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6"/>
  </p:handoutMasterIdLst>
  <p:sldIdLst>
    <p:sldId id="256" r:id="rId3"/>
    <p:sldId id="707" r:id="rId5"/>
    <p:sldId id="716" r:id="rId6"/>
    <p:sldId id="717" r:id="rId7"/>
    <p:sldId id="718" r:id="rId8"/>
    <p:sldId id="719" r:id="rId9"/>
    <p:sldId id="720" r:id="rId10"/>
    <p:sldId id="721" r:id="rId11"/>
    <p:sldId id="722" r:id="rId12"/>
    <p:sldId id="723" r:id="rId13"/>
    <p:sldId id="724" r:id="rId14"/>
    <p:sldId id="258" r:id="rId15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0"/>
    </p:embeddedFont>
    <p:embeddedFont>
      <p:font typeface="微软雅黑" panose="020B0503020204020204" pitchFamily="34" charset="-122"/>
      <p:regular r:id="rId21"/>
    </p:embeddedFont>
  </p:embeddedFontLst>
  <p:custDataLst>
    <p:tags r:id="rId2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8" userDrawn="1">
          <p15:clr>
            <a:srgbClr val="A4A3A4"/>
          </p15:clr>
        </p15:guide>
        <p15:guide id="2" orient="horz" pos="2964" userDrawn="1">
          <p15:clr>
            <a:srgbClr val="A4A3A4"/>
          </p15:clr>
        </p15:guide>
        <p15:guide id="3" orient="horz" pos="2898" userDrawn="1">
          <p15:clr>
            <a:srgbClr val="A4A3A4"/>
          </p15:clr>
        </p15:guide>
        <p15:guide id="4" pos="295" userDrawn="1">
          <p15:clr>
            <a:srgbClr val="A4A3A4"/>
          </p15:clr>
        </p15:guide>
        <p15:guide id="5" pos="54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844" autoAdjust="0"/>
  </p:normalViewPr>
  <p:slideViewPr>
    <p:cSldViewPr snapToGrid="0">
      <p:cViewPr>
        <p:scale>
          <a:sx n="140" d="100"/>
          <a:sy n="140" d="100"/>
        </p:scale>
        <p:origin x="-822" y="-330"/>
      </p:cViewPr>
      <p:guideLst>
        <p:guide orient="horz" pos="498"/>
        <p:guide orient="horz" pos="2964"/>
        <p:guide orient="horz" pos="2898"/>
        <p:guide pos="295"/>
        <p:guide pos="54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4166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C2916-6EA5-4110-ABF0-06CDF04202FC}" type="datetimeFigureOut">
              <a:rPr lang="zh-CN" altLang="en-US" smtClean="0">
                <a:latin typeface="FandolFang R" panose="00000500000000000000" pitchFamily="50" charset="-122"/>
                <a:ea typeface="FandolFang R" panose="00000500000000000000" pitchFamily="50" charset="-122"/>
              </a:rPr>
            </a:fld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3D410-B5A0-4059-9F6E-55B05923E5A3}" type="slidenum">
              <a:rPr lang="zh-CN" altLang="en-US" smtClean="0">
                <a:latin typeface="FandolFang R" panose="00000500000000000000" pitchFamily="50" charset="-122"/>
                <a:ea typeface="FandolFang R" panose="00000500000000000000" pitchFamily="50" charset="-122"/>
              </a:rPr>
            </a:fld>
            <a:endParaRPr lang="zh-CN" altLang="en-US" dirty="0">
              <a:latin typeface="FandolFang R" panose="00000500000000000000" pitchFamily="50" charset="-122"/>
              <a:ea typeface="FandolFang R" panose="00000500000000000000" pitchFamily="50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24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97047"/>
            <a:chOff x="894963" y="2284695"/>
            <a:chExt cx="6336886" cy="1862728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语文园地（四）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六年级上册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诵读积累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952176" y="883223"/>
            <a:ext cx="3582946" cy="88750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27850" y="1567033"/>
            <a:ext cx="3642492" cy="2471336"/>
          </a:xfrm>
          <a:prstGeom prst="rect">
            <a:avLst/>
          </a:prstGeom>
        </p:spPr>
      </p:pic>
      <p:sp>
        <p:nvSpPr>
          <p:cNvPr id="9" name="任意多边形: 形状 8"/>
          <p:cNvSpPr/>
          <p:nvPr/>
        </p:nvSpPr>
        <p:spPr>
          <a:xfrm>
            <a:off x="493872" y="1566863"/>
            <a:ext cx="5100161" cy="3267551"/>
          </a:xfrm>
          <a:custGeom>
            <a:avLst/>
            <a:gdLst>
              <a:gd name="connsiteX0" fmla="*/ 316024 w 2907720"/>
              <a:gd name="connsiteY0" fmla="*/ 0 h 1684498"/>
              <a:gd name="connsiteX1" fmla="*/ 75392 w 2907720"/>
              <a:gd name="connsiteY1" fmla="*/ 317634 h 1684498"/>
              <a:gd name="connsiteX2" fmla="*/ 65767 w 2907720"/>
              <a:gd name="connsiteY2" fmla="*/ 1299411 h 1684498"/>
              <a:gd name="connsiteX3" fmla="*/ 864664 w 2907720"/>
              <a:gd name="connsiteY3" fmla="*/ 1617045 h 1684498"/>
              <a:gd name="connsiteX4" fmla="*/ 2500959 w 2907720"/>
              <a:gd name="connsiteY4" fmla="*/ 1655546 h 1684498"/>
              <a:gd name="connsiteX5" fmla="*/ 2847468 w 2907720"/>
              <a:gd name="connsiteY5" fmla="*/ 1270535 h 1684498"/>
              <a:gd name="connsiteX6" fmla="*/ 2895594 w 2907720"/>
              <a:gd name="connsiteY6" fmla="*/ 760396 h 1684498"/>
              <a:gd name="connsiteX7" fmla="*/ 2712714 w 2907720"/>
              <a:gd name="connsiteY7" fmla="*/ 182880 h 1684498"/>
              <a:gd name="connsiteX8" fmla="*/ 2356580 w 2907720"/>
              <a:gd name="connsiteY8" fmla="*/ 9626 h 168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7720" h="1684498">
                <a:moveTo>
                  <a:pt x="316024" y="0"/>
                </a:moveTo>
                <a:cubicBezTo>
                  <a:pt x="216562" y="50533"/>
                  <a:pt x="117101" y="101066"/>
                  <a:pt x="75392" y="317634"/>
                </a:cubicBezTo>
                <a:cubicBezTo>
                  <a:pt x="33682" y="534203"/>
                  <a:pt x="-65778" y="1082843"/>
                  <a:pt x="65767" y="1299411"/>
                </a:cubicBezTo>
                <a:cubicBezTo>
                  <a:pt x="197312" y="1515980"/>
                  <a:pt x="458799" y="1557689"/>
                  <a:pt x="864664" y="1617045"/>
                </a:cubicBezTo>
                <a:cubicBezTo>
                  <a:pt x="1270529" y="1676401"/>
                  <a:pt x="2170492" y="1713298"/>
                  <a:pt x="2500959" y="1655546"/>
                </a:cubicBezTo>
                <a:cubicBezTo>
                  <a:pt x="2831426" y="1597794"/>
                  <a:pt x="2781696" y="1419727"/>
                  <a:pt x="2847468" y="1270535"/>
                </a:cubicBezTo>
                <a:cubicBezTo>
                  <a:pt x="2913240" y="1121343"/>
                  <a:pt x="2918053" y="941672"/>
                  <a:pt x="2895594" y="760396"/>
                </a:cubicBezTo>
                <a:cubicBezTo>
                  <a:pt x="2873135" y="579120"/>
                  <a:pt x="2802550" y="308008"/>
                  <a:pt x="2712714" y="182880"/>
                </a:cubicBezTo>
                <a:cubicBezTo>
                  <a:pt x="2622878" y="57752"/>
                  <a:pt x="2489729" y="33689"/>
                  <a:pt x="2356580" y="9626"/>
                </a:cubicBezTo>
              </a:path>
            </a:pathLst>
          </a:custGeom>
          <a:noFill/>
          <a:ln w="12700">
            <a:solidFill>
              <a:srgbClr val="5C934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9601" y="2019095"/>
            <a:ext cx="4848701" cy="18615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/>
                </a:solidFill>
                <a:cs typeface="+mn-ea"/>
                <a:sym typeface="+mn-lt"/>
              </a:rPr>
              <a:t>回乡偶书二首</a:t>
            </a:r>
            <a:r>
              <a:rPr lang="en-US" altLang="zh-CN" sz="2000" b="1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2000" b="1" dirty="0">
                <a:solidFill>
                  <a:prstClr val="black"/>
                </a:solidFill>
                <a:cs typeface="+mn-ea"/>
                <a:sym typeface="+mn-lt"/>
              </a:rPr>
              <a:t>其一</a:t>
            </a:r>
            <a:endParaRPr lang="zh-CN" altLang="en-US" sz="20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/>
                </a:solidFill>
                <a:cs typeface="+mn-ea"/>
                <a:sym typeface="+mn-lt"/>
              </a:rPr>
              <a:t>唐代：贺知章</a:t>
            </a:r>
            <a:endParaRPr lang="zh-CN" altLang="en-US" sz="20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/>
                </a:solidFill>
                <a:cs typeface="+mn-ea"/>
                <a:sym typeface="+mn-lt"/>
              </a:rPr>
              <a:t>少小离家老大回，乡音无改鬓毛衰。</a:t>
            </a:r>
            <a:endParaRPr lang="zh-CN" altLang="en-US" sz="20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000" b="1" dirty="0">
                <a:solidFill>
                  <a:prstClr val="black"/>
                </a:solidFill>
                <a:cs typeface="+mn-ea"/>
                <a:sym typeface="+mn-lt"/>
              </a:rPr>
              <a:t>儿童相见不相识，笑问客从何处来。</a:t>
            </a:r>
            <a:endParaRPr lang="zh-CN" altLang="en-US" sz="2000" b="1" dirty="0">
              <a:solidFill>
                <a:srgbClr val="000000">
                  <a:lumMod val="85000"/>
                  <a:lumOff val="15000"/>
                </a:srgb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诵读积累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952176" y="883223"/>
            <a:ext cx="3582946" cy="88750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rot="1292264">
            <a:off x="5102950" y="1159534"/>
            <a:ext cx="2761967" cy="26572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prstTxWarp prst="textArchUp">
              <a:avLst>
                <a:gd name="adj" fmla="val 12755374"/>
              </a:avLst>
            </a:prstTxWarp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white"/>
                </a:solidFill>
                <a:cs typeface="+mn-ea"/>
                <a:sym typeface="+mn-lt"/>
              </a:rPr>
              <a:t>诗人是魔术师</a:t>
            </a:r>
            <a:endParaRPr lang="zh-CN" altLang="en-US" sz="21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27850" y="1567033"/>
            <a:ext cx="3642492" cy="2471336"/>
          </a:xfrm>
          <a:prstGeom prst="rect">
            <a:avLst/>
          </a:prstGeom>
        </p:spPr>
      </p:pic>
      <p:sp>
        <p:nvSpPr>
          <p:cNvPr id="14" name="任意多边形: 形状 13"/>
          <p:cNvSpPr/>
          <p:nvPr/>
        </p:nvSpPr>
        <p:spPr>
          <a:xfrm>
            <a:off x="698516" y="1616869"/>
            <a:ext cx="4271215" cy="2781305"/>
          </a:xfrm>
          <a:custGeom>
            <a:avLst/>
            <a:gdLst>
              <a:gd name="connsiteX0" fmla="*/ 316024 w 2907720"/>
              <a:gd name="connsiteY0" fmla="*/ 0 h 1684498"/>
              <a:gd name="connsiteX1" fmla="*/ 75392 w 2907720"/>
              <a:gd name="connsiteY1" fmla="*/ 317634 h 1684498"/>
              <a:gd name="connsiteX2" fmla="*/ 65767 w 2907720"/>
              <a:gd name="connsiteY2" fmla="*/ 1299411 h 1684498"/>
              <a:gd name="connsiteX3" fmla="*/ 864664 w 2907720"/>
              <a:gd name="connsiteY3" fmla="*/ 1617045 h 1684498"/>
              <a:gd name="connsiteX4" fmla="*/ 2500959 w 2907720"/>
              <a:gd name="connsiteY4" fmla="*/ 1655546 h 1684498"/>
              <a:gd name="connsiteX5" fmla="*/ 2847468 w 2907720"/>
              <a:gd name="connsiteY5" fmla="*/ 1270535 h 1684498"/>
              <a:gd name="connsiteX6" fmla="*/ 2895594 w 2907720"/>
              <a:gd name="connsiteY6" fmla="*/ 760396 h 1684498"/>
              <a:gd name="connsiteX7" fmla="*/ 2712714 w 2907720"/>
              <a:gd name="connsiteY7" fmla="*/ 182880 h 1684498"/>
              <a:gd name="connsiteX8" fmla="*/ 2356580 w 2907720"/>
              <a:gd name="connsiteY8" fmla="*/ 9626 h 168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7720" h="1684498">
                <a:moveTo>
                  <a:pt x="316024" y="0"/>
                </a:moveTo>
                <a:cubicBezTo>
                  <a:pt x="216562" y="50533"/>
                  <a:pt x="117101" y="101066"/>
                  <a:pt x="75392" y="317634"/>
                </a:cubicBezTo>
                <a:cubicBezTo>
                  <a:pt x="33682" y="534203"/>
                  <a:pt x="-65778" y="1082843"/>
                  <a:pt x="65767" y="1299411"/>
                </a:cubicBezTo>
                <a:cubicBezTo>
                  <a:pt x="197312" y="1515980"/>
                  <a:pt x="458799" y="1557689"/>
                  <a:pt x="864664" y="1617045"/>
                </a:cubicBezTo>
                <a:cubicBezTo>
                  <a:pt x="1270529" y="1676401"/>
                  <a:pt x="2170492" y="1713298"/>
                  <a:pt x="2500959" y="1655546"/>
                </a:cubicBezTo>
                <a:cubicBezTo>
                  <a:pt x="2831426" y="1597794"/>
                  <a:pt x="2781696" y="1419727"/>
                  <a:pt x="2847468" y="1270535"/>
                </a:cubicBezTo>
                <a:cubicBezTo>
                  <a:pt x="2913240" y="1121343"/>
                  <a:pt x="2918053" y="941672"/>
                  <a:pt x="2895594" y="760396"/>
                </a:cubicBezTo>
                <a:cubicBezTo>
                  <a:pt x="2873135" y="579120"/>
                  <a:pt x="2802550" y="308008"/>
                  <a:pt x="2712714" y="182880"/>
                </a:cubicBezTo>
                <a:cubicBezTo>
                  <a:pt x="2622878" y="57752"/>
                  <a:pt x="2489729" y="33689"/>
                  <a:pt x="2356580" y="9626"/>
                </a:cubicBezTo>
              </a:path>
            </a:pathLst>
          </a:custGeom>
          <a:noFill/>
          <a:ln w="12700">
            <a:solidFill>
              <a:srgbClr val="5C934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 sz="12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52176" y="1952180"/>
            <a:ext cx="3949685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回乡偶书二首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其二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唐代：贺知章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离别家乡岁月多，近来人事半消磨。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惟有门前镜湖水，春风不改旧时波。</a:t>
            </a:r>
            <a:endParaRPr lang="zh-CN" altLang="en-US" sz="1800" b="1" dirty="0">
              <a:solidFill>
                <a:srgbClr val="000000">
                  <a:lumMod val="85000"/>
                  <a:lumOff val="15000"/>
                </a:srgb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听写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1743104" y="2360879"/>
            <a:ext cx="4772328" cy="73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    请听写词语</a:t>
            </a:r>
            <a:endParaRPr lang="zh-CN" altLang="en-US" sz="3600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根据词语纠错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874547" y="1643275"/>
            <a:ext cx="4161477" cy="228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清瘦    胸膛    沙哑    汹涌      澎湃    熄灭    糟糕    皱眉    倒霉    咆哮    漆黑    呻吟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忐忑不安        跌跌撞撞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91275" y="1853565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课文驿站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26869" y="1241584"/>
            <a:ext cx="7690262" cy="29777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1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）通过本单元学习，我们认识了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的村支书，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的桑娜，并且通过对《在柏林》一文的学习，我们感受到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           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2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）《穷人》一文的作者是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_____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（国家），他的代表作有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 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zh-CN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3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）通过本单元学习我们知道了小说的三要素是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。就小说的情节结构，我知道的方式有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。课文中环境的渲染，情节的曲折其目的都是</a:t>
            </a:r>
            <a:r>
              <a:rPr lang="en-US" altLang="zh-CN" sz="1800" u="sng" dirty="0">
                <a:solidFill>
                  <a:prstClr val="black"/>
                </a:solidFill>
                <a:cs typeface="+mn-ea"/>
                <a:sym typeface="+mn-lt"/>
              </a:rPr>
              <a:t>        </a:t>
            </a:r>
            <a:r>
              <a:rPr lang="zh-CN" altLang="zh-CN" sz="1800" dirty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巩固阅读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53891" y="1161574"/>
            <a:ext cx="7836218" cy="3367564"/>
            <a:chOff x="946092" y="1963291"/>
            <a:chExt cx="8833173" cy="3779276"/>
          </a:xfrm>
        </p:grpSpPr>
        <p:sp>
          <p:nvSpPr>
            <p:cNvPr id="5" name="矩形: 圆角 4"/>
            <p:cNvSpPr/>
            <p:nvPr/>
          </p:nvSpPr>
          <p:spPr>
            <a:xfrm>
              <a:off x="946092" y="1963291"/>
              <a:ext cx="8833173" cy="3779276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51C8BF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: 圆角 4"/>
            <p:cNvSpPr/>
            <p:nvPr/>
          </p:nvSpPr>
          <p:spPr>
            <a:xfrm>
              <a:off x="1084855" y="2101000"/>
              <a:ext cx="8424000" cy="3503858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solidFill>
              <a:srgbClr val="8ADAD4"/>
            </a:solidFill>
            <a:ln w="19050">
              <a:noFill/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: 圆角 4"/>
            <p:cNvSpPr/>
            <p:nvPr/>
          </p:nvSpPr>
          <p:spPr>
            <a:xfrm>
              <a:off x="1023087" y="2043250"/>
              <a:ext cx="8555647" cy="3636000"/>
            </a:xfrm>
            <a:custGeom>
              <a:avLst/>
              <a:gdLst>
                <a:gd name="connsiteX0" fmla="*/ 0 w 8720488"/>
                <a:gd name="connsiteY0" fmla="*/ 229578 h 3629685"/>
                <a:gd name="connsiteX1" fmla="*/ 229578 w 8720488"/>
                <a:gd name="connsiteY1" fmla="*/ 0 h 3629685"/>
                <a:gd name="connsiteX2" fmla="*/ 8490910 w 8720488"/>
                <a:gd name="connsiteY2" fmla="*/ 0 h 3629685"/>
                <a:gd name="connsiteX3" fmla="*/ 8720488 w 8720488"/>
                <a:gd name="connsiteY3" fmla="*/ 229578 h 3629685"/>
                <a:gd name="connsiteX4" fmla="*/ 8720488 w 8720488"/>
                <a:gd name="connsiteY4" fmla="*/ 3400107 h 3629685"/>
                <a:gd name="connsiteX5" fmla="*/ 8490910 w 8720488"/>
                <a:gd name="connsiteY5" fmla="*/ 3629685 h 3629685"/>
                <a:gd name="connsiteX6" fmla="*/ 229578 w 8720488"/>
                <a:gd name="connsiteY6" fmla="*/ 3629685 h 3629685"/>
                <a:gd name="connsiteX7" fmla="*/ 0 w 8720488"/>
                <a:gd name="connsiteY7" fmla="*/ 3400107 h 3629685"/>
                <a:gd name="connsiteX8" fmla="*/ 0 w 8720488"/>
                <a:gd name="connsiteY8" fmla="*/ 229578 h 3629685"/>
                <a:gd name="connsiteX0-1" fmla="*/ 0 w 8720488"/>
                <a:gd name="connsiteY0-2" fmla="*/ 239203 h 3639310"/>
                <a:gd name="connsiteX1-3" fmla="*/ 229578 w 8720488"/>
                <a:gd name="connsiteY1-4" fmla="*/ 9625 h 3639310"/>
                <a:gd name="connsiteX2-5" fmla="*/ 2589196 w 8720488"/>
                <a:gd name="connsiteY2-6" fmla="*/ 0 h 3639310"/>
                <a:gd name="connsiteX3-7" fmla="*/ 8490910 w 8720488"/>
                <a:gd name="connsiteY3-8" fmla="*/ 9625 h 3639310"/>
                <a:gd name="connsiteX4-9" fmla="*/ 8720488 w 8720488"/>
                <a:gd name="connsiteY4-10" fmla="*/ 239203 h 3639310"/>
                <a:gd name="connsiteX5-11" fmla="*/ 8720488 w 8720488"/>
                <a:gd name="connsiteY5-12" fmla="*/ 3409732 h 3639310"/>
                <a:gd name="connsiteX6-13" fmla="*/ 8490910 w 8720488"/>
                <a:gd name="connsiteY6-14" fmla="*/ 3639310 h 3639310"/>
                <a:gd name="connsiteX7-15" fmla="*/ 229578 w 8720488"/>
                <a:gd name="connsiteY7-16" fmla="*/ 3639310 h 3639310"/>
                <a:gd name="connsiteX8-17" fmla="*/ 0 w 8720488"/>
                <a:gd name="connsiteY8-18" fmla="*/ 3409732 h 3639310"/>
                <a:gd name="connsiteX9" fmla="*/ 0 w 8720488"/>
                <a:gd name="connsiteY9" fmla="*/ 239203 h 3639310"/>
                <a:gd name="connsiteX0-19" fmla="*/ 0 w 8720488"/>
                <a:gd name="connsiteY0-20" fmla="*/ 248829 h 3648936"/>
                <a:gd name="connsiteX1-21" fmla="*/ 229578 w 8720488"/>
                <a:gd name="connsiteY1-22" fmla="*/ 19251 h 3648936"/>
                <a:gd name="connsiteX2-23" fmla="*/ 2589196 w 8720488"/>
                <a:gd name="connsiteY2-24" fmla="*/ 9626 h 3648936"/>
                <a:gd name="connsiteX3-25" fmla="*/ 5621154 w 8720488"/>
                <a:gd name="connsiteY3-26" fmla="*/ 0 h 3648936"/>
                <a:gd name="connsiteX4-27" fmla="*/ 8490910 w 8720488"/>
                <a:gd name="connsiteY4-28" fmla="*/ 19251 h 3648936"/>
                <a:gd name="connsiteX5-29" fmla="*/ 8720488 w 8720488"/>
                <a:gd name="connsiteY5-30" fmla="*/ 248829 h 3648936"/>
                <a:gd name="connsiteX6-31" fmla="*/ 8720488 w 8720488"/>
                <a:gd name="connsiteY6-32" fmla="*/ 3419358 h 3648936"/>
                <a:gd name="connsiteX7-33" fmla="*/ 8490910 w 8720488"/>
                <a:gd name="connsiteY7-34" fmla="*/ 3648936 h 3648936"/>
                <a:gd name="connsiteX8-35" fmla="*/ 229578 w 8720488"/>
                <a:gd name="connsiteY8-36" fmla="*/ 3648936 h 3648936"/>
                <a:gd name="connsiteX9-37" fmla="*/ 0 w 8720488"/>
                <a:gd name="connsiteY9-38" fmla="*/ 3419358 h 3648936"/>
                <a:gd name="connsiteX10" fmla="*/ 0 w 8720488"/>
                <a:gd name="connsiteY10" fmla="*/ 248829 h 3648936"/>
                <a:gd name="connsiteX0-39" fmla="*/ 0 w 8720488"/>
                <a:gd name="connsiteY0-40" fmla="*/ 239203 h 3639310"/>
                <a:gd name="connsiteX1-41" fmla="*/ 229578 w 8720488"/>
                <a:gd name="connsiteY1-42" fmla="*/ 9625 h 3639310"/>
                <a:gd name="connsiteX2-43" fmla="*/ 2589196 w 8720488"/>
                <a:gd name="connsiteY2-44" fmla="*/ 0 h 3639310"/>
                <a:gd name="connsiteX3-45" fmla="*/ 5582653 w 8720488"/>
                <a:gd name="connsiteY3-46" fmla="*/ 173254 h 3639310"/>
                <a:gd name="connsiteX4-47" fmla="*/ 8490910 w 8720488"/>
                <a:gd name="connsiteY4-48" fmla="*/ 9625 h 3639310"/>
                <a:gd name="connsiteX5-49" fmla="*/ 8720488 w 8720488"/>
                <a:gd name="connsiteY5-50" fmla="*/ 239203 h 3639310"/>
                <a:gd name="connsiteX6-51" fmla="*/ 8720488 w 8720488"/>
                <a:gd name="connsiteY6-52" fmla="*/ 3409732 h 3639310"/>
                <a:gd name="connsiteX7-53" fmla="*/ 8490910 w 8720488"/>
                <a:gd name="connsiteY7-54" fmla="*/ 3639310 h 3639310"/>
                <a:gd name="connsiteX8-55" fmla="*/ 229578 w 8720488"/>
                <a:gd name="connsiteY8-56" fmla="*/ 3639310 h 3639310"/>
                <a:gd name="connsiteX9-57" fmla="*/ 0 w 8720488"/>
                <a:gd name="connsiteY9-58" fmla="*/ 3409732 h 3639310"/>
                <a:gd name="connsiteX10-59" fmla="*/ 0 w 8720488"/>
                <a:gd name="connsiteY10-60" fmla="*/ 239203 h 3639310"/>
                <a:gd name="connsiteX0-61" fmla="*/ 0 w 8720488"/>
                <a:gd name="connsiteY0-62" fmla="*/ 239203 h 3639310"/>
                <a:gd name="connsiteX1-63" fmla="*/ 229578 w 8720488"/>
                <a:gd name="connsiteY1-64" fmla="*/ 9625 h 3639310"/>
                <a:gd name="connsiteX2-65" fmla="*/ 2589196 w 8720488"/>
                <a:gd name="connsiteY2-66" fmla="*/ 0 h 3639310"/>
                <a:gd name="connsiteX3-67" fmla="*/ 5582653 w 8720488"/>
                <a:gd name="connsiteY3-68" fmla="*/ 173254 h 3639310"/>
                <a:gd name="connsiteX4-69" fmla="*/ 8490910 w 8720488"/>
                <a:gd name="connsiteY4-70" fmla="*/ 9625 h 3639310"/>
                <a:gd name="connsiteX5-71" fmla="*/ 8720488 w 8720488"/>
                <a:gd name="connsiteY5-72" fmla="*/ 239203 h 3639310"/>
                <a:gd name="connsiteX6-73" fmla="*/ 8720488 w 8720488"/>
                <a:gd name="connsiteY6-74" fmla="*/ 3409732 h 3639310"/>
                <a:gd name="connsiteX7-75" fmla="*/ 8490910 w 8720488"/>
                <a:gd name="connsiteY7-76" fmla="*/ 3639310 h 3639310"/>
                <a:gd name="connsiteX8-77" fmla="*/ 229578 w 8720488"/>
                <a:gd name="connsiteY8-78" fmla="*/ 3639310 h 3639310"/>
                <a:gd name="connsiteX9-79" fmla="*/ 0 w 8720488"/>
                <a:gd name="connsiteY9-80" fmla="*/ 3409732 h 3639310"/>
                <a:gd name="connsiteX10-81" fmla="*/ 0 w 8720488"/>
                <a:gd name="connsiteY10-82" fmla="*/ 239203 h 3639310"/>
                <a:gd name="connsiteX0-83" fmla="*/ 0 w 8720488"/>
                <a:gd name="connsiteY0-84" fmla="*/ 239246 h 3639353"/>
                <a:gd name="connsiteX1-85" fmla="*/ 229578 w 8720488"/>
                <a:gd name="connsiteY1-86" fmla="*/ 9668 h 3639353"/>
                <a:gd name="connsiteX2-87" fmla="*/ 2589196 w 8720488"/>
                <a:gd name="connsiteY2-88" fmla="*/ 43 h 3639353"/>
                <a:gd name="connsiteX3-89" fmla="*/ 5582653 w 8720488"/>
                <a:gd name="connsiteY3-90" fmla="*/ 173297 h 3639353"/>
                <a:gd name="connsiteX4-91" fmla="*/ 8490910 w 8720488"/>
                <a:gd name="connsiteY4-92" fmla="*/ 9668 h 3639353"/>
                <a:gd name="connsiteX5-93" fmla="*/ 8720488 w 8720488"/>
                <a:gd name="connsiteY5-94" fmla="*/ 239246 h 3639353"/>
                <a:gd name="connsiteX6-95" fmla="*/ 8720488 w 8720488"/>
                <a:gd name="connsiteY6-96" fmla="*/ 3409775 h 3639353"/>
                <a:gd name="connsiteX7-97" fmla="*/ 8490910 w 8720488"/>
                <a:gd name="connsiteY7-98" fmla="*/ 3639353 h 3639353"/>
                <a:gd name="connsiteX8-99" fmla="*/ 229578 w 8720488"/>
                <a:gd name="connsiteY8-100" fmla="*/ 3639353 h 3639353"/>
                <a:gd name="connsiteX9-101" fmla="*/ 0 w 8720488"/>
                <a:gd name="connsiteY9-102" fmla="*/ 3409775 h 3639353"/>
                <a:gd name="connsiteX10-103" fmla="*/ 0 w 8720488"/>
                <a:gd name="connsiteY10-104" fmla="*/ 239246 h 3639353"/>
                <a:gd name="connsiteX0-105" fmla="*/ 0 w 8720488"/>
                <a:gd name="connsiteY0-106" fmla="*/ 345110 h 3745217"/>
                <a:gd name="connsiteX1-107" fmla="*/ 229578 w 8720488"/>
                <a:gd name="connsiteY1-108" fmla="*/ 115532 h 3745217"/>
                <a:gd name="connsiteX2-109" fmla="*/ 2454442 w 8720488"/>
                <a:gd name="connsiteY2-110" fmla="*/ 29 h 3745217"/>
                <a:gd name="connsiteX3-111" fmla="*/ 5582653 w 8720488"/>
                <a:gd name="connsiteY3-112" fmla="*/ 279161 h 3745217"/>
                <a:gd name="connsiteX4-113" fmla="*/ 8490910 w 8720488"/>
                <a:gd name="connsiteY4-114" fmla="*/ 115532 h 3745217"/>
                <a:gd name="connsiteX5-115" fmla="*/ 8720488 w 8720488"/>
                <a:gd name="connsiteY5-116" fmla="*/ 345110 h 3745217"/>
                <a:gd name="connsiteX6-117" fmla="*/ 8720488 w 8720488"/>
                <a:gd name="connsiteY6-118" fmla="*/ 3515639 h 3745217"/>
                <a:gd name="connsiteX7-119" fmla="*/ 8490910 w 8720488"/>
                <a:gd name="connsiteY7-120" fmla="*/ 3745217 h 3745217"/>
                <a:gd name="connsiteX8-121" fmla="*/ 229578 w 8720488"/>
                <a:gd name="connsiteY8-122" fmla="*/ 3745217 h 3745217"/>
                <a:gd name="connsiteX9-123" fmla="*/ 0 w 8720488"/>
                <a:gd name="connsiteY9-124" fmla="*/ 3515639 h 3745217"/>
                <a:gd name="connsiteX10-125" fmla="*/ 0 w 8720488"/>
                <a:gd name="connsiteY10-126" fmla="*/ 345110 h 3745217"/>
                <a:gd name="connsiteX0-127" fmla="*/ 0 w 8720488"/>
                <a:gd name="connsiteY0-128" fmla="*/ 389645 h 3789752"/>
                <a:gd name="connsiteX1-129" fmla="*/ 2454442 w 8720488"/>
                <a:gd name="connsiteY1-130" fmla="*/ 44564 h 3789752"/>
                <a:gd name="connsiteX2-131" fmla="*/ 5582653 w 8720488"/>
                <a:gd name="connsiteY2-132" fmla="*/ 323696 h 3789752"/>
                <a:gd name="connsiteX3-133" fmla="*/ 8490910 w 8720488"/>
                <a:gd name="connsiteY3-134" fmla="*/ 160067 h 3789752"/>
                <a:gd name="connsiteX4-135" fmla="*/ 8720488 w 8720488"/>
                <a:gd name="connsiteY4-136" fmla="*/ 389645 h 3789752"/>
                <a:gd name="connsiteX5-137" fmla="*/ 8720488 w 8720488"/>
                <a:gd name="connsiteY5-138" fmla="*/ 3560174 h 3789752"/>
                <a:gd name="connsiteX6-139" fmla="*/ 8490910 w 8720488"/>
                <a:gd name="connsiteY6-140" fmla="*/ 3789752 h 3789752"/>
                <a:gd name="connsiteX7-141" fmla="*/ 229578 w 8720488"/>
                <a:gd name="connsiteY7-142" fmla="*/ 3789752 h 3789752"/>
                <a:gd name="connsiteX8-143" fmla="*/ 0 w 8720488"/>
                <a:gd name="connsiteY8-144" fmla="*/ 3560174 h 3789752"/>
                <a:gd name="connsiteX9-145" fmla="*/ 0 w 8720488"/>
                <a:gd name="connsiteY9-146" fmla="*/ 389645 h 3789752"/>
                <a:gd name="connsiteX0-147" fmla="*/ 9625 w 8730113"/>
                <a:gd name="connsiteY0-148" fmla="*/ 389645 h 3789752"/>
                <a:gd name="connsiteX1-149" fmla="*/ 2464067 w 8730113"/>
                <a:gd name="connsiteY1-150" fmla="*/ 44564 h 3789752"/>
                <a:gd name="connsiteX2-151" fmla="*/ 5592278 w 8730113"/>
                <a:gd name="connsiteY2-152" fmla="*/ 323696 h 3789752"/>
                <a:gd name="connsiteX3-153" fmla="*/ 8500535 w 8730113"/>
                <a:gd name="connsiteY3-154" fmla="*/ 160067 h 3789752"/>
                <a:gd name="connsiteX4-155" fmla="*/ 8730113 w 8730113"/>
                <a:gd name="connsiteY4-156" fmla="*/ 389645 h 3789752"/>
                <a:gd name="connsiteX5-157" fmla="*/ 8730113 w 8730113"/>
                <a:gd name="connsiteY5-158" fmla="*/ 3560174 h 3789752"/>
                <a:gd name="connsiteX6-159" fmla="*/ 8500535 w 8730113"/>
                <a:gd name="connsiteY6-160" fmla="*/ 3789752 h 3789752"/>
                <a:gd name="connsiteX7-161" fmla="*/ 239203 w 8730113"/>
                <a:gd name="connsiteY7-162" fmla="*/ 3789752 h 3789752"/>
                <a:gd name="connsiteX8-163" fmla="*/ 9625 w 8730113"/>
                <a:gd name="connsiteY8-164" fmla="*/ 3560174 h 3789752"/>
                <a:gd name="connsiteX9-165" fmla="*/ 0 w 8730113"/>
                <a:gd name="connsiteY9-166" fmla="*/ 1132219 h 3789752"/>
                <a:gd name="connsiteX10-167" fmla="*/ 9625 w 8730113"/>
                <a:gd name="connsiteY10-168" fmla="*/ 389645 h 3789752"/>
                <a:gd name="connsiteX0-169" fmla="*/ 10270 w 8730758"/>
                <a:gd name="connsiteY0-170" fmla="*/ 389645 h 3789752"/>
                <a:gd name="connsiteX1-171" fmla="*/ 2464712 w 8730758"/>
                <a:gd name="connsiteY1-172" fmla="*/ 44564 h 3789752"/>
                <a:gd name="connsiteX2-173" fmla="*/ 5592923 w 8730758"/>
                <a:gd name="connsiteY2-174" fmla="*/ 323696 h 3789752"/>
                <a:gd name="connsiteX3-175" fmla="*/ 8501180 w 8730758"/>
                <a:gd name="connsiteY3-176" fmla="*/ 160067 h 3789752"/>
                <a:gd name="connsiteX4-177" fmla="*/ 8730758 w 8730758"/>
                <a:gd name="connsiteY4-178" fmla="*/ 389645 h 3789752"/>
                <a:gd name="connsiteX5-179" fmla="*/ 8730758 w 8730758"/>
                <a:gd name="connsiteY5-180" fmla="*/ 3560174 h 3789752"/>
                <a:gd name="connsiteX6-181" fmla="*/ 8501180 w 8730758"/>
                <a:gd name="connsiteY6-182" fmla="*/ 3789752 h 3789752"/>
                <a:gd name="connsiteX7-183" fmla="*/ 239848 w 8730758"/>
                <a:gd name="connsiteY7-184" fmla="*/ 3789752 h 3789752"/>
                <a:gd name="connsiteX8-185" fmla="*/ 10270 w 8730758"/>
                <a:gd name="connsiteY8-186" fmla="*/ 3560174 h 3789752"/>
                <a:gd name="connsiteX9-187" fmla="*/ 645 w 8730758"/>
                <a:gd name="connsiteY9-188" fmla="*/ 1132219 h 3789752"/>
                <a:gd name="connsiteX10-189" fmla="*/ 10270 w 8730758"/>
                <a:gd name="connsiteY10-190" fmla="*/ 389645 h 3789752"/>
                <a:gd name="connsiteX0-191" fmla="*/ 66 w 8720554"/>
                <a:gd name="connsiteY0-192" fmla="*/ 389645 h 3789752"/>
                <a:gd name="connsiteX1-193" fmla="*/ 2454508 w 8720554"/>
                <a:gd name="connsiteY1-194" fmla="*/ 44564 h 3789752"/>
                <a:gd name="connsiteX2-195" fmla="*/ 5582719 w 8720554"/>
                <a:gd name="connsiteY2-196" fmla="*/ 323696 h 3789752"/>
                <a:gd name="connsiteX3-197" fmla="*/ 8490976 w 8720554"/>
                <a:gd name="connsiteY3-198" fmla="*/ 160067 h 3789752"/>
                <a:gd name="connsiteX4-199" fmla="*/ 8720554 w 8720554"/>
                <a:gd name="connsiteY4-200" fmla="*/ 389645 h 3789752"/>
                <a:gd name="connsiteX5-201" fmla="*/ 8720554 w 8720554"/>
                <a:gd name="connsiteY5-202" fmla="*/ 3560174 h 3789752"/>
                <a:gd name="connsiteX6-203" fmla="*/ 8490976 w 8720554"/>
                <a:gd name="connsiteY6-204" fmla="*/ 3789752 h 3789752"/>
                <a:gd name="connsiteX7-205" fmla="*/ 229644 w 8720554"/>
                <a:gd name="connsiteY7-206" fmla="*/ 3789752 h 3789752"/>
                <a:gd name="connsiteX8-207" fmla="*/ 66 w 8720554"/>
                <a:gd name="connsiteY8-208" fmla="*/ 3560174 h 3789752"/>
                <a:gd name="connsiteX9-209" fmla="*/ 115569 w 8720554"/>
                <a:gd name="connsiteY9-210" fmla="*/ 1151469 h 3789752"/>
                <a:gd name="connsiteX10-211" fmla="*/ 66 w 8720554"/>
                <a:gd name="connsiteY10-212" fmla="*/ 389645 h 3789752"/>
                <a:gd name="connsiteX0-213" fmla="*/ 698 w 8721186"/>
                <a:gd name="connsiteY0-214" fmla="*/ 345407 h 3745514"/>
                <a:gd name="connsiteX1-215" fmla="*/ 2455140 w 8721186"/>
                <a:gd name="connsiteY1-216" fmla="*/ 326 h 3745514"/>
                <a:gd name="connsiteX2-217" fmla="*/ 5583351 w 8721186"/>
                <a:gd name="connsiteY2-218" fmla="*/ 279458 h 3745514"/>
                <a:gd name="connsiteX3-219" fmla="*/ 8491608 w 8721186"/>
                <a:gd name="connsiteY3-220" fmla="*/ 115829 h 3745514"/>
                <a:gd name="connsiteX4-221" fmla="*/ 8721186 w 8721186"/>
                <a:gd name="connsiteY4-222" fmla="*/ 345407 h 3745514"/>
                <a:gd name="connsiteX5-223" fmla="*/ 8721186 w 8721186"/>
                <a:gd name="connsiteY5-224" fmla="*/ 3515936 h 3745514"/>
                <a:gd name="connsiteX6-225" fmla="*/ 8491608 w 8721186"/>
                <a:gd name="connsiteY6-226" fmla="*/ 3745514 h 3745514"/>
                <a:gd name="connsiteX7-227" fmla="*/ 230276 w 8721186"/>
                <a:gd name="connsiteY7-228" fmla="*/ 3745514 h 3745514"/>
                <a:gd name="connsiteX8-229" fmla="*/ 698 w 8721186"/>
                <a:gd name="connsiteY8-230" fmla="*/ 3515936 h 3745514"/>
                <a:gd name="connsiteX9-231" fmla="*/ 116201 w 8721186"/>
                <a:gd name="connsiteY9-232" fmla="*/ 1107231 h 3745514"/>
                <a:gd name="connsiteX10-233" fmla="*/ 698 w 8721186"/>
                <a:gd name="connsiteY10-234" fmla="*/ 345407 h 3745514"/>
                <a:gd name="connsiteX0-235" fmla="*/ 67448 w 8720559"/>
                <a:gd name="connsiteY0-236" fmla="*/ 268201 h 3745310"/>
                <a:gd name="connsiteX1-237" fmla="*/ 2454513 w 8720559"/>
                <a:gd name="connsiteY1-238" fmla="*/ 122 h 3745310"/>
                <a:gd name="connsiteX2-239" fmla="*/ 5582724 w 8720559"/>
                <a:gd name="connsiteY2-240" fmla="*/ 279254 h 3745310"/>
                <a:gd name="connsiteX3-241" fmla="*/ 8490981 w 8720559"/>
                <a:gd name="connsiteY3-242" fmla="*/ 115625 h 3745310"/>
                <a:gd name="connsiteX4-243" fmla="*/ 8720559 w 8720559"/>
                <a:gd name="connsiteY4-244" fmla="*/ 345203 h 3745310"/>
                <a:gd name="connsiteX5-245" fmla="*/ 8720559 w 8720559"/>
                <a:gd name="connsiteY5-246" fmla="*/ 3515732 h 3745310"/>
                <a:gd name="connsiteX6-247" fmla="*/ 8490981 w 8720559"/>
                <a:gd name="connsiteY6-248" fmla="*/ 3745310 h 3745310"/>
                <a:gd name="connsiteX7-249" fmla="*/ 229649 w 8720559"/>
                <a:gd name="connsiteY7-250" fmla="*/ 3745310 h 3745310"/>
                <a:gd name="connsiteX8-251" fmla="*/ 71 w 8720559"/>
                <a:gd name="connsiteY8-252" fmla="*/ 3515732 h 3745310"/>
                <a:gd name="connsiteX9-253" fmla="*/ 115574 w 8720559"/>
                <a:gd name="connsiteY9-254" fmla="*/ 1107027 h 3745310"/>
                <a:gd name="connsiteX10-255" fmla="*/ 67448 w 8720559"/>
                <a:gd name="connsiteY10-256" fmla="*/ 268201 h 3745310"/>
                <a:gd name="connsiteX0-257" fmla="*/ 67448 w 8720559"/>
                <a:gd name="connsiteY0-258" fmla="*/ 268201 h 3745310"/>
                <a:gd name="connsiteX1-259" fmla="*/ 2454513 w 8720559"/>
                <a:gd name="connsiteY1-260" fmla="*/ 122 h 3745310"/>
                <a:gd name="connsiteX2-261" fmla="*/ 5582724 w 8720559"/>
                <a:gd name="connsiteY2-262" fmla="*/ 279254 h 3745310"/>
                <a:gd name="connsiteX3-263" fmla="*/ 8490981 w 8720559"/>
                <a:gd name="connsiteY3-264" fmla="*/ 115625 h 3745310"/>
                <a:gd name="connsiteX4-265" fmla="*/ 8720559 w 8720559"/>
                <a:gd name="connsiteY4-266" fmla="*/ 345203 h 3745310"/>
                <a:gd name="connsiteX5-267" fmla="*/ 8720559 w 8720559"/>
                <a:gd name="connsiteY5-268" fmla="*/ 3515732 h 3745310"/>
                <a:gd name="connsiteX6-269" fmla="*/ 8490981 w 8720559"/>
                <a:gd name="connsiteY6-270" fmla="*/ 3745310 h 3745310"/>
                <a:gd name="connsiteX7-271" fmla="*/ 229649 w 8720559"/>
                <a:gd name="connsiteY7-272" fmla="*/ 3745310 h 3745310"/>
                <a:gd name="connsiteX8-273" fmla="*/ 71 w 8720559"/>
                <a:gd name="connsiteY8-274" fmla="*/ 3515732 h 3745310"/>
                <a:gd name="connsiteX9-275" fmla="*/ 115574 w 8720559"/>
                <a:gd name="connsiteY9-276" fmla="*/ 1107027 h 3745310"/>
                <a:gd name="connsiteX10-277" fmla="*/ 67448 w 8720559"/>
                <a:gd name="connsiteY10-278" fmla="*/ 268201 h 3745310"/>
                <a:gd name="connsiteX0-279" fmla="*/ 177533 w 8830644"/>
                <a:gd name="connsiteY0-280" fmla="*/ 268342 h 3745451"/>
                <a:gd name="connsiteX1-281" fmla="*/ 2564598 w 8830644"/>
                <a:gd name="connsiteY1-282" fmla="*/ 263 h 3745451"/>
                <a:gd name="connsiteX2-283" fmla="*/ 5692809 w 8830644"/>
                <a:gd name="connsiteY2-284" fmla="*/ 279395 h 3745451"/>
                <a:gd name="connsiteX3-285" fmla="*/ 8601066 w 8830644"/>
                <a:gd name="connsiteY3-286" fmla="*/ 115766 h 3745451"/>
                <a:gd name="connsiteX4-287" fmla="*/ 8830644 w 8830644"/>
                <a:gd name="connsiteY4-288" fmla="*/ 345344 h 3745451"/>
                <a:gd name="connsiteX5-289" fmla="*/ 8830644 w 8830644"/>
                <a:gd name="connsiteY5-290" fmla="*/ 3515873 h 3745451"/>
                <a:gd name="connsiteX6-291" fmla="*/ 8601066 w 8830644"/>
                <a:gd name="connsiteY6-292" fmla="*/ 3745451 h 3745451"/>
                <a:gd name="connsiteX7-293" fmla="*/ 339734 w 8830644"/>
                <a:gd name="connsiteY7-294" fmla="*/ 3745451 h 3745451"/>
                <a:gd name="connsiteX8-295" fmla="*/ 110156 w 8830644"/>
                <a:gd name="connsiteY8-296" fmla="*/ 3515873 h 3745451"/>
                <a:gd name="connsiteX9-297" fmla="*/ 167908 w 8830644"/>
                <a:gd name="connsiteY9-298" fmla="*/ 1617307 h 3745451"/>
                <a:gd name="connsiteX10-299" fmla="*/ 177533 w 8830644"/>
                <a:gd name="connsiteY10-300" fmla="*/ 268342 h 3745451"/>
                <a:gd name="connsiteX0-301" fmla="*/ 177533 w 8830644"/>
                <a:gd name="connsiteY0-302" fmla="*/ 268342 h 3745451"/>
                <a:gd name="connsiteX1-303" fmla="*/ 2564598 w 8830644"/>
                <a:gd name="connsiteY1-304" fmla="*/ 263 h 3745451"/>
                <a:gd name="connsiteX2-305" fmla="*/ 5692809 w 8830644"/>
                <a:gd name="connsiteY2-306" fmla="*/ 279395 h 3745451"/>
                <a:gd name="connsiteX3-307" fmla="*/ 8601066 w 8830644"/>
                <a:gd name="connsiteY3-308" fmla="*/ 115766 h 3745451"/>
                <a:gd name="connsiteX4-309" fmla="*/ 8830644 w 8830644"/>
                <a:gd name="connsiteY4-310" fmla="*/ 345344 h 3745451"/>
                <a:gd name="connsiteX5-311" fmla="*/ 8830644 w 8830644"/>
                <a:gd name="connsiteY5-312" fmla="*/ 3515873 h 3745451"/>
                <a:gd name="connsiteX6-313" fmla="*/ 8601066 w 8830644"/>
                <a:gd name="connsiteY6-314" fmla="*/ 3745451 h 3745451"/>
                <a:gd name="connsiteX7-315" fmla="*/ 110156 w 8830644"/>
                <a:gd name="connsiteY7-316" fmla="*/ 3515873 h 3745451"/>
                <a:gd name="connsiteX8-317" fmla="*/ 167908 w 8830644"/>
                <a:gd name="connsiteY8-318" fmla="*/ 1617307 h 3745451"/>
                <a:gd name="connsiteX9-319" fmla="*/ 177533 w 8830644"/>
                <a:gd name="connsiteY9-320" fmla="*/ 268342 h 3745451"/>
                <a:gd name="connsiteX0-321" fmla="*/ 177533 w 8830644"/>
                <a:gd name="connsiteY0-322" fmla="*/ 268342 h 3745451"/>
                <a:gd name="connsiteX1-323" fmla="*/ 2564598 w 8830644"/>
                <a:gd name="connsiteY1-324" fmla="*/ 263 h 3745451"/>
                <a:gd name="connsiteX2-325" fmla="*/ 5692809 w 8830644"/>
                <a:gd name="connsiteY2-326" fmla="*/ 279395 h 3745451"/>
                <a:gd name="connsiteX3-327" fmla="*/ 8601066 w 8830644"/>
                <a:gd name="connsiteY3-328" fmla="*/ 115766 h 3745451"/>
                <a:gd name="connsiteX4-329" fmla="*/ 8830644 w 8830644"/>
                <a:gd name="connsiteY4-330" fmla="*/ 345344 h 3745451"/>
                <a:gd name="connsiteX5-331" fmla="*/ 8830644 w 8830644"/>
                <a:gd name="connsiteY5-332" fmla="*/ 3515873 h 3745451"/>
                <a:gd name="connsiteX6-333" fmla="*/ 8601066 w 8830644"/>
                <a:gd name="connsiteY6-334" fmla="*/ 3745451 h 3745451"/>
                <a:gd name="connsiteX7-335" fmla="*/ 1727201 w 8830644"/>
                <a:gd name="connsiteY7-336" fmla="*/ 3532736 h 3745451"/>
                <a:gd name="connsiteX8-337" fmla="*/ 110156 w 8830644"/>
                <a:gd name="connsiteY8-338" fmla="*/ 3515873 h 3745451"/>
                <a:gd name="connsiteX9-339" fmla="*/ 167908 w 8830644"/>
                <a:gd name="connsiteY9-340" fmla="*/ 1617307 h 3745451"/>
                <a:gd name="connsiteX10-341" fmla="*/ 177533 w 8830644"/>
                <a:gd name="connsiteY10-342" fmla="*/ 268342 h 3745451"/>
                <a:gd name="connsiteX0-343" fmla="*/ 177533 w 8830644"/>
                <a:gd name="connsiteY0-344" fmla="*/ 268342 h 3840744"/>
                <a:gd name="connsiteX1-345" fmla="*/ 2564598 w 8830644"/>
                <a:gd name="connsiteY1-346" fmla="*/ 263 h 3840744"/>
                <a:gd name="connsiteX2-347" fmla="*/ 5692809 w 8830644"/>
                <a:gd name="connsiteY2-348" fmla="*/ 279395 h 3840744"/>
                <a:gd name="connsiteX3-349" fmla="*/ 8601066 w 8830644"/>
                <a:gd name="connsiteY3-350" fmla="*/ 115766 h 3840744"/>
                <a:gd name="connsiteX4-351" fmla="*/ 8830644 w 8830644"/>
                <a:gd name="connsiteY4-352" fmla="*/ 345344 h 3840744"/>
                <a:gd name="connsiteX5-353" fmla="*/ 8830644 w 8830644"/>
                <a:gd name="connsiteY5-354" fmla="*/ 3515873 h 3840744"/>
                <a:gd name="connsiteX6-355" fmla="*/ 8601066 w 8830644"/>
                <a:gd name="connsiteY6-356" fmla="*/ 3745451 h 3840744"/>
                <a:gd name="connsiteX7-357" fmla="*/ 1390316 w 8830644"/>
                <a:gd name="connsiteY7-358" fmla="*/ 3840744 h 3840744"/>
                <a:gd name="connsiteX8-359" fmla="*/ 110156 w 8830644"/>
                <a:gd name="connsiteY8-360" fmla="*/ 3515873 h 3840744"/>
                <a:gd name="connsiteX9-361" fmla="*/ 167908 w 8830644"/>
                <a:gd name="connsiteY9-362" fmla="*/ 1617307 h 3840744"/>
                <a:gd name="connsiteX10-363" fmla="*/ 177533 w 8830644"/>
                <a:gd name="connsiteY10-364" fmla="*/ 268342 h 3840744"/>
                <a:gd name="connsiteX0-365" fmla="*/ 177533 w 8830644"/>
                <a:gd name="connsiteY0-366" fmla="*/ 268342 h 3763742"/>
                <a:gd name="connsiteX1-367" fmla="*/ 2564598 w 8830644"/>
                <a:gd name="connsiteY1-368" fmla="*/ 263 h 3763742"/>
                <a:gd name="connsiteX2-369" fmla="*/ 5692809 w 8830644"/>
                <a:gd name="connsiteY2-370" fmla="*/ 279395 h 3763742"/>
                <a:gd name="connsiteX3-371" fmla="*/ 8601066 w 8830644"/>
                <a:gd name="connsiteY3-372" fmla="*/ 115766 h 3763742"/>
                <a:gd name="connsiteX4-373" fmla="*/ 8830644 w 8830644"/>
                <a:gd name="connsiteY4-374" fmla="*/ 345344 h 3763742"/>
                <a:gd name="connsiteX5-375" fmla="*/ 8830644 w 8830644"/>
                <a:gd name="connsiteY5-376" fmla="*/ 3515873 h 3763742"/>
                <a:gd name="connsiteX6-377" fmla="*/ 8601066 w 8830644"/>
                <a:gd name="connsiteY6-378" fmla="*/ 3745451 h 3763742"/>
                <a:gd name="connsiteX7-379" fmla="*/ 1188186 w 8830644"/>
                <a:gd name="connsiteY7-380" fmla="*/ 3763742 h 3763742"/>
                <a:gd name="connsiteX8-381" fmla="*/ 110156 w 8830644"/>
                <a:gd name="connsiteY8-382" fmla="*/ 3515873 h 3763742"/>
                <a:gd name="connsiteX9-383" fmla="*/ 167908 w 8830644"/>
                <a:gd name="connsiteY9-384" fmla="*/ 1617307 h 3763742"/>
                <a:gd name="connsiteX10-385" fmla="*/ 177533 w 8830644"/>
                <a:gd name="connsiteY10-386" fmla="*/ 268342 h 3763742"/>
                <a:gd name="connsiteX0-387" fmla="*/ 400076 w 9053187"/>
                <a:gd name="connsiteY0-388" fmla="*/ 268342 h 3782323"/>
                <a:gd name="connsiteX1-389" fmla="*/ 2787141 w 9053187"/>
                <a:gd name="connsiteY1-390" fmla="*/ 263 h 3782323"/>
                <a:gd name="connsiteX2-391" fmla="*/ 5915352 w 9053187"/>
                <a:gd name="connsiteY2-392" fmla="*/ 279395 h 3782323"/>
                <a:gd name="connsiteX3-393" fmla="*/ 8823609 w 9053187"/>
                <a:gd name="connsiteY3-394" fmla="*/ 115766 h 3782323"/>
                <a:gd name="connsiteX4-395" fmla="*/ 9053187 w 9053187"/>
                <a:gd name="connsiteY4-396" fmla="*/ 345344 h 3782323"/>
                <a:gd name="connsiteX5-397" fmla="*/ 9053187 w 9053187"/>
                <a:gd name="connsiteY5-398" fmla="*/ 3515873 h 3782323"/>
                <a:gd name="connsiteX6-399" fmla="*/ 8823609 w 9053187"/>
                <a:gd name="connsiteY6-400" fmla="*/ 3745451 h 3782323"/>
                <a:gd name="connsiteX7-401" fmla="*/ 1410729 w 9053187"/>
                <a:gd name="connsiteY7-402" fmla="*/ 3763742 h 3782323"/>
                <a:gd name="connsiteX8-403" fmla="*/ 332699 w 9053187"/>
                <a:gd name="connsiteY8-404" fmla="*/ 3515873 h 3782323"/>
                <a:gd name="connsiteX9-405" fmla="*/ 390451 w 9053187"/>
                <a:gd name="connsiteY9-406" fmla="*/ 1617307 h 3782323"/>
                <a:gd name="connsiteX10-407" fmla="*/ 400076 w 9053187"/>
                <a:gd name="connsiteY10-408" fmla="*/ 268342 h 3782323"/>
                <a:gd name="connsiteX0-409" fmla="*/ 177534 w 8830645"/>
                <a:gd name="connsiteY0-410" fmla="*/ 268342 h 3786549"/>
                <a:gd name="connsiteX1-411" fmla="*/ 2564599 w 8830645"/>
                <a:gd name="connsiteY1-412" fmla="*/ 263 h 3786549"/>
                <a:gd name="connsiteX2-413" fmla="*/ 5692810 w 8830645"/>
                <a:gd name="connsiteY2-414" fmla="*/ 279395 h 3786549"/>
                <a:gd name="connsiteX3-415" fmla="*/ 8601067 w 8830645"/>
                <a:gd name="connsiteY3-416" fmla="*/ 115766 h 3786549"/>
                <a:gd name="connsiteX4-417" fmla="*/ 8830645 w 8830645"/>
                <a:gd name="connsiteY4-418" fmla="*/ 345344 h 3786549"/>
                <a:gd name="connsiteX5-419" fmla="*/ 8830645 w 8830645"/>
                <a:gd name="connsiteY5-420" fmla="*/ 3515873 h 3786549"/>
                <a:gd name="connsiteX6-421" fmla="*/ 8601067 w 8830645"/>
                <a:gd name="connsiteY6-422" fmla="*/ 3745451 h 3786549"/>
                <a:gd name="connsiteX7-423" fmla="*/ 1188187 w 8830645"/>
                <a:gd name="connsiteY7-424" fmla="*/ 3763742 h 3786549"/>
                <a:gd name="connsiteX8-425" fmla="*/ 110157 w 8830645"/>
                <a:gd name="connsiteY8-426" fmla="*/ 3515873 h 3786549"/>
                <a:gd name="connsiteX9-427" fmla="*/ 167909 w 8830645"/>
                <a:gd name="connsiteY9-428" fmla="*/ 1617307 h 3786549"/>
                <a:gd name="connsiteX10-429" fmla="*/ 177534 w 8830645"/>
                <a:gd name="connsiteY10-430" fmla="*/ 268342 h 3786549"/>
                <a:gd name="connsiteX0-431" fmla="*/ 177534 w 8830645"/>
                <a:gd name="connsiteY0-432" fmla="*/ 268342 h 3745451"/>
                <a:gd name="connsiteX1-433" fmla="*/ 2564599 w 8830645"/>
                <a:gd name="connsiteY1-434" fmla="*/ 263 h 3745451"/>
                <a:gd name="connsiteX2-435" fmla="*/ 5692810 w 8830645"/>
                <a:gd name="connsiteY2-436" fmla="*/ 279395 h 3745451"/>
                <a:gd name="connsiteX3-437" fmla="*/ 8601067 w 8830645"/>
                <a:gd name="connsiteY3-438" fmla="*/ 115766 h 3745451"/>
                <a:gd name="connsiteX4-439" fmla="*/ 8830645 w 8830645"/>
                <a:gd name="connsiteY4-440" fmla="*/ 345344 h 3745451"/>
                <a:gd name="connsiteX5-441" fmla="*/ 8830645 w 8830645"/>
                <a:gd name="connsiteY5-442" fmla="*/ 3515873 h 3745451"/>
                <a:gd name="connsiteX6-443" fmla="*/ 8601067 w 8830645"/>
                <a:gd name="connsiteY6-444" fmla="*/ 3745451 h 3745451"/>
                <a:gd name="connsiteX7-445" fmla="*/ 1322941 w 8830645"/>
                <a:gd name="connsiteY7-446" fmla="*/ 3600113 h 3745451"/>
                <a:gd name="connsiteX8-447" fmla="*/ 110157 w 8830645"/>
                <a:gd name="connsiteY8-448" fmla="*/ 3515873 h 3745451"/>
                <a:gd name="connsiteX9-449" fmla="*/ 167909 w 8830645"/>
                <a:gd name="connsiteY9-450" fmla="*/ 1617307 h 3745451"/>
                <a:gd name="connsiteX10-451" fmla="*/ 177534 w 8830645"/>
                <a:gd name="connsiteY10-452" fmla="*/ 268342 h 3745451"/>
                <a:gd name="connsiteX0-453" fmla="*/ 177534 w 8830645"/>
                <a:gd name="connsiteY0-454" fmla="*/ 268342 h 3745451"/>
                <a:gd name="connsiteX1-455" fmla="*/ 2564599 w 8830645"/>
                <a:gd name="connsiteY1-456" fmla="*/ 263 h 3745451"/>
                <a:gd name="connsiteX2-457" fmla="*/ 5692810 w 8830645"/>
                <a:gd name="connsiteY2-458" fmla="*/ 279395 h 3745451"/>
                <a:gd name="connsiteX3-459" fmla="*/ 8601067 w 8830645"/>
                <a:gd name="connsiteY3-460" fmla="*/ 115766 h 3745451"/>
                <a:gd name="connsiteX4-461" fmla="*/ 8830645 w 8830645"/>
                <a:gd name="connsiteY4-462" fmla="*/ 345344 h 3745451"/>
                <a:gd name="connsiteX5-463" fmla="*/ 8830645 w 8830645"/>
                <a:gd name="connsiteY5-464" fmla="*/ 3515873 h 3745451"/>
                <a:gd name="connsiteX6-465" fmla="*/ 8601067 w 8830645"/>
                <a:gd name="connsiteY6-466" fmla="*/ 3745451 h 3745451"/>
                <a:gd name="connsiteX7-467" fmla="*/ 5182673 w 8830645"/>
                <a:gd name="connsiteY7-468" fmla="*/ 3686739 h 3745451"/>
                <a:gd name="connsiteX8-469" fmla="*/ 1322941 w 8830645"/>
                <a:gd name="connsiteY8-470" fmla="*/ 3600113 h 3745451"/>
                <a:gd name="connsiteX9-471" fmla="*/ 110157 w 8830645"/>
                <a:gd name="connsiteY9-472" fmla="*/ 3515873 h 3745451"/>
                <a:gd name="connsiteX10-473" fmla="*/ 167909 w 8830645"/>
                <a:gd name="connsiteY10-474" fmla="*/ 1617307 h 3745451"/>
                <a:gd name="connsiteX11" fmla="*/ 177534 w 8830645"/>
                <a:gd name="connsiteY11" fmla="*/ 268342 h 3745451"/>
                <a:gd name="connsiteX0-475" fmla="*/ 177534 w 8830645"/>
                <a:gd name="connsiteY0-476" fmla="*/ 268342 h 3763741"/>
                <a:gd name="connsiteX1-477" fmla="*/ 2564599 w 8830645"/>
                <a:gd name="connsiteY1-478" fmla="*/ 263 h 3763741"/>
                <a:gd name="connsiteX2-479" fmla="*/ 5692810 w 8830645"/>
                <a:gd name="connsiteY2-480" fmla="*/ 279395 h 3763741"/>
                <a:gd name="connsiteX3-481" fmla="*/ 8601067 w 8830645"/>
                <a:gd name="connsiteY3-482" fmla="*/ 115766 h 3763741"/>
                <a:gd name="connsiteX4-483" fmla="*/ 8830645 w 8830645"/>
                <a:gd name="connsiteY4-484" fmla="*/ 345344 h 3763741"/>
                <a:gd name="connsiteX5-485" fmla="*/ 8830645 w 8830645"/>
                <a:gd name="connsiteY5-486" fmla="*/ 3515873 h 3763741"/>
                <a:gd name="connsiteX6-487" fmla="*/ 8601067 w 8830645"/>
                <a:gd name="connsiteY6-488" fmla="*/ 3745451 h 3763741"/>
                <a:gd name="connsiteX7-489" fmla="*/ 5163422 w 8830645"/>
                <a:gd name="connsiteY7-490" fmla="*/ 3763741 h 3763741"/>
                <a:gd name="connsiteX8-491" fmla="*/ 1322941 w 8830645"/>
                <a:gd name="connsiteY8-492" fmla="*/ 3600113 h 3763741"/>
                <a:gd name="connsiteX9-493" fmla="*/ 110157 w 8830645"/>
                <a:gd name="connsiteY9-494" fmla="*/ 3515873 h 3763741"/>
                <a:gd name="connsiteX10-495" fmla="*/ 167909 w 8830645"/>
                <a:gd name="connsiteY10-496" fmla="*/ 1617307 h 3763741"/>
                <a:gd name="connsiteX11-497" fmla="*/ 177534 w 8830645"/>
                <a:gd name="connsiteY11-498" fmla="*/ 268342 h 3763741"/>
                <a:gd name="connsiteX0-499" fmla="*/ 177534 w 8830645"/>
                <a:gd name="connsiteY0-500" fmla="*/ 268342 h 3763950"/>
                <a:gd name="connsiteX1-501" fmla="*/ 2564599 w 8830645"/>
                <a:gd name="connsiteY1-502" fmla="*/ 263 h 3763950"/>
                <a:gd name="connsiteX2-503" fmla="*/ 5692810 w 8830645"/>
                <a:gd name="connsiteY2-504" fmla="*/ 279395 h 3763950"/>
                <a:gd name="connsiteX3-505" fmla="*/ 8601067 w 8830645"/>
                <a:gd name="connsiteY3-506" fmla="*/ 115766 h 3763950"/>
                <a:gd name="connsiteX4-507" fmla="*/ 8830645 w 8830645"/>
                <a:gd name="connsiteY4-508" fmla="*/ 345344 h 3763950"/>
                <a:gd name="connsiteX5-509" fmla="*/ 8830645 w 8830645"/>
                <a:gd name="connsiteY5-510" fmla="*/ 3515873 h 3763950"/>
                <a:gd name="connsiteX6-511" fmla="*/ 8601067 w 8830645"/>
                <a:gd name="connsiteY6-512" fmla="*/ 3745451 h 3763950"/>
                <a:gd name="connsiteX7-513" fmla="*/ 5163422 w 8830645"/>
                <a:gd name="connsiteY7-514" fmla="*/ 3763741 h 3763950"/>
                <a:gd name="connsiteX8-515" fmla="*/ 1322941 w 8830645"/>
                <a:gd name="connsiteY8-516" fmla="*/ 3600113 h 3763950"/>
                <a:gd name="connsiteX9-517" fmla="*/ 110157 w 8830645"/>
                <a:gd name="connsiteY9-518" fmla="*/ 3515873 h 3763950"/>
                <a:gd name="connsiteX10-519" fmla="*/ 167909 w 8830645"/>
                <a:gd name="connsiteY10-520" fmla="*/ 1617307 h 3763950"/>
                <a:gd name="connsiteX11-521" fmla="*/ 177534 w 8830645"/>
                <a:gd name="connsiteY11-522" fmla="*/ 268342 h 3763950"/>
                <a:gd name="connsiteX0-523" fmla="*/ 177534 w 8830645"/>
                <a:gd name="connsiteY0-524" fmla="*/ 268342 h 3849430"/>
                <a:gd name="connsiteX1-525" fmla="*/ 2564599 w 8830645"/>
                <a:gd name="connsiteY1-526" fmla="*/ 263 h 3849430"/>
                <a:gd name="connsiteX2-527" fmla="*/ 5692810 w 8830645"/>
                <a:gd name="connsiteY2-528" fmla="*/ 279395 h 3849430"/>
                <a:gd name="connsiteX3-529" fmla="*/ 8601067 w 8830645"/>
                <a:gd name="connsiteY3-530" fmla="*/ 115766 h 3849430"/>
                <a:gd name="connsiteX4-531" fmla="*/ 8830645 w 8830645"/>
                <a:gd name="connsiteY4-532" fmla="*/ 345344 h 3849430"/>
                <a:gd name="connsiteX5-533" fmla="*/ 8830645 w 8830645"/>
                <a:gd name="connsiteY5-534" fmla="*/ 3515873 h 3849430"/>
                <a:gd name="connsiteX6-535" fmla="*/ 5163422 w 8830645"/>
                <a:gd name="connsiteY6-536" fmla="*/ 3763741 h 3849430"/>
                <a:gd name="connsiteX7-537" fmla="*/ 1322941 w 8830645"/>
                <a:gd name="connsiteY7-538" fmla="*/ 3600113 h 3849430"/>
                <a:gd name="connsiteX8-539" fmla="*/ 110157 w 8830645"/>
                <a:gd name="connsiteY8-540" fmla="*/ 3515873 h 3849430"/>
                <a:gd name="connsiteX9-541" fmla="*/ 167909 w 8830645"/>
                <a:gd name="connsiteY9-542" fmla="*/ 1617307 h 3849430"/>
                <a:gd name="connsiteX10-543" fmla="*/ 177534 w 8830645"/>
                <a:gd name="connsiteY10-544" fmla="*/ 268342 h 3849430"/>
                <a:gd name="connsiteX0-545" fmla="*/ 177534 w 8830645"/>
                <a:gd name="connsiteY0-546" fmla="*/ 268342 h 3775505"/>
                <a:gd name="connsiteX1-547" fmla="*/ 2564599 w 8830645"/>
                <a:gd name="connsiteY1-548" fmla="*/ 263 h 3775505"/>
                <a:gd name="connsiteX2-549" fmla="*/ 5692810 w 8830645"/>
                <a:gd name="connsiteY2-550" fmla="*/ 279395 h 3775505"/>
                <a:gd name="connsiteX3-551" fmla="*/ 8601067 w 8830645"/>
                <a:gd name="connsiteY3-552" fmla="*/ 115766 h 3775505"/>
                <a:gd name="connsiteX4-553" fmla="*/ 8830645 w 8830645"/>
                <a:gd name="connsiteY4-554" fmla="*/ 345344 h 3775505"/>
                <a:gd name="connsiteX5-555" fmla="*/ 8830645 w 8830645"/>
                <a:gd name="connsiteY5-556" fmla="*/ 3515873 h 3775505"/>
                <a:gd name="connsiteX6-557" fmla="*/ 5163422 w 8830645"/>
                <a:gd name="connsiteY6-558" fmla="*/ 3551986 h 3775505"/>
                <a:gd name="connsiteX7-559" fmla="*/ 1322941 w 8830645"/>
                <a:gd name="connsiteY7-560" fmla="*/ 3600113 h 3775505"/>
                <a:gd name="connsiteX8-561" fmla="*/ 110157 w 8830645"/>
                <a:gd name="connsiteY8-562" fmla="*/ 3515873 h 3775505"/>
                <a:gd name="connsiteX9-563" fmla="*/ 167909 w 8830645"/>
                <a:gd name="connsiteY9-564" fmla="*/ 1617307 h 3775505"/>
                <a:gd name="connsiteX10-565" fmla="*/ 177534 w 8830645"/>
                <a:gd name="connsiteY10-566" fmla="*/ 268342 h 3775505"/>
                <a:gd name="connsiteX0-567" fmla="*/ 177534 w 8830645"/>
                <a:gd name="connsiteY0-568" fmla="*/ 268342 h 3779276"/>
                <a:gd name="connsiteX1-569" fmla="*/ 2564599 w 8830645"/>
                <a:gd name="connsiteY1-570" fmla="*/ 263 h 3779276"/>
                <a:gd name="connsiteX2-571" fmla="*/ 5692810 w 8830645"/>
                <a:gd name="connsiteY2-572" fmla="*/ 279395 h 3779276"/>
                <a:gd name="connsiteX3-573" fmla="*/ 8601067 w 8830645"/>
                <a:gd name="connsiteY3-574" fmla="*/ 115766 h 3779276"/>
                <a:gd name="connsiteX4-575" fmla="*/ 8830645 w 8830645"/>
                <a:gd name="connsiteY4-576" fmla="*/ 345344 h 3779276"/>
                <a:gd name="connsiteX5-577" fmla="*/ 8830645 w 8830645"/>
                <a:gd name="connsiteY5-578" fmla="*/ 3515873 h 3779276"/>
                <a:gd name="connsiteX6-579" fmla="*/ 5163422 w 8830645"/>
                <a:gd name="connsiteY6-580" fmla="*/ 3551986 h 3779276"/>
                <a:gd name="connsiteX7-581" fmla="*/ 1380692 w 8830645"/>
                <a:gd name="connsiteY7-582" fmla="*/ 3503860 h 3779276"/>
                <a:gd name="connsiteX8-583" fmla="*/ 110157 w 8830645"/>
                <a:gd name="connsiteY8-584" fmla="*/ 3515873 h 3779276"/>
                <a:gd name="connsiteX9-585" fmla="*/ 167909 w 8830645"/>
                <a:gd name="connsiteY9-586" fmla="*/ 1617307 h 3779276"/>
                <a:gd name="connsiteX10-587" fmla="*/ 177534 w 8830645"/>
                <a:gd name="connsiteY10-588" fmla="*/ 268342 h 3779276"/>
                <a:gd name="connsiteX0-589" fmla="*/ 180062 w 8833173"/>
                <a:gd name="connsiteY0-590" fmla="*/ 268342 h 3779276"/>
                <a:gd name="connsiteX1-591" fmla="*/ 2567127 w 8833173"/>
                <a:gd name="connsiteY1-592" fmla="*/ 263 h 3779276"/>
                <a:gd name="connsiteX2-593" fmla="*/ 5695338 w 8833173"/>
                <a:gd name="connsiteY2-594" fmla="*/ 279395 h 3779276"/>
                <a:gd name="connsiteX3-595" fmla="*/ 8603595 w 8833173"/>
                <a:gd name="connsiteY3-596" fmla="*/ 115766 h 3779276"/>
                <a:gd name="connsiteX4-597" fmla="*/ 8833173 w 8833173"/>
                <a:gd name="connsiteY4-598" fmla="*/ 345344 h 3779276"/>
                <a:gd name="connsiteX5-599" fmla="*/ 8833173 w 8833173"/>
                <a:gd name="connsiteY5-600" fmla="*/ 3515873 h 3779276"/>
                <a:gd name="connsiteX6-601" fmla="*/ 5165950 w 8833173"/>
                <a:gd name="connsiteY6-602" fmla="*/ 3551986 h 3779276"/>
                <a:gd name="connsiteX7-603" fmla="*/ 1383220 w 8833173"/>
                <a:gd name="connsiteY7-604" fmla="*/ 3503860 h 3779276"/>
                <a:gd name="connsiteX8-605" fmla="*/ 180062 w 8833173"/>
                <a:gd name="connsiteY8-606" fmla="*/ 3400370 h 3779276"/>
                <a:gd name="connsiteX9-607" fmla="*/ 170437 w 8833173"/>
                <a:gd name="connsiteY9-608" fmla="*/ 1617307 h 3779276"/>
                <a:gd name="connsiteX10-609" fmla="*/ 180062 w 8833173"/>
                <a:gd name="connsiteY10-610" fmla="*/ 268342 h 3779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37" y="connsiteY9-38"/>
                </a:cxn>
                <a:cxn ang="0">
                  <a:pos x="connsiteX10-59" y="connsiteY10-60"/>
                </a:cxn>
              </a:cxnLst>
              <a:rect l="l" t="t" r="r" b="b"/>
              <a:pathLst>
                <a:path w="8833173" h="3779276">
                  <a:moveTo>
                    <a:pt x="180062" y="268342"/>
                  </a:moveTo>
                  <a:cubicBezTo>
                    <a:pt x="579510" y="-1165"/>
                    <a:pt x="1647914" y="-1579"/>
                    <a:pt x="2567127" y="263"/>
                  </a:cubicBezTo>
                  <a:cubicBezTo>
                    <a:pt x="3486340" y="2105"/>
                    <a:pt x="4689260" y="260145"/>
                    <a:pt x="5695338" y="279395"/>
                  </a:cubicBezTo>
                  <a:cubicBezTo>
                    <a:pt x="6701416" y="298645"/>
                    <a:pt x="8080623" y="104775"/>
                    <a:pt x="8603595" y="115766"/>
                  </a:cubicBezTo>
                  <a:cubicBezTo>
                    <a:pt x="8730387" y="115766"/>
                    <a:pt x="8833173" y="218552"/>
                    <a:pt x="8833173" y="345344"/>
                  </a:cubicBezTo>
                  <a:lnTo>
                    <a:pt x="8833173" y="3515873"/>
                  </a:lnTo>
                  <a:cubicBezTo>
                    <a:pt x="8221969" y="4085606"/>
                    <a:pt x="6407609" y="3553988"/>
                    <a:pt x="5165950" y="3551986"/>
                  </a:cubicBezTo>
                  <a:cubicBezTo>
                    <a:pt x="3924291" y="3549984"/>
                    <a:pt x="2214201" y="3529129"/>
                    <a:pt x="1383220" y="3503860"/>
                  </a:cubicBezTo>
                  <a:cubicBezTo>
                    <a:pt x="552239" y="3478591"/>
                    <a:pt x="350108" y="3758109"/>
                    <a:pt x="180062" y="3400370"/>
                  </a:cubicBezTo>
                  <a:cubicBezTo>
                    <a:pt x="176854" y="2591052"/>
                    <a:pt x="170437" y="2139312"/>
                    <a:pt x="170437" y="1617307"/>
                  </a:cubicBezTo>
                  <a:cubicBezTo>
                    <a:pt x="170437" y="1095302"/>
                    <a:pt x="-219386" y="537849"/>
                    <a:pt x="180062" y="268342"/>
                  </a:cubicBezTo>
                  <a:close/>
                </a:path>
              </a:pathLst>
            </a:custGeom>
            <a:noFill/>
            <a:ln w="19050">
              <a:solidFill>
                <a:schemeClr val="bg1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940118" y="1521428"/>
            <a:ext cx="7263765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540385">
              <a:lnSpc>
                <a:spcPct val="150000"/>
              </a:lnSpc>
              <a:defRPr/>
            </a:pP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快速阅读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二十年以后</a:t>
            </a: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：</a:t>
            </a:r>
            <a:endParaRPr lang="zh-CN" altLang="en-US" sz="2000" b="1" dirty="0">
              <a:latin typeface="+mn-lt"/>
              <a:ea typeface="+mn-ea"/>
              <a:cs typeface="+mn-ea"/>
              <a:sym typeface="+mn-lt"/>
            </a:endParaRPr>
          </a:p>
          <a:p>
            <a:pPr indent="540385">
              <a:lnSpc>
                <a:spcPct val="150000"/>
              </a:lnSpc>
              <a:defRPr/>
            </a:pP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画出课文中环境描写的句子，结合课文谈谈这样描写的好处？</a:t>
            </a:r>
            <a:endParaRPr lang="zh-CN" altLang="en-US" sz="2000" b="1" dirty="0">
              <a:latin typeface="+mn-lt"/>
              <a:ea typeface="+mn-ea"/>
              <a:cs typeface="+mn-ea"/>
              <a:sym typeface="+mn-lt"/>
            </a:endParaRPr>
          </a:p>
          <a:p>
            <a:pPr indent="540385">
              <a:lnSpc>
                <a:spcPct val="150000"/>
              </a:lnSpc>
              <a:defRPr/>
            </a:pPr>
            <a:r>
              <a:rPr lang="en-US" altLang="zh-CN" sz="2000" b="1" dirty="0"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000" b="1" dirty="0">
                <a:latin typeface="+mn-lt"/>
                <a:ea typeface="+mn-ea"/>
                <a:cs typeface="+mn-ea"/>
                <a:sym typeface="+mn-lt"/>
              </a:rPr>
              <a:t>小说的情节是曲折的，结尾是令人意外的，却又在情理之中，请结合课文谈谈。</a:t>
            </a:r>
            <a:endParaRPr lang="zh-CN" altLang="en-US" sz="2000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感知课文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64609" y="1227432"/>
            <a:ext cx="5910578" cy="3021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感知课文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6724" y="1362208"/>
            <a:ext cx="7587503" cy="28392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条子写得很简短：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鲍勃：刚才我准时赶到了我们的约会地点。当你划着火柴点烟时，我发现你正是那个芝加哥警方所通缉的人。不知怎么的，我不忍自己亲自逮捕你，只得找了个便衣警察来做这件事。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感知课文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952176" y="883223"/>
            <a:ext cx="3582946" cy="88750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 rot="1292264">
            <a:off x="5102950" y="1159534"/>
            <a:ext cx="2761967" cy="26572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prstTxWarp prst="textArchUp">
              <a:avLst>
                <a:gd name="adj" fmla="val 12755374"/>
              </a:avLst>
            </a:prstTxWarp>
            <a:spAutoFit/>
          </a:bodyPr>
          <a:lstStyle/>
          <a:p>
            <a:pPr>
              <a:defRPr/>
            </a:pPr>
            <a:r>
              <a:rPr lang="zh-CN" altLang="en-US" sz="2400" dirty="0">
                <a:cs typeface="+mn-ea"/>
                <a:sym typeface="+mn-lt"/>
              </a:rPr>
              <a:t>诗人是魔术师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948588" y="714523"/>
            <a:ext cx="3131180" cy="3131180"/>
          </a:xfrm>
          <a:prstGeom prst="ellipse">
            <a:avLst/>
          </a:prstGeom>
          <a:noFill/>
          <a:ln w="1905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27850" y="1567033"/>
            <a:ext cx="3642492" cy="2471336"/>
          </a:xfrm>
          <a:prstGeom prst="rect">
            <a:avLst/>
          </a:prstGeom>
        </p:spPr>
      </p:pic>
      <p:sp>
        <p:nvSpPr>
          <p:cNvPr id="13" name="任意多边形: 形状 12"/>
          <p:cNvSpPr/>
          <p:nvPr/>
        </p:nvSpPr>
        <p:spPr>
          <a:xfrm>
            <a:off x="422434" y="1616869"/>
            <a:ext cx="5130165" cy="3114675"/>
          </a:xfrm>
          <a:custGeom>
            <a:avLst/>
            <a:gdLst>
              <a:gd name="connsiteX0" fmla="*/ 316024 w 2907720"/>
              <a:gd name="connsiteY0" fmla="*/ 0 h 1684498"/>
              <a:gd name="connsiteX1" fmla="*/ 75392 w 2907720"/>
              <a:gd name="connsiteY1" fmla="*/ 317634 h 1684498"/>
              <a:gd name="connsiteX2" fmla="*/ 65767 w 2907720"/>
              <a:gd name="connsiteY2" fmla="*/ 1299411 h 1684498"/>
              <a:gd name="connsiteX3" fmla="*/ 864664 w 2907720"/>
              <a:gd name="connsiteY3" fmla="*/ 1617045 h 1684498"/>
              <a:gd name="connsiteX4" fmla="*/ 2500959 w 2907720"/>
              <a:gd name="connsiteY4" fmla="*/ 1655546 h 1684498"/>
              <a:gd name="connsiteX5" fmla="*/ 2847468 w 2907720"/>
              <a:gd name="connsiteY5" fmla="*/ 1270535 h 1684498"/>
              <a:gd name="connsiteX6" fmla="*/ 2895594 w 2907720"/>
              <a:gd name="connsiteY6" fmla="*/ 760396 h 1684498"/>
              <a:gd name="connsiteX7" fmla="*/ 2712714 w 2907720"/>
              <a:gd name="connsiteY7" fmla="*/ 182880 h 1684498"/>
              <a:gd name="connsiteX8" fmla="*/ 2356580 w 2907720"/>
              <a:gd name="connsiteY8" fmla="*/ 9626 h 1684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07720" h="1684498">
                <a:moveTo>
                  <a:pt x="316024" y="0"/>
                </a:moveTo>
                <a:cubicBezTo>
                  <a:pt x="216562" y="50533"/>
                  <a:pt x="117101" y="101066"/>
                  <a:pt x="75392" y="317634"/>
                </a:cubicBezTo>
                <a:cubicBezTo>
                  <a:pt x="33682" y="534203"/>
                  <a:pt x="-65778" y="1082843"/>
                  <a:pt x="65767" y="1299411"/>
                </a:cubicBezTo>
                <a:cubicBezTo>
                  <a:pt x="197312" y="1515980"/>
                  <a:pt x="458799" y="1557689"/>
                  <a:pt x="864664" y="1617045"/>
                </a:cubicBezTo>
                <a:cubicBezTo>
                  <a:pt x="1270529" y="1676401"/>
                  <a:pt x="2170492" y="1713298"/>
                  <a:pt x="2500959" y="1655546"/>
                </a:cubicBezTo>
                <a:cubicBezTo>
                  <a:pt x="2831426" y="1597794"/>
                  <a:pt x="2781696" y="1419727"/>
                  <a:pt x="2847468" y="1270535"/>
                </a:cubicBezTo>
                <a:cubicBezTo>
                  <a:pt x="2913240" y="1121343"/>
                  <a:pt x="2918053" y="941672"/>
                  <a:pt x="2895594" y="760396"/>
                </a:cubicBezTo>
                <a:cubicBezTo>
                  <a:pt x="2873135" y="579120"/>
                  <a:pt x="2802550" y="308008"/>
                  <a:pt x="2712714" y="182880"/>
                </a:cubicBezTo>
                <a:cubicBezTo>
                  <a:pt x="2622878" y="57752"/>
                  <a:pt x="2489729" y="33689"/>
                  <a:pt x="2356580" y="9626"/>
                </a:cubicBezTo>
              </a:path>
            </a:pathLst>
          </a:custGeom>
          <a:noFill/>
          <a:ln w="12700">
            <a:solidFill>
              <a:srgbClr val="5C934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4348" y="1882617"/>
            <a:ext cx="4848701" cy="228457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回乡偶书二首</a:t>
            </a: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·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其一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唐代：贺知章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少小离家老大回，乡音无改鬓毛衰。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儿童相见不相识，笑问客从何处来。</a:t>
            </a:r>
            <a:endParaRPr lang="zh-CN" altLang="en-US" sz="2400" b="1" dirty="0">
              <a:solidFill>
                <a:srgbClr val="000000">
                  <a:lumMod val="85000"/>
                  <a:lumOff val="15000"/>
                </a:srgbClr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3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写作背景</a:t>
            </a:r>
            <a:endParaRPr lang="zh-CN" altLang="en-US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78249" y="1702251"/>
            <a:ext cx="7587503" cy="22845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indent="540385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贺知章在公元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744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年（天宝三载），辞去朝廷官职，告老返回故乡越州永兴（今浙江萧山），时已八十六岁，这时，距他中年离乡已有五十多个年头了。人生易老，世事沧桑，心头有无限感慨。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4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ustahp5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815</Words>
  <Application>WPS 演示</Application>
  <PresentationFormat>全屏显示(16:9)</PresentationFormat>
  <Paragraphs>63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思源黑体 CN Light</vt:lpstr>
      <vt:lpstr>思源黑体 CN Bold</vt:lpstr>
      <vt:lpstr>FandolFang R</vt:lpstr>
      <vt:lpstr>Calibri</vt:lpstr>
      <vt:lpstr>微软雅黑</vt:lpstr>
      <vt:lpstr>Arial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4</cp:revision>
  <dcterms:created xsi:type="dcterms:W3CDTF">2020-11-17T07:17:00Z</dcterms:created>
  <dcterms:modified xsi:type="dcterms:W3CDTF">2023-10-26T03:07:18Z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A1CA254F35EF4B1B9E76EE872A480078_12</vt:lpwstr>
  </property>
</Properties>
</file>