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av" ContentType="audio/x-wav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3"/>
  </p:handoutMasterIdLst>
  <p:sldIdLst>
    <p:sldId id="385" r:id="rId3"/>
    <p:sldId id="387" r:id="rId5"/>
    <p:sldId id="408" r:id="rId6"/>
    <p:sldId id="389" r:id="rId7"/>
    <p:sldId id="390" r:id="rId8"/>
    <p:sldId id="391" r:id="rId9"/>
    <p:sldId id="405" r:id="rId10"/>
    <p:sldId id="403" r:id="rId11"/>
    <p:sldId id="406" r:id="rId12"/>
  </p:sldIdLst>
  <p:sldSz cx="12192000" cy="6858000"/>
  <p:notesSz cx="7103745" cy="10234295"/>
  <p:custDataLst>
    <p:tags r:id="rId18"/>
  </p:custDataLst>
  <p:defaultTextStyle>
    <a:defPPr>
      <a:defRPr lang="zh-CN"/>
    </a:defPPr>
    <a:lvl1pPr marL="0" indent="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sz="1800" b="0" i="0" u="none" baseline="0">
        <a:solidFill>
          <a:schemeClr val="tx1"/>
        </a:solidFill>
        <a:latin typeface="Franklin Gothic Medium" panose="020B0603020102020204" pitchFamily="34" charset="0"/>
        <a:ea typeface="微软雅黑" panose="020B0503020204020204" pitchFamily="34" charset="-122"/>
      </a:defRPr>
    </a:lvl1pPr>
    <a:lvl2pPr marL="457200" indent="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sz="1800" b="0" i="0" u="none" baseline="0">
        <a:solidFill>
          <a:schemeClr val="tx1"/>
        </a:solidFill>
        <a:latin typeface="Franklin Gothic Medium" panose="020B0603020102020204" pitchFamily="34" charset="0"/>
        <a:ea typeface="微软雅黑" panose="020B0503020204020204" pitchFamily="34" charset="-122"/>
      </a:defRPr>
    </a:lvl2pPr>
    <a:lvl3pPr marL="914400" indent="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sz="1800" b="0" i="0" u="none" baseline="0">
        <a:solidFill>
          <a:schemeClr val="tx1"/>
        </a:solidFill>
        <a:latin typeface="Franklin Gothic Medium" panose="020B0603020102020204" pitchFamily="34" charset="0"/>
        <a:ea typeface="微软雅黑" panose="020B0503020204020204" pitchFamily="34" charset="-122"/>
      </a:defRPr>
    </a:lvl3pPr>
    <a:lvl4pPr marL="1371600" indent="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sz="1800" b="0" i="0" u="none" baseline="0">
        <a:solidFill>
          <a:schemeClr val="tx1"/>
        </a:solidFill>
        <a:latin typeface="Franklin Gothic Medium" panose="020B0603020102020204" pitchFamily="34" charset="0"/>
        <a:ea typeface="微软雅黑" panose="020B0503020204020204" pitchFamily="34" charset="-122"/>
      </a:defRPr>
    </a:lvl4pPr>
    <a:lvl5pPr marL="1828800" indent="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sz="1800" b="0" i="0" u="none" baseline="0">
        <a:solidFill>
          <a:schemeClr val="tx1"/>
        </a:solidFill>
        <a:latin typeface="Franklin Gothic Medium" panose="020B0603020102020204" pitchFamily="34" charset="0"/>
        <a:ea typeface="微软雅黑" panose="020B0503020204020204" pitchFamily="34" charset="-122"/>
      </a:defRPr>
    </a:lvl5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ministrator" initials="" lastIdx="0" clrIdx="0"/>
  <p:cmAuthor id="1" name="旺仔。" initials="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 autoAdjust="0"/>
  </p:normalViewPr>
  <p:slideViewPr>
    <p:cSldViewPr>
      <p:cViewPr>
        <p:scale>
          <a:sx n="100" d="100"/>
          <a:sy n="100" d="100"/>
        </p:scale>
        <p:origin x="-936" y="-4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gs" Target="tags/tag1.xml"/><Relationship Id="rId17" Type="http://schemas.openxmlformats.org/officeDocument/2006/relationships/commentAuthors" Target="commentAuthors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handoutMaster" Target="handoutMasters/handoutMaster1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页眉占位符 1"/>
          <p:cNvSpPr>
            <a:spLocks noGrp="1"/>
          </p:cNvSpPr>
          <p:nvPr>
            <p:ph type="hdr" sz="quarter" idx="4294967295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defPPr>
              <a:defRPr lang="zh-CN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0" hangingPunct="0">
              <a:buClrTx/>
              <a:buFontTx/>
            </a:pPr>
            <a:endParaRPr lang="en-US" altLang="zh-CN" sz="1200"/>
          </a:p>
        </p:txBody>
      </p:sp>
      <p:sp>
        <p:nvSpPr>
          <p:cNvPr id="3075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4313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defPPr>
              <a:defRPr lang="zh-CN"/>
            </a:defPPr>
            <a:lvl1pPr marL="0" indent="0" algn="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</a:lstStyle>
          <a:p>
            <a:pPr lvl="0" algn="r" eaLnBrk="0" hangingPunct="0">
              <a:buClrTx/>
              <a:buFontTx/>
            </a:pPr>
            <a:fld id="{E2F02D6C-6A4B-4C5C-852C-EB3687624575}" type="datetime1">
              <a:rPr lang="en-US" altLang="zh-CN" sz="1200"/>
            </a:fld>
            <a:endParaRPr lang="en-US" altLang="zh-CN" sz="1200"/>
          </a:p>
        </p:txBody>
      </p:sp>
      <p:sp>
        <p:nvSpPr>
          <p:cNvPr id="3076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</a:lstStyle>
          <a:p>
            <a:pPr lvl="0" eaLnBrk="0" hangingPunct="0">
              <a:buClrTx/>
              <a:buFontTx/>
            </a:pPr>
            <a:endParaRPr lang="en-US" altLang="zh-CN" sz="1200"/>
          </a:p>
        </p:txBody>
      </p:sp>
      <p:sp>
        <p:nvSpPr>
          <p:cNvPr id="3077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4313" y="9721850"/>
            <a:ext cx="3078163" cy="51276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defPPr>
              <a:defRPr lang="zh-CN"/>
            </a:defPPr>
            <a:lvl1pPr mar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 b="0" i="0" u="none" baseline="0" noProof="1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</a:lstStyle>
          <a:p>
            <a:pPr lvl="0" algn="r">
              <a:buClrTx/>
              <a:buFontTx/>
            </a:pPr>
            <a:fld id="{1892731A-9889-40B7-A7A4-24EC476FB8DB}" type="slidenum">
              <a:rPr lang="en-US" altLang="zh-CN" sz="1200"/>
            </a:fld>
            <a:endParaRPr lang="en-US" altLang="zh-CN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页眉占位符 1"/>
          <p:cNvSpPr>
            <a:spLocks noGrp="1"/>
          </p:cNvSpPr>
          <p:nvPr>
            <p:ph type="hdr" sz="quarter" idx="4294967295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defPPr>
              <a:defRPr lang="zh-CN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0" hangingPunct="0">
              <a:buClrTx/>
              <a:buFontTx/>
            </a:pPr>
            <a:endParaRPr lang="en-US" altLang="zh-CN" sz="1200"/>
          </a:p>
        </p:txBody>
      </p:sp>
      <p:sp>
        <p:nvSpPr>
          <p:cNvPr id="4099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defPPr>
              <a:defRPr lang="zh-CN"/>
            </a:defPPr>
            <a:lvl1pPr marL="0" indent="0" algn="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</a:lstStyle>
          <a:p>
            <a:pPr lvl="0" algn="r" eaLnBrk="0" hangingPunct="0">
              <a:buClrTx/>
              <a:buFontTx/>
            </a:pPr>
            <a:fld id="{5F1FEB5E-8B22-40E2-9E46-ABA59E1D3543}" type="datetime1">
              <a:rPr lang="en-US" altLang="zh-CN" sz="1200"/>
            </a:fld>
            <a:endParaRPr lang="en-US" altLang="zh-CN" sz="1200"/>
          </a:p>
        </p:txBody>
      </p:sp>
      <p:sp>
        <p:nvSpPr>
          <p:cNvPr id="4100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4101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 defTabSz="914400"/>
            <a:r>
              <a:t>单击此处编辑母版文本样式</a:t>
            </a:r>
          </a:p>
          <a:p>
            <a:pPr marL="457200" lvl="1" indent="0" defTabSz="914400"/>
            <a:r>
              <a:t>第二级</a:t>
            </a:r>
          </a:p>
          <a:p>
            <a:pPr marL="914400" lvl="2" indent="0" defTabSz="914400"/>
            <a:r>
              <a:t>第三级</a:t>
            </a:r>
          </a:p>
          <a:p>
            <a:pPr marL="1371600" lvl="3" indent="0" defTabSz="914400"/>
            <a:r>
              <a:t>第四级</a:t>
            </a:r>
          </a:p>
          <a:p>
            <a:pPr marL="1828800" lvl="4" indent="0" defTabSz="914400"/>
            <a:r>
              <a:t>第五级</a:t>
            </a:r>
          </a:p>
        </p:txBody>
      </p:sp>
      <p:sp>
        <p:nvSpPr>
          <p:cNvPr id="4102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</a:lstStyle>
          <a:p>
            <a:pPr lvl="0" eaLnBrk="0" hangingPunct="0">
              <a:buClrTx/>
              <a:buFontTx/>
            </a:pPr>
            <a:endParaRPr lang="en-US" altLang="zh-CN" sz="1200"/>
          </a:p>
        </p:txBody>
      </p:sp>
      <p:sp>
        <p:nvSpPr>
          <p:cNvPr id="4103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3" cy="51276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defPPr>
              <a:defRPr lang="zh-CN"/>
            </a:defPPr>
            <a:lvl1pPr mar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 b="0" i="0" u="none" baseline="0" noProof="1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</a:lstStyle>
          <a:p>
            <a:pPr lvl="0" algn="r">
              <a:buClrTx/>
              <a:buFontTx/>
            </a:pPr>
            <a:fld id="{29E0FD2B-EB57-49A5-9F94-91232A4CF27C}" type="slidenum">
              <a:rPr lang="en-US" altLang="zh-CN" sz="1200"/>
            </a:fld>
            <a:endParaRPr lang="en-US" altLang="zh-CN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/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幻灯片图像占位符 1"/>
          <p:cNvSpPr>
            <a:spLocks noGrp="1" noRot="1" noChangeAspect="1" noTextEdit="1"/>
          </p:cNvSpPr>
          <p:nvPr>
            <p:ph type="sldImg" idx="4294967295"/>
          </p:nvPr>
        </p:nvSpPr>
        <p:spPr>
          <a:xfrm>
            <a:off x="242888" y="1431925"/>
            <a:ext cx="6872287" cy="3865563"/>
          </a:xfrm>
          <a:prstGeom prst="rect">
            <a:avLst/>
          </a:prstGeom>
          <a:noFill/>
          <a:ln w="12700">
            <a:solidFill>
              <a:prstClr val="black"/>
            </a:solidFill>
            <a:miter lim="800000"/>
          </a:ln>
        </p:spPr>
      </p:sp>
      <p:sp>
        <p:nvSpPr>
          <p:cNvPr id="6146" name="备注占位符 2"/>
          <p:cNvSpPr>
            <a:spLocks noGrp="1"/>
          </p:cNvSpPr>
          <p:nvPr>
            <p:ph type="body" idx="1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vert="horz" wrap="square" lIns="91440" tIns="45720" rIns="91440" bIns="45720" anchor="t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/>
            <a:endParaRPr lang="zh-CN" altLang="en-US"/>
          </a:p>
        </p:txBody>
      </p:sp>
      <p:sp>
        <p:nvSpPr>
          <p:cNvPr id="6147" name="灯片编号占位符 3"/>
          <p:cNvSpPr>
            <a:spLocks noGrp="1"/>
          </p:cNvSpPr>
          <p:nvPr>
            <p:ph type="sldNum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vert="horz" wrap="square" lIns="91440" tIns="45720" rIns="91440" bIns="45720" anchor="b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</a:lstStyle>
          <a:p>
            <a:pPr lvl="0" algn="r"/>
            <a:fld id="{63410116-2F50-4159-9FF6-37CBB34DD691}" type="slidenum">
              <a:rPr lang="en-US" altLang="en-US" sz="1200">
                <a:latin typeface="Franklin Gothic Medium" panose="020B0603020102020204" pitchFamily="34" charset="0"/>
              </a:rPr>
            </a:fld>
            <a:endParaRPr lang="en-US" altLang="en-US" sz="1200">
              <a:latin typeface="Franklin Gothic Medium" panose="020B06030201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幻灯片图像占位符 1"/>
          <p:cNvSpPr>
            <a:spLocks noGrp="1" noRot="1" noChangeAspect="1" noTextEdit="1"/>
          </p:cNvSpPr>
          <p:nvPr>
            <p:ph type="sldImg" idx="4294967295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  <a:miter lim="800000"/>
          </a:ln>
        </p:spPr>
      </p:sp>
      <p:sp>
        <p:nvSpPr>
          <p:cNvPr id="8194" name="备注占位符 2"/>
          <p:cNvSpPr>
            <a:spLocks noGrp="1"/>
          </p:cNvSpPr>
          <p:nvPr>
            <p:ph type="body" idx="1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vert="horz" wrap="square" lIns="91440" tIns="45720" rIns="91440" bIns="45720" anchor="t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8195" name="灯片编号占位符 3"/>
          <p:cNvSpPr>
            <a:spLocks noGrp="1"/>
          </p:cNvSpPr>
          <p:nvPr>
            <p:ph type="sldNum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vert="horz" wrap="square" lIns="91440" tIns="45720" rIns="91440" bIns="45720" anchor="b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</a:lstStyle>
          <a:p>
            <a:pPr lvl="0" algn="r"/>
            <a:fld id="{0CC708C9-B45B-4463-A10F-66F88E656FE6}" type="slidenum">
              <a:rPr lang="en-US" altLang="zh-CN" sz="1200">
                <a:latin typeface="Franklin Gothic Medium" panose="020B0603020102020204" pitchFamily="34" charset="0"/>
                <a:ea typeface="宋体" panose="02010600030101010101" pitchFamily="2" charset="-122"/>
              </a:rPr>
            </a:fld>
            <a:endParaRPr lang="en-US" altLang="zh-CN" sz="1200">
              <a:latin typeface="Franklin Gothic Medium" panose="020B06030201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幻灯片图像占位符 1"/>
          <p:cNvSpPr>
            <a:spLocks noGrp="1" noRot="1" noChangeAspect="1" noTextEdit="1"/>
          </p:cNvSpPr>
          <p:nvPr>
            <p:ph type="sldImg" idx="4294967295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  <a:miter lim="800000"/>
          </a:ln>
        </p:spPr>
      </p:sp>
      <p:sp>
        <p:nvSpPr>
          <p:cNvPr id="11266" name="备注占位符 2"/>
          <p:cNvSpPr>
            <a:spLocks noGrp="1"/>
          </p:cNvSpPr>
          <p:nvPr>
            <p:ph type="body" idx="1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vert="horz" wrap="square" lIns="91440" tIns="45720" rIns="91440" bIns="45720" anchor="t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11267" name="灯片编号占位符 3"/>
          <p:cNvSpPr>
            <a:spLocks noGrp="1"/>
          </p:cNvSpPr>
          <p:nvPr>
            <p:ph type="sldNum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vert="horz" wrap="square" lIns="91440" tIns="45720" rIns="91440" bIns="45720" anchor="b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</a:lstStyle>
          <a:p>
            <a:pPr lvl="0" algn="r"/>
            <a:fld id="{40D7811F-C4E6-4970-A8DA-549A46843315}" type="slidenum">
              <a:rPr lang="en-US" altLang="zh-CN" sz="1200">
                <a:latin typeface="Franklin Gothic Medium" panose="020B0603020102020204" pitchFamily="34" charset="0"/>
                <a:ea typeface="宋体" panose="02010600030101010101" pitchFamily="2" charset="-122"/>
              </a:rPr>
            </a:fld>
            <a:endParaRPr lang="en-US" altLang="zh-CN" sz="1200">
              <a:latin typeface="Franklin Gothic Medium" panose="020B06030201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幻灯片图像占位符 1"/>
          <p:cNvSpPr>
            <a:spLocks noGrp="1" noRot="1" noChangeAspect="1" noTextEdit="1"/>
          </p:cNvSpPr>
          <p:nvPr>
            <p:ph type="sldImg" idx="4294967295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  <a:miter lim="800000"/>
          </a:ln>
        </p:spPr>
      </p:sp>
      <p:sp>
        <p:nvSpPr>
          <p:cNvPr id="13314" name="备注占位符 2"/>
          <p:cNvSpPr>
            <a:spLocks noGrp="1"/>
          </p:cNvSpPr>
          <p:nvPr>
            <p:ph type="body" idx="1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vert="horz" wrap="square" lIns="91440" tIns="45720" rIns="91440" bIns="45720" anchor="t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13315" name="灯片编号占位符 3"/>
          <p:cNvSpPr>
            <a:spLocks noGrp="1"/>
          </p:cNvSpPr>
          <p:nvPr>
            <p:ph type="sldNum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vert="horz" wrap="square" lIns="91440" tIns="45720" rIns="91440" bIns="45720" anchor="b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</a:lstStyle>
          <a:p>
            <a:pPr lvl="0" algn="r"/>
            <a:fld id="{9E6E41C5-40A9-4B2D-9784-4CEF49C5C9EE}" type="slidenum">
              <a:rPr lang="en-US" altLang="zh-CN" sz="1200">
                <a:latin typeface="Franklin Gothic Medium" panose="020B0603020102020204" pitchFamily="34" charset="0"/>
                <a:ea typeface="宋体" panose="02010600030101010101" pitchFamily="2" charset="-122"/>
              </a:rPr>
            </a:fld>
            <a:endParaRPr lang="en-US" altLang="zh-CN" sz="1200">
              <a:latin typeface="Franklin Gothic Medium" panose="020B06030201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幻灯片图像占位符 1"/>
          <p:cNvSpPr>
            <a:spLocks noGrp="1" noRot="1" noChangeAspect="1" noTextEdit="1"/>
          </p:cNvSpPr>
          <p:nvPr>
            <p:ph type="sldImg" idx="4294967295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  <a:miter lim="800000"/>
          </a:ln>
        </p:spPr>
      </p:sp>
      <p:sp>
        <p:nvSpPr>
          <p:cNvPr id="15362" name="备注占位符 2"/>
          <p:cNvSpPr>
            <a:spLocks noGrp="1"/>
          </p:cNvSpPr>
          <p:nvPr>
            <p:ph type="body" idx="1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vert="horz" wrap="square" lIns="91440" tIns="45720" rIns="91440" bIns="45720" anchor="t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15363" name="灯片编号占位符 3"/>
          <p:cNvSpPr>
            <a:spLocks noGrp="1"/>
          </p:cNvSpPr>
          <p:nvPr>
            <p:ph type="sldNum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vert="horz" wrap="square" lIns="91440" tIns="45720" rIns="91440" bIns="45720" anchor="b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</a:lstStyle>
          <a:p>
            <a:pPr lvl="0" algn="r"/>
            <a:fld id="{BCDB4648-B65C-44EF-B0D2-2BFAC0D82BA7}" type="slidenum">
              <a:rPr lang="en-US" altLang="zh-CN" sz="1200">
                <a:latin typeface="Franklin Gothic Medium" panose="020B0603020102020204" pitchFamily="34" charset="0"/>
                <a:ea typeface="宋体" panose="02010600030101010101" pitchFamily="2" charset="-122"/>
              </a:rPr>
            </a:fld>
            <a:endParaRPr lang="en-US" altLang="zh-CN" sz="1200">
              <a:latin typeface="Franklin Gothic Medium" panose="020B06030201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幻灯片图像占位符 1"/>
          <p:cNvSpPr>
            <a:spLocks noGrp="1" noRot="1" noChangeAspect="1" noTextEdit="1"/>
          </p:cNvSpPr>
          <p:nvPr>
            <p:ph type="sldImg" idx="4294967295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  <a:miter lim="800000"/>
          </a:ln>
        </p:spPr>
      </p:sp>
      <p:sp>
        <p:nvSpPr>
          <p:cNvPr id="18434" name="备注占位符 2"/>
          <p:cNvSpPr>
            <a:spLocks noGrp="1"/>
          </p:cNvSpPr>
          <p:nvPr>
            <p:ph type="body" idx="1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vert="horz" wrap="square" lIns="91440" tIns="45720" rIns="91440" bIns="45720" anchor="t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18435" name="灯片编号占位符 3"/>
          <p:cNvSpPr>
            <a:spLocks noGrp="1"/>
          </p:cNvSpPr>
          <p:nvPr>
            <p:ph type="sldNum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vert="horz" wrap="square" lIns="91440" tIns="45720" rIns="91440" bIns="45720" anchor="b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</a:lstStyle>
          <a:p>
            <a:pPr lvl="0" algn="r"/>
            <a:fld id="{13FDE075-CDFB-492E-A38F-D3CB1CDD947A}" type="slidenum">
              <a:rPr lang="en-US" altLang="zh-CN" sz="1200">
                <a:latin typeface="Franklin Gothic Medium" panose="020B0603020102020204" pitchFamily="34" charset="0"/>
                <a:ea typeface="宋体" panose="02010600030101010101" pitchFamily="2" charset="-122"/>
              </a:rPr>
            </a:fld>
            <a:endParaRPr lang="en-US" altLang="zh-CN" sz="1200">
              <a:latin typeface="Franklin Gothic Medium" panose="020B06030201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showMasterSp="0">
  <p:cSld name="空白">
    <p:bg>
      <p:bgPr>
        <a:blipFill rotWithShape="0"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t" anchorCtr="0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</a:lstStyle>
          <a:p>
            <a:pPr lvl="0" eaLnBrk="0" hangingPunct="0">
              <a:buClrTx/>
              <a:buFontTx/>
            </a:pPr>
            <a:fld id="{D88E2793-D060-47E9-BDD1-4F297758B8BA}" type="datetime1">
              <a:rPr lang="zh-CN" altLang="en-US" sz="1800"/>
            </a:fld>
            <a:endParaRPr lang="zh-CN" altLang="en-US" sz="1800"/>
          </a:p>
        </p:txBody>
      </p:sp>
      <p:sp>
        <p:nvSpPr>
          <p:cNvPr id="2051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t" anchorCtr="0"/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</a:lstStyle>
          <a:p>
            <a:pPr lvl="0" eaLnBrk="0" hangingPunct="0">
              <a:buClrTx/>
              <a:buFontTx/>
            </a:pPr>
            <a:endParaRPr lang="zh-CN" altLang="en-US" sz="1800"/>
          </a:p>
        </p:txBody>
      </p:sp>
      <p:sp>
        <p:nvSpPr>
          <p:cNvPr id="2052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 noProof="1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</a:lstStyle>
          <a:p>
            <a:pPr lvl="0">
              <a:buClrTx/>
              <a:buFontTx/>
            </a:pPr>
            <a:fld id="{590900BA-F113-4FFF-B743-9D4FC9219A93}" type="slidenum">
              <a:rPr lang="zh-CN" altLang="en-US" sz="1800"/>
            </a:fld>
            <a:endParaRPr lang="zh-CN" altLang="en-US" sz="1800"/>
          </a:p>
        </p:txBody>
      </p:sp>
    </p:spTree>
  </p:cSld>
  <p:clrMapOvr>
    <a:masterClrMapping/>
  </p:clrMapOvr>
  <p:transition spd="slow" advTm="10000">
    <p:random/>
  </p:transition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image" Target="file:///D:\qq&#25991;&#20214;\712321467\Image\C2C\Image2\%7b75232B38-A165-1FB7-499C-2E1C792CACB5%7d.png" TargetMode="External"/><Relationship Id="rId4" Type="http://schemas.openxmlformats.org/officeDocument/2006/relationships/image" Target="../media/image3.png"/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1027" name="图片 1073743875" descr="学科网 zxxk.com"/>
          <p:cNvPicPr>
            <a:picLocks noChangeAspect="1"/>
          </p:cNvPicPr>
          <p:nvPr/>
        </p:nvPicPr>
        <p:blipFill>
          <a:blip r:embed="rId4" r:link="rId5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 spd="slow" advTm="10000">
    <p:random/>
  </p:transition>
  <p:txStyles>
    <p:titleStyle>
      <a:lvl1pPr marL="0" indent="0" algn="l" defTabSz="914400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Tx/>
        <a:buSzTx/>
        <a:buFontTx/>
        <a:buNone/>
        <a:defRPr sz="4400" kern="1200">
          <a:solidFill>
            <a:schemeClr val="tx1"/>
          </a:solidFill>
          <a:latin typeface="汉仪雅酷黑 55W" pitchFamily="34" charset="-122"/>
          <a:ea typeface="汉仪雅酷黑 55W" pitchFamily="34" charset="-122"/>
          <a:cs typeface="+mj-cs"/>
        </a:defRPr>
      </a:lvl1pPr>
    </p:titleStyle>
    <p:bodyStyle>
      <a:lvl1pPr marL="228600" indent="-228600" algn="l" defTabSz="914400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6" Type="http://schemas.openxmlformats.org/officeDocument/2006/relationships/notesSlide" Target="../notesSlides/notesSlide2.xml"/><Relationship Id="rId25" Type="http://schemas.openxmlformats.org/officeDocument/2006/relationships/slideLayout" Target="../slideLayouts/slideLayout1.xml"/><Relationship Id="rId24" Type="http://schemas.openxmlformats.org/officeDocument/2006/relationships/image" Target="../media/image5.png"/><Relationship Id="rId23" Type="http://schemas.openxmlformats.org/officeDocument/2006/relationships/image" Target="../media/image4.pn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image" Target="../media/image26.png"/><Relationship Id="rId8" Type="http://schemas.openxmlformats.org/officeDocument/2006/relationships/image" Target="../media/image25.png"/><Relationship Id="rId7" Type="http://schemas.openxmlformats.org/officeDocument/2006/relationships/image" Target="../media/image24.png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2" Type="http://schemas.openxmlformats.org/officeDocument/2006/relationships/notesSlide" Target="../notesSlides/notesSlide6.xml"/><Relationship Id="rId11" Type="http://schemas.openxmlformats.org/officeDocument/2006/relationships/slideLayout" Target="../slideLayouts/slideLayout1.xml"/><Relationship Id="rId10" Type="http://schemas.openxmlformats.org/officeDocument/2006/relationships/image" Target="../media/image27.png"/><Relationship Id="rId1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audio1.wav"/><Relationship Id="rId1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矩形 5"/>
          <p:cNvSpPr>
            <a:spLocks noChangeArrowheads="1"/>
          </p:cNvSpPr>
          <p:nvPr/>
        </p:nvSpPr>
        <p:spPr bwMode="auto">
          <a:xfrm>
            <a:off x="0" y="1340768"/>
            <a:ext cx="12192000" cy="2215991"/>
          </a:xfrm>
          <a:prstGeom prst="rect">
            <a:avLst/>
          </a:prstGeom>
          <a:noFill/>
          <a:ln>
            <a:noFill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742950" indent="-28575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1143000" indent="-22860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600200" indent="-22860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2057400" indent="-22860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>
              <a:buClrTx/>
              <a:buFontTx/>
            </a:pPr>
            <a:r>
              <a:rPr lang="zh-CN" altLang="en-US" sz="13800" b="1" spc="0" dirty="0" smtClean="0">
                <a:solidFill>
                  <a:srgbClr val="2E75B6"/>
                </a:solidFill>
                <a:latin typeface="微软雅黑" panose="020B0503020204020204" pitchFamily="34" charset="-122"/>
                <a:sym typeface="汉仪雅酷黑 55W" pitchFamily="34" charset="-122"/>
              </a:rPr>
              <a:t>左 右</a:t>
            </a:r>
            <a:endParaRPr lang="zh-CN" altLang="en-US" sz="13800" b="1" dirty="0">
              <a:solidFill>
                <a:srgbClr val="2E75B6"/>
              </a:solidFill>
              <a:latin typeface="微软雅黑" panose="020B0503020204020204" pitchFamily="34" charset="-122"/>
              <a:sym typeface="汉仪雅酷黑 55W" pitchFamily="34" charset="-122"/>
            </a:endParaRPr>
          </a:p>
        </p:txBody>
      </p:sp>
    </p:spTree>
  </p:cSld>
  <p:clrMapOvr>
    <a:masterClrMapping/>
  </p:clrMapOvr>
  <p:transition spd="slow">
    <p:rand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351584" y="2962746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169" name="TextBox 4"/>
          <p:cNvSpPr txBox="1">
            <a:spLocks noChangeArrowheads="1"/>
          </p:cNvSpPr>
          <p:nvPr/>
        </p:nvSpPr>
        <p:spPr bwMode="auto">
          <a:xfrm>
            <a:off x="1317625" y="4667250"/>
            <a:ext cx="6932613" cy="1123950"/>
          </a:xfrm>
          <a:prstGeom prst="rect">
            <a:avLst/>
          </a:prstGeom>
          <a:noFill/>
          <a:ln>
            <a:noFill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742950" indent="-28575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1143000" indent="-22860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600200" indent="-22860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2057400" indent="-22860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>
              <a:lnSpc>
                <a:spcPct val="120000"/>
              </a:lnSpc>
              <a:buClrTx/>
              <a:buFontTx/>
            </a:pPr>
            <a:r>
              <a:rPr lang="zh-CN" altLang="en-US" sz="2800" spc="0" dirty="0">
                <a:solidFill>
                  <a:srgbClr val="000000"/>
                </a:solidFill>
                <a:latin typeface="汉仪雅酷黑 55W" pitchFamily="34" charset="-122"/>
                <a:ea typeface="汉仪雅酷黑 55W" pitchFamily="34" charset="-122"/>
                <a:sym typeface="汉仪雅酷黑 55W" pitchFamily="34" charset="-122"/>
              </a:rPr>
              <a:t>要求：要和老师反着说，边说边做动作。</a:t>
            </a:r>
            <a:endParaRPr lang="en-US" altLang="zh-CN" sz="2800" dirty="0">
              <a:solidFill>
                <a:srgbClr val="000000"/>
              </a:solidFill>
              <a:latin typeface="汉仪雅酷黑 55W" pitchFamily="34" charset="-122"/>
              <a:ea typeface="汉仪雅酷黑 55W" pitchFamily="34" charset="-122"/>
              <a:sym typeface="汉仪雅酷黑 55W" pitchFamily="34" charset="-122"/>
            </a:endParaRPr>
          </a:p>
          <a:p>
            <a:pPr marL="0" marR="0" lvl="0" indent="0">
              <a:lnSpc>
                <a:spcPct val="120000"/>
              </a:lnSpc>
              <a:buClrTx/>
              <a:buFontTx/>
            </a:pPr>
            <a:r>
              <a:rPr lang="zh-CN" altLang="en-US" sz="2800" spc="0" dirty="0">
                <a:solidFill>
                  <a:srgbClr val="000000"/>
                </a:solidFill>
                <a:latin typeface="汉仪雅酷黑 55W" pitchFamily="34" charset="-122"/>
                <a:ea typeface="汉仪雅酷黑 55W" pitchFamily="34" charset="-122"/>
                <a:sym typeface="汉仪雅酷黑 55W" pitchFamily="34" charset="-122"/>
              </a:rPr>
              <a:t>    </a:t>
            </a:r>
            <a:endParaRPr lang="zh-CN" altLang="en-US" sz="2800" dirty="0">
              <a:solidFill>
                <a:srgbClr val="000000"/>
              </a:solidFill>
              <a:latin typeface="汉仪雅酷黑 55W" pitchFamily="34" charset="-122"/>
              <a:ea typeface="汉仪雅酷黑 55W" pitchFamily="34" charset="-122"/>
              <a:sym typeface="汉仪雅酷黑 55W" pitchFamily="34" charset="-122"/>
            </a:endParaRPr>
          </a:p>
        </p:txBody>
      </p:sp>
      <p:sp>
        <p:nvSpPr>
          <p:cNvPr id="7170" name="Rectangle 5"/>
          <p:cNvSpPr txBox="1">
            <a:spLocks noChangeArrowheads="1"/>
          </p:cNvSpPr>
          <p:nvPr/>
        </p:nvSpPr>
        <p:spPr bwMode="auto">
          <a:xfrm>
            <a:off x="617538" y="420688"/>
            <a:ext cx="4786313" cy="647700"/>
          </a:xfrm>
          <a:prstGeom prst="rect">
            <a:avLst/>
          </a:prstGeom>
          <a:noFill/>
          <a:ln>
            <a:noFill/>
          </a:ln>
        </p:spPr>
        <p:txBody>
          <a:bodyPr anchor="t" anchorCtr="0"/>
          <a:lstStyle>
            <a:defPPr>
              <a:defRPr lang="zh-CN"/>
            </a:defPPr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lang="zh-CN" altLang="en-US" sz="2800" b="0" i="0" u="none" baseline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lang="zh-CN" altLang="en-US" sz="2400" b="0" i="0" u="none" baseline="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lang="zh-CN" altLang="en-US" sz="2000" b="0" i="0" u="none" baseline="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lang="zh-CN" altLang="en-US" sz="2000" b="0" i="0" u="none" baseline="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lang="zh-CN" altLang="en-US" sz="1600" b="0" i="0" u="none" baseline="0">
                <a:solidFill>
                  <a:srgbClr val="1C1C1C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rgbClr val="1C1C1C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rgbClr val="1C1C1C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rgbClr val="1C1C1C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rgbClr val="1C1C1C"/>
                </a:solidFill>
                <a:latin typeface="+mn-lt"/>
                <a:ea typeface="+mn-ea"/>
              </a:defRPr>
            </a:lvl9pPr>
          </a:lstStyle>
          <a:p>
            <a:pPr marL="0" marR="0" lvl="0" indent="0">
              <a:lnSpc>
                <a:spcPct val="120000"/>
              </a:lnSpc>
              <a:buClrTx/>
              <a:buFontTx/>
            </a:pPr>
            <a:r>
              <a:rPr lang="zh-CN" altLang="en-US" sz="4400" b="1" spc="0">
                <a:solidFill>
                  <a:srgbClr val="2E75B6"/>
                </a:solidFill>
                <a:latin typeface="汉仪雅酷黑 55W" pitchFamily="34" charset="-122"/>
                <a:ea typeface="汉仪雅酷黑 55W" pitchFamily="34" charset="-122"/>
                <a:sym typeface="汉仪雅酷黑 55W" pitchFamily="34" charset="-122"/>
              </a:rPr>
              <a:t>活动一、做游戏</a:t>
            </a:r>
            <a:endParaRPr lang="zh-CN" altLang="en-US" sz="4400" b="1">
              <a:solidFill>
                <a:srgbClr val="2E75B6"/>
              </a:solidFill>
              <a:latin typeface="汉仪雅酷黑 55W" pitchFamily="34" charset="-122"/>
              <a:ea typeface="汉仪雅酷黑 55W" pitchFamily="34" charset="-122"/>
              <a:sym typeface="汉仪雅酷黑 55W" pitchFamily="34" charset="-122"/>
            </a:endParaRPr>
          </a:p>
        </p:txBody>
      </p:sp>
      <p:pic>
        <p:nvPicPr>
          <p:cNvPr id="7171" name="图片 4"/>
          <p:cNvPicPr>
            <a:picLocks noChangeAspect="1"/>
          </p:cNvPicPr>
          <p:nvPr/>
        </p:nvPicPr>
        <p:blipFill>
          <a:blip r:embed="rId23" cstate="email"/>
          <a:stretch>
            <a:fillRect/>
          </a:stretch>
        </p:blipFill>
        <p:spPr>
          <a:xfrm>
            <a:off x="7839075" y="4264025"/>
            <a:ext cx="2895600" cy="28956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7172" name="图片 1"/>
          <p:cNvPicPr>
            <a:picLocks noChangeAspect="1"/>
          </p:cNvPicPr>
          <p:nvPr/>
        </p:nvPicPr>
        <p:blipFill>
          <a:blip r:embed="rId24" cstate="email"/>
          <a:stretch>
            <a:fillRect/>
          </a:stretch>
        </p:blipFill>
        <p:spPr>
          <a:xfrm rot="5400000">
            <a:off x="2722563" y="-738187"/>
            <a:ext cx="3324225" cy="728027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rand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文本框 1"/>
          <p:cNvSpPr/>
          <p:nvPr/>
        </p:nvSpPr>
        <p:spPr>
          <a:xfrm>
            <a:off x="993775" y="755650"/>
            <a:ext cx="1901825" cy="3683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endParaRPr lang="zh-CN" altLang="en-US"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218" name="文本框 3"/>
          <p:cNvSpPr/>
          <p:nvPr/>
        </p:nvSpPr>
        <p:spPr>
          <a:xfrm>
            <a:off x="993775" y="1214438"/>
            <a:ext cx="1423988" cy="5826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sz="3200">
                <a:latin typeface="Franklin Gothic Medium" panose="020B0603020102020204" pitchFamily="34" charset="0"/>
                <a:ea typeface="微软雅黑" panose="020B0503020204020204" pitchFamily="34" charset="-122"/>
              </a:rPr>
              <a:t>多</a:t>
            </a:r>
            <a:r>
              <a:rPr lang="en-US" altLang="zh-CN" sz="3200">
                <a:latin typeface="Franklin Gothic Medium" panose="020B0603020102020204" pitchFamily="34" charset="0"/>
              </a:rPr>
              <a:t>  ——</a:t>
            </a:r>
            <a:endParaRPr lang="zh-CN" altLang="en-US" sz="3200"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219" name="文本框 4"/>
          <p:cNvSpPr/>
          <p:nvPr/>
        </p:nvSpPr>
        <p:spPr>
          <a:xfrm>
            <a:off x="993775" y="3217863"/>
            <a:ext cx="1393825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sz="3200">
                <a:latin typeface="Franklin Gothic Medium" panose="020B0603020102020204" pitchFamily="34" charset="0"/>
                <a:ea typeface="微软雅黑" panose="020B0503020204020204" pitchFamily="34" charset="-122"/>
              </a:rPr>
              <a:t>长</a:t>
            </a:r>
            <a:r>
              <a:rPr lang="en-US" altLang="zh-CN" sz="3200">
                <a:latin typeface="Franklin Gothic Medium" panose="020B0603020102020204" pitchFamily="34" charset="0"/>
              </a:rPr>
              <a:t>  </a:t>
            </a:r>
            <a:r>
              <a:rPr lang="zh-CN" altLang="en-US" sz="3200">
                <a:latin typeface="Franklin Gothic Medium" panose="020B0603020102020204" pitchFamily="34" charset="0"/>
                <a:ea typeface="微软雅黑" panose="020B0503020204020204" pitchFamily="34" charset="-122"/>
              </a:rPr>
              <a:t>——</a:t>
            </a:r>
            <a:endParaRPr lang="zh-CN" altLang="en-US" sz="3200"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220" name="文本框 5"/>
          <p:cNvSpPr/>
          <p:nvPr/>
        </p:nvSpPr>
        <p:spPr>
          <a:xfrm>
            <a:off x="4625975" y="1214438"/>
            <a:ext cx="1566863" cy="5826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sz="3200">
                <a:latin typeface="Franklin Gothic Medium" panose="020B0603020102020204" pitchFamily="34" charset="0"/>
                <a:ea typeface="微软雅黑" panose="020B0503020204020204" pitchFamily="34" charset="-122"/>
              </a:rPr>
              <a:t>大</a:t>
            </a:r>
            <a:r>
              <a:rPr lang="en-US" altLang="zh-CN" sz="3200">
                <a:latin typeface="Franklin Gothic Medium" panose="020B0603020102020204" pitchFamily="34" charset="0"/>
              </a:rPr>
              <a:t>  </a:t>
            </a:r>
            <a:r>
              <a:rPr lang="zh-CN" altLang="en-US" sz="3200">
                <a:latin typeface="Franklin Gothic Medium" panose="020B0603020102020204" pitchFamily="34" charset="0"/>
                <a:ea typeface="微软雅黑" panose="020B0503020204020204" pitchFamily="34" charset="-122"/>
              </a:rPr>
              <a:t>——</a:t>
            </a:r>
            <a:endParaRPr lang="zh-CN" altLang="en-US" sz="3200"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221" name="文本框 6"/>
          <p:cNvSpPr/>
          <p:nvPr/>
        </p:nvSpPr>
        <p:spPr>
          <a:xfrm>
            <a:off x="4649788" y="3217863"/>
            <a:ext cx="1519237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sz="3200">
                <a:latin typeface="Franklin Gothic Medium" panose="020B0603020102020204" pitchFamily="34" charset="0"/>
                <a:ea typeface="微软雅黑" panose="020B0503020204020204" pitchFamily="34" charset="-122"/>
              </a:rPr>
              <a:t>上</a:t>
            </a:r>
            <a:r>
              <a:rPr lang="en-US" altLang="zh-CN" sz="3200">
                <a:latin typeface="Franklin Gothic Medium" panose="020B0603020102020204" pitchFamily="34" charset="0"/>
              </a:rPr>
              <a:t>  </a:t>
            </a:r>
            <a:r>
              <a:rPr lang="zh-CN" altLang="en-US" sz="3200">
                <a:latin typeface="Franklin Gothic Medium" panose="020B0603020102020204" pitchFamily="34" charset="0"/>
                <a:ea typeface="微软雅黑" panose="020B0503020204020204" pitchFamily="34" charset="-122"/>
              </a:rPr>
              <a:t>——</a:t>
            </a:r>
            <a:endParaRPr lang="zh-CN" altLang="en-US" sz="3200"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222" name="文本框 7"/>
          <p:cNvSpPr/>
          <p:nvPr/>
        </p:nvSpPr>
        <p:spPr>
          <a:xfrm>
            <a:off x="8189913" y="1214438"/>
            <a:ext cx="1820862" cy="5826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sz="3200">
                <a:latin typeface="Franklin Gothic Medium" panose="020B0603020102020204" pitchFamily="34" charset="0"/>
                <a:ea typeface="微软雅黑" panose="020B0503020204020204" pitchFamily="34" charset="-122"/>
              </a:rPr>
              <a:t>前</a:t>
            </a:r>
            <a:r>
              <a:rPr lang="en-US" altLang="zh-CN" sz="3200">
                <a:latin typeface="Franklin Gothic Medium" panose="020B0603020102020204" pitchFamily="34" charset="0"/>
              </a:rPr>
              <a:t>  </a:t>
            </a:r>
            <a:r>
              <a:rPr lang="zh-CN" altLang="en-US" sz="3200">
                <a:latin typeface="Franklin Gothic Medium" panose="020B0603020102020204" pitchFamily="34" charset="0"/>
                <a:ea typeface="微软雅黑" panose="020B0503020204020204" pitchFamily="34" charset="-122"/>
              </a:rPr>
              <a:t>——</a:t>
            </a:r>
            <a:endParaRPr lang="zh-CN" altLang="en-US" sz="3200"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223" name="文本框 8"/>
          <p:cNvSpPr/>
          <p:nvPr/>
        </p:nvSpPr>
        <p:spPr>
          <a:xfrm>
            <a:off x="8189913" y="3297238"/>
            <a:ext cx="1509712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sz="3200">
                <a:latin typeface="Franklin Gothic Medium" panose="020B0603020102020204" pitchFamily="34" charset="0"/>
                <a:ea typeface="微软雅黑" panose="020B0503020204020204" pitchFamily="34" charset="-122"/>
              </a:rPr>
              <a:t>胖</a:t>
            </a:r>
            <a:r>
              <a:rPr lang="en-US" altLang="zh-CN" sz="3200">
                <a:latin typeface="Franklin Gothic Medium" panose="020B0603020102020204" pitchFamily="34" charset="0"/>
              </a:rPr>
              <a:t>  </a:t>
            </a:r>
            <a:r>
              <a:rPr lang="zh-CN" altLang="en-US" sz="3200">
                <a:latin typeface="Franklin Gothic Medium" panose="020B0603020102020204" pitchFamily="34" charset="0"/>
                <a:ea typeface="微软雅黑" panose="020B0503020204020204" pitchFamily="34" charset="-122"/>
              </a:rPr>
              <a:t>——</a:t>
            </a:r>
            <a:endParaRPr lang="zh-CN" altLang="en-US" sz="3200"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224" name="文本框 9"/>
          <p:cNvSpPr/>
          <p:nvPr/>
        </p:nvSpPr>
        <p:spPr>
          <a:xfrm>
            <a:off x="4625975" y="5094288"/>
            <a:ext cx="1566863" cy="5826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sz="3200">
                <a:latin typeface="Franklin Gothic Medium" panose="020B0603020102020204" pitchFamily="34" charset="0"/>
                <a:ea typeface="微软雅黑" panose="020B0503020204020204" pitchFamily="34" charset="-122"/>
              </a:rPr>
              <a:t>左</a:t>
            </a:r>
            <a:r>
              <a:rPr lang="en-US" altLang="zh-CN" sz="3200">
                <a:latin typeface="Franklin Gothic Medium" panose="020B0603020102020204" pitchFamily="34" charset="0"/>
              </a:rPr>
              <a:t>  </a:t>
            </a:r>
            <a:r>
              <a:rPr lang="zh-CN" altLang="en-US" sz="3200">
                <a:latin typeface="Franklin Gothic Medium" panose="020B0603020102020204" pitchFamily="34" charset="0"/>
                <a:ea typeface="微软雅黑" panose="020B0503020204020204" pitchFamily="34" charset="-122"/>
              </a:rPr>
              <a:t>——</a:t>
            </a:r>
            <a:endParaRPr lang="zh-CN" altLang="en-US" sz="3200"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225" name="文本框 11"/>
          <p:cNvSpPr/>
          <p:nvPr/>
        </p:nvSpPr>
        <p:spPr>
          <a:xfrm>
            <a:off x="2417763" y="1214438"/>
            <a:ext cx="1423987" cy="5826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sz="3200">
                <a:latin typeface="Franklin Gothic Medium" panose="020B0603020102020204" pitchFamily="34" charset="0"/>
                <a:ea typeface="微软雅黑" panose="020B0503020204020204" pitchFamily="34" charset="-122"/>
              </a:rPr>
              <a:t>少</a:t>
            </a:r>
            <a:endParaRPr lang="zh-CN" altLang="en-US" sz="3200"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226" name="文本框 12"/>
          <p:cNvSpPr/>
          <p:nvPr/>
        </p:nvSpPr>
        <p:spPr>
          <a:xfrm>
            <a:off x="9634538" y="1214438"/>
            <a:ext cx="1423987" cy="5826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sz="3200">
                <a:latin typeface="Franklin Gothic Medium" panose="020B0603020102020204" pitchFamily="34" charset="0"/>
                <a:ea typeface="微软雅黑" panose="020B0503020204020204" pitchFamily="34" charset="-122"/>
              </a:rPr>
              <a:t>后</a:t>
            </a:r>
            <a:endParaRPr lang="zh-CN" altLang="en-US" sz="3200"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227" name="文本框 13"/>
          <p:cNvSpPr/>
          <p:nvPr/>
        </p:nvSpPr>
        <p:spPr>
          <a:xfrm>
            <a:off x="6061075" y="1214438"/>
            <a:ext cx="1422400" cy="5826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sz="3200">
                <a:latin typeface="Franklin Gothic Medium" panose="020B0603020102020204" pitchFamily="34" charset="0"/>
                <a:ea typeface="微软雅黑" panose="020B0503020204020204" pitchFamily="34" charset="-122"/>
              </a:rPr>
              <a:t>小</a:t>
            </a:r>
            <a:endParaRPr lang="zh-CN" altLang="en-US" sz="3200"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228" name="文本框 14"/>
          <p:cNvSpPr/>
          <p:nvPr/>
        </p:nvSpPr>
        <p:spPr>
          <a:xfrm>
            <a:off x="9699625" y="3303588"/>
            <a:ext cx="1422400" cy="5826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sz="3200">
                <a:latin typeface="Franklin Gothic Medium" panose="020B0603020102020204" pitchFamily="34" charset="0"/>
                <a:ea typeface="微软雅黑" panose="020B0503020204020204" pitchFamily="34" charset="-122"/>
              </a:rPr>
              <a:t>瘦</a:t>
            </a:r>
            <a:endParaRPr lang="zh-CN" altLang="en-US" sz="3200"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229" name="文本框 15"/>
          <p:cNvSpPr/>
          <p:nvPr/>
        </p:nvSpPr>
        <p:spPr>
          <a:xfrm>
            <a:off x="6061075" y="3303588"/>
            <a:ext cx="1422400" cy="5826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sz="3200">
                <a:latin typeface="Franklin Gothic Medium" panose="020B0603020102020204" pitchFamily="34" charset="0"/>
                <a:ea typeface="微软雅黑" panose="020B0503020204020204" pitchFamily="34" charset="-122"/>
              </a:rPr>
              <a:t>下</a:t>
            </a:r>
            <a:endParaRPr lang="zh-CN" altLang="en-US" sz="3200"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230" name="文本框 16"/>
          <p:cNvSpPr/>
          <p:nvPr/>
        </p:nvSpPr>
        <p:spPr>
          <a:xfrm>
            <a:off x="2500313" y="3217863"/>
            <a:ext cx="1423987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sz="3200" dirty="0">
                <a:latin typeface="Franklin Gothic Medium" panose="020B0603020102020204" pitchFamily="34" charset="0"/>
                <a:ea typeface="微软雅黑" panose="020B0503020204020204" pitchFamily="34" charset="-122"/>
              </a:rPr>
              <a:t>短</a:t>
            </a:r>
            <a:endParaRPr lang="zh-CN" altLang="en-US" sz="3200" dirty="0"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231" name="文本框 17"/>
          <p:cNvSpPr/>
          <p:nvPr/>
        </p:nvSpPr>
        <p:spPr>
          <a:xfrm>
            <a:off x="6061075" y="5094288"/>
            <a:ext cx="1422400" cy="5826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sz="3200">
                <a:latin typeface="Franklin Gothic Medium" panose="020B0603020102020204" pitchFamily="34" charset="0"/>
                <a:ea typeface="微软雅黑" panose="020B0503020204020204" pitchFamily="34" charset="-122"/>
              </a:rPr>
              <a:t>右</a:t>
            </a:r>
            <a:endParaRPr lang="zh-CN" altLang="en-US" sz="3200"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5" grpId="0"/>
      <p:bldP spid="9226" grpId="0"/>
      <p:bldP spid="9227" grpId="0"/>
      <p:bldP spid="9228" grpId="0"/>
      <p:bldP spid="9229" grpId="0"/>
      <p:bldP spid="9230" grpId="0"/>
      <p:bldP spid="923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Picture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671638" y="1052513"/>
            <a:ext cx="5940425" cy="3986212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grpSp>
        <p:nvGrpSpPr>
          <p:cNvPr id="10242" name="Group 6"/>
          <p:cNvGrpSpPr/>
          <p:nvPr/>
        </p:nvGrpSpPr>
        <p:grpSpPr>
          <a:xfrm>
            <a:off x="4735513" y="1466850"/>
            <a:ext cx="2274887" cy="792163"/>
            <a:chOff x="0" y="0"/>
            <a:chExt cx="1433" cy="499"/>
          </a:xfrm>
        </p:grpSpPr>
        <p:pic>
          <p:nvPicPr>
            <p:cNvPr id="10243" name="Picture 7" descr="007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0" y="37"/>
              <a:ext cx="1179" cy="462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  <p:sp>
          <p:nvSpPr>
            <p:cNvPr id="10244" name="Rectangle 8"/>
            <p:cNvSpPr>
              <a:spLocks noChangeArrowheads="1"/>
            </p:cNvSpPr>
            <p:nvPr/>
          </p:nvSpPr>
          <p:spPr bwMode="auto">
            <a:xfrm>
              <a:off x="117" y="0"/>
              <a:ext cx="1316" cy="387"/>
            </a:xfrm>
            <a:prstGeom prst="rect">
              <a:avLst/>
            </a:prstGeom>
            <a:noFill/>
            <a:ln>
              <a:noFill/>
            </a:ln>
          </p:spPr>
          <p:txBody>
            <a:bodyPr wrap="none" anchor="t" anchorCtr="0">
              <a:spAutoFit/>
            </a:bodyPr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defRPr>
              </a:lvl1pPr>
              <a:lvl2pPr marL="742950" indent="-28575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defRPr>
              </a:lvl2pPr>
              <a:lvl3pPr marL="1143000" indent="-22860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defRPr>
              </a:lvl3pPr>
              <a:lvl4pPr marL="1600200" indent="-22860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defRPr>
              </a:lvl4pPr>
              <a:lvl5pPr marL="2057400" indent="-22860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lang="zh-CN" altLang="en-US">
                  <a:solidFill>
                    <a:schemeClr val="tx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lang="zh-CN" altLang="en-US">
                  <a:solidFill>
                    <a:schemeClr val="tx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lang="zh-CN" altLang="en-US">
                  <a:solidFill>
                    <a:schemeClr val="tx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lang="zh-CN" altLang="en-US">
                  <a:solidFill>
                    <a:schemeClr val="tx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>
                <a:lnSpc>
                  <a:spcPct val="130000"/>
                </a:lnSpc>
                <a:buClrTx/>
                <a:buFontTx/>
              </a:pPr>
              <a:r>
                <a:rPr lang="zh-CN" altLang="zh-CN" sz="2800" spc="0">
                  <a:solidFill>
                    <a:srgbClr val="000000"/>
                  </a:solidFill>
                  <a:latin typeface="汉仪雅酷黑 55W" pitchFamily="34" charset="-122"/>
                  <a:ea typeface="汉仪雅酷黑 55W" pitchFamily="34" charset="-122"/>
                  <a:sym typeface="汉仪雅酷黑 55W" pitchFamily="34" charset="-122"/>
                </a:rPr>
                <a:t>这是右手。 </a:t>
              </a:r>
              <a:endParaRPr lang="zh-CN" altLang="zh-CN" sz="2800">
                <a:solidFill>
                  <a:srgbClr val="000000"/>
                </a:solidFill>
                <a:latin typeface="汉仪雅酷黑 55W" pitchFamily="34" charset="-122"/>
                <a:ea typeface="汉仪雅酷黑 55W" pitchFamily="34" charset="-122"/>
                <a:sym typeface="汉仪雅酷黑 55W" pitchFamily="34" charset="-122"/>
              </a:endParaRPr>
            </a:p>
          </p:txBody>
        </p:sp>
      </p:grpSp>
      <p:grpSp>
        <p:nvGrpSpPr>
          <p:cNvPr id="10245" name="Group 9"/>
          <p:cNvGrpSpPr/>
          <p:nvPr/>
        </p:nvGrpSpPr>
        <p:grpSpPr>
          <a:xfrm>
            <a:off x="4421188" y="352425"/>
            <a:ext cx="3016250" cy="1173163"/>
            <a:chOff x="0" y="0"/>
            <a:chExt cx="1900" cy="739"/>
          </a:xfrm>
        </p:grpSpPr>
        <p:pic>
          <p:nvPicPr>
            <p:cNvPr id="10246" name="Picture 10" descr="007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0" y="20"/>
              <a:ext cx="1679" cy="542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  <p:sp>
          <p:nvSpPr>
            <p:cNvPr id="10247" name="Rectangle 11"/>
            <p:cNvSpPr>
              <a:spLocks noChangeArrowheads="1"/>
            </p:cNvSpPr>
            <p:nvPr/>
          </p:nvSpPr>
          <p:spPr bwMode="auto">
            <a:xfrm>
              <a:off x="46" y="0"/>
              <a:ext cx="1854" cy="739"/>
            </a:xfrm>
            <a:prstGeom prst="rect">
              <a:avLst/>
            </a:prstGeom>
            <a:noFill/>
            <a:ln>
              <a:noFill/>
            </a:ln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defRPr>
              </a:lvl1pPr>
              <a:lvl2pPr marL="742950" indent="-28575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defRPr>
              </a:lvl2pPr>
              <a:lvl3pPr marL="1143000" indent="-22860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defRPr>
              </a:lvl3pPr>
              <a:lvl4pPr marL="1600200" indent="-22860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defRPr>
              </a:lvl4pPr>
              <a:lvl5pPr marL="2057400" indent="-22860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lang="zh-CN" altLang="en-US">
                  <a:solidFill>
                    <a:schemeClr val="tx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lang="zh-CN" altLang="en-US">
                  <a:solidFill>
                    <a:schemeClr val="tx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lang="zh-CN" altLang="en-US">
                  <a:solidFill>
                    <a:schemeClr val="tx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lang="zh-CN" altLang="en-US">
                  <a:solidFill>
                    <a:schemeClr val="tx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>
                <a:lnSpc>
                  <a:spcPct val="130000"/>
                </a:lnSpc>
                <a:buClrTx/>
                <a:buFontTx/>
              </a:pPr>
              <a:r>
                <a:rPr lang="zh-CN" altLang="zh-CN" sz="2800" spc="0">
                  <a:solidFill>
                    <a:srgbClr val="000000"/>
                  </a:solidFill>
                  <a:latin typeface="汉仪雅酷黑 55W" pitchFamily="34" charset="-122"/>
                  <a:ea typeface="汉仪雅酷黑 55W" pitchFamily="34" charset="-122"/>
                  <a:sym typeface="汉仪雅酷黑 55W" pitchFamily="34" charset="-122"/>
                </a:rPr>
                <a:t>另一只手是</a:t>
              </a:r>
              <a:r>
                <a:rPr lang="zh-CN" altLang="zh-CN" sz="2800">
                  <a:solidFill>
                    <a:srgbClr val="000000"/>
                  </a:solidFill>
                  <a:latin typeface="汉仪雅酷黑 55W" pitchFamily="34" charset="-122"/>
                  <a:ea typeface="汉仪雅酷黑 55W" pitchFamily="34" charset="-122"/>
                  <a:sym typeface="汉仪雅酷黑 55W" pitchFamily="34" charset="-122"/>
                </a:rPr>
                <a:t>······</a:t>
              </a:r>
              <a:endParaRPr lang="zh-CN" altLang="zh-CN" sz="2800">
                <a:solidFill>
                  <a:srgbClr val="000000"/>
                </a:solidFill>
                <a:latin typeface="汉仪雅酷黑 55W" pitchFamily="34" charset="-122"/>
                <a:ea typeface="汉仪雅酷黑 55W" pitchFamily="34" charset="-122"/>
                <a:sym typeface="汉仪雅酷黑 55W" pitchFamily="34" charset="-122"/>
              </a:endParaRP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9" name="Picture 2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1482725" y="866775"/>
            <a:ext cx="8550275" cy="39973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grpSp>
        <p:nvGrpSpPr>
          <p:cNvPr id="12290" name="Group 7"/>
          <p:cNvGrpSpPr/>
          <p:nvPr/>
        </p:nvGrpSpPr>
        <p:grpSpPr>
          <a:xfrm>
            <a:off x="1017588" y="796925"/>
            <a:ext cx="2219325" cy="1219200"/>
            <a:chOff x="0" y="0"/>
            <a:chExt cx="1398" cy="768"/>
          </a:xfrm>
        </p:grpSpPr>
        <p:pic>
          <p:nvPicPr>
            <p:cNvPr id="12291" name="Picture 8" descr="024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0" y="0"/>
              <a:ext cx="1369" cy="768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  <p:sp>
          <p:nvSpPr>
            <p:cNvPr id="12292" name="Rectangle 9"/>
            <p:cNvSpPr>
              <a:spLocks noChangeArrowheads="1"/>
            </p:cNvSpPr>
            <p:nvPr/>
          </p:nvSpPr>
          <p:spPr bwMode="auto">
            <a:xfrm>
              <a:off x="146" y="11"/>
              <a:ext cx="1252" cy="657"/>
            </a:xfrm>
            <a:prstGeom prst="rect">
              <a:avLst/>
            </a:prstGeom>
            <a:noFill/>
            <a:ln>
              <a:noFill/>
            </a:ln>
          </p:spPr>
          <p:txBody>
            <a:bodyPr lIns="90000" tIns="46800" rIns="90000" bIns="46800" anchor="t" anchorCtr="0">
              <a:spAutoFit/>
            </a:bodyPr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defRPr>
              </a:lvl1pPr>
              <a:lvl2pPr marL="742950" indent="-28575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defRPr>
              </a:lvl2pPr>
              <a:lvl3pPr marL="1143000" indent="-22860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defRPr>
              </a:lvl3pPr>
              <a:lvl4pPr marL="1600200" indent="-22860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defRPr>
              </a:lvl4pPr>
              <a:lvl5pPr marL="2057400" indent="-22860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lang="zh-CN" altLang="en-US">
                  <a:solidFill>
                    <a:schemeClr val="tx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lang="zh-CN" altLang="en-US">
                  <a:solidFill>
                    <a:schemeClr val="tx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lang="zh-CN" altLang="en-US">
                  <a:solidFill>
                    <a:schemeClr val="tx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lang="zh-CN" altLang="en-US">
                  <a:solidFill>
                    <a:schemeClr val="tx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>
                <a:lnSpc>
                  <a:spcPct val="110000"/>
                </a:lnSpc>
                <a:buClrTx/>
                <a:buFontTx/>
              </a:pPr>
              <a:r>
                <a:rPr lang="zh-CN" altLang="zh-CN" sz="2800" spc="0">
                  <a:solidFill>
                    <a:srgbClr val="000000"/>
                  </a:solidFill>
                  <a:latin typeface="汉仪雅酷黑 55W" pitchFamily="34" charset="-122"/>
                  <a:ea typeface="汉仪雅酷黑 55W" pitchFamily="34" charset="-122"/>
                  <a:sym typeface="汉仪雅酷黑 55W" pitchFamily="34" charset="-122"/>
                </a:rPr>
                <a:t>两只小手可</a:t>
              </a:r>
              <a:endParaRPr lang="zh-CN" altLang="zh-CN" sz="2800">
                <a:solidFill>
                  <a:srgbClr val="000000"/>
                </a:solidFill>
                <a:latin typeface="汉仪雅酷黑 55W" pitchFamily="34" charset="-122"/>
                <a:ea typeface="汉仪雅酷黑 55W" pitchFamily="34" charset="-122"/>
                <a:sym typeface="汉仪雅酷黑 55W" pitchFamily="34" charset="-122"/>
              </a:endParaRPr>
            </a:p>
            <a:p>
              <a:pPr marL="0" marR="0" lvl="0" indent="0">
                <a:lnSpc>
                  <a:spcPct val="110000"/>
                </a:lnSpc>
                <a:buClrTx/>
                <a:buFontTx/>
              </a:pPr>
              <a:r>
                <a:rPr lang="zh-CN" altLang="zh-CN" sz="2800" spc="0">
                  <a:solidFill>
                    <a:srgbClr val="000000"/>
                  </a:solidFill>
                  <a:latin typeface="汉仪雅酷黑 55W" pitchFamily="34" charset="-122"/>
                  <a:ea typeface="汉仪雅酷黑 55W" pitchFamily="34" charset="-122"/>
                  <a:sym typeface="汉仪雅酷黑 55W" pitchFamily="34" charset="-122"/>
                </a:rPr>
                <a:t>以做什么？</a:t>
              </a:r>
              <a:endParaRPr lang="zh-CN" altLang="zh-CN" sz="2800">
                <a:solidFill>
                  <a:srgbClr val="000000"/>
                </a:solidFill>
                <a:latin typeface="汉仪雅酷黑 55W" pitchFamily="34" charset="-122"/>
                <a:ea typeface="汉仪雅酷黑 55W" pitchFamily="34" charset="-122"/>
                <a:sym typeface="汉仪雅酷黑 55W" pitchFamily="34" charset="-122"/>
              </a:endParaRPr>
            </a:p>
          </p:txBody>
        </p:sp>
      </p:grpSp>
      <p:grpSp>
        <p:nvGrpSpPr>
          <p:cNvPr id="12293" name="Group 10"/>
          <p:cNvGrpSpPr/>
          <p:nvPr/>
        </p:nvGrpSpPr>
        <p:grpSpPr>
          <a:xfrm>
            <a:off x="2962275" y="1589088"/>
            <a:ext cx="2335213" cy="1219200"/>
            <a:chOff x="0" y="0"/>
            <a:chExt cx="1471" cy="768"/>
          </a:xfrm>
        </p:grpSpPr>
        <p:pic>
          <p:nvPicPr>
            <p:cNvPr id="12294" name="Picture 11" descr="024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0" y="0"/>
              <a:ext cx="1369" cy="768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  <p:sp>
          <p:nvSpPr>
            <p:cNvPr id="12295" name="Rectangle 12"/>
            <p:cNvSpPr>
              <a:spLocks noChangeArrowheads="1"/>
            </p:cNvSpPr>
            <p:nvPr/>
          </p:nvSpPr>
          <p:spPr bwMode="auto">
            <a:xfrm>
              <a:off x="75" y="19"/>
              <a:ext cx="1396" cy="657"/>
            </a:xfrm>
            <a:prstGeom prst="rect">
              <a:avLst/>
            </a:prstGeom>
            <a:noFill/>
            <a:ln>
              <a:noFill/>
            </a:ln>
          </p:spPr>
          <p:txBody>
            <a:bodyPr lIns="90000" tIns="46800" rIns="90000" bIns="46800" anchor="t" anchorCtr="0">
              <a:spAutoFit/>
            </a:bodyPr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defRPr>
              </a:lvl1pPr>
              <a:lvl2pPr marL="742950" indent="-28575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defRPr>
              </a:lvl2pPr>
              <a:lvl3pPr marL="1143000" indent="-22860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defRPr>
              </a:lvl3pPr>
              <a:lvl4pPr marL="1600200" indent="-22860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defRPr>
              </a:lvl4pPr>
              <a:lvl5pPr marL="2057400" indent="-22860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lang="zh-CN" altLang="en-US">
                  <a:solidFill>
                    <a:schemeClr val="tx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lang="zh-CN" altLang="en-US">
                  <a:solidFill>
                    <a:schemeClr val="tx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lang="zh-CN" altLang="en-US">
                  <a:solidFill>
                    <a:schemeClr val="tx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lang="zh-CN" altLang="en-US">
                  <a:solidFill>
                    <a:schemeClr val="tx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>
                <a:lnSpc>
                  <a:spcPct val="110000"/>
                </a:lnSpc>
                <a:buClrTx/>
                <a:buFontTx/>
              </a:pPr>
              <a:r>
                <a:rPr lang="zh-CN" altLang="zh-CN" sz="2800" spc="0">
                  <a:solidFill>
                    <a:srgbClr val="000000"/>
                  </a:solidFill>
                  <a:latin typeface="汉仪雅酷黑 55W" pitchFamily="34" charset="-122"/>
                  <a:ea typeface="汉仪雅酷黑 55W" pitchFamily="34" charset="-122"/>
                  <a:sym typeface="汉仪雅酷黑 55W" pitchFamily="34" charset="-122"/>
                </a:rPr>
                <a:t>右手写字,左</a:t>
              </a:r>
              <a:endParaRPr lang="zh-CN" altLang="zh-CN" sz="2800">
                <a:solidFill>
                  <a:srgbClr val="000000"/>
                </a:solidFill>
                <a:latin typeface="汉仪雅酷黑 55W" pitchFamily="34" charset="-122"/>
                <a:ea typeface="汉仪雅酷黑 55W" pitchFamily="34" charset="-122"/>
                <a:sym typeface="汉仪雅酷黑 55W" pitchFamily="34" charset="-122"/>
              </a:endParaRPr>
            </a:p>
            <a:p>
              <a:pPr marL="0" marR="0" lvl="0" indent="0">
                <a:lnSpc>
                  <a:spcPct val="110000"/>
                </a:lnSpc>
                <a:buClrTx/>
                <a:buFontTx/>
              </a:pPr>
              <a:r>
                <a:rPr lang="zh-CN" altLang="zh-CN" sz="2800" spc="0">
                  <a:solidFill>
                    <a:srgbClr val="000000"/>
                  </a:solidFill>
                  <a:latin typeface="汉仪雅酷黑 55W" pitchFamily="34" charset="-122"/>
                  <a:ea typeface="汉仪雅酷黑 55W" pitchFamily="34" charset="-122"/>
                  <a:sym typeface="汉仪雅酷黑 55W" pitchFamily="34" charset="-122"/>
                </a:rPr>
                <a:t>手压本子。</a:t>
              </a:r>
              <a:endParaRPr lang="zh-CN" altLang="zh-CN" sz="2800">
                <a:solidFill>
                  <a:srgbClr val="000000"/>
                </a:solidFill>
                <a:latin typeface="汉仪雅酷黑 55W" pitchFamily="34" charset="-122"/>
                <a:ea typeface="汉仪雅酷黑 55W" pitchFamily="34" charset="-122"/>
                <a:sym typeface="汉仪雅酷黑 55W" pitchFamily="34" charset="-122"/>
              </a:endParaRPr>
            </a:p>
          </p:txBody>
        </p:sp>
      </p:grpSp>
      <p:grpSp>
        <p:nvGrpSpPr>
          <p:cNvPr id="12296" name="Group 13"/>
          <p:cNvGrpSpPr/>
          <p:nvPr/>
        </p:nvGrpSpPr>
        <p:grpSpPr>
          <a:xfrm>
            <a:off x="8504238" y="1839913"/>
            <a:ext cx="2130425" cy="1219200"/>
            <a:chOff x="0" y="0"/>
            <a:chExt cx="1342" cy="768"/>
          </a:xfrm>
        </p:grpSpPr>
        <p:pic>
          <p:nvPicPr>
            <p:cNvPr id="12297" name="Picture 14" descr="024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0" y="0"/>
              <a:ext cx="1168" cy="768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  <p:sp>
          <p:nvSpPr>
            <p:cNvPr id="12298" name="Rectangle 15"/>
            <p:cNvSpPr>
              <a:spLocks noChangeArrowheads="1"/>
            </p:cNvSpPr>
            <p:nvPr/>
          </p:nvSpPr>
          <p:spPr bwMode="auto">
            <a:xfrm>
              <a:off x="90" y="11"/>
              <a:ext cx="1252" cy="657"/>
            </a:xfrm>
            <a:prstGeom prst="rect">
              <a:avLst/>
            </a:prstGeom>
            <a:noFill/>
            <a:ln>
              <a:noFill/>
            </a:ln>
          </p:spPr>
          <p:txBody>
            <a:bodyPr lIns="90000" tIns="46800" rIns="90000" bIns="46800" anchor="t" anchorCtr="0">
              <a:spAutoFit/>
            </a:bodyPr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defRPr>
              </a:lvl1pPr>
              <a:lvl2pPr marL="742950" indent="-28575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defRPr>
              </a:lvl2pPr>
              <a:lvl3pPr marL="1143000" indent="-22860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defRPr>
              </a:lvl3pPr>
              <a:lvl4pPr marL="1600200" indent="-22860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defRPr>
              </a:lvl4pPr>
              <a:lvl5pPr marL="2057400" indent="-22860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lang="zh-CN" altLang="en-US">
                  <a:solidFill>
                    <a:schemeClr val="tx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lang="zh-CN" altLang="en-US">
                  <a:solidFill>
                    <a:schemeClr val="tx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lang="zh-CN" altLang="en-US">
                  <a:solidFill>
                    <a:schemeClr val="tx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lang="zh-CN" altLang="en-US">
                  <a:solidFill>
                    <a:schemeClr val="tx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>
                <a:lnSpc>
                  <a:spcPct val="110000"/>
                </a:lnSpc>
                <a:buClrTx/>
                <a:buFontTx/>
              </a:pPr>
              <a:r>
                <a:rPr lang="zh-CN" altLang="zh-CN" sz="2800" spc="0">
                  <a:solidFill>
                    <a:srgbClr val="000000"/>
                  </a:solidFill>
                  <a:latin typeface="汉仪雅酷黑 55W" pitchFamily="34" charset="-122"/>
                  <a:ea typeface="汉仪雅酷黑 55W" pitchFamily="34" charset="-122"/>
                  <a:sym typeface="汉仪雅酷黑 55W" pitchFamily="34" charset="-122"/>
                </a:rPr>
                <a:t>我举手发</a:t>
              </a:r>
              <a:endParaRPr lang="zh-CN" altLang="zh-CN" sz="2800">
                <a:solidFill>
                  <a:srgbClr val="000000"/>
                </a:solidFill>
                <a:latin typeface="汉仪雅酷黑 55W" pitchFamily="34" charset="-122"/>
                <a:ea typeface="汉仪雅酷黑 55W" pitchFamily="34" charset="-122"/>
                <a:sym typeface="汉仪雅酷黑 55W" pitchFamily="34" charset="-122"/>
              </a:endParaRPr>
            </a:p>
            <a:p>
              <a:pPr marL="0" marR="0" lvl="0" indent="0">
                <a:lnSpc>
                  <a:spcPct val="110000"/>
                </a:lnSpc>
                <a:buClrTx/>
                <a:buFontTx/>
              </a:pPr>
              <a:r>
                <a:rPr lang="zh-CN" altLang="zh-CN" sz="2800" spc="0">
                  <a:solidFill>
                    <a:srgbClr val="000000"/>
                  </a:solidFill>
                  <a:latin typeface="汉仪雅酷黑 55W" pitchFamily="34" charset="-122"/>
                  <a:ea typeface="汉仪雅酷黑 55W" pitchFamily="34" charset="-122"/>
                  <a:sym typeface="汉仪雅酷黑 55W" pitchFamily="34" charset="-122"/>
                </a:rPr>
                <a:t>言用右手。</a:t>
              </a:r>
              <a:endParaRPr lang="zh-CN" altLang="zh-CN" sz="2800">
                <a:solidFill>
                  <a:srgbClr val="000000"/>
                </a:solidFill>
                <a:latin typeface="汉仪雅酷黑 55W" pitchFamily="34" charset="-122"/>
                <a:ea typeface="汉仪雅酷黑 55W" pitchFamily="34" charset="-122"/>
                <a:sym typeface="汉仪雅酷黑 55W" pitchFamily="34" charset="-122"/>
              </a:endParaRPr>
            </a:p>
          </p:txBody>
        </p:sp>
      </p:grpSp>
      <p:sp>
        <p:nvSpPr>
          <p:cNvPr id="12299" name="文本框 1"/>
          <p:cNvSpPr/>
          <p:nvPr/>
        </p:nvSpPr>
        <p:spPr>
          <a:xfrm>
            <a:off x="842963" y="5316538"/>
            <a:ext cx="10839450" cy="9540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en-US" altLang="zh-CN" sz="2800" b="1">
                <a:latin typeface="黑体" panose="02010609060101010101" charset="-122"/>
                <a:ea typeface="黑体" panose="02010609060101010101" charset="-122"/>
              </a:rPr>
              <a:t>左手和右手是“好朋友”，大家看看自己的身上</a:t>
            </a:r>
            <a:r>
              <a:rPr lang="zh-CN" altLang="en-US" sz="2800" b="1">
                <a:latin typeface="黑体" panose="02010609060101010101" charset="-122"/>
                <a:ea typeface="黑体" panose="02010609060101010101" charset="-122"/>
              </a:rPr>
              <a:t>有没有</a:t>
            </a:r>
            <a:r>
              <a:rPr lang="en-US" altLang="zh-CN" sz="2800" b="1">
                <a:latin typeface="黑体" panose="02010609060101010101" charset="-122"/>
                <a:ea typeface="黑体" panose="02010609060101010101" charset="-122"/>
              </a:rPr>
              <a:t>一左一右的“好朋友”呢</a:t>
            </a:r>
            <a:r>
              <a:rPr lang="zh-CN" altLang="en-US" sz="2800" b="1">
                <a:latin typeface="黑体" panose="02010609060101010101" charset="-122"/>
                <a:ea typeface="黑体" panose="02010609060101010101" charset="-122"/>
              </a:rPr>
              <a:t>？</a:t>
            </a:r>
            <a:endParaRPr lang="zh-CN" altLang="en-US" sz="2800" b="1"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ChangeArrowheads="1"/>
          </p:cNvSpPr>
          <p:nvPr/>
        </p:nvSpPr>
        <p:spPr bwMode="auto">
          <a:xfrm>
            <a:off x="1287463" y="1554163"/>
            <a:ext cx="7129463" cy="2849563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742950" indent="-28575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1143000" indent="-22860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600200" indent="-22860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2057400" indent="-22860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>
              <a:lnSpc>
                <a:spcPct val="160000"/>
              </a:lnSpc>
              <a:buClrTx/>
              <a:buFontTx/>
            </a:pPr>
            <a:r>
              <a:rPr lang="en-US" altLang="zh-CN" sz="2800" spc="0" dirty="0">
                <a:solidFill>
                  <a:srgbClr val="000000"/>
                </a:solidFill>
                <a:latin typeface="汉仪雅酷黑 55W" pitchFamily="34" charset="-122"/>
                <a:ea typeface="汉仪雅酷黑 55W" pitchFamily="34" charset="-122"/>
                <a:sym typeface="汉仪雅酷黑 55W" pitchFamily="34" charset="-122"/>
              </a:rPr>
              <a:t>      </a:t>
            </a:r>
            <a:r>
              <a:rPr lang="zh-CN" altLang="zh-CN" sz="2800" b="1" spc="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sym typeface="汉仪雅酷黑 55W" pitchFamily="34" charset="-122"/>
              </a:rPr>
              <a:t>伸出你的右手，挥一挥。</a:t>
            </a:r>
            <a:endParaRPr lang="zh-CN" altLang="zh-CN" sz="2800" b="1" dirty="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sym typeface="汉仪雅酷黑 55W" pitchFamily="34" charset="-122"/>
            </a:endParaRPr>
          </a:p>
          <a:p>
            <a:pPr marL="0" marR="0" lvl="0" indent="0" algn="ctr">
              <a:lnSpc>
                <a:spcPct val="160000"/>
              </a:lnSpc>
              <a:buClrTx/>
              <a:buFontTx/>
            </a:pPr>
            <a:r>
              <a:rPr lang="zh-CN" altLang="zh-CN" sz="2800" b="1" spc="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sym typeface="汉仪雅酷黑 55W" pitchFamily="34" charset="-122"/>
              </a:rPr>
              <a:t>    举起你的左手，拍拍头。</a:t>
            </a:r>
            <a:endParaRPr lang="zh-CN" altLang="zh-CN" sz="2800" b="1" dirty="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sym typeface="汉仪雅酷黑 55W" pitchFamily="34" charset="-122"/>
            </a:endParaRPr>
          </a:p>
          <a:p>
            <a:pPr marL="0" marR="0" lvl="0" indent="0" algn="ctr">
              <a:lnSpc>
                <a:spcPct val="160000"/>
              </a:lnSpc>
              <a:buClrTx/>
              <a:buFontTx/>
            </a:pPr>
            <a:r>
              <a:rPr lang="zh-CN" altLang="zh-CN" sz="2800" b="1" spc="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sym typeface="汉仪雅酷黑 55W" pitchFamily="34" charset="-122"/>
              </a:rPr>
              <a:t>    抬抬你的左脚，踢一踢。</a:t>
            </a:r>
            <a:endParaRPr lang="zh-CN" altLang="zh-CN" sz="2800" b="1" dirty="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sym typeface="汉仪雅酷黑 55W" pitchFamily="34" charset="-122"/>
            </a:endParaRPr>
          </a:p>
          <a:p>
            <a:pPr marL="0" marR="0" lvl="0" indent="0" algn="ctr">
              <a:lnSpc>
                <a:spcPct val="160000"/>
              </a:lnSpc>
              <a:buClrTx/>
              <a:buFontTx/>
            </a:pPr>
            <a:r>
              <a:rPr lang="en-US" altLang="zh-CN" sz="2800" b="1" spc="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sym typeface="汉仪雅酷黑 55W" pitchFamily="34" charset="-122"/>
              </a:rPr>
              <a:t>    </a:t>
            </a:r>
            <a:r>
              <a:rPr lang="zh-CN" altLang="en-US" sz="2800" b="1" spc="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sym typeface="汉仪雅酷黑 55W" pitchFamily="34" charset="-122"/>
              </a:rPr>
              <a:t>抬抬你的右脚，跺一跺。</a:t>
            </a:r>
            <a:endParaRPr lang="zh-CN" altLang="en-US" sz="2800" b="1" dirty="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sym typeface="汉仪雅酷黑 55W" pitchFamily="34" charset="-122"/>
            </a:endParaRPr>
          </a:p>
        </p:txBody>
      </p:sp>
      <p:pic>
        <p:nvPicPr>
          <p:cNvPr id="14338" name="图片 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9099550" y="303213"/>
            <a:ext cx="2895600" cy="28956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4339" name="Rectangle 5"/>
          <p:cNvSpPr txBox="1">
            <a:spLocks noChangeArrowheads="1"/>
          </p:cNvSpPr>
          <p:nvPr/>
        </p:nvSpPr>
        <p:spPr bwMode="auto">
          <a:xfrm>
            <a:off x="617538" y="420688"/>
            <a:ext cx="7691438" cy="647700"/>
          </a:xfrm>
          <a:prstGeom prst="rect">
            <a:avLst/>
          </a:prstGeom>
          <a:noFill/>
          <a:ln>
            <a:noFill/>
          </a:ln>
        </p:spPr>
        <p:txBody>
          <a:bodyPr anchor="t" anchorCtr="0"/>
          <a:lstStyle>
            <a:defPPr>
              <a:defRPr lang="zh-CN"/>
            </a:defPPr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lang="zh-CN" altLang="en-US" sz="2800" b="0" i="0" u="none" baseline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lang="zh-CN" altLang="en-US" sz="2400" b="0" i="0" u="none" baseline="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lang="zh-CN" altLang="en-US" sz="2000" b="0" i="0" u="none" baseline="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lang="zh-CN" altLang="en-US" sz="2000" b="0" i="0" u="none" baseline="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lang="zh-CN" altLang="en-US" sz="1600" b="0" i="0" u="none" baseline="0">
                <a:solidFill>
                  <a:srgbClr val="1C1C1C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rgbClr val="1C1C1C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rgbClr val="1C1C1C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rgbClr val="1C1C1C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lang="zh-CN" altLang="en-US" sz="1600">
                <a:solidFill>
                  <a:srgbClr val="1C1C1C"/>
                </a:solidFill>
                <a:latin typeface="+mn-lt"/>
                <a:ea typeface="+mn-ea"/>
              </a:defRPr>
            </a:lvl9pPr>
          </a:lstStyle>
          <a:p>
            <a:pPr marL="0" marR="0" lvl="0" indent="0">
              <a:lnSpc>
                <a:spcPct val="120000"/>
              </a:lnSpc>
              <a:buClrTx/>
              <a:buFontTx/>
            </a:pPr>
            <a:r>
              <a:rPr lang="zh-CN" altLang="en-US" sz="4400" b="1" spc="0">
                <a:solidFill>
                  <a:srgbClr val="2E75B6"/>
                </a:solidFill>
                <a:latin typeface="汉仪雅酷黑 55W" pitchFamily="34" charset="-122"/>
                <a:ea typeface="汉仪雅酷黑 55W" pitchFamily="34" charset="-122"/>
                <a:sym typeface="汉仪雅酷黑 55W" pitchFamily="34" charset="-122"/>
              </a:rPr>
              <a:t>活动二、和我一起动起来</a:t>
            </a:r>
            <a:endParaRPr lang="zh-CN" altLang="en-US" sz="4400" b="1">
              <a:solidFill>
                <a:srgbClr val="2E75B6"/>
              </a:solidFill>
              <a:latin typeface="汉仪雅酷黑 55W" pitchFamily="34" charset="-122"/>
              <a:ea typeface="汉仪雅酷黑 55W" pitchFamily="34" charset="-122"/>
              <a:sym typeface="汉仪雅酷黑 55W" pitchFamily="34" charset="-122"/>
            </a:endParaRPr>
          </a:p>
        </p:txBody>
      </p:sp>
      <p:sp>
        <p:nvSpPr>
          <p:cNvPr id="14340" name="文本框 1"/>
          <p:cNvSpPr/>
          <p:nvPr/>
        </p:nvSpPr>
        <p:spPr>
          <a:xfrm>
            <a:off x="800100" y="4889500"/>
            <a:ext cx="8299450" cy="9525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zh-CN" sz="2800" b="1">
                <a:latin typeface="黑体" panose="02010609060101010101" charset="-122"/>
                <a:ea typeface="黑体" panose="02010609060101010101" charset="-122"/>
                <a:sym typeface="汉仪雅酷黑 55W" pitchFamily="34" charset="-122"/>
              </a:rPr>
              <a:t>1、你知道哪边是左边哪边是右边吗？</a:t>
            </a:r>
            <a:endParaRPr lang="zh-CN" altLang="zh-CN" sz="2800" b="1">
              <a:latin typeface="黑体" panose="02010609060101010101" charset="-122"/>
              <a:ea typeface="黑体" panose="02010609060101010101" charset="-122"/>
              <a:sym typeface="汉仪雅酷黑 55W" pitchFamily="34" charset="-122"/>
            </a:endParaRPr>
          </a:p>
          <a:p>
            <a:pPr lvl="0"/>
            <a:r>
              <a:rPr lang="en-US" altLang="zh-CN" sz="2800" b="1">
                <a:latin typeface="黑体" panose="02010609060101010101" charset="-122"/>
                <a:ea typeface="黑体" panose="02010609060101010101" charset="-122"/>
                <a:sym typeface="汉仪雅酷黑 55W" pitchFamily="34" charset="-122"/>
              </a:rPr>
              <a:t>2</a:t>
            </a:r>
            <a:r>
              <a:rPr lang="zh-CN" altLang="en-US" sz="2800" b="1">
                <a:latin typeface="黑体" panose="02010609060101010101" charset="-122"/>
                <a:ea typeface="黑体" panose="02010609060101010101" charset="-122"/>
                <a:sym typeface="汉仪雅酷黑 55W" pitchFamily="34" charset="-122"/>
              </a:rPr>
              <a:t>、</a:t>
            </a:r>
            <a:r>
              <a:rPr lang="zh-CN" altLang="zh-CN" sz="2800" b="1">
                <a:latin typeface="黑体" panose="02010609060101010101" charset="-122"/>
                <a:ea typeface="黑体" panose="02010609060101010101" charset="-122"/>
                <a:sym typeface="汉仪雅酷黑 55W" pitchFamily="34" charset="-122"/>
              </a:rPr>
              <a:t>请说一说你的左、右各是哪位同学？</a:t>
            </a:r>
            <a:endParaRPr lang="zh-CN" altLang="zh-CN" sz="2800" b="1">
              <a:latin typeface="黑体" panose="02010609060101010101" charset="-122"/>
              <a:ea typeface="黑体" panose="02010609060101010101" charset="-122"/>
              <a:sym typeface="汉仪雅酷黑 55W" pitchFamily="34" charset="-122"/>
            </a:endParaRPr>
          </a:p>
        </p:txBody>
      </p:sp>
    </p:spTree>
  </p:cSld>
  <p:clrMapOvr>
    <a:masterClrMapping/>
  </p:clrMapOvr>
  <p:transition spd="slow">
    <p:rand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图片 99"/>
          <p:cNvPicPr/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6627813" y="2047875"/>
            <a:ext cx="1274762" cy="136207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16386" name="图片 100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2906713" y="1914525"/>
            <a:ext cx="1357312" cy="136207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16387" name="图片 101"/>
          <p:cNvPicPr/>
          <p:nvPr/>
        </p:nvPicPr>
        <p:blipFill>
          <a:blip r:embed="rId3" cstate="email"/>
          <a:stretch>
            <a:fillRect/>
          </a:stretch>
        </p:blipFill>
        <p:spPr>
          <a:xfrm>
            <a:off x="8618538" y="2070100"/>
            <a:ext cx="1152525" cy="12065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16388" name="图片 102"/>
          <p:cNvPicPr/>
          <p:nvPr/>
        </p:nvPicPr>
        <p:blipFill>
          <a:blip r:embed="rId4" cstate="email"/>
          <a:stretch>
            <a:fillRect/>
          </a:stretch>
        </p:blipFill>
        <p:spPr>
          <a:xfrm>
            <a:off x="4832350" y="2070100"/>
            <a:ext cx="1077913" cy="1249363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16389" name="图片 103"/>
          <p:cNvPicPr/>
          <p:nvPr/>
        </p:nvPicPr>
        <p:blipFill>
          <a:blip r:embed="rId5" cstate="email"/>
          <a:stretch>
            <a:fillRect/>
          </a:stretch>
        </p:blipFill>
        <p:spPr>
          <a:xfrm>
            <a:off x="817563" y="1992313"/>
            <a:ext cx="1401762" cy="123825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6390" name="文本框 4"/>
          <p:cNvSpPr/>
          <p:nvPr/>
        </p:nvSpPr>
        <p:spPr>
          <a:xfrm>
            <a:off x="569913" y="4400550"/>
            <a:ext cx="11052175" cy="9525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</a:lstStyle>
          <a:p>
            <a:pPr lvl="0" eaLnBrk="0" hangingPunct="0"/>
            <a:r>
              <a:rPr lang="en-US" altLang="zh-CN" sz="2800" b="1">
                <a:latin typeface="Franklin Gothic Medium" panose="020B0603020102020204" pitchFamily="34" charset="0"/>
              </a:rPr>
              <a:t>1</a:t>
            </a:r>
            <a:r>
              <a:rPr lang="zh-CN" altLang="en-US" sz="2800" b="1">
                <a:latin typeface="Franklin Gothic Medium" panose="020B0603020102020204" pitchFamily="34" charset="0"/>
                <a:ea typeface="微软雅黑" panose="020B0503020204020204" pitchFamily="34" charset="-122"/>
              </a:rPr>
              <a:t>、看一看这里都有哪些水果？</a:t>
            </a:r>
            <a:endParaRPr lang="zh-CN" altLang="en-US" sz="2800" b="1"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  <a:p>
            <a:pPr lvl="0" eaLnBrk="0" hangingPunct="0"/>
            <a:r>
              <a:rPr lang="en-US" altLang="zh-CN" sz="2800" b="1">
                <a:latin typeface="Franklin Gothic Medium" panose="020B0603020102020204" pitchFamily="34" charset="0"/>
              </a:rPr>
              <a:t>2</a:t>
            </a:r>
            <a:r>
              <a:rPr lang="zh-CN" altLang="en-US" sz="2800" b="1">
                <a:latin typeface="Franklin Gothic Medium" panose="020B0603020102020204" pitchFamily="34" charset="0"/>
                <a:ea typeface="微软雅黑" panose="020B0503020204020204" pitchFamily="34" charset="-122"/>
              </a:rPr>
              <a:t>、说一说，这些水果谁在谁的左边，谁在谁的右边。</a:t>
            </a:r>
            <a:endParaRPr lang="zh-CN" altLang="en-US" sz="2800" b="1"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6391" name="文本框 5"/>
          <p:cNvSpPr/>
          <p:nvPr/>
        </p:nvSpPr>
        <p:spPr>
          <a:xfrm>
            <a:off x="101600" y="0"/>
            <a:ext cx="4821238" cy="9032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</a:lstStyle>
          <a:p>
            <a:pPr lvl="0">
              <a:lnSpc>
                <a:spcPct val="120000"/>
              </a:lnSpc>
              <a:buClrTx/>
              <a:buFontTx/>
            </a:pPr>
            <a:r>
              <a:rPr lang="zh-CN" altLang="en-US" sz="4400" b="1">
                <a:solidFill>
                  <a:srgbClr val="2E75B6"/>
                </a:solidFill>
                <a:latin typeface="汉仪雅酷黑 55W" pitchFamily="34" charset="-122"/>
                <a:ea typeface="汉仪雅酷黑 55W" pitchFamily="34" charset="-122"/>
              </a:rPr>
              <a:t>活动三、摆一摆</a:t>
            </a:r>
            <a:endParaRPr lang="zh-CN" altLang="en-US" sz="4400" b="1">
              <a:solidFill>
                <a:srgbClr val="2E75B6"/>
              </a:solidFill>
              <a:latin typeface="汉仪雅酷黑 55W" pitchFamily="34" charset="-122"/>
              <a:ea typeface="汉仪雅酷黑 55W" pitchFamily="34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4475" y="2997200"/>
            <a:ext cx="5583238" cy="3998913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grpSp>
        <p:nvGrpSpPr>
          <p:cNvPr id="17410" name="Group 4"/>
          <p:cNvGrpSpPr/>
          <p:nvPr/>
        </p:nvGrpSpPr>
        <p:grpSpPr>
          <a:xfrm>
            <a:off x="1081088" y="1393825"/>
            <a:ext cx="7869237" cy="1603375"/>
            <a:chOff x="18" y="-6"/>
            <a:chExt cx="4957" cy="1010"/>
          </a:xfrm>
        </p:grpSpPr>
        <p:pic>
          <p:nvPicPr>
            <p:cNvPr id="17411" name="Picture 5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8" y="-6"/>
              <a:ext cx="636" cy="612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  <p:sp>
          <p:nvSpPr>
            <p:cNvPr id="17412" name="Text Box 6"/>
            <p:cNvSpPr txBox="1">
              <a:spLocks noChangeArrowheads="1"/>
            </p:cNvSpPr>
            <p:nvPr/>
          </p:nvSpPr>
          <p:spPr bwMode="auto">
            <a:xfrm>
              <a:off x="700" y="132"/>
              <a:ext cx="4275" cy="872"/>
            </a:xfrm>
            <a:prstGeom prst="rect">
              <a:avLst/>
            </a:prstGeom>
            <a:noFill/>
            <a:ln>
              <a:noFill/>
            </a:ln>
          </p:spPr>
          <p:txBody>
            <a:bodyPr wrap="none" anchor="t" anchorCtr="0">
              <a:spAutoFit/>
            </a:bodyPr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defRPr>
              </a:lvl1pPr>
              <a:lvl2pPr marL="742950" indent="-28575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defRPr>
              </a:lvl2pPr>
              <a:lvl3pPr marL="1143000" indent="-22860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defRPr>
              </a:lvl3pPr>
              <a:lvl4pPr marL="1600200" indent="-22860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defRPr>
              </a:lvl4pPr>
              <a:lvl5pPr marL="2057400" indent="-22860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lang="zh-CN" altLang="en-US">
                  <a:solidFill>
                    <a:schemeClr val="tx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lang="zh-CN" altLang="en-US">
                  <a:solidFill>
                    <a:schemeClr val="tx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lang="zh-CN" altLang="en-US">
                  <a:solidFill>
                    <a:schemeClr val="tx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lang="zh-CN" altLang="en-US">
                  <a:solidFill>
                    <a:schemeClr val="tx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>
                <a:buClrTx/>
                <a:buFontTx/>
              </a:pPr>
              <a:r>
                <a:rPr lang="zh-CN" altLang="zh-CN" sz="2800" spc="0">
                  <a:solidFill>
                    <a:srgbClr val="000000"/>
                  </a:solidFill>
                  <a:latin typeface="汉仪雅酷黑 55W" pitchFamily="34" charset="-122"/>
                  <a:ea typeface="汉仪雅酷黑 55W" pitchFamily="34" charset="-122"/>
                  <a:sym typeface="汉仪雅酷黑 55W" pitchFamily="34" charset="-122"/>
                </a:rPr>
                <a:t>的右面是</a:t>
              </a:r>
              <a:r>
                <a:rPr lang="zh-CN" altLang="zh-CN" sz="2800" spc="0">
                  <a:solidFill>
                    <a:srgbClr val="003300"/>
                  </a:solidFill>
                  <a:latin typeface="汉仪雅酷黑 55W" pitchFamily="34" charset="-122"/>
                  <a:ea typeface="汉仪雅酷黑 55W" pitchFamily="34" charset="-122"/>
                  <a:sym typeface="汉仪雅酷黑 55W" pitchFamily="34" charset="-122"/>
                </a:rPr>
                <a:t>（         ），左面是（         ），</a:t>
              </a:r>
              <a:endParaRPr lang="zh-CN" altLang="zh-CN" sz="2800">
                <a:solidFill>
                  <a:srgbClr val="003300"/>
                </a:solidFill>
                <a:latin typeface="汉仪雅酷黑 55W" pitchFamily="34" charset="-122"/>
                <a:ea typeface="汉仪雅酷黑 55W" pitchFamily="34" charset="-122"/>
                <a:sym typeface="汉仪雅酷黑 55W" pitchFamily="34" charset="-122"/>
              </a:endParaRPr>
            </a:p>
            <a:p>
              <a:pPr marL="0" marR="0" lvl="0" indent="0">
                <a:buClrTx/>
                <a:buFontTx/>
              </a:pPr>
              <a:endParaRPr lang="zh-CN" altLang="zh-CN" sz="2800">
                <a:solidFill>
                  <a:srgbClr val="003300"/>
                </a:solidFill>
                <a:latin typeface="汉仪雅酷黑 55W" pitchFamily="34" charset="-122"/>
                <a:ea typeface="汉仪雅酷黑 55W" pitchFamily="34" charset="-122"/>
                <a:sym typeface="汉仪雅酷黑 55W" pitchFamily="34" charset="-122"/>
              </a:endParaRPr>
            </a:p>
            <a:p>
              <a:pPr marL="0" marR="0" lvl="0" indent="0">
                <a:buClrTx/>
                <a:buFontTx/>
              </a:pPr>
              <a:r>
                <a:rPr lang="zh-CN" altLang="zh-CN" sz="2800" spc="0">
                  <a:solidFill>
                    <a:srgbClr val="003300"/>
                  </a:solidFill>
                  <a:latin typeface="汉仪雅酷黑 55W" pitchFamily="34" charset="-122"/>
                  <a:ea typeface="汉仪雅酷黑 55W" pitchFamily="34" charset="-122"/>
                  <a:sym typeface="汉仪雅酷黑 55W" pitchFamily="34" charset="-122"/>
                </a:rPr>
                <a:t>上面是（         ），下面是（         ）。</a:t>
              </a:r>
              <a:endParaRPr lang="zh-CN" altLang="zh-CN" sz="2800">
                <a:solidFill>
                  <a:srgbClr val="003300"/>
                </a:solidFill>
                <a:latin typeface="汉仪雅酷黑 55W" pitchFamily="34" charset="-122"/>
                <a:ea typeface="汉仪雅酷黑 55W" pitchFamily="34" charset="-122"/>
                <a:sym typeface="汉仪雅酷黑 55W" pitchFamily="34" charset="-122"/>
              </a:endParaRPr>
            </a:p>
          </p:txBody>
        </p:sp>
      </p:grpSp>
      <p:pic>
        <p:nvPicPr>
          <p:cNvPr id="17413" name="Picture 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79863" y="1484313"/>
            <a:ext cx="1009650" cy="63817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17414" name="Picture 8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53288" y="1408113"/>
            <a:ext cx="819150" cy="79057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17415" name="Picture 9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48063" y="2276475"/>
            <a:ext cx="1085850" cy="10382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17416" name="Picture 10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59575" y="2201863"/>
            <a:ext cx="1133475" cy="10382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grpSp>
        <p:nvGrpSpPr>
          <p:cNvPr id="17417" name="Group 11"/>
          <p:cNvGrpSpPr/>
          <p:nvPr/>
        </p:nvGrpSpPr>
        <p:grpSpPr>
          <a:xfrm>
            <a:off x="7073900" y="3509963"/>
            <a:ext cx="3876675" cy="790575"/>
            <a:chOff x="0" y="0"/>
            <a:chExt cx="2442" cy="498"/>
          </a:xfrm>
        </p:grpSpPr>
        <p:sp>
          <p:nvSpPr>
            <p:cNvPr id="17418" name="Text Box 12"/>
            <p:cNvSpPr txBox="1">
              <a:spLocks noChangeArrowheads="1"/>
            </p:cNvSpPr>
            <p:nvPr/>
          </p:nvSpPr>
          <p:spPr bwMode="auto">
            <a:xfrm>
              <a:off x="48" y="112"/>
              <a:ext cx="2394" cy="330"/>
            </a:xfrm>
            <a:prstGeom prst="rect">
              <a:avLst/>
            </a:prstGeom>
            <a:noFill/>
            <a:ln>
              <a:noFill/>
            </a:ln>
          </p:spPr>
          <p:txBody>
            <a:bodyPr wrap="none" anchor="t" anchorCtr="0">
              <a:spAutoFit/>
            </a:bodyPr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defRPr>
              </a:lvl1pPr>
              <a:lvl2pPr marL="742950" indent="-28575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defRPr>
              </a:lvl2pPr>
              <a:lvl3pPr marL="1143000" indent="-22860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defRPr>
              </a:lvl3pPr>
              <a:lvl4pPr marL="1600200" indent="-22860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defRPr>
              </a:lvl4pPr>
              <a:lvl5pPr marL="2057400" indent="-22860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lang="zh-CN" altLang="en-US">
                  <a:solidFill>
                    <a:schemeClr val="tx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lang="zh-CN" altLang="en-US">
                  <a:solidFill>
                    <a:schemeClr val="tx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lang="zh-CN" altLang="en-US">
                  <a:solidFill>
                    <a:schemeClr val="tx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lang="zh-CN" altLang="en-US">
                  <a:solidFill>
                    <a:schemeClr val="tx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>
                <a:buClrTx/>
                <a:buFontTx/>
              </a:pPr>
              <a:r>
                <a:rPr lang="zh-CN" altLang="zh-CN" sz="2800" spc="0">
                  <a:solidFill>
                    <a:srgbClr val="000000"/>
                  </a:solidFill>
                  <a:latin typeface="汉仪雅酷黑 55W" pitchFamily="34" charset="-122"/>
                  <a:ea typeface="汉仪雅酷黑 55W" pitchFamily="34" charset="-122"/>
                  <a:sym typeface="汉仪雅酷黑 55W" pitchFamily="34" charset="-122"/>
                </a:rPr>
                <a:t>       </a:t>
              </a:r>
              <a:r>
                <a:rPr lang="en-US" altLang="zh-CN" sz="2800" spc="0">
                  <a:solidFill>
                    <a:srgbClr val="000000"/>
                  </a:solidFill>
                  <a:latin typeface="汉仪雅酷黑 55W" pitchFamily="34" charset="-122"/>
                  <a:ea typeface="汉仪雅酷黑 55W" pitchFamily="34" charset="-122"/>
                  <a:sym typeface="汉仪雅酷黑 55W" pitchFamily="34" charset="-122"/>
                </a:rPr>
                <a:t> </a:t>
              </a:r>
              <a:r>
                <a:rPr lang="zh-CN" altLang="zh-CN" sz="2800" spc="0">
                  <a:solidFill>
                    <a:srgbClr val="000000"/>
                  </a:solidFill>
                  <a:latin typeface="汉仪雅酷黑 55W" pitchFamily="34" charset="-122"/>
                  <a:ea typeface="汉仪雅酷黑 55W" pitchFamily="34" charset="-122"/>
                  <a:sym typeface="汉仪雅酷黑 55W" pitchFamily="34" charset="-122"/>
                </a:rPr>
                <a:t>在</a:t>
              </a:r>
              <a:r>
                <a:rPr lang="en-US" altLang="zh-CN" sz="2800" spc="0">
                  <a:solidFill>
                    <a:srgbClr val="000000"/>
                  </a:solidFill>
                  <a:latin typeface="汉仪雅酷黑 55W" pitchFamily="34" charset="-122"/>
                  <a:ea typeface="汉仪雅酷黑 55W" pitchFamily="34" charset="-122"/>
                  <a:sym typeface="汉仪雅酷黑 55W" pitchFamily="34" charset="-122"/>
                </a:rPr>
                <a:t> </a:t>
              </a:r>
              <a:r>
                <a:rPr lang="zh-CN" altLang="zh-CN" sz="2800" u="sng" spc="0">
                  <a:solidFill>
                    <a:srgbClr val="FF0000"/>
                  </a:solidFill>
                  <a:latin typeface="汉仪雅酷黑 55W" pitchFamily="34" charset="-122"/>
                  <a:ea typeface="汉仪雅酷黑 55W" pitchFamily="34" charset="-122"/>
                  <a:sym typeface="汉仪雅酷黑 55W" pitchFamily="34" charset="-122"/>
                </a:rPr>
                <a:t>          </a:t>
              </a:r>
              <a:r>
                <a:rPr lang="en-US" altLang="zh-CN" sz="2800" u="sng" spc="0">
                  <a:solidFill>
                    <a:srgbClr val="FF0000"/>
                  </a:solidFill>
                  <a:latin typeface="汉仪雅酷黑 55W" pitchFamily="34" charset="-122"/>
                  <a:ea typeface="汉仪雅酷黑 55W" pitchFamily="34" charset="-122"/>
                  <a:sym typeface="汉仪雅酷黑 55W" pitchFamily="34" charset="-122"/>
                </a:rPr>
                <a:t> </a:t>
              </a:r>
              <a:r>
                <a:rPr lang="zh-CN" altLang="zh-CN" sz="2800" spc="0">
                  <a:solidFill>
                    <a:srgbClr val="000000"/>
                  </a:solidFill>
                  <a:latin typeface="汉仪雅酷黑 55W" pitchFamily="34" charset="-122"/>
                  <a:ea typeface="汉仪雅酷黑 55W" pitchFamily="34" charset="-122"/>
                  <a:sym typeface="汉仪雅酷黑 55W" pitchFamily="34" charset="-122"/>
                </a:rPr>
                <a:t>的下边</a:t>
              </a:r>
              <a:endParaRPr lang="zh-CN" altLang="zh-CN" sz="2800">
                <a:solidFill>
                  <a:srgbClr val="000000"/>
                </a:solidFill>
                <a:latin typeface="汉仪雅酷黑 55W" pitchFamily="34" charset="-122"/>
                <a:ea typeface="汉仪雅酷黑 55W" pitchFamily="34" charset="-122"/>
                <a:sym typeface="汉仪雅酷黑 55W" pitchFamily="34" charset="-122"/>
              </a:endParaRPr>
            </a:p>
          </p:txBody>
        </p:sp>
        <p:pic>
          <p:nvPicPr>
            <p:cNvPr id="17419" name="Picture 13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0" y="0"/>
              <a:ext cx="516" cy="498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</p:grpSp>
      <p:grpSp>
        <p:nvGrpSpPr>
          <p:cNvPr id="17420" name="Group 15"/>
          <p:cNvGrpSpPr/>
          <p:nvPr/>
        </p:nvGrpSpPr>
        <p:grpSpPr>
          <a:xfrm>
            <a:off x="7151688" y="4314825"/>
            <a:ext cx="3643312" cy="771525"/>
            <a:chOff x="0" y="26"/>
            <a:chExt cx="2295" cy="486"/>
          </a:xfrm>
        </p:grpSpPr>
        <p:sp>
          <p:nvSpPr>
            <p:cNvPr id="17421" name="Text Box 16"/>
            <p:cNvSpPr txBox="1">
              <a:spLocks noChangeArrowheads="1"/>
            </p:cNvSpPr>
            <p:nvPr/>
          </p:nvSpPr>
          <p:spPr bwMode="auto">
            <a:xfrm>
              <a:off x="0" y="182"/>
              <a:ext cx="1692" cy="330"/>
            </a:xfrm>
            <a:prstGeom prst="rect">
              <a:avLst/>
            </a:prstGeom>
            <a:noFill/>
            <a:ln>
              <a:noFill/>
            </a:ln>
          </p:spPr>
          <p:txBody>
            <a:bodyPr wrap="none" anchor="t" anchorCtr="0">
              <a:spAutoFit/>
            </a:bodyPr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defRPr>
              </a:lvl1pPr>
              <a:lvl2pPr marL="742950" indent="-28575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defRPr>
              </a:lvl2pPr>
              <a:lvl3pPr marL="1143000" indent="-22860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defRPr>
              </a:lvl3pPr>
              <a:lvl4pPr marL="1600200" indent="-22860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defRPr>
              </a:lvl4pPr>
              <a:lvl5pPr marL="2057400" indent="-22860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lang="zh-CN" altLang="en-US">
                  <a:solidFill>
                    <a:schemeClr val="tx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lang="zh-CN" altLang="en-US">
                  <a:solidFill>
                    <a:schemeClr val="tx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lang="zh-CN" altLang="en-US">
                  <a:solidFill>
                    <a:schemeClr val="tx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lang="zh-CN" altLang="en-US">
                  <a:solidFill>
                    <a:schemeClr val="tx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>
                <a:buClrTx/>
                <a:buFontTx/>
              </a:pPr>
              <a:r>
                <a:rPr lang="zh-CN" altLang="zh-CN" sz="2800" u="sng" spc="0">
                  <a:solidFill>
                    <a:srgbClr val="FF0000"/>
                  </a:solidFill>
                  <a:latin typeface="汉仪雅酷黑 55W" pitchFamily="34" charset="-122"/>
                  <a:ea typeface="汉仪雅酷黑 55W" pitchFamily="34" charset="-122"/>
                  <a:sym typeface="汉仪雅酷黑 55W" pitchFamily="34" charset="-122"/>
                </a:rPr>
                <a:t>          </a:t>
              </a:r>
              <a:r>
                <a:rPr lang="zh-CN" altLang="zh-CN" sz="2800" spc="0">
                  <a:solidFill>
                    <a:srgbClr val="000000"/>
                  </a:solidFill>
                  <a:latin typeface="汉仪雅酷黑 55W" pitchFamily="34" charset="-122"/>
                  <a:ea typeface="汉仪雅酷黑 55W" pitchFamily="34" charset="-122"/>
                  <a:sym typeface="汉仪雅酷黑 55W" pitchFamily="34" charset="-122"/>
                </a:rPr>
                <a:t>的右边是</a:t>
              </a:r>
              <a:endParaRPr lang="zh-CN" altLang="zh-CN" sz="2800">
                <a:solidFill>
                  <a:srgbClr val="000000"/>
                </a:solidFill>
                <a:latin typeface="汉仪雅酷黑 55W" pitchFamily="34" charset="-122"/>
                <a:ea typeface="汉仪雅酷黑 55W" pitchFamily="34" charset="-122"/>
                <a:sym typeface="汉仪雅酷黑 55W" pitchFamily="34" charset="-122"/>
              </a:endParaRPr>
            </a:p>
          </p:txBody>
        </p:sp>
        <p:pic>
          <p:nvPicPr>
            <p:cNvPr id="17422" name="Picture 17"/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647" y="26"/>
              <a:ext cx="648" cy="486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</p:grpSp>
      <p:pic>
        <p:nvPicPr>
          <p:cNvPr id="17423" name="Picture 18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53288" y="4216400"/>
            <a:ext cx="1085850" cy="10382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grpSp>
        <p:nvGrpSpPr>
          <p:cNvPr id="17424" name="Group 19"/>
          <p:cNvGrpSpPr/>
          <p:nvPr/>
        </p:nvGrpSpPr>
        <p:grpSpPr>
          <a:xfrm>
            <a:off x="6848475" y="5113338"/>
            <a:ext cx="4041775" cy="1524000"/>
            <a:chOff x="-36" y="510"/>
            <a:chExt cx="2066" cy="734"/>
          </a:xfrm>
        </p:grpSpPr>
        <p:pic>
          <p:nvPicPr>
            <p:cNvPr id="17425" name="Picture 20"/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-36" y="510"/>
              <a:ext cx="570" cy="522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  <p:sp>
          <p:nvSpPr>
            <p:cNvPr id="17426" name="Text Box 21"/>
            <p:cNvSpPr txBox="1">
              <a:spLocks noChangeArrowheads="1"/>
            </p:cNvSpPr>
            <p:nvPr/>
          </p:nvSpPr>
          <p:spPr bwMode="auto">
            <a:xfrm>
              <a:off x="158" y="578"/>
              <a:ext cx="1872" cy="666"/>
            </a:xfrm>
            <a:prstGeom prst="rect">
              <a:avLst/>
            </a:prstGeom>
            <a:noFill/>
            <a:ln>
              <a:noFill/>
            </a:ln>
          </p:spPr>
          <p:txBody>
            <a:bodyPr anchor="t" anchorCtr="0">
              <a:spAutoFit/>
            </a:bodyPr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defRPr>
              </a:lvl1pPr>
              <a:lvl2pPr marL="742950" indent="-28575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defRPr>
              </a:lvl2pPr>
              <a:lvl3pPr marL="1143000" indent="-22860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defRPr>
              </a:lvl3pPr>
              <a:lvl4pPr marL="1600200" indent="-22860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defRPr>
              </a:lvl4pPr>
              <a:lvl5pPr marL="2057400" indent="-22860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lang="zh-CN" altLang="en-US">
                  <a:solidFill>
                    <a:schemeClr val="tx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lang="zh-CN" altLang="en-US">
                  <a:solidFill>
                    <a:schemeClr val="tx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lang="zh-CN" altLang="en-US">
                  <a:solidFill>
                    <a:schemeClr val="tx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lang="zh-CN" altLang="en-US">
                  <a:solidFill>
                    <a:schemeClr val="tx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>
                <a:buClrTx/>
                <a:buFontTx/>
              </a:pPr>
              <a:r>
                <a:rPr lang="zh-CN" altLang="zh-CN" sz="2800" spc="0">
                  <a:solidFill>
                    <a:srgbClr val="000000"/>
                  </a:solidFill>
                  <a:latin typeface="汉仪雅酷黑 55W" pitchFamily="34" charset="-122"/>
                  <a:ea typeface="汉仪雅酷黑 55W" pitchFamily="34" charset="-122"/>
                  <a:sym typeface="汉仪雅酷黑 55W" pitchFamily="34" charset="-122"/>
                </a:rPr>
                <a:t>    </a:t>
              </a:r>
              <a:r>
                <a:rPr lang="en-US" altLang="zh-CN" sz="2800" spc="0">
                  <a:solidFill>
                    <a:srgbClr val="000000"/>
                  </a:solidFill>
                  <a:latin typeface="汉仪雅酷黑 55W" pitchFamily="34" charset="-122"/>
                  <a:ea typeface="汉仪雅酷黑 55W" pitchFamily="34" charset="-122"/>
                  <a:sym typeface="汉仪雅酷黑 55W" pitchFamily="34" charset="-122"/>
                </a:rPr>
                <a:t> </a:t>
              </a:r>
              <a:r>
                <a:rPr lang="zh-CN" altLang="zh-CN" sz="2800" spc="0">
                  <a:solidFill>
                    <a:srgbClr val="000000"/>
                  </a:solidFill>
                  <a:latin typeface="汉仪雅酷黑 55W" pitchFamily="34" charset="-122"/>
                  <a:ea typeface="汉仪雅酷黑 55W" pitchFamily="34" charset="-122"/>
                  <a:sym typeface="汉仪雅酷黑 55W" pitchFamily="34" charset="-122"/>
                </a:rPr>
                <a:t>在</a:t>
              </a:r>
              <a:r>
                <a:rPr lang="en-US" altLang="zh-CN" sz="2800" spc="0">
                  <a:solidFill>
                    <a:srgbClr val="000000"/>
                  </a:solidFill>
                  <a:latin typeface="汉仪雅酷黑 55W" pitchFamily="34" charset="-122"/>
                  <a:ea typeface="汉仪雅酷黑 55W" pitchFamily="34" charset="-122"/>
                  <a:sym typeface="汉仪雅酷黑 55W" pitchFamily="34" charset="-122"/>
                </a:rPr>
                <a:t> </a:t>
              </a:r>
              <a:r>
                <a:rPr lang="zh-CN" altLang="zh-CN" sz="2800" u="sng" spc="0">
                  <a:solidFill>
                    <a:srgbClr val="FF0000"/>
                  </a:solidFill>
                  <a:latin typeface="汉仪雅酷黑 55W" pitchFamily="34" charset="-122"/>
                  <a:ea typeface="汉仪雅酷黑 55W" pitchFamily="34" charset="-122"/>
                  <a:sym typeface="汉仪雅酷黑 55W" pitchFamily="34" charset="-122"/>
                </a:rPr>
                <a:t>         </a:t>
              </a:r>
              <a:r>
                <a:rPr lang="en-US" altLang="zh-CN" sz="2800" u="sng" spc="0">
                  <a:solidFill>
                    <a:srgbClr val="FF0000"/>
                  </a:solidFill>
                  <a:latin typeface="汉仪雅酷黑 55W" pitchFamily="34" charset="-122"/>
                  <a:ea typeface="汉仪雅酷黑 55W" pitchFamily="34" charset="-122"/>
                  <a:sym typeface="汉仪雅酷黑 55W" pitchFamily="34" charset="-122"/>
                </a:rPr>
                <a:t>  </a:t>
              </a:r>
              <a:r>
                <a:rPr lang="zh-CN" altLang="zh-CN" sz="2800" spc="0">
                  <a:solidFill>
                    <a:srgbClr val="000000"/>
                  </a:solidFill>
                  <a:latin typeface="汉仪雅酷黑 55W" pitchFamily="34" charset="-122"/>
                  <a:ea typeface="汉仪雅酷黑 55W" pitchFamily="34" charset="-122"/>
                  <a:sym typeface="汉仪雅酷黑 55W" pitchFamily="34" charset="-122"/>
                </a:rPr>
                <a:t>的左边，</a:t>
              </a:r>
              <a:endParaRPr lang="zh-CN" altLang="zh-CN" sz="2800">
                <a:solidFill>
                  <a:srgbClr val="000000"/>
                </a:solidFill>
                <a:latin typeface="汉仪雅酷黑 55W" pitchFamily="34" charset="-122"/>
                <a:ea typeface="汉仪雅酷黑 55W" pitchFamily="34" charset="-122"/>
                <a:sym typeface="汉仪雅酷黑 55W" pitchFamily="34" charset="-122"/>
              </a:endParaRPr>
            </a:p>
            <a:p>
              <a:pPr marL="0" marR="0" lvl="0" indent="0">
                <a:buClrTx/>
                <a:buFontTx/>
              </a:pPr>
              <a:endParaRPr lang="zh-CN" altLang="zh-CN" sz="2800">
                <a:solidFill>
                  <a:srgbClr val="000000"/>
                </a:solidFill>
                <a:latin typeface="汉仪雅酷黑 55W" pitchFamily="34" charset="-122"/>
                <a:ea typeface="汉仪雅酷黑 55W" pitchFamily="34" charset="-122"/>
                <a:sym typeface="汉仪雅酷黑 55W" pitchFamily="34" charset="-122"/>
              </a:endParaRPr>
            </a:p>
            <a:p>
              <a:pPr marL="0" marR="0" lvl="0" indent="0">
                <a:buClrTx/>
                <a:buFontTx/>
              </a:pPr>
              <a:r>
                <a:rPr lang="zh-CN" altLang="zh-CN" sz="2800" spc="0">
                  <a:solidFill>
                    <a:srgbClr val="000000"/>
                  </a:solidFill>
                  <a:latin typeface="汉仪雅酷黑 55W" pitchFamily="34" charset="-122"/>
                  <a:ea typeface="汉仪雅酷黑 55W" pitchFamily="34" charset="-122"/>
                  <a:sym typeface="汉仪雅酷黑 55W" pitchFamily="34" charset="-122"/>
                </a:rPr>
                <a:t>在</a:t>
              </a:r>
              <a:r>
                <a:rPr lang="zh-CN" altLang="zh-CN" sz="2800" u="sng" spc="0">
                  <a:solidFill>
                    <a:srgbClr val="FF0000"/>
                  </a:solidFill>
                  <a:latin typeface="汉仪雅酷黑 55W" pitchFamily="34" charset="-122"/>
                  <a:ea typeface="汉仪雅酷黑 55W" pitchFamily="34" charset="-122"/>
                  <a:sym typeface="汉仪雅酷黑 55W" pitchFamily="34" charset="-122"/>
                </a:rPr>
                <a:t>           </a:t>
              </a:r>
              <a:r>
                <a:rPr lang="zh-CN" altLang="zh-CN" sz="2800" spc="0">
                  <a:solidFill>
                    <a:srgbClr val="000000"/>
                  </a:solidFill>
                  <a:latin typeface="汉仪雅酷黑 55W" pitchFamily="34" charset="-122"/>
                  <a:ea typeface="汉仪雅酷黑 55W" pitchFamily="34" charset="-122"/>
                  <a:sym typeface="汉仪雅酷黑 55W" pitchFamily="34" charset="-122"/>
                </a:rPr>
                <a:t>的右边。</a:t>
              </a:r>
              <a:endParaRPr lang="zh-CN" altLang="zh-CN" sz="2800">
                <a:solidFill>
                  <a:srgbClr val="000000"/>
                </a:solidFill>
                <a:latin typeface="汉仪雅酷黑 55W" pitchFamily="34" charset="-122"/>
                <a:ea typeface="汉仪雅酷黑 55W" pitchFamily="34" charset="-122"/>
                <a:sym typeface="汉仪雅酷黑 55W" pitchFamily="34" charset="-122"/>
              </a:endParaRPr>
            </a:p>
          </p:txBody>
        </p:sp>
      </p:grpSp>
      <p:pic>
        <p:nvPicPr>
          <p:cNvPr id="17427" name="Picture 22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94713" y="5084763"/>
            <a:ext cx="1076325" cy="7620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17428" name="Picture 23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58113" y="5627688"/>
            <a:ext cx="876300" cy="100965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17429" name="图片 25"/>
          <p:cNvPicPr>
            <a:picLocks noChangeAspect="1"/>
          </p:cNvPicPr>
          <p:nvPr/>
        </p:nvPicPr>
        <p:blipFill>
          <a:blip r:embed="rId10" cstate="email">
            <a:clrChange>
              <a:clrFrom>
                <a:srgbClr val="FFF890"/>
              </a:clrFrom>
              <a:clrTo>
                <a:srgbClr val="FFF890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8685213" y="3297238"/>
            <a:ext cx="695325" cy="7239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7430" name="文本框 1"/>
          <p:cNvSpPr/>
          <p:nvPr/>
        </p:nvSpPr>
        <p:spPr>
          <a:xfrm>
            <a:off x="284163" y="241300"/>
            <a:ext cx="6659562" cy="7683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</a:lstStyle>
          <a:p>
            <a:pPr lvl="0" eaLnBrk="0" hangingPunct="0">
              <a:buClrTx/>
              <a:buFontTx/>
            </a:pPr>
            <a:r>
              <a:rPr lang="zh-CN" altLang="en-US" sz="4400" b="1">
                <a:solidFill>
                  <a:srgbClr val="2E75B6"/>
                </a:solidFill>
                <a:latin typeface="汉仪雅酷黑 55W" pitchFamily="34" charset="-122"/>
                <a:ea typeface="汉仪雅酷黑 55W" pitchFamily="34" charset="-122"/>
              </a:rPr>
              <a:t>练习</a:t>
            </a:r>
            <a:endParaRPr lang="zh-CN" altLang="en-US" sz="4400" b="1">
              <a:solidFill>
                <a:srgbClr val="2E75B6"/>
              </a:solidFill>
              <a:latin typeface="汉仪雅酷黑 55W" pitchFamily="34" charset="-122"/>
              <a:ea typeface="汉仪雅酷黑 55W" pitchFamily="34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文本框 1"/>
          <p:cNvSpPr txBox="1"/>
          <p:nvPr/>
        </p:nvSpPr>
        <p:spPr>
          <a:xfrm>
            <a:off x="3454998" y="2636912"/>
            <a:ext cx="5665329" cy="119888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marR="0" algn="ctr" defTabSz="914400" eaLnBrk="0" fontAlgn="base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7200" b="1" strike="noStrike" kern="1200" cap="none" spc="0" normalizeH="0" baseline="0" noProof="1">
                <a:ln w="10160">
                  <a:solidFill>
                    <a:schemeClr val="bg1"/>
                  </a:solidFill>
                  <a:prstDash val="solid"/>
                </a:ln>
                <a:solidFill>
                  <a:srgbClr val="00B0F0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华文隶书" panose="02010800040101010101" charset="-122"/>
                <a:ea typeface="华文隶书" panose="02010800040101010101" charset="-122"/>
                <a:cs typeface="华文隶书" panose="02010800040101010101" charset="-122"/>
                <a:sym typeface="+mn-ea"/>
              </a:rPr>
              <a:t>谢谢观看！</a:t>
            </a:r>
            <a:endParaRPr kumimoji="0" lang="zh-CN" altLang="en-US" sz="7200" b="1" strike="noStrike" kern="1200" cap="none" spc="0" normalizeH="0" baseline="0" noProof="1">
              <a:ln w="10160">
                <a:solidFill>
                  <a:schemeClr val="bg1"/>
                </a:solidFill>
                <a:prstDash val="solid"/>
              </a:ln>
              <a:solidFill>
                <a:srgbClr val="00B0F0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  <a:latin typeface="华文隶书" panose="02010800040101010101" charset="-122"/>
              <a:ea typeface="华文隶书" panose="02010800040101010101" charset="-122"/>
              <a:cs typeface="华文隶书" panose="02010800040101010101" charset="-122"/>
              <a:sym typeface="+mn-ea"/>
            </a:endParaRPr>
          </a:p>
        </p:txBody>
      </p:sp>
      <p:pic>
        <p:nvPicPr>
          <p:cNvPr id="19458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2509500" y="10261600"/>
            <a:ext cx="368300" cy="266700"/>
          </a:xfrm>
          <a:prstGeom prst="cube">
            <a:avLst/>
          </a:prstGeom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>
                                        <p:cTn id="7" dur="10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10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0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7" grpId="0"/>
      <p:bldP spid="19457" grpId="1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3hhe1g5l">
      <a:majorFont>
        <a:latin typeface="汉仪雅酷黑 55W"/>
        <a:ea typeface="汉仪雅酷黑 55W"/>
        <a:cs typeface="Arial"/>
      </a:majorFont>
      <a:minorFont>
        <a:latin typeface="汉仪雅酷黑 55W"/>
        <a:ea typeface="汉仪雅酷黑 55W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1286</Words>
  <Application>WPS 演示</Application>
  <PresentationFormat>自定义</PresentationFormat>
  <Paragraphs>94</Paragraphs>
  <Slides>9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2" baseType="lpstr">
      <vt:lpstr>Arial</vt:lpstr>
      <vt:lpstr>宋体</vt:lpstr>
      <vt:lpstr>Wingdings</vt:lpstr>
      <vt:lpstr>Franklin Gothic Medium</vt:lpstr>
      <vt:lpstr>微软雅黑</vt:lpstr>
      <vt:lpstr>汉仪雅酷黑 55W</vt:lpstr>
      <vt:lpstr>黑体</vt:lpstr>
      <vt:lpstr>Calibri</vt:lpstr>
      <vt:lpstr>Calibri</vt:lpstr>
      <vt:lpstr>华文隶书</vt:lpstr>
      <vt:lpstr>Arial</vt:lpstr>
      <vt:lpstr>Arial Unicode MS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2023-02-24T18:35:00Z</cp:lastPrinted>
  <dcterms:created xsi:type="dcterms:W3CDTF">2023-02-24T18:35:00Z</dcterms:created>
  <dcterms:modified xsi:type="dcterms:W3CDTF">2023-10-26T04:47:00Z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C2A40EB682A0453195039B60733FE9A7_12</vt:lpwstr>
  </property>
  <property fmtid="{D5CDD505-2E9C-101B-9397-08002B2CF9AE}" pid="3" name="KSOProductBuildVer">
    <vt:lpwstr>2052-12.1.0.15712</vt:lpwstr>
  </property>
</Properties>
</file>