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94" r:id="rId7"/>
    <p:sldId id="283" r:id="rId8"/>
    <p:sldId id="296" r:id="rId9"/>
    <p:sldId id="295" r:id="rId10"/>
    <p:sldId id="297" r:id="rId11"/>
    <p:sldId id="298" r:id="rId12"/>
    <p:sldId id="299" r:id="rId13"/>
    <p:sldId id="284" r:id="rId14"/>
    <p:sldId id="300" r:id="rId15"/>
    <p:sldId id="301" r:id="rId16"/>
    <p:sldId id="288" r:id="rId17"/>
    <p:sldId id="302" r:id="rId18"/>
    <p:sldId id="282" r:id="rId19"/>
  </p:sldIdLst>
  <p:sldSz cx="9144000" cy="5141595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218" autoAdjust="0"/>
    <p:restoredTop sz="94675"/>
  </p:normalViewPr>
  <p:slideViewPr>
    <p:cSldViewPr showGuides="1">
      <p:cViewPr>
        <p:scale>
          <a:sx n="130" d="100"/>
          <a:sy n="130" d="100"/>
        </p:scale>
        <p:origin x="-1074" y="-348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4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17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fld id="{6ACF12FD-5A5D-4212-BA1A-BE6A382C84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fld id="{E1F2CFBE-1407-414C-AC03-95A5BCF50F7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15"/>
            <a:ext cx="8229600" cy="856986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199780"/>
            <a:ext cx="8229600" cy="33934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5792"/>
            <a:ext cx="2133600" cy="273759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5792"/>
            <a:ext cx="2895600" cy="27375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5792"/>
            <a:ext cx="2133600" cy="273759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15"/>
            <a:ext cx="2057400" cy="438729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15"/>
            <a:ext cx="6019800" cy="43872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5792"/>
            <a:ext cx="2133600" cy="273759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5792"/>
            <a:ext cx="2895600" cy="27375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5792"/>
            <a:ext cx="2133600" cy="273759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059"/>
            <a:ext cx="6447501" cy="990294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403850" y="4529624"/>
            <a:ext cx="683954" cy="273759"/>
          </a:xfrm>
          <a:prstGeom prst="rect">
            <a:avLst/>
          </a:prstGeom>
        </p:spPr>
        <p:txBody>
          <a:bodyPr/>
          <a:lstStyle/>
          <a:p>
            <a:fld id="{2CC48DD4-A9AD-4113-82BD-DB389D9CB6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08001" y="4529624"/>
            <a:ext cx="4723209" cy="27375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42998" y="4529624"/>
            <a:ext cx="512504" cy="273759"/>
          </a:xfrm>
          <a:prstGeom prst="rect">
            <a:avLst/>
          </a:prstGeom>
        </p:spPr>
        <p:txBody>
          <a:bodyPr/>
          <a:lstStyle/>
          <a:p>
            <a:fld id="{99BEA383-4DC3-49F8-8A34-8517224E53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250">
        <p14:vortex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026"/>
            <a:ext cx="6447501" cy="1369513"/>
          </a:xfrm>
          <a:prstGeom prst="rect">
            <a:avLst/>
          </a:prstGeo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4538"/>
            <a:ext cx="6447501" cy="645101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096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386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676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39966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256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3850" y="4529624"/>
            <a:ext cx="683954" cy="273759"/>
          </a:xfrm>
          <a:prstGeom prst="rect">
            <a:avLst/>
          </a:prstGeom>
        </p:spPr>
        <p:txBody>
          <a:bodyPr/>
          <a:lstStyle/>
          <a:p>
            <a:fld id="{2CC48DD4-A9AD-4113-82BD-DB389D9CB6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8001" y="4529624"/>
            <a:ext cx="4723209" cy="27375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42998" y="4529624"/>
            <a:ext cx="512504" cy="273759"/>
          </a:xfrm>
          <a:prstGeom prst="rect">
            <a:avLst/>
          </a:prstGeom>
        </p:spPr>
        <p:txBody>
          <a:bodyPr/>
          <a:lstStyle/>
          <a:p>
            <a:fld id="{99BEA383-4DC3-49F8-8A34-8517224E53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250">
        <p14:vortex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2844"/>
            <a:ext cx="5825202" cy="1234346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7188"/>
            <a:ext cx="5825202" cy="822420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3850" y="4529624"/>
            <a:ext cx="683954" cy="273759"/>
          </a:xfrm>
          <a:prstGeom prst="rect">
            <a:avLst/>
          </a:prstGeom>
        </p:spPr>
        <p:txBody>
          <a:bodyPr/>
          <a:lstStyle/>
          <a:p>
            <a:fld id="{2CC48DD4-A9AD-4113-82BD-DB389D9CB6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8001" y="4529624"/>
            <a:ext cx="4723209" cy="27375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42998" y="4529624"/>
            <a:ext cx="512504" cy="273759"/>
          </a:xfrm>
          <a:prstGeom prst="rect">
            <a:avLst/>
          </a:prstGeom>
        </p:spPr>
        <p:txBody>
          <a:bodyPr/>
          <a:lstStyle/>
          <a:p>
            <a:fld id="{99BEA383-4DC3-49F8-8A34-8517224E53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250">
        <p14:vortex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403850" y="4529624"/>
            <a:ext cx="683954" cy="273759"/>
          </a:xfrm>
          <a:prstGeom prst="rect">
            <a:avLst/>
          </a:prstGeom>
        </p:spPr>
        <p:txBody>
          <a:bodyPr/>
          <a:lstStyle/>
          <a:p>
            <a:fld id="{2CC48DD4-A9AD-4113-82BD-DB389D9CB6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508001" y="4529624"/>
            <a:ext cx="4723209" cy="27375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42998" y="4529624"/>
            <a:ext cx="512504" cy="273759"/>
          </a:xfrm>
          <a:prstGeom prst="rect">
            <a:avLst/>
          </a:prstGeom>
        </p:spPr>
        <p:txBody>
          <a:bodyPr/>
          <a:lstStyle/>
          <a:p>
            <a:fld id="{99BEA383-4DC3-49F8-8A34-8517224E5316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709918" y="361176"/>
            <a:ext cx="7886700" cy="431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rgbClr val="A2897B"/>
                </a:solidFill>
                <a:latin typeface="inpin heiti" charset="-122"/>
                <a:ea typeface="inpin heiti" charset="-122"/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" name="文本占位符 7"/>
          <p:cNvSpPr>
            <a:spLocks noGrp="1"/>
          </p:cNvSpPr>
          <p:nvPr>
            <p:ph type="body" sz="quarter" idx="14" hasCustomPrompt="1"/>
          </p:nvPr>
        </p:nvSpPr>
        <p:spPr>
          <a:xfrm>
            <a:off x="709918" y="598656"/>
            <a:ext cx="78867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1" name="圆角矩形 20"/>
          <p:cNvSpPr/>
          <p:nvPr userDrawn="1"/>
        </p:nvSpPr>
        <p:spPr>
          <a:xfrm>
            <a:off x="279049" y="412730"/>
            <a:ext cx="393739" cy="393739"/>
          </a:xfrm>
          <a:prstGeom prst="roundRect">
            <a:avLst>
              <a:gd name="adj" fmla="val 12258"/>
            </a:avLst>
          </a:prstGeom>
          <a:solidFill>
            <a:srgbClr val="FFFDEF"/>
          </a:solidFill>
          <a:ln w="6350">
            <a:solidFill>
              <a:srgbClr val="CBAB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i="0">
              <a:latin typeface="inpin heiti" charset="-122"/>
              <a:ea typeface="inpin heiti" charset="-122"/>
            </a:endParaRPr>
          </a:p>
        </p:txBody>
      </p:sp>
      <p:sp>
        <p:nvSpPr>
          <p:cNvPr id="14" name="文本框 13"/>
          <p:cNvSpPr txBox="1"/>
          <p:nvPr userDrawn="1"/>
        </p:nvSpPr>
        <p:spPr>
          <a:xfrm>
            <a:off x="241918" y="285145"/>
            <a:ext cx="4680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EFCBF77D-F46E-4259-B383-244069B4E4DB}" type="slidenum">
              <a:rPr lang="zh-CN" altLang="en-US" b="0" i="0" smtClean="0">
                <a:solidFill>
                  <a:srgbClr val="E4402F"/>
                </a:solidFill>
                <a:latin typeface="inpin heiti" charset="-122"/>
                <a:ea typeface="inpin heiti" charset="-122"/>
              </a:rPr>
            </a:fld>
            <a:endParaRPr lang="zh-CN" altLang="en-US" b="0" i="0">
              <a:solidFill>
                <a:srgbClr val="E4402F"/>
              </a:solidFill>
              <a:latin typeface="inpin heiti" charset="-122"/>
              <a:ea typeface="inpin heiti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file:///D:\qq&#25991;&#20214;\712321467\Image\C2C\Image2\%7b75232B38-A165-1FB7-499C-2E1C792CACB5%7d.png" TargetMode="Externa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51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41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31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1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1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01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096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86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676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6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6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4.xml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0.xml"/><Relationship Id="rId3" Type="http://schemas.openxmlformats.org/officeDocument/2006/relationships/image" Target="../media/image22.png"/><Relationship Id="rId2" Type="http://schemas.openxmlformats.org/officeDocument/2006/relationships/image" Target="../media/image23.jpe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5.xml"/><Relationship Id="rId2" Type="http://schemas.openxmlformats.org/officeDocument/2006/relationships/tags" Target="../tags/tag11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audio" Target="../media/audio2.wav"/><Relationship Id="rId8" Type="http://schemas.openxmlformats.org/officeDocument/2006/relationships/tags" Target="../tags/tag12.xml"/><Relationship Id="rId7" Type="http://schemas.openxmlformats.org/officeDocument/2006/relationships/image" Target="../media/image29.jpeg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1" Type="http://schemas.openxmlformats.org/officeDocument/2006/relationships/notesSlide" Target="../notesSlides/notesSlide12.xml"/><Relationship Id="rId10" Type="http://schemas.openxmlformats.org/officeDocument/2006/relationships/slideLayout" Target="../slideLayouts/slideLayout6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6.xml"/><Relationship Id="rId4" Type="http://schemas.openxmlformats.org/officeDocument/2006/relationships/audio" Target="../media/audio2.wav"/><Relationship Id="rId3" Type="http://schemas.openxmlformats.org/officeDocument/2006/relationships/tags" Target="../tags/tag13.xml"/><Relationship Id="rId2" Type="http://schemas.openxmlformats.org/officeDocument/2006/relationships/image" Target="../media/image30.jpe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5.xml"/><Relationship Id="rId2" Type="http://schemas.openxmlformats.org/officeDocument/2006/relationships/tags" Target="../tags/tag14.xml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5.xml"/><Relationship Id="rId2" Type="http://schemas.openxmlformats.org/officeDocument/2006/relationships/image" Target="../media/image22.pn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6.xml"/><Relationship Id="rId2" Type="http://schemas.openxmlformats.org/officeDocument/2006/relationships/image" Target="../media/image31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4.xml"/><Relationship Id="rId2" Type="http://schemas.openxmlformats.org/officeDocument/2006/relationships/tags" Target="../tags/tag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5.xml"/><Relationship Id="rId3" Type="http://schemas.openxmlformats.org/officeDocument/2006/relationships/tags" Target="../tags/tag3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6.xml"/><Relationship Id="rId2" Type="http://schemas.openxmlformats.org/officeDocument/2006/relationships/tags" Target="../tags/tag4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5.xml"/><Relationship Id="rId2" Type="http://schemas.openxmlformats.org/officeDocument/2006/relationships/tags" Target="../tags/tag5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6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slideLayout" Target="../slideLayouts/slideLayout6.xml"/><Relationship Id="rId7" Type="http://schemas.openxmlformats.org/officeDocument/2006/relationships/audio" Target="../media/audio1.wav"/><Relationship Id="rId6" Type="http://schemas.openxmlformats.org/officeDocument/2006/relationships/tags" Target="../tags/tag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audio" Target="../media/audio2.wav"/><Relationship Id="rId8" Type="http://schemas.openxmlformats.org/officeDocument/2006/relationships/tags" Target="../tags/tag8.xml"/><Relationship Id="rId7" Type="http://schemas.openxmlformats.org/officeDocument/2006/relationships/image" Target="../media/image17.jpeg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1" Type="http://schemas.openxmlformats.org/officeDocument/2006/relationships/notesSlide" Target="../notesSlides/notesSlide8.xml"/><Relationship Id="rId10" Type="http://schemas.openxmlformats.org/officeDocument/2006/relationships/slideLayout" Target="../slideLayouts/slideLayout6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.xml"/><Relationship Id="rId8" Type="http://schemas.openxmlformats.org/officeDocument/2006/relationships/audio" Target="../media/audio2.wav"/><Relationship Id="rId7" Type="http://schemas.openxmlformats.org/officeDocument/2006/relationships/tags" Target="../tags/tag9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0" Type="http://schemas.openxmlformats.org/officeDocument/2006/relationships/notesSlide" Target="../notesSlides/notesSlide9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553" y="0"/>
            <a:ext cx="8604448" cy="2714972"/>
          </a:xfrm>
          <a:prstGeom prst="rect">
            <a:avLst/>
          </a:prstGeom>
          <a:noFill/>
        </p:spPr>
      </p:pic>
      <p:sp>
        <p:nvSpPr>
          <p:cNvPr id="544" name="文本框 543"/>
          <p:cNvSpPr txBox="1"/>
          <p:nvPr/>
        </p:nvSpPr>
        <p:spPr>
          <a:xfrm>
            <a:off x="1979712" y="1490836"/>
            <a:ext cx="5666749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1-5</a:t>
            </a:r>
            <a:r>
              <a:rPr lang="zh-CN" altLang="en-US" sz="5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数的认识</a:t>
            </a:r>
            <a:endParaRPr lang="zh-CN" altLang="en-US" sz="5400" dirty="0">
              <a:solidFill>
                <a:schemeClr val="tx1">
                  <a:lumMod val="65000"/>
                  <a:lumOff val="35000"/>
                </a:schemeClr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545" name="矩形 544"/>
          <p:cNvSpPr/>
          <p:nvPr/>
        </p:nvSpPr>
        <p:spPr>
          <a:xfrm>
            <a:off x="3312867" y="2714972"/>
            <a:ext cx="1224136" cy="288032"/>
          </a:xfrm>
          <a:prstGeom prst="rect">
            <a:avLst/>
          </a:prstGeom>
          <a:solidFill>
            <a:srgbClr val="68B5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47" name="矩形 546"/>
          <p:cNvSpPr/>
          <p:nvPr/>
        </p:nvSpPr>
        <p:spPr>
          <a:xfrm>
            <a:off x="4609011" y="2714972"/>
            <a:ext cx="1224136" cy="288032"/>
          </a:xfrm>
          <a:prstGeom prst="rect">
            <a:avLst/>
          </a:prstGeom>
          <a:noFill/>
          <a:ln w="3175">
            <a:solidFill>
              <a:srgbClr val="68B5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0" y="4209415"/>
            <a:ext cx="9153525" cy="638842"/>
          </a:xfrm>
          <a:custGeom>
            <a:avLst/>
            <a:gdLst>
              <a:gd name="connsiteX0" fmla="*/ 0 w 9153525"/>
              <a:gd name="connsiteY0" fmla="*/ 153035 h 638842"/>
              <a:gd name="connsiteX1" fmla="*/ 1847850 w 9153525"/>
              <a:gd name="connsiteY1" fmla="*/ 29210 h 638842"/>
              <a:gd name="connsiteX2" fmla="*/ 3429000 w 9153525"/>
              <a:gd name="connsiteY2" fmla="*/ 638810 h 638842"/>
              <a:gd name="connsiteX3" fmla="*/ 5457825 w 9153525"/>
              <a:gd name="connsiteY3" fmla="*/ 57785 h 638842"/>
              <a:gd name="connsiteX4" fmla="*/ 7105650 w 9153525"/>
              <a:gd name="connsiteY4" fmla="*/ 238760 h 638842"/>
              <a:gd name="connsiteX5" fmla="*/ 9153525 w 9153525"/>
              <a:gd name="connsiteY5" fmla="*/ 38735 h 6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3525" h="638842">
                <a:moveTo>
                  <a:pt x="0" y="153035"/>
                </a:moveTo>
                <a:cubicBezTo>
                  <a:pt x="638175" y="50641"/>
                  <a:pt x="1276350" y="-51752"/>
                  <a:pt x="1847850" y="29210"/>
                </a:cubicBezTo>
                <a:cubicBezTo>
                  <a:pt x="2419350" y="110172"/>
                  <a:pt x="2827338" y="634048"/>
                  <a:pt x="3429000" y="638810"/>
                </a:cubicBezTo>
                <a:cubicBezTo>
                  <a:pt x="4030662" y="643572"/>
                  <a:pt x="4845050" y="124460"/>
                  <a:pt x="5457825" y="57785"/>
                </a:cubicBezTo>
                <a:cubicBezTo>
                  <a:pt x="6070600" y="-8890"/>
                  <a:pt x="6489700" y="241935"/>
                  <a:pt x="7105650" y="238760"/>
                </a:cubicBezTo>
                <a:cubicBezTo>
                  <a:pt x="7721600" y="235585"/>
                  <a:pt x="8812213" y="-32702"/>
                  <a:pt x="9153525" y="38735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4" grpId="0"/>
      <p:bldP spid="545" grpId="0" animBg="1"/>
      <p:bldP spid="54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7" name="图片 5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553" y="0"/>
            <a:ext cx="8604448" cy="2714972"/>
          </a:xfrm>
          <a:prstGeom prst="rect">
            <a:avLst/>
          </a:prstGeom>
          <a:noFill/>
          <a:effectLst/>
        </p:spPr>
      </p:pic>
      <p:sp>
        <p:nvSpPr>
          <p:cNvPr id="548" name="任意多边形: 形状 547"/>
          <p:cNvSpPr/>
          <p:nvPr/>
        </p:nvSpPr>
        <p:spPr>
          <a:xfrm>
            <a:off x="0" y="4209415"/>
            <a:ext cx="9153525" cy="638842"/>
          </a:xfrm>
          <a:custGeom>
            <a:avLst/>
            <a:gdLst>
              <a:gd name="connsiteX0" fmla="*/ 0 w 9153525"/>
              <a:gd name="connsiteY0" fmla="*/ 153035 h 638842"/>
              <a:gd name="connsiteX1" fmla="*/ 1847850 w 9153525"/>
              <a:gd name="connsiteY1" fmla="*/ 29210 h 638842"/>
              <a:gd name="connsiteX2" fmla="*/ 3429000 w 9153525"/>
              <a:gd name="connsiteY2" fmla="*/ 638810 h 638842"/>
              <a:gd name="connsiteX3" fmla="*/ 5457825 w 9153525"/>
              <a:gd name="connsiteY3" fmla="*/ 57785 h 638842"/>
              <a:gd name="connsiteX4" fmla="*/ 7105650 w 9153525"/>
              <a:gd name="connsiteY4" fmla="*/ 238760 h 638842"/>
              <a:gd name="connsiteX5" fmla="*/ 9153525 w 9153525"/>
              <a:gd name="connsiteY5" fmla="*/ 38735 h 6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3525" h="638842">
                <a:moveTo>
                  <a:pt x="0" y="153035"/>
                </a:moveTo>
                <a:cubicBezTo>
                  <a:pt x="638175" y="50641"/>
                  <a:pt x="1276350" y="-51752"/>
                  <a:pt x="1847850" y="29210"/>
                </a:cubicBezTo>
                <a:cubicBezTo>
                  <a:pt x="2419350" y="110172"/>
                  <a:pt x="2827338" y="634048"/>
                  <a:pt x="3429000" y="638810"/>
                </a:cubicBezTo>
                <a:cubicBezTo>
                  <a:pt x="4030662" y="643572"/>
                  <a:pt x="4845050" y="124460"/>
                  <a:pt x="5457825" y="57785"/>
                </a:cubicBezTo>
                <a:cubicBezTo>
                  <a:pt x="6070600" y="-8890"/>
                  <a:pt x="6489700" y="241935"/>
                  <a:pt x="7105650" y="238760"/>
                </a:cubicBezTo>
                <a:cubicBezTo>
                  <a:pt x="7721600" y="235585"/>
                  <a:pt x="8812213" y="-32702"/>
                  <a:pt x="9153525" y="38735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 descr="图形用户界面&#10;&#10;中度可信度描述已自动生成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83568" y="224909"/>
            <a:ext cx="5816081" cy="271497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77761" y="1490697"/>
            <a:ext cx="2806418" cy="4550213"/>
          </a:xfrm>
          <a:prstGeom prst="rect">
            <a:avLst/>
          </a:prstGeom>
        </p:spPr>
      </p:pic>
      <p:sp>
        <p:nvSpPr>
          <p:cNvPr id="5" name="对话气泡: 椭圆形 4"/>
          <p:cNvSpPr/>
          <p:nvPr/>
        </p:nvSpPr>
        <p:spPr>
          <a:xfrm>
            <a:off x="1979712" y="3016762"/>
            <a:ext cx="3384376" cy="1341197"/>
          </a:xfrm>
          <a:prstGeom prst="wedgeEllipseCallout">
            <a:avLst>
              <a:gd name="adj1" fmla="val 64861"/>
              <a:gd name="adj2" fmla="val 50104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tx1"/>
                </a:solidFill>
              </a:rPr>
              <a:t>会认还要会写喔，快拿起笔试一试吧！</a:t>
            </a:r>
            <a:endParaRPr lang="zh-CN" altLang="en-US" sz="2000">
              <a:solidFill>
                <a:schemeClr val="tx1"/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391222" y="1634852"/>
            <a:ext cx="5205114" cy="1642376"/>
          </a:xfrm>
          <a:prstGeom prst="rect">
            <a:avLst/>
          </a:prstGeom>
          <a:noFill/>
        </p:spPr>
      </p:pic>
      <p:sp>
        <p:nvSpPr>
          <p:cNvPr id="6" name="TextBox 11"/>
          <p:cNvSpPr txBox="1"/>
          <p:nvPr/>
        </p:nvSpPr>
        <p:spPr>
          <a:xfrm>
            <a:off x="3507689" y="2186378"/>
            <a:ext cx="2365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Part.3</a:t>
            </a:r>
            <a:endParaRPr lang="zh-CN" altLang="en-US" sz="36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Subtitle 9"/>
          <p:cNvSpPr txBox="1"/>
          <p:nvPr/>
        </p:nvSpPr>
        <p:spPr>
          <a:xfrm>
            <a:off x="2771800" y="2832709"/>
            <a:ext cx="3744416" cy="596188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755">
              <a:lnSpc>
                <a:spcPct val="100000"/>
              </a:lnSpc>
              <a:spcBef>
                <a:spcPct val="20000"/>
              </a:spcBef>
              <a:buFont typeface="Arial" panose="020B0604020202020204"/>
              <a:buNone/>
              <a:defRPr sz="20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defRPr>
            </a:lvl1pPr>
            <a:lvl2pPr marL="1087755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75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630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50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505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25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380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00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课堂练习</a:t>
            </a:r>
            <a:endParaRPr lang="zh-CN" altLang="en-US" sz="32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91680" y="1634852"/>
            <a:ext cx="5904656" cy="1944216"/>
          </a:xfrm>
          <a:prstGeom prst="rect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TextBox 60"/>
          <p:cNvSpPr>
            <a:spLocks noChangeArrowheads="1"/>
          </p:cNvSpPr>
          <p:nvPr/>
        </p:nvSpPr>
        <p:spPr bwMode="auto">
          <a:xfrm>
            <a:off x="3935090" y="3080469"/>
            <a:ext cx="13811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en-US" altLang="zh-CN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47" name="图片 5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553" y="0"/>
            <a:ext cx="8604448" cy="2714972"/>
          </a:xfrm>
          <a:prstGeom prst="rect">
            <a:avLst/>
          </a:prstGeom>
          <a:noFill/>
          <a:effectLst/>
        </p:spPr>
      </p:pic>
      <p:sp>
        <p:nvSpPr>
          <p:cNvPr id="548" name="任意多边形: 形状 547"/>
          <p:cNvSpPr/>
          <p:nvPr/>
        </p:nvSpPr>
        <p:spPr>
          <a:xfrm>
            <a:off x="0" y="4209415"/>
            <a:ext cx="9153525" cy="638842"/>
          </a:xfrm>
          <a:custGeom>
            <a:avLst/>
            <a:gdLst>
              <a:gd name="connsiteX0" fmla="*/ 0 w 9153525"/>
              <a:gd name="connsiteY0" fmla="*/ 153035 h 638842"/>
              <a:gd name="connsiteX1" fmla="*/ 1847850 w 9153525"/>
              <a:gd name="connsiteY1" fmla="*/ 29210 h 638842"/>
              <a:gd name="connsiteX2" fmla="*/ 3429000 w 9153525"/>
              <a:gd name="connsiteY2" fmla="*/ 638810 h 638842"/>
              <a:gd name="connsiteX3" fmla="*/ 5457825 w 9153525"/>
              <a:gd name="connsiteY3" fmla="*/ 57785 h 638842"/>
              <a:gd name="connsiteX4" fmla="*/ 7105650 w 9153525"/>
              <a:gd name="connsiteY4" fmla="*/ 238760 h 638842"/>
              <a:gd name="connsiteX5" fmla="*/ 9153525 w 9153525"/>
              <a:gd name="connsiteY5" fmla="*/ 38735 h 6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3525" h="638842">
                <a:moveTo>
                  <a:pt x="0" y="153035"/>
                </a:moveTo>
                <a:cubicBezTo>
                  <a:pt x="638175" y="50641"/>
                  <a:pt x="1276350" y="-51752"/>
                  <a:pt x="1847850" y="29210"/>
                </a:cubicBezTo>
                <a:cubicBezTo>
                  <a:pt x="2419350" y="110172"/>
                  <a:pt x="2827338" y="634048"/>
                  <a:pt x="3429000" y="638810"/>
                </a:cubicBezTo>
                <a:cubicBezTo>
                  <a:pt x="4030662" y="643572"/>
                  <a:pt x="4845050" y="124460"/>
                  <a:pt x="5457825" y="57785"/>
                </a:cubicBezTo>
                <a:cubicBezTo>
                  <a:pt x="6070600" y="-8890"/>
                  <a:pt x="6489700" y="241935"/>
                  <a:pt x="7105650" y="238760"/>
                </a:cubicBezTo>
                <a:cubicBezTo>
                  <a:pt x="7721600" y="235585"/>
                  <a:pt x="8812213" y="-32702"/>
                  <a:pt x="9153525" y="38735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: 圆角 1"/>
          <p:cNvSpPr/>
          <p:nvPr/>
        </p:nvSpPr>
        <p:spPr>
          <a:xfrm>
            <a:off x="1331640" y="1091955"/>
            <a:ext cx="5832648" cy="57606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chemeClr val="accent6">
                    <a:lumMod val="75000"/>
                  </a:schemeClr>
                </a:solidFill>
              </a:rPr>
              <a:t>1              2              3             4             5</a:t>
            </a:r>
            <a:endParaRPr lang="zh-CN" altLang="en-US" sz="24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矩形: 圆角 2"/>
          <p:cNvSpPr/>
          <p:nvPr/>
        </p:nvSpPr>
        <p:spPr>
          <a:xfrm>
            <a:off x="683568" y="293656"/>
            <a:ext cx="1008112" cy="41093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连一连</a:t>
            </a: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5" name="图片 4" descr="图形用户界面&#10;&#10;中度可信度描述已自动生成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80073" y="3272310"/>
            <a:ext cx="1576803" cy="1008111"/>
          </a:xfrm>
          <a:prstGeom prst="rect">
            <a:avLst/>
          </a:prstGeom>
        </p:spPr>
      </p:pic>
      <p:pic>
        <p:nvPicPr>
          <p:cNvPr id="7" name="图片 6" descr="图形用户界面&#10;&#10;中度可信度描述已自动生成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897059" y="3371340"/>
            <a:ext cx="1368152" cy="875571"/>
          </a:xfrm>
          <a:prstGeom prst="rect">
            <a:avLst/>
          </a:prstGeom>
        </p:spPr>
      </p:pic>
      <p:pic>
        <p:nvPicPr>
          <p:cNvPr id="9" name="图片 8" descr="图形用户界面&#10;&#10;中度可信度描述已自动生成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246481" y="3306939"/>
            <a:ext cx="1623558" cy="1058386"/>
          </a:xfrm>
          <a:prstGeom prst="rect">
            <a:avLst/>
          </a:prstGeom>
        </p:spPr>
      </p:pic>
      <p:pic>
        <p:nvPicPr>
          <p:cNvPr id="11" name="图片 10" descr="图形用户界面&#10;&#10;中度可信度描述已自动生成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848877" y="3291036"/>
            <a:ext cx="1170557" cy="1000183"/>
          </a:xfrm>
          <a:prstGeom prst="rect">
            <a:avLst/>
          </a:prstGeom>
        </p:spPr>
      </p:pic>
      <p:pic>
        <p:nvPicPr>
          <p:cNvPr id="13" name="图片 12" descr="图形用户界面&#10;&#10;中度可信度描述已自动生成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7466893" y="3281794"/>
            <a:ext cx="1512168" cy="1012683"/>
          </a:xfrm>
          <a:prstGeom prst="rect">
            <a:avLst/>
          </a:prstGeom>
        </p:spPr>
      </p:pic>
      <p:cxnSp>
        <p:nvCxnSpPr>
          <p:cNvPr id="15" name="直接连接符 14"/>
          <p:cNvCxnSpPr>
            <a:stCxn id="5" idx="0"/>
          </p:cNvCxnSpPr>
          <p:nvPr/>
        </p:nvCxnSpPr>
        <p:spPr>
          <a:xfrm flipV="1">
            <a:off x="1168475" y="1668019"/>
            <a:ext cx="4342488" cy="1604291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 flipV="1">
            <a:off x="1677107" y="1668019"/>
            <a:ext cx="762131" cy="169409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9" name="图片 18" descr="图形用户界面&#10;&#10;中度可信度描述已自动生成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6019434" y="3176776"/>
            <a:ext cx="1447459" cy="1276341"/>
          </a:xfrm>
          <a:prstGeom prst="rect">
            <a:avLst/>
          </a:prstGeom>
        </p:spPr>
      </p:pic>
      <p:cxnSp>
        <p:nvCxnSpPr>
          <p:cNvPr id="23" name="直接连接符 22"/>
          <p:cNvCxnSpPr/>
          <p:nvPr/>
        </p:nvCxnSpPr>
        <p:spPr>
          <a:xfrm flipH="1" flipV="1">
            <a:off x="3050625" y="1706860"/>
            <a:ext cx="884465" cy="164983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stCxn id="11" idx="0"/>
          </p:cNvCxnSpPr>
          <p:nvPr/>
        </p:nvCxnSpPr>
        <p:spPr>
          <a:xfrm flipV="1">
            <a:off x="5434156" y="1727027"/>
            <a:ext cx="1093748" cy="1564009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19" idx="0"/>
            <a:endCxn id="2" idx="2"/>
          </p:cNvCxnSpPr>
          <p:nvPr/>
        </p:nvCxnSpPr>
        <p:spPr>
          <a:xfrm flipH="1" flipV="1">
            <a:off x="4247964" y="1668019"/>
            <a:ext cx="2495200" cy="1508757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 flipV="1">
            <a:off x="1886118" y="1706860"/>
            <a:ext cx="5998250" cy="1526941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6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546" grpId="0"/>
      <p:bldP spid="2" grpId="0" animBg="1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TextBox 60"/>
          <p:cNvSpPr>
            <a:spLocks noChangeArrowheads="1"/>
          </p:cNvSpPr>
          <p:nvPr/>
        </p:nvSpPr>
        <p:spPr bwMode="auto">
          <a:xfrm>
            <a:off x="3935090" y="3080469"/>
            <a:ext cx="13811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en-US" altLang="zh-CN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47" name="图片 5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553" y="0"/>
            <a:ext cx="8604448" cy="2714972"/>
          </a:xfrm>
          <a:prstGeom prst="rect">
            <a:avLst/>
          </a:prstGeom>
          <a:noFill/>
          <a:effectLst/>
        </p:spPr>
      </p:pic>
      <p:sp>
        <p:nvSpPr>
          <p:cNvPr id="548" name="任意多边形: 形状 547"/>
          <p:cNvSpPr/>
          <p:nvPr/>
        </p:nvSpPr>
        <p:spPr>
          <a:xfrm>
            <a:off x="0" y="4209415"/>
            <a:ext cx="9153525" cy="638842"/>
          </a:xfrm>
          <a:custGeom>
            <a:avLst/>
            <a:gdLst>
              <a:gd name="connsiteX0" fmla="*/ 0 w 9153525"/>
              <a:gd name="connsiteY0" fmla="*/ 153035 h 638842"/>
              <a:gd name="connsiteX1" fmla="*/ 1847850 w 9153525"/>
              <a:gd name="connsiteY1" fmla="*/ 29210 h 638842"/>
              <a:gd name="connsiteX2" fmla="*/ 3429000 w 9153525"/>
              <a:gd name="connsiteY2" fmla="*/ 638810 h 638842"/>
              <a:gd name="connsiteX3" fmla="*/ 5457825 w 9153525"/>
              <a:gd name="connsiteY3" fmla="*/ 57785 h 638842"/>
              <a:gd name="connsiteX4" fmla="*/ 7105650 w 9153525"/>
              <a:gd name="connsiteY4" fmla="*/ 238760 h 638842"/>
              <a:gd name="connsiteX5" fmla="*/ 9153525 w 9153525"/>
              <a:gd name="connsiteY5" fmla="*/ 38735 h 6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3525" h="638842">
                <a:moveTo>
                  <a:pt x="0" y="153035"/>
                </a:moveTo>
                <a:cubicBezTo>
                  <a:pt x="638175" y="50641"/>
                  <a:pt x="1276350" y="-51752"/>
                  <a:pt x="1847850" y="29210"/>
                </a:cubicBezTo>
                <a:cubicBezTo>
                  <a:pt x="2419350" y="110172"/>
                  <a:pt x="2827338" y="634048"/>
                  <a:pt x="3429000" y="638810"/>
                </a:cubicBezTo>
                <a:cubicBezTo>
                  <a:pt x="4030662" y="643572"/>
                  <a:pt x="4845050" y="124460"/>
                  <a:pt x="5457825" y="57785"/>
                </a:cubicBezTo>
                <a:cubicBezTo>
                  <a:pt x="6070600" y="-8890"/>
                  <a:pt x="6489700" y="241935"/>
                  <a:pt x="7105650" y="238760"/>
                </a:cubicBezTo>
                <a:cubicBezTo>
                  <a:pt x="7721600" y="235585"/>
                  <a:pt x="8812213" y="-32702"/>
                  <a:pt x="9153525" y="38735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: 圆角 1"/>
          <p:cNvSpPr/>
          <p:nvPr/>
        </p:nvSpPr>
        <p:spPr>
          <a:xfrm>
            <a:off x="611560" y="410716"/>
            <a:ext cx="1224136" cy="5040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写一写</a:t>
            </a: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4" name="图片 3" descr="图形用户界面&#10;&#10;中度可信度描述已自动生成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43954" y="1213949"/>
            <a:ext cx="8319295" cy="1440160"/>
          </a:xfrm>
          <a:prstGeom prst="rect">
            <a:avLst/>
          </a:prstGeom>
        </p:spPr>
      </p:pic>
      <p:sp>
        <p:nvSpPr>
          <p:cNvPr id="5" name="流程图: 过程 4"/>
          <p:cNvSpPr/>
          <p:nvPr/>
        </p:nvSpPr>
        <p:spPr>
          <a:xfrm>
            <a:off x="1076989" y="3117811"/>
            <a:ext cx="864096" cy="638842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过程 5"/>
          <p:cNvSpPr/>
          <p:nvPr/>
        </p:nvSpPr>
        <p:spPr>
          <a:xfrm>
            <a:off x="2543002" y="3127847"/>
            <a:ext cx="864096" cy="638842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过程 6"/>
          <p:cNvSpPr/>
          <p:nvPr/>
        </p:nvSpPr>
        <p:spPr>
          <a:xfrm>
            <a:off x="4009015" y="3137992"/>
            <a:ext cx="864096" cy="638842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流程图: 过程 7"/>
          <p:cNvSpPr/>
          <p:nvPr/>
        </p:nvSpPr>
        <p:spPr>
          <a:xfrm>
            <a:off x="5508104" y="3127847"/>
            <a:ext cx="864096" cy="638842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流程图: 过程 8"/>
          <p:cNvSpPr/>
          <p:nvPr/>
        </p:nvSpPr>
        <p:spPr>
          <a:xfrm>
            <a:off x="7023325" y="3114798"/>
            <a:ext cx="864096" cy="638842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279952" y="3162943"/>
            <a:ext cx="7350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/>
              <a:t>1</a:t>
            </a:r>
            <a:endParaRPr lang="zh-CN" altLang="en-US" sz="3200" b="1"/>
          </a:p>
        </p:txBody>
      </p:sp>
      <p:sp>
        <p:nvSpPr>
          <p:cNvPr id="11" name="文本框 10"/>
          <p:cNvSpPr txBox="1"/>
          <p:nvPr/>
        </p:nvSpPr>
        <p:spPr>
          <a:xfrm>
            <a:off x="2723412" y="3162943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/>
              <a:t>5</a:t>
            </a:r>
            <a:endParaRPr lang="zh-CN" altLang="en-US" sz="3200" b="1"/>
          </a:p>
        </p:txBody>
      </p:sp>
      <p:sp>
        <p:nvSpPr>
          <p:cNvPr id="12" name="文本框 11"/>
          <p:cNvSpPr txBox="1"/>
          <p:nvPr/>
        </p:nvSpPr>
        <p:spPr>
          <a:xfrm>
            <a:off x="4203947" y="3176669"/>
            <a:ext cx="7873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/>
              <a:t>4</a:t>
            </a:r>
            <a:endParaRPr lang="zh-CN" altLang="en-US" sz="3200" b="1"/>
          </a:p>
        </p:txBody>
      </p:sp>
      <p:sp>
        <p:nvSpPr>
          <p:cNvPr id="13" name="文本框 12"/>
          <p:cNvSpPr txBox="1"/>
          <p:nvPr/>
        </p:nvSpPr>
        <p:spPr>
          <a:xfrm>
            <a:off x="5711646" y="3157698"/>
            <a:ext cx="847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/>
              <a:t>3</a:t>
            </a:r>
            <a:endParaRPr lang="zh-CN" altLang="en-US" sz="3200" b="1"/>
          </a:p>
        </p:txBody>
      </p:sp>
      <p:sp>
        <p:nvSpPr>
          <p:cNvPr id="14" name="文本框 13"/>
          <p:cNvSpPr txBox="1"/>
          <p:nvPr/>
        </p:nvSpPr>
        <p:spPr>
          <a:xfrm>
            <a:off x="7210735" y="3147553"/>
            <a:ext cx="7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/>
              <a:t>2</a:t>
            </a:r>
            <a:endParaRPr lang="zh-CN" altLang="en-US" sz="3200" b="1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6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546" grpId="0"/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391222" y="1634852"/>
            <a:ext cx="5205114" cy="1642376"/>
          </a:xfrm>
          <a:prstGeom prst="rect">
            <a:avLst/>
          </a:prstGeom>
          <a:noFill/>
        </p:spPr>
      </p:pic>
      <p:sp>
        <p:nvSpPr>
          <p:cNvPr id="6" name="TextBox 11"/>
          <p:cNvSpPr txBox="1"/>
          <p:nvPr/>
        </p:nvSpPr>
        <p:spPr>
          <a:xfrm>
            <a:off x="3507689" y="2186378"/>
            <a:ext cx="2365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Part.4</a:t>
            </a:r>
            <a:endParaRPr lang="zh-CN" altLang="en-US" sz="36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Subtitle 9"/>
          <p:cNvSpPr txBox="1"/>
          <p:nvPr/>
        </p:nvSpPr>
        <p:spPr>
          <a:xfrm>
            <a:off x="2771800" y="2832709"/>
            <a:ext cx="3744416" cy="534633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755">
              <a:lnSpc>
                <a:spcPct val="100000"/>
              </a:lnSpc>
              <a:spcBef>
                <a:spcPct val="20000"/>
              </a:spcBef>
              <a:buFont typeface="Arial" panose="020B0604020202020204"/>
              <a:buNone/>
              <a:defRPr sz="20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defRPr>
            </a:lvl1pPr>
            <a:lvl2pPr marL="1087755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75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630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50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505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25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380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00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课堂总结</a:t>
            </a:r>
            <a:endParaRPr lang="zh-CN" altLang="en-US" sz="28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91680" y="1634852"/>
            <a:ext cx="5904656" cy="1944216"/>
          </a:xfrm>
          <a:prstGeom prst="rect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TextBox 60"/>
          <p:cNvSpPr>
            <a:spLocks noChangeArrowheads="1"/>
          </p:cNvSpPr>
          <p:nvPr/>
        </p:nvSpPr>
        <p:spPr bwMode="auto">
          <a:xfrm>
            <a:off x="3935090" y="3080469"/>
            <a:ext cx="13811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第</a:t>
            </a: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en-US" altLang="zh-CN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47" name="图片 5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9776" y="17541"/>
            <a:ext cx="8604448" cy="2714972"/>
          </a:xfrm>
          <a:prstGeom prst="rect">
            <a:avLst/>
          </a:prstGeom>
          <a:noFill/>
          <a:effectLst/>
        </p:spPr>
      </p:pic>
      <p:sp>
        <p:nvSpPr>
          <p:cNvPr id="548" name="任意多边形: 形状 547"/>
          <p:cNvSpPr/>
          <p:nvPr/>
        </p:nvSpPr>
        <p:spPr>
          <a:xfrm>
            <a:off x="0" y="4209415"/>
            <a:ext cx="9153525" cy="638842"/>
          </a:xfrm>
          <a:custGeom>
            <a:avLst/>
            <a:gdLst>
              <a:gd name="connsiteX0" fmla="*/ 0 w 9153525"/>
              <a:gd name="connsiteY0" fmla="*/ 153035 h 638842"/>
              <a:gd name="connsiteX1" fmla="*/ 1847850 w 9153525"/>
              <a:gd name="connsiteY1" fmla="*/ 29210 h 638842"/>
              <a:gd name="connsiteX2" fmla="*/ 3429000 w 9153525"/>
              <a:gd name="connsiteY2" fmla="*/ 638810 h 638842"/>
              <a:gd name="connsiteX3" fmla="*/ 5457825 w 9153525"/>
              <a:gd name="connsiteY3" fmla="*/ 57785 h 638842"/>
              <a:gd name="connsiteX4" fmla="*/ 7105650 w 9153525"/>
              <a:gd name="connsiteY4" fmla="*/ 238760 h 638842"/>
              <a:gd name="connsiteX5" fmla="*/ 9153525 w 9153525"/>
              <a:gd name="connsiteY5" fmla="*/ 38735 h 6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3525" h="638842">
                <a:moveTo>
                  <a:pt x="0" y="153035"/>
                </a:moveTo>
                <a:cubicBezTo>
                  <a:pt x="638175" y="50641"/>
                  <a:pt x="1276350" y="-51752"/>
                  <a:pt x="1847850" y="29210"/>
                </a:cubicBezTo>
                <a:cubicBezTo>
                  <a:pt x="2419350" y="110172"/>
                  <a:pt x="2827338" y="634048"/>
                  <a:pt x="3429000" y="638810"/>
                </a:cubicBezTo>
                <a:cubicBezTo>
                  <a:pt x="4030662" y="643572"/>
                  <a:pt x="4845050" y="124460"/>
                  <a:pt x="5457825" y="57785"/>
                </a:cubicBezTo>
                <a:cubicBezTo>
                  <a:pt x="6070600" y="-8890"/>
                  <a:pt x="6489700" y="241935"/>
                  <a:pt x="7105650" y="238760"/>
                </a:cubicBezTo>
                <a:cubicBezTo>
                  <a:pt x="7721600" y="235585"/>
                  <a:pt x="8812213" y="-32702"/>
                  <a:pt x="9153525" y="38735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37582" y="1357486"/>
            <a:ext cx="2806418" cy="4550213"/>
          </a:xfrm>
          <a:prstGeom prst="rect">
            <a:avLst/>
          </a:prstGeom>
        </p:spPr>
      </p:pic>
      <p:sp>
        <p:nvSpPr>
          <p:cNvPr id="4" name="对话气泡: 椭圆形 3"/>
          <p:cNvSpPr/>
          <p:nvPr/>
        </p:nvSpPr>
        <p:spPr>
          <a:xfrm>
            <a:off x="3059832" y="986780"/>
            <a:ext cx="3526498" cy="1728100"/>
          </a:xfrm>
          <a:prstGeom prst="wedgeEllipseCallout">
            <a:avLst>
              <a:gd name="adj1" fmla="val 55522"/>
              <a:gd name="adj2" fmla="val 52727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tx1"/>
                </a:solidFill>
              </a:rPr>
              <a:t>大家想一想这节课我们学了什么呢？</a:t>
            </a:r>
            <a:endParaRPr lang="zh-CN" altLang="en-US" sz="2000">
              <a:solidFill>
                <a:schemeClr val="tx1"/>
              </a:solidFill>
            </a:endParaRPr>
          </a:p>
        </p:txBody>
      </p:sp>
      <p:sp>
        <p:nvSpPr>
          <p:cNvPr id="5" name="对话气泡: 椭圆形 4"/>
          <p:cNvSpPr/>
          <p:nvPr/>
        </p:nvSpPr>
        <p:spPr>
          <a:xfrm>
            <a:off x="1835696" y="710362"/>
            <a:ext cx="4619873" cy="2280935"/>
          </a:xfrm>
          <a:prstGeom prst="wedgeEllipseCallout">
            <a:avLst>
              <a:gd name="adj1" fmla="val 46118"/>
              <a:gd name="adj2" fmla="val 52360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>
                <a:solidFill>
                  <a:schemeClr val="tx1"/>
                </a:solidFill>
              </a:rPr>
              <a:t>这节课我们学习了数字</a:t>
            </a:r>
            <a:r>
              <a:rPr lang="en-US" altLang="zh-CN" sz="2400">
                <a:solidFill>
                  <a:schemeClr val="tx1"/>
                </a:solidFill>
              </a:rPr>
              <a:t>1</a:t>
            </a:r>
            <a:r>
              <a:rPr lang="zh-CN" altLang="en-US" sz="2400">
                <a:solidFill>
                  <a:schemeClr val="tx1"/>
                </a:solidFill>
              </a:rPr>
              <a:t>、</a:t>
            </a:r>
            <a:r>
              <a:rPr lang="en-US" altLang="zh-CN" sz="2400">
                <a:solidFill>
                  <a:schemeClr val="tx1"/>
                </a:solidFill>
              </a:rPr>
              <a:t>2</a:t>
            </a:r>
            <a:r>
              <a:rPr lang="zh-CN" altLang="en-US" sz="2400">
                <a:solidFill>
                  <a:schemeClr val="tx1"/>
                </a:solidFill>
              </a:rPr>
              <a:t>、</a:t>
            </a:r>
            <a:r>
              <a:rPr lang="en-US" altLang="zh-CN" sz="2400">
                <a:solidFill>
                  <a:schemeClr val="tx1"/>
                </a:solidFill>
              </a:rPr>
              <a:t>3</a:t>
            </a:r>
            <a:r>
              <a:rPr lang="zh-CN" altLang="en-US" sz="2400">
                <a:solidFill>
                  <a:schemeClr val="tx1"/>
                </a:solidFill>
              </a:rPr>
              <a:t>、</a:t>
            </a:r>
            <a:r>
              <a:rPr lang="en-US" altLang="zh-CN" sz="2400">
                <a:solidFill>
                  <a:schemeClr val="tx1"/>
                </a:solidFill>
              </a:rPr>
              <a:t>4</a:t>
            </a:r>
            <a:r>
              <a:rPr lang="zh-CN" altLang="en-US" sz="2400">
                <a:solidFill>
                  <a:schemeClr val="tx1"/>
                </a:solidFill>
              </a:rPr>
              <a:t>、</a:t>
            </a:r>
            <a:r>
              <a:rPr lang="en-US" altLang="zh-CN" sz="2400">
                <a:solidFill>
                  <a:schemeClr val="tx1"/>
                </a:solidFill>
              </a:rPr>
              <a:t>5</a:t>
            </a:r>
            <a:endParaRPr lang="en-US" altLang="zh-CN" sz="2400">
              <a:solidFill>
                <a:schemeClr val="tx1"/>
              </a:solidFill>
            </a:endParaRPr>
          </a:p>
          <a:p>
            <a:r>
              <a:rPr lang="zh-CN" altLang="en-US" sz="2400">
                <a:solidFill>
                  <a:schemeClr val="tx1"/>
                </a:solidFill>
              </a:rPr>
              <a:t>不仅要会认，会读，还要会写喔！</a:t>
            </a:r>
            <a:endParaRPr lang="zh-CN" altLang="en-US" sz="2400">
              <a:solidFill>
                <a:schemeClr val="tx1"/>
              </a:solidFill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6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6" grpId="0"/>
      <p:bldP spid="4" grpId="0" animBg="1"/>
      <p:bldP spid="4" grpId="1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矩形: 圆角 544"/>
          <p:cNvSpPr/>
          <p:nvPr/>
        </p:nvSpPr>
        <p:spPr>
          <a:xfrm>
            <a:off x="3617590" y="3074119"/>
            <a:ext cx="2016125" cy="288925"/>
          </a:xfrm>
          <a:prstGeom prst="roundRect">
            <a:avLst/>
          </a:prstGeom>
          <a:solidFill>
            <a:srgbClr val="68B54B"/>
          </a:solidFill>
          <a:ln>
            <a:noFill/>
          </a:ln>
        </p:spPr>
        <p:txBody>
          <a:bodyPr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47" name="图片 5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553" y="0"/>
            <a:ext cx="8604448" cy="2714972"/>
          </a:xfrm>
          <a:prstGeom prst="rect">
            <a:avLst/>
          </a:prstGeom>
          <a:noFill/>
          <a:effectLst/>
        </p:spPr>
      </p:pic>
      <p:sp>
        <p:nvSpPr>
          <p:cNvPr id="548" name="任意多边形: 形状 547"/>
          <p:cNvSpPr/>
          <p:nvPr/>
        </p:nvSpPr>
        <p:spPr>
          <a:xfrm>
            <a:off x="0" y="4209415"/>
            <a:ext cx="9153525" cy="638842"/>
          </a:xfrm>
          <a:custGeom>
            <a:avLst/>
            <a:gdLst>
              <a:gd name="connsiteX0" fmla="*/ 0 w 9153525"/>
              <a:gd name="connsiteY0" fmla="*/ 153035 h 638842"/>
              <a:gd name="connsiteX1" fmla="*/ 1847850 w 9153525"/>
              <a:gd name="connsiteY1" fmla="*/ 29210 h 638842"/>
              <a:gd name="connsiteX2" fmla="*/ 3429000 w 9153525"/>
              <a:gd name="connsiteY2" fmla="*/ 638810 h 638842"/>
              <a:gd name="connsiteX3" fmla="*/ 5457825 w 9153525"/>
              <a:gd name="connsiteY3" fmla="*/ 57785 h 638842"/>
              <a:gd name="connsiteX4" fmla="*/ 7105650 w 9153525"/>
              <a:gd name="connsiteY4" fmla="*/ 238760 h 638842"/>
              <a:gd name="connsiteX5" fmla="*/ 9153525 w 9153525"/>
              <a:gd name="connsiteY5" fmla="*/ 38735 h 6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3525" h="638842">
                <a:moveTo>
                  <a:pt x="0" y="153035"/>
                </a:moveTo>
                <a:cubicBezTo>
                  <a:pt x="638175" y="50641"/>
                  <a:pt x="1276350" y="-51752"/>
                  <a:pt x="1847850" y="29210"/>
                </a:cubicBezTo>
                <a:cubicBezTo>
                  <a:pt x="2419350" y="110172"/>
                  <a:pt x="2827338" y="634048"/>
                  <a:pt x="3429000" y="638810"/>
                </a:cubicBezTo>
                <a:cubicBezTo>
                  <a:pt x="4030662" y="643572"/>
                  <a:pt x="4845050" y="124460"/>
                  <a:pt x="5457825" y="57785"/>
                </a:cubicBezTo>
                <a:cubicBezTo>
                  <a:pt x="6070600" y="-8890"/>
                  <a:pt x="6489700" y="241935"/>
                  <a:pt x="7105650" y="238760"/>
                </a:cubicBezTo>
                <a:cubicBezTo>
                  <a:pt x="7721600" y="235585"/>
                  <a:pt x="8812213" y="-32702"/>
                  <a:pt x="9153525" y="38735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4" name="TextBox 64"/>
          <p:cNvSpPr>
            <a:spLocks noChangeArrowheads="1"/>
          </p:cNvSpPr>
          <p:nvPr/>
        </p:nvSpPr>
        <p:spPr bwMode="auto">
          <a:xfrm>
            <a:off x="2627784" y="1971253"/>
            <a:ext cx="39957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423795" algn="l"/>
              </a:tabLst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423795" algn="l"/>
              </a:tabLst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423795" algn="l"/>
              </a:tabLst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423795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423795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423795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423795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423795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423795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6000">
                <a:solidFill>
                  <a:schemeClr val="tx1">
                    <a:lumMod val="75000"/>
                    <a:lumOff val="2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谢谢观看</a:t>
            </a:r>
            <a:endParaRPr lang="zh-CN" altLang="en-US" sz="6000">
              <a:solidFill>
                <a:schemeClr val="tx1">
                  <a:lumMod val="75000"/>
                  <a:lumOff val="25000"/>
                </a:schemeClr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pic>
        <p:nvPicPr>
          <p:cNvPr id="549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226800" y="11569700"/>
            <a:ext cx="342900" cy="266700"/>
          </a:xfrm>
          <a:prstGeom prst="cube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5" grpId="0" animBg="1"/>
      <p:bldP spid="5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椭圆 49"/>
          <p:cNvSpPr/>
          <p:nvPr/>
        </p:nvSpPr>
        <p:spPr>
          <a:xfrm>
            <a:off x="5129200" y="1910634"/>
            <a:ext cx="972850" cy="972850"/>
          </a:xfrm>
          <a:prstGeom prst="ellipse">
            <a:avLst/>
          </a:prstGeom>
          <a:solidFill>
            <a:srgbClr val="68B5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1127291" y="1910634"/>
            <a:ext cx="972850" cy="972850"/>
          </a:xfrm>
          <a:prstGeom prst="ellipse">
            <a:avLst/>
          </a:prstGeom>
          <a:solidFill>
            <a:srgbClr val="68B5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3128246" y="1910634"/>
            <a:ext cx="972850" cy="972850"/>
          </a:xfrm>
          <a:prstGeom prst="ellipse">
            <a:avLst/>
          </a:prstGeom>
          <a:solidFill>
            <a:srgbClr val="68B5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7130156" y="1910634"/>
            <a:ext cx="972850" cy="972850"/>
          </a:xfrm>
          <a:prstGeom prst="ellipse">
            <a:avLst/>
          </a:prstGeom>
          <a:solidFill>
            <a:srgbClr val="68B5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Freeform 16"/>
          <p:cNvSpPr>
            <a:spLocks noEditPoints="1"/>
          </p:cNvSpPr>
          <p:nvPr/>
        </p:nvSpPr>
        <p:spPr bwMode="auto">
          <a:xfrm>
            <a:off x="1378147" y="2260218"/>
            <a:ext cx="471136" cy="273682"/>
          </a:xfrm>
          <a:custGeom>
            <a:avLst/>
            <a:gdLst>
              <a:gd name="T0" fmla="*/ 712 w 739"/>
              <a:gd name="T1" fmla="*/ 36 h 492"/>
              <a:gd name="T2" fmla="*/ 712 w 739"/>
              <a:gd name="T3" fmla="*/ 404 h 492"/>
              <a:gd name="T4" fmla="*/ 702 w 739"/>
              <a:gd name="T5" fmla="*/ 404 h 492"/>
              <a:gd name="T6" fmla="*/ 678 w 739"/>
              <a:gd name="T7" fmla="*/ 403 h 492"/>
              <a:gd name="T8" fmla="*/ 373 w 739"/>
              <a:gd name="T9" fmla="*/ 480 h 492"/>
              <a:gd name="T10" fmla="*/ 369 w 739"/>
              <a:gd name="T11" fmla="*/ 482 h 492"/>
              <a:gd name="T12" fmla="*/ 365 w 739"/>
              <a:gd name="T13" fmla="*/ 480 h 492"/>
              <a:gd name="T14" fmla="*/ 60 w 739"/>
              <a:gd name="T15" fmla="*/ 403 h 492"/>
              <a:gd name="T16" fmla="*/ 37 w 739"/>
              <a:gd name="T17" fmla="*/ 404 h 492"/>
              <a:gd name="T18" fmla="*/ 26 w 739"/>
              <a:gd name="T19" fmla="*/ 404 h 492"/>
              <a:gd name="T20" fmla="*/ 26 w 739"/>
              <a:gd name="T21" fmla="*/ 36 h 492"/>
              <a:gd name="T22" fmla="*/ 0 w 739"/>
              <a:gd name="T23" fmla="*/ 36 h 492"/>
              <a:gd name="T24" fmla="*/ 0 w 739"/>
              <a:gd name="T25" fmla="*/ 418 h 492"/>
              <a:gd name="T26" fmla="*/ 369 w 739"/>
              <a:gd name="T27" fmla="*/ 492 h 492"/>
              <a:gd name="T28" fmla="*/ 739 w 739"/>
              <a:gd name="T29" fmla="*/ 418 h 492"/>
              <a:gd name="T30" fmla="*/ 739 w 739"/>
              <a:gd name="T31" fmla="*/ 36 h 492"/>
              <a:gd name="T32" fmla="*/ 712 w 739"/>
              <a:gd name="T33" fmla="*/ 36 h 492"/>
              <a:gd name="T34" fmla="*/ 357 w 739"/>
              <a:gd name="T35" fmla="*/ 418 h 492"/>
              <a:gd name="T36" fmla="*/ 357 w 739"/>
              <a:gd name="T37" fmla="*/ 82 h 492"/>
              <a:gd name="T38" fmla="*/ 101 w 739"/>
              <a:gd name="T39" fmla="*/ 2 h 492"/>
              <a:gd name="T40" fmla="*/ 101 w 739"/>
              <a:gd name="T41" fmla="*/ 352 h 492"/>
              <a:gd name="T42" fmla="*/ 111 w 739"/>
              <a:gd name="T43" fmla="*/ 352 h 492"/>
              <a:gd name="T44" fmla="*/ 357 w 739"/>
              <a:gd name="T45" fmla="*/ 418 h 492"/>
              <a:gd name="T46" fmla="*/ 638 w 739"/>
              <a:gd name="T47" fmla="*/ 352 h 492"/>
              <a:gd name="T48" fmla="*/ 638 w 739"/>
              <a:gd name="T49" fmla="*/ 2 h 492"/>
              <a:gd name="T50" fmla="*/ 382 w 739"/>
              <a:gd name="T51" fmla="*/ 82 h 492"/>
              <a:gd name="T52" fmla="*/ 382 w 739"/>
              <a:gd name="T53" fmla="*/ 418 h 492"/>
              <a:gd name="T54" fmla="*/ 628 w 739"/>
              <a:gd name="T55" fmla="*/ 352 h 492"/>
              <a:gd name="T56" fmla="*/ 638 w 739"/>
              <a:gd name="T57" fmla="*/ 352 h 492"/>
              <a:gd name="T58" fmla="*/ 369 w 739"/>
              <a:gd name="T59" fmla="*/ 473 h 492"/>
              <a:gd name="T60" fmla="*/ 695 w 739"/>
              <a:gd name="T61" fmla="*/ 395 h 492"/>
              <a:gd name="T62" fmla="*/ 695 w 739"/>
              <a:gd name="T63" fmla="*/ 7 h 492"/>
              <a:gd name="T64" fmla="*/ 655 w 739"/>
              <a:gd name="T65" fmla="*/ 7 h 492"/>
              <a:gd name="T66" fmla="*/ 655 w 739"/>
              <a:gd name="T67" fmla="*/ 370 h 492"/>
              <a:gd name="T68" fmla="*/ 645 w 739"/>
              <a:gd name="T69" fmla="*/ 370 h 492"/>
              <a:gd name="T70" fmla="*/ 626 w 739"/>
              <a:gd name="T71" fmla="*/ 369 h 492"/>
              <a:gd name="T72" fmla="*/ 376 w 739"/>
              <a:gd name="T73" fmla="*/ 441 h 492"/>
              <a:gd name="T74" fmla="*/ 369 w 739"/>
              <a:gd name="T75" fmla="*/ 445 h 492"/>
              <a:gd name="T76" fmla="*/ 363 w 739"/>
              <a:gd name="T77" fmla="*/ 441 h 492"/>
              <a:gd name="T78" fmla="*/ 113 w 739"/>
              <a:gd name="T79" fmla="*/ 369 h 492"/>
              <a:gd name="T80" fmla="*/ 93 w 739"/>
              <a:gd name="T81" fmla="*/ 370 h 492"/>
              <a:gd name="T82" fmla="*/ 83 w 739"/>
              <a:gd name="T83" fmla="*/ 370 h 492"/>
              <a:gd name="T84" fmla="*/ 83 w 739"/>
              <a:gd name="T85" fmla="*/ 7 h 492"/>
              <a:gd name="T86" fmla="*/ 44 w 739"/>
              <a:gd name="T87" fmla="*/ 7 h 492"/>
              <a:gd name="T88" fmla="*/ 44 w 739"/>
              <a:gd name="T89" fmla="*/ 395 h 492"/>
              <a:gd name="T90" fmla="*/ 369 w 739"/>
              <a:gd name="T91" fmla="*/ 473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9" h="492">
                <a:moveTo>
                  <a:pt x="712" y="36"/>
                </a:moveTo>
                <a:lnTo>
                  <a:pt x="712" y="404"/>
                </a:lnTo>
                <a:lnTo>
                  <a:pt x="702" y="404"/>
                </a:lnTo>
                <a:cubicBezTo>
                  <a:pt x="694" y="404"/>
                  <a:pt x="686" y="403"/>
                  <a:pt x="678" y="403"/>
                </a:cubicBezTo>
                <a:cubicBezTo>
                  <a:pt x="576" y="403"/>
                  <a:pt x="467" y="430"/>
                  <a:pt x="373" y="480"/>
                </a:cubicBezTo>
                <a:lnTo>
                  <a:pt x="369" y="482"/>
                </a:lnTo>
                <a:lnTo>
                  <a:pt x="365" y="480"/>
                </a:lnTo>
                <a:cubicBezTo>
                  <a:pt x="271" y="430"/>
                  <a:pt x="163" y="403"/>
                  <a:pt x="60" y="403"/>
                </a:cubicBezTo>
                <a:cubicBezTo>
                  <a:pt x="52" y="403"/>
                  <a:pt x="45" y="404"/>
                  <a:pt x="37" y="404"/>
                </a:cubicBezTo>
                <a:lnTo>
                  <a:pt x="26" y="404"/>
                </a:lnTo>
                <a:lnTo>
                  <a:pt x="26" y="36"/>
                </a:lnTo>
                <a:cubicBezTo>
                  <a:pt x="17" y="36"/>
                  <a:pt x="9" y="36"/>
                  <a:pt x="0" y="36"/>
                </a:cubicBezTo>
                <a:lnTo>
                  <a:pt x="0" y="418"/>
                </a:lnTo>
                <a:cubicBezTo>
                  <a:pt x="123" y="415"/>
                  <a:pt x="254" y="442"/>
                  <a:pt x="369" y="492"/>
                </a:cubicBezTo>
                <a:cubicBezTo>
                  <a:pt x="484" y="442"/>
                  <a:pt x="616" y="415"/>
                  <a:pt x="739" y="418"/>
                </a:cubicBezTo>
                <a:lnTo>
                  <a:pt x="739" y="36"/>
                </a:lnTo>
                <a:cubicBezTo>
                  <a:pt x="730" y="36"/>
                  <a:pt x="721" y="36"/>
                  <a:pt x="712" y="36"/>
                </a:cubicBezTo>
                <a:close/>
                <a:moveTo>
                  <a:pt x="357" y="418"/>
                </a:moveTo>
                <a:lnTo>
                  <a:pt x="357" y="82"/>
                </a:lnTo>
                <a:cubicBezTo>
                  <a:pt x="277" y="28"/>
                  <a:pt x="186" y="0"/>
                  <a:pt x="101" y="2"/>
                </a:cubicBezTo>
                <a:lnTo>
                  <a:pt x="101" y="352"/>
                </a:lnTo>
                <a:cubicBezTo>
                  <a:pt x="104" y="352"/>
                  <a:pt x="107" y="352"/>
                  <a:pt x="111" y="352"/>
                </a:cubicBezTo>
                <a:cubicBezTo>
                  <a:pt x="193" y="352"/>
                  <a:pt x="280" y="375"/>
                  <a:pt x="357" y="418"/>
                </a:cubicBezTo>
                <a:close/>
                <a:moveTo>
                  <a:pt x="638" y="352"/>
                </a:moveTo>
                <a:lnTo>
                  <a:pt x="638" y="2"/>
                </a:lnTo>
                <a:cubicBezTo>
                  <a:pt x="552" y="0"/>
                  <a:pt x="461" y="28"/>
                  <a:pt x="382" y="82"/>
                </a:cubicBezTo>
                <a:lnTo>
                  <a:pt x="382" y="418"/>
                </a:lnTo>
                <a:cubicBezTo>
                  <a:pt x="459" y="375"/>
                  <a:pt x="545" y="352"/>
                  <a:pt x="628" y="352"/>
                </a:cubicBezTo>
                <a:cubicBezTo>
                  <a:pt x="631" y="352"/>
                  <a:pt x="635" y="352"/>
                  <a:pt x="638" y="352"/>
                </a:cubicBezTo>
                <a:close/>
                <a:moveTo>
                  <a:pt x="369" y="473"/>
                </a:moveTo>
                <a:cubicBezTo>
                  <a:pt x="473" y="417"/>
                  <a:pt x="590" y="391"/>
                  <a:pt x="695" y="395"/>
                </a:cubicBezTo>
                <a:lnTo>
                  <a:pt x="695" y="7"/>
                </a:lnTo>
                <a:cubicBezTo>
                  <a:pt x="682" y="6"/>
                  <a:pt x="669" y="6"/>
                  <a:pt x="655" y="7"/>
                </a:cubicBezTo>
                <a:lnTo>
                  <a:pt x="655" y="370"/>
                </a:lnTo>
                <a:lnTo>
                  <a:pt x="645" y="370"/>
                </a:lnTo>
                <a:cubicBezTo>
                  <a:pt x="639" y="369"/>
                  <a:pt x="632" y="369"/>
                  <a:pt x="626" y="369"/>
                </a:cubicBezTo>
                <a:cubicBezTo>
                  <a:pt x="542" y="369"/>
                  <a:pt x="453" y="395"/>
                  <a:pt x="376" y="441"/>
                </a:cubicBezTo>
                <a:lnTo>
                  <a:pt x="369" y="445"/>
                </a:lnTo>
                <a:lnTo>
                  <a:pt x="363" y="441"/>
                </a:lnTo>
                <a:cubicBezTo>
                  <a:pt x="286" y="395"/>
                  <a:pt x="197" y="369"/>
                  <a:pt x="113" y="369"/>
                </a:cubicBezTo>
                <a:cubicBezTo>
                  <a:pt x="106" y="369"/>
                  <a:pt x="100" y="369"/>
                  <a:pt x="93" y="370"/>
                </a:cubicBezTo>
                <a:lnTo>
                  <a:pt x="83" y="370"/>
                </a:lnTo>
                <a:lnTo>
                  <a:pt x="83" y="7"/>
                </a:lnTo>
                <a:cubicBezTo>
                  <a:pt x="70" y="6"/>
                  <a:pt x="57" y="6"/>
                  <a:pt x="44" y="7"/>
                </a:cubicBezTo>
                <a:lnTo>
                  <a:pt x="44" y="395"/>
                </a:lnTo>
                <a:cubicBezTo>
                  <a:pt x="148" y="391"/>
                  <a:pt x="265" y="417"/>
                  <a:pt x="369" y="4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53" tIns="34277" rIns="68553" bIns="34277" numCol="1" anchor="t" anchorCtr="0" compatLnSpc="1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Freeform 9"/>
          <p:cNvSpPr>
            <a:spLocks noEditPoints="1"/>
          </p:cNvSpPr>
          <p:nvPr/>
        </p:nvSpPr>
        <p:spPr bwMode="auto">
          <a:xfrm>
            <a:off x="3440568" y="2185439"/>
            <a:ext cx="373027" cy="423240"/>
          </a:xfrm>
          <a:custGeom>
            <a:avLst/>
            <a:gdLst>
              <a:gd name="T0" fmla="*/ 402 w 630"/>
              <a:gd name="T1" fmla="*/ 89 h 711"/>
              <a:gd name="T2" fmla="*/ 313 w 630"/>
              <a:gd name="T3" fmla="*/ 178 h 711"/>
              <a:gd name="T4" fmla="*/ 223 w 630"/>
              <a:gd name="T5" fmla="*/ 178 h 711"/>
              <a:gd name="T6" fmla="*/ 134 w 630"/>
              <a:gd name="T7" fmla="*/ 89 h 711"/>
              <a:gd name="T8" fmla="*/ 223 w 630"/>
              <a:gd name="T9" fmla="*/ 0 h 711"/>
              <a:gd name="T10" fmla="*/ 313 w 630"/>
              <a:gd name="T11" fmla="*/ 0 h 711"/>
              <a:gd name="T12" fmla="*/ 402 w 630"/>
              <a:gd name="T13" fmla="*/ 89 h 711"/>
              <a:gd name="T14" fmla="*/ 445 w 630"/>
              <a:gd name="T15" fmla="*/ 89 h 711"/>
              <a:gd name="T16" fmla="*/ 446 w 630"/>
              <a:gd name="T17" fmla="*/ 109 h 711"/>
              <a:gd name="T18" fmla="*/ 335 w 630"/>
              <a:gd name="T19" fmla="*/ 221 h 711"/>
              <a:gd name="T20" fmla="*/ 201 w 630"/>
              <a:gd name="T21" fmla="*/ 221 h 711"/>
              <a:gd name="T22" fmla="*/ 90 w 630"/>
              <a:gd name="T23" fmla="*/ 109 h 711"/>
              <a:gd name="T24" fmla="*/ 92 w 630"/>
              <a:gd name="T25" fmla="*/ 89 h 711"/>
              <a:gd name="T26" fmla="*/ 0 w 630"/>
              <a:gd name="T27" fmla="*/ 198 h 711"/>
              <a:gd name="T28" fmla="*/ 0 w 630"/>
              <a:gd name="T29" fmla="*/ 600 h 711"/>
              <a:gd name="T30" fmla="*/ 112 w 630"/>
              <a:gd name="T31" fmla="*/ 711 h 711"/>
              <a:gd name="T32" fmla="*/ 409 w 630"/>
              <a:gd name="T33" fmla="*/ 711 h 711"/>
              <a:gd name="T34" fmla="*/ 288 w 630"/>
              <a:gd name="T35" fmla="*/ 528 h 711"/>
              <a:gd name="T36" fmla="*/ 487 w 630"/>
              <a:gd name="T37" fmla="*/ 328 h 711"/>
              <a:gd name="T38" fmla="*/ 536 w 630"/>
              <a:gd name="T39" fmla="*/ 335 h 711"/>
              <a:gd name="T40" fmla="*/ 536 w 630"/>
              <a:gd name="T41" fmla="*/ 198 h 711"/>
              <a:gd name="T42" fmla="*/ 445 w 630"/>
              <a:gd name="T43" fmla="*/ 89 h 711"/>
              <a:gd name="T44" fmla="*/ 251 w 630"/>
              <a:gd name="T45" fmla="*/ 446 h 711"/>
              <a:gd name="T46" fmla="*/ 251 w 630"/>
              <a:gd name="T47" fmla="*/ 446 h 711"/>
              <a:gd name="T48" fmla="*/ 112 w 630"/>
              <a:gd name="T49" fmla="*/ 446 h 711"/>
              <a:gd name="T50" fmla="*/ 90 w 630"/>
              <a:gd name="T51" fmla="*/ 423 h 711"/>
              <a:gd name="T52" fmla="*/ 112 w 630"/>
              <a:gd name="T53" fmla="*/ 401 h 711"/>
              <a:gd name="T54" fmla="*/ 251 w 630"/>
              <a:gd name="T55" fmla="*/ 401 h 711"/>
              <a:gd name="T56" fmla="*/ 274 w 630"/>
              <a:gd name="T57" fmla="*/ 423 h 711"/>
              <a:gd name="T58" fmla="*/ 251 w 630"/>
              <a:gd name="T59" fmla="*/ 446 h 711"/>
              <a:gd name="T60" fmla="*/ 296 w 630"/>
              <a:gd name="T61" fmla="*/ 356 h 711"/>
              <a:gd name="T62" fmla="*/ 296 w 630"/>
              <a:gd name="T63" fmla="*/ 356 h 711"/>
              <a:gd name="T64" fmla="*/ 112 w 630"/>
              <a:gd name="T65" fmla="*/ 356 h 711"/>
              <a:gd name="T66" fmla="*/ 90 w 630"/>
              <a:gd name="T67" fmla="*/ 334 h 711"/>
              <a:gd name="T68" fmla="*/ 112 w 630"/>
              <a:gd name="T69" fmla="*/ 312 h 711"/>
              <a:gd name="T70" fmla="*/ 296 w 630"/>
              <a:gd name="T71" fmla="*/ 312 h 711"/>
              <a:gd name="T72" fmla="*/ 318 w 630"/>
              <a:gd name="T73" fmla="*/ 334 h 711"/>
              <a:gd name="T74" fmla="*/ 296 w 630"/>
              <a:gd name="T75" fmla="*/ 356 h 711"/>
              <a:gd name="T76" fmla="*/ 524 w 630"/>
              <a:gd name="T77" fmla="*/ 390 h 711"/>
              <a:gd name="T78" fmla="*/ 488 w 630"/>
              <a:gd name="T79" fmla="*/ 385 h 711"/>
              <a:gd name="T80" fmla="*/ 346 w 630"/>
              <a:gd name="T81" fmla="*/ 527 h 711"/>
              <a:gd name="T82" fmla="*/ 458 w 630"/>
              <a:gd name="T83" fmla="*/ 666 h 711"/>
              <a:gd name="T84" fmla="*/ 488 w 630"/>
              <a:gd name="T85" fmla="*/ 669 h 711"/>
              <a:gd name="T86" fmla="*/ 630 w 630"/>
              <a:gd name="T87" fmla="*/ 527 h 711"/>
              <a:gd name="T88" fmla="*/ 524 w 630"/>
              <a:gd name="T89" fmla="*/ 390 h 711"/>
              <a:gd name="T90" fmla="*/ 569 w 630"/>
              <a:gd name="T91" fmla="*/ 507 h 711"/>
              <a:gd name="T92" fmla="*/ 569 w 630"/>
              <a:gd name="T93" fmla="*/ 507 h 711"/>
              <a:gd name="T94" fmla="*/ 524 w 630"/>
              <a:gd name="T95" fmla="*/ 552 h 711"/>
              <a:gd name="T96" fmla="*/ 488 w 630"/>
              <a:gd name="T97" fmla="*/ 588 h 711"/>
              <a:gd name="T98" fmla="*/ 448 w 630"/>
              <a:gd name="T99" fmla="*/ 588 h 711"/>
              <a:gd name="T100" fmla="*/ 408 w 630"/>
              <a:gd name="T101" fmla="*/ 547 h 711"/>
              <a:gd name="T102" fmla="*/ 408 w 630"/>
              <a:gd name="T103" fmla="*/ 507 h 711"/>
              <a:gd name="T104" fmla="*/ 448 w 630"/>
              <a:gd name="T105" fmla="*/ 507 h 711"/>
              <a:gd name="T106" fmla="*/ 468 w 630"/>
              <a:gd name="T107" fmla="*/ 527 h 711"/>
              <a:gd name="T108" fmla="*/ 524 w 630"/>
              <a:gd name="T109" fmla="*/ 472 h 711"/>
              <a:gd name="T110" fmla="*/ 528 w 630"/>
              <a:gd name="T111" fmla="*/ 467 h 711"/>
              <a:gd name="T112" fmla="*/ 569 w 630"/>
              <a:gd name="T113" fmla="*/ 467 h 711"/>
              <a:gd name="T114" fmla="*/ 569 w 630"/>
              <a:gd name="T115" fmla="*/ 507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0" h="711">
                <a:moveTo>
                  <a:pt x="402" y="89"/>
                </a:moveTo>
                <a:cubicBezTo>
                  <a:pt x="402" y="138"/>
                  <a:pt x="362" y="178"/>
                  <a:pt x="313" y="178"/>
                </a:cubicBezTo>
                <a:lnTo>
                  <a:pt x="223" y="178"/>
                </a:lnTo>
                <a:cubicBezTo>
                  <a:pt x="174" y="178"/>
                  <a:pt x="134" y="138"/>
                  <a:pt x="134" y="89"/>
                </a:cubicBezTo>
                <a:cubicBezTo>
                  <a:pt x="134" y="39"/>
                  <a:pt x="174" y="0"/>
                  <a:pt x="223" y="0"/>
                </a:cubicBezTo>
                <a:lnTo>
                  <a:pt x="313" y="0"/>
                </a:lnTo>
                <a:cubicBezTo>
                  <a:pt x="362" y="0"/>
                  <a:pt x="402" y="39"/>
                  <a:pt x="402" y="89"/>
                </a:cubicBezTo>
                <a:close/>
                <a:moveTo>
                  <a:pt x="445" y="89"/>
                </a:moveTo>
                <a:cubicBezTo>
                  <a:pt x="446" y="95"/>
                  <a:pt x="446" y="102"/>
                  <a:pt x="446" y="109"/>
                </a:cubicBezTo>
                <a:cubicBezTo>
                  <a:pt x="446" y="171"/>
                  <a:pt x="397" y="221"/>
                  <a:pt x="335" y="221"/>
                </a:cubicBezTo>
                <a:lnTo>
                  <a:pt x="201" y="221"/>
                </a:lnTo>
                <a:cubicBezTo>
                  <a:pt x="140" y="221"/>
                  <a:pt x="90" y="171"/>
                  <a:pt x="90" y="109"/>
                </a:cubicBezTo>
                <a:cubicBezTo>
                  <a:pt x="90" y="102"/>
                  <a:pt x="90" y="95"/>
                  <a:pt x="92" y="89"/>
                </a:cubicBezTo>
                <a:cubicBezTo>
                  <a:pt x="40" y="98"/>
                  <a:pt x="0" y="144"/>
                  <a:pt x="0" y="198"/>
                </a:cubicBezTo>
                <a:lnTo>
                  <a:pt x="0" y="600"/>
                </a:lnTo>
                <a:cubicBezTo>
                  <a:pt x="0" y="661"/>
                  <a:pt x="50" y="711"/>
                  <a:pt x="112" y="711"/>
                </a:cubicBezTo>
                <a:lnTo>
                  <a:pt x="409" y="711"/>
                </a:lnTo>
                <a:cubicBezTo>
                  <a:pt x="338" y="681"/>
                  <a:pt x="288" y="610"/>
                  <a:pt x="288" y="528"/>
                </a:cubicBezTo>
                <a:cubicBezTo>
                  <a:pt x="288" y="418"/>
                  <a:pt x="377" y="328"/>
                  <a:pt x="487" y="328"/>
                </a:cubicBezTo>
                <a:cubicBezTo>
                  <a:pt x="504" y="328"/>
                  <a:pt x="520" y="331"/>
                  <a:pt x="536" y="335"/>
                </a:cubicBezTo>
                <a:lnTo>
                  <a:pt x="536" y="198"/>
                </a:lnTo>
                <a:cubicBezTo>
                  <a:pt x="536" y="144"/>
                  <a:pt x="496" y="98"/>
                  <a:pt x="445" y="89"/>
                </a:cubicBezTo>
                <a:close/>
                <a:moveTo>
                  <a:pt x="251" y="446"/>
                </a:moveTo>
                <a:lnTo>
                  <a:pt x="251" y="446"/>
                </a:lnTo>
                <a:lnTo>
                  <a:pt x="112" y="446"/>
                </a:lnTo>
                <a:cubicBezTo>
                  <a:pt x="100" y="446"/>
                  <a:pt x="90" y="436"/>
                  <a:pt x="90" y="423"/>
                </a:cubicBezTo>
                <a:cubicBezTo>
                  <a:pt x="90" y="411"/>
                  <a:pt x="100" y="401"/>
                  <a:pt x="112" y="401"/>
                </a:cubicBezTo>
                <a:lnTo>
                  <a:pt x="251" y="401"/>
                </a:lnTo>
                <a:cubicBezTo>
                  <a:pt x="264" y="401"/>
                  <a:pt x="274" y="411"/>
                  <a:pt x="274" y="423"/>
                </a:cubicBezTo>
                <a:cubicBezTo>
                  <a:pt x="274" y="436"/>
                  <a:pt x="264" y="446"/>
                  <a:pt x="251" y="446"/>
                </a:cubicBezTo>
                <a:close/>
                <a:moveTo>
                  <a:pt x="296" y="356"/>
                </a:moveTo>
                <a:lnTo>
                  <a:pt x="296" y="356"/>
                </a:lnTo>
                <a:lnTo>
                  <a:pt x="112" y="356"/>
                </a:lnTo>
                <a:cubicBezTo>
                  <a:pt x="100" y="356"/>
                  <a:pt x="90" y="346"/>
                  <a:pt x="90" y="334"/>
                </a:cubicBezTo>
                <a:cubicBezTo>
                  <a:pt x="90" y="322"/>
                  <a:pt x="100" y="312"/>
                  <a:pt x="112" y="312"/>
                </a:cubicBezTo>
                <a:lnTo>
                  <a:pt x="296" y="312"/>
                </a:lnTo>
                <a:cubicBezTo>
                  <a:pt x="308" y="312"/>
                  <a:pt x="318" y="322"/>
                  <a:pt x="318" y="334"/>
                </a:cubicBezTo>
                <a:cubicBezTo>
                  <a:pt x="318" y="346"/>
                  <a:pt x="308" y="356"/>
                  <a:pt x="296" y="356"/>
                </a:cubicBezTo>
                <a:close/>
                <a:moveTo>
                  <a:pt x="524" y="390"/>
                </a:moveTo>
                <a:cubicBezTo>
                  <a:pt x="512" y="387"/>
                  <a:pt x="501" y="385"/>
                  <a:pt x="488" y="385"/>
                </a:cubicBezTo>
                <a:cubicBezTo>
                  <a:pt x="410" y="385"/>
                  <a:pt x="346" y="449"/>
                  <a:pt x="346" y="527"/>
                </a:cubicBezTo>
                <a:cubicBezTo>
                  <a:pt x="346" y="596"/>
                  <a:pt x="394" y="652"/>
                  <a:pt x="458" y="666"/>
                </a:cubicBezTo>
                <a:cubicBezTo>
                  <a:pt x="468" y="668"/>
                  <a:pt x="478" y="669"/>
                  <a:pt x="488" y="669"/>
                </a:cubicBezTo>
                <a:cubicBezTo>
                  <a:pt x="567" y="669"/>
                  <a:pt x="630" y="606"/>
                  <a:pt x="630" y="527"/>
                </a:cubicBezTo>
                <a:cubicBezTo>
                  <a:pt x="630" y="461"/>
                  <a:pt x="585" y="405"/>
                  <a:pt x="524" y="390"/>
                </a:cubicBezTo>
                <a:close/>
                <a:moveTo>
                  <a:pt x="569" y="507"/>
                </a:moveTo>
                <a:lnTo>
                  <a:pt x="569" y="507"/>
                </a:lnTo>
                <a:lnTo>
                  <a:pt x="524" y="552"/>
                </a:lnTo>
                <a:lnTo>
                  <a:pt x="488" y="588"/>
                </a:lnTo>
                <a:cubicBezTo>
                  <a:pt x="477" y="599"/>
                  <a:pt x="459" y="599"/>
                  <a:pt x="448" y="588"/>
                </a:cubicBezTo>
                <a:lnTo>
                  <a:pt x="408" y="547"/>
                </a:lnTo>
                <a:cubicBezTo>
                  <a:pt x="397" y="536"/>
                  <a:pt x="397" y="518"/>
                  <a:pt x="408" y="507"/>
                </a:cubicBezTo>
                <a:cubicBezTo>
                  <a:pt x="419" y="496"/>
                  <a:pt x="437" y="496"/>
                  <a:pt x="448" y="507"/>
                </a:cubicBezTo>
                <a:lnTo>
                  <a:pt x="468" y="527"/>
                </a:lnTo>
                <a:lnTo>
                  <a:pt x="524" y="472"/>
                </a:lnTo>
                <a:lnTo>
                  <a:pt x="528" y="467"/>
                </a:lnTo>
                <a:cubicBezTo>
                  <a:pt x="540" y="456"/>
                  <a:pt x="558" y="456"/>
                  <a:pt x="569" y="467"/>
                </a:cubicBezTo>
                <a:cubicBezTo>
                  <a:pt x="580" y="478"/>
                  <a:pt x="580" y="496"/>
                  <a:pt x="569" y="5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53" tIns="34277" rIns="68553" bIns="34277" numCol="1" anchor="t" anchorCtr="0" compatLnSpc="1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Freeform 10"/>
          <p:cNvSpPr>
            <a:spLocks noEditPoints="1"/>
          </p:cNvSpPr>
          <p:nvPr/>
        </p:nvSpPr>
        <p:spPr bwMode="auto">
          <a:xfrm>
            <a:off x="5430080" y="2202498"/>
            <a:ext cx="371092" cy="397758"/>
          </a:xfrm>
          <a:custGeom>
            <a:avLst/>
            <a:gdLst>
              <a:gd name="T0" fmla="*/ 255 w 674"/>
              <a:gd name="T1" fmla="*/ 448 h 720"/>
              <a:gd name="T2" fmla="*/ 243 w 674"/>
              <a:gd name="T3" fmla="*/ 407 h 720"/>
              <a:gd name="T4" fmla="*/ 295 w 674"/>
              <a:gd name="T5" fmla="*/ 196 h 720"/>
              <a:gd name="T6" fmla="*/ 350 w 674"/>
              <a:gd name="T7" fmla="*/ 367 h 720"/>
              <a:gd name="T8" fmla="*/ 418 w 674"/>
              <a:gd name="T9" fmla="*/ 169 h 720"/>
              <a:gd name="T10" fmla="*/ 267 w 674"/>
              <a:gd name="T11" fmla="*/ 336 h 720"/>
              <a:gd name="T12" fmla="*/ 254 w 674"/>
              <a:gd name="T13" fmla="*/ 358 h 720"/>
              <a:gd name="T14" fmla="*/ 346 w 674"/>
              <a:gd name="T15" fmla="*/ 412 h 720"/>
              <a:gd name="T16" fmla="*/ 445 w 674"/>
              <a:gd name="T17" fmla="*/ 144 h 720"/>
              <a:gd name="T18" fmla="*/ 449 w 674"/>
              <a:gd name="T19" fmla="*/ 91 h 720"/>
              <a:gd name="T20" fmla="*/ 445 w 674"/>
              <a:gd name="T21" fmla="*/ 144 h 720"/>
              <a:gd name="T22" fmla="*/ 526 w 674"/>
              <a:gd name="T23" fmla="*/ 170 h 720"/>
              <a:gd name="T24" fmla="*/ 474 w 674"/>
              <a:gd name="T25" fmla="*/ 174 h 720"/>
              <a:gd name="T26" fmla="*/ 385 w 674"/>
              <a:gd name="T27" fmla="*/ 121 h 720"/>
              <a:gd name="T28" fmla="*/ 363 w 674"/>
              <a:gd name="T29" fmla="*/ 73 h 720"/>
              <a:gd name="T30" fmla="*/ 385 w 674"/>
              <a:gd name="T31" fmla="*/ 121 h 720"/>
              <a:gd name="T32" fmla="*/ 298 w 674"/>
              <a:gd name="T33" fmla="*/ 90 h 720"/>
              <a:gd name="T34" fmla="*/ 302 w 674"/>
              <a:gd name="T35" fmla="*/ 142 h 720"/>
              <a:gd name="T36" fmla="*/ 496 w 674"/>
              <a:gd name="T37" fmla="*/ 257 h 720"/>
              <a:gd name="T38" fmla="*/ 543 w 674"/>
              <a:gd name="T39" fmla="*/ 235 h 720"/>
              <a:gd name="T40" fmla="*/ 496 w 674"/>
              <a:gd name="T41" fmla="*/ 257 h 720"/>
              <a:gd name="T42" fmla="*/ 248 w 674"/>
              <a:gd name="T43" fmla="*/ 368 h 720"/>
              <a:gd name="T44" fmla="*/ 235 w 674"/>
              <a:gd name="T45" fmla="*/ 391 h 720"/>
              <a:gd name="T46" fmla="*/ 328 w 674"/>
              <a:gd name="T47" fmla="*/ 445 h 720"/>
              <a:gd name="T48" fmla="*/ 246 w 674"/>
              <a:gd name="T49" fmla="*/ 720 h 720"/>
              <a:gd name="T50" fmla="*/ 263 w 674"/>
              <a:gd name="T51" fmla="*/ 42 h 720"/>
              <a:gd name="T52" fmla="*/ 642 w 674"/>
              <a:gd name="T53" fmla="*/ 204 h 720"/>
              <a:gd name="T54" fmla="*/ 648 w 674"/>
              <a:gd name="T55" fmla="*/ 313 h 720"/>
              <a:gd name="T56" fmla="*/ 667 w 674"/>
              <a:gd name="T57" fmla="*/ 450 h 720"/>
              <a:gd name="T58" fmla="*/ 643 w 674"/>
              <a:gd name="T59" fmla="*/ 566 h 720"/>
              <a:gd name="T60" fmla="*/ 504 w 674"/>
              <a:gd name="T61" fmla="*/ 598 h 720"/>
              <a:gd name="T62" fmla="*/ 246 w 674"/>
              <a:gd name="T63" fmla="*/ 720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4" h="720">
                <a:moveTo>
                  <a:pt x="243" y="407"/>
                </a:moveTo>
                <a:cubicBezTo>
                  <a:pt x="236" y="421"/>
                  <a:pt x="241" y="439"/>
                  <a:pt x="255" y="448"/>
                </a:cubicBezTo>
                <a:cubicBezTo>
                  <a:pt x="267" y="455"/>
                  <a:pt x="282" y="453"/>
                  <a:pt x="292" y="444"/>
                </a:cubicBezTo>
                <a:lnTo>
                  <a:pt x="243" y="407"/>
                </a:lnTo>
                <a:close/>
                <a:moveTo>
                  <a:pt x="418" y="169"/>
                </a:moveTo>
                <a:cubicBezTo>
                  <a:pt x="373" y="143"/>
                  <a:pt x="318" y="155"/>
                  <a:pt x="295" y="196"/>
                </a:cubicBezTo>
                <a:cubicBezTo>
                  <a:pt x="270" y="238"/>
                  <a:pt x="302" y="284"/>
                  <a:pt x="280" y="327"/>
                </a:cubicBezTo>
                <a:lnTo>
                  <a:pt x="350" y="367"/>
                </a:lnTo>
                <a:cubicBezTo>
                  <a:pt x="376" y="327"/>
                  <a:pt x="432" y="331"/>
                  <a:pt x="456" y="289"/>
                </a:cubicBezTo>
                <a:cubicBezTo>
                  <a:pt x="480" y="249"/>
                  <a:pt x="462" y="195"/>
                  <a:pt x="418" y="169"/>
                </a:cubicBezTo>
                <a:close/>
                <a:moveTo>
                  <a:pt x="342" y="393"/>
                </a:moveTo>
                <a:lnTo>
                  <a:pt x="267" y="336"/>
                </a:lnTo>
                <a:cubicBezTo>
                  <a:pt x="261" y="331"/>
                  <a:pt x="253" y="333"/>
                  <a:pt x="250" y="339"/>
                </a:cubicBezTo>
                <a:cubicBezTo>
                  <a:pt x="246" y="345"/>
                  <a:pt x="248" y="354"/>
                  <a:pt x="254" y="358"/>
                </a:cubicBezTo>
                <a:lnTo>
                  <a:pt x="329" y="416"/>
                </a:lnTo>
                <a:cubicBezTo>
                  <a:pt x="335" y="420"/>
                  <a:pt x="343" y="418"/>
                  <a:pt x="346" y="412"/>
                </a:cubicBezTo>
                <a:cubicBezTo>
                  <a:pt x="350" y="406"/>
                  <a:pt x="348" y="397"/>
                  <a:pt x="342" y="393"/>
                </a:cubicBezTo>
                <a:close/>
                <a:moveTo>
                  <a:pt x="445" y="144"/>
                </a:moveTo>
                <a:lnTo>
                  <a:pt x="468" y="102"/>
                </a:lnTo>
                <a:lnTo>
                  <a:pt x="449" y="91"/>
                </a:lnTo>
                <a:lnTo>
                  <a:pt x="426" y="133"/>
                </a:lnTo>
                <a:lnTo>
                  <a:pt x="445" y="144"/>
                </a:lnTo>
                <a:close/>
                <a:moveTo>
                  <a:pt x="485" y="193"/>
                </a:moveTo>
                <a:lnTo>
                  <a:pt x="526" y="170"/>
                </a:lnTo>
                <a:lnTo>
                  <a:pt x="515" y="150"/>
                </a:lnTo>
                <a:lnTo>
                  <a:pt x="474" y="174"/>
                </a:lnTo>
                <a:lnTo>
                  <a:pt x="485" y="193"/>
                </a:lnTo>
                <a:close/>
                <a:moveTo>
                  <a:pt x="385" y="121"/>
                </a:moveTo>
                <a:lnTo>
                  <a:pt x="385" y="73"/>
                </a:lnTo>
                <a:lnTo>
                  <a:pt x="363" y="73"/>
                </a:lnTo>
                <a:lnTo>
                  <a:pt x="363" y="121"/>
                </a:lnTo>
                <a:lnTo>
                  <a:pt x="385" y="121"/>
                </a:lnTo>
                <a:close/>
                <a:moveTo>
                  <a:pt x="321" y="131"/>
                </a:moveTo>
                <a:lnTo>
                  <a:pt x="298" y="90"/>
                </a:lnTo>
                <a:lnTo>
                  <a:pt x="278" y="101"/>
                </a:lnTo>
                <a:lnTo>
                  <a:pt x="302" y="142"/>
                </a:lnTo>
                <a:lnTo>
                  <a:pt x="321" y="131"/>
                </a:lnTo>
                <a:close/>
                <a:moveTo>
                  <a:pt x="496" y="257"/>
                </a:moveTo>
                <a:lnTo>
                  <a:pt x="543" y="257"/>
                </a:lnTo>
                <a:lnTo>
                  <a:pt x="543" y="235"/>
                </a:lnTo>
                <a:lnTo>
                  <a:pt x="496" y="235"/>
                </a:lnTo>
                <a:lnTo>
                  <a:pt x="496" y="257"/>
                </a:lnTo>
                <a:close/>
                <a:moveTo>
                  <a:pt x="324" y="426"/>
                </a:moveTo>
                <a:lnTo>
                  <a:pt x="248" y="368"/>
                </a:lnTo>
                <a:cubicBezTo>
                  <a:pt x="242" y="364"/>
                  <a:pt x="235" y="365"/>
                  <a:pt x="231" y="372"/>
                </a:cubicBezTo>
                <a:cubicBezTo>
                  <a:pt x="227" y="378"/>
                  <a:pt x="229" y="386"/>
                  <a:pt x="235" y="391"/>
                </a:cubicBezTo>
                <a:lnTo>
                  <a:pt x="311" y="448"/>
                </a:lnTo>
                <a:cubicBezTo>
                  <a:pt x="316" y="453"/>
                  <a:pt x="324" y="451"/>
                  <a:pt x="328" y="445"/>
                </a:cubicBezTo>
                <a:cubicBezTo>
                  <a:pt x="331" y="439"/>
                  <a:pt x="329" y="430"/>
                  <a:pt x="324" y="426"/>
                </a:cubicBezTo>
                <a:close/>
                <a:moveTo>
                  <a:pt x="246" y="720"/>
                </a:moveTo>
                <a:cubicBezTo>
                  <a:pt x="254" y="663"/>
                  <a:pt x="254" y="603"/>
                  <a:pt x="239" y="550"/>
                </a:cubicBezTo>
                <a:cubicBezTo>
                  <a:pt x="0" y="415"/>
                  <a:pt x="62" y="105"/>
                  <a:pt x="263" y="42"/>
                </a:cubicBezTo>
                <a:cubicBezTo>
                  <a:pt x="369" y="0"/>
                  <a:pt x="513" y="25"/>
                  <a:pt x="606" y="119"/>
                </a:cubicBezTo>
                <a:cubicBezTo>
                  <a:pt x="674" y="187"/>
                  <a:pt x="642" y="204"/>
                  <a:pt x="642" y="204"/>
                </a:cubicBezTo>
                <a:lnTo>
                  <a:pt x="627" y="213"/>
                </a:lnTo>
                <a:cubicBezTo>
                  <a:pt x="635" y="245"/>
                  <a:pt x="650" y="305"/>
                  <a:pt x="648" y="313"/>
                </a:cubicBezTo>
                <a:cubicBezTo>
                  <a:pt x="645" y="324"/>
                  <a:pt x="633" y="336"/>
                  <a:pt x="633" y="336"/>
                </a:cubicBezTo>
                <a:lnTo>
                  <a:pt x="667" y="450"/>
                </a:lnTo>
                <a:lnTo>
                  <a:pt x="636" y="462"/>
                </a:lnTo>
                <a:cubicBezTo>
                  <a:pt x="643" y="499"/>
                  <a:pt x="647" y="530"/>
                  <a:pt x="643" y="566"/>
                </a:cubicBezTo>
                <a:cubicBezTo>
                  <a:pt x="643" y="572"/>
                  <a:pt x="622" y="590"/>
                  <a:pt x="606" y="591"/>
                </a:cubicBezTo>
                <a:lnTo>
                  <a:pt x="504" y="598"/>
                </a:lnTo>
                <a:lnTo>
                  <a:pt x="510" y="720"/>
                </a:lnTo>
                <a:lnTo>
                  <a:pt x="246" y="7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53" tIns="34277" rIns="68553" bIns="34277" numCol="1" anchor="t" anchorCtr="0" compatLnSpc="1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Freeform 13"/>
          <p:cNvSpPr>
            <a:spLocks noEditPoints="1"/>
          </p:cNvSpPr>
          <p:nvPr/>
        </p:nvSpPr>
        <p:spPr bwMode="auto">
          <a:xfrm>
            <a:off x="7427737" y="2193862"/>
            <a:ext cx="377687" cy="406394"/>
          </a:xfrm>
          <a:custGeom>
            <a:avLst/>
            <a:gdLst>
              <a:gd name="T0" fmla="*/ 255 w 847"/>
              <a:gd name="T1" fmla="*/ 138 h 903"/>
              <a:gd name="T2" fmla="*/ 555 w 847"/>
              <a:gd name="T3" fmla="*/ 100 h 903"/>
              <a:gd name="T4" fmla="*/ 448 w 847"/>
              <a:gd name="T5" fmla="*/ 61 h 903"/>
              <a:gd name="T6" fmla="*/ 324 w 847"/>
              <a:gd name="T7" fmla="*/ 61 h 903"/>
              <a:gd name="T8" fmla="*/ 217 w 847"/>
              <a:gd name="T9" fmla="*/ 100 h 903"/>
              <a:gd name="T10" fmla="*/ 697 w 847"/>
              <a:gd name="T11" fmla="*/ 782 h 903"/>
              <a:gd name="T12" fmla="*/ 709 w 847"/>
              <a:gd name="T13" fmla="*/ 755 h 903"/>
              <a:gd name="T14" fmla="*/ 660 w 847"/>
              <a:gd name="T15" fmla="*/ 586 h 903"/>
              <a:gd name="T16" fmla="*/ 629 w 847"/>
              <a:gd name="T17" fmla="*/ 586 h 903"/>
              <a:gd name="T18" fmla="*/ 629 w 847"/>
              <a:gd name="T19" fmla="*/ 716 h 903"/>
              <a:gd name="T20" fmla="*/ 630 w 847"/>
              <a:gd name="T21" fmla="*/ 719 h 903"/>
              <a:gd name="T22" fmla="*/ 631 w 847"/>
              <a:gd name="T23" fmla="*/ 722 h 903"/>
              <a:gd name="T24" fmla="*/ 633 w 847"/>
              <a:gd name="T25" fmla="*/ 724 h 903"/>
              <a:gd name="T26" fmla="*/ 807 w 847"/>
              <a:gd name="T27" fmla="*/ 596 h 903"/>
              <a:gd name="T28" fmla="*/ 644 w 847"/>
              <a:gd name="T29" fmla="*/ 510 h 903"/>
              <a:gd name="T30" fmla="*/ 607 w 847"/>
              <a:gd name="T31" fmla="*/ 899 h 903"/>
              <a:gd name="T32" fmla="*/ 837 w 847"/>
              <a:gd name="T33" fmla="*/ 743 h 903"/>
              <a:gd name="T34" fmla="*/ 808 w 847"/>
              <a:gd name="T35" fmla="*/ 737 h 903"/>
              <a:gd name="T36" fmla="*/ 645 w 847"/>
              <a:gd name="T37" fmla="*/ 872 h 903"/>
              <a:gd name="T38" fmla="*/ 481 w 847"/>
              <a:gd name="T39" fmla="*/ 675 h 903"/>
              <a:gd name="T40" fmla="*/ 676 w 847"/>
              <a:gd name="T41" fmla="*/ 543 h 903"/>
              <a:gd name="T42" fmla="*/ 808 w 847"/>
              <a:gd name="T43" fmla="*/ 737 h 903"/>
              <a:gd name="T44" fmla="*/ 284 w 847"/>
              <a:gd name="T45" fmla="*/ 736 h 903"/>
              <a:gd name="T46" fmla="*/ 485 w 847"/>
              <a:gd name="T47" fmla="*/ 536 h 903"/>
              <a:gd name="T48" fmla="*/ 526 w 847"/>
              <a:gd name="T49" fmla="*/ 505 h 903"/>
              <a:gd name="T50" fmla="*/ 732 w 847"/>
              <a:gd name="T51" fmla="*/ 306 h 903"/>
              <a:gd name="T52" fmla="*/ 740 w 847"/>
              <a:gd name="T53" fmla="*/ 494 h 903"/>
              <a:gd name="T54" fmla="*/ 772 w 847"/>
              <a:gd name="T55" fmla="*/ 505 h 903"/>
              <a:gd name="T56" fmla="*/ 772 w 847"/>
              <a:gd name="T57" fmla="*/ 208 h 903"/>
              <a:gd name="T58" fmla="*/ 40 w 847"/>
              <a:gd name="T59" fmla="*/ 167 h 903"/>
              <a:gd name="T60" fmla="*/ 0 w 847"/>
              <a:gd name="T61" fmla="*/ 314 h 903"/>
              <a:gd name="T62" fmla="*/ 0 w 847"/>
              <a:gd name="T63" fmla="*/ 536 h 903"/>
              <a:gd name="T64" fmla="*/ 0 w 847"/>
              <a:gd name="T65" fmla="*/ 751 h 903"/>
              <a:gd name="T66" fmla="*/ 427 w 847"/>
              <a:gd name="T67" fmla="*/ 791 h 903"/>
              <a:gd name="T68" fmla="*/ 32 w 847"/>
              <a:gd name="T69" fmla="*/ 314 h 903"/>
              <a:gd name="T70" fmla="*/ 40 w 847"/>
              <a:gd name="T71" fmla="*/ 306 h 903"/>
              <a:gd name="T72" fmla="*/ 252 w 847"/>
              <a:gd name="T73" fmla="*/ 505 h 903"/>
              <a:gd name="T74" fmla="*/ 32 w 847"/>
              <a:gd name="T75" fmla="*/ 314 h 903"/>
              <a:gd name="T76" fmla="*/ 252 w 847"/>
              <a:gd name="T77" fmla="*/ 536 h 903"/>
              <a:gd name="T78" fmla="*/ 40 w 847"/>
              <a:gd name="T79" fmla="*/ 736 h 903"/>
              <a:gd name="T80" fmla="*/ 32 w 847"/>
              <a:gd name="T81" fmla="*/ 536 h 903"/>
              <a:gd name="T82" fmla="*/ 284 w 847"/>
              <a:gd name="T83" fmla="*/ 505 h 903"/>
              <a:gd name="T84" fmla="*/ 284 w 847"/>
              <a:gd name="T85" fmla="*/ 306 h 903"/>
              <a:gd name="T86" fmla="*/ 495 w 847"/>
              <a:gd name="T87" fmla="*/ 505 h 903"/>
              <a:gd name="T88" fmla="*/ 511 w 847"/>
              <a:gd name="T89" fmla="*/ 207 h 903"/>
              <a:gd name="T90" fmla="*/ 538 w 847"/>
              <a:gd name="T91" fmla="*/ 235 h 903"/>
              <a:gd name="T92" fmla="*/ 483 w 847"/>
              <a:gd name="T93" fmla="*/ 235 h 903"/>
              <a:gd name="T94" fmla="*/ 268 w 847"/>
              <a:gd name="T95" fmla="*/ 207 h 903"/>
              <a:gd name="T96" fmla="*/ 295 w 847"/>
              <a:gd name="T97" fmla="*/ 235 h 903"/>
              <a:gd name="T98" fmla="*/ 241 w 847"/>
              <a:gd name="T99" fmla="*/ 235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45" h="903">
                <a:moveTo>
                  <a:pt x="217" y="100"/>
                </a:moveTo>
                <a:cubicBezTo>
                  <a:pt x="217" y="121"/>
                  <a:pt x="234" y="138"/>
                  <a:pt x="255" y="138"/>
                </a:cubicBezTo>
                <a:lnTo>
                  <a:pt x="517" y="138"/>
                </a:lnTo>
                <a:cubicBezTo>
                  <a:pt x="538" y="138"/>
                  <a:pt x="555" y="121"/>
                  <a:pt x="555" y="100"/>
                </a:cubicBezTo>
                <a:cubicBezTo>
                  <a:pt x="555" y="79"/>
                  <a:pt x="538" y="61"/>
                  <a:pt x="517" y="61"/>
                </a:cubicBezTo>
                <a:lnTo>
                  <a:pt x="448" y="61"/>
                </a:lnTo>
                <a:cubicBezTo>
                  <a:pt x="448" y="27"/>
                  <a:pt x="420" y="0"/>
                  <a:pt x="386" y="0"/>
                </a:cubicBezTo>
                <a:cubicBezTo>
                  <a:pt x="352" y="0"/>
                  <a:pt x="324" y="27"/>
                  <a:pt x="324" y="61"/>
                </a:cubicBezTo>
                <a:lnTo>
                  <a:pt x="255" y="61"/>
                </a:lnTo>
                <a:cubicBezTo>
                  <a:pt x="234" y="61"/>
                  <a:pt x="217" y="79"/>
                  <a:pt x="217" y="100"/>
                </a:cubicBezTo>
                <a:close/>
                <a:moveTo>
                  <a:pt x="686" y="777"/>
                </a:moveTo>
                <a:cubicBezTo>
                  <a:pt x="689" y="780"/>
                  <a:pt x="693" y="782"/>
                  <a:pt x="697" y="782"/>
                </a:cubicBezTo>
                <a:cubicBezTo>
                  <a:pt x="702" y="782"/>
                  <a:pt x="706" y="780"/>
                  <a:pt x="709" y="777"/>
                </a:cubicBezTo>
                <a:cubicBezTo>
                  <a:pt x="715" y="771"/>
                  <a:pt x="715" y="761"/>
                  <a:pt x="709" y="755"/>
                </a:cubicBezTo>
                <a:lnTo>
                  <a:pt x="660" y="706"/>
                </a:lnTo>
                <a:lnTo>
                  <a:pt x="660" y="586"/>
                </a:lnTo>
                <a:cubicBezTo>
                  <a:pt x="660" y="577"/>
                  <a:pt x="653" y="570"/>
                  <a:pt x="644" y="570"/>
                </a:cubicBezTo>
                <a:cubicBezTo>
                  <a:pt x="636" y="570"/>
                  <a:pt x="629" y="577"/>
                  <a:pt x="629" y="586"/>
                </a:cubicBezTo>
                <a:lnTo>
                  <a:pt x="629" y="713"/>
                </a:lnTo>
                <a:cubicBezTo>
                  <a:pt x="629" y="714"/>
                  <a:pt x="629" y="715"/>
                  <a:pt x="629" y="716"/>
                </a:cubicBezTo>
                <a:cubicBezTo>
                  <a:pt x="629" y="716"/>
                  <a:pt x="629" y="717"/>
                  <a:pt x="629" y="717"/>
                </a:cubicBezTo>
                <a:cubicBezTo>
                  <a:pt x="629" y="718"/>
                  <a:pt x="630" y="718"/>
                  <a:pt x="630" y="719"/>
                </a:cubicBezTo>
                <a:cubicBezTo>
                  <a:pt x="630" y="719"/>
                  <a:pt x="630" y="720"/>
                  <a:pt x="631" y="720"/>
                </a:cubicBezTo>
                <a:cubicBezTo>
                  <a:pt x="631" y="721"/>
                  <a:pt x="631" y="721"/>
                  <a:pt x="631" y="722"/>
                </a:cubicBezTo>
                <a:cubicBezTo>
                  <a:pt x="632" y="722"/>
                  <a:pt x="632" y="723"/>
                  <a:pt x="633" y="724"/>
                </a:cubicBezTo>
                <a:cubicBezTo>
                  <a:pt x="633" y="724"/>
                  <a:pt x="633" y="724"/>
                  <a:pt x="633" y="724"/>
                </a:cubicBezTo>
                <a:lnTo>
                  <a:pt x="686" y="777"/>
                </a:lnTo>
                <a:close/>
                <a:moveTo>
                  <a:pt x="807" y="596"/>
                </a:moveTo>
                <a:cubicBezTo>
                  <a:pt x="777" y="552"/>
                  <a:pt x="733" y="523"/>
                  <a:pt x="681" y="513"/>
                </a:cubicBezTo>
                <a:cubicBezTo>
                  <a:pt x="669" y="511"/>
                  <a:pt x="657" y="510"/>
                  <a:pt x="644" y="510"/>
                </a:cubicBezTo>
                <a:cubicBezTo>
                  <a:pt x="550" y="510"/>
                  <a:pt x="469" y="577"/>
                  <a:pt x="451" y="669"/>
                </a:cubicBezTo>
                <a:cubicBezTo>
                  <a:pt x="431" y="776"/>
                  <a:pt x="501" y="879"/>
                  <a:pt x="607" y="899"/>
                </a:cubicBezTo>
                <a:cubicBezTo>
                  <a:pt x="620" y="902"/>
                  <a:pt x="632" y="903"/>
                  <a:pt x="645" y="903"/>
                </a:cubicBezTo>
                <a:cubicBezTo>
                  <a:pt x="739" y="903"/>
                  <a:pt x="820" y="836"/>
                  <a:pt x="837" y="743"/>
                </a:cubicBezTo>
                <a:cubicBezTo>
                  <a:pt x="847" y="692"/>
                  <a:pt x="836" y="639"/>
                  <a:pt x="807" y="596"/>
                </a:cubicBezTo>
                <a:close/>
                <a:moveTo>
                  <a:pt x="808" y="737"/>
                </a:moveTo>
                <a:lnTo>
                  <a:pt x="808" y="737"/>
                </a:lnTo>
                <a:cubicBezTo>
                  <a:pt x="793" y="816"/>
                  <a:pt x="724" y="872"/>
                  <a:pt x="645" y="872"/>
                </a:cubicBezTo>
                <a:cubicBezTo>
                  <a:pt x="634" y="872"/>
                  <a:pt x="624" y="871"/>
                  <a:pt x="613" y="869"/>
                </a:cubicBezTo>
                <a:cubicBezTo>
                  <a:pt x="523" y="852"/>
                  <a:pt x="464" y="765"/>
                  <a:pt x="481" y="675"/>
                </a:cubicBezTo>
                <a:cubicBezTo>
                  <a:pt x="496" y="597"/>
                  <a:pt x="565" y="540"/>
                  <a:pt x="644" y="540"/>
                </a:cubicBezTo>
                <a:cubicBezTo>
                  <a:pt x="655" y="540"/>
                  <a:pt x="665" y="541"/>
                  <a:pt x="676" y="543"/>
                </a:cubicBezTo>
                <a:cubicBezTo>
                  <a:pt x="719" y="551"/>
                  <a:pt x="757" y="576"/>
                  <a:pt x="782" y="613"/>
                </a:cubicBezTo>
                <a:cubicBezTo>
                  <a:pt x="807" y="650"/>
                  <a:pt x="816" y="694"/>
                  <a:pt x="808" y="737"/>
                </a:cubicBezTo>
                <a:close/>
                <a:moveTo>
                  <a:pt x="413" y="736"/>
                </a:moveTo>
                <a:lnTo>
                  <a:pt x="284" y="736"/>
                </a:lnTo>
                <a:lnTo>
                  <a:pt x="284" y="536"/>
                </a:lnTo>
                <a:lnTo>
                  <a:pt x="485" y="536"/>
                </a:lnTo>
                <a:cubicBezTo>
                  <a:pt x="497" y="524"/>
                  <a:pt x="512" y="514"/>
                  <a:pt x="527" y="505"/>
                </a:cubicBezTo>
                <a:lnTo>
                  <a:pt x="526" y="505"/>
                </a:lnTo>
                <a:lnTo>
                  <a:pt x="526" y="306"/>
                </a:lnTo>
                <a:lnTo>
                  <a:pt x="732" y="306"/>
                </a:lnTo>
                <a:cubicBezTo>
                  <a:pt x="736" y="306"/>
                  <a:pt x="740" y="309"/>
                  <a:pt x="740" y="314"/>
                </a:cubicBezTo>
                <a:lnTo>
                  <a:pt x="740" y="494"/>
                </a:lnTo>
                <a:cubicBezTo>
                  <a:pt x="751" y="499"/>
                  <a:pt x="762" y="505"/>
                  <a:pt x="772" y="511"/>
                </a:cubicBezTo>
                <a:lnTo>
                  <a:pt x="772" y="505"/>
                </a:lnTo>
                <a:lnTo>
                  <a:pt x="772" y="314"/>
                </a:lnTo>
                <a:lnTo>
                  <a:pt x="772" y="208"/>
                </a:lnTo>
                <a:cubicBezTo>
                  <a:pt x="772" y="185"/>
                  <a:pt x="754" y="167"/>
                  <a:pt x="732" y="167"/>
                </a:cubicBezTo>
                <a:lnTo>
                  <a:pt x="40" y="167"/>
                </a:lnTo>
                <a:cubicBezTo>
                  <a:pt x="18" y="167"/>
                  <a:pt x="0" y="185"/>
                  <a:pt x="0" y="208"/>
                </a:cubicBezTo>
                <a:lnTo>
                  <a:pt x="0" y="314"/>
                </a:lnTo>
                <a:lnTo>
                  <a:pt x="0" y="505"/>
                </a:lnTo>
                <a:lnTo>
                  <a:pt x="0" y="536"/>
                </a:lnTo>
                <a:lnTo>
                  <a:pt x="0" y="727"/>
                </a:lnTo>
                <a:lnTo>
                  <a:pt x="0" y="751"/>
                </a:lnTo>
                <a:cubicBezTo>
                  <a:pt x="0" y="773"/>
                  <a:pt x="18" y="791"/>
                  <a:pt x="40" y="791"/>
                </a:cubicBezTo>
                <a:lnTo>
                  <a:pt x="427" y="791"/>
                </a:lnTo>
                <a:cubicBezTo>
                  <a:pt x="420" y="773"/>
                  <a:pt x="415" y="755"/>
                  <a:pt x="413" y="736"/>
                </a:cubicBezTo>
                <a:close/>
                <a:moveTo>
                  <a:pt x="32" y="314"/>
                </a:moveTo>
                <a:lnTo>
                  <a:pt x="32" y="314"/>
                </a:lnTo>
                <a:cubicBezTo>
                  <a:pt x="32" y="309"/>
                  <a:pt x="36" y="306"/>
                  <a:pt x="40" y="306"/>
                </a:cubicBezTo>
                <a:lnTo>
                  <a:pt x="252" y="306"/>
                </a:lnTo>
                <a:lnTo>
                  <a:pt x="252" y="505"/>
                </a:lnTo>
                <a:lnTo>
                  <a:pt x="32" y="505"/>
                </a:lnTo>
                <a:lnTo>
                  <a:pt x="32" y="314"/>
                </a:lnTo>
                <a:close/>
                <a:moveTo>
                  <a:pt x="252" y="536"/>
                </a:moveTo>
                <a:lnTo>
                  <a:pt x="252" y="536"/>
                </a:lnTo>
                <a:lnTo>
                  <a:pt x="252" y="736"/>
                </a:lnTo>
                <a:lnTo>
                  <a:pt x="40" y="736"/>
                </a:lnTo>
                <a:cubicBezTo>
                  <a:pt x="36" y="736"/>
                  <a:pt x="32" y="732"/>
                  <a:pt x="32" y="727"/>
                </a:cubicBezTo>
                <a:lnTo>
                  <a:pt x="32" y="536"/>
                </a:lnTo>
                <a:lnTo>
                  <a:pt x="252" y="536"/>
                </a:lnTo>
                <a:close/>
                <a:moveTo>
                  <a:pt x="284" y="505"/>
                </a:moveTo>
                <a:lnTo>
                  <a:pt x="284" y="505"/>
                </a:lnTo>
                <a:lnTo>
                  <a:pt x="284" y="306"/>
                </a:lnTo>
                <a:lnTo>
                  <a:pt x="495" y="306"/>
                </a:lnTo>
                <a:lnTo>
                  <a:pt x="495" y="505"/>
                </a:lnTo>
                <a:lnTo>
                  <a:pt x="284" y="505"/>
                </a:lnTo>
                <a:close/>
                <a:moveTo>
                  <a:pt x="511" y="207"/>
                </a:moveTo>
                <a:lnTo>
                  <a:pt x="511" y="207"/>
                </a:lnTo>
                <a:cubicBezTo>
                  <a:pt x="526" y="207"/>
                  <a:pt x="538" y="219"/>
                  <a:pt x="538" y="235"/>
                </a:cubicBezTo>
                <a:cubicBezTo>
                  <a:pt x="538" y="250"/>
                  <a:pt x="526" y="262"/>
                  <a:pt x="511" y="262"/>
                </a:cubicBezTo>
                <a:cubicBezTo>
                  <a:pt x="496" y="262"/>
                  <a:pt x="483" y="250"/>
                  <a:pt x="483" y="235"/>
                </a:cubicBezTo>
                <a:cubicBezTo>
                  <a:pt x="483" y="219"/>
                  <a:pt x="496" y="207"/>
                  <a:pt x="511" y="207"/>
                </a:cubicBezTo>
                <a:close/>
                <a:moveTo>
                  <a:pt x="268" y="207"/>
                </a:moveTo>
                <a:lnTo>
                  <a:pt x="268" y="207"/>
                </a:lnTo>
                <a:cubicBezTo>
                  <a:pt x="283" y="207"/>
                  <a:pt x="295" y="219"/>
                  <a:pt x="295" y="235"/>
                </a:cubicBezTo>
                <a:cubicBezTo>
                  <a:pt x="295" y="250"/>
                  <a:pt x="283" y="262"/>
                  <a:pt x="268" y="262"/>
                </a:cubicBezTo>
                <a:cubicBezTo>
                  <a:pt x="253" y="262"/>
                  <a:pt x="241" y="250"/>
                  <a:pt x="241" y="235"/>
                </a:cubicBezTo>
                <a:cubicBezTo>
                  <a:pt x="241" y="219"/>
                  <a:pt x="253" y="207"/>
                  <a:pt x="268" y="2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53" tIns="34277" rIns="68553" bIns="34277" numCol="1" anchor="t" anchorCtr="0" compatLnSpc="1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18853" y="0"/>
            <a:ext cx="7499001" cy="1285318"/>
            <a:chOff x="-18853" y="0"/>
            <a:chExt cx="7499001" cy="1285318"/>
          </a:xfrm>
        </p:grpSpPr>
        <p:sp>
          <p:nvSpPr>
            <p:cNvPr id="39" name="TextBox 82"/>
            <p:cNvSpPr txBox="1"/>
            <p:nvPr/>
          </p:nvSpPr>
          <p:spPr>
            <a:xfrm>
              <a:off x="3832860" y="319544"/>
              <a:ext cx="14782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>
                  <a:ln w="6350">
                    <a:noFill/>
                  </a:ln>
                  <a:solidFill>
                    <a:srgbClr val="68B54B"/>
                  </a:solidFill>
                  <a:cs typeface="+mn-ea"/>
                  <a:sym typeface="+mn-lt"/>
                </a:rPr>
                <a:t>目录</a:t>
              </a:r>
              <a:endParaRPr lang="en-US" altLang="zh-CN" sz="2800">
                <a:ln w="6350">
                  <a:noFill/>
                </a:ln>
                <a:solidFill>
                  <a:srgbClr val="68B54B"/>
                </a:solidFill>
                <a:cs typeface="+mn-ea"/>
                <a:sym typeface="+mn-lt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-18853" y="0"/>
              <a:ext cx="2358605" cy="1285318"/>
            </a:xfrm>
            <a:prstGeom prst="rect">
              <a:avLst/>
            </a:prstGeom>
            <a:noFill/>
          </p:spPr>
        </p:pic>
        <p:cxnSp>
          <p:nvCxnSpPr>
            <p:cNvPr id="3" name="直接连接符 2"/>
            <p:cNvCxnSpPr/>
            <p:nvPr/>
          </p:nvCxnSpPr>
          <p:spPr>
            <a:xfrm>
              <a:off x="1691680" y="626740"/>
              <a:ext cx="214118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5338968" y="626740"/>
              <a:ext cx="214118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19"/>
          <p:cNvSpPr/>
          <p:nvPr/>
        </p:nvSpPr>
        <p:spPr>
          <a:xfrm>
            <a:off x="658408" y="2956069"/>
            <a:ext cx="19106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176655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教学目标</a:t>
            </a:r>
            <a:endParaRPr lang="en-US"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Rectangle 19"/>
          <p:cNvSpPr/>
          <p:nvPr/>
        </p:nvSpPr>
        <p:spPr>
          <a:xfrm>
            <a:off x="2671774" y="2956069"/>
            <a:ext cx="19106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176655"/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1-5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数的认识</a:t>
            </a:r>
            <a:endParaRPr lang="en-GB" altLang="zh-CN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Rectangle 19"/>
          <p:cNvSpPr/>
          <p:nvPr/>
        </p:nvSpPr>
        <p:spPr>
          <a:xfrm>
            <a:off x="4660318" y="2956069"/>
            <a:ext cx="19106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176655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课堂练习</a:t>
            </a:r>
            <a:endParaRPr lang="en-US"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Rectangle 19"/>
          <p:cNvSpPr/>
          <p:nvPr/>
        </p:nvSpPr>
        <p:spPr>
          <a:xfrm>
            <a:off x="6661273" y="2956069"/>
            <a:ext cx="19106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176655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课堂总结</a:t>
            </a:r>
            <a:endParaRPr lang="en-US"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8" grpId="0" animBg="1"/>
      <p:bldP spid="59" grpId="0" animBg="1"/>
      <p:bldP spid="60" grpId="0" animBg="1"/>
      <p:bldP spid="61" grpId="0" animBg="1"/>
      <p:bldP spid="32" grpId="0"/>
      <p:bldP spid="33" grpId="0"/>
      <p:bldP spid="34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91222" y="1634852"/>
            <a:ext cx="5205114" cy="1642376"/>
          </a:xfrm>
          <a:prstGeom prst="rect">
            <a:avLst/>
          </a:prstGeom>
          <a:noFill/>
        </p:spPr>
      </p:pic>
      <p:sp>
        <p:nvSpPr>
          <p:cNvPr id="6" name="TextBox 11"/>
          <p:cNvSpPr txBox="1"/>
          <p:nvPr/>
        </p:nvSpPr>
        <p:spPr>
          <a:xfrm>
            <a:off x="3507689" y="2186378"/>
            <a:ext cx="2365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Part.1</a:t>
            </a:r>
            <a:endParaRPr lang="zh-CN" altLang="en-US" sz="36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Subtitle 9"/>
          <p:cNvSpPr txBox="1"/>
          <p:nvPr/>
        </p:nvSpPr>
        <p:spPr>
          <a:xfrm>
            <a:off x="2771800" y="2832709"/>
            <a:ext cx="3744416" cy="380744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755">
              <a:lnSpc>
                <a:spcPct val="100000"/>
              </a:lnSpc>
              <a:spcBef>
                <a:spcPct val="20000"/>
              </a:spcBef>
              <a:buFont typeface="Arial" panose="020B0604020202020204"/>
              <a:buNone/>
              <a:defRPr sz="20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defRPr>
            </a:lvl1pPr>
            <a:lvl2pPr marL="1087755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75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630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50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505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25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380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00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教学目标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91680" y="1634852"/>
            <a:ext cx="5904656" cy="1944216"/>
          </a:xfrm>
          <a:prstGeom prst="rect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TextBox 60"/>
          <p:cNvSpPr>
            <a:spLocks noChangeArrowheads="1"/>
          </p:cNvSpPr>
          <p:nvPr/>
        </p:nvSpPr>
        <p:spPr bwMode="auto">
          <a:xfrm>
            <a:off x="3935090" y="3080469"/>
            <a:ext cx="13811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en-US" altLang="zh-CN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47" name="图片 5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9077" y="75095"/>
            <a:ext cx="8604448" cy="2714972"/>
          </a:xfrm>
          <a:prstGeom prst="rect">
            <a:avLst/>
          </a:prstGeom>
          <a:noFill/>
          <a:effectLst/>
        </p:spPr>
      </p:pic>
      <p:sp>
        <p:nvSpPr>
          <p:cNvPr id="548" name="任意多边形: 形状 547"/>
          <p:cNvSpPr/>
          <p:nvPr/>
        </p:nvSpPr>
        <p:spPr>
          <a:xfrm>
            <a:off x="0" y="4209415"/>
            <a:ext cx="9153525" cy="638842"/>
          </a:xfrm>
          <a:custGeom>
            <a:avLst/>
            <a:gdLst>
              <a:gd name="connsiteX0" fmla="*/ 0 w 9153525"/>
              <a:gd name="connsiteY0" fmla="*/ 153035 h 638842"/>
              <a:gd name="connsiteX1" fmla="*/ 1847850 w 9153525"/>
              <a:gd name="connsiteY1" fmla="*/ 29210 h 638842"/>
              <a:gd name="connsiteX2" fmla="*/ 3429000 w 9153525"/>
              <a:gd name="connsiteY2" fmla="*/ 638810 h 638842"/>
              <a:gd name="connsiteX3" fmla="*/ 5457825 w 9153525"/>
              <a:gd name="connsiteY3" fmla="*/ 57785 h 638842"/>
              <a:gd name="connsiteX4" fmla="*/ 7105650 w 9153525"/>
              <a:gd name="connsiteY4" fmla="*/ 238760 h 638842"/>
              <a:gd name="connsiteX5" fmla="*/ 9153525 w 9153525"/>
              <a:gd name="connsiteY5" fmla="*/ 38735 h 6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3525" h="638842">
                <a:moveTo>
                  <a:pt x="0" y="153035"/>
                </a:moveTo>
                <a:cubicBezTo>
                  <a:pt x="638175" y="50641"/>
                  <a:pt x="1276350" y="-51752"/>
                  <a:pt x="1847850" y="29210"/>
                </a:cubicBezTo>
                <a:cubicBezTo>
                  <a:pt x="2419350" y="110172"/>
                  <a:pt x="2827338" y="634048"/>
                  <a:pt x="3429000" y="638810"/>
                </a:cubicBezTo>
                <a:cubicBezTo>
                  <a:pt x="4030662" y="643572"/>
                  <a:pt x="4845050" y="124460"/>
                  <a:pt x="5457825" y="57785"/>
                </a:cubicBezTo>
                <a:cubicBezTo>
                  <a:pt x="6070600" y="-8890"/>
                  <a:pt x="6489700" y="241935"/>
                  <a:pt x="7105650" y="238760"/>
                </a:cubicBezTo>
                <a:cubicBezTo>
                  <a:pt x="7721600" y="235585"/>
                  <a:pt x="8812213" y="-32702"/>
                  <a:pt x="9153525" y="38735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: 圆角 1"/>
          <p:cNvSpPr/>
          <p:nvPr/>
        </p:nvSpPr>
        <p:spPr>
          <a:xfrm>
            <a:off x="1907704" y="1210386"/>
            <a:ext cx="1296144" cy="5040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/>
              <a:t>教学目标：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907704" y="2218022"/>
            <a:ext cx="5760640" cy="21998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/>
              <a:t>1.</a:t>
            </a:r>
            <a:r>
              <a:rPr lang="zh-CN" altLang="en-US"/>
              <a:t>经历从熟悉的事物和情境中抽象出</a:t>
            </a:r>
            <a:r>
              <a:rPr lang="en-US" altLang="zh-CN"/>
              <a:t>1-5</a:t>
            </a:r>
            <a:r>
              <a:rPr lang="zh-CN" altLang="en-US"/>
              <a:t>各数的过程。</a:t>
            </a:r>
            <a:endParaRPr lang="en-US" altLang="zh-CN"/>
          </a:p>
          <a:p>
            <a:r>
              <a:rPr lang="en-US" altLang="zh-CN"/>
              <a:t>2.</a:t>
            </a:r>
            <a:r>
              <a:rPr lang="zh-CN" altLang="en-US"/>
              <a:t>能认、读、写</a:t>
            </a:r>
            <a:r>
              <a:rPr lang="en-US" altLang="zh-CN"/>
              <a:t>1-5</a:t>
            </a:r>
            <a:r>
              <a:rPr lang="zh-CN" altLang="en-US"/>
              <a:t>各数表示物体的个数。</a:t>
            </a:r>
            <a:endParaRPr lang="en-US" altLang="zh-CN"/>
          </a:p>
          <a:p>
            <a:r>
              <a:rPr lang="en-US" altLang="zh-CN"/>
              <a:t>3.</a:t>
            </a:r>
            <a:r>
              <a:rPr lang="zh-CN" altLang="en-US"/>
              <a:t>能激发学生对情境的好奇心，引导学生积极地参与教学学习活动。</a:t>
            </a:r>
            <a:endParaRPr lang="zh-CN" altLang="en-US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6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6" grpId="0"/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391222" y="1634852"/>
            <a:ext cx="5205114" cy="1642376"/>
          </a:xfrm>
          <a:prstGeom prst="rect">
            <a:avLst/>
          </a:prstGeom>
          <a:noFill/>
        </p:spPr>
      </p:pic>
      <p:sp>
        <p:nvSpPr>
          <p:cNvPr id="6" name="TextBox 11"/>
          <p:cNvSpPr txBox="1"/>
          <p:nvPr/>
        </p:nvSpPr>
        <p:spPr>
          <a:xfrm>
            <a:off x="3507689" y="2186378"/>
            <a:ext cx="2365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Part.2</a:t>
            </a:r>
            <a:endParaRPr lang="zh-CN" altLang="en-US" sz="36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Subtitle 9"/>
          <p:cNvSpPr txBox="1"/>
          <p:nvPr/>
        </p:nvSpPr>
        <p:spPr>
          <a:xfrm>
            <a:off x="2771800" y="2832709"/>
            <a:ext cx="3744416" cy="380744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755">
              <a:lnSpc>
                <a:spcPct val="100000"/>
              </a:lnSpc>
              <a:spcBef>
                <a:spcPct val="20000"/>
              </a:spcBef>
              <a:buFont typeface="Arial" panose="020B0604020202020204"/>
              <a:buNone/>
              <a:defRPr sz="20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defRPr>
            </a:lvl1pPr>
            <a:lvl2pPr marL="1087755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75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630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50" indent="0" algn="ctr" defTabSz="1087755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505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25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380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00" indent="0" algn="ctr" defTabSz="1087755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1-5</a:t>
            </a: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数的认识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91680" y="1634852"/>
            <a:ext cx="5904656" cy="1944216"/>
          </a:xfrm>
          <a:prstGeom prst="rect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7" name="图片 5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553" y="0"/>
            <a:ext cx="8604448" cy="2714972"/>
          </a:xfrm>
          <a:prstGeom prst="rect">
            <a:avLst/>
          </a:prstGeom>
          <a:noFill/>
          <a:effectLst/>
        </p:spPr>
      </p:pic>
      <p:sp>
        <p:nvSpPr>
          <p:cNvPr id="548" name="任意多边形: 形状 547"/>
          <p:cNvSpPr/>
          <p:nvPr/>
        </p:nvSpPr>
        <p:spPr>
          <a:xfrm>
            <a:off x="0" y="4209415"/>
            <a:ext cx="9153525" cy="638842"/>
          </a:xfrm>
          <a:custGeom>
            <a:avLst/>
            <a:gdLst>
              <a:gd name="connsiteX0" fmla="*/ 0 w 9153525"/>
              <a:gd name="connsiteY0" fmla="*/ 153035 h 638842"/>
              <a:gd name="connsiteX1" fmla="*/ 1847850 w 9153525"/>
              <a:gd name="connsiteY1" fmla="*/ 29210 h 638842"/>
              <a:gd name="connsiteX2" fmla="*/ 3429000 w 9153525"/>
              <a:gd name="connsiteY2" fmla="*/ 638810 h 638842"/>
              <a:gd name="connsiteX3" fmla="*/ 5457825 w 9153525"/>
              <a:gd name="connsiteY3" fmla="*/ 57785 h 638842"/>
              <a:gd name="connsiteX4" fmla="*/ 7105650 w 9153525"/>
              <a:gd name="connsiteY4" fmla="*/ 238760 h 638842"/>
              <a:gd name="connsiteX5" fmla="*/ 9153525 w 9153525"/>
              <a:gd name="connsiteY5" fmla="*/ 38735 h 6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3525" h="638842">
                <a:moveTo>
                  <a:pt x="0" y="153035"/>
                </a:moveTo>
                <a:cubicBezTo>
                  <a:pt x="638175" y="50641"/>
                  <a:pt x="1276350" y="-51752"/>
                  <a:pt x="1847850" y="29210"/>
                </a:cubicBezTo>
                <a:cubicBezTo>
                  <a:pt x="2419350" y="110172"/>
                  <a:pt x="2827338" y="634048"/>
                  <a:pt x="3429000" y="638810"/>
                </a:cubicBezTo>
                <a:cubicBezTo>
                  <a:pt x="4030662" y="643572"/>
                  <a:pt x="4845050" y="124460"/>
                  <a:pt x="5457825" y="57785"/>
                </a:cubicBezTo>
                <a:cubicBezTo>
                  <a:pt x="6070600" y="-8890"/>
                  <a:pt x="6489700" y="241935"/>
                  <a:pt x="7105650" y="238760"/>
                </a:cubicBezTo>
                <a:cubicBezTo>
                  <a:pt x="7721600" y="235585"/>
                  <a:pt x="8812213" y="-32702"/>
                  <a:pt x="9153525" y="38735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 descr="日历, 地图&#10;&#10;描述已自动生成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827584" y="947693"/>
            <a:ext cx="3610005" cy="3246528"/>
          </a:xfrm>
          <a:prstGeom prst="rect">
            <a:avLst/>
          </a:prstGeom>
        </p:spPr>
      </p:pic>
      <p:pic>
        <p:nvPicPr>
          <p:cNvPr id="5" name="图片 4" descr="图示, 工程绘图&#10;&#10;描述已自动生成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437589" y="947692"/>
            <a:ext cx="3518787" cy="3135432"/>
          </a:xfrm>
          <a:prstGeom prst="rect">
            <a:avLst/>
          </a:prstGeom>
        </p:spPr>
      </p:pic>
      <p:sp>
        <p:nvSpPr>
          <p:cNvPr id="6" name="矩形: 圆角 5"/>
          <p:cNvSpPr/>
          <p:nvPr/>
        </p:nvSpPr>
        <p:spPr>
          <a:xfrm>
            <a:off x="827584" y="410716"/>
            <a:ext cx="1224136" cy="43204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找一找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标注: 上箭头 6"/>
          <p:cNvSpPr/>
          <p:nvPr/>
        </p:nvSpPr>
        <p:spPr>
          <a:xfrm>
            <a:off x="1894688" y="4209415"/>
            <a:ext cx="5085802" cy="958444"/>
          </a:xfrm>
          <a:prstGeom prst="upArrowCallou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tx1"/>
                </a:solidFill>
              </a:rPr>
              <a:t>说说看你在这张图里看到了什么？</a:t>
            </a:r>
            <a:endParaRPr lang="zh-CN" altLang="en-US" sz="2000">
              <a:solidFill>
                <a:schemeClr val="tx1"/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95536" y="4379686"/>
            <a:ext cx="936104" cy="477101"/>
          </a:xfrm>
          <a:prstGeom prst="rect">
            <a:avLst/>
          </a:prstGeom>
          <a:ln>
            <a:solidFill>
              <a:srgbClr val="F5F5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3200" b="1"/>
              <a:t>1</a:t>
            </a:r>
            <a:endParaRPr lang="zh-CN" altLang="en-US" sz="3200" b="1"/>
          </a:p>
        </p:txBody>
      </p:sp>
      <p:pic>
        <p:nvPicPr>
          <p:cNvPr id="547" name="图片 5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553" y="0"/>
            <a:ext cx="8604448" cy="2714972"/>
          </a:xfrm>
          <a:prstGeom prst="rect">
            <a:avLst/>
          </a:prstGeom>
          <a:noFill/>
          <a:effectLst/>
        </p:spPr>
      </p:pic>
      <p:sp>
        <p:nvSpPr>
          <p:cNvPr id="548" name="任意多边形: 形状 547"/>
          <p:cNvSpPr/>
          <p:nvPr/>
        </p:nvSpPr>
        <p:spPr>
          <a:xfrm>
            <a:off x="0" y="4209415"/>
            <a:ext cx="9153525" cy="638842"/>
          </a:xfrm>
          <a:custGeom>
            <a:avLst/>
            <a:gdLst>
              <a:gd name="connsiteX0" fmla="*/ 0 w 9153525"/>
              <a:gd name="connsiteY0" fmla="*/ 153035 h 638842"/>
              <a:gd name="connsiteX1" fmla="*/ 1847850 w 9153525"/>
              <a:gd name="connsiteY1" fmla="*/ 29210 h 638842"/>
              <a:gd name="connsiteX2" fmla="*/ 3429000 w 9153525"/>
              <a:gd name="connsiteY2" fmla="*/ 638810 h 638842"/>
              <a:gd name="connsiteX3" fmla="*/ 5457825 w 9153525"/>
              <a:gd name="connsiteY3" fmla="*/ 57785 h 638842"/>
              <a:gd name="connsiteX4" fmla="*/ 7105650 w 9153525"/>
              <a:gd name="connsiteY4" fmla="*/ 238760 h 638842"/>
              <a:gd name="connsiteX5" fmla="*/ 9153525 w 9153525"/>
              <a:gd name="connsiteY5" fmla="*/ 38735 h 6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3525" h="638842">
                <a:moveTo>
                  <a:pt x="0" y="153035"/>
                </a:moveTo>
                <a:cubicBezTo>
                  <a:pt x="638175" y="50641"/>
                  <a:pt x="1276350" y="-51752"/>
                  <a:pt x="1847850" y="29210"/>
                </a:cubicBezTo>
                <a:cubicBezTo>
                  <a:pt x="2419350" y="110172"/>
                  <a:pt x="2827338" y="634048"/>
                  <a:pt x="3429000" y="638810"/>
                </a:cubicBezTo>
                <a:cubicBezTo>
                  <a:pt x="4030662" y="643572"/>
                  <a:pt x="4845050" y="124460"/>
                  <a:pt x="5457825" y="57785"/>
                </a:cubicBezTo>
                <a:cubicBezTo>
                  <a:pt x="6070600" y="-8890"/>
                  <a:pt x="6489700" y="241935"/>
                  <a:pt x="7105650" y="238760"/>
                </a:cubicBezTo>
                <a:cubicBezTo>
                  <a:pt x="7721600" y="235585"/>
                  <a:pt x="8812213" y="-32702"/>
                  <a:pt x="9153525" y="38735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 descr="日历, 地图&#10;&#10;描述已自动生成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475656" y="644504"/>
            <a:ext cx="2422380" cy="2178480"/>
          </a:xfrm>
          <a:prstGeom prst="rect">
            <a:avLst/>
          </a:prstGeom>
        </p:spPr>
      </p:pic>
      <p:pic>
        <p:nvPicPr>
          <p:cNvPr id="4" name="图片 3" descr="图示, 工程绘图&#10;&#10;描述已自动生成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898036" y="644504"/>
            <a:ext cx="2444833" cy="2088232"/>
          </a:xfrm>
          <a:prstGeom prst="rect">
            <a:avLst/>
          </a:prstGeom>
        </p:spPr>
      </p:pic>
      <p:sp>
        <p:nvSpPr>
          <p:cNvPr id="5" name="矩形: 圆角 4"/>
          <p:cNvSpPr/>
          <p:nvPr/>
        </p:nvSpPr>
        <p:spPr>
          <a:xfrm>
            <a:off x="935596" y="182945"/>
            <a:ext cx="1080120" cy="3719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数一数</a:t>
            </a: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7" name="图片 6" descr="日历, 地图&#10;&#10;描述已自动生成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36757" y="2962371"/>
            <a:ext cx="4566487" cy="1022970"/>
          </a:xfrm>
          <a:prstGeom prst="rect">
            <a:avLst/>
          </a:prstGeom>
        </p:spPr>
      </p:pic>
      <p:pic>
        <p:nvPicPr>
          <p:cNvPr id="9" name="图片 8" descr="图示, 工程绘图&#10;&#10;描述已自动生成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803244" y="2939045"/>
            <a:ext cx="4088793" cy="1046296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949897" y="4370807"/>
            <a:ext cx="936104" cy="477101"/>
          </a:xfrm>
          <a:prstGeom prst="rect">
            <a:avLst/>
          </a:prstGeom>
          <a:ln>
            <a:solidFill>
              <a:srgbClr val="F5F5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3200" b="1"/>
              <a:t>3</a:t>
            </a:r>
            <a:endParaRPr lang="zh-CN" altLang="en-US" sz="3200" b="1"/>
          </a:p>
        </p:txBody>
      </p:sp>
      <p:sp>
        <p:nvSpPr>
          <p:cNvPr id="13" name="矩形 12"/>
          <p:cNvSpPr/>
          <p:nvPr/>
        </p:nvSpPr>
        <p:spPr>
          <a:xfrm>
            <a:off x="5508104" y="4358049"/>
            <a:ext cx="936104" cy="477101"/>
          </a:xfrm>
          <a:prstGeom prst="rect">
            <a:avLst/>
          </a:prstGeom>
          <a:ln>
            <a:solidFill>
              <a:srgbClr val="F5F5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3200" b="1"/>
              <a:t>4</a:t>
            </a:r>
            <a:endParaRPr lang="zh-CN" altLang="en-US" sz="3200" b="1"/>
          </a:p>
        </p:txBody>
      </p:sp>
      <p:sp>
        <p:nvSpPr>
          <p:cNvPr id="14" name="矩形 13"/>
          <p:cNvSpPr/>
          <p:nvPr/>
        </p:nvSpPr>
        <p:spPr>
          <a:xfrm>
            <a:off x="7507560" y="4379686"/>
            <a:ext cx="936104" cy="477101"/>
          </a:xfrm>
          <a:prstGeom prst="rect">
            <a:avLst/>
          </a:prstGeom>
          <a:ln>
            <a:solidFill>
              <a:srgbClr val="F5F5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3200" b="1"/>
              <a:t>5</a:t>
            </a:r>
            <a:endParaRPr lang="zh-CN" altLang="en-US" sz="3200" b="1"/>
          </a:p>
        </p:txBody>
      </p:sp>
      <p:sp>
        <p:nvSpPr>
          <p:cNvPr id="15" name="矩形 14"/>
          <p:cNvSpPr/>
          <p:nvPr/>
        </p:nvSpPr>
        <p:spPr>
          <a:xfrm>
            <a:off x="2152445" y="4358049"/>
            <a:ext cx="936104" cy="477101"/>
          </a:xfrm>
          <a:prstGeom prst="rect">
            <a:avLst/>
          </a:prstGeom>
          <a:ln>
            <a:solidFill>
              <a:srgbClr val="F5F5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3200" b="1"/>
              <a:t>2</a:t>
            </a:r>
            <a:endParaRPr lang="zh-CN" altLang="en-US" sz="3200" b="1"/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TextBox 60"/>
          <p:cNvSpPr>
            <a:spLocks noChangeArrowheads="1"/>
          </p:cNvSpPr>
          <p:nvPr/>
        </p:nvSpPr>
        <p:spPr bwMode="auto">
          <a:xfrm>
            <a:off x="3935090" y="3080469"/>
            <a:ext cx="13811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en-US" altLang="zh-CN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47" name="图片 5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8072" y="0"/>
            <a:ext cx="8604448" cy="2714972"/>
          </a:xfrm>
          <a:prstGeom prst="rect">
            <a:avLst/>
          </a:prstGeom>
          <a:noFill/>
          <a:effectLst/>
        </p:spPr>
      </p:pic>
      <p:sp>
        <p:nvSpPr>
          <p:cNvPr id="548" name="任意多边形: 形状 547"/>
          <p:cNvSpPr/>
          <p:nvPr/>
        </p:nvSpPr>
        <p:spPr>
          <a:xfrm>
            <a:off x="0" y="4209415"/>
            <a:ext cx="9153525" cy="638842"/>
          </a:xfrm>
          <a:custGeom>
            <a:avLst/>
            <a:gdLst>
              <a:gd name="connsiteX0" fmla="*/ 0 w 9153525"/>
              <a:gd name="connsiteY0" fmla="*/ 153035 h 638842"/>
              <a:gd name="connsiteX1" fmla="*/ 1847850 w 9153525"/>
              <a:gd name="connsiteY1" fmla="*/ 29210 h 638842"/>
              <a:gd name="connsiteX2" fmla="*/ 3429000 w 9153525"/>
              <a:gd name="connsiteY2" fmla="*/ 638810 h 638842"/>
              <a:gd name="connsiteX3" fmla="*/ 5457825 w 9153525"/>
              <a:gd name="connsiteY3" fmla="*/ 57785 h 638842"/>
              <a:gd name="connsiteX4" fmla="*/ 7105650 w 9153525"/>
              <a:gd name="connsiteY4" fmla="*/ 238760 h 638842"/>
              <a:gd name="connsiteX5" fmla="*/ 9153525 w 9153525"/>
              <a:gd name="connsiteY5" fmla="*/ 38735 h 6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3525" h="638842">
                <a:moveTo>
                  <a:pt x="0" y="153035"/>
                </a:moveTo>
                <a:cubicBezTo>
                  <a:pt x="638175" y="50641"/>
                  <a:pt x="1276350" y="-51752"/>
                  <a:pt x="1847850" y="29210"/>
                </a:cubicBezTo>
                <a:cubicBezTo>
                  <a:pt x="2419350" y="110172"/>
                  <a:pt x="2827338" y="634048"/>
                  <a:pt x="3429000" y="638810"/>
                </a:cubicBezTo>
                <a:cubicBezTo>
                  <a:pt x="4030662" y="643572"/>
                  <a:pt x="4845050" y="124460"/>
                  <a:pt x="5457825" y="57785"/>
                </a:cubicBezTo>
                <a:cubicBezTo>
                  <a:pt x="6070600" y="-8890"/>
                  <a:pt x="6489700" y="241935"/>
                  <a:pt x="7105650" y="238760"/>
                </a:cubicBezTo>
                <a:cubicBezTo>
                  <a:pt x="7721600" y="235585"/>
                  <a:pt x="8812213" y="-32702"/>
                  <a:pt x="9153525" y="38735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: 圆角 1"/>
          <p:cNvSpPr/>
          <p:nvPr/>
        </p:nvSpPr>
        <p:spPr>
          <a:xfrm>
            <a:off x="323528" y="122684"/>
            <a:ext cx="3816424" cy="100811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</a:rPr>
              <a:t>还可以用哪些事物来分别表示</a:t>
            </a:r>
            <a:r>
              <a:rPr lang="en-US" altLang="zh-CN" b="1">
                <a:solidFill>
                  <a:schemeClr val="tx1"/>
                </a:solidFill>
              </a:rPr>
              <a:t>1</a:t>
            </a:r>
            <a:r>
              <a:rPr lang="zh-CN" altLang="en-US" b="1">
                <a:solidFill>
                  <a:schemeClr val="tx1"/>
                </a:solidFill>
              </a:rPr>
              <a:t>、</a:t>
            </a:r>
            <a:r>
              <a:rPr lang="en-US" altLang="zh-CN" b="1">
                <a:solidFill>
                  <a:schemeClr val="tx1"/>
                </a:solidFill>
              </a:rPr>
              <a:t>2</a:t>
            </a:r>
            <a:r>
              <a:rPr lang="zh-CN" altLang="en-US" b="1">
                <a:solidFill>
                  <a:schemeClr val="tx1"/>
                </a:solidFill>
              </a:rPr>
              <a:t>、</a:t>
            </a:r>
            <a:r>
              <a:rPr lang="en-US" altLang="zh-CN" b="1">
                <a:solidFill>
                  <a:schemeClr val="tx1"/>
                </a:solidFill>
              </a:rPr>
              <a:t>3</a:t>
            </a:r>
            <a:r>
              <a:rPr lang="zh-CN" altLang="en-US" b="1">
                <a:solidFill>
                  <a:schemeClr val="tx1"/>
                </a:solidFill>
              </a:rPr>
              <a:t>、</a:t>
            </a:r>
            <a:r>
              <a:rPr lang="en-US" altLang="zh-CN" b="1">
                <a:solidFill>
                  <a:schemeClr val="tx1"/>
                </a:solidFill>
              </a:rPr>
              <a:t>4</a:t>
            </a:r>
            <a:r>
              <a:rPr lang="zh-CN" altLang="en-US" b="1">
                <a:solidFill>
                  <a:schemeClr val="tx1"/>
                </a:solidFill>
              </a:rPr>
              <a:t>、</a:t>
            </a:r>
            <a:r>
              <a:rPr lang="en-US" altLang="zh-CN" b="1">
                <a:solidFill>
                  <a:schemeClr val="tx1"/>
                </a:solidFill>
              </a:rPr>
              <a:t>5</a:t>
            </a:r>
            <a:r>
              <a:rPr lang="zh-CN" altLang="en-US" b="1">
                <a:solidFill>
                  <a:schemeClr val="tx1"/>
                </a:solidFill>
              </a:rPr>
              <a:t>呢？</a:t>
            </a:r>
            <a:endParaRPr lang="zh-CN" altLang="en-US" b="1">
              <a:solidFill>
                <a:schemeClr val="tx1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1727684" y="1640022"/>
            <a:ext cx="504056" cy="50405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图形用户界面&#10;&#10;中度可信度描述已自动生成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863062" y="2399555"/>
            <a:ext cx="2017276" cy="792007"/>
          </a:xfrm>
          <a:prstGeom prst="rect">
            <a:avLst/>
          </a:prstGeom>
        </p:spPr>
      </p:pic>
      <p:pic>
        <p:nvPicPr>
          <p:cNvPr id="10" name="图片 9" descr="图形用户界面&#10;&#10;中度可信度描述已自动生成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91580" y="3256377"/>
            <a:ext cx="2160239" cy="584927"/>
          </a:xfrm>
          <a:prstGeom prst="rect">
            <a:avLst/>
          </a:prstGeom>
        </p:spPr>
      </p:pic>
      <p:sp>
        <p:nvSpPr>
          <p:cNvPr id="11" name="标注: 上箭头 10"/>
          <p:cNvSpPr/>
          <p:nvPr/>
        </p:nvSpPr>
        <p:spPr>
          <a:xfrm>
            <a:off x="1374540" y="4142065"/>
            <a:ext cx="864096" cy="598816"/>
          </a:xfrm>
          <a:prstGeom prst="upArrowCallou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>
                <a:solidFill>
                  <a:schemeClr val="tx1"/>
                </a:solidFill>
              </a:rPr>
              <a:t>1</a:t>
            </a:r>
            <a:endParaRPr lang="zh-CN" altLang="en-US" sz="3200" b="1">
              <a:solidFill>
                <a:schemeClr val="tx1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4625652" y="1595888"/>
            <a:ext cx="504056" cy="50405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4805774" y="1712076"/>
            <a:ext cx="504056" cy="50405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图片 16" descr="图形用户界面&#10;&#10;中度可信度描述已自动生成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139952" y="2349325"/>
            <a:ext cx="1691582" cy="792007"/>
          </a:xfrm>
          <a:prstGeom prst="rect">
            <a:avLst/>
          </a:prstGeom>
        </p:spPr>
      </p:pic>
      <p:pic>
        <p:nvPicPr>
          <p:cNvPr id="21" name="图片 20" descr="图形用户界面&#10;&#10;中度可信度描述已自动生成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139952" y="3208682"/>
            <a:ext cx="1851173" cy="719526"/>
          </a:xfrm>
          <a:prstGeom prst="rect">
            <a:avLst/>
          </a:prstGeom>
        </p:spPr>
      </p:pic>
      <p:sp>
        <p:nvSpPr>
          <p:cNvPr id="22" name="标注: 上箭头 21"/>
          <p:cNvSpPr/>
          <p:nvPr/>
        </p:nvSpPr>
        <p:spPr>
          <a:xfrm>
            <a:off x="4452119" y="4182276"/>
            <a:ext cx="864096" cy="598816"/>
          </a:xfrm>
          <a:prstGeom prst="upArrowCallou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>
                <a:solidFill>
                  <a:schemeClr val="tx1"/>
                </a:solidFill>
              </a:rPr>
              <a:t>2</a:t>
            </a:r>
            <a:endParaRPr lang="zh-CN" altLang="en-US" sz="3200" b="1">
              <a:solidFill>
                <a:schemeClr val="tx1"/>
              </a:solidFill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7010545" y="2110703"/>
            <a:ext cx="801815" cy="0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7495180" y="1584950"/>
            <a:ext cx="317180" cy="51499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6991124" y="1570437"/>
            <a:ext cx="504056" cy="50405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图形用户界面&#10;&#10;中度可信度描述已自动生成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737637" y="2424890"/>
            <a:ext cx="1688983" cy="714863"/>
          </a:xfrm>
          <a:prstGeom prst="rect">
            <a:avLst/>
          </a:prstGeom>
        </p:spPr>
      </p:pic>
      <p:pic>
        <p:nvPicPr>
          <p:cNvPr id="8" name="图片 7" descr="图形用户界面&#10;&#10;中度可信度描述已自动生成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6737637" y="3084377"/>
            <a:ext cx="1794803" cy="850944"/>
          </a:xfrm>
          <a:prstGeom prst="rect">
            <a:avLst/>
          </a:prstGeom>
        </p:spPr>
      </p:pic>
      <p:sp>
        <p:nvSpPr>
          <p:cNvPr id="12" name="标注: 上箭头 11"/>
          <p:cNvSpPr/>
          <p:nvPr/>
        </p:nvSpPr>
        <p:spPr>
          <a:xfrm>
            <a:off x="7150080" y="4181401"/>
            <a:ext cx="864096" cy="598816"/>
          </a:xfrm>
          <a:prstGeom prst="upArrowCallou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>
                <a:solidFill>
                  <a:schemeClr val="tx1"/>
                </a:solidFill>
              </a:rPr>
              <a:t>3</a:t>
            </a:r>
            <a:endParaRPr lang="zh-CN" altLang="en-US" sz="3200" b="1">
              <a:solidFill>
                <a:schemeClr val="tx1"/>
              </a:solidFill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00"/>
                            </p:stCondLst>
                            <p:childTnLst>
                              <p:par>
                                <p:cTn id="9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500"/>
                            </p:stCondLst>
                            <p:childTnLst>
                              <p:par>
                                <p:cTn id="9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6" grpId="0"/>
      <p:bldP spid="2" grpId="0" animBg="1"/>
      <p:bldP spid="11" grpId="0" animBg="1"/>
      <p:bldP spid="22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TextBox 60"/>
          <p:cNvSpPr>
            <a:spLocks noChangeArrowheads="1"/>
          </p:cNvSpPr>
          <p:nvPr/>
        </p:nvSpPr>
        <p:spPr bwMode="auto">
          <a:xfrm>
            <a:off x="3935090" y="3080469"/>
            <a:ext cx="13811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en-US" altLang="zh-CN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47" name="图片 5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9186" y="35754"/>
            <a:ext cx="8604448" cy="2714972"/>
          </a:xfrm>
          <a:prstGeom prst="rect">
            <a:avLst/>
          </a:prstGeom>
          <a:noFill/>
          <a:effectLst/>
        </p:spPr>
      </p:pic>
      <p:sp>
        <p:nvSpPr>
          <p:cNvPr id="548" name="任意多边形: 形状 547"/>
          <p:cNvSpPr/>
          <p:nvPr/>
        </p:nvSpPr>
        <p:spPr>
          <a:xfrm>
            <a:off x="0" y="4209415"/>
            <a:ext cx="9153525" cy="638842"/>
          </a:xfrm>
          <a:custGeom>
            <a:avLst/>
            <a:gdLst>
              <a:gd name="connsiteX0" fmla="*/ 0 w 9153525"/>
              <a:gd name="connsiteY0" fmla="*/ 153035 h 638842"/>
              <a:gd name="connsiteX1" fmla="*/ 1847850 w 9153525"/>
              <a:gd name="connsiteY1" fmla="*/ 29210 h 638842"/>
              <a:gd name="connsiteX2" fmla="*/ 3429000 w 9153525"/>
              <a:gd name="connsiteY2" fmla="*/ 638810 h 638842"/>
              <a:gd name="connsiteX3" fmla="*/ 5457825 w 9153525"/>
              <a:gd name="connsiteY3" fmla="*/ 57785 h 638842"/>
              <a:gd name="connsiteX4" fmla="*/ 7105650 w 9153525"/>
              <a:gd name="connsiteY4" fmla="*/ 238760 h 638842"/>
              <a:gd name="connsiteX5" fmla="*/ 9153525 w 9153525"/>
              <a:gd name="connsiteY5" fmla="*/ 38735 h 6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3525" h="638842">
                <a:moveTo>
                  <a:pt x="0" y="153035"/>
                </a:moveTo>
                <a:cubicBezTo>
                  <a:pt x="638175" y="50641"/>
                  <a:pt x="1276350" y="-51752"/>
                  <a:pt x="1847850" y="29210"/>
                </a:cubicBezTo>
                <a:cubicBezTo>
                  <a:pt x="2419350" y="110172"/>
                  <a:pt x="2827338" y="634048"/>
                  <a:pt x="3429000" y="638810"/>
                </a:cubicBezTo>
                <a:cubicBezTo>
                  <a:pt x="4030662" y="643572"/>
                  <a:pt x="4845050" y="124460"/>
                  <a:pt x="5457825" y="57785"/>
                </a:cubicBezTo>
                <a:cubicBezTo>
                  <a:pt x="6070600" y="-8890"/>
                  <a:pt x="6489700" y="241935"/>
                  <a:pt x="7105650" y="238760"/>
                </a:cubicBezTo>
                <a:cubicBezTo>
                  <a:pt x="7721600" y="235585"/>
                  <a:pt x="8812213" y="-32702"/>
                  <a:pt x="9153525" y="38735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: 圆角 1"/>
          <p:cNvSpPr/>
          <p:nvPr/>
        </p:nvSpPr>
        <p:spPr>
          <a:xfrm>
            <a:off x="323528" y="122684"/>
            <a:ext cx="3816424" cy="100811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</a:rPr>
              <a:t>还可以用哪些事物来分别表示</a:t>
            </a:r>
            <a:r>
              <a:rPr lang="en-US" altLang="zh-CN" b="1">
                <a:solidFill>
                  <a:schemeClr val="tx1"/>
                </a:solidFill>
              </a:rPr>
              <a:t>1</a:t>
            </a:r>
            <a:r>
              <a:rPr lang="zh-CN" altLang="en-US" b="1">
                <a:solidFill>
                  <a:schemeClr val="tx1"/>
                </a:solidFill>
              </a:rPr>
              <a:t>、</a:t>
            </a:r>
            <a:r>
              <a:rPr lang="en-US" altLang="zh-CN" b="1">
                <a:solidFill>
                  <a:schemeClr val="tx1"/>
                </a:solidFill>
              </a:rPr>
              <a:t>2</a:t>
            </a:r>
            <a:r>
              <a:rPr lang="zh-CN" altLang="en-US" b="1">
                <a:solidFill>
                  <a:schemeClr val="tx1"/>
                </a:solidFill>
              </a:rPr>
              <a:t>、</a:t>
            </a:r>
            <a:r>
              <a:rPr lang="en-US" altLang="zh-CN" b="1">
                <a:solidFill>
                  <a:schemeClr val="tx1"/>
                </a:solidFill>
              </a:rPr>
              <a:t>3</a:t>
            </a:r>
            <a:r>
              <a:rPr lang="zh-CN" altLang="en-US" b="1">
                <a:solidFill>
                  <a:schemeClr val="tx1"/>
                </a:solidFill>
              </a:rPr>
              <a:t>、</a:t>
            </a:r>
            <a:r>
              <a:rPr lang="en-US" altLang="zh-CN" b="1">
                <a:solidFill>
                  <a:schemeClr val="tx1"/>
                </a:solidFill>
              </a:rPr>
              <a:t>4</a:t>
            </a:r>
            <a:r>
              <a:rPr lang="zh-CN" altLang="en-US" b="1">
                <a:solidFill>
                  <a:schemeClr val="tx1"/>
                </a:solidFill>
              </a:rPr>
              <a:t>、</a:t>
            </a:r>
            <a:r>
              <a:rPr lang="en-US" altLang="zh-CN" b="1">
                <a:solidFill>
                  <a:schemeClr val="tx1"/>
                </a:solidFill>
              </a:rPr>
              <a:t>5</a:t>
            </a:r>
            <a:r>
              <a:rPr lang="zh-CN" altLang="en-US" b="1">
                <a:solidFill>
                  <a:schemeClr val="tx1"/>
                </a:solidFill>
              </a:rPr>
              <a:t>呢？</a:t>
            </a:r>
            <a:endParaRPr lang="zh-CN" altLang="en-US" b="1">
              <a:solidFill>
                <a:schemeClr val="tx1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1727684" y="1569061"/>
            <a:ext cx="0" cy="57501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标注: 上箭头 10"/>
          <p:cNvSpPr/>
          <p:nvPr/>
        </p:nvSpPr>
        <p:spPr>
          <a:xfrm>
            <a:off x="1582140" y="4201355"/>
            <a:ext cx="864095" cy="654961"/>
          </a:xfrm>
          <a:prstGeom prst="upArrowCallou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>
                <a:solidFill>
                  <a:schemeClr val="tx1"/>
                </a:solidFill>
              </a:rPr>
              <a:t>4</a:t>
            </a:r>
            <a:endParaRPr lang="zh-CN" altLang="en-US" sz="3200" b="1">
              <a:solidFill>
                <a:schemeClr val="tx1"/>
              </a:solidFill>
            </a:endParaRPr>
          </a:p>
        </p:txBody>
      </p:sp>
      <p:sp>
        <p:nvSpPr>
          <p:cNvPr id="22" name="标注: 上箭头 21"/>
          <p:cNvSpPr/>
          <p:nvPr/>
        </p:nvSpPr>
        <p:spPr>
          <a:xfrm>
            <a:off x="4475885" y="4149914"/>
            <a:ext cx="864095" cy="638842"/>
          </a:xfrm>
          <a:prstGeom prst="upArrowCallou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>
                <a:solidFill>
                  <a:schemeClr val="tx1"/>
                </a:solidFill>
              </a:rPr>
              <a:t>5</a:t>
            </a:r>
            <a:endParaRPr lang="zh-CN" altLang="en-US" sz="3200" b="1">
              <a:solidFill>
                <a:schemeClr val="tx1"/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1719533" y="2140765"/>
            <a:ext cx="740340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2459873" y="1569061"/>
            <a:ext cx="0" cy="60515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1726643" y="1569061"/>
            <a:ext cx="693891" cy="651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图片 29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190600" y="2198466"/>
            <a:ext cx="1580823" cy="1094912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948529" y="3175310"/>
            <a:ext cx="2370200" cy="948080"/>
          </a:xfrm>
          <a:prstGeom prst="rect">
            <a:avLst/>
          </a:prstGeom>
        </p:spPr>
      </p:pic>
      <p:cxnSp>
        <p:nvCxnSpPr>
          <p:cNvPr id="45" name="直接连接符 44"/>
          <p:cNvCxnSpPr/>
          <p:nvPr/>
        </p:nvCxnSpPr>
        <p:spPr>
          <a:xfrm flipH="1">
            <a:off x="4291028" y="1310677"/>
            <a:ext cx="348878" cy="36004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H="1">
            <a:off x="4304586" y="1659597"/>
            <a:ext cx="0" cy="44963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4639906" y="1331988"/>
            <a:ext cx="304800" cy="37231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H="1">
            <a:off x="4313086" y="2128673"/>
            <a:ext cx="63162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>
            <a:off x="4933765" y="1690642"/>
            <a:ext cx="0" cy="418585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图片 58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866034" y="2237440"/>
            <a:ext cx="1714077" cy="829247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770741" y="3150353"/>
            <a:ext cx="1904662" cy="898947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277761" y="1490697"/>
            <a:ext cx="2806418" cy="4550213"/>
          </a:xfrm>
          <a:prstGeom prst="rect">
            <a:avLst/>
          </a:prstGeom>
        </p:spPr>
      </p:pic>
      <p:sp>
        <p:nvSpPr>
          <p:cNvPr id="63" name="对话气泡: 椭圆形 62"/>
          <p:cNvSpPr/>
          <p:nvPr/>
        </p:nvSpPr>
        <p:spPr>
          <a:xfrm>
            <a:off x="5770696" y="698748"/>
            <a:ext cx="2630520" cy="1442015"/>
          </a:xfrm>
          <a:prstGeom prst="wedgeEllipseCallout">
            <a:avLst>
              <a:gd name="adj1" fmla="val 32538"/>
              <a:gd name="adj2" fmla="val 72748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tx1"/>
                </a:solidFill>
              </a:rPr>
              <a:t>现在你认识数字</a:t>
            </a:r>
            <a:r>
              <a:rPr lang="en-US" altLang="zh-CN" sz="2000">
                <a:solidFill>
                  <a:schemeClr val="tx1"/>
                </a:solidFill>
              </a:rPr>
              <a:t>1</a:t>
            </a:r>
            <a:r>
              <a:rPr lang="zh-CN" altLang="en-US" sz="2000">
                <a:solidFill>
                  <a:schemeClr val="tx1"/>
                </a:solidFill>
              </a:rPr>
              <a:t>、</a:t>
            </a:r>
            <a:r>
              <a:rPr lang="en-US" altLang="zh-CN" sz="2000">
                <a:solidFill>
                  <a:schemeClr val="tx1"/>
                </a:solidFill>
              </a:rPr>
              <a:t>2</a:t>
            </a:r>
            <a:r>
              <a:rPr lang="zh-CN" altLang="en-US" sz="2000">
                <a:solidFill>
                  <a:schemeClr val="tx1"/>
                </a:solidFill>
              </a:rPr>
              <a:t>、</a:t>
            </a:r>
            <a:r>
              <a:rPr lang="en-US" altLang="zh-CN" sz="2000">
                <a:solidFill>
                  <a:schemeClr val="tx1"/>
                </a:solidFill>
              </a:rPr>
              <a:t>3</a:t>
            </a:r>
            <a:r>
              <a:rPr lang="zh-CN" altLang="en-US" sz="2000">
                <a:solidFill>
                  <a:schemeClr val="tx1"/>
                </a:solidFill>
              </a:rPr>
              <a:t>、</a:t>
            </a:r>
            <a:r>
              <a:rPr lang="en-US" altLang="zh-CN" sz="2000">
                <a:solidFill>
                  <a:schemeClr val="tx1"/>
                </a:solidFill>
              </a:rPr>
              <a:t>4</a:t>
            </a:r>
            <a:r>
              <a:rPr lang="zh-CN" altLang="en-US" sz="2000">
                <a:solidFill>
                  <a:schemeClr val="tx1"/>
                </a:solidFill>
              </a:rPr>
              <a:t>、</a:t>
            </a:r>
            <a:r>
              <a:rPr lang="en-US" altLang="zh-CN" sz="2000">
                <a:solidFill>
                  <a:schemeClr val="tx1"/>
                </a:solidFill>
              </a:rPr>
              <a:t>5</a:t>
            </a:r>
            <a:r>
              <a:rPr lang="zh-CN" altLang="en-US" sz="2000">
                <a:solidFill>
                  <a:schemeClr val="tx1"/>
                </a:solidFill>
              </a:rPr>
              <a:t>了吗？</a:t>
            </a:r>
            <a:endParaRPr lang="zh-CN" altLang="en-US" sz="2000">
              <a:solidFill>
                <a:schemeClr val="tx1"/>
              </a:solidFill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6" grpId="0"/>
      <p:bldP spid="2" grpId="0" animBg="1"/>
      <p:bldP spid="11" grpId="0" animBg="1"/>
      <p:bldP spid="22" grpId="0" animBg="1"/>
      <p:bldP spid="63" grpId="0" animBg="1"/>
    </p:bldLst>
  </p:timing>
</p:sld>
</file>

<file path=ppt/tags/tag1.xml><?xml version="1.0" encoding="utf-8"?>
<p:tagLst xmlns:p="http://schemas.openxmlformats.org/presentationml/2006/main">
  <p:tag name="TIMING" val="|0.2|0.7|0.9|0.8|0.6"/>
</p:tagLst>
</file>

<file path=ppt/tags/tag10.xml><?xml version="1.0" encoding="utf-8"?>
<p:tagLst xmlns:p="http://schemas.openxmlformats.org/presentationml/2006/main">
  <p:tag name="TIMING" val="|1|0.7"/>
</p:tagLst>
</file>

<file path=ppt/tags/tag11.xml><?xml version="1.0" encoding="utf-8"?>
<p:tagLst xmlns:p="http://schemas.openxmlformats.org/presentationml/2006/main">
  <p:tag name="TIMING" val="|0.8|0.7"/>
</p:tagLst>
</file>

<file path=ppt/tags/tag12.xml><?xml version="1.0" encoding="utf-8"?>
<p:tagLst xmlns:p="http://schemas.openxmlformats.org/presentationml/2006/main">
  <p:tag name="TIMING" val="|1|0.7"/>
</p:tagLst>
</file>

<file path=ppt/tags/tag13.xml><?xml version="1.0" encoding="utf-8"?>
<p:tagLst xmlns:p="http://schemas.openxmlformats.org/presentationml/2006/main">
  <p:tag name="TIMING" val="|1|0.7"/>
</p:tagLst>
</file>

<file path=ppt/tags/tag14.xml><?xml version="1.0" encoding="utf-8"?>
<p:tagLst xmlns:p="http://schemas.openxmlformats.org/presentationml/2006/main">
  <p:tag name="TIMING" val="|0.6|0.8"/>
</p:tagLst>
</file>

<file path=ppt/tags/tag15.xml><?xml version="1.0" encoding="utf-8"?>
<p:tagLst xmlns:p="http://schemas.openxmlformats.org/presentationml/2006/main">
  <p:tag name="TIMING" val="|1|0.7"/>
</p:tagLst>
</file>

<file path=ppt/tags/tag16.xml><?xml version="1.0" encoding="utf-8"?>
<p:tagLst xmlns:p="http://schemas.openxmlformats.org/presentationml/2006/main">
  <p:tag name="TIMING" val="|1|0.7"/>
</p:tagLst>
</file>

<file path=ppt/tags/tag17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ISPRING_PLAYERS_CUSTOMIZATION" val="UEsDBBQAAgAIABpF1EjXp5f2WAQAAOUQAAAdAAAAdW5pdmVyc2FsL2NvbW1vbl9tZXNzYWdlcy5sbmetWN1u2zYUvi/QdyAEFNiALW0HtCiGxAEtMTYRmXIlOU42DAIjMTZRScz049a72vX2FHuIAX2g3uwtdkjJSdwfSEoCxIBJ5fvO0TnfOYf04fGHLEUbUZRS5UfWy4MXFhJ5rBKZr46sRXjy4xsLlRXPE56qXBxZubLQ8ejpk8OU56uarwR8f/oEocNMlCUsy5Fe3a6RTI6s+Tiyvdkcs4vI9SZeNKYTa2Sr7JrnW+Sqlfrup9dvPrx89fr7w+ctrg9NMMOuu0+EDNOrFz2IWOh7bgRsxI0YOQ+t0aePf3/6+Od///w7DOwtQpcyYo3aL8PQc5+cadN/9TS98H3CwihwqUMiGkTMC01UXBISxxpdqBqt+UagSqGNFO9RtRaQ0UoWApWpTMyDWMFGXosuY443w5RFPglCn9oh9Zg1ClRRbH8wtLyu1qoAcyVKZMkvU5EYm6Ad8/y6ECWY5hVoC8FftZbwnyrjMj/oNO3jJWWTKPQ8N4gIc3Y71ojkCXIKrs0MZPFxQHwgKHgpintgI6M3A0c4TYcxTOlk6sIn1C5M5Wqdwqca6secQA7mIu9CgUaIDxILgqXnOzpoYApxdM3L8r0qkj193E1UFzFltgcStMM75KHm2BFDjiV0kKIQcdVFNiNBgCckGnvnIGRrxLwhCO8Uau50COKCBFAiJOjCMHxGJ1gLXpfYTv+7+oq5lnO6RTyOAafDt5GqLmFHhxSqwFRaeTDMTEDeLiBtFLvfKOOGFaJrViu5EeBHkYii0xA0GZs4WkVvF/SX6ARTlzgRyMrxllFomp+2mPEtylWFeLLheSzQpYh5DVrfwrNEJuaZzrOx/3st/0C8arvKs7YhMYecPxvqz14P+4pbdQk+VZXIrqsu0zpgrfv38UJr+psu9Hn1+9kPbMKwT73HyUwpszptuu6D83Pj2dAcdTrxwEj1z9ZjexI0vXVMoWGNpeqPIDBN9fyAAZj2R1F2AobmTYuGHk7zqwE2mdcSMIXuy3EGodpz4QxCOAC/JOOAhnBAWorLUladxw5TjU2Cvp7aGE58qajEbTFeiisFJ5xU8E1z+oApZDLdmdA7h5u9URHS0AWXGRCuGvEAZSoz8D/pwbmYkV0Emga/9yZLVaeJKd5UvjNNHmJbZ+LLY9NVoTKzm/JyJ95myBw/xIvm5fzG6HzA+L+pv975uVN+989SQLBvTyMbM5voI7+u1bQnCEpAh8INg8jFYw2HWsh4Fa9hmF6pOk96EjUHdoecYCBr37kn9DMHml3U7v48iATqWTc/ckP2K1OVKH/rIgnxeB9nFn1Q7b1mh+uEUFDdo9wZeDNKMpXB1kG3XRB1myQchtiezkD3QR+Hb4Ez7J9CyzKH7WFIE85hkNubY12lMhdDsA8bEPr9QjqPsOOYuzSUVCrjd80kTOCeELeX6hQu1X3J7Clm0D0/4xOJrAYSmoGz6y1Qvs36tng3X86fm1VpfpA4fH7n94n/AVBLAwQUAAIACAAaRdRIpG7HBfQDAADeEAAAJwAAAHVuaXZlcnNhbC9mbGFzaF9wdWJsaXNoaW5nX3NldHRpbmdzLnhtbOVYX28aRxB/51OsrspjOJzYtYMOLMsG2QoGFy5qrKqyltuB23pv93q7ByFPeW4/RV/6DSrl81R56bfo7C1gCDg5nLpKVSELbnbmN/9nbh0cv0kEmUCmuZINb69a8wjISDEuxw3vVdh+euQRbahkVCgJDU8qjxw3K0GaDwXX8QCMQVZNEEbqemoaXmxMWvf96XRa5TrN7KkSuUF8XY1U4qcZaJAGMj8VdIZfZpaC9uYIJQDwL1FyLtasVAgJHNKlYrkAwhlaLrl1ioq2oDr2fMc2pNHtOFO5ZKdKqIxk42HD++boxH4WPA7qjCcgbUx0E4mWbOqUMW6toGLA3wKJgY9jNPdw3yNTzkzc8J7XnlkYZPc3YQpw5zu1MKcKgyDNHD8BQxk11D06hQbeGL0gOBKbSZrwKMQTYgPQ8M7Cm0Hn4qx10+2FrcHNeXjZcTbsIBS2Xoc7CIUXYae1C39Z+PPrq1a/c9F9eRP2ep3w4upOCiO6FpDAX49YgJFVeRbBMmCBifNkKCkXWKQfhVGDwTIXNBtDqNocsziiQoNHfkph/F1OBTcz7IYadsMtQHqiU4hM36at4ZksB+8OzgGiYZjLZU0cvFjWxOHRmuu+037n1lYrA2oMjWIsHqQVpgX+KmnBNlJyzTX7TIZKsKVDkAyBdWkCKz0xuOWyjZx7HhlhEgS6epJxKjzCDboeLYV1PtSGm6L32qucBLFwSAC5HGyEIoppptcivoy6Lfyo+UNXGdA/ulA40n2s36tcMDJTORH8FohRBNOcJ/grBrLaTGSUqaSgYr8bogVH4yYcpsCOyyi6RhVJjpI4XFIBxmn4OedvyRBGKkNcoBMcRUjn2uFXdwJOqdZ3oHRh4xPXIhfds9brJ9ZByiZURjuCY21AkppHwaczIpVZyGE4IpprKJLCOCvOyvhWfXgaNE9y4dL8TydjBfoRU/I4WnZJzGctKK02ppOiEW1zFdDYghxT4jDxIMLJwmUOZQEjKomSYkZohNNb27aecJVrpLgGdtD64RY6ecJl8TTGKYgaMwZZKcja3rPn+wffHh69qFf9P9/9/vSTQvO9diWoVecW2+m9i7Oc1Efr8zNCn1iiG7JtlSW2UNmG0u0vBvMFtjniA9+unu2bqFiYX+MiGrRO+qfnpN8avOqEg3qZYugq7DsTxVhOI/seWUrGhrIM44f3v3x4/+6v3/4ox/xreebrcgZ0e2W4ei/LcPXdor5aWdKlTMDBPnaDCke74AnH6vxPtOl9HfPlHf6vdOkXvS+6Fn+cLn1QYr/6wfZ/iZh7Wl7a1m5pgb/1PmxPEi55gnG0m3t5iW4e7Nfw3rf1qFJBtPX/STQrfwNQSwMEFAACAAgAGkXUSDiyGvbAAgAAUAoAACEAAAB1bml2ZXJzYWwvZmxhc2hfc2tpbl9zZXR0aW5ncy54bWyVVl1v2jAUfd+vQOyddBUdnZQiQQZSpW6t1qrvTnJJLBw7sh06/v3s2G5sSAjDqoTvPcf3+9JY7DFdfplM4owRxl9BSkwLoSVONsH5wzRtpGR0ljEqgcoZZbxCZLr8um0/cdQix1jsAFxxbtrPCGeHMujMzFfzu/ndNRRrY7u9ZCNjVY3o8YkVbJaibF9w1tB8NJzyWAMnmO51ED8WyWYxhCRYyEcJVeDT5l6f6yg1ByFAu/R9o88oi6AUSBf9bXKbXMnpTF2O/oR2wALLlrb6ps8QrUYFhEm+X+kzjKfq9bAqC30uEyT8laO9VRN0BB4+/nOuzyCD1U39Pz1Sc1bohIacy0X85BCGcjV+2qsbfUYJOiBtaLQKNj33yWK9WHsg+9Wf+1iPK2fkRef1ZCHooqcElpI3EEfuZnSiZB/PjVTzAcsdIkIBfFEHelFOv6BGuGdCWYf7Ax+Y5h7ICjrEOyNNBYnx1wOG8g6fJOt2Vfj+fco8BzkcrNDzsBN2yN8qrWdIT9ghXwnO4ZmS4xn8VGM4rsRrZIt5OftKCxSpq8uXuzmttvSkB1d4pq3AYSqWw1Jod95wBbpqcdTKjEvRmU8xRQdcIIkZ/aVx6bENRsTRicJ2Wn9fxRJLAn3t1vqolrTvsr6GzWiLGXaj+U3oYjP3iVQr/GGKpERZWanfJDGdWJ6aEWVkGvUz9JJUcOCPdMc8Tmt7iFQhvgf+xhi51gxlEq7FMjNYQ87EkZeCOOrPcWwf6Us+baoU+EbVDINrmlBmcCUuSqL+5DuGD8hDwoDSMGWpnqMIf/akJ7ANAIhnpSu/uRhN1RCJCRzAzb0naAMeiiwWqkOHmm0ln2An/fVgJSf96AG8hrRromsUHxcqegjvyq9+htGMb2CJUtFGFky9W8DdDAUr2W0y3Xm+dSOwrRS8rPTnKVRC/Z/kP1BLAwQUAAIACAAaRdRI2lyM28cDAADvDwAAJgAAAHVuaXZlcnNhbC9odG1sX3B1Ymxpc2hpbmdfc2V0dGluZ3MueG1s3VfNbhs3EL7rKYgtcozWzk/tCCsZhi3DQhTJlTZojKIwqOVIy5pLbkmuFOWUc/sUvfQNCuR5ilz6Fh0uJdmKbGflxilaCILE4cw3/zO70cHbTJApaMOVbAa79Z2AgEwU43LSDF7HJ4/3A2IslYwKJaEZSBWQg1YtyouR4CYdgrXIagjCSNPIbTNIrc0bYTibzerc5NrdKlFYxDf1RGVhrsGAtKDDXNA5/th5DiZYIFQAwG+m5EKsVasREnmkV4oVAghnaLnkzikqTm0mgtBzjWhyOdGqkOxICaWJnoyawTf7h+6z5PFIxzwD6UJiWkh0ZNugjHFnBBVD/g5ICnySorV7zwIy48ymzeDpzhMHg+zhJkwJ7l2nDuZIYQykXeBnYCmjlvqjV2jhrTVLgiexuaQZT2K8Ic7/ZnAcXwy7neP2Ra8ft4cXp/GrrrdhC6G4/SbeQijuxN32NvxV4U/Pz9qDbqf38iLu97tx5+xKCiO6FpAoXI9YhJFVhU5gFbDIpkU2kpQLrNFPwmjAYpULqicQqxOOWRxTYSAgP+Uw+a6ggts5NsMONsMlQH5ockjswKWtGVhdQHAF5wHRMMzlqiaev1jVxN7+muuh137l1o1WRtRamqRYPEgrTYvC66Ql21jJNdfcmYyUYCuHxhhlgb4cak5FQLhF35LVrXURsCdcYPyd7G59LO2Gc0lKtVmL4SqOrpST1g89ZcH86J3zpNtYv1eFYGSuCiL4JRCrCCauyPBfCuR6e5CxVllJFdRYYgRnQKYcZsAOqig6RxVZgZI4LXIB1mv4ueDvyAjGSiMu0CnOFqRz4/HrWwHn1JgrULq08ZEv+k7vuP3mkXOQsimVyZbgmG3Icvsg+HROpLJLOQxHQgsDZVIYZ+VdFd/q90+D4VkhfJq/dDKuQT9gSh5GyzaJ+awFldWmdFo2omuuEhpbkGNKPCZeJDgZuCygKmBCJVFSzAlNcB4b19ZTrgqDFN/AHtrc30IvT7gsTxNc9ahRM9CVIHd2nzx99vzbvf0XjXr45/vfH98ptNhUZ4I6dX5VHd26CqtJfbIQPyN0x1rckD1ROnOFyjaU3rzqFytpc8RHoVsIN++WcgV+ndUybB8Ojk7JoD183Y2HjSrp7SnsJJukWCBj96xXScYFpwrjxw+/fPzw/q/f/qjG/Gt15vNqBvT6Vbj6L6twDfzqPbu2diuZgKN64kcPDmvBM4719p9ovNt64J/37Ffpu7uf6XxXfqG+u1eq/v3h87+NgT+tXn7W3nai8Mb3yhrS11/SW7W/AVBLAwQUAAIACAAaRdRIfMLq66YBAAAkBgAAHwAAAHVuaXZlcnNhbC9odG1sX3NraW5fc2V0dGluZ3MuanONlE1vwjAMhu/8iiq7TmhDsLLdgIE0icOkcZt2CMWUijSOktDBEP99TflqWncjvpCXp69jR/G+FeSLRSx4CfbF72L/7u8LDZxm9QbufV006KnTmRHJAmZJCiKRwCpIdv70Ih+uBGXMZGE63304W1PyY+j+WXJhyrgiLDShGULLCO2b0LZU4h+vslNVx4pKbZ5vrEXZjlBakLYtUae8YNjdpFjlAiswZqCP6EOxCHTJI/BMu4Nur9trIq+Ok0nVMcJUcbmbYoztOY/WscaNXDQddbVToPMLX58O+ByOxmEZEImxbxbSauJx30UzqTQYA6e8T2MXJCz4HIRXUGfUGf2Besb1gip0lpjEnunBo4syrXgMtS71By58TOZetW6GLuqcha1tum8l+A50zeq168IDUW3UDReoNMauIzW03vMLKpAvEhmfUj+4IDl3WGfb1L1rof1ROAyHzHtCWHlCK+JFpk2D44ZXb8mHaypZp9SbF5QoKRGJxIoCM/I0tjpG3P4zYNxaHq3SfDrkkzFvA9dr0DNEUWwl2nxiBl//TNjsco5jztbhF1BLAwQUAAIACAAaRdRIPTwv0cEAAADlAQAAGgAAAHVuaXZlcnNhbC9pMThuX3ByZXNldHMueG1snZGxCsIwEIb3PkW43cRupSR1E9wcdJaaphppLyWXWh/flIp0kYBDIP/xfT8kJ3evvmNP48k6VJDzLTCD2jUWbwrOp/2mAEahxqbuHBoF6IDtqkzavMCjN2QCsViBpOAewlAKMU0TtzT42ECuG0MsJq5dL+LpHYrZFMOiwuKW9i/7M4MqyxiT19F24YBVvMe0IIy8VjA7F43cYutA/AIakwBMqsFQAmh9AngMCcCPK0CK75vnpEcK8aNikGK1nip7A1BLAwQUAAIACAAaRdRIsuC9bWQAAABlAAAAHAAAAHVuaXZlcnNhbC9sb2NhbF9zZXR0aW5ncy54bWyzsa/IzVEoSy0qzszPs1Uy1DNQUkjNS85PycxLt1UKDXHTtVBSKC5JzEtJzMnPS7VVystXUrC347LJyU9OzAlOLSkBKixWKMhJrEwtCknNBTJKUv0Sc4Eqn61Y+GzufiV9Oy4AUEsDBBQAAgAIAPeSU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BpF1EgGCTn9RwgAACMgAAApAAAAdW5pdmVyc2FsL3NraW5fY3VzdG9taXphdGlvbl9zZXR0aW5ncy54bWy1Wttu48gRfc9XNBQskACBdaFuDjQKeGnZxMiUVqTtmQQB0RLbFmFetGRLM1roIc/JN+Rh3/IDAfYtP7NYIH+R6iZpkZIsk/ZkOAamq+tUVdetL55B/OQG6jpmoe/+SJgbBiZlzA0e4+FvEBosQi+MphGNKYvre8q9GzjhFz14CDkNqDEjgUMiR+Wz8bCBRuIP6vfkvtaHUVtpt1CvjVu4jzTcUWHuUtIuJRXmtFZTHdQPRCRyI7qgATstdVAvzB4D9CCmEdMDh34dSkXu/FRxBVcRcVzgi4fdNv92mdad1uYfajc7vQ7etWRJkrpI7WhNrbHr9S57chPhRrvTkHZKvyW1JNTsdJqX3V2z1+pIMBpddkFKG192UbvXbre0XQu3AI1kWdFa6q4nXTabMmjD/Ut1NxopvUYDNZtNqa3tOl1ppDQQcEsgQ5b63IGSJilSdycrcrMvoZE6UkbtHdZwV+2gfgt3G41dW1GkRmPv3P3q8u7aU0svJ3PnKwJPhuDkLM+t+onkGizWUQTMFvVXHmEUBcSnH2q//uunX//5n1qakyJ/M47MlCI1IQKZ44cJfFAXg2xGaM+nf56OXOdDbb5mLAwuFmHAwKSLIIx84tWGv00yJLW/DDLc0AhwDfGnBO6BLOheXVtud9qdsrBU12j0mq5F6K9IsB2Hj+HFnCyeHqNwHTillrfcrmjkucETX9RlT8W9c9yeGzOdUb9gH+7zrzxsBV0ppty8LuZfKaRH5tTbe6SlttQKuL3K1z1yAN24scsEVG7y7xx0RR5pMQB9mX/nMQFoKUatx7/XQYx+ZaVyEepoS6OikqQpnkWFq/Wqaj6tovCRO7uIez3QzzgvhB4TPHILG/wrBeIL5ApLRSl1W1/tKT3lgDEdHvaSgQ9aILj55pKShMipYquTm6lsfLbHk6uJrehXtaGaVCXiZfm7Vrf/tdnp/n5QT3ElJZk38nhclIWEsE6jnCzDmk3GNgjEY9vAn6za8Jef//HLz3/770//royf3Fpj3cC1YfqPygKmM3zHDfh7eQNuZzNsWLY51jVs66ZtTCzhoTG2sFYbfg7XaEk2FLEQbVz6BbElRdCo3Yii2HMdMcGbtxusaQl92uRG1g17hk1rpquWPjFqQzOMou0fhGSyZktIoyWJkePGZO5RR6iFZBHzvNGAdnEeQ/CXLV3gDH3iBhdltM/ke924sq3JZGza2NAySm2IAwdpEeGaqguaySaegYyIwL79Nrgt8lBIQLLnVRZyrV9dj+HH4oZcu49LD37YG6yZYgjJlAYlgJA4eAapZ5r3k5nGfQgKEUErEsdfwsgpJE0+dCVk64Y6gdRUrZx8i4vJZEPg3WABqUMXrIS8G2ya8hW2lcknyPHa0JhUBE0+Ql1+rAj6jE2oIWyWgBnynX4l84rgZZgVSFaDC8Lz3dsislgAjntz44brGCjcw1Amohrji8qaTPz9LQRSl8cvVHsiGJwtRo/uhoIpkQMbXgld0JFUrPHs+v5W/7M9kvUx1mxIN21yb1uiX3KlPtmiIGSIOBsSLCia0wVZQyVsYc5xHTHHIy9M+GHt/ogIS/vPd2nrMjT86bs3mFRoeCcsg8MyKIMDy4q9pp27LV3BGw3huf6iFWUc8GYTTBUb8kyffJsQxa6/9pIu/S0C9Wxc1WC9asf7/VU+bP8HY8ykBSs6dDTFDSuBMOzEfMuBzdOrBNSNEaibJv0cGj6/kVYSYExSGUaI3iHmDjxXMOQOPFpNxD1WTN2CE9c9nfN7SAmwqNUkaqfjzW+LHoUL+XOpzulDCOclj5JNcpCBvUuEv0yUc0elwtZi6dYYDDdA5mOSVCDVc31+myon9vYGZ65IdoPCeu7DteeI6vbcJ7EjgJ/XPj0+hz1EoS+oHomzvE42pT+905BkibNE77TaAeK5QEvHKlef74qYieWZem2rsqFifrfg9eyVx0F1cJ+MLdMeywqXAGXiE7ZYwi78wG985WUl1wINj2SQlyy+/iroQHtCRSn1j+WVJwgodd4j8bO8vxgho/FfS8ixZKUIFYOSwPQOlULPrNrSIf2+yYWEJJuOH/r8KauMnTzB0yDJliWr1zdQA+Z5a/eQG3n2EZqYOLeXxQgXlmXeX0jXzHMDWnFJ794y+MosfWrLmiau61BMnrt4SvZJB24a6csc8uDeXkGeei0b0EYPRFLHZdVlil0oay9Qu8l4X7mbk5vSM2H/BuIRaLas8KQSsCj0pvwx6vj1FRj42xlk5JBF/O6djfIc8TL8ksZu+EC8GNjypEPWKdgw5ae6VGSRdsg942Xg5FhTwiHfXehB/1aT1eTYi/RDlKoq4q02b/cz7chwuA6lUznL98RDfoN+ZUf8OeIhv8l7/wTuX0egw5k8Mns/U0iUp5eJHPDQQLSblCcbFXm4BWP+jhrnTEoJRU4/dOhQbGGW69O0mDktb3D9BYsHwfMp44Zj5lux7Jj/nqAwsU/e+vnsHTCXefTl1BbrgALML4sPT6V/miCn8j957j/0RUJFbLuiH2pwXSCLJe/YcQ2lMj7UuNp8lzzGrbJmxntZDimsOQ/1SfREIysMvWoqA75xVkKESaGfN29QP3LToH4uPoNU7MvhC9b+nEYYMsClWWoWaXnuZfZcdSdOjUXYC5N5PFuC6ACuMRkmRygkFSXRYpmlVDLIz8Pxj7ke3dCsS+UIOdecX/0ghso4n9gyG9MHlm9sKeVkBeTYjkogbXP7RMxzFydehIlb00lcMlNtx2FkHovVn+hU2bazr+kTG1HWoXmu561KCIW0PaELeF9y/6Ce32GhQR39GvSQBlCQ9+L/A/gfUEsDBBQAAgAIABtF1EjFe8CSyxgAABM2AAAXAAAAdW5pdmVyc2FsL3VuaXZlcnNhbC5wbmftW2tUU9e2jrU+WhGw1CYIsg9aq7VIRFoBDYmKz+MpDwsiAolIJbWIISIQIA+tlVAJpNUKx6qkahUEBJRKIoRECyS1USJajDRAJFtEE0jcSN6vu4OvUs+4445xzh3j/OAH7LH32utb3/zmnGvNNbL2N5Hh66a/PettBAIxfcP61ZsQiDcBBOINxtTJ8JPF3nm/wpcJGZvWrULUtHs/hm/eJK78dCUCcZE9zZo0Cb5/K319XAYC8c5e59+E3hSAgkB8UrFh9cpoCn6oh1F4ITtHC2EOYA9gv8YesHcxXN/9uzzs1OTcv1/7at2bIT/tX3ghplVxa21xW3RhSeS7R0s+3vJV5/oAZvTcGPmbn53Rrfth4YaGyx90XLioHpllMAz3ZteY8IGpKfPqtbrclsLQvJQLcfX1gQS9rSs1RdEQP2J9KtWWUZTf9MgE+sseDqvU4QKzvDUrftXg2xfRfhKo7/p8jp/W+TAdfzGQFS5ipspqjga9CT+4Fzs4fT7YolPLJF7wLSIhetCV2ybbHk1ytvIq7s3enTd4Ufxb0BsvGmNIzvd4fqIp8OX+jyw3+HJ1pScsIWLfgSVYZ+OUHVTnxfU3I/y/+wEkBhSJTVlphsF6qeb9D9u/CvZQ7qpoZ9Uvdr79uGMd0JMopNtE85jv26qDvZSsivbiYmgCArFeYek17E5IWX+7sDDw9LLly5xj/m3DptjMrL3OcVcc/qlGNfgIBY+97/0NiZ1dHQFOxA2HGyvrzyQ7ORx+PzOGuE7s5PH+BlXlC9zDv8ecnD0bnIhAfPv++ar/d+Cb5g42/WeLJlvY1JQ19IdmucLkWhcAXZnNAaEr2Fev5arOl2dJQw3dGrNOHYSfu3Nj20AWtVg8YK5+webjj+wp0bf1aqys6jmT237ggb3eTv33HfhhB/Xb4rnO4dMj61lut8mfO99w/bIEWrms2GnY1ZU3l2DXi79zkg2uiBNNeawytAD2dMNZNG2nIYjxNOix3aJVhOrvJQft7iC+7N34h22AYR/QTASMVzWaJq0/beQM0EyW5DiJ3/8xxRP4qSoeA/qKDqI8fejGviMc9vbvC4i4VrkP5f5+r9rQ0FekOhdNZnbx6rzn24cU9iFRqvoVsViu0CoRYkyHC/sDfe62PUovIeJQLy2r2R2wsDWodHCZZOhZlz857AfdEY71gWjj4ZqtUpzDqrkyUCa3yRg2WZGMzwMcRvF87hW6zVwk+z2To37hz52bE3jrG39oq3jy+2cRJ62S92ICFiTAHnqwtGdgj0H/UvMqi3zTBjQpAmt6oPFSGEUaucKu/1SKL5D2zIcT70Ga7+6gvKwwwxX8C+entN1pnJfYg6f0HewJEppu9pxhY/8wq2KFuXsslZqM5lcu13cRSfz3Hy809Gjp2YZ+NCPEphba1ddL460gzg5q+phAOBszvN40772egdyX5mb+ITu8sfETs90gFOY9uTYlm+EwMBhz8MWyC3+OjWqjPHoDN8uZR1kMQzYjew6+RvXndmJZzkNYtYaEMeRlLHHQacuD+bgreXBXbt7AcsWVPJua4NatVGaEYMvBjOVYMZhB2/xK/nvJ7CEN/2l7Tyr+6axtZ5QZGKyM+CJFfoqDgs50tr1dt2hMvDeCxct/mzZzW7zyz1AxiT8h5B+/eqvSP3Jf2g8v8yolBrmgL5ahi+3iqQwn046PafD1D+fkPPRcqurN0y5iKLoa4l75OnP/Oyw3eQo1OLy+8qX9qjfmoYCGm8b0EymvyHZO+vti7K7jUF/wzZeZXV857ftt1HtLwRbyWC7XjHVpIiY4lvBXUJKc5Sbe+WerfnwTbGnwBIrvvErmqsYVb4mYaYFY7/JxouNE/5uJNv1qTIeXphMVvQ16tGMYjR6+OtHtgfwuV9udKUvsV0d4sHUN3OahB/13fLQYYVlf+3LtDUMT3+HV+yTfQy0jzHzNojQF1JcMWO5ddwQ5Z2gJt3ZNAMqvqFD/1PUt30o84weUtwg8oadAqSHqWuKWXmJIsB9A4hjyvngdigP1FRKsSk28wnz3OpvYXFFmwzXwKWziVGsXx9Z1/aCFsvkaj8LmiIeUS6N098jHKXn8Rb1Sii3XBVXLFrNkaIDIX4RHkrwACcXmbigyLO813L4TgWvOe3SKGb67ni6UyBcpFBtf12soEMsi+lWjK4mn+9dko5AjUVZUbWGh3h05Qu6zd2dIT2LWUrtW871rC8VspV4inkq+hlv7HWp9CeGPgN1AGxsyJr8/tcOoaw1croSUdpBWRDC4GwBDYrELtKcb27uuO4WP1XgA8ZiHlER+wnQv5tLXPOk/HAqUIDtPfoHZuA2FfApTAFd87C8ClaH+d8WWismFl1EuIsvssDX8hCI36CJaiAxjTQVlHmeumtOSrNQt9qAtAj6VD5mNlNNGcjfDFow++lpg6jcVu3WqWyjxCdXiNRaKjZKy0uVtyNy/xsyTbqWeX4NRb8OcSUp4FAu2DGcmmdTnt9J3ddJK0GiFgUKz8r/sHjj7egzWDBvr3iUVRiW5uIPY8m86fMtCZsxdbeXPAraf2EInFPTXErvP1fOlw/13RMw7dBr68mu8so6BYQlP0AzBxxbGLn4ajewDrnBxBQegeaiABa2SDh4PEJV+wlrpK3gwp+yTGWiYn/FSMTRYgFooEuMEpFbjErYxWGRgbzkkZxG3tEpAO0TpNFAL2EQqFWr4ImQfP/q13JOvETEp7/0yvNFXud3xsxAOsyIHJb6bkbMfQA6QO3CH5EUBfxPt75cyjZS15FM4rIAilGgdi3cDtQC3aEYS7FgSRlQxy2eVyxTIvv2LLXZDwUVfPEAiCLDYfCh1K536r0z9DtofLxuf8MaJjhP9fyEagK1LFEJewii7oD7tT8yWa/n1/PUTGuaNqWsN3RkROafe2LWRWiN9xa2Mbt4ppe8rKpRCxgTOS3qNAt0F0pCmUV0zfHoS7/Lo5i77P7g/3cnB2h5H1JNvX3rR+HMEmWy+ESitizLAFXGRYufj8pfcaUucmq5UvzQR6+lU/sfMV3Cj/rnV+Apt1ItfJL6g8cf8UQl/rnlBcejIqNBbY1/Q1193umPKhaoXplk+dzrtwN1xGv9lNBpoIqaDl5VmiODA++drEfTh1uwy6rAoPlz7ERtzyVKVp+miPaJpl0PnLZomqKS01siTPiX7kQBcmV5dTFBcSBjDAK6Kum3F2SdYbgrrH7JwEbM+YRfjSY8We2Ub2/I1JURUUFpvDG4PfBdGaGlxK2PYH/Rnaqk96t38vambx1AdmA0o37CScOYOL5xlZ09bFuazObs9cP7xeKP4oBX1wV3pggLLSX0DXIlYild+3k3kY7Ziw4PTqAViT+kgam7LsD5A4KfQUhhkeT+D3S8W8G0xY+XxN4cCyjlWP6lPARHbOqSUoO+2TcrDHJ/T64O0SIhrWNy2+zNIeYbjvd9PXMXH4AFujvHalAiNB9IBUSAzBQc1RGHWds/3mash0AYD3mmVi8TvoNnOVZ7O4qwjN8FvbUmmFkyYi/cBkruJVFbslTEehOtrd6SMfLGZvnRVjMtkcE6o/68gHS7fJrP6V7gjzeTjxgCNBwloo8xgI5EjEhk7YM4hiwgsEqHcud9YisK9wrf/bQt9w/pukotPpzGSNhiFuWuGSrjNlWOCSy4AW3jfYiVPImfCqhWO8Pax9/vi8V5ICziHEaeDC7lhcYcxBxOOKjII/fPzUdNFgXNFv17k2yhWFY0lLpSJJamxzWO4y4nUgkIIOjuV+OFuAi3jOnT2bXXUti7er0CbBLIrdRJ0X8G1baYbzB1wScbKR4Wu7Uyv89/tARAxD4f1IHjIMRnS7wChu4DlwqYxQXQym4oibHZHDpOTQlncmLm/oCaLAqeeRrmK9l20Dxf1y0WlK1olUQm3xMnVBEAajWr5ZSfYQjlB5vAYn2BbLVtd34alVyey3aKo1clTvyGAewa30FkQdIF5qGrLX4cqmKbiPcEXKpV0Pt/f/yr4y3L/G2EJ36OFnye7uEINutKMVtRiDZf68JdhHWQXGXK2MFwkHHGwu5bBr+23eLVZ4ujVZAclkfoPUA+BRhQohrCyA2td5qkNGZ1js62Q2rIhrf7fTWLkbEAkNNZpfpapVWNbLCw3CeNm38+lICH71oW4v6bmiaV+fgQSlZc5ltXTYjdOo1ZwJCkJI0liuZQ3Y3OdYY4H7KqyPOoG0czav2TNDaamX4sxPbguSU4v4Agtn5KW5cTFjrVr+Yjxyf35uCtNltnaYBN5S/GMxtyxMbkxANtaGu8nZj4BZDUn+Ymxta8BjM5KzingSOkZAOPgQ32H/mIwvDUJKqnGA8ktUxQ2zRHSx55nwvi0kLWPVDF/VQb6dC6Yt7S1rs7aOx228RADmgPX8h98XZM1ZpptkBp/TBtfQ8Zp/CdoHIL2D5m7B7DZYPZW887/2t8qxoHHgceBx4HHgceBx4HHgceBx4HHgceBx4H/LeDHXUROMznHdwPav73gRfuIEWRrnWeEvEo9D4/UK3cVvDzldv8Ddqj+nsY0wBGSr/huaDoS6Nuer7oRPM05MiI98v96+g7h/b2TNiJ4wf/WsXFoCs54zdXZEvnvQg59gsXYfv+syc1q4mg1lKHUbKHuUOygXYy23T7qAcRSqRBZJI63LXN2urSo9liVuvMYL8IozO7JrEnt4qV1E7uFuYpAMicMj+PkUY0imVBg0RFMR4cPNFcqwSJ2k1nnHGlHzsh36/yH0I/BrUt7CbrgjeTjksZwNtvmx87BD/gAvfYS7vfA/RgkkK1TX6lo0gosq3UNl+UkIc15zsq0plbosFuya/N61OF82xCJ0SEPOcH0yV3gkDOMLYDgcZpEUcrrGU7bCOUt3W3QOuzaoOY0vr1aWFtuw+3xZHf0aDpr6boRWU6URGdY4grSOD0PQKeGSnQzGpRmbSRRbGqJeOshebShJ9Y6y9+CfiINxXZ/Kc1FKcEaeihyBpLM7cmSX5+UqNNfJljbCNQO9XZegUx8cLfRxHGYjgAyLrhYKaSxXCGFtZRhKs3YVzDNCuXNoPch6X2/9y3QIHEiGpgFpkGONQm3xHKRRGLZXOlY5w8GpHALCal8h5ER0ivgK3aEjASeU9I4/ekjZNhrCyDkitrc/o8kOE5itI6ysZPmv5C+qNRUuhWWrtJNtTnKlqufiUwlz0DhRG0JmcfP8tIv+LuApMZSJBUStA/beTyjVsD/li3Usa/54vGEH8W33hXGQntc1oKGXSwkmAU5Wigf/CPhBppz9kkGzpDRvy/ghN7xq4A9Q5gPDQ9mQak+DhzwJZXyYVlAZgkxyBQMB9X3lMlf6gYuSSJDezdlciTuwnMqSJ9EvXeHkmuOE3/FoyTiV5SJAgH8Mijvkr25sHDESA59u00Cxr0V4M4qdPAKAO5boIPJqyPgCn3pWEtz6JDjOxowF1/siGiSF83YbmqUZP0q7AeUAZVi/LBTi6lQ6DuVuCOJJaqA0kpLQr4xsH8HzTEFbJlUNO2aCvZ/kEQizKlpnaQ1yjNda83NXmCLeRUGtvkqk2xJ4ktV+p42204HO2EkoD23SQM2FaieQu4wfKUmY2pnMjrGEPK16uIEBC8BOvtWqY3mc7dSnAi3xSkl6EoxBv1yJHWh8CzvPovr5YPf2qntkYRgo7U4FNBekzt4VoVlRobqYVHu5MrkCnyv3a9SPBlxf0+iPiivOprdFN0zsKQN1xcXqslBAf5fJEzdTPJSnh8p7/kgn2ncalGl2kKqjbe/6b9fby1zg8zQ2ZlJplCgRKkHJe/9YqS7QI2QIL/LQP0nHNwd4mD1EF4D9RUxjMwmh+GYdFBgPIgepF1LHKUQVuGTd74xonNNPsxpKQJROgDCEW4PGbwUw26GiVyimfdP+U2MrSpNo27JvstNXO1MwXqWW4DfCX0ESjRpyLiW0WI+/W1LgaOdPANLJykN211cyGRAiA5wLdr/BWsGBPLWE3rn90qHT2P9jaWGODfExh7HXAtmrZWRU8bu758F2A1au0ZTxcbRwXpbec9TJCOqt+GzUYLtO4GN0c3YaCcbYo/AMb3kmVjeZsLi+EofxvlG6Y5CgnqNfc0nsPhtB7t5Fctvmj/Uthj3FF7W2Mg5SmEmNS4Mlew87PKEzW2rny5SlyrS97h4gFkSRVPAu61qUNx1kGYVxNa6WbBr+dKAL070Jx+b/jdkDA2b7zApptzjOiyyoEOlVUQs3xCqDcmJ52M19VT5Jt09ON3CPdgeTo62n2VM1UU47qotdoOQseRGNDe0ajRYvJlm4icfdYKj4VNIhQNyYnp650AyCmnoGCSZQUlACU1pt0imPYX73+Xibp50DDhOJFjZJSQvHIDbPBp/gYcI8gXY/K57t8/7eCH2FRZq90faTOrISnYSrMGpQYsNYLldvRbDYUN++VEJ6bFcz/DU0C2wcD/zh/6o1g2VPAfyKCJS/Rzy1tKfBpeviGZPR1xto2rqOYscg5nrO8UXYad/qxSu1JFvoIB9B6qwgLjeUyn5MAUpg4oWlLbVT9i+10jgKuyn5ZthaIHtdjWkV4n/PirFXcKX70gHC2B3CKync3chEP4Pzxpli+5WspNhjr5tjAMq8J/wMjolloYttquSgY8UWD+hi+8h4hvR3Gmj+eWZUsSNfc70s286+uYoDKdGkc6ZM2SnYgCxM2irsMWeYEtrrGD46BGSxnCXK9B9ADVS4jOB+22VUnGUoXZZqxzscoPAisbE0QiXLk7lN5svbhqNqfrKMoj8w6hr/qmSJjI307xh8q4XzMEpLLeDqPe2f065mYqvz5PLexssR3CmI8f5ppuk3mZVTO2yK0Uz3sjtHAAr8h62uHO9Ykhur9HOeA/y+1YlWRyel7Vadw+BSLhBalbO7Oc0u543B5dUWrw3WYMqRi34LVCKqW8Ci5eHT853oz85UJ7rsCgYe47Da2d5LuFqBOxMkNBYoDVFNtMWCbrn5F4RDG7PaepnHx0NtL1Kwn3UoikFxgC6QECrGA0L069MXIK9S/3tXzSvbg30ojsMDKG390KynBehE+zjVGKBUsfpMMNZpIS0zNRr4JfzP302H+wwzfPpGE4DB8Dnnm3fblL4TWYac6yoGG7t6EhN4OXaRQ5r5oJOcR0cNJFKGZ7mMhts+aVUMHL2CLq8Ym3+sdE12nl6uwlN7ZvWvR07/B37BDVnernFeSZ6+Gk/BnaXO7yKnly6ovXJYv86OBWFrKhns2Nr4PQUpL78efIPVJdMbL2kauhMnohIJ0fgdL9rZAbrwC1DFM3F6T1f+k0otRabXwwl+Qq++5zKZup4T76JoG6H5zzqw9V8Pt1yvHfkXA9g6wCOIrkJtM5JQUFVWEL7GTPVBdw4eS00b2bAKheQA3q3uUc1c06NztSBAXtbS5nRpMLK58l9Qmw+5hmV2fQssTmWQaIEd2D2Kp3RyaHvjhsmEmuP4+8CWySnzDq/ZnNnbW+zoVnbvHMLz9CbR9h7cVZtfO/DCMdIRLbQdFxoOi0np1b4N1yJ05n2+MBx5e7IbTHSXctnTlyD8TjV6Hg2x7g+Y0O87LNrbWdalXMGHKbelzr41ox7O6pGA3xHniW+dxNWH+cJvEcfyKYPnIvyjUZWJdGaCJbLhI9I4s7YxF0Z9apnmp+l5K+kopn9pUmroafGWP92s3Tj5lGZn69275VPd4vKtDxb7J7VF4WJ51Rk57p6Ds5pvW1P4TVj3TZqcHhn29IXQmK+HhXJe9UL1s7MlQUJ7LoDDAfzee91QM5P1O6ni7F+0YSsGQowiXax0S5wEwwq725+QRF/iCTyYMOBcJg9EbEvrEB7MNJ2bPBSNPuKc1GiWgWW30aX21XWI8c6g05Yfy/HHkVWQsPmIWj6fJDTnYC/tUf9UldIl9Q58GDHMonsx2e1SZjdszaXDyta2rfE8Y8ceH08a/RqCguWKN7AjtwKm4/cqiafeioX2uRNbrRHYf0HF8XKcdYWHP/RquPHbb1aG94EwzLpC7fytRQWbDPVGy6nb8+upaWZBuoLC7TcyNC7m7rPNWrXtNaeza2mncyDqyO7SOPe3njPeg2wXtPcJNEzQpZEKxvIHBVtAs6DMD+roCW4dyBHMPmmeALi6ilvJfpY+55FeV2yx0yjpDqD7ca0OzlKGbzRjxXycHyoiOQnzu+zaRmO62nPkeAyKEGJ/spf/YOpWnapNOekj3bAnXEsUwP5eqtIg65JHOEkVoCvwBGG6cHQE9zctLmypvCyYh9SIAauxuv2espuDDSX0EJ8nmL0s4DitolumLo8dbwidzgi3b9NrUzrpDl3FMf/5cZC1QDYnzD7Rz9B8l+YxZTTR84AR199g2S5HkHfJJjh3DKc3p7NSzMocvSjm4+u7aSCcBHzkRhnJ+eEOZGfHjqZ9D0YNvLLNPRgDUGI730LfvqjR9OqwWm4VK7FgazEnxna9jXSOdSGNeGra1Zt++p/AFBLAwQUAAIACAAbRdRIY1AdNksAAABqAAAAGwAAAHVuaXZlcnNhbC91bml2ZXJzYWwucG5nLnhtbLOxr8jNUShLLSrOzM+zVTLUM1Cyt+PlsikoSi3LTC1XqACKAQUhQEmhEsg1QnDLM1NKMmyVzE2NEWIZqZnpGSW2SqZmpnBBfaCRAFBLAQIAABQAAgAIABpF1EjXp5f2WAQAAOUQAAAdAAAAAAAAAAEAAAAAAAAAAAB1bml2ZXJzYWwvY29tbW9uX21lc3NhZ2VzLmxuZ1BLAQIAABQAAgAIABpF1EikbscF9AMAAN4QAAAnAAAAAAAAAAEAAAAAAJMEAAB1bml2ZXJzYWwvZmxhc2hfcHVibGlzaGluZ19zZXR0aW5ncy54bWxQSwECAAAUAAIACAAaRdRIOLIa9sACAABQCgAAIQAAAAAAAAABAAAAAADMCAAAdW5pdmVyc2FsL2ZsYXNoX3NraW5fc2V0dGluZ3MueG1sUEsBAgAAFAACAAgAGkXUSNpcjNvHAwAA7w8AACYAAAAAAAAAAQAAAAAAywsAAHVuaXZlcnNhbC9odG1sX3B1Ymxpc2hpbmdfc2V0dGluZ3MueG1sUEsBAgAAFAACAAgAGkXUSHzC6uumAQAAJAYAAB8AAAAAAAAAAQAAAAAA1g8AAHVuaXZlcnNhbC9odG1sX3NraW5fc2V0dGluZ3MuanNQSwECAAAUAAIACAAaRdRIPTwv0cEAAADlAQAAGgAAAAAAAAABAAAAAAC5EQAAdW5pdmVyc2FsL2kxOG5fcHJlc2V0cy54bWxQSwECAAAUAAIACAAaRdRIsuC9bWQAAABlAAAAHAAAAAAAAAABAAAAAACyEgAAdW5pdmVyc2FsL2xvY2FsX3NldHRpbmdzLnhtbFBLAQIAABQAAgAIAPeSU0cjtE77+wIAALAIAAAUAAAAAAAAAAEAAAAAAFATAAB1bml2ZXJzYWwvcGxheWVyLnhtbFBLAQIAABQAAgAIABpF1EgGCTn9RwgAACMgAAApAAAAAAAAAAEAAAAAAH0WAAB1bml2ZXJzYWwvc2tpbl9jdXN0b21pemF0aW9uX3NldHRpbmdzLnhtbFBLAQIAABQAAgAIABtF1EjFe8CSyxgAABM2AAAXAAAAAAAAAAAAAAAAAAsfAAB1bml2ZXJzYWwvdW5pdmVyc2FsLnBuZ1BLAQIAABQAAgAIABtF1EhjUB02SwAAAGoAAAAbAAAAAAAAAAEAAAAAAAs4AAB1bml2ZXJzYWwvdW5pdmVyc2FsLnBuZy54bWxQSwUGAAAAAAsACwBJAwAAjzgAAAAA"/>
  <p:tag name="ISPRING_PRESENTATION_TITLE" val="唯美水彩花鸟年终汇报模板"/>
  <p:tag name="ISPRING_RESOURCE_PATHS_HASH_2" val="b9995ab5e4c825a5b49bc3b6d191478981797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_ULTRA_SCORM_COURSE_ID" val="CA699235-BDD5-492C-96F6-23977FA16664"/>
  <p:tag name="ISPRINGCLOUDFOLDERID" val="0"/>
  <p:tag name="ISPRINGCLOUDFOLDERPATH" val="Repository"/>
  <p:tag name="ISPRINGONLINEFOLDERID" val="0"/>
  <p:tag name="ISPRINGONLINEFOLDERPATH" val="Content List"/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TIMING" val="|0.5|0.8|0.7|2.7"/>
</p:tagLst>
</file>

<file path=ppt/tags/tag3.xml><?xml version="1.0" encoding="utf-8"?>
<p:tagLst xmlns:p="http://schemas.openxmlformats.org/presentationml/2006/main">
  <p:tag name="TIMING" val="|0.5|0.7"/>
</p:tagLst>
</file>

<file path=ppt/tags/tag4.xml><?xml version="1.0" encoding="utf-8"?>
<p:tagLst xmlns:p="http://schemas.openxmlformats.org/presentationml/2006/main">
  <p:tag name="TIMING" val="|1|0.7"/>
</p:tagLst>
</file>

<file path=ppt/tags/tag5.xml><?xml version="1.0" encoding="utf-8"?>
<p:tagLst xmlns:p="http://schemas.openxmlformats.org/presentationml/2006/main">
  <p:tag name="TIMING" val="|0.5|0.5"/>
</p:tagLst>
</file>

<file path=ppt/tags/tag6.xml><?xml version="1.0" encoding="utf-8"?>
<p:tagLst xmlns:p="http://schemas.openxmlformats.org/presentationml/2006/main">
  <p:tag name="TIMING" val="|1|0.7"/>
</p:tagLst>
</file>

<file path=ppt/tags/tag7.xml><?xml version="1.0" encoding="utf-8"?>
<p:tagLst xmlns:p="http://schemas.openxmlformats.org/presentationml/2006/main">
  <p:tag name="TIMING" val="|1|0.7"/>
</p:tagLst>
</file>

<file path=ppt/tags/tag8.xml><?xml version="1.0" encoding="utf-8"?>
<p:tagLst xmlns:p="http://schemas.openxmlformats.org/presentationml/2006/main">
  <p:tag name="TIMING" val="|1|0.7"/>
</p:tagLst>
</file>

<file path=ppt/tags/tag9.xml><?xml version="1.0" encoding="utf-8"?>
<p:tagLst xmlns:p="http://schemas.openxmlformats.org/presentationml/2006/main">
  <p:tag name="TIMING" val="|1|0.7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422</Words>
  <Application>WPS 演示</Application>
  <PresentationFormat>自定义</PresentationFormat>
  <Paragraphs>103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Arial</vt:lpstr>
      <vt:lpstr>宋体</vt:lpstr>
      <vt:lpstr>Wingdings</vt:lpstr>
      <vt:lpstr>inpin heiti</vt:lpstr>
      <vt:lpstr>方正正黑简体</vt:lpstr>
      <vt:lpstr>黑体</vt:lpstr>
      <vt:lpstr>微软雅黑</vt:lpstr>
      <vt:lpstr>Arial</vt:lpstr>
      <vt:lpstr>Open Sans Light</vt:lpstr>
      <vt:lpstr>Times New Roman</vt:lpstr>
      <vt:lpstr>Open Sans</vt:lpstr>
      <vt:lpstr>RomanS</vt:lpstr>
      <vt:lpstr>Calibri</vt:lpstr>
      <vt:lpstr>Arial Unicode MS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《1-5的认识》PPT优秀课件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2023-01-09T17:15:00Z</cp:lastPrinted>
  <dcterms:created xsi:type="dcterms:W3CDTF">2023-01-09T17:15:00Z</dcterms:created>
  <dcterms:modified xsi:type="dcterms:W3CDTF">2023-10-26T04:47:53Z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ECF0D69D04244C5F95A943C9CCBA60D8_12</vt:lpwstr>
  </property>
  <property fmtid="{D5CDD505-2E9C-101B-9397-08002B2CF9AE}" pid="3" name="KSOProductBuildVer">
    <vt:lpwstr>2052-12.1.0.15712</vt:lpwstr>
  </property>
</Properties>
</file>