
<file path=[Content_Types].xml><?xml version="1.0" encoding="utf-8"?>
<Types xmlns="http://schemas.openxmlformats.org/package/2006/content-types">
  <Default Extension="jpeg" ContentType="image/jpeg"/>
  <Default Extension="JPG" ContentType="image/.jpg"/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9" r:id="rId5"/>
    <p:sldId id="260" r:id="rId6"/>
    <p:sldId id="266" r:id="rId7"/>
    <p:sldId id="269" r:id="rId8"/>
    <p:sldId id="272" r:id="rId9"/>
    <p:sldId id="270" r:id="rId10"/>
    <p:sldId id="273" r:id="rId11"/>
    <p:sldId id="274" r:id="rId12"/>
    <p:sldId id="275" r:id="rId13"/>
    <p:sldId id="276" r:id="rId14"/>
  </p:sldIdLst>
  <p:sldSz cx="12192000" cy="6858000"/>
  <p:notesSz cx="6858000" cy="9144000"/>
  <p:custDataLst>
    <p:tags r:id="rId1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-1062" y="-43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gs" Target="tags/tag209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4" Type="http://schemas.openxmlformats.org/officeDocument/2006/relationships/image" Target="../media/image2.png"/><Relationship Id="rId3" Type="http://schemas.openxmlformats.org/officeDocument/2006/relationships/tags" Target="../tags/tag57.xml"/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bg>
      <p:bgPr>
        <a:blipFill rotWithShape="0">
          <a:blip r:embed="rId2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43" name="图片 24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4" Type="http://schemas.openxmlformats.org/officeDocument/2006/relationships/theme" Target="../theme/theme1.xml"/><Relationship Id="rId23" Type="http://schemas.openxmlformats.org/officeDocument/2006/relationships/tags" Target="../tags/tag66.xml"/><Relationship Id="rId22" Type="http://schemas.openxmlformats.org/officeDocument/2006/relationships/tags" Target="../tags/tag65.xml"/><Relationship Id="rId21" Type="http://schemas.openxmlformats.org/officeDocument/2006/relationships/tags" Target="../tags/tag64.xml"/><Relationship Id="rId20" Type="http://schemas.openxmlformats.org/officeDocument/2006/relationships/image" Target="file:///D:\qq&#25991;&#20214;\712321467\Image\C2C\Image2\%7b75232B38-A165-1FB7-499C-2E1C792CACB5%7d.png" TargetMode="External"/><Relationship Id="rId2" Type="http://schemas.openxmlformats.org/officeDocument/2006/relationships/slideLayout" Target="../slideLayouts/slideLayout2.xml"/><Relationship Id="rId19" Type="http://schemas.openxmlformats.org/officeDocument/2006/relationships/image" Target="../media/image3.png"/><Relationship Id="rId18" Type="http://schemas.openxmlformats.org/officeDocument/2006/relationships/tags" Target="../tags/tag63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/>
            </a:gs>
            <a:gs pos="100000">
              <a:schemeClr val="bg2">
                <a:lumMod val="8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>
            <p:custDataLst>
              <p:tags r:id="rId18"/>
            </p:custDataLst>
          </p:nvPr>
        </p:nvPicPr>
        <p:blipFill>
          <a:blip r:embed="rId19" r:link="rId20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8" name="图片 1073743875" descr="学科网 zxxk.com"/>
          <p:cNvPicPr>
            <a:picLocks noChangeAspect="1"/>
          </p:cNvPicPr>
          <p:nvPr>
            <p:custDataLst>
              <p:tags r:id="rId21"/>
            </p:custDataLst>
          </p:nvPr>
        </p:nvPicPr>
        <p:blipFill>
          <a:blip r:embed="rId19" r:link="rId20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9" name="图片 1073743875" descr="学科网 zxxk.com"/>
          <p:cNvPicPr>
            <a:picLocks noChangeAspect="1"/>
          </p:cNvPicPr>
          <p:nvPr>
            <p:custDataLst>
              <p:tags r:id="rId22"/>
            </p:custDataLst>
          </p:nvPr>
        </p:nvPicPr>
        <p:blipFill>
          <a:blip r:embed="rId19" r:link="rId20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  <p:custDataLst>
      <p:tags r:id="rId23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/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tags" Target="../tags/tag71.xml"/><Relationship Id="rId5" Type="http://schemas.openxmlformats.org/officeDocument/2006/relationships/tags" Target="../tags/tag70.xml"/><Relationship Id="rId4" Type="http://schemas.openxmlformats.org/officeDocument/2006/relationships/tags" Target="../tags/tag69.xml"/><Relationship Id="rId3" Type="http://schemas.openxmlformats.org/officeDocument/2006/relationships/tags" Target="../tags/tag68.xml"/><Relationship Id="rId2" Type="http://schemas.openxmlformats.org/officeDocument/2006/relationships/image" Target="../media/image4.jpeg"/><Relationship Id="rId1" Type="http://schemas.openxmlformats.org/officeDocument/2006/relationships/tags" Target="../tags/tag67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198.xml"/><Relationship Id="rId8" Type="http://schemas.openxmlformats.org/officeDocument/2006/relationships/tags" Target="../tags/tag197.xml"/><Relationship Id="rId7" Type="http://schemas.openxmlformats.org/officeDocument/2006/relationships/tags" Target="../tags/tag196.xml"/><Relationship Id="rId6" Type="http://schemas.openxmlformats.org/officeDocument/2006/relationships/tags" Target="../tags/tag195.xml"/><Relationship Id="rId5" Type="http://schemas.openxmlformats.org/officeDocument/2006/relationships/image" Target="../media/image17.jpeg"/><Relationship Id="rId4" Type="http://schemas.openxmlformats.org/officeDocument/2006/relationships/tags" Target="../tags/tag194.xml"/><Relationship Id="rId3" Type="http://schemas.openxmlformats.org/officeDocument/2006/relationships/tags" Target="../tags/tag193.xml"/><Relationship Id="rId2" Type="http://schemas.openxmlformats.org/officeDocument/2006/relationships/image" Target="../media/image6.jpeg"/><Relationship Id="rId10" Type="http://schemas.openxmlformats.org/officeDocument/2006/relationships/slideLayout" Target="../slideLayouts/slideLayout7.xml"/><Relationship Id="rId1" Type="http://schemas.openxmlformats.org/officeDocument/2006/relationships/tags" Target="../tags/tag192.xml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tags" Target="../tags/tag202.xml"/><Relationship Id="rId4" Type="http://schemas.openxmlformats.org/officeDocument/2006/relationships/tags" Target="../tags/tag201.xml"/><Relationship Id="rId3" Type="http://schemas.openxmlformats.org/officeDocument/2006/relationships/tags" Target="../tags/tag200.xml"/><Relationship Id="rId2" Type="http://schemas.openxmlformats.org/officeDocument/2006/relationships/image" Target="../media/image18.jpeg"/><Relationship Id="rId1" Type="http://schemas.openxmlformats.org/officeDocument/2006/relationships/tags" Target="../tags/tag199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image" Target="../media/image22.png"/><Relationship Id="rId8" Type="http://schemas.openxmlformats.org/officeDocument/2006/relationships/tags" Target="../tags/tag207.xml"/><Relationship Id="rId7" Type="http://schemas.openxmlformats.org/officeDocument/2006/relationships/image" Target="../media/image21.png"/><Relationship Id="rId6" Type="http://schemas.openxmlformats.org/officeDocument/2006/relationships/tags" Target="../tags/tag206.xml"/><Relationship Id="rId5" Type="http://schemas.openxmlformats.org/officeDocument/2006/relationships/image" Target="../media/image20.png"/><Relationship Id="rId4" Type="http://schemas.openxmlformats.org/officeDocument/2006/relationships/tags" Target="../tags/tag205.xml"/><Relationship Id="rId3" Type="http://schemas.openxmlformats.org/officeDocument/2006/relationships/tags" Target="../tags/tag204.xml"/><Relationship Id="rId2" Type="http://schemas.openxmlformats.org/officeDocument/2006/relationships/image" Target="../media/image19.jpeg"/><Relationship Id="rId11" Type="http://schemas.openxmlformats.org/officeDocument/2006/relationships/slideLayout" Target="../slideLayouts/slideLayout7.xml"/><Relationship Id="rId10" Type="http://schemas.openxmlformats.org/officeDocument/2006/relationships/tags" Target="../tags/tag208.xml"/><Relationship Id="rId1" Type="http://schemas.openxmlformats.org/officeDocument/2006/relationships/tags" Target="../tags/tag203.xml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tags" Target="../tags/tag75.xml"/><Relationship Id="rId4" Type="http://schemas.openxmlformats.org/officeDocument/2006/relationships/tags" Target="../tags/tag74.xml"/><Relationship Id="rId3" Type="http://schemas.openxmlformats.org/officeDocument/2006/relationships/tags" Target="../tags/tag73.xml"/><Relationship Id="rId2" Type="http://schemas.openxmlformats.org/officeDocument/2006/relationships/image" Target="../media/image5.jpeg"/><Relationship Id="rId1" Type="http://schemas.openxmlformats.org/officeDocument/2006/relationships/tags" Target="../tags/tag72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0" Type="http://schemas.openxmlformats.org/officeDocument/2006/relationships/slideLayout" Target="../slideLayouts/slideLayout7.xml"/><Relationship Id="rId3" Type="http://schemas.openxmlformats.org/officeDocument/2006/relationships/hyperlink" Target="http://www.1ppt.com/beijing/" TargetMode="External"/><Relationship Id="rId29" Type="http://schemas.openxmlformats.org/officeDocument/2006/relationships/tags" Target="../tags/tag80.xml"/><Relationship Id="rId28" Type="http://schemas.openxmlformats.org/officeDocument/2006/relationships/tags" Target="../tags/tag79.xml"/><Relationship Id="rId27" Type="http://schemas.openxmlformats.org/officeDocument/2006/relationships/tags" Target="../tags/tag78.xml"/><Relationship Id="rId26" Type="http://schemas.openxmlformats.org/officeDocument/2006/relationships/image" Target="../media/image7.jpeg"/><Relationship Id="rId25" Type="http://schemas.openxmlformats.org/officeDocument/2006/relationships/tags" Target="../tags/tag77.xml"/><Relationship Id="rId24" Type="http://schemas.openxmlformats.org/officeDocument/2006/relationships/image" Target="../media/image6.jpeg"/><Relationship Id="rId23" Type="http://schemas.openxmlformats.org/officeDocument/2006/relationships/tags" Target="../tags/tag76.xml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86.xml"/><Relationship Id="rId8" Type="http://schemas.openxmlformats.org/officeDocument/2006/relationships/tags" Target="../tags/tag85.xml"/><Relationship Id="rId7" Type="http://schemas.openxmlformats.org/officeDocument/2006/relationships/tags" Target="../tags/tag84.xml"/><Relationship Id="rId6" Type="http://schemas.openxmlformats.org/officeDocument/2006/relationships/image" Target="../media/image9.jpeg"/><Relationship Id="rId5" Type="http://schemas.openxmlformats.org/officeDocument/2006/relationships/tags" Target="../tags/tag83.xml"/><Relationship Id="rId4" Type="http://schemas.openxmlformats.org/officeDocument/2006/relationships/image" Target="../media/image8.png"/><Relationship Id="rId3" Type="http://schemas.openxmlformats.org/officeDocument/2006/relationships/tags" Target="../tags/tag82.xml"/><Relationship Id="rId27" Type="http://schemas.openxmlformats.org/officeDocument/2006/relationships/slideLayout" Target="../slideLayouts/slideLayout7.xml"/><Relationship Id="rId26" Type="http://schemas.openxmlformats.org/officeDocument/2006/relationships/tags" Target="../tags/tag102.xml"/><Relationship Id="rId25" Type="http://schemas.openxmlformats.org/officeDocument/2006/relationships/tags" Target="../tags/tag101.xml"/><Relationship Id="rId24" Type="http://schemas.openxmlformats.org/officeDocument/2006/relationships/tags" Target="../tags/tag100.xml"/><Relationship Id="rId23" Type="http://schemas.openxmlformats.org/officeDocument/2006/relationships/tags" Target="../tags/tag99.xml"/><Relationship Id="rId22" Type="http://schemas.openxmlformats.org/officeDocument/2006/relationships/tags" Target="../tags/tag98.xml"/><Relationship Id="rId21" Type="http://schemas.openxmlformats.org/officeDocument/2006/relationships/tags" Target="../tags/tag97.xml"/><Relationship Id="rId20" Type="http://schemas.openxmlformats.org/officeDocument/2006/relationships/tags" Target="../tags/tag96.xml"/><Relationship Id="rId2" Type="http://schemas.openxmlformats.org/officeDocument/2006/relationships/image" Target="../media/image6.jpeg"/><Relationship Id="rId19" Type="http://schemas.openxmlformats.org/officeDocument/2006/relationships/tags" Target="../tags/tag95.xml"/><Relationship Id="rId18" Type="http://schemas.openxmlformats.org/officeDocument/2006/relationships/tags" Target="../tags/tag94.xml"/><Relationship Id="rId17" Type="http://schemas.openxmlformats.org/officeDocument/2006/relationships/tags" Target="../tags/tag93.xml"/><Relationship Id="rId16" Type="http://schemas.openxmlformats.org/officeDocument/2006/relationships/tags" Target="../tags/tag92.xml"/><Relationship Id="rId15" Type="http://schemas.openxmlformats.org/officeDocument/2006/relationships/tags" Target="../tags/tag91.xml"/><Relationship Id="rId14" Type="http://schemas.openxmlformats.org/officeDocument/2006/relationships/tags" Target="../tags/tag90.xml"/><Relationship Id="rId13" Type="http://schemas.openxmlformats.org/officeDocument/2006/relationships/image" Target="../media/image10.png"/><Relationship Id="rId12" Type="http://schemas.openxmlformats.org/officeDocument/2006/relationships/tags" Target="../tags/tag89.xml"/><Relationship Id="rId11" Type="http://schemas.openxmlformats.org/officeDocument/2006/relationships/tags" Target="../tags/tag88.xml"/><Relationship Id="rId10" Type="http://schemas.openxmlformats.org/officeDocument/2006/relationships/tags" Target="../tags/tag87.xml"/><Relationship Id="rId1" Type="http://schemas.openxmlformats.org/officeDocument/2006/relationships/tags" Target="../tags/tag81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108.xml"/><Relationship Id="rId8" Type="http://schemas.openxmlformats.org/officeDocument/2006/relationships/tags" Target="../tags/tag107.xml"/><Relationship Id="rId7" Type="http://schemas.openxmlformats.org/officeDocument/2006/relationships/tags" Target="../tags/tag106.xml"/><Relationship Id="rId6" Type="http://schemas.openxmlformats.org/officeDocument/2006/relationships/image" Target="../media/image8.png"/><Relationship Id="rId5" Type="http://schemas.openxmlformats.org/officeDocument/2006/relationships/tags" Target="../tags/tag105.xml"/><Relationship Id="rId4" Type="http://schemas.openxmlformats.org/officeDocument/2006/relationships/image" Target="../media/image11.jpeg"/><Relationship Id="rId3" Type="http://schemas.openxmlformats.org/officeDocument/2006/relationships/tags" Target="../tags/tag104.xml"/><Relationship Id="rId25" Type="http://schemas.openxmlformats.org/officeDocument/2006/relationships/slideLayout" Target="../slideLayouts/slideLayout7.xml"/><Relationship Id="rId24" Type="http://schemas.openxmlformats.org/officeDocument/2006/relationships/tags" Target="../tags/tag122.xml"/><Relationship Id="rId23" Type="http://schemas.openxmlformats.org/officeDocument/2006/relationships/tags" Target="../tags/tag121.xml"/><Relationship Id="rId22" Type="http://schemas.openxmlformats.org/officeDocument/2006/relationships/tags" Target="../tags/tag120.xml"/><Relationship Id="rId21" Type="http://schemas.openxmlformats.org/officeDocument/2006/relationships/tags" Target="../tags/tag119.xml"/><Relationship Id="rId20" Type="http://schemas.openxmlformats.org/officeDocument/2006/relationships/tags" Target="../tags/tag118.xml"/><Relationship Id="rId2" Type="http://schemas.openxmlformats.org/officeDocument/2006/relationships/image" Target="../media/image6.jpeg"/><Relationship Id="rId19" Type="http://schemas.openxmlformats.org/officeDocument/2006/relationships/tags" Target="../tags/tag117.xml"/><Relationship Id="rId18" Type="http://schemas.openxmlformats.org/officeDocument/2006/relationships/tags" Target="../tags/tag116.xml"/><Relationship Id="rId17" Type="http://schemas.openxmlformats.org/officeDocument/2006/relationships/tags" Target="../tags/tag115.xml"/><Relationship Id="rId16" Type="http://schemas.openxmlformats.org/officeDocument/2006/relationships/tags" Target="../tags/tag114.xml"/><Relationship Id="rId15" Type="http://schemas.openxmlformats.org/officeDocument/2006/relationships/tags" Target="../tags/tag113.xml"/><Relationship Id="rId14" Type="http://schemas.openxmlformats.org/officeDocument/2006/relationships/tags" Target="../tags/tag112.xml"/><Relationship Id="rId13" Type="http://schemas.openxmlformats.org/officeDocument/2006/relationships/image" Target="../media/image12.png"/><Relationship Id="rId12" Type="http://schemas.openxmlformats.org/officeDocument/2006/relationships/tags" Target="../tags/tag111.xml"/><Relationship Id="rId11" Type="http://schemas.openxmlformats.org/officeDocument/2006/relationships/tags" Target="../tags/tag110.xml"/><Relationship Id="rId10" Type="http://schemas.openxmlformats.org/officeDocument/2006/relationships/tags" Target="../tags/tag109.xml"/><Relationship Id="rId1" Type="http://schemas.openxmlformats.org/officeDocument/2006/relationships/tags" Target="../tags/tag103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128.xml"/><Relationship Id="rId8" Type="http://schemas.openxmlformats.org/officeDocument/2006/relationships/tags" Target="../tags/tag127.xml"/><Relationship Id="rId7" Type="http://schemas.openxmlformats.org/officeDocument/2006/relationships/tags" Target="../tags/tag126.xml"/><Relationship Id="rId6" Type="http://schemas.openxmlformats.org/officeDocument/2006/relationships/image" Target="../media/image8.png"/><Relationship Id="rId5" Type="http://schemas.openxmlformats.org/officeDocument/2006/relationships/tags" Target="../tags/tag125.xml"/><Relationship Id="rId4" Type="http://schemas.openxmlformats.org/officeDocument/2006/relationships/image" Target="../media/image11.jpeg"/><Relationship Id="rId3" Type="http://schemas.openxmlformats.org/officeDocument/2006/relationships/tags" Target="../tags/tag124.xml"/><Relationship Id="rId28" Type="http://schemas.openxmlformats.org/officeDocument/2006/relationships/slideLayout" Target="../slideLayouts/slideLayout7.xml"/><Relationship Id="rId27" Type="http://schemas.openxmlformats.org/officeDocument/2006/relationships/tags" Target="../tags/tag145.xml"/><Relationship Id="rId26" Type="http://schemas.openxmlformats.org/officeDocument/2006/relationships/tags" Target="../tags/tag144.xml"/><Relationship Id="rId25" Type="http://schemas.openxmlformats.org/officeDocument/2006/relationships/tags" Target="../tags/tag143.xml"/><Relationship Id="rId24" Type="http://schemas.openxmlformats.org/officeDocument/2006/relationships/tags" Target="../tags/tag142.xml"/><Relationship Id="rId23" Type="http://schemas.openxmlformats.org/officeDocument/2006/relationships/tags" Target="../tags/tag141.xml"/><Relationship Id="rId22" Type="http://schemas.openxmlformats.org/officeDocument/2006/relationships/tags" Target="../tags/tag140.xml"/><Relationship Id="rId21" Type="http://schemas.openxmlformats.org/officeDocument/2006/relationships/tags" Target="../tags/tag139.xml"/><Relationship Id="rId20" Type="http://schemas.openxmlformats.org/officeDocument/2006/relationships/tags" Target="../tags/tag138.xml"/><Relationship Id="rId2" Type="http://schemas.openxmlformats.org/officeDocument/2006/relationships/image" Target="../media/image6.jpeg"/><Relationship Id="rId19" Type="http://schemas.openxmlformats.org/officeDocument/2006/relationships/tags" Target="../tags/tag137.xml"/><Relationship Id="rId18" Type="http://schemas.openxmlformats.org/officeDocument/2006/relationships/tags" Target="../tags/tag136.xml"/><Relationship Id="rId17" Type="http://schemas.openxmlformats.org/officeDocument/2006/relationships/tags" Target="../tags/tag135.xml"/><Relationship Id="rId16" Type="http://schemas.openxmlformats.org/officeDocument/2006/relationships/tags" Target="../tags/tag134.xml"/><Relationship Id="rId15" Type="http://schemas.openxmlformats.org/officeDocument/2006/relationships/tags" Target="../tags/tag133.xml"/><Relationship Id="rId14" Type="http://schemas.openxmlformats.org/officeDocument/2006/relationships/tags" Target="../tags/tag132.xml"/><Relationship Id="rId13" Type="http://schemas.openxmlformats.org/officeDocument/2006/relationships/tags" Target="../tags/tag131.xml"/><Relationship Id="rId12" Type="http://schemas.openxmlformats.org/officeDocument/2006/relationships/tags" Target="../tags/tag130.xml"/><Relationship Id="rId11" Type="http://schemas.openxmlformats.org/officeDocument/2006/relationships/image" Target="../media/image13.png"/><Relationship Id="rId10" Type="http://schemas.openxmlformats.org/officeDocument/2006/relationships/tags" Target="../tags/tag129.xml"/><Relationship Id="rId1" Type="http://schemas.openxmlformats.org/officeDocument/2006/relationships/tags" Target="../tags/tag12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7" Type="http://schemas.openxmlformats.org/officeDocument/2006/relationships/tags" Target="../tags/tag151.xml"/><Relationship Id="rId6" Type="http://schemas.openxmlformats.org/officeDocument/2006/relationships/tags" Target="../tags/tag150.xml"/><Relationship Id="rId5" Type="http://schemas.openxmlformats.org/officeDocument/2006/relationships/tags" Target="../tags/tag149.xml"/><Relationship Id="rId4" Type="http://schemas.openxmlformats.org/officeDocument/2006/relationships/tags" Target="../tags/tag148.xml"/><Relationship Id="rId3" Type="http://schemas.openxmlformats.org/officeDocument/2006/relationships/tags" Target="../tags/tag147.xml"/><Relationship Id="rId2" Type="http://schemas.openxmlformats.org/officeDocument/2006/relationships/image" Target="../media/image6.jpeg"/><Relationship Id="rId1" Type="http://schemas.openxmlformats.org/officeDocument/2006/relationships/tags" Target="../tags/tag146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156.xml"/><Relationship Id="rId8" Type="http://schemas.openxmlformats.org/officeDocument/2006/relationships/image" Target="../media/image16.png"/><Relationship Id="rId7" Type="http://schemas.openxmlformats.org/officeDocument/2006/relationships/tags" Target="../tags/tag155.xml"/><Relationship Id="rId6" Type="http://schemas.openxmlformats.org/officeDocument/2006/relationships/image" Target="../media/image15.png"/><Relationship Id="rId5" Type="http://schemas.openxmlformats.org/officeDocument/2006/relationships/tags" Target="../tags/tag154.xml"/><Relationship Id="rId4" Type="http://schemas.openxmlformats.org/officeDocument/2006/relationships/image" Target="../media/image14.png"/><Relationship Id="rId3" Type="http://schemas.openxmlformats.org/officeDocument/2006/relationships/tags" Target="../tags/tag153.xml"/><Relationship Id="rId23" Type="http://schemas.openxmlformats.org/officeDocument/2006/relationships/slideLayout" Target="../slideLayouts/slideLayout7.xml"/><Relationship Id="rId22" Type="http://schemas.openxmlformats.org/officeDocument/2006/relationships/tags" Target="../tags/tag169.xml"/><Relationship Id="rId21" Type="http://schemas.openxmlformats.org/officeDocument/2006/relationships/tags" Target="../tags/tag168.xml"/><Relationship Id="rId20" Type="http://schemas.openxmlformats.org/officeDocument/2006/relationships/tags" Target="../tags/tag167.xml"/><Relationship Id="rId2" Type="http://schemas.openxmlformats.org/officeDocument/2006/relationships/image" Target="../media/image6.jpeg"/><Relationship Id="rId19" Type="http://schemas.openxmlformats.org/officeDocument/2006/relationships/tags" Target="../tags/tag166.xml"/><Relationship Id="rId18" Type="http://schemas.openxmlformats.org/officeDocument/2006/relationships/tags" Target="../tags/tag165.xml"/><Relationship Id="rId17" Type="http://schemas.openxmlformats.org/officeDocument/2006/relationships/tags" Target="../tags/tag164.xml"/><Relationship Id="rId16" Type="http://schemas.openxmlformats.org/officeDocument/2006/relationships/tags" Target="../tags/tag163.xml"/><Relationship Id="rId15" Type="http://schemas.openxmlformats.org/officeDocument/2006/relationships/tags" Target="../tags/tag162.xml"/><Relationship Id="rId14" Type="http://schemas.openxmlformats.org/officeDocument/2006/relationships/tags" Target="../tags/tag161.xml"/><Relationship Id="rId13" Type="http://schemas.openxmlformats.org/officeDocument/2006/relationships/tags" Target="../tags/tag160.xml"/><Relationship Id="rId12" Type="http://schemas.openxmlformats.org/officeDocument/2006/relationships/tags" Target="../tags/tag159.xml"/><Relationship Id="rId11" Type="http://schemas.openxmlformats.org/officeDocument/2006/relationships/tags" Target="../tags/tag158.xml"/><Relationship Id="rId10" Type="http://schemas.openxmlformats.org/officeDocument/2006/relationships/tags" Target="../tags/tag157.xml"/><Relationship Id="rId1" Type="http://schemas.openxmlformats.org/officeDocument/2006/relationships/tags" Target="../tags/tag152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177.xml"/><Relationship Id="rId8" Type="http://schemas.openxmlformats.org/officeDocument/2006/relationships/tags" Target="../tags/tag176.xml"/><Relationship Id="rId7" Type="http://schemas.openxmlformats.org/officeDocument/2006/relationships/tags" Target="../tags/tag175.xml"/><Relationship Id="rId6" Type="http://schemas.openxmlformats.org/officeDocument/2006/relationships/tags" Target="../tags/tag174.xml"/><Relationship Id="rId5" Type="http://schemas.openxmlformats.org/officeDocument/2006/relationships/tags" Target="../tags/tag173.xml"/><Relationship Id="rId4" Type="http://schemas.openxmlformats.org/officeDocument/2006/relationships/tags" Target="../tags/tag172.xml"/><Relationship Id="rId3" Type="http://schemas.openxmlformats.org/officeDocument/2006/relationships/tags" Target="../tags/tag171.xml"/><Relationship Id="rId24" Type="http://schemas.openxmlformats.org/officeDocument/2006/relationships/slideLayout" Target="../slideLayouts/slideLayout7.xml"/><Relationship Id="rId23" Type="http://schemas.openxmlformats.org/officeDocument/2006/relationships/tags" Target="../tags/tag191.xml"/><Relationship Id="rId22" Type="http://schemas.openxmlformats.org/officeDocument/2006/relationships/tags" Target="../tags/tag190.xml"/><Relationship Id="rId21" Type="http://schemas.openxmlformats.org/officeDocument/2006/relationships/tags" Target="../tags/tag189.xml"/><Relationship Id="rId20" Type="http://schemas.openxmlformats.org/officeDocument/2006/relationships/tags" Target="../tags/tag188.xml"/><Relationship Id="rId2" Type="http://schemas.openxmlformats.org/officeDocument/2006/relationships/image" Target="../media/image6.jpeg"/><Relationship Id="rId19" Type="http://schemas.openxmlformats.org/officeDocument/2006/relationships/tags" Target="../tags/tag187.xml"/><Relationship Id="rId18" Type="http://schemas.openxmlformats.org/officeDocument/2006/relationships/tags" Target="../tags/tag186.xml"/><Relationship Id="rId17" Type="http://schemas.openxmlformats.org/officeDocument/2006/relationships/tags" Target="../tags/tag185.xml"/><Relationship Id="rId16" Type="http://schemas.openxmlformats.org/officeDocument/2006/relationships/tags" Target="../tags/tag184.xml"/><Relationship Id="rId15" Type="http://schemas.openxmlformats.org/officeDocument/2006/relationships/tags" Target="../tags/tag183.xml"/><Relationship Id="rId14" Type="http://schemas.openxmlformats.org/officeDocument/2006/relationships/tags" Target="../tags/tag182.xml"/><Relationship Id="rId13" Type="http://schemas.openxmlformats.org/officeDocument/2006/relationships/tags" Target="../tags/tag181.xml"/><Relationship Id="rId12" Type="http://schemas.openxmlformats.org/officeDocument/2006/relationships/tags" Target="../tags/tag180.xml"/><Relationship Id="rId11" Type="http://schemas.openxmlformats.org/officeDocument/2006/relationships/tags" Target="../tags/tag179.xml"/><Relationship Id="rId10" Type="http://schemas.openxmlformats.org/officeDocument/2006/relationships/tags" Target="../tags/tag178.xml"/><Relationship Id="rId1" Type="http://schemas.openxmlformats.org/officeDocument/2006/relationships/tags" Target="../tags/tag17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微信图片_20221015145749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200890" cy="6854190"/>
          </a:xfrm>
          <a:prstGeom prst="rect">
            <a:avLst/>
          </a:prstGeom>
        </p:spPr>
      </p:pic>
      <p:sp>
        <p:nvSpPr>
          <p:cNvPr id="5" name="矩形 4"/>
          <p:cNvSpPr/>
          <p:nvPr>
            <p:custDataLst>
              <p:tags r:id="rId3"/>
            </p:custDataLst>
          </p:nvPr>
        </p:nvSpPr>
        <p:spPr>
          <a:xfrm>
            <a:off x="3784600" y="2359025"/>
            <a:ext cx="4631690" cy="156845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9600" b="1" kern="3000" spc="30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chemeClr val="bg2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uFillTx/>
                <a:latin typeface="华文新魏" panose="02010800040101010101" charset="-122"/>
                <a:ea typeface="华文新魏" panose="02010800040101010101" charset="-122"/>
              </a:rPr>
              <a:t>比</a:t>
            </a:r>
            <a:r>
              <a:rPr lang="en-US" altLang="zh-CN" sz="9600" b="1" kern="3000" spc="30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chemeClr val="bg2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uFillTx/>
                <a:latin typeface="华文新魏" panose="02010800040101010101" charset="-122"/>
                <a:ea typeface="华文新魏" panose="02010800040101010101" charset="-122"/>
              </a:rPr>
              <a:t> </a:t>
            </a:r>
            <a:r>
              <a:rPr lang="zh-CN" altLang="en-US" sz="9600" b="1" kern="3000" spc="30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chemeClr val="bg2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uFillTx/>
                <a:latin typeface="华文新魏" panose="02010800040101010101" charset="-122"/>
                <a:ea typeface="华文新魏" panose="02010800040101010101" charset="-122"/>
              </a:rPr>
              <a:t>大</a:t>
            </a:r>
            <a:r>
              <a:rPr lang="en-US" altLang="zh-CN" sz="9600" b="1" kern="3000" spc="30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chemeClr val="bg2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uFillTx/>
                <a:latin typeface="华文新魏" panose="02010800040101010101" charset="-122"/>
                <a:ea typeface="华文新魏" panose="02010800040101010101" charset="-122"/>
              </a:rPr>
              <a:t> </a:t>
            </a:r>
            <a:r>
              <a:rPr lang="zh-CN" altLang="en-US" sz="9600" b="1" kern="3000" spc="30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chemeClr val="bg2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uFillTx/>
                <a:latin typeface="华文新魏" panose="02010800040101010101" charset="-122"/>
                <a:ea typeface="华文新魏" panose="02010800040101010101" charset="-122"/>
              </a:rPr>
              <a:t>小</a:t>
            </a:r>
            <a:endParaRPr lang="zh-CN" altLang="en-US" sz="9600" b="1" kern="3000" spc="300" dirty="0">
              <a:ln w="9525" cmpd="sng">
                <a:solidFill>
                  <a:schemeClr val="accent1"/>
                </a:solidFill>
                <a:prstDash val="solid"/>
              </a:ln>
              <a:solidFill>
                <a:schemeClr val="bg2"/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  <a:uFillTx/>
              <a:latin typeface="华文新魏" panose="02010800040101010101" charset="-122"/>
              <a:ea typeface="华文新魏" panose="02010800040101010101" charset="-122"/>
            </a:endParaRPr>
          </a:p>
        </p:txBody>
      </p:sp>
      <p:sp>
        <p:nvSpPr>
          <p:cNvPr id="7" name="文本框 6"/>
          <p:cNvSpPr txBox="1"/>
          <p:nvPr>
            <p:custDataLst>
              <p:tags r:id="rId4"/>
            </p:custDataLst>
          </p:nvPr>
        </p:nvSpPr>
        <p:spPr>
          <a:xfrm>
            <a:off x="2314575" y="509905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/>
          </a:p>
        </p:txBody>
      </p:sp>
      <p:sp>
        <p:nvSpPr>
          <p:cNvPr id="2" name="文本框 1"/>
          <p:cNvSpPr txBox="1"/>
          <p:nvPr>
            <p:custDataLst>
              <p:tags r:id="rId5"/>
            </p:custDataLst>
          </p:nvPr>
        </p:nvSpPr>
        <p:spPr>
          <a:xfrm>
            <a:off x="1536700" y="383540"/>
            <a:ext cx="51625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人教版一年级上册第三单元第二课时</a:t>
            </a:r>
            <a:endParaRPr lang="zh-CN" altLang="en-US" sz="2400" b="1" dirty="0">
              <a:solidFill>
                <a:schemeClr val="tx2">
                  <a:lumMod val="75000"/>
                  <a:lumOff val="25000"/>
                </a:schemeClr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</p:spTree>
    <p:custDataLst>
      <p:tags r:id="rId6"/>
    </p:custDataLst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微信图片_2022101516030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33070" y="683895"/>
            <a:ext cx="11325860" cy="6057265"/>
          </a:xfrm>
          <a:prstGeom prst="rect">
            <a:avLst/>
          </a:prstGeom>
        </p:spPr>
      </p:pic>
      <p:sp>
        <p:nvSpPr>
          <p:cNvPr id="4" name="文本框 3"/>
          <p:cNvSpPr txBox="1"/>
          <p:nvPr>
            <p:custDataLst>
              <p:tags r:id="rId3"/>
            </p:custDataLst>
          </p:nvPr>
        </p:nvSpPr>
        <p:spPr>
          <a:xfrm>
            <a:off x="932815" y="61595"/>
            <a:ext cx="246634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kern="2500" spc="2500">
                <a:solidFill>
                  <a:schemeClr val="tx2">
                    <a:lumMod val="50000"/>
                    <a:lumOff val="50000"/>
                  </a:schemeClr>
                </a:solidFill>
                <a:uFillTx/>
                <a:latin typeface="华文行楷" panose="02010800040101010101" charset="-122"/>
                <a:ea typeface="华文行楷" panose="02010800040101010101" charset="-122"/>
              </a:rPr>
              <a:t>思考？</a:t>
            </a:r>
            <a:endParaRPr lang="zh-CN" altLang="en-US" sz="4800" kern="2500" spc="2500">
              <a:solidFill>
                <a:schemeClr val="tx2">
                  <a:lumMod val="50000"/>
                  <a:lumOff val="50000"/>
                </a:schemeClr>
              </a:solidFill>
              <a:uFillTx/>
              <a:latin typeface="华文行楷" panose="02010800040101010101" charset="-122"/>
              <a:ea typeface="华文行楷" panose="02010800040101010101" charset="-122"/>
            </a:endParaRPr>
          </a:p>
        </p:txBody>
      </p:sp>
      <p:pic>
        <p:nvPicPr>
          <p:cNvPr id="5" name="图片 4" descr="微信图片_20221015195527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1755140" y="1358900"/>
            <a:ext cx="8681720" cy="4707255"/>
          </a:xfrm>
          <a:prstGeom prst="rect">
            <a:avLst/>
          </a:prstGeom>
        </p:spPr>
      </p:pic>
      <p:sp>
        <p:nvSpPr>
          <p:cNvPr id="7" name="文本框 6"/>
          <p:cNvSpPr txBox="1"/>
          <p:nvPr>
            <p:custDataLst>
              <p:tags r:id="rId6"/>
            </p:custDataLst>
          </p:nvPr>
        </p:nvSpPr>
        <p:spPr>
          <a:xfrm rot="900000">
            <a:off x="11090275" y="102235"/>
            <a:ext cx="929005" cy="129667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endParaRPr lang="zh-CN" altLang="en-US" sz="7200">
              <a:solidFill>
                <a:schemeClr val="accent4">
                  <a:lumMod val="75000"/>
                </a:schemeClr>
              </a:solidFill>
              <a:latin typeface="华文琥珀" panose="02010800040101010101" charset="-122"/>
              <a:ea typeface="华文琥珀" panose="02010800040101010101" charset="-122"/>
            </a:endParaRPr>
          </a:p>
        </p:txBody>
      </p:sp>
      <p:sp>
        <p:nvSpPr>
          <p:cNvPr id="8" name="椭圆形标注 7"/>
          <p:cNvSpPr/>
          <p:nvPr>
            <p:custDataLst>
              <p:tags r:id="rId7"/>
            </p:custDataLst>
          </p:nvPr>
        </p:nvSpPr>
        <p:spPr>
          <a:xfrm>
            <a:off x="7399020" y="281305"/>
            <a:ext cx="2541270" cy="1122680"/>
          </a:xfrm>
          <a:prstGeom prst="wedgeEllipseCallout">
            <a:avLst>
              <a:gd name="adj1" fmla="val -30255"/>
              <a:gd name="adj2" fmla="val 70958"/>
            </a:avLst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>
                <a:solidFill>
                  <a:schemeClr val="tx2">
                    <a:lumMod val="50000"/>
                    <a:lumOff val="50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我的桃比你的多</a:t>
            </a:r>
            <a:r>
              <a:rPr lang="zh-CN" altLang="en-US" sz="3200">
                <a:solidFill>
                  <a:schemeClr val="tx2">
                    <a:lumMod val="50000"/>
                    <a:lumOff val="50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zh-CN" altLang="en-US" sz="3200">
              <a:solidFill>
                <a:schemeClr val="tx2">
                  <a:lumMod val="50000"/>
                  <a:lumOff val="50000"/>
                </a:schemeClr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" name="单圆角矩形 8"/>
          <p:cNvSpPr/>
          <p:nvPr>
            <p:custDataLst>
              <p:tags r:id="rId8"/>
            </p:custDataLst>
          </p:nvPr>
        </p:nvSpPr>
        <p:spPr>
          <a:xfrm>
            <a:off x="49530" y="3298190"/>
            <a:ext cx="2897505" cy="1447800"/>
          </a:xfrm>
          <a:prstGeom prst="round1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>
                <a:solidFill>
                  <a:schemeClr val="tx2">
                    <a:lumMod val="50000"/>
                    <a:lumOff val="50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你认为它说的对吗？</a:t>
            </a:r>
            <a:endParaRPr lang="zh-CN" altLang="en-US" sz="4000">
              <a:solidFill>
                <a:schemeClr val="tx2">
                  <a:lumMod val="50000"/>
                  <a:lumOff val="50000"/>
                </a:schemeClr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  <p:custDataLst>
      <p:tags r:id="rId9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微信图片_2022101514574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-635" y="-42545"/>
            <a:ext cx="12267565" cy="6899910"/>
          </a:xfrm>
          <a:prstGeom prst="rect">
            <a:avLst/>
          </a:prstGeom>
        </p:spPr>
      </p:pic>
      <p:sp>
        <p:nvSpPr>
          <p:cNvPr id="3" name="文本框 2"/>
          <p:cNvSpPr txBox="1"/>
          <p:nvPr>
            <p:custDataLst>
              <p:tags r:id="rId3"/>
            </p:custDataLst>
          </p:nvPr>
        </p:nvSpPr>
        <p:spPr>
          <a:xfrm>
            <a:off x="2084705" y="1900555"/>
            <a:ext cx="8097520" cy="301371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sz="36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</a:t>
            </a:r>
            <a:r>
              <a:rPr lang="en-US" altLang="zh-CN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36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比较物体大小时，先对物体进行有序排列，再用</a:t>
            </a:r>
            <a:r>
              <a:rPr lang="zh-CN" altLang="en-US" sz="3600" dirty="0">
                <a:solidFill>
                  <a:schemeClr val="accent4">
                    <a:lumMod val="60000"/>
                    <a:lumOff val="40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一一对应</a:t>
            </a:r>
            <a:r>
              <a:rPr lang="zh-CN" altLang="en-US" sz="36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的方法进行比较。</a:t>
            </a:r>
            <a:endParaRPr lang="zh-CN" altLang="en-US" sz="36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36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</a:t>
            </a:r>
            <a:r>
              <a:rPr lang="zh-CN" altLang="en-US" sz="36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认识符号</a:t>
            </a:r>
            <a:r>
              <a:rPr lang="zh-CN" altLang="en-US" sz="3600" dirty="0">
                <a:solidFill>
                  <a:schemeClr val="accent4">
                    <a:lumMod val="60000"/>
                    <a:lumOff val="40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“&gt;”“&lt;”“=”</a:t>
            </a:r>
            <a:r>
              <a:rPr lang="zh-CN" altLang="en-US" sz="36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，用“大于</a:t>
            </a:r>
            <a:r>
              <a:rPr lang="zh-CN" altLang="en-US" sz="36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、</a:t>
            </a:r>
            <a:r>
              <a:rPr lang="zh-CN" altLang="en-US" sz="36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小于、等于”来描述5以内数的大小。</a:t>
            </a:r>
            <a:endParaRPr lang="zh-CN" altLang="en-US" sz="36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4" name="文本框 3"/>
          <p:cNvSpPr txBox="1"/>
          <p:nvPr>
            <p:custDataLst>
              <p:tags r:id="rId4"/>
            </p:custDataLst>
          </p:nvPr>
        </p:nvSpPr>
        <p:spPr>
          <a:xfrm>
            <a:off x="1407795" y="131445"/>
            <a:ext cx="406400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>
                <a:solidFill>
                  <a:schemeClr val="tx2">
                    <a:lumMod val="50000"/>
                    <a:lumOff val="50000"/>
                  </a:schemeClr>
                </a:solidFill>
                <a:latin typeface="华文行楷" panose="02010800040101010101" charset="-122"/>
                <a:ea typeface="华文行楷" panose="02010800040101010101" charset="-122"/>
              </a:rPr>
              <a:t>学习总结</a:t>
            </a:r>
            <a:endParaRPr lang="zh-CN" altLang="en-US" sz="4800">
              <a:solidFill>
                <a:schemeClr val="tx2">
                  <a:lumMod val="50000"/>
                  <a:lumOff val="50000"/>
                </a:schemeClr>
              </a:solidFill>
              <a:latin typeface="华文行楷" panose="02010800040101010101" charset="-122"/>
              <a:ea typeface="华文行楷" panose="02010800040101010101" charset="-122"/>
            </a:endParaRPr>
          </a:p>
        </p:txBody>
      </p:sp>
    </p:spTree>
    <p:custDataLst>
      <p:tags r:id="rId5"/>
    </p:custData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微信图片_2022101514575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635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3"/>
            </p:custDataLst>
          </p:nvPr>
        </p:nvSpPr>
        <p:spPr>
          <a:xfrm>
            <a:off x="3566160" y="2564765"/>
            <a:ext cx="5059680" cy="156845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txBody>
          <a:bodyPr wrap="none" rtlCol="0" anchor="t">
            <a:spAutoFit/>
            <a:scene3d>
              <a:camera prst="perspectiveAbove"/>
              <a:lightRig rig="threePt" dir="t"/>
            </a:scene3d>
          </a:bodyPr>
          <a:lstStyle/>
          <a:p>
            <a:pPr algn="ctr"/>
            <a:r>
              <a:rPr lang="zh-CN" altLang="en-US" sz="9600" b="1">
                <a:ln w="10160">
                  <a:solidFill>
                    <a:schemeClr val="tx2">
                      <a:lumMod val="50000"/>
                      <a:lumOff val="50000"/>
                    </a:schemeClr>
                  </a:solidFill>
                  <a:prstDash val="solid"/>
                </a:ln>
                <a:solidFill>
                  <a:schemeClr val="bg2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  <a:reflection blurRad="6350" stA="55000" endA="50" endPos="85000" dir="5400000" sy="-100000" algn="bl" rotWithShape="0"/>
                </a:effectLst>
              </a:rPr>
              <a:t>感谢观看</a:t>
            </a:r>
            <a:endParaRPr lang="zh-CN" altLang="en-US" sz="9600" b="1">
              <a:ln w="10160">
                <a:solidFill>
                  <a:schemeClr val="tx2">
                    <a:lumMod val="50000"/>
                    <a:lumOff val="50000"/>
                  </a:schemeClr>
                </a:solidFill>
                <a:prstDash val="solid"/>
              </a:ln>
              <a:solidFill>
                <a:schemeClr val="bg2"/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  <a:reflection blurRad="6350" stA="55000" endA="50" endPos="85000" dir="5400000" sy="-100000" algn="bl" rotWithShape="0"/>
              </a:effectLst>
            </a:endParaRPr>
          </a:p>
        </p:txBody>
      </p:sp>
      <p:pic>
        <p:nvPicPr>
          <p:cNvPr id="7" name="New picture"/>
          <p:cNvPicPr/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10820400" y="10452100"/>
            <a:ext cx="342900" cy="254000"/>
          </a:xfrm>
          <a:prstGeom prst="cube">
            <a:avLst/>
          </a:prstGeom>
        </p:spPr>
      </p:pic>
      <p:pic>
        <p:nvPicPr>
          <p:cNvPr id="8" name="New picture"/>
          <p:cNvPicPr/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12687300" y="11607800"/>
            <a:ext cx="355600" cy="266700"/>
          </a:xfrm>
          <a:prstGeom prst="cube">
            <a:avLst/>
          </a:prstGeom>
        </p:spPr>
      </p:pic>
      <p:pic>
        <p:nvPicPr>
          <p:cNvPr id="9" name="New picture"/>
          <p:cNvPicPr/>
          <p:nvPr>
            <p:custDataLst>
              <p:tags r:id="rId8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10960100" y="12001500"/>
            <a:ext cx="304800" cy="228600"/>
          </a:xfrm>
          <a:prstGeom prst="cube">
            <a:avLst/>
          </a:prstGeom>
        </p:spPr>
      </p:pic>
    </p:spTree>
    <p:custDataLst>
      <p:tags r:id="rId10"/>
    </p:custData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微信图片_2022101514580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0" y="635"/>
            <a:ext cx="12190095" cy="6857365"/>
          </a:xfrm>
          <a:prstGeom prst="rect">
            <a:avLst/>
          </a:prstGeom>
        </p:spPr>
      </p:pic>
      <p:sp>
        <p:nvSpPr>
          <p:cNvPr id="4" name="文本框 3"/>
          <p:cNvSpPr txBox="1"/>
          <p:nvPr>
            <p:custDataLst>
              <p:tags r:id="rId3"/>
            </p:custDataLst>
          </p:nvPr>
        </p:nvSpPr>
        <p:spPr>
          <a:xfrm>
            <a:off x="1723480" y="2136503"/>
            <a:ext cx="7153910" cy="27940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sz="3200" kern="2500" dirty="0">
                <a:solidFill>
                  <a:schemeClr val="bg1"/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1.</a:t>
            </a:r>
            <a:r>
              <a:rPr lang="zh-CN" altLang="en-US" sz="3200" kern="2500" dirty="0">
                <a:solidFill>
                  <a:schemeClr val="bg1"/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通过这节课的学习</a:t>
            </a:r>
            <a:r>
              <a:rPr lang="en-US" altLang="zh-CN" sz="3200" kern="2500" dirty="0">
                <a:solidFill>
                  <a:schemeClr val="bg1"/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  </a:t>
            </a:r>
            <a:r>
              <a:rPr lang="zh-CN" altLang="en-US" sz="3200" kern="2500" dirty="0">
                <a:solidFill>
                  <a:schemeClr val="bg1"/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我们要认识</a:t>
            </a:r>
            <a:r>
              <a:rPr lang="en-US" altLang="zh-CN" sz="3200" kern="2500" dirty="0">
                <a:solidFill>
                  <a:schemeClr val="accent4">
                    <a:lumMod val="60000"/>
                    <a:lumOff val="40000"/>
                  </a:scheme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“&gt;”“&lt;”</a:t>
            </a:r>
            <a:r>
              <a:rPr lang="en-US" altLang="zh-CN" sz="3200" kern="2500" dirty="0">
                <a:solidFill>
                  <a:schemeClr val="bg1"/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</a:t>
            </a:r>
            <a:r>
              <a:rPr lang="en-US" altLang="zh-CN" sz="3200" kern="2500" dirty="0">
                <a:solidFill>
                  <a:schemeClr val="accent4">
                    <a:lumMod val="60000"/>
                    <a:lumOff val="40000"/>
                  </a:scheme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“=”</a:t>
            </a:r>
            <a:r>
              <a:rPr lang="zh-CN" altLang="en-US" sz="3200" kern="2500" dirty="0">
                <a:solidFill>
                  <a:schemeClr val="bg1"/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；</a:t>
            </a:r>
            <a:endParaRPr lang="en-US" altLang="zh-CN" sz="3200" kern="2500" dirty="0">
              <a:solidFill>
                <a:schemeClr val="bg1"/>
              </a:solidFill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endParaRPr lang="en-US" altLang="zh-CN" sz="3200" kern="2500" dirty="0">
              <a:solidFill>
                <a:schemeClr val="bg1"/>
              </a:solidFill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3200" kern="2500" dirty="0">
                <a:solidFill>
                  <a:schemeClr val="bg1"/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</a:t>
            </a:r>
            <a:r>
              <a:rPr lang="zh-CN" altLang="en-US" sz="3200" kern="2500" dirty="0">
                <a:solidFill>
                  <a:schemeClr val="bg1"/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会用词语</a:t>
            </a:r>
            <a:r>
              <a:rPr lang="en-US" altLang="zh-CN" sz="3200" kern="2500" dirty="0">
                <a:solidFill>
                  <a:schemeClr val="bg1"/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3200" kern="2500" dirty="0">
                <a:solidFill>
                  <a:schemeClr val="accent4">
                    <a:lumMod val="60000"/>
                    <a:lumOff val="40000"/>
                  </a:scheme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大于</a:t>
            </a:r>
            <a:r>
              <a:rPr lang="en-US" altLang="zh-CN" sz="3200" kern="2500" dirty="0">
                <a:solidFill>
                  <a:schemeClr val="accent4">
                    <a:lumMod val="60000"/>
                    <a:lumOff val="40000"/>
                  </a:scheme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</a:t>
            </a:r>
            <a:r>
              <a:rPr lang="zh-CN" altLang="en-US" sz="3200" kern="2500" dirty="0">
                <a:solidFill>
                  <a:schemeClr val="accent4">
                    <a:lumMod val="60000"/>
                    <a:lumOff val="40000"/>
                  </a:scheme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小于</a:t>
            </a:r>
            <a:r>
              <a:rPr lang="en-US" altLang="zh-CN" sz="3200" kern="2500" dirty="0">
                <a:solidFill>
                  <a:schemeClr val="accent4">
                    <a:lumMod val="60000"/>
                    <a:lumOff val="40000"/>
                  </a:scheme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</a:t>
            </a:r>
            <a:r>
              <a:rPr lang="zh-CN" altLang="en-US" sz="3200" kern="2500" dirty="0">
                <a:solidFill>
                  <a:schemeClr val="accent4">
                    <a:lumMod val="60000"/>
                    <a:lumOff val="40000"/>
                  </a:scheme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等于</a:t>
            </a:r>
            <a:r>
              <a:rPr lang="zh-CN" altLang="en-US" sz="3200" kern="2500" dirty="0">
                <a:solidFill>
                  <a:schemeClr val="bg1"/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来描述</a:t>
            </a:r>
            <a:r>
              <a:rPr lang="en-US" altLang="zh-CN" sz="3200" kern="2500" dirty="0">
                <a:solidFill>
                  <a:schemeClr val="bg1"/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5</a:t>
            </a:r>
            <a:r>
              <a:rPr lang="zh-CN" altLang="en-US" sz="3200" kern="2500" dirty="0">
                <a:solidFill>
                  <a:schemeClr val="bg1"/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以内数的大小。</a:t>
            </a:r>
            <a:r>
              <a:rPr lang="en-US" altLang="zh-CN" sz="3600" kern="2500" dirty="0">
                <a:solidFill>
                  <a:schemeClr val="accent4">
                    <a:lumMod val="75000"/>
                  </a:scheme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	</a:t>
            </a:r>
            <a:r>
              <a:rPr lang="en-US" altLang="zh-CN" sz="3600" kern="2500" spc="1500" dirty="0">
                <a:solidFill>
                  <a:schemeClr val="tx1"/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	</a:t>
            </a:r>
            <a:r>
              <a:rPr lang="en-US" altLang="zh-CN" sz="36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				</a:t>
            </a:r>
            <a:r>
              <a:rPr lang="en-US" altLang="zh-CN" sz="40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	</a:t>
            </a:r>
            <a:endParaRPr lang="zh-CN" altLang="en-US" sz="40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5" name="文本框 4"/>
          <p:cNvSpPr txBox="1"/>
          <p:nvPr>
            <p:custDataLst>
              <p:tags r:id="rId4"/>
            </p:custDataLst>
          </p:nvPr>
        </p:nvSpPr>
        <p:spPr>
          <a:xfrm>
            <a:off x="211183" y="155121"/>
            <a:ext cx="406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>
                <a:latin typeface="华文行楷" panose="02010800040101010101" charset="-122"/>
                <a:ea typeface="华文行楷" panose="02010800040101010101" charset="-122"/>
              </a:rPr>
              <a:t>学习目标</a:t>
            </a:r>
            <a:endParaRPr lang="zh-CN" altLang="en-US" sz="4400" dirty="0">
              <a:latin typeface="华文行楷" panose="02010800040101010101" charset="-122"/>
              <a:ea typeface="华文行楷" panose="02010800040101010101" charset="-122"/>
            </a:endParaRPr>
          </a:p>
        </p:txBody>
      </p:sp>
    </p:spTree>
    <p:custDataLst>
      <p:tags r:id="rId5"/>
    </p:custData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3156644" y="3625324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3" name="图片 2" descr="微信图片_20221015160304"/>
          <p:cNvPicPr>
            <a:picLocks noChangeAspect="1"/>
          </p:cNvPicPr>
          <p:nvPr>
            <p:custDataLst>
              <p:tags r:id="rId23"/>
            </p:custDataLst>
          </p:nvPr>
        </p:nvPicPr>
        <p:blipFill>
          <a:blip r:embed="rId24"/>
          <a:stretch>
            <a:fillRect/>
          </a:stretch>
        </p:blipFill>
        <p:spPr>
          <a:xfrm>
            <a:off x="739775" y="517525"/>
            <a:ext cx="11106785" cy="6101715"/>
          </a:xfrm>
          <a:prstGeom prst="rect">
            <a:avLst/>
          </a:prstGeom>
        </p:spPr>
      </p:pic>
      <p:pic>
        <p:nvPicPr>
          <p:cNvPr id="4" name="图片 3" descr="微信图片_20221015104914"/>
          <p:cNvPicPr>
            <a:picLocks noChangeAspect="1"/>
          </p:cNvPicPr>
          <p:nvPr>
            <p:custDataLst>
              <p:tags r:id="rId25"/>
            </p:custDataLst>
          </p:nvPr>
        </p:nvPicPr>
        <p:blipFill>
          <a:blip r:embed="rId26"/>
          <a:stretch>
            <a:fillRect/>
          </a:stretch>
        </p:blipFill>
        <p:spPr>
          <a:xfrm>
            <a:off x="1189355" y="756285"/>
            <a:ext cx="9086215" cy="6101715"/>
          </a:xfrm>
          <a:prstGeom prst="rect">
            <a:avLst/>
          </a:prstGeom>
        </p:spPr>
      </p:pic>
      <p:sp>
        <p:nvSpPr>
          <p:cNvPr id="5" name="圆角矩形标注 4"/>
          <p:cNvSpPr/>
          <p:nvPr>
            <p:custDataLst>
              <p:tags r:id="rId27"/>
            </p:custDataLst>
          </p:nvPr>
        </p:nvSpPr>
        <p:spPr>
          <a:xfrm>
            <a:off x="221615" y="255270"/>
            <a:ext cx="3823335" cy="1746885"/>
          </a:xfrm>
          <a:prstGeom prst="wedgeRoundRectCallout">
            <a:avLst>
              <a:gd name="adj1" fmla="val 39411"/>
              <a:gd name="adj2" fmla="val 72195"/>
              <a:gd name="adj3" fmla="val 16667"/>
            </a:avLst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accent1">
                    <a:lumMod val="75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如果每种水果每只小猴只分一个</a:t>
            </a:r>
            <a:r>
              <a:rPr lang="en-US" altLang="zh-CN" sz="2800" dirty="0">
                <a:solidFill>
                  <a:schemeClr val="accent1">
                    <a:lumMod val="75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</a:t>
            </a:r>
            <a:r>
              <a:rPr lang="zh-CN" altLang="en-US" sz="2800" dirty="0">
                <a:solidFill>
                  <a:schemeClr val="accent1">
                    <a:lumMod val="75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你觉得哪种水果够分</a:t>
            </a:r>
            <a:r>
              <a:rPr lang="en-US" altLang="zh-CN" sz="2800" dirty="0">
                <a:solidFill>
                  <a:schemeClr val="accent1">
                    <a:lumMod val="75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</a:t>
            </a:r>
            <a:r>
              <a:rPr lang="zh-CN" altLang="en-US" sz="2800" dirty="0">
                <a:solidFill>
                  <a:schemeClr val="accent1">
                    <a:lumMod val="75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哪种水果不够分呢？</a:t>
            </a:r>
            <a:endParaRPr lang="zh-CN" altLang="en-US" sz="2800" dirty="0">
              <a:solidFill>
                <a:schemeClr val="accent1">
                  <a:lumMod val="75000"/>
                </a:schemeClr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6" name="流程图: 可选过程 5"/>
          <p:cNvSpPr/>
          <p:nvPr>
            <p:custDataLst>
              <p:tags r:id="rId28"/>
            </p:custDataLst>
          </p:nvPr>
        </p:nvSpPr>
        <p:spPr>
          <a:xfrm>
            <a:off x="6738620" y="517525"/>
            <a:ext cx="4859655" cy="1624330"/>
          </a:xfrm>
          <a:prstGeom prst="flowChartAlternateProcess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accent1">
                    <a:lumMod val="75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请你摆一摆</a:t>
            </a:r>
            <a:r>
              <a:rPr lang="en-US" altLang="zh-CN" sz="2800" dirty="0">
                <a:solidFill>
                  <a:schemeClr val="accent1">
                    <a:lumMod val="75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</a:t>
            </a:r>
            <a:r>
              <a:rPr lang="zh-CN" altLang="en-US" sz="2800" dirty="0">
                <a:solidFill>
                  <a:schemeClr val="accent1">
                    <a:lumMod val="75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排一排让别人一下就能看清楚猴子分别和三种水果的多少情况</a:t>
            </a:r>
            <a:r>
              <a:rPr lang="en-US" altLang="zh-CN" sz="2800" dirty="0">
                <a:solidFill>
                  <a:schemeClr val="accent1">
                    <a:lumMod val="75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?</a:t>
            </a:r>
            <a:endParaRPr lang="en-US" altLang="zh-CN" sz="2800" dirty="0">
              <a:solidFill>
                <a:schemeClr val="accent1">
                  <a:lumMod val="75000"/>
                </a:schemeClr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  <p:custDataLst>
      <p:tags r:id="rId29"/>
    </p:custData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微信图片_2022101516030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781050" y="273050"/>
            <a:ext cx="10760710" cy="6179185"/>
          </a:xfrm>
          <a:prstGeom prst="rect">
            <a:avLst/>
          </a:prstGeom>
        </p:spPr>
      </p:pic>
      <p:pic>
        <p:nvPicPr>
          <p:cNvPr id="12293" name="图片 54" descr="卡通人物&#10;&#10;描述已自动生成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 cstate="email"/>
          <a:stretch>
            <a:fillRect/>
          </a:stretch>
        </p:blipFill>
        <p:spPr>
          <a:xfrm>
            <a:off x="929640" y="2468880"/>
            <a:ext cx="1196975" cy="11969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" name="图片 2" descr="微信图片_20221015104914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 cstate="email"/>
          <a:stretch>
            <a:fillRect/>
          </a:stretch>
        </p:blipFill>
        <p:spPr>
          <a:xfrm>
            <a:off x="1671955" y="0"/>
            <a:ext cx="4691380" cy="2545080"/>
          </a:xfrm>
          <a:prstGeom prst="rect">
            <a:avLst/>
          </a:prstGeom>
        </p:spPr>
      </p:pic>
      <p:pic>
        <p:nvPicPr>
          <p:cNvPr id="4" name="图片 54" descr="卡通人物&#10;&#10;描述已自动生成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4" cstate="email"/>
          <a:stretch>
            <a:fillRect/>
          </a:stretch>
        </p:blipFill>
        <p:spPr>
          <a:xfrm>
            <a:off x="929640" y="3665855"/>
            <a:ext cx="1196975" cy="11969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图片 54" descr="卡通人物&#10;&#10;描述已自动生成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4" cstate="email"/>
          <a:stretch>
            <a:fillRect/>
          </a:stretch>
        </p:blipFill>
        <p:spPr>
          <a:xfrm>
            <a:off x="929640" y="5079365"/>
            <a:ext cx="1196975" cy="11969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文本框 6"/>
          <p:cNvSpPr txBox="1"/>
          <p:nvPr>
            <p:custDataLst>
              <p:tags r:id="rId9"/>
            </p:custDataLst>
          </p:nvPr>
        </p:nvSpPr>
        <p:spPr>
          <a:xfrm>
            <a:off x="2126615" y="2545080"/>
            <a:ext cx="1423035" cy="84899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sz="6000"/>
              <a:t>...</a:t>
            </a:r>
            <a:endParaRPr lang="en-US" altLang="zh-CN" sz="6000"/>
          </a:p>
        </p:txBody>
      </p:sp>
      <p:sp>
        <p:nvSpPr>
          <p:cNvPr id="8" name="文本框 7"/>
          <p:cNvSpPr txBox="1"/>
          <p:nvPr>
            <p:custDataLst>
              <p:tags r:id="rId10"/>
            </p:custDataLst>
          </p:nvPr>
        </p:nvSpPr>
        <p:spPr>
          <a:xfrm>
            <a:off x="2126615" y="3665855"/>
            <a:ext cx="1270000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/>
              <a:t>...</a:t>
            </a:r>
            <a:endParaRPr lang="en-US" altLang="zh-CN" sz="6000"/>
          </a:p>
        </p:txBody>
      </p:sp>
      <p:sp>
        <p:nvSpPr>
          <p:cNvPr id="9" name="文本框 8"/>
          <p:cNvSpPr txBox="1"/>
          <p:nvPr>
            <p:custDataLst>
              <p:tags r:id="rId11"/>
            </p:custDataLst>
          </p:nvPr>
        </p:nvSpPr>
        <p:spPr>
          <a:xfrm>
            <a:off x="2126615" y="5033645"/>
            <a:ext cx="851535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/>
              <a:t>...</a:t>
            </a:r>
            <a:endParaRPr lang="en-US" altLang="zh-CN" sz="6000"/>
          </a:p>
        </p:txBody>
      </p:sp>
      <p:pic>
        <p:nvPicPr>
          <p:cNvPr id="12296" name="图片 58" descr="卡通人物&#10;&#10;描述已自动生成"/>
          <p:cNvPicPr>
            <a:picLocks noChangeAspect="1"/>
          </p:cNvPicPr>
          <p:nvPr>
            <p:custDataLst>
              <p:tags r:id="rId12"/>
            </p:custDataLst>
          </p:nvPr>
        </p:nvPicPr>
        <p:blipFill>
          <a:blip r:embed="rId13" cstate="email"/>
          <a:srcRect/>
          <a:stretch>
            <a:fillRect/>
          </a:stretch>
        </p:blipFill>
        <p:spPr>
          <a:xfrm>
            <a:off x="2785428" y="5222558"/>
            <a:ext cx="1157287" cy="8255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" name="图片 58" descr="卡通人物&#10;&#10;描述已自动生成"/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13" cstate="email"/>
          <a:srcRect/>
          <a:stretch>
            <a:fillRect/>
          </a:stretch>
        </p:blipFill>
        <p:spPr>
          <a:xfrm>
            <a:off x="2737803" y="4037013"/>
            <a:ext cx="1157287" cy="8255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" name="图片 58" descr="卡通人物&#10;&#10;描述已自动生成"/>
          <p:cNvPicPr>
            <a:picLocks noChangeAspect="1"/>
          </p:cNvPicPr>
          <p:nvPr>
            <p:custDataLst>
              <p:tags r:id="rId15"/>
            </p:custDataLst>
          </p:nvPr>
        </p:nvPicPr>
        <p:blipFill>
          <a:blip r:embed="rId13" cstate="email"/>
          <a:srcRect/>
          <a:stretch>
            <a:fillRect/>
          </a:stretch>
        </p:blipFill>
        <p:spPr>
          <a:xfrm>
            <a:off x="2674303" y="2851468"/>
            <a:ext cx="1157287" cy="8255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" name="图片 54" descr="卡通人物&#10;&#10;描述已自动生成"/>
          <p:cNvPicPr>
            <a:picLocks noChangeAspect="1"/>
          </p:cNvPicPr>
          <p:nvPr>
            <p:custDataLst>
              <p:tags r:id="rId16"/>
            </p:custDataLst>
          </p:nvPr>
        </p:nvPicPr>
        <p:blipFill>
          <a:blip r:embed="rId4" cstate="email"/>
          <a:stretch>
            <a:fillRect/>
          </a:stretch>
        </p:blipFill>
        <p:spPr>
          <a:xfrm>
            <a:off x="6363335" y="675005"/>
            <a:ext cx="1196975" cy="11969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" name="图片 58" descr="卡通人物&#10;&#10;描述已自动生成"/>
          <p:cNvPicPr>
            <a:picLocks noChangeAspect="1"/>
          </p:cNvPicPr>
          <p:nvPr>
            <p:custDataLst>
              <p:tags r:id="rId17"/>
            </p:custDataLst>
          </p:nvPr>
        </p:nvPicPr>
        <p:blipFill>
          <a:blip r:embed="rId13" cstate="email"/>
          <a:srcRect/>
          <a:stretch>
            <a:fillRect/>
          </a:stretch>
        </p:blipFill>
        <p:spPr>
          <a:xfrm>
            <a:off x="7959090" y="861060"/>
            <a:ext cx="1150620" cy="825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" name="文本框 13"/>
          <p:cNvSpPr txBox="1"/>
          <p:nvPr>
            <p:custDataLst>
              <p:tags r:id="rId18"/>
            </p:custDataLst>
          </p:nvPr>
        </p:nvSpPr>
        <p:spPr>
          <a:xfrm>
            <a:off x="6830060" y="2021840"/>
            <a:ext cx="65849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>
                <a:solidFill>
                  <a:schemeClr val="bg1"/>
                </a:solidFill>
              </a:rPr>
              <a:t>3</a:t>
            </a:r>
            <a:endParaRPr lang="en-US" altLang="zh-CN" sz="4800">
              <a:solidFill>
                <a:schemeClr val="bg1"/>
              </a:solidFill>
            </a:endParaRPr>
          </a:p>
        </p:txBody>
      </p:sp>
      <p:sp>
        <p:nvSpPr>
          <p:cNvPr id="15" name="文本框 14"/>
          <p:cNvSpPr txBox="1"/>
          <p:nvPr>
            <p:custDataLst>
              <p:tags r:id="rId19"/>
            </p:custDataLst>
          </p:nvPr>
        </p:nvSpPr>
        <p:spPr>
          <a:xfrm>
            <a:off x="8273415" y="2051050"/>
            <a:ext cx="723265" cy="83058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sz="4800">
                <a:solidFill>
                  <a:schemeClr val="bg1"/>
                </a:solidFill>
              </a:rPr>
              <a:t>3</a:t>
            </a:r>
            <a:endParaRPr lang="en-US" altLang="zh-CN" sz="4800">
              <a:solidFill>
                <a:schemeClr val="bg1"/>
              </a:solidFill>
            </a:endParaRPr>
          </a:p>
        </p:txBody>
      </p:sp>
      <p:sp>
        <p:nvSpPr>
          <p:cNvPr id="17" name="文本框 16"/>
          <p:cNvSpPr txBox="1"/>
          <p:nvPr>
            <p:custDataLst>
              <p:tags r:id="rId20"/>
            </p:custDataLst>
          </p:nvPr>
        </p:nvSpPr>
        <p:spPr>
          <a:xfrm>
            <a:off x="7489190" y="986155"/>
            <a:ext cx="641985" cy="69977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400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和</a:t>
            </a:r>
            <a:endParaRPr lang="zh-CN" altLang="en-US" sz="4000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9" name="文本框 18"/>
          <p:cNvSpPr txBox="1"/>
          <p:nvPr>
            <p:custDataLst>
              <p:tags r:id="rId21"/>
            </p:custDataLst>
          </p:nvPr>
        </p:nvSpPr>
        <p:spPr>
          <a:xfrm>
            <a:off x="9046845" y="1102360"/>
            <a:ext cx="182435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同样多</a:t>
            </a:r>
            <a:endParaRPr lang="zh-CN" altLang="en-US" sz="3600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0" name="文本框 19"/>
          <p:cNvSpPr txBox="1"/>
          <p:nvPr>
            <p:custDataLst>
              <p:tags r:id="rId22"/>
            </p:custDataLst>
          </p:nvPr>
        </p:nvSpPr>
        <p:spPr>
          <a:xfrm>
            <a:off x="7477760" y="1975485"/>
            <a:ext cx="79565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>
                <a:solidFill>
                  <a:srgbClr val="FF0000"/>
                </a:solidFill>
              </a:rPr>
              <a:t>=</a:t>
            </a:r>
            <a:endParaRPr lang="en-US" altLang="zh-CN" sz="5400">
              <a:solidFill>
                <a:srgbClr val="FF0000"/>
              </a:solidFill>
            </a:endParaRPr>
          </a:p>
        </p:txBody>
      </p:sp>
      <p:sp>
        <p:nvSpPr>
          <p:cNvPr id="22" name="文本框 21"/>
          <p:cNvSpPr txBox="1"/>
          <p:nvPr>
            <p:custDataLst>
              <p:tags r:id="rId23"/>
            </p:custDataLst>
          </p:nvPr>
        </p:nvSpPr>
        <p:spPr>
          <a:xfrm>
            <a:off x="7477760" y="2606040"/>
            <a:ext cx="1013460" cy="217614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5400">
                <a:solidFill>
                  <a:srgbClr val="7030A0"/>
                </a:solidFill>
              </a:rPr>
              <a:t>...</a:t>
            </a:r>
            <a:endParaRPr lang="en-US" altLang="zh-CN" sz="5400">
              <a:solidFill>
                <a:srgbClr val="7030A0"/>
              </a:solidFill>
            </a:endParaRPr>
          </a:p>
        </p:txBody>
      </p:sp>
      <p:sp>
        <p:nvSpPr>
          <p:cNvPr id="25" name="文本框 24"/>
          <p:cNvSpPr txBox="1"/>
          <p:nvPr>
            <p:custDataLst>
              <p:tags r:id="rId24"/>
            </p:custDataLst>
          </p:nvPr>
        </p:nvSpPr>
        <p:spPr>
          <a:xfrm>
            <a:off x="7216140" y="3330575"/>
            <a:ext cx="406400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等号</a:t>
            </a:r>
            <a:endParaRPr lang="zh-CN" altLang="en-US" sz="40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0" name="文本框 29"/>
          <p:cNvSpPr txBox="1"/>
          <p:nvPr>
            <p:custDataLst>
              <p:tags r:id="rId25"/>
            </p:custDataLst>
          </p:nvPr>
        </p:nvSpPr>
        <p:spPr>
          <a:xfrm>
            <a:off x="6363335" y="4537710"/>
            <a:ext cx="3528060" cy="69405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400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读作：</a:t>
            </a:r>
            <a:r>
              <a:rPr lang="en-US" altLang="zh-CN" sz="400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</a:t>
            </a:r>
            <a:r>
              <a:rPr lang="zh-CN" altLang="en-US" sz="400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等于</a:t>
            </a:r>
            <a:r>
              <a:rPr lang="en-US" altLang="zh-CN" sz="400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</a:t>
            </a:r>
            <a:endParaRPr lang="en-US" altLang="zh-CN" sz="4000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  <p:custDataLst>
      <p:tags r:id="rId26"/>
    </p:custData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4" grpId="0"/>
      <p:bldP spid="15" grpId="0"/>
      <p:bldP spid="17" grpId="0"/>
      <p:bldP spid="19" grpId="0"/>
      <p:bldP spid="20" grpId="0"/>
      <p:bldP spid="22" grpId="0"/>
      <p:bldP spid="25" grpId="0"/>
      <p:bldP spid="3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微信图片_2022101516030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34975" y="334010"/>
            <a:ext cx="11322050" cy="6014720"/>
          </a:xfrm>
          <a:prstGeom prst="rect">
            <a:avLst/>
          </a:prstGeom>
        </p:spPr>
      </p:pic>
      <p:pic>
        <p:nvPicPr>
          <p:cNvPr id="3" name="图片 2" descr="微信图片_2022101510491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 cstate="email"/>
          <a:stretch>
            <a:fillRect/>
          </a:stretch>
        </p:blipFill>
        <p:spPr>
          <a:xfrm>
            <a:off x="929640" y="0"/>
            <a:ext cx="4690800" cy="2555055"/>
          </a:xfrm>
          <a:prstGeom prst="rect">
            <a:avLst/>
          </a:prstGeom>
        </p:spPr>
      </p:pic>
      <p:pic>
        <p:nvPicPr>
          <p:cNvPr id="12293" name="图片 54" descr="卡通人物&#10;&#10;描述已自动生成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 cstate="email"/>
          <a:stretch>
            <a:fillRect/>
          </a:stretch>
        </p:blipFill>
        <p:spPr>
          <a:xfrm>
            <a:off x="665480" y="2609850"/>
            <a:ext cx="1196975" cy="11969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" name="图片 54" descr="卡通人物&#10;&#10;描述已自动生成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6" cstate="email"/>
          <a:stretch>
            <a:fillRect/>
          </a:stretch>
        </p:blipFill>
        <p:spPr>
          <a:xfrm>
            <a:off x="665480" y="3806825"/>
            <a:ext cx="1196975" cy="11969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图片 54" descr="卡通人物&#10;&#10;描述已自动生成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6" cstate="email"/>
          <a:stretch>
            <a:fillRect/>
          </a:stretch>
        </p:blipFill>
        <p:spPr>
          <a:xfrm>
            <a:off x="665480" y="5057775"/>
            <a:ext cx="1196975" cy="11969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" name="图片 54" descr="卡通人物&#10;&#10;描述已自动生成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6" cstate="email"/>
          <a:stretch>
            <a:fillRect/>
          </a:stretch>
        </p:blipFill>
        <p:spPr>
          <a:xfrm>
            <a:off x="6095365" y="629285"/>
            <a:ext cx="1196975" cy="11969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文本框 7"/>
          <p:cNvSpPr txBox="1"/>
          <p:nvPr>
            <p:custDataLst>
              <p:tags r:id="rId10"/>
            </p:custDataLst>
          </p:nvPr>
        </p:nvSpPr>
        <p:spPr>
          <a:xfrm>
            <a:off x="1745615" y="3752215"/>
            <a:ext cx="993140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/>
              <a:t>...</a:t>
            </a:r>
            <a:endParaRPr lang="en-US" altLang="zh-CN" sz="6000"/>
          </a:p>
        </p:txBody>
      </p:sp>
      <p:sp>
        <p:nvSpPr>
          <p:cNvPr id="9" name="文本框 8"/>
          <p:cNvSpPr txBox="1"/>
          <p:nvPr>
            <p:custDataLst>
              <p:tags r:id="rId11"/>
            </p:custDataLst>
          </p:nvPr>
        </p:nvSpPr>
        <p:spPr>
          <a:xfrm>
            <a:off x="1745615" y="5057775"/>
            <a:ext cx="897890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/>
              <a:t>...</a:t>
            </a:r>
            <a:endParaRPr lang="en-US" altLang="zh-CN" sz="6000"/>
          </a:p>
        </p:txBody>
      </p:sp>
      <p:pic>
        <p:nvPicPr>
          <p:cNvPr id="12299" name="图片 62" descr="卡通画&#10;&#10;描述已自动生成"/>
          <p:cNvPicPr>
            <a:picLocks noChangeAspect="1"/>
          </p:cNvPicPr>
          <p:nvPr>
            <p:custDataLst>
              <p:tags r:id="rId12"/>
            </p:custDataLst>
          </p:nvPr>
        </p:nvPicPr>
        <p:blipFill>
          <a:blip r:embed="rId13" cstate="email"/>
          <a:srcRect/>
          <a:stretch>
            <a:fillRect/>
          </a:stretch>
        </p:blipFill>
        <p:spPr>
          <a:xfrm>
            <a:off x="2410460" y="5389880"/>
            <a:ext cx="1355725" cy="6826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" name="图片 62" descr="卡通画&#10;&#10;描述已自动生成"/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13" cstate="email"/>
          <a:srcRect/>
          <a:stretch>
            <a:fillRect/>
          </a:stretch>
        </p:blipFill>
        <p:spPr>
          <a:xfrm>
            <a:off x="2410460" y="4013200"/>
            <a:ext cx="1355725" cy="6826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" name="图片 62" descr="卡通画&#10;&#10;描述已自动生成"/>
          <p:cNvPicPr>
            <a:picLocks noChangeAspect="1"/>
          </p:cNvPicPr>
          <p:nvPr>
            <p:custDataLst>
              <p:tags r:id="rId15"/>
            </p:custDataLst>
          </p:nvPr>
        </p:nvPicPr>
        <p:blipFill>
          <a:blip r:embed="rId13" cstate="email"/>
          <a:srcRect/>
          <a:stretch>
            <a:fillRect/>
          </a:stretch>
        </p:blipFill>
        <p:spPr>
          <a:xfrm>
            <a:off x="8079105" y="886460"/>
            <a:ext cx="1355725" cy="6826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" name="文本框 12"/>
          <p:cNvSpPr txBox="1"/>
          <p:nvPr>
            <p:custDataLst>
              <p:tags r:id="rId16"/>
            </p:custDataLst>
          </p:nvPr>
        </p:nvSpPr>
        <p:spPr>
          <a:xfrm>
            <a:off x="7292340" y="923925"/>
            <a:ext cx="76708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比</a:t>
            </a:r>
            <a:endParaRPr lang="zh-CN" altLang="en-US" sz="4000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4" name="文本框 13"/>
          <p:cNvSpPr txBox="1"/>
          <p:nvPr>
            <p:custDataLst>
              <p:tags r:id="rId17"/>
            </p:custDataLst>
          </p:nvPr>
        </p:nvSpPr>
        <p:spPr>
          <a:xfrm>
            <a:off x="9521190" y="862330"/>
            <a:ext cx="76708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多</a:t>
            </a:r>
            <a:endParaRPr lang="zh-CN" altLang="en-US" sz="4000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5" name="文本框 14"/>
          <p:cNvSpPr txBox="1"/>
          <p:nvPr>
            <p:custDataLst>
              <p:tags r:id="rId18"/>
            </p:custDataLst>
          </p:nvPr>
        </p:nvSpPr>
        <p:spPr>
          <a:xfrm>
            <a:off x="6559550" y="2158365"/>
            <a:ext cx="91948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>
                <a:solidFill>
                  <a:schemeClr val="bg1"/>
                </a:solidFill>
              </a:rPr>
              <a:t>3</a:t>
            </a:r>
            <a:endParaRPr lang="en-US" altLang="zh-CN" sz="4800">
              <a:solidFill>
                <a:schemeClr val="bg1"/>
              </a:solidFill>
            </a:endParaRPr>
          </a:p>
        </p:txBody>
      </p:sp>
      <p:sp>
        <p:nvSpPr>
          <p:cNvPr id="16" name="文本框 15"/>
          <p:cNvSpPr txBox="1"/>
          <p:nvPr>
            <p:custDataLst>
              <p:tags r:id="rId19"/>
            </p:custDataLst>
          </p:nvPr>
        </p:nvSpPr>
        <p:spPr>
          <a:xfrm>
            <a:off x="8550910" y="2158365"/>
            <a:ext cx="97028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>
                <a:solidFill>
                  <a:schemeClr val="bg1"/>
                </a:solidFill>
              </a:rPr>
              <a:t>2</a:t>
            </a:r>
            <a:endParaRPr lang="en-US" altLang="zh-CN" sz="4800">
              <a:solidFill>
                <a:schemeClr val="bg1"/>
              </a:solidFill>
            </a:endParaRPr>
          </a:p>
        </p:txBody>
      </p:sp>
      <p:sp>
        <p:nvSpPr>
          <p:cNvPr id="17" name="文本框 16"/>
          <p:cNvSpPr txBox="1"/>
          <p:nvPr>
            <p:custDataLst>
              <p:tags r:id="rId20"/>
            </p:custDataLst>
          </p:nvPr>
        </p:nvSpPr>
        <p:spPr>
          <a:xfrm>
            <a:off x="7522845" y="2112010"/>
            <a:ext cx="75120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>
                <a:solidFill>
                  <a:srgbClr val="FF0000"/>
                </a:solidFill>
              </a:rPr>
              <a:t>&gt;</a:t>
            </a:r>
            <a:endParaRPr lang="en-US" altLang="zh-CN" sz="5400">
              <a:solidFill>
                <a:srgbClr val="FF0000"/>
              </a:solidFill>
            </a:endParaRPr>
          </a:p>
        </p:txBody>
      </p:sp>
      <p:sp>
        <p:nvSpPr>
          <p:cNvPr id="18" name="文本框 17"/>
          <p:cNvSpPr txBox="1"/>
          <p:nvPr>
            <p:custDataLst>
              <p:tags r:id="rId21"/>
            </p:custDataLst>
          </p:nvPr>
        </p:nvSpPr>
        <p:spPr>
          <a:xfrm>
            <a:off x="7059930" y="3085465"/>
            <a:ext cx="1443990" cy="850265"/>
          </a:xfrm>
          <a:prstGeom prst="rect">
            <a:avLst/>
          </a:prstGeom>
          <a:noFill/>
        </p:spPr>
        <p:txBody>
          <a:bodyPr vert="eaVert" wrap="square" rtlCol="0">
            <a:noAutofit/>
          </a:bodyPr>
          <a:lstStyle/>
          <a:p>
            <a:r>
              <a:rPr lang="en-US" altLang="zh-CN" sz="5400">
                <a:solidFill>
                  <a:srgbClr val="7030A0"/>
                </a:solidFill>
              </a:rPr>
              <a:t>...</a:t>
            </a:r>
            <a:endParaRPr lang="en-US" altLang="zh-CN" sz="5400">
              <a:solidFill>
                <a:srgbClr val="7030A0"/>
              </a:solidFill>
            </a:endParaRPr>
          </a:p>
        </p:txBody>
      </p:sp>
      <p:sp>
        <p:nvSpPr>
          <p:cNvPr id="19" name="文本框 18"/>
          <p:cNvSpPr txBox="1"/>
          <p:nvPr>
            <p:custDataLst>
              <p:tags r:id="rId22"/>
            </p:custDataLst>
          </p:nvPr>
        </p:nvSpPr>
        <p:spPr>
          <a:xfrm>
            <a:off x="7219315" y="3935730"/>
            <a:ext cx="1284605" cy="72898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40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大于</a:t>
            </a:r>
            <a:endParaRPr lang="zh-CN" altLang="en-US" sz="40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0" name="文本框 19"/>
          <p:cNvSpPr txBox="1"/>
          <p:nvPr>
            <p:custDataLst>
              <p:tags r:id="rId23"/>
            </p:custDataLst>
          </p:nvPr>
        </p:nvSpPr>
        <p:spPr>
          <a:xfrm>
            <a:off x="6201410" y="5003800"/>
            <a:ext cx="3320415" cy="66103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400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读作：</a:t>
            </a:r>
            <a:r>
              <a:rPr lang="en-US" altLang="zh-CN" sz="400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</a:t>
            </a:r>
            <a:r>
              <a:rPr lang="zh-CN" altLang="en-US" sz="400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大于</a:t>
            </a:r>
            <a:r>
              <a:rPr lang="en-US" altLang="zh-CN" sz="400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</a:t>
            </a:r>
            <a:endParaRPr lang="en-US" altLang="zh-CN" sz="4000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  <p:custDataLst>
      <p:tags r:id="rId24"/>
    </p:custData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微信图片_2022101516030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548640" y="664210"/>
            <a:ext cx="11094720" cy="6029960"/>
          </a:xfrm>
          <a:prstGeom prst="rect">
            <a:avLst/>
          </a:prstGeom>
        </p:spPr>
      </p:pic>
      <p:pic>
        <p:nvPicPr>
          <p:cNvPr id="3" name="图片 2" descr="微信图片_2022101510491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 cstate="email"/>
          <a:stretch>
            <a:fillRect/>
          </a:stretch>
        </p:blipFill>
        <p:spPr>
          <a:xfrm>
            <a:off x="929640" y="0"/>
            <a:ext cx="4690800" cy="2555055"/>
          </a:xfrm>
          <a:prstGeom prst="rect">
            <a:avLst/>
          </a:prstGeom>
        </p:spPr>
      </p:pic>
      <p:pic>
        <p:nvPicPr>
          <p:cNvPr id="5" name="图片 54" descr="卡通人物&#10;&#10;描述已自动生成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 cstate="email"/>
          <a:stretch>
            <a:fillRect/>
          </a:stretch>
        </p:blipFill>
        <p:spPr>
          <a:xfrm>
            <a:off x="694690" y="3171825"/>
            <a:ext cx="1196975" cy="11969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" name="图片 54" descr="卡通人物&#10;&#10;描述已自动生成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6" cstate="email"/>
          <a:stretch>
            <a:fillRect/>
          </a:stretch>
        </p:blipFill>
        <p:spPr>
          <a:xfrm>
            <a:off x="788670" y="4286885"/>
            <a:ext cx="1196975" cy="11969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" name="图片 54" descr="卡通人物&#10;&#10;描述已自动生成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6" cstate="email"/>
          <a:stretch>
            <a:fillRect/>
          </a:stretch>
        </p:blipFill>
        <p:spPr>
          <a:xfrm>
            <a:off x="788670" y="5321935"/>
            <a:ext cx="1196975" cy="11969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" name="图片 54" descr="卡通人物&#10;&#10;描述已自动生成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6" cstate="email"/>
          <a:stretch>
            <a:fillRect/>
          </a:stretch>
        </p:blipFill>
        <p:spPr>
          <a:xfrm>
            <a:off x="6511290" y="1031240"/>
            <a:ext cx="1196975" cy="11969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302" name="图片 66" descr="卡通人物&#10;&#10;描述已自动生成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11" cstate="email"/>
          <a:stretch>
            <a:fillRect/>
          </a:stretch>
        </p:blipFill>
        <p:spPr>
          <a:xfrm>
            <a:off x="8175308" y="1158240"/>
            <a:ext cx="1062037" cy="9429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" name="图片 66" descr="卡通人物&#10;&#10;描述已自动生成"/>
          <p:cNvPicPr>
            <a:picLocks noChangeAspect="1"/>
          </p:cNvPicPr>
          <p:nvPr>
            <p:custDataLst>
              <p:tags r:id="rId12"/>
            </p:custDataLst>
          </p:nvPr>
        </p:nvPicPr>
        <p:blipFill>
          <a:blip r:embed="rId11" cstate="email"/>
          <a:stretch>
            <a:fillRect/>
          </a:stretch>
        </p:blipFill>
        <p:spPr>
          <a:xfrm>
            <a:off x="2589848" y="5501005"/>
            <a:ext cx="1062037" cy="9429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" name="图片 66" descr="卡通人物&#10;&#10;描述已自动生成"/>
          <p:cNvPicPr>
            <a:picLocks noChangeAspect="1"/>
          </p:cNvPicPr>
          <p:nvPr>
            <p:custDataLst>
              <p:tags r:id="rId13"/>
            </p:custDataLst>
          </p:nvPr>
        </p:nvPicPr>
        <p:blipFill>
          <a:blip r:embed="rId11" cstate="email"/>
          <a:stretch>
            <a:fillRect/>
          </a:stretch>
        </p:blipFill>
        <p:spPr>
          <a:xfrm>
            <a:off x="2523808" y="4469130"/>
            <a:ext cx="1062037" cy="9429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" name="图片 66" descr="卡通人物&#10;&#10;描述已自动生成"/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11" cstate="email"/>
          <a:stretch>
            <a:fillRect/>
          </a:stretch>
        </p:blipFill>
        <p:spPr>
          <a:xfrm>
            <a:off x="2473008" y="3437255"/>
            <a:ext cx="1062037" cy="9429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" name="图片 66" descr="卡通人物&#10;&#10;描述已自动生成"/>
          <p:cNvPicPr>
            <a:picLocks noChangeAspect="1"/>
          </p:cNvPicPr>
          <p:nvPr>
            <p:custDataLst>
              <p:tags r:id="rId15"/>
            </p:custDataLst>
          </p:nvPr>
        </p:nvPicPr>
        <p:blipFill>
          <a:blip r:embed="rId11" cstate="email"/>
          <a:stretch>
            <a:fillRect/>
          </a:stretch>
        </p:blipFill>
        <p:spPr>
          <a:xfrm>
            <a:off x="2473008" y="2494280"/>
            <a:ext cx="1062037" cy="9429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" name="文本框 11"/>
          <p:cNvSpPr txBox="1"/>
          <p:nvPr>
            <p:custDataLst>
              <p:tags r:id="rId16"/>
            </p:custDataLst>
          </p:nvPr>
        </p:nvSpPr>
        <p:spPr>
          <a:xfrm>
            <a:off x="1752600" y="3171825"/>
            <a:ext cx="1146175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>
                <a:solidFill>
                  <a:schemeClr val="tx1"/>
                </a:solidFill>
              </a:rPr>
              <a:t>...</a:t>
            </a:r>
            <a:endParaRPr lang="en-US" altLang="zh-CN" sz="6000">
              <a:solidFill>
                <a:schemeClr val="tx1"/>
              </a:solidFill>
            </a:endParaRPr>
          </a:p>
        </p:txBody>
      </p:sp>
      <p:sp>
        <p:nvSpPr>
          <p:cNvPr id="13" name="文本框 12"/>
          <p:cNvSpPr txBox="1"/>
          <p:nvPr>
            <p:custDataLst>
              <p:tags r:id="rId17"/>
            </p:custDataLst>
          </p:nvPr>
        </p:nvSpPr>
        <p:spPr>
          <a:xfrm>
            <a:off x="1858645" y="4318000"/>
            <a:ext cx="934085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/>
              <a:t>...</a:t>
            </a:r>
            <a:endParaRPr lang="en-US" altLang="zh-CN" sz="6000"/>
          </a:p>
        </p:txBody>
      </p:sp>
      <p:sp>
        <p:nvSpPr>
          <p:cNvPr id="14" name="文本框 13"/>
          <p:cNvSpPr txBox="1"/>
          <p:nvPr>
            <p:custDataLst>
              <p:tags r:id="rId18"/>
            </p:custDataLst>
          </p:nvPr>
        </p:nvSpPr>
        <p:spPr>
          <a:xfrm>
            <a:off x="1858645" y="5262245"/>
            <a:ext cx="1145540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/>
              <a:t>...</a:t>
            </a:r>
            <a:endParaRPr lang="en-US" altLang="zh-CN" sz="6000"/>
          </a:p>
        </p:txBody>
      </p:sp>
      <p:sp>
        <p:nvSpPr>
          <p:cNvPr id="15" name="文本框 14"/>
          <p:cNvSpPr txBox="1"/>
          <p:nvPr>
            <p:custDataLst>
              <p:tags r:id="rId19"/>
            </p:custDataLst>
          </p:nvPr>
        </p:nvSpPr>
        <p:spPr>
          <a:xfrm>
            <a:off x="7566660" y="1394460"/>
            <a:ext cx="67818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比</a:t>
            </a:r>
            <a:endParaRPr lang="zh-CN" altLang="en-US" sz="4000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6" name="文本框 15"/>
          <p:cNvSpPr txBox="1"/>
          <p:nvPr>
            <p:custDataLst>
              <p:tags r:id="rId20"/>
            </p:custDataLst>
          </p:nvPr>
        </p:nvSpPr>
        <p:spPr>
          <a:xfrm>
            <a:off x="9237345" y="1394460"/>
            <a:ext cx="113792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少</a:t>
            </a:r>
            <a:endParaRPr lang="zh-CN" altLang="en-US" sz="4000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7" name="文本框 16"/>
          <p:cNvSpPr txBox="1"/>
          <p:nvPr>
            <p:custDataLst>
              <p:tags r:id="rId21"/>
            </p:custDataLst>
          </p:nvPr>
        </p:nvSpPr>
        <p:spPr>
          <a:xfrm>
            <a:off x="6970395" y="2515235"/>
            <a:ext cx="84010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>
                <a:solidFill>
                  <a:schemeClr val="bg1"/>
                </a:solidFill>
              </a:rPr>
              <a:t>3</a:t>
            </a:r>
            <a:endParaRPr lang="en-US" altLang="zh-CN" sz="5400">
              <a:solidFill>
                <a:schemeClr val="bg1"/>
              </a:solidFill>
            </a:endParaRPr>
          </a:p>
        </p:txBody>
      </p:sp>
      <p:sp>
        <p:nvSpPr>
          <p:cNvPr id="18" name="文本框 17"/>
          <p:cNvSpPr txBox="1"/>
          <p:nvPr>
            <p:custDataLst>
              <p:tags r:id="rId22"/>
            </p:custDataLst>
          </p:nvPr>
        </p:nvSpPr>
        <p:spPr>
          <a:xfrm>
            <a:off x="8528050" y="2494280"/>
            <a:ext cx="101473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>
                <a:solidFill>
                  <a:schemeClr val="bg1"/>
                </a:solidFill>
              </a:rPr>
              <a:t>4</a:t>
            </a:r>
            <a:endParaRPr lang="en-US" altLang="zh-CN" sz="5400">
              <a:solidFill>
                <a:schemeClr val="bg1"/>
              </a:solidFill>
            </a:endParaRPr>
          </a:p>
        </p:txBody>
      </p:sp>
      <p:sp>
        <p:nvSpPr>
          <p:cNvPr id="19" name="文本框 18"/>
          <p:cNvSpPr txBox="1"/>
          <p:nvPr>
            <p:custDataLst>
              <p:tags r:id="rId23"/>
            </p:custDataLst>
          </p:nvPr>
        </p:nvSpPr>
        <p:spPr>
          <a:xfrm>
            <a:off x="7708265" y="2515235"/>
            <a:ext cx="94234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>
                <a:solidFill>
                  <a:srgbClr val="FF0000"/>
                </a:solidFill>
              </a:rPr>
              <a:t>&lt;</a:t>
            </a:r>
            <a:endParaRPr lang="en-US" altLang="zh-CN" sz="5400">
              <a:solidFill>
                <a:srgbClr val="FF0000"/>
              </a:solidFill>
            </a:endParaRPr>
          </a:p>
        </p:txBody>
      </p:sp>
      <p:sp>
        <p:nvSpPr>
          <p:cNvPr id="20" name="文本框 19"/>
          <p:cNvSpPr txBox="1"/>
          <p:nvPr>
            <p:custDataLst>
              <p:tags r:id="rId24"/>
            </p:custDataLst>
          </p:nvPr>
        </p:nvSpPr>
        <p:spPr>
          <a:xfrm>
            <a:off x="7810500" y="3533775"/>
            <a:ext cx="1040765" cy="935355"/>
          </a:xfrm>
          <a:prstGeom prst="rect">
            <a:avLst/>
          </a:prstGeom>
          <a:noFill/>
        </p:spPr>
        <p:txBody>
          <a:bodyPr vert="eaVert" wrap="square" rtlCol="0">
            <a:noAutofit/>
          </a:bodyPr>
          <a:lstStyle/>
          <a:p>
            <a:r>
              <a:rPr lang="en-US" altLang="zh-CN" sz="6000">
                <a:solidFill>
                  <a:srgbClr val="7030A0"/>
                </a:solidFill>
              </a:rPr>
              <a:t>...</a:t>
            </a:r>
            <a:endParaRPr lang="en-US" altLang="zh-CN" sz="6000">
              <a:solidFill>
                <a:srgbClr val="7030A0"/>
              </a:solidFill>
            </a:endParaRPr>
          </a:p>
        </p:txBody>
      </p:sp>
      <p:sp>
        <p:nvSpPr>
          <p:cNvPr id="21" name="文本框 20"/>
          <p:cNvSpPr txBox="1"/>
          <p:nvPr>
            <p:custDataLst>
              <p:tags r:id="rId25"/>
            </p:custDataLst>
          </p:nvPr>
        </p:nvSpPr>
        <p:spPr>
          <a:xfrm>
            <a:off x="7566660" y="4380230"/>
            <a:ext cx="144018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小于</a:t>
            </a:r>
            <a:endParaRPr lang="zh-CN" altLang="en-US" sz="40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2" name="文本框 21"/>
          <p:cNvSpPr txBox="1"/>
          <p:nvPr>
            <p:custDataLst>
              <p:tags r:id="rId26"/>
            </p:custDataLst>
          </p:nvPr>
        </p:nvSpPr>
        <p:spPr>
          <a:xfrm>
            <a:off x="6685280" y="5213350"/>
            <a:ext cx="351091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读作：</a:t>
            </a:r>
            <a:r>
              <a:rPr lang="en-US" altLang="zh-CN" sz="400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</a:t>
            </a:r>
            <a:r>
              <a:rPr lang="zh-CN" altLang="en-US" sz="400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小于</a:t>
            </a:r>
            <a:r>
              <a:rPr lang="en-US" altLang="zh-CN" sz="400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4</a:t>
            </a:r>
            <a:endParaRPr lang="en-US" altLang="zh-CN" sz="4000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  <p:custDataLst>
      <p:tags r:id="rId27"/>
    </p:custData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微信图片_2022101516030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47040" y="325755"/>
            <a:ext cx="11297285" cy="6117590"/>
          </a:xfrm>
          <a:prstGeom prst="rect">
            <a:avLst/>
          </a:prstGeom>
        </p:spPr>
      </p:pic>
      <p:sp>
        <p:nvSpPr>
          <p:cNvPr id="3" name="文本框 2"/>
          <p:cNvSpPr txBox="1"/>
          <p:nvPr>
            <p:custDataLst>
              <p:tags r:id="rId3"/>
            </p:custDataLst>
          </p:nvPr>
        </p:nvSpPr>
        <p:spPr>
          <a:xfrm>
            <a:off x="670560" y="1220470"/>
            <a:ext cx="6560185" cy="4572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比较</a:t>
            </a:r>
            <a:r>
              <a:rPr lang="en-US" altLang="zh-CN" sz="32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“&gt;”</a:t>
            </a:r>
            <a:r>
              <a:rPr lang="zh-CN" altLang="en-US" sz="32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和</a:t>
            </a:r>
            <a:r>
              <a:rPr lang="en-US" altLang="zh-CN" sz="32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“&lt;”</a:t>
            </a:r>
            <a:r>
              <a:rPr lang="zh-CN" altLang="en-US" sz="32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，你发现了什么？</a:t>
            </a:r>
            <a:r>
              <a:rPr lang="en-US" altLang="zh-CN" sz="3200" dirty="0"/>
              <a:t>		</a:t>
            </a:r>
            <a:r>
              <a:rPr lang="en-US" altLang="zh-CN" dirty="0"/>
              <a:t>													</a:t>
            </a:r>
            <a:endParaRPr lang="zh-CN" altLang="en-US" dirty="0"/>
          </a:p>
        </p:txBody>
      </p:sp>
      <p:sp>
        <p:nvSpPr>
          <p:cNvPr id="4" name="流程图: 可选过程 3"/>
          <p:cNvSpPr/>
          <p:nvPr>
            <p:custDataLst>
              <p:tags r:id="rId4"/>
            </p:custDataLst>
          </p:nvPr>
        </p:nvSpPr>
        <p:spPr>
          <a:xfrm>
            <a:off x="1903730" y="3065780"/>
            <a:ext cx="3013075" cy="1574800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“&gt;”</a:t>
            </a:r>
            <a:r>
              <a:rPr lang="zh-CN" altLang="en-US" sz="28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开口向左，</a:t>
            </a:r>
            <a:endParaRPr lang="zh-CN" altLang="en-US" sz="280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ctr"/>
            <a:r>
              <a:rPr lang="en-US" altLang="zh-CN" sz="28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“&lt;”</a:t>
            </a:r>
            <a:r>
              <a:rPr lang="zh-CN" altLang="en-US" sz="28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开口向右。</a:t>
            </a:r>
            <a:endParaRPr lang="zh-CN" altLang="en-US" sz="280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5" name="流程图: 可选过程 4"/>
          <p:cNvSpPr/>
          <p:nvPr>
            <p:custDataLst>
              <p:tags r:id="rId5"/>
            </p:custDataLst>
          </p:nvPr>
        </p:nvSpPr>
        <p:spPr>
          <a:xfrm>
            <a:off x="6410960" y="3065780"/>
            <a:ext cx="3013075" cy="1574800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“&gt;”</a:t>
            </a:r>
            <a:r>
              <a:rPr lang="zh-CN" altLang="en-US" sz="28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和</a:t>
            </a:r>
            <a:r>
              <a:rPr lang="en-US" altLang="zh-CN" sz="28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“&lt;”</a:t>
            </a:r>
            <a:r>
              <a:rPr lang="zh-CN" altLang="en-US" sz="28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开口都对着大数。</a:t>
            </a:r>
            <a:endParaRPr lang="zh-CN" altLang="en-US" sz="28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8" name="矩形 7"/>
          <p:cNvSpPr/>
          <p:nvPr>
            <p:custDataLst>
              <p:tags r:id="rId6"/>
            </p:custDataLst>
          </p:nvPr>
        </p:nvSpPr>
        <p:spPr>
          <a:xfrm>
            <a:off x="7444740" y="727075"/>
            <a:ext cx="4171315" cy="224028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kern="1500" spc="1000">
                <a:solidFill>
                  <a:schemeClr val="accent1">
                    <a:lumMod val="75000"/>
                  </a:schemeClr>
                </a:solidFill>
                <a:uFillTx/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3200" kern="1000" spc="500">
                <a:solidFill>
                  <a:schemeClr val="accent1">
                    <a:lumMod val="75000"/>
                  </a:schemeClr>
                </a:solidFill>
                <a:uFillTx/>
                <a:latin typeface="楷体" panose="02010609060101010101" charset="-122"/>
                <a:ea typeface="楷体" panose="02010609060101010101" charset="-122"/>
              </a:rPr>
              <a:t>两数比较大和小，</a:t>
            </a:r>
            <a:endParaRPr lang="zh-CN" altLang="en-US" sz="3200" kern="1000" spc="500">
              <a:solidFill>
                <a:schemeClr val="accent1">
                  <a:lumMod val="75000"/>
                </a:schemeClr>
              </a:solidFill>
              <a:uFillTx/>
              <a:latin typeface="楷体" panose="02010609060101010101" charset="-122"/>
              <a:ea typeface="楷体" panose="02010609060101010101" charset="-122"/>
            </a:endParaRPr>
          </a:p>
          <a:p>
            <a:pPr algn="ctr"/>
            <a:r>
              <a:rPr lang="en-US" altLang="zh-CN" sz="3200" kern="1000" spc="500">
                <a:solidFill>
                  <a:schemeClr val="accent1">
                    <a:lumMod val="75000"/>
                  </a:schemeClr>
                </a:solidFill>
                <a:uFillTx/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3200" kern="1000" spc="500">
                <a:solidFill>
                  <a:schemeClr val="accent1">
                    <a:lumMod val="75000"/>
                  </a:schemeClr>
                </a:solidFill>
                <a:uFillTx/>
                <a:latin typeface="楷体" panose="02010609060101010101" charset="-122"/>
                <a:ea typeface="楷体" panose="02010609060101010101" charset="-122"/>
              </a:rPr>
              <a:t>相等就要用等号，</a:t>
            </a:r>
            <a:endParaRPr lang="zh-CN" altLang="en-US" sz="3200" kern="1000" spc="500">
              <a:solidFill>
                <a:schemeClr val="accent1">
                  <a:lumMod val="75000"/>
                </a:schemeClr>
              </a:solidFill>
              <a:uFillTx/>
              <a:latin typeface="楷体" panose="02010609060101010101" charset="-122"/>
              <a:ea typeface="楷体" panose="02010609060101010101" charset="-122"/>
            </a:endParaRPr>
          </a:p>
          <a:p>
            <a:pPr algn="ctr"/>
            <a:r>
              <a:rPr lang="en-US" altLang="zh-CN" sz="3200" kern="1000" spc="500">
                <a:solidFill>
                  <a:schemeClr val="accent1">
                    <a:lumMod val="75000"/>
                  </a:schemeClr>
                </a:solidFill>
                <a:uFillTx/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3200" kern="1000" spc="500">
                <a:solidFill>
                  <a:schemeClr val="accent1">
                    <a:lumMod val="75000"/>
                  </a:schemeClr>
                </a:solidFill>
                <a:uFillTx/>
                <a:latin typeface="楷体" panose="02010609060101010101" charset="-122"/>
                <a:ea typeface="楷体" panose="02010609060101010101" charset="-122"/>
              </a:rPr>
              <a:t>开口朝着大数笑，</a:t>
            </a:r>
            <a:endParaRPr lang="zh-CN" altLang="en-US" sz="3200" kern="1000" spc="500">
              <a:solidFill>
                <a:schemeClr val="accent1">
                  <a:lumMod val="75000"/>
                </a:schemeClr>
              </a:solidFill>
              <a:uFillTx/>
              <a:latin typeface="楷体" panose="02010609060101010101" charset="-122"/>
              <a:ea typeface="楷体" panose="02010609060101010101" charset="-122"/>
            </a:endParaRPr>
          </a:p>
          <a:p>
            <a:pPr algn="ctr"/>
            <a:r>
              <a:rPr lang="en-US" altLang="zh-CN" sz="3200" kern="1000" spc="500">
                <a:solidFill>
                  <a:schemeClr val="accent1">
                    <a:lumMod val="75000"/>
                  </a:schemeClr>
                </a:solidFill>
                <a:uFillTx/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3200" kern="1000" spc="500">
                <a:solidFill>
                  <a:schemeClr val="accent1">
                    <a:lumMod val="75000"/>
                  </a:schemeClr>
                </a:solidFill>
                <a:uFillTx/>
                <a:latin typeface="楷体" panose="02010609060101010101" charset="-122"/>
                <a:ea typeface="楷体" panose="02010609060101010101" charset="-122"/>
              </a:rPr>
              <a:t>尖尖冲着小数瞧</a:t>
            </a:r>
            <a:r>
              <a:rPr lang="zh-CN" altLang="en-US" sz="2400" kern="1000" spc="500">
                <a:solidFill>
                  <a:schemeClr val="accent1">
                    <a:lumMod val="75000"/>
                  </a:schemeClr>
                </a:solidFill>
                <a:uFillTx/>
              </a:rPr>
              <a:t>。</a:t>
            </a:r>
            <a:endParaRPr lang="zh-CN" altLang="en-US" sz="2400" kern="1000" spc="500">
              <a:solidFill>
                <a:schemeClr val="accent1">
                  <a:lumMod val="75000"/>
                </a:schemeClr>
              </a:solidFill>
              <a:uFillTx/>
            </a:endParaRPr>
          </a:p>
        </p:txBody>
      </p:sp>
    </p:spTree>
    <p:custDataLst>
      <p:tags r:id="rId7"/>
    </p:custData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微信图片_2022101516030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346075" y="539115"/>
            <a:ext cx="11336655" cy="6211570"/>
          </a:xfrm>
          <a:prstGeom prst="rect">
            <a:avLst/>
          </a:prstGeom>
        </p:spPr>
      </p:pic>
      <p:pic>
        <p:nvPicPr>
          <p:cNvPr id="22535" name="Picture 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932498" y="2649538"/>
            <a:ext cx="2905125" cy="23241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0419" name="Picture 3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4556760" y="2316480"/>
            <a:ext cx="2914650" cy="26574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554" name="Picture 2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8189913" y="611188"/>
            <a:ext cx="3152775" cy="43624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/>
          <p:nvPr>
            <p:custDataLst>
              <p:tags r:id="rId9"/>
            </p:custDataLst>
          </p:nvPr>
        </p:nvSpPr>
        <p:spPr>
          <a:xfrm>
            <a:off x="1379220" y="5169535"/>
            <a:ext cx="84074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>
                <a:solidFill>
                  <a:schemeClr val="bg2"/>
                </a:solidFill>
              </a:rPr>
              <a:t>2</a:t>
            </a:r>
            <a:endParaRPr lang="en-US" altLang="zh-CN" sz="5400">
              <a:solidFill>
                <a:schemeClr val="bg2"/>
              </a:solidFill>
            </a:endParaRPr>
          </a:p>
        </p:txBody>
      </p: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2739390" y="5169535"/>
            <a:ext cx="84074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>
                <a:solidFill>
                  <a:schemeClr val="bg2"/>
                </a:solidFill>
              </a:rPr>
              <a:t>2</a:t>
            </a:r>
            <a:endParaRPr lang="en-US" altLang="zh-CN" sz="5400">
              <a:solidFill>
                <a:schemeClr val="bg2"/>
              </a:solidFill>
            </a:endParaRPr>
          </a:p>
        </p:txBody>
      </p:sp>
      <p:sp>
        <p:nvSpPr>
          <p:cNvPr id="6" name="文本框 5"/>
          <p:cNvSpPr txBox="1"/>
          <p:nvPr>
            <p:custDataLst>
              <p:tags r:id="rId11"/>
            </p:custDataLst>
          </p:nvPr>
        </p:nvSpPr>
        <p:spPr>
          <a:xfrm>
            <a:off x="5186045" y="5169535"/>
            <a:ext cx="84074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>
                <a:solidFill>
                  <a:schemeClr val="bg2"/>
                </a:solidFill>
              </a:rPr>
              <a:t>2</a:t>
            </a:r>
            <a:endParaRPr lang="en-US" altLang="zh-CN" sz="5400">
              <a:solidFill>
                <a:schemeClr val="bg2"/>
              </a:solidFill>
            </a:endParaRPr>
          </a:p>
        </p:txBody>
      </p:sp>
      <p:sp>
        <p:nvSpPr>
          <p:cNvPr id="8" name="文本框 7"/>
          <p:cNvSpPr txBox="1"/>
          <p:nvPr>
            <p:custDataLst>
              <p:tags r:id="rId12"/>
            </p:custDataLst>
          </p:nvPr>
        </p:nvSpPr>
        <p:spPr>
          <a:xfrm>
            <a:off x="6476365" y="5169535"/>
            <a:ext cx="95123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>
                <a:solidFill>
                  <a:schemeClr val="bg2"/>
                </a:solidFill>
              </a:rPr>
              <a:t>3</a:t>
            </a:r>
            <a:endParaRPr lang="en-US" altLang="zh-CN" sz="5400">
              <a:solidFill>
                <a:schemeClr val="bg2"/>
              </a:solidFill>
            </a:endParaRPr>
          </a:p>
        </p:txBody>
      </p:sp>
      <p:sp>
        <p:nvSpPr>
          <p:cNvPr id="9" name="文本框 8"/>
          <p:cNvSpPr txBox="1"/>
          <p:nvPr>
            <p:custDataLst>
              <p:tags r:id="rId13"/>
            </p:custDataLst>
          </p:nvPr>
        </p:nvSpPr>
        <p:spPr>
          <a:xfrm>
            <a:off x="8669020" y="5169535"/>
            <a:ext cx="67119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>
                <a:solidFill>
                  <a:schemeClr val="bg2"/>
                </a:solidFill>
              </a:rPr>
              <a:t>5</a:t>
            </a:r>
            <a:endParaRPr lang="en-US" altLang="zh-CN" sz="5400">
              <a:solidFill>
                <a:schemeClr val="bg2"/>
              </a:solidFill>
            </a:endParaRPr>
          </a:p>
        </p:txBody>
      </p:sp>
      <p:sp>
        <p:nvSpPr>
          <p:cNvPr id="10" name="文本框 9"/>
          <p:cNvSpPr txBox="1"/>
          <p:nvPr>
            <p:custDataLst>
              <p:tags r:id="rId14"/>
            </p:custDataLst>
          </p:nvPr>
        </p:nvSpPr>
        <p:spPr>
          <a:xfrm>
            <a:off x="10252710" y="5169535"/>
            <a:ext cx="56197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>
                <a:solidFill>
                  <a:schemeClr val="bg2"/>
                </a:solidFill>
              </a:rPr>
              <a:t>4</a:t>
            </a:r>
            <a:endParaRPr lang="en-US" altLang="zh-CN" sz="5400">
              <a:solidFill>
                <a:schemeClr val="bg2"/>
              </a:solidFill>
            </a:endParaRPr>
          </a:p>
        </p:txBody>
      </p:sp>
      <p:sp>
        <p:nvSpPr>
          <p:cNvPr id="11" name="椭圆 10"/>
          <p:cNvSpPr/>
          <p:nvPr>
            <p:custDataLst>
              <p:tags r:id="rId15"/>
            </p:custDataLst>
          </p:nvPr>
        </p:nvSpPr>
        <p:spPr>
          <a:xfrm>
            <a:off x="2055495" y="5281930"/>
            <a:ext cx="659130" cy="563880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>
            <p:custDataLst>
              <p:tags r:id="rId16"/>
            </p:custDataLst>
          </p:nvPr>
        </p:nvSpPr>
        <p:spPr>
          <a:xfrm>
            <a:off x="2093595" y="5102860"/>
            <a:ext cx="58356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>
                <a:solidFill>
                  <a:srgbClr val="FF0000"/>
                </a:solidFill>
              </a:rPr>
              <a:t>=</a:t>
            </a:r>
            <a:endParaRPr lang="en-US" altLang="zh-CN" sz="5400">
              <a:solidFill>
                <a:srgbClr val="FF0000"/>
              </a:solidFill>
            </a:endParaRPr>
          </a:p>
        </p:txBody>
      </p:sp>
      <p:sp>
        <p:nvSpPr>
          <p:cNvPr id="13" name="椭圆 12"/>
          <p:cNvSpPr/>
          <p:nvPr>
            <p:custDataLst>
              <p:tags r:id="rId17"/>
            </p:custDataLst>
          </p:nvPr>
        </p:nvSpPr>
        <p:spPr>
          <a:xfrm>
            <a:off x="5776595" y="5281930"/>
            <a:ext cx="695960" cy="659130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>
            <p:custDataLst>
              <p:tags r:id="rId18"/>
            </p:custDataLst>
          </p:nvPr>
        </p:nvSpPr>
        <p:spPr>
          <a:xfrm>
            <a:off x="5827395" y="5169535"/>
            <a:ext cx="77216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>
                <a:solidFill>
                  <a:srgbClr val="FF0000"/>
                </a:solidFill>
              </a:rPr>
              <a:t>&lt;</a:t>
            </a:r>
            <a:endParaRPr lang="en-US" altLang="zh-CN" sz="5400">
              <a:solidFill>
                <a:srgbClr val="FF0000"/>
              </a:solidFill>
            </a:endParaRPr>
          </a:p>
        </p:txBody>
      </p:sp>
      <p:sp>
        <p:nvSpPr>
          <p:cNvPr id="15" name="椭圆 14"/>
          <p:cNvSpPr/>
          <p:nvPr>
            <p:custDataLst>
              <p:tags r:id="rId19"/>
            </p:custDataLst>
          </p:nvPr>
        </p:nvSpPr>
        <p:spPr>
          <a:xfrm>
            <a:off x="9396730" y="5248910"/>
            <a:ext cx="696595" cy="691515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>
            <p:custDataLst>
              <p:tags r:id="rId20"/>
            </p:custDataLst>
          </p:nvPr>
        </p:nvSpPr>
        <p:spPr>
          <a:xfrm>
            <a:off x="9445625" y="5150485"/>
            <a:ext cx="59880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>
                <a:solidFill>
                  <a:srgbClr val="FF0000"/>
                </a:solidFill>
              </a:rPr>
              <a:t>&gt;</a:t>
            </a:r>
            <a:endParaRPr lang="en-US" altLang="zh-CN" sz="5400">
              <a:solidFill>
                <a:srgbClr val="FF0000"/>
              </a:solidFill>
            </a:endParaRPr>
          </a:p>
        </p:txBody>
      </p:sp>
      <p:sp>
        <p:nvSpPr>
          <p:cNvPr id="17" name="文本框 16"/>
          <p:cNvSpPr txBox="1"/>
          <p:nvPr>
            <p:custDataLst>
              <p:tags r:id="rId21"/>
            </p:custDataLst>
          </p:nvPr>
        </p:nvSpPr>
        <p:spPr>
          <a:xfrm>
            <a:off x="932815" y="-69215"/>
            <a:ext cx="3337560" cy="44704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4800">
                <a:solidFill>
                  <a:schemeClr val="tx2">
                    <a:lumMod val="50000"/>
                    <a:lumOff val="50000"/>
                  </a:schemeClr>
                </a:solidFill>
                <a:latin typeface="华文行楷" panose="02010800040101010101" charset="-122"/>
                <a:ea typeface="华文行楷" panose="02010800040101010101" charset="-122"/>
              </a:rPr>
              <a:t>随堂练习</a:t>
            </a:r>
            <a:endParaRPr lang="zh-CN" altLang="en-US" sz="4800">
              <a:solidFill>
                <a:schemeClr val="tx2">
                  <a:lumMod val="50000"/>
                  <a:lumOff val="50000"/>
                </a:schemeClr>
              </a:solidFill>
              <a:latin typeface="华文行楷" panose="02010800040101010101" charset="-122"/>
              <a:ea typeface="华文行楷" panose="02010800040101010101" charset="-122"/>
            </a:endParaRPr>
          </a:p>
        </p:txBody>
      </p:sp>
    </p:spTree>
    <p:custDataLst>
      <p:tags r:id="rId2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微信图片_2022101516030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786130" y="343535"/>
            <a:ext cx="11217910" cy="6285865"/>
          </a:xfrm>
          <a:prstGeom prst="rect">
            <a:avLst/>
          </a:prstGeom>
        </p:spPr>
      </p:pic>
      <p:sp>
        <p:nvSpPr>
          <p:cNvPr id="3" name="椭圆 2"/>
          <p:cNvSpPr/>
          <p:nvPr>
            <p:custDataLst>
              <p:tags r:id="rId3"/>
            </p:custDataLst>
          </p:nvPr>
        </p:nvSpPr>
        <p:spPr>
          <a:xfrm>
            <a:off x="2087245" y="1374140"/>
            <a:ext cx="718185" cy="724535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>
            <p:custDataLst>
              <p:tags r:id="rId4"/>
            </p:custDataLst>
          </p:nvPr>
        </p:nvSpPr>
        <p:spPr>
          <a:xfrm>
            <a:off x="2080895" y="2992755"/>
            <a:ext cx="724535" cy="725170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>
            <p:custDataLst>
              <p:tags r:id="rId5"/>
            </p:custDataLst>
          </p:nvPr>
        </p:nvSpPr>
        <p:spPr>
          <a:xfrm>
            <a:off x="2087245" y="4764405"/>
            <a:ext cx="733425" cy="688340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>
            <p:custDataLst>
              <p:tags r:id="rId6"/>
            </p:custDataLst>
          </p:nvPr>
        </p:nvSpPr>
        <p:spPr>
          <a:xfrm>
            <a:off x="6567805" y="1374140"/>
            <a:ext cx="725170" cy="687705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>
            <p:custDataLst>
              <p:tags r:id="rId7"/>
            </p:custDataLst>
          </p:nvPr>
        </p:nvSpPr>
        <p:spPr>
          <a:xfrm>
            <a:off x="6567805" y="3084830"/>
            <a:ext cx="687705" cy="688340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>
            <p:custDataLst>
              <p:tags r:id="rId8"/>
            </p:custDataLst>
          </p:nvPr>
        </p:nvSpPr>
        <p:spPr>
          <a:xfrm>
            <a:off x="1256030" y="1183005"/>
            <a:ext cx="612140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>
                <a:solidFill>
                  <a:schemeClr val="bg1"/>
                </a:solidFill>
              </a:rPr>
              <a:t>5</a:t>
            </a:r>
            <a:endParaRPr lang="en-US" altLang="zh-CN" sz="6600">
              <a:solidFill>
                <a:schemeClr val="bg1"/>
              </a:solidFill>
            </a:endParaRPr>
          </a:p>
        </p:txBody>
      </p:sp>
      <p:sp>
        <p:nvSpPr>
          <p:cNvPr id="9" name="文本框 8"/>
          <p:cNvSpPr txBox="1"/>
          <p:nvPr>
            <p:custDataLst>
              <p:tags r:id="rId9"/>
            </p:custDataLst>
          </p:nvPr>
        </p:nvSpPr>
        <p:spPr>
          <a:xfrm>
            <a:off x="3108960" y="1183005"/>
            <a:ext cx="825500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>
                <a:solidFill>
                  <a:schemeClr val="bg1"/>
                </a:solidFill>
              </a:rPr>
              <a:t>2</a:t>
            </a:r>
            <a:endParaRPr lang="en-US" altLang="zh-CN" sz="6600">
              <a:solidFill>
                <a:schemeClr val="bg1"/>
              </a:solidFill>
            </a:endParaRPr>
          </a:p>
        </p:txBody>
      </p:sp>
      <p:sp>
        <p:nvSpPr>
          <p:cNvPr id="10" name="文本框 9"/>
          <p:cNvSpPr txBox="1"/>
          <p:nvPr>
            <p:custDataLst>
              <p:tags r:id="rId10"/>
            </p:custDataLst>
          </p:nvPr>
        </p:nvSpPr>
        <p:spPr>
          <a:xfrm>
            <a:off x="1256030" y="2933065"/>
            <a:ext cx="687705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>
                <a:solidFill>
                  <a:schemeClr val="bg1"/>
                </a:solidFill>
              </a:rPr>
              <a:t>3</a:t>
            </a:r>
            <a:endParaRPr lang="en-US" altLang="zh-CN" sz="6600">
              <a:solidFill>
                <a:schemeClr val="bg1"/>
              </a:solidFill>
            </a:endParaRPr>
          </a:p>
        </p:txBody>
      </p:sp>
      <p:sp>
        <p:nvSpPr>
          <p:cNvPr id="13" name="文本框 12"/>
          <p:cNvSpPr txBox="1"/>
          <p:nvPr>
            <p:custDataLst>
              <p:tags r:id="rId11"/>
            </p:custDataLst>
          </p:nvPr>
        </p:nvSpPr>
        <p:spPr>
          <a:xfrm>
            <a:off x="3108960" y="2933065"/>
            <a:ext cx="868680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>
                <a:solidFill>
                  <a:schemeClr val="bg1"/>
                </a:solidFill>
              </a:rPr>
              <a:t>5</a:t>
            </a:r>
            <a:endParaRPr lang="en-US" altLang="zh-CN" sz="6600">
              <a:solidFill>
                <a:schemeClr val="bg1"/>
              </a:solidFill>
            </a:endParaRPr>
          </a:p>
        </p:txBody>
      </p:sp>
      <p:sp>
        <p:nvSpPr>
          <p:cNvPr id="14" name="文本框 13"/>
          <p:cNvSpPr txBox="1"/>
          <p:nvPr>
            <p:custDataLst>
              <p:tags r:id="rId12"/>
            </p:custDataLst>
          </p:nvPr>
        </p:nvSpPr>
        <p:spPr>
          <a:xfrm>
            <a:off x="1256030" y="4554855"/>
            <a:ext cx="687705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>
                <a:solidFill>
                  <a:schemeClr val="bg1"/>
                </a:solidFill>
              </a:rPr>
              <a:t>4</a:t>
            </a:r>
            <a:endParaRPr lang="en-US" altLang="zh-CN" sz="6600">
              <a:solidFill>
                <a:schemeClr val="bg1"/>
              </a:solidFill>
            </a:endParaRPr>
          </a:p>
        </p:txBody>
      </p:sp>
      <p:sp>
        <p:nvSpPr>
          <p:cNvPr id="15" name="文本框 14"/>
          <p:cNvSpPr txBox="1"/>
          <p:nvPr>
            <p:custDataLst>
              <p:tags r:id="rId13"/>
            </p:custDataLst>
          </p:nvPr>
        </p:nvSpPr>
        <p:spPr>
          <a:xfrm>
            <a:off x="3108960" y="4555490"/>
            <a:ext cx="635000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>
                <a:solidFill>
                  <a:schemeClr val="bg1"/>
                </a:solidFill>
              </a:rPr>
              <a:t>3</a:t>
            </a:r>
            <a:endParaRPr lang="en-US" altLang="zh-CN" sz="6600">
              <a:solidFill>
                <a:schemeClr val="bg1"/>
              </a:solidFill>
            </a:endParaRPr>
          </a:p>
        </p:txBody>
      </p:sp>
      <p:sp>
        <p:nvSpPr>
          <p:cNvPr id="16" name="文本框 15"/>
          <p:cNvSpPr txBox="1"/>
          <p:nvPr>
            <p:custDataLst>
              <p:tags r:id="rId14"/>
            </p:custDataLst>
          </p:nvPr>
        </p:nvSpPr>
        <p:spPr>
          <a:xfrm>
            <a:off x="5702300" y="1164590"/>
            <a:ext cx="594995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>
                <a:solidFill>
                  <a:schemeClr val="bg1"/>
                </a:solidFill>
              </a:rPr>
              <a:t>5</a:t>
            </a:r>
            <a:endParaRPr lang="en-US" altLang="zh-CN" sz="6600">
              <a:solidFill>
                <a:schemeClr val="bg1"/>
              </a:solidFill>
            </a:endParaRPr>
          </a:p>
        </p:txBody>
      </p:sp>
      <p:sp>
        <p:nvSpPr>
          <p:cNvPr id="18" name="文本框 17"/>
          <p:cNvSpPr txBox="1"/>
          <p:nvPr>
            <p:custDataLst>
              <p:tags r:id="rId15"/>
            </p:custDataLst>
          </p:nvPr>
        </p:nvSpPr>
        <p:spPr>
          <a:xfrm>
            <a:off x="7563485" y="1183005"/>
            <a:ext cx="518795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>
                <a:solidFill>
                  <a:schemeClr val="bg1"/>
                </a:solidFill>
              </a:rPr>
              <a:t>5</a:t>
            </a:r>
            <a:endParaRPr lang="en-US" altLang="zh-CN" sz="6600">
              <a:solidFill>
                <a:schemeClr val="bg1"/>
              </a:solidFill>
            </a:endParaRPr>
          </a:p>
        </p:txBody>
      </p:sp>
      <p:sp>
        <p:nvSpPr>
          <p:cNvPr id="19" name="文本框 18"/>
          <p:cNvSpPr txBox="1"/>
          <p:nvPr>
            <p:custDataLst>
              <p:tags r:id="rId16"/>
            </p:custDataLst>
          </p:nvPr>
        </p:nvSpPr>
        <p:spPr>
          <a:xfrm>
            <a:off x="5811520" y="2875915"/>
            <a:ext cx="568960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>
                <a:solidFill>
                  <a:schemeClr val="bg1"/>
                </a:solidFill>
              </a:rPr>
              <a:t>4</a:t>
            </a:r>
            <a:endParaRPr lang="en-US" altLang="zh-CN" sz="6600">
              <a:solidFill>
                <a:schemeClr val="bg1"/>
              </a:solidFill>
            </a:endParaRPr>
          </a:p>
        </p:txBody>
      </p:sp>
      <p:sp>
        <p:nvSpPr>
          <p:cNvPr id="20" name="文本框 19"/>
          <p:cNvSpPr txBox="1"/>
          <p:nvPr>
            <p:custDataLst>
              <p:tags r:id="rId17"/>
            </p:custDataLst>
          </p:nvPr>
        </p:nvSpPr>
        <p:spPr>
          <a:xfrm>
            <a:off x="7563485" y="2875915"/>
            <a:ext cx="612775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>
                <a:solidFill>
                  <a:schemeClr val="bg1"/>
                </a:solidFill>
              </a:rPr>
              <a:t>1</a:t>
            </a:r>
            <a:endParaRPr lang="en-US" altLang="zh-CN" sz="6600">
              <a:solidFill>
                <a:schemeClr val="bg1"/>
              </a:solidFill>
            </a:endParaRPr>
          </a:p>
        </p:txBody>
      </p:sp>
      <p:sp>
        <p:nvSpPr>
          <p:cNvPr id="22" name="文本框 21"/>
          <p:cNvSpPr txBox="1"/>
          <p:nvPr>
            <p:custDataLst>
              <p:tags r:id="rId18"/>
            </p:custDataLst>
          </p:nvPr>
        </p:nvSpPr>
        <p:spPr>
          <a:xfrm>
            <a:off x="2171065" y="1293495"/>
            <a:ext cx="634365" cy="65278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sz="5400">
                <a:solidFill>
                  <a:srgbClr val="FF0000"/>
                </a:solidFill>
              </a:rPr>
              <a:t>&gt;</a:t>
            </a:r>
            <a:endParaRPr lang="en-US" altLang="zh-CN" sz="5400">
              <a:solidFill>
                <a:srgbClr val="FF0000"/>
              </a:solidFill>
            </a:endParaRPr>
          </a:p>
        </p:txBody>
      </p:sp>
      <p:sp>
        <p:nvSpPr>
          <p:cNvPr id="23" name="文本框 22"/>
          <p:cNvSpPr txBox="1"/>
          <p:nvPr>
            <p:custDataLst>
              <p:tags r:id="rId19"/>
            </p:custDataLst>
          </p:nvPr>
        </p:nvSpPr>
        <p:spPr>
          <a:xfrm>
            <a:off x="2154555" y="4662805"/>
            <a:ext cx="650875" cy="6534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sz="5400">
                <a:solidFill>
                  <a:srgbClr val="FF0000"/>
                </a:solidFill>
              </a:rPr>
              <a:t>&gt;</a:t>
            </a:r>
            <a:endParaRPr lang="en-US" altLang="zh-CN" sz="5400">
              <a:solidFill>
                <a:srgbClr val="FF0000"/>
              </a:solidFill>
            </a:endParaRPr>
          </a:p>
        </p:txBody>
      </p:sp>
      <p:sp>
        <p:nvSpPr>
          <p:cNvPr id="24" name="文本框 23"/>
          <p:cNvSpPr txBox="1"/>
          <p:nvPr>
            <p:custDataLst>
              <p:tags r:id="rId20"/>
            </p:custDataLst>
          </p:nvPr>
        </p:nvSpPr>
        <p:spPr>
          <a:xfrm>
            <a:off x="6635750" y="2992755"/>
            <a:ext cx="58864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>
                <a:solidFill>
                  <a:srgbClr val="FF0000"/>
                </a:solidFill>
              </a:rPr>
              <a:t>&gt;</a:t>
            </a:r>
            <a:endParaRPr lang="en-US" altLang="zh-CN" sz="5400">
              <a:solidFill>
                <a:srgbClr val="FF0000"/>
              </a:solidFill>
            </a:endParaRPr>
          </a:p>
        </p:txBody>
      </p:sp>
      <p:sp>
        <p:nvSpPr>
          <p:cNvPr id="25" name="文本框 24"/>
          <p:cNvSpPr txBox="1"/>
          <p:nvPr>
            <p:custDataLst>
              <p:tags r:id="rId21"/>
            </p:custDataLst>
          </p:nvPr>
        </p:nvSpPr>
        <p:spPr>
          <a:xfrm>
            <a:off x="2136775" y="2919730"/>
            <a:ext cx="61277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>
                <a:solidFill>
                  <a:srgbClr val="FF0000"/>
                </a:solidFill>
              </a:rPr>
              <a:t>&lt;</a:t>
            </a:r>
            <a:endParaRPr lang="en-US" altLang="zh-CN" sz="5400">
              <a:solidFill>
                <a:srgbClr val="FF0000"/>
              </a:solidFill>
            </a:endParaRPr>
          </a:p>
        </p:txBody>
      </p:sp>
      <p:sp>
        <p:nvSpPr>
          <p:cNvPr id="26" name="文本框 25"/>
          <p:cNvSpPr txBox="1"/>
          <p:nvPr>
            <p:custDataLst>
              <p:tags r:id="rId22"/>
            </p:custDataLst>
          </p:nvPr>
        </p:nvSpPr>
        <p:spPr>
          <a:xfrm>
            <a:off x="6635750" y="1256665"/>
            <a:ext cx="54229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>
                <a:solidFill>
                  <a:srgbClr val="FF0000"/>
                </a:solidFill>
              </a:rPr>
              <a:t>=</a:t>
            </a:r>
            <a:endParaRPr lang="en-US" altLang="zh-CN" sz="5400">
              <a:solidFill>
                <a:srgbClr val="FF0000"/>
              </a:solidFill>
            </a:endParaRPr>
          </a:p>
        </p:txBody>
      </p:sp>
    </p:spTree>
    <p:custDataLst>
      <p:tags r:id="rId2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25" grpId="0"/>
      <p:bldP spid="26" grpId="0"/>
    </p:bldLst>
  </p:timing>
</p:sld>
</file>

<file path=ppt/tags/tag1.xml><?xml version="1.0" encoding="utf-8"?>
<p:tagLst xmlns:p="http://schemas.openxmlformats.org/presentationml/2006/main">
  <p:tag name="AS_UNIQUEID" val="56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0.xml><?xml version="1.0" encoding="utf-8"?>
<p:tagLst xmlns:p="http://schemas.openxmlformats.org/presentationml/2006/main">
  <p:tag name="AS_UNIQUEID" val="66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00.xml><?xml version="1.0" encoding="utf-8"?>
<p:tagLst xmlns:p="http://schemas.openxmlformats.org/presentationml/2006/main">
  <p:tag name="AS_UNIQUEID" val="167"/>
</p:tagLst>
</file>

<file path=ppt/tags/tag101.xml><?xml version="1.0" encoding="utf-8"?>
<p:tagLst xmlns:p="http://schemas.openxmlformats.org/presentationml/2006/main">
  <p:tag name="AS_UNIQUEID" val="168"/>
</p:tagLst>
</file>

<file path=ppt/tags/tag102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103.xml><?xml version="1.0" encoding="utf-8"?>
<p:tagLst xmlns:p="http://schemas.openxmlformats.org/presentationml/2006/main">
  <p:tag name="AS_UNIQUEID" val="170"/>
</p:tagLst>
</file>

<file path=ppt/tags/tag104.xml><?xml version="1.0" encoding="utf-8"?>
<p:tagLst xmlns:p="http://schemas.openxmlformats.org/presentationml/2006/main">
  <p:tag name="AS_UNIQUEID" val="171"/>
</p:tagLst>
</file>

<file path=ppt/tags/tag105.xml><?xml version="1.0" encoding="utf-8"?>
<p:tagLst xmlns:p="http://schemas.openxmlformats.org/presentationml/2006/main">
  <p:tag name="AS_UNIQUEID" val="172"/>
  <p:tag name="KSO_WM_UNIT_PLACING_PICTURE_USER_VIEWPORT" val="{&quot;height&quot;:4697.499212598425,&quot;width&quot;:4697.500787401575}"/>
</p:tagLst>
</file>

<file path=ppt/tags/tag106.xml><?xml version="1.0" encoding="utf-8"?>
<p:tagLst xmlns:p="http://schemas.openxmlformats.org/presentationml/2006/main">
  <p:tag name="AS_UNIQUEID" val="173"/>
  <p:tag name="KSO_WM_UNIT_PLACING_PICTURE_USER_VIEWPORT" val="{&quot;height&quot;:4697.499212598425,&quot;width&quot;:4697.500787401575}"/>
</p:tagLst>
</file>

<file path=ppt/tags/tag107.xml><?xml version="1.0" encoding="utf-8"?>
<p:tagLst xmlns:p="http://schemas.openxmlformats.org/presentationml/2006/main">
  <p:tag name="AS_UNIQUEID" val="174"/>
  <p:tag name="KSO_WM_UNIT_PLACING_PICTURE_USER_VIEWPORT" val="{&quot;height&quot;:4697.499212598425,&quot;width&quot;:4697.500787401575}"/>
</p:tagLst>
</file>

<file path=ppt/tags/tag108.xml><?xml version="1.0" encoding="utf-8"?>
<p:tagLst xmlns:p="http://schemas.openxmlformats.org/presentationml/2006/main">
  <p:tag name="AS_UNIQUEID" val="175"/>
  <p:tag name="KSO_WM_UNIT_PLACING_PICTURE_USER_VIEWPORT" val="{&quot;height&quot;:4697.499212598425,&quot;width&quot;:4697.500787401575}"/>
</p:tagLst>
</file>

<file path=ppt/tags/tag109.xml><?xml version="1.0" encoding="utf-8"?>
<p:tagLst xmlns:p="http://schemas.openxmlformats.org/presentationml/2006/main">
  <p:tag name="AS_UNIQUEID" val="176"/>
</p:tagLst>
</file>

<file path=ppt/tags/tag11.xml><?xml version="1.0" encoding="utf-8"?>
<p:tagLst xmlns:p="http://schemas.openxmlformats.org/presentationml/2006/main">
  <p:tag name="AS_UNIQUEID" val="68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10.xml><?xml version="1.0" encoding="utf-8"?>
<p:tagLst xmlns:p="http://schemas.openxmlformats.org/presentationml/2006/main">
  <p:tag name="AS_UNIQUEID" val="177"/>
</p:tagLst>
</file>

<file path=ppt/tags/tag111.xml><?xml version="1.0" encoding="utf-8"?>
<p:tagLst xmlns:p="http://schemas.openxmlformats.org/presentationml/2006/main">
  <p:tag name="AS_UNIQUEID" val="178"/>
</p:tagLst>
</file>

<file path=ppt/tags/tag112.xml><?xml version="1.0" encoding="utf-8"?>
<p:tagLst xmlns:p="http://schemas.openxmlformats.org/presentationml/2006/main">
  <p:tag name="AS_UNIQUEID" val="179"/>
</p:tagLst>
</file>

<file path=ppt/tags/tag113.xml><?xml version="1.0" encoding="utf-8"?>
<p:tagLst xmlns:p="http://schemas.openxmlformats.org/presentationml/2006/main">
  <p:tag name="AS_UNIQUEID" val="180"/>
</p:tagLst>
</file>

<file path=ppt/tags/tag114.xml><?xml version="1.0" encoding="utf-8"?>
<p:tagLst xmlns:p="http://schemas.openxmlformats.org/presentationml/2006/main">
  <p:tag name="AS_UNIQUEID" val="181"/>
</p:tagLst>
</file>

<file path=ppt/tags/tag115.xml><?xml version="1.0" encoding="utf-8"?>
<p:tagLst xmlns:p="http://schemas.openxmlformats.org/presentationml/2006/main">
  <p:tag name="AS_UNIQUEID" val="182"/>
</p:tagLst>
</file>

<file path=ppt/tags/tag116.xml><?xml version="1.0" encoding="utf-8"?>
<p:tagLst xmlns:p="http://schemas.openxmlformats.org/presentationml/2006/main">
  <p:tag name="AS_UNIQUEID" val="183"/>
</p:tagLst>
</file>

<file path=ppt/tags/tag117.xml><?xml version="1.0" encoding="utf-8"?>
<p:tagLst xmlns:p="http://schemas.openxmlformats.org/presentationml/2006/main">
  <p:tag name="AS_UNIQUEID" val="184"/>
</p:tagLst>
</file>

<file path=ppt/tags/tag118.xml><?xml version="1.0" encoding="utf-8"?>
<p:tagLst xmlns:p="http://schemas.openxmlformats.org/presentationml/2006/main">
  <p:tag name="AS_UNIQUEID" val="185"/>
</p:tagLst>
</file>

<file path=ppt/tags/tag119.xml><?xml version="1.0" encoding="utf-8"?>
<p:tagLst xmlns:p="http://schemas.openxmlformats.org/presentationml/2006/main">
  <p:tag name="AS_UNIQUEID" val="186"/>
</p:tagLst>
</file>

<file path=ppt/tags/tag12.xml><?xml version="1.0" encoding="utf-8"?>
<p:tagLst xmlns:p="http://schemas.openxmlformats.org/presentationml/2006/main">
  <p:tag name="AS_UNIQUEID" val="69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20.xml><?xml version="1.0" encoding="utf-8"?>
<p:tagLst xmlns:p="http://schemas.openxmlformats.org/presentationml/2006/main">
  <p:tag name="AS_UNIQUEID" val="187"/>
</p:tagLst>
</file>

<file path=ppt/tags/tag121.xml><?xml version="1.0" encoding="utf-8"?>
<p:tagLst xmlns:p="http://schemas.openxmlformats.org/presentationml/2006/main">
  <p:tag name="AS_UNIQUEID" val="188"/>
</p:tagLst>
</file>

<file path=ppt/tags/tag122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123.xml><?xml version="1.0" encoding="utf-8"?>
<p:tagLst xmlns:p="http://schemas.openxmlformats.org/presentationml/2006/main">
  <p:tag name="AS_UNIQUEID" val="190"/>
</p:tagLst>
</file>

<file path=ppt/tags/tag124.xml><?xml version="1.0" encoding="utf-8"?>
<p:tagLst xmlns:p="http://schemas.openxmlformats.org/presentationml/2006/main">
  <p:tag name="AS_UNIQUEID" val="191"/>
</p:tagLst>
</file>

<file path=ppt/tags/tag125.xml><?xml version="1.0" encoding="utf-8"?>
<p:tagLst xmlns:p="http://schemas.openxmlformats.org/presentationml/2006/main">
  <p:tag name="AS_UNIQUEID" val="192"/>
  <p:tag name="KSO_WM_UNIT_PLACING_PICTURE_USER_VIEWPORT" val="{&quot;height&quot;:4697.499212598425,&quot;width&quot;:4697.500787401575}"/>
</p:tagLst>
</file>

<file path=ppt/tags/tag126.xml><?xml version="1.0" encoding="utf-8"?>
<p:tagLst xmlns:p="http://schemas.openxmlformats.org/presentationml/2006/main">
  <p:tag name="AS_UNIQUEID" val="193"/>
  <p:tag name="KSO_WM_UNIT_PLACING_PICTURE_USER_VIEWPORT" val="{&quot;height&quot;:4697.499212598425,&quot;width&quot;:4697.500787401575}"/>
</p:tagLst>
</file>

<file path=ppt/tags/tag127.xml><?xml version="1.0" encoding="utf-8"?>
<p:tagLst xmlns:p="http://schemas.openxmlformats.org/presentationml/2006/main">
  <p:tag name="AS_UNIQUEID" val="194"/>
  <p:tag name="KSO_WM_UNIT_PLACING_PICTURE_USER_VIEWPORT" val="{&quot;height&quot;:4697.499212598425,&quot;width&quot;:4697.500787401575}"/>
</p:tagLst>
</file>

<file path=ppt/tags/tag128.xml><?xml version="1.0" encoding="utf-8"?>
<p:tagLst xmlns:p="http://schemas.openxmlformats.org/presentationml/2006/main">
  <p:tag name="AS_UNIQUEID" val="195"/>
  <p:tag name="KSO_WM_UNIT_PLACING_PICTURE_USER_VIEWPORT" val="{&quot;height&quot;:4697.499212598425,&quot;width&quot;:4697.500787401575}"/>
</p:tagLst>
</file>

<file path=ppt/tags/tag129.xml><?xml version="1.0" encoding="utf-8"?>
<p:tagLst xmlns:p="http://schemas.openxmlformats.org/presentationml/2006/main">
  <p:tag name="AS_UNIQUEID" val="196"/>
</p:tagLst>
</file>

<file path=ppt/tags/tag13.xml><?xml version="1.0" encoding="utf-8"?>
<p:tagLst xmlns:p="http://schemas.openxmlformats.org/presentationml/2006/main">
  <p:tag name="AS_UNIQUEID" val="70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30.xml><?xml version="1.0" encoding="utf-8"?>
<p:tagLst xmlns:p="http://schemas.openxmlformats.org/presentationml/2006/main">
  <p:tag name="AS_UNIQUEID" val="197"/>
</p:tagLst>
</file>

<file path=ppt/tags/tag131.xml><?xml version="1.0" encoding="utf-8"?>
<p:tagLst xmlns:p="http://schemas.openxmlformats.org/presentationml/2006/main">
  <p:tag name="AS_UNIQUEID" val="198"/>
</p:tagLst>
</file>

<file path=ppt/tags/tag132.xml><?xml version="1.0" encoding="utf-8"?>
<p:tagLst xmlns:p="http://schemas.openxmlformats.org/presentationml/2006/main">
  <p:tag name="AS_UNIQUEID" val="199"/>
</p:tagLst>
</file>

<file path=ppt/tags/tag133.xml><?xml version="1.0" encoding="utf-8"?>
<p:tagLst xmlns:p="http://schemas.openxmlformats.org/presentationml/2006/main">
  <p:tag name="AS_UNIQUEID" val="200"/>
</p:tagLst>
</file>

<file path=ppt/tags/tag134.xml><?xml version="1.0" encoding="utf-8"?>
<p:tagLst xmlns:p="http://schemas.openxmlformats.org/presentationml/2006/main">
  <p:tag name="AS_UNIQUEID" val="201"/>
</p:tagLst>
</file>

<file path=ppt/tags/tag135.xml><?xml version="1.0" encoding="utf-8"?>
<p:tagLst xmlns:p="http://schemas.openxmlformats.org/presentationml/2006/main">
  <p:tag name="AS_UNIQUEID" val="202"/>
</p:tagLst>
</file>

<file path=ppt/tags/tag136.xml><?xml version="1.0" encoding="utf-8"?>
<p:tagLst xmlns:p="http://schemas.openxmlformats.org/presentationml/2006/main">
  <p:tag name="AS_UNIQUEID" val="203"/>
</p:tagLst>
</file>

<file path=ppt/tags/tag137.xml><?xml version="1.0" encoding="utf-8"?>
<p:tagLst xmlns:p="http://schemas.openxmlformats.org/presentationml/2006/main">
  <p:tag name="AS_UNIQUEID" val="204"/>
</p:tagLst>
</file>

<file path=ppt/tags/tag138.xml><?xml version="1.0" encoding="utf-8"?>
<p:tagLst xmlns:p="http://schemas.openxmlformats.org/presentationml/2006/main">
  <p:tag name="AS_UNIQUEID" val="205"/>
</p:tagLst>
</file>

<file path=ppt/tags/tag139.xml><?xml version="1.0" encoding="utf-8"?>
<p:tagLst xmlns:p="http://schemas.openxmlformats.org/presentationml/2006/main">
  <p:tag name="AS_UNIQUEID" val="206"/>
</p:tagLst>
</file>

<file path=ppt/tags/tag14.xml><?xml version="1.0" encoding="utf-8"?>
<p:tagLst xmlns:p="http://schemas.openxmlformats.org/presentationml/2006/main">
  <p:tag name="AS_UNIQUEID" val="71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40.xml><?xml version="1.0" encoding="utf-8"?>
<p:tagLst xmlns:p="http://schemas.openxmlformats.org/presentationml/2006/main">
  <p:tag name="AS_UNIQUEID" val="207"/>
</p:tagLst>
</file>

<file path=ppt/tags/tag141.xml><?xml version="1.0" encoding="utf-8"?>
<p:tagLst xmlns:p="http://schemas.openxmlformats.org/presentationml/2006/main">
  <p:tag name="AS_UNIQUEID" val="208"/>
</p:tagLst>
</file>

<file path=ppt/tags/tag142.xml><?xml version="1.0" encoding="utf-8"?>
<p:tagLst xmlns:p="http://schemas.openxmlformats.org/presentationml/2006/main">
  <p:tag name="AS_UNIQUEID" val="209"/>
</p:tagLst>
</file>

<file path=ppt/tags/tag143.xml><?xml version="1.0" encoding="utf-8"?>
<p:tagLst xmlns:p="http://schemas.openxmlformats.org/presentationml/2006/main">
  <p:tag name="AS_UNIQUEID" val="210"/>
</p:tagLst>
</file>

<file path=ppt/tags/tag144.xml><?xml version="1.0" encoding="utf-8"?>
<p:tagLst xmlns:p="http://schemas.openxmlformats.org/presentationml/2006/main">
  <p:tag name="AS_UNIQUEID" val="211"/>
</p:tagLst>
</file>

<file path=ppt/tags/tag145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146.xml><?xml version="1.0" encoding="utf-8"?>
<p:tagLst xmlns:p="http://schemas.openxmlformats.org/presentationml/2006/main">
  <p:tag name="AS_UNIQUEID" val="213"/>
</p:tagLst>
</file>

<file path=ppt/tags/tag147.xml><?xml version="1.0" encoding="utf-8"?>
<p:tagLst xmlns:p="http://schemas.openxmlformats.org/presentationml/2006/main">
  <p:tag name="AS_UNIQUEID" val="214"/>
</p:tagLst>
</file>

<file path=ppt/tags/tag148.xml><?xml version="1.0" encoding="utf-8"?>
<p:tagLst xmlns:p="http://schemas.openxmlformats.org/presentationml/2006/main">
  <p:tag name="AS_UNIQUEID" val="215"/>
</p:tagLst>
</file>

<file path=ppt/tags/tag149.xml><?xml version="1.0" encoding="utf-8"?>
<p:tagLst xmlns:p="http://schemas.openxmlformats.org/presentationml/2006/main">
  <p:tag name="AS_UNIQUEID" val="216"/>
</p:tagLst>
</file>

<file path=ppt/tags/tag15.xml><?xml version="1.0" encoding="utf-8"?>
<p:tagLst xmlns:p="http://schemas.openxmlformats.org/presentationml/2006/main">
  <p:tag name="AS_UNIQUEID" val="72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50.xml><?xml version="1.0" encoding="utf-8"?>
<p:tagLst xmlns:p="http://schemas.openxmlformats.org/presentationml/2006/main">
  <p:tag name="AS_UNIQUEID" val="217"/>
</p:tagLst>
</file>

<file path=ppt/tags/tag151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152.xml><?xml version="1.0" encoding="utf-8"?>
<p:tagLst xmlns:p="http://schemas.openxmlformats.org/presentationml/2006/main">
  <p:tag name="AS_UNIQUEID" val="2"/>
</p:tagLst>
</file>

<file path=ppt/tags/tag153.xml><?xml version="1.0" encoding="utf-8"?>
<p:tagLst xmlns:p="http://schemas.openxmlformats.org/presentationml/2006/main">
  <p:tag name="AS_UNIQUEID" val="3"/>
</p:tagLst>
</file>

<file path=ppt/tags/tag154.xml><?xml version="1.0" encoding="utf-8"?>
<p:tagLst xmlns:p="http://schemas.openxmlformats.org/presentationml/2006/main">
  <p:tag name="AS_UNIQUEID" val="4"/>
</p:tagLst>
</file>

<file path=ppt/tags/tag155.xml><?xml version="1.0" encoding="utf-8"?>
<p:tagLst xmlns:p="http://schemas.openxmlformats.org/presentationml/2006/main">
  <p:tag name="AS_UNIQUEID" val="5"/>
</p:tagLst>
</file>

<file path=ppt/tags/tag156.xml><?xml version="1.0" encoding="utf-8"?>
<p:tagLst xmlns:p="http://schemas.openxmlformats.org/presentationml/2006/main">
  <p:tag name="AS_UNIQUEID" val="6"/>
</p:tagLst>
</file>

<file path=ppt/tags/tag157.xml><?xml version="1.0" encoding="utf-8"?>
<p:tagLst xmlns:p="http://schemas.openxmlformats.org/presentationml/2006/main">
  <p:tag name="AS_UNIQUEID" val="7"/>
</p:tagLst>
</file>

<file path=ppt/tags/tag158.xml><?xml version="1.0" encoding="utf-8"?>
<p:tagLst xmlns:p="http://schemas.openxmlformats.org/presentationml/2006/main">
  <p:tag name="AS_UNIQUEID" val="8"/>
</p:tagLst>
</file>

<file path=ppt/tags/tag159.xml><?xml version="1.0" encoding="utf-8"?>
<p:tagLst xmlns:p="http://schemas.openxmlformats.org/presentationml/2006/main">
  <p:tag name="AS_UNIQUEID" val="9"/>
</p:tagLst>
</file>

<file path=ppt/tags/tag16.xml><?xml version="1.0" encoding="utf-8"?>
<p:tagLst xmlns:p="http://schemas.openxmlformats.org/presentationml/2006/main">
  <p:tag name="AS_UNIQUEID" val="74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60.xml><?xml version="1.0" encoding="utf-8"?>
<p:tagLst xmlns:p="http://schemas.openxmlformats.org/presentationml/2006/main">
  <p:tag name="AS_UNIQUEID" val="10"/>
</p:tagLst>
</file>

<file path=ppt/tags/tag161.xml><?xml version="1.0" encoding="utf-8"?>
<p:tagLst xmlns:p="http://schemas.openxmlformats.org/presentationml/2006/main">
  <p:tag name="AS_UNIQUEID" val="11"/>
</p:tagLst>
</file>

<file path=ppt/tags/tag162.xml><?xml version="1.0" encoding="utf-8"?>
<p:tagLst xmlns:p="http://schemas.openxmlformats.org/presentationml/2006/main">
  <p:tag name="AS_UNIQUEID" val="12"/>
</p:tagLst>
</file>

<file path=ppt/tags/tag163.xml><?xml version="1.0" encoding="utf-8"?>
<p:tagLst xmlns:p="http://schemas.openxmlformats.org/presentationml/2006/main">
  <p:tag name="AS_UNIQUEID" val="13"/>
</p:tagLst>
</file>

<file path=ppt/tags/tag164.xml><?xml version="1.0" encoding="utf-8"?>
<p:tagLst xmlns:p="http://schemas.openxmlformats.org/presentationml/2006/main">
  <p:tag name="AS_UNIQUEID" val="14"/>
</p:tagLst>
</file>

<file path=ppt/tags/tag165.xml><?xml version="1.0" encoding="utf-8"?>
<p:tagLst xmlns:p="http://schemas.openxmlformats.org/presentationml/2006/main">
  <p:tag name="AS_UNIQUEID" val="15"/>
</p:tagLst>
</file>

<file path=ppt/tags/tag166.xml><?xml version="1.0" encoding="utf-8"?>
<p:tagLst xmlns:p="http://schemas.openxmlformats.org/presentationml/2006/main">
  <p:tag name="AS_UNIQUEID" val="16"/>
</p:tagLst>
</file>

<file path=ppt/tags/tag167.xml><?xml version="1.0" encoding="utf-8"?>
<p:tagLst xmlns:p="http://schemas.openxmlformats.org/presentationml/2006/main">
  <p:tag name="AS_UNIQUEID" val="17"/>
</p:tagLst>
</file>

<file path=ppt/tags/tag168.xml><?xml version="1.0" encoding="utf-8"?>
<p:tagLst xmlns:p="http://schemas.openxmlformats.org/presentationml/2006/main">
  <p:tag name="AS_UNIQUEID" val="18"/>
</p:tagLst>
</file>

<file path=ppt/tags/tag169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17.xml><?xml version="1.0" encoding="utf-8"?>
<p:tagLst xmlns:p="http://schemas.openxmlformats.org/presentationml/2006/main">
  <p:tag name="AS_UNIQUEID" val="75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70.xml><?xml version="1.0" encoding="utf-8"?>
<p:tagLst xmlns:p="http://schemas.openxmlformats.org/presentationml/2006/main">
  <p:tag name="AS_UNIQUEID" val="20"/>
</p:tagLst>
</file>

<file path=ppt/tags/tag171.xml><?xml version="1.0" encoding="utf-8"?>
<p:tagLst xmlns:p="http://schemas.openxmlformats.org/presentationml/2006/main">
  <p:tag name="AS_UNIQUEID" val="21"/>
</p:tagLst>
</file>

<file path=ppt/tags/tag172.xml><?xml version="1.0" encoding="utf-8"?>
<p:tagLst xmlns:p="http://schemas.openxmlformats.org/presentationml/2006/main">
  <p:tag name="AS_UNIQUEID" val="22"/>
</p:tagLst>
</file>

<file path=ppt/tags/tag173.xml><?xml version="1.0" encoding="utf-8"?>
<p:tagLst xmlns:p="http://schemas.openxmlformats.org/presentationml/2006/main">
  <p:tag name="AS_UNIQUEID" val="23"/>
</p:tagLst>
</file>

<file path=ppt/tags/tag174.xml><?xml version="1.0" encoding="utf-8"?>
<p:tagLst xmlns:p="http://schemas.openxmlformats.org/presentationml/2006/main">
  <p:tag name="AS_UNIQUEID" val="24"/>
</p:tagLst>
</file>

<file path=ppt/tags/tag175.xml><?xml version="1.0" encoding="utf-8"?>
<p:tagLst xmlns:p="http://schemas.openxmlformats.org/presentationml/2006/main">
  <p:tag name="AS_UNIQUEID" val="25"/>
</p:tagLst>
</file>

<file path=ppt/tags/tag176.xml><?xml version="1.0" encoding="utf-8"?>
<p:tagLst xmlns:p="http://schemas.openxmlformats.org/presentationml/2006/main">
  <p:tag name="AS_UNIQUEID" val="26"/>
</p:tagLst>
</file>

<file path=ppt/tags/tag177.xml><?xml version="1.0" encoding="utf-8"?>
<p:tagLst xmlns:p="http://schemas.openxmlformats.org/presentationml/2006/main">
  <p:tag name="AS_UNIQUEID" val="27"/>
</p:tagLst>
</file>

<file path=ppt/tags/tag178.xml><?xml version="1.0" encoding="utf-8"?>
<p:tagLst xmlns:p="http://schemas.openxmlformats.org/presentationml/2006/main">
  <p:tag name="AS_UNIQUEID" val="28"/>
</p:tagLst>
</file>

<file path=ppt/tags/tag179.xml><?xml version="1.0" encoding="utf-8"?>
<p:tagLst xmlns:p="http://schemas.openxmlformats.org/presentationml/2006/main">
  <p:tag name="AS_UNIQUEID" val="29"/>
</p:tagLst>
</file>

<file path=ppt/tags/tag18.xml><?xml version="1.0" encoding="utf-8"?>
<p:tagLst xmlns:p="http://schemas.openxmlformats.org/presentationml/2006/main">
  <p:tag name="AS_UNIQUEID" val="76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80.xml><?xml version="1.0" encoding="utf-8"?>
<p:tagLst xmlns:p="http://schemas.openxmlformats.org/presentationml/2006/main">
  <p:tag name="AS_UNIQUEID" val="30"/>
</p:tagLst>
</file>

<file path=ppt/tags/tag181.xml><?xml version="1.0" encoding="utf-8"?>
<p:tagLst xmlns:p="http://schemas.openxmlformats.org/presentationml/2006/main">
  <p:tag name="AS_UNIQUEID" val="31"/>
</p:tagLst>
</file>

<file path=ppt/tags/tag182.xml><?xml version="1.0" encoding="utf-8"?>
<p:tagLst xmlns:p="http://schemas.openxmlformats.org/presentationml/2006/main">
  <p:tag name="AS_UNIQUEID" val="32"/>
</p:tagLst>
</file>

<file path=ppt/tags/tag183.xml><?xml version="1.0" encoding="utf-8"?>
<p:tagLst xmlns:p="http://schemas.openxmlformats.org/presentationml/2006/main">
  <p:tag name="AS_UNIQUEID" val="33"/>
</p:tagLst>
</file>

<file path=ppt/tags/tag184.xml><?xml version="1.0" encoding="utf-8"?>
<p:tagLst xmlns:p="http://schemas.openxmlformats.org/presentationml/2006/main">
  <p:tag name="AS_UNIQUEID" val="34"/>
</p:tagLst>
</file>

<file path=ppt/tags/tag185.xml><?xml version="1.0" encoding="utf-8"?>
<p:tagLst xmlns:p="http://schemas.openxmlformats.org/presentationml/2006/main">
  <p:tag name="AS_UNIQUEID" val="35"/>
</p:tagLst>
</file>

<file path=ppt/tags/tag186.xml><?xml version="1.0" encoding="utf-8"?>
<p:tagLst xmlns:p="http://schemas.openxmlformats.org/presentationml/2006/main">
  <p:tag name="AS_UNIQUEID" val="36"/>
</p:tagLst>
</file>

<file path=ppt/tags/tag187.xml><?xml version="1.0" encoding="utf-8"?>
<p:tagLst xmlns:p="http://schemas.openxmlformats.org/presentationml/2006/main">
  <p:tag name="AS_UNIQUEID" val="37"/>
</p:tagLst>
</file>

<file path=ppt/tags/tag188.xml><?xml version="1.0" encoding="utf-8"?>
<p:tagLst xmlns:p="http://schemas.openxmlformats.org/presentationml/2006/main">
  <p:tag name="AS_UNIQUEID" val="38"/>
</p:tagLst>
</file>

<file path=ppt/tags/tag189.xml><?xml version="1.0" encoding="utf-8"?>
<p:tagLst xmlns:p="http://schemas.openxmlformats.org/presentationml/2006/main">
  <p:tag name="AS_UNIQUEID" val="39"/>
</p:tagLst>
</file>

<file path=ppt/tags/tag19.xml><?xml version="1.0" encoding="utf-8"?>
<p:tagLst xmlns:p="http://schemas.openxmlformats.org/presentationml/2006/main">
  <p:tag name="AS_UNIQUEID" val="77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90.xml><?xml version="1.0" encoding="utf-8"?>
<p:tagLst xmlns:p="http://schemas.openxmlformats.org/presentationml/2006/main">
  <p:tag name="AS_UNIQUEID" val="40"/>
</p:tagLst>
</file>

<file path=ppt/tags/tag191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192.xml><?xml version="1.0" encoding="utf-8"?>
<p:tagLst xmlns:p="http://schemas.openxmlformats.org/presentationml/2006/main">
  <p:tag name="AS_UNIQUEID" val="42"/>
</p:tagLst>
</file>

<file path=ppt/tags/tag193.xml><?xml version="1.0" encoding="utf-8"?>
<p:tagLst xmlns:p="http://schemas.openxmlformats.org/presentationml/2006/main">
  <p:tag name="AS_UNIQUEID" val="43"/>
</p:tagLst>
</file>

<file path=ppt/tags/tag194.xml><?xml version="1.0" encoding="utf-8"?>
<p:tagLst xmlns:p="http://schemas.openxmlformats.org/presentationml/2006/main">
  <p:tag name="AS_UNIQUEID" val="44"/>
</p:tagLst>
</file>

<file path=ppt/tags/tag195.xml><?xml version="1.0" encoding="utf-8"?>
<p:tagLst xmlns:p="http://schemas.openxmlformats.org/presentationml/2006/main">
  <p:tag name="AS_UNIQUEID" val="45"/>
</p:tagLst>
</file>

<file path=ppt/tags/tag196.xml><?xml version="1.0" encoding="utf-8"?>
<p:tagLst xmlns:p="http://schemas.openxmlformats.org/presentationml/2006/main">
  <p:tag name="AS_UNIQUEID" val="46"/>
</p:tagLst>
</file>

<file path=ppt/tags/tag197.xml><?xml version="1.0" encoding="utf-8"?>
<p:tagLst xmlns:p="http://schemas.openxmlformats.org/presentationml/2006/main">
  <p:tag name="AS_UNIQUEID" val="47"/>
</p:tagLst>
</file>

<file path=ppt/tags/tag198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199.xml><?xml version="1.0" encoding="utf-8"?>
<p:tagLst xmlns:p="http://schemas.openxmlformats.org/presentationml/2006/main">
  <p:tag name="AS_UNIQUEID" val="49"/>
</p:tagLst>
</file>

<file path=ppt/tags/tag2.xml><?xml version="1.0" encoding="utf-8"?>
<p:tagLst xmlns:p="http://schemas.openxmlformats.org/presentationml/2006/main">
  <p:tag name="AS_UNIQUEID" val="57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20.xml><?xml version="1.0" encoding="utf-8"?>
<p:tagLst xmlns:p="http://schemas.openxmlformats.org/presentationml/2006/main">
  <p:tag name="AS_UNIQUEID" val="78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00.xml><?xml version="1.0" encoding="utf-8"?>
<p:tagLst xmlns:p="http://schemas.openxmlformats.org/presentationml/2006/main">
  <p:tag name="AS_UNIQUEID" val="50"/>
</p:tagLst>
</file>

<file path=ppt/tags/tag201.xml><?xml version="1.0" encoding="utf-8"?>
<p:tagLst xmlns:p="http://schemas.openxmlformats.org/presentationml/2006/main">
  <p:tag name="AS_UNIQUEID" val="51"/>
</p:tagLst>
</file>

<file path=ppt/tags/tag202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203.xml><?xml version="1.0" encoding="utf-8"?>
<p:tagLst xmlns:p="http://schemas.openxmlformats.org/presentationml/2006/main">
  <p:tag name="AS_UNIQUEID" val="53"/>
</p:tagLst>
</file>

<file path=ppt/tags/tag204.xml><?xml version="1.0" encoding="utf-8"?>
<p:tagLst xmlns:p="http://schemas.openxmlformats.org/presentationml/2006/main">
  <p:tag name="AS_UNIQUEID" val="54"/>
</p:tagLst>
</file>

<file path=ppt/tags/tag205.xml><?xml version="1.0" encoding="utf-8"?>
<p:tagLst xmlns:p="http://schemas.openxmlformats.org/presentationml/2006/main">
  <p:tag name="AS_UNIQUEID" val="222"/>
</p:tagLst>
</file>

<file path=ppt/tags/tag206.xml><?xml version="1.0" encoding="utf-8"?>
<p:tagLst xmlns:p="http://schemas.openxmlformats.org/presentationml/2006/main">
  <p:tag name="AS_UNIQUEID" val="250"/>
</p:tagLst>
</file>

<file path=ppt/tags/tag207.xml><?xml version="1.0" encoding="utf-8"?>
<p:tagLst xmlns:p="http://schemas.openxmlformats.org/presentationml/2006/main">
  <p:tag name="AS_UNIQUEID" val="278"/>
</p:tagLst>
</file>

<file path=ppt/tags/tag208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209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MjhjZDdkZDRmMzhjYWU4Y2M1MzBlOTcxZGY5YzY5MTcifQ=="/>
  <p:tag name="KSO_WPP_MARK_KEY" val="c0f2408c-3a47-488f-98f8-3f592e9b0711"/>
  <p:tag name="commondata" val="eyJoZGlkIjoiN2YzNjBkOTgyNWQ1YTMxYzM3MzMwNWFiODNmOWIzYWMifQ=="/>
</p:tagLst>
</file>

<file path=ppt/tags/tag21.xml><?xml version="1.0" encoding="utf-8"?>
<p:tagLst xmlns:p="http://schemas.openxmlformats.org/presentationml/2006/main">
  <p:tag name="AS_UNIQUEID" val="79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2.xml><?xml version="1.0" encoding="utf-8"?>
<p:tagLst xmlns:p="http://schemas.openxmlformats.org/presentationml/2006/main">
  <p:tag name="AS_UNIQUEID" val="81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3.xml><?xml version="1.0" encoding="utf-8"?>
<p:tagLst xmlns:p="http://schemas.openxmlformats.org/presentationml/2006/main">
  <p:tag name="AS_UNIQUEID" val="82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4.xml><?xml version="1.0" encoding="utf-8"?>
<p:tagLst xmlns:p="http://schemas.openxmlformats.org/presentationml/2006/main">
  <p:tag name="AS_UNIQUEID" val="83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5.xml><?xml version="1.0" encoding="utf-8"?>
<p:tagLst xmlns:p="http://schemas.openxmlformats.org/presentationml/2006/main">
  <p:tag name="AS_UNIQUEID" val="84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6.xml><?xml version="1.0" encoding="utf-8"?>
<p:tagLst xmlns:p="http://schemas.openxmlformats.org/presentationml/2006/main">
  <p:tag name="AS_UNIQUEID" val="85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7.xml><?xml version="1.0" encoding="utf-8"?>
<p:tagLst xmlns:p="http://schemas.openxmlformats.org/presentationml/2006/main">
  <p:tag name="AS_UNIQUEID" val="86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8.xml><?xml version="1.0" encoding="utf-8"?>
<p:tagLst xmlns:p="http://schemas.openxmlformats.org/presentationml/2006/main">
  <p:tag name="AS_UNIQUEID" val="87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9.xml><?xml version="1.0" encoding="utf-8"?>
<p:tagLst xmlns:p="http://schemas.openxmlformats.org/presentationml/2006/main">
  <p:tag name="AS_UNIQUEID" val="88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.xml><?xml version="1.0" encoding="utf-8"?>
<p:tagLst xmlns:p="http://schemas.openxmlformats.org/presentationml/2006/main">
  <p:tag name="AS_UNIQUEID" val="58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30.xml><?xml version="1.0" encoding="utf-8"?>
<p:tagLst xmlns:p="http://schemas.openxmlformats.org/presentationml/2006/main">
  <p:tag name="AS_UNIQUEID" val="90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1.xml><?xml version="1.0" encoding="utf-8"?>
<p:tagLst xmlns:p="http://schemas.openxmlformats.org/presentationml/2006/main">
  <p:tag name="AS_UNIQUEID" val="91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2.xml><?xml version="1.0" encoding="utf-8"?>
<p:tagLst xmlns:p="http://schemas.openxmlformats.org/presentationml/2006/main">
  <p:tag name="AS_UNIQUEID" val="92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3.xml><?xml version="1.0" encoding="utf-8"?>
<p:tagLst xmlns:p="http://schemas.openxmlformats.org/presentationml/2006/main">
  <p:tag name="AS_UNIQUEID" val="93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4.xml><?xml version="1.0" encoding="utf-8"?>
<p:tagLst xmlns:p="http://schemas.openxmlformats.org/presentationml/2006/main">
  <p:tag name="AS_UNIQUEID" val="95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5.xml><?xml version="1.0" encoding="utf-8"?>
<p:tagLst xmlns:p="http://schemas.openxmlformats.org/presentationml/2006/main">
  <p:tag name="AS_UNIQUEID" val="96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6.xml><?xml version="1.0" encoding="utf-8"?>
<p:tagLst xmlns:p="http://schemas.openxmlformats.org/presentationml/2006/main">
  <p:tag name="AS_UNIQUEID" val="97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7.xml><?xml version="1.0" encoding="utf-8"?>
<p:tagLst xmlns:p="http://schemas.openxmlformats.org/presentationml/2006/main">
  <p:tag name="AS_UNIQUEID" val="99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8.xml><?xml version="1.0" encoding="utf-8"?>
<p:tagLst xmlns:p="http://schemas.openxmlformats.org/presentationml/2006/main">
  <p:tag name="AS_UNIQUEID" val="100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9.xml><?xml version="1.0" encoding="utf-8"?>
<p:tagLst xmlns:p="http://schemas.openxmlformats.org/presentationml/2006/main">
  <p:tag name="AS_UNIQUEID" val="101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.xml><?xml version="1.0" encoding="utf-8"?>
<p:tagLst xmlns:p="http://schemas.openxmlformats.org/presentationml/2006/main">
  <p:tag name="AS_UNIQUEID" val="59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40.xml><?xml version="1.0" encoding="utf-8"?>
<p:tagLst xmlns:p="http://schemas.openxmlformats.org/presentationml/2006/main">
  <p:tag name="AS_UNIQUEID" val="102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1.xml><?xml version="1.0" encoding="utf-8"?>
<p:tagLst xmlns:p="http://schemas.openxmlformats.org/presentationml/2006/main">
  <p:tag name="AS_UNIQUEID" val="103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2.xml><?xml version="1.0" encoding="utf-8"?>
<p:tagLst xmlns:p="http://schemas.openxmlformats.org/presentationml/2006/main">
  <p:tag name="AS_UNIQUEID" val="104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3.xml><?xml version="1.0" encoding="utf-8"?>
<p:tagLst xmlns:p="http://schemas.openxmlformats.org/presentationml/2006/main">
  <p:tag name="AS_UNIQUEID" val="106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4.xml><?xml version="1.0" encoding="utf-8"?>
<p:tagLst xmlns:p="http://schemas.openxmlformats.org/presentationml/2006/main">
  <p:tag name="AS_UNIQUEID" val="107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5.xml><?xml version="1.0" encoding="utf-8"?>
<p:tagLst xmlns:p="http://schemas.openxmlformats.org/presentationml/2006/main">
  <p:tag name="AS_UNIQUEID" val="108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6.xml><?xml version="1.0" encoding="utf-8"?>
<p:tagLst xmlns:p="http://schemas.openxmlformats.org/presentationml/2006/main">
  <p:tag name="AS_UNIQUEID" val="109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7.xml><?xml version="1.0" encoding="utf-8"?>
<p:tagLst xmlns:p="http://schemas.openxmlformats.org/presentationml/2006/main">
  <p:tag name="AS_UNIQUEID" val="110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8.xml><?xml version="1.0" encoding="utf-8"?>
<p:tagLst xmlns:p="http://schemas.openxmlformats.org/presentationml/2006/main">
  <p:tag name="AS_UNIQUEID" val="112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49.xml><?xml version="1.0" encoding="utf-8"?>
<p:tagLst xmlns:p="http://schemas.openxmlformats.org/presentationml/2006/main">
  <p:tag name="AS_UNIQUEID" val="113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.xml><?xml version="1.0" encoding="utf-8"?>
<p:tagLst xmlns:p="http://schemas.openxmlformats.org/presentationml/2006/main">
  <p:tag name="AS_UNIQUEID" val="60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50.xml><?xml version="1.0" encoding="utf-8"?>
<p:tagLst xmlns:p="http://schemas.openxmlformats.org/presentationml/2006/main">
  <p:tag name="AS_UNIQUEID" val="114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1.xml><?xml version="1.0" encoding="utf-8"?>
<p:tagLst xmlns:p="http://schemas.openxmlformats.org/presentationml/2006/main">
  <p:tag name="AS_UNIQUEID" val="115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2.xml><?xml version="1.0" encoding="utf-8"?>
<p:tagLst xmlns:p="http://schemas.openxmlformats.org/presentationml/2006/main">
  <p:tag name="AS_UNIQUEID" val="117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3.xml><?xml version="1.0" encoding="utf-8"?>
<p:tagLst xmlns:p="http://schemas.openxmlformats.org/presentationml/2006/main">
  <p:tag name="AS_UNIQUEID" val="118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4.xml><?xml version="1.0" encoding="utf-8"?>
<p:tagLst xmlns:p="http://schemas.openxmlformats.org/presentationml/2006/main">
  <p:tag name="AS_UNIQUEID" val="119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5.xml><?xml version="1.0" encoding="utf-8"?>
<p:tagLst xmlns:p="http://schemas.openxmlformats.org/presentationml/2006/main">
  <p:tag name="AS_UNIQUEID" val="120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6.xml><?xml version="1.0" encoding="utf-8"?>
<p:tagLst xmlns:p="http://schemas.openxmlformats.org/presentationml/2006/main">
  <p:tag name="AS_UNIQUEID" val="121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7.xml><?xml version="1.0" encoding="utf-8"?>
<p:tagLst xmlns:p="http://schemas.openxmlformats.org/presentationml/2006/main">
  <p:tag name="AS_UNIQUEID" val="123"/>
</p:tagLst>
</file>

<file path=ppt/tags/tag58.xml><?xml version="1.0" encoding="utf-8"?>
<p:tagLst xmlns:p="http://schemas.openxmlformats.org/presentationml/2006/main">
  <p:tag name="AS_UNIQUEID" val="125"/>
  <p:tag name="KSO_WM_BEAUTIFY_FLAG" val="#wm#"/>
  <p:tag name="KSO_WM_TAG_VERSION" val="1.0"/>
  <p:tag name="KSO_WM_TEMPLATE_CATEGORY" val="custom"/>
  <p:tag name="KSO_WM_TEMPLATE_INDEX" val="20205176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9.xml><?xml version="1.0" encoding="utf-8"?>
<p:tagLst xmlns:p="http://schemas.openxmlformats.org/presentationml/2006/main">
  <p:tag name="AS_UNIQUEID" val="126"/>
  <p:tag name="KSO_WM_BEAUTIFY_FLAG" val="#wm#"/>
  <p:tag name="KSO_WM_TAG_VERSION" val="1.0"/>
  <p:tag name="KSO_WM_TEMPLATE_CATEGORY" val="custom"/>
  <p:tag name="KSO_WM_TEMPLATE_INDEX" val="20205176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.xml><?xml version="1.0" encoding="utf-8"?>
<p:tagLst xmlns:p="http://schemas.openxmlformats.org/presentationml/2006/main">
  <p:tag name="AS_UNIQUEID" val="62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60.xml><?xml version="1.0" encoding="utf-8"?>
<p:tagLst xmlns:p="http://schemas.openxmlformats.org/presentationml/2006/main">
  <p:tag name="AS_UNIQUEID" val="127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1.xml><?xml version="1.0" encoding="utf-8"?>
<p:tagLst xmlns:p="http://schemas.openxmlformats.org/presentationml/2006/main">
  <p:tag name="AS_UNIQUEID" val="128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2.xml><?xml version="1.0" encoding="utf-8"?>
<p:tagLst xmlns:p="http://schemas.openxmlformats.org/presentationml/2006/main">
  <p:tag name="AS_UNIQUEID" val="129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3.xml><?xml version="1.0" encoding="utf-8"?>
<p:tagLst xmlns:p="http://schemas.openxmlformats.org/presentationml/2006/main">
  <p:tag name="AS_UNIQUEID" val="130"/>
</p:tagLst>
</file>

<file path=ppt/tags/tag64.xml><?xml version="1.0" encoding="utf-8"?>
<p:tagLst xmlns:p="http://schemas.openxmlformats.org/presentationml/2006/main">
  <p:tag name="AS_UNIQUEID" val="236"/>
</p:tagLst>
</file>

<file path=ppt/tags/tag65.xml><?xml version="1.0" encoding="utf-8"?>
<p:tagLst xmlns:p="http://schemas.openxmlformats.org/presentationml/2006/main">
  <p:tag name="AS_UNIQUEID" val="264"/>
</p:tagLst>
</file>

<file path=ppt/tags/tag66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COLOR_TYPE" val="1"/>
  <p:tag name="KSO_WM_TEMPLATE_INDEX" val="20205176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67.xml><?xml version="1.0" encoding="utf-8"?>
<p:tagLst xmlns:p="http://schemas.openxmlformats.org/presentationml/2006/main">
  <p:tag name="AS_UNIQUEID" val="132"/>
</p:tagLst>
</file>

<file path=ppt/tags/tag68.xml><?xml version="1.0" encoding="utf-8"?>
<p:tagLst xmlns:p="http://schemas.openxmlformats.org/presentationml/2006/main">
  <p:tag name="AS_UNIQUEID" val="133"/>
</p:tagLst>
</file>

<file path=ppt/tags/tag69.xml><?xml version="1.0" encoding="utf-8"?>
<p:tagLst xmlns:p="http://schemas.openxmlformats.org/presentationml/2006/main">
  <p:tag name="AS_UNIQUEID" val="135"/>
</p:tagLst>
</file>

<file path=ppt/tags/tag7.xml><?xml version="1.0" encoding="utf-8"?>
<p:tagLst xmlns:p="http://schemas.openxmlformats.org/presentationml/2006/main">
  <p:tag name="AS_UNIQUEID" val="63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70.xml><?xml version="1.0" encoding="utf-8"?>
<p:tagLst xmlns:p="http://schemas.openxmlformats.org/presentationml/2006/main">
  <p:tag name="AS_UNIQUEID" val="136"/>
</p:tagLst>
</file>

<file path=ppt/tags/tag71.xml><?xml version="1.0" encoding="utf-8"?>
<p:tagLst xmlns:p="http://schemas.openxmlformats.org/presentationml/2006/main">
  <p:tag name="KSO_WM_BEAUTIFY_FLAG" val="#wm#"/>
  <p:tag name="KSO_WM_SLIDE_ID" val="custom20205176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COLOR_TYPE" val="1"/>
  <p:tag name="KSO_WM_TEMPLATE_INDEX" val="20205176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72.xml><?xml version="1.0" encoding="utf-8"?>
<p:tagLst xmlns:p="http://schemas.openxmlformats.org/presentationml/2006/main">
  <p:tag name="AS_UNIQUEID" val="139"/>
</p:tagLst>
</file>

<file path=ppt/tags/tag73.xml><?xml version="1.0" encoding="utf-8"?>
<p:tagLst xmlns:p="http://schemas.openxmlformats.org/presentationml/2006/main">
  <p:tag name="AS_UNIQUEID" val="140"/>
</p:tagLst>
</file>

<file path=ppt/tags/tag74.xml><?xml version="1.0" encoding="utf-8"?>
<p:tagLst xmlns:p="http://schemas.openxmlformats.org/presentationml/2006/main">
  <p:tag name="AS_UNIQUEID" val="141"/>
</p:tagLst>
</file>

<file path=ppt/tags/tag75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6.xml><?xml version="1.0" encoding="utf-8"?>
<p:tagLst xmlns:p="http://schemas.openxmlformats.org/presentationml/2006/main">
  <p:tag name="AS_UNIQUEID" val="143"/>
</p:tagLst>
</file>

<file path=ppt/tags/tag77.xml><?xml version="1.0" encoding="utf-8"?>
<p:tagLst xmlns:p="http://schemas.openxmlformats.org/presentationml/2006/main">
  <p:tag name="AS_UNIQUEID" val="144"/>
</p:tagLst>
</file>

<file path=ppt/tags/tag78.xml><?xml version="1.0" encoding="utf-8"?>
<p:tagLst xmlns:p="http://schemas.openxmlformats.org/presentationml/2006/main">
  <p:tag name="AS_UNIQUEID" val="145"/>
</p:tagLst>
</file>

<file path=ppt/tags/tag79.xml><?xml version="1.0" encoding="utf-8"?>
<p:tagLst xmlns:p="http://schemas.openxmlformats.org/presentationml/2006/main">
  <p:tag name="AS_UNIQUEID" val="146"/>
</p:tagLst>
</file>

<file path=ppt/tags/tag8.xml><?xml version="1.0" encoding="utf-8"?>
<p:tagLst xmlns:p="http://schemas.openxmlformats.org/presentationml/2006/main">
  <p:tag name="AS_UNIQUEID" val="64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80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81.xml><?xml version="1.0" encoding="utf-8"?>
<p:tagLst xmlns:p="http://schemas.openxmlformats.org/presentationml/2006/main">
  <p:tag name="AS_UNIQUEID" val="148"/>
</p:tagLst>
</file>

<file path=ppt/tags/tag82.xml><?xml version="1.0" encoding="utf-8"?>
<p:tagLst xmlns:p="http://schemas.openxmlformats.org/presentationml/2006/main">
  <p:tag name="AS_UNIQUEID" val="149"/>
  <p:tag name="KSO_WM_UNIT_PLACING_PICTURE_USER_VIEWPORT" val="{&quot;height&quot;:4697.499212598425,&quot;width&quot;:4697.500787401575}"/>
</p:tagLst>
</file>

<file path=ppt/tags/tag83.xml><?xml version="1.0" encoding="utf-8"?>
<p:tagLst xmlns:p="http://schemas.openxmlformats.org/presentationml/2006/main">
  <p:tag name="AS_UNIQUEID" val="150"/>
</p:tagLst>
</file>

<file path=ppt/tags/tag84.xml><?xml version="1.0" encoding="utf-8"?>
<p:tagLst xmlns:p="http://schemas.openxmlformats.org/presentationml/2006/main">
  <p:tag name="AS_UNIQUEID" val="151"/>
  <p:tag name="KSO_WM_UNIT_PLACING_PICTURE_USER_VIEWPORT" val="{&quot;height&quot;:4697.499212598425,&quot;width&quot;:4697.500787401575}"/>
</p:tagLst>
</file>

<file path=ppt/tags/tag85.xml><?xml version="1.0" encoding="utf-8"?>
<p:tagLst xmlns:p="http://schemas.openxmlformats.org/presentationml/2006/main">
  <p:tag name="AS_UNIQUEID" val="152"/>
  <p:tag name="KSO_WM_UNIT_PLACING_PICTURE_USER_VIEWPORT" val="{&quot;height&quot;:4697.499212598425,&quot;width&quot;:4697.500787401575}"/>
</p:tagLst>
</file>

<file path=ppt/tags/tag86.xml><?xml version="1.0" encoding="utf-8"?>
<p:tagLst xmlns:p="http://schemas.openxmlformats.org/presentationml/2006/main">
  <p:tag name="AS_UNIQUEID" val="153"/>
</p:tagLst>
</file>

<file path=ppt/tags/tag87.xml><?xml version="1.0" encoding="utf-8"?>
<p:tagLst xmlns:p="http://schemas.openxmlformats.org/presentationml/2006/main">
  <p:tag name="AS_UNIQUEID" val="154"/>
</p:tagLst>
</file>

<file path=ppt/tags/tag88.xml><?xml version="1.0" encoding="utf-8"?>
<p:tagLst xmlns:p="http://schemas.openxmlformats.org/presentationml/2006/main">
  <p:tag name="AS_UNIQUEID" val="155"/>
</p:tagLst>
</file>

<file path=ppt/tags/tag89.xml><?xml version="1.0" encoding="utf-8"?>
<p:tagLst xmlns:p="http://schemas.openxmlformats.org/presentationml/2006/main">
  <p:tag name="AS_UNIQUEID" val="156"/>
</p:tagLst>
</file>

<file path=ppt/tags/tag9.xml><?xml version="1.0" encoding="utf-8"?>
<p:tagLst xmlns:p="http://schemas.openxmlformats.org/presentationml/2006/main">
  <p:tag name="AS_UNIQUEID" val="65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90.xml><?xml version="1.0" encoding="utf-8"?>
<p:tagLst xmlns:p="http://schemas.openxmlformats.org/presentationml/2006/main">
  <p:tag name="AS_UNIQUEID" val="157"/>
</p:tagLst>
</file>

<file path=ppt/tags/tag91.xml><?xml version="1.0" encoding="utf-8"?>
<p:tagLst xmlns:p="http://schemas.openxmlformats.org/presentationml/2006/main">
  <p:tag name="AS_UNIQUEID" val="158"/>
</p:tagLst>
</file>

<file path=ppt/tags/tag92.xml><?xml version="1.0" encoding="utf-8"?>
<p:tagLst xmlns:p="http://schemas.openxmlformats.org/presentationml/2006/main">
  <p:tag name="AS_UNIQUEID" val="159"/>
  <p:tag name="KSO_WM_UNIT_PLACING_PICTURE_USER_VIEWPORT" val="{&quot;height&quot;:4697.499212598425,&quot;width&quot;:4697.500787401575}"/>
</p:tagLst>
</file>

<file path=ppt/tags/tag93.xml><?xml version="1.0" encoding="utf-8"?>
<p:tagLst xmlns:p="http://schemas.openxmlformats.org/presentationml/2006/main">
  <p:tag name="AS_UNIQUEID" val="160"/>
</p:tagLst>
</file>

<file path=ppt/tags/tag94.xml><?xml version="1.0" encoding="utf-8"?>
<p:tagLst xmlns:p="http://schemas.openxmlformats.org/presentationml/2006/main">
  <p:tag name="AS_UNIQUEID" val="161"/>
</p:tagLst>
</file>

<file path=ppt/tags/tag95.xml><?xml version="1.0" encoding="utf-8"?>
<p:tagLst xmlns:p="http://schemas.openxmlformats.org/presentationml/2006/main">
  <p:tag name="AS_UNIQUEID" val="162"/>
</p:tagLst>
</file>

<file path=ppt/tags/tag96.xml><?xml version="1.0" encoding="utf-8"?>
<p:tagLst xmlns:p="http://schemas.openxmlformats.org/presentationml/2006/main">
  <p:tag name="AS_UNIQUEID" val="163"/>
</p:tagLst>
</file>

<file path=ppt/tags/tag97.xml><?xml version="1.0" encoding="utf-8"?>
<p:tagLst xmlns:p="http://schemas.openxmlformats.org/presentationml/2006/main">
  <p:tag name="AS_UNIQUEID" val="164"/>
</p:tagLst>
</file>

<file path=ppt/tags/tag98.xml><?xml version="1.0" encoding="utf-8"?>
<p:tagLst xmlns:p="http://schemas.openxmlformats.org/presentationml/2006/main">
  <p:tag name="AS_UNIQUEID" val="165"/>
</p:tagLst>
</file>

<file path=ppt/tags/tag99.xml><?xml version="1.0" encoding="utf-8"?>
<p:tagLst xmlns:p="http://schemas.openxmlformats.org/presentationml/2006/main">
  <p:tag name="AS_UNIQUEID" val="166"/>
</p:tagLst>
</file>

<file path=ppt/theme/theme1.xml><?xml version="1.0" encoding="utf-8"?>
<a:theme xmlns:a="http://schemas.openxmlformats.org/drawingml/2006/main" name="第一PPT模板网-WWW.1PPT.COM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/>
            </a:gs>
            <a:gs pos="100000">
              <a:schemeClr val="phClr">
                <a:lumMod val="85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1296</Words>
  <Application>WPS 演示</Application>
  <PresentationFormat>自定义</PresentationFormat>
  <Paragraphs>166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5" baseType="lpstr">
      <vt:lpstr>Arial</vt:lpstr>
      <vt:lpstr>宋体</vt:lpstr>
      <vt:lpstr>Wingdings</vt:lpstr>
      <vt:lpstr>Wingdings</vt:lpstr>
      <vt:lpstr>华文新魏</vt:lpstr>
      <vt:lpstr>楷体</vt:lpstr>
      <vt:lpstr>微软雅黑</vt:lpstr>
      <vt:lpstr>华文行楷</vt:lpstr>
      <vt:lpstr>Calibri</vt:lpstr>
      <vt:lpstr>华文琥珀</vt:lpstr>
      <vt:lpstr>Arial</vt:lpstr>
      <vt:lpstr>Arial Unicode MS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《比大小》PPT免费课件下载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2022-12-20T14:26:00Z</cp:lastPrinted>
  <dcterms:created xsi:type="dcterms:W3CDTF">2022-12-20T14:26:00Z</dcterms:created>
  <dcterms:modified xsi:type="dcterms:W3CDTF">2023-10-26T07:20:44Z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B91FDA23DA3842799569801CA1AF2414_12</vt:lpwstr>
  </property>
  <property fmtid="{D5CDD505-2E9C-101B-9397-08002B2CF9AE}" pid="3" name="KSOProductBuildVer">
    <vt:lpwstr>2052-12.1.0.15712</vt:lpwstr>
  </property>
</Properties>
</file>