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  <p:sldMasterId id="2147483688" r:id="rId4"/>
    <p:sldMasterId id="2147483708" r:id="rId5"/>
    <p:sldMasterId id="2147483728" r:id="rId6"/>
    <p:sldMasterId id="2147483748" r:id="rId7"/>
    <p:sldMasterId id="2147483768" r:id="rId8"/>
    <p:sldMasterId id="2147483788" r:id="rId9"/>
    <p:sldMasterId id="2147483808" r:id="rId10"/>
    <p:sldMasterId id="2147483828" r:id="rId11"/>
    <p:sldMasterId id="2147483848" r:id="rId12"/>
    <p:sldMasterId id="2147483868" r:id="rId13"/>
  </p:sldMasterIdLst>
  <p:notesMasterIdLst>
    <p:notesMasterId r:id="rId15"/>
  </p:notesMasterIdLst>
  <p:sldIdLst>
    <p:sldId id="475" r:id="rId14"/>
    <p:sldId id="472" r:id="rId16"/>
    <p:sldId id="476" r:id="rId17"/>
    <p:sldId id="503" r:id="rId18"/>
    <p:sldId id="477" r:id="rId19"/>
    <p:sldId id="478" r:id="rId20"/>
    <p:sldId id="479" r:id="rId21"/>
    <p:sldId id="480" r:id="rId22"/>
    <p:sldId id="481" r:id="rId23"/>
    <p:sldId id="482" r:id="rId24"/>
    <p:sldId id="484" r:id="rId25"/>
    <p:sldId id="485" r:id="rId26"/>
    <p:sldId id="486" r:id="rId27"/>
    <p:sldId id="487" r:id="rId28"/>
    <p:sldId id="489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4" userDrawn="1">
          <p15:clr>
            <a:srgbClr val="A4A3A4"/>
          </p15:clr>
        </p15:guide>
        <p15:guide id="2" pos="294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0" clrIdx="0"/>
  <p:cmAuthor id="2" name="Administrator" initials="A" lastIdx="0" clrIdx="1"/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714"/>
        <p:guide pos="29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868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5.xml"/><Relationship Id="rId28" Type="http://schemas.openxmlformats.org/officeDocument/2006/relationships/slide" Target="slides/slide14.xml"/><Relationship Id="rId27" Type="http://schemas.openxmlformats.org/officeDocument/2006/relationships/slide" Target="slides/slide13.xml"/><Relationship Id="rId26" Type="http://schemas.openxmlformats.org/officeDocument/2006/relationships/slide" Target="slides/slide12.xml"/><Relationship Id="rId25" Type="http://schemas.openxmlformats.org/officeDocument/2006/relationships/slide" Target="slides/slide11.xml"/><Relationship Id="rId24" Type="http://schemas.openxmlformats.org/officeDocument/2006/relationships/slide" Target="slides/slide10.xml"/><Relationship Id="rId23" Type="http://schemas.openxmlformats.org/officeDocument/2006/relationships/slide" Target="slides/slide9.xml"/><Relationship Id="rId22" Type="http://schemas.openxmlformats.org/officeDocument/2006/relationships/slide" Target="slides/slide8.xml"/><Relationship Id="rId21" Type="http://schemas.openxmlformats.org/officeDocument/2006/relationships/slide" Target="slides/slide7.xml"/><Relationship Id="rId20" Type="http://schemas.openxmlformats.org/officeDocument/2006/relationships/slide" Target="slides/slide6.xml"/><Relationship Id="rId2" Type="http://schemas.openxmlformats.org/officeDocument/2006/relationships/theme" Target="theme/theme1.xml"/><Relationship Id="rId19" Type="http://schemas.openxmlformats.org/officeDocument/2006/relationships/slide" Target="slides/slide5.xml"/><Relationship Id="rId18" Type="http://schemas.openxmlformats.org/officeDocument/2006/relationships/slide" Target="slides/slide4.xml"/><Relationship Id="rId17" Type="http://schemas.openxmlformats.org/officeDocument/2006/relationships/slide" Target="slides/slide3.xml"/><Relationship Id="rId16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6E326-7A8B-4A2F-AFB5-FABE8D94FF5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8B8799-C4E5-4DE5-B743-0D2BA5D547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8B8799-C4E5-4DE5-B743-0D2BA5D547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750.xml"/><Relationship Id="rId8" Type="http://schemas.openxmlformats.org/officeDocument/2006/relationships/tags" Target="../tags/tag749.xml"/><Relationship Id="rId7" Type="http://schemas.openxmlformats.org/officeDocument/2006/relationships/tags" Target="../tags/tag748.xml"/><Relationship Id="rId6" Type="http://schemas.openxmlformats.org/officeDocument/2006/relationships/image" Target="../media/image4.png"/><Relationship Id="rId5" Type="http://schemas.openxmlformats.org/officeDocument/2006/relationships/tags" Target="../tags/tag747.xml"/><Relationship Id="rId4" Type="http://schemas.openxmlformats.org/officeDocument/2006/relationships/image" Target="../media/image3.png"/><Relationship Id="rId3" Type="http://schemas.openxmlformats.org/officeDocument/2006/relationships/tags" Target="../tags/tag746.xml"/><Relationship Id="rId2" Type="http://schemas.openxmlformats.org/officeDocument/2006/relationships/tags" Target="../tags/tag745.xml"/><Relationship Id="rId14" Type="http://schemas.openxmlformats.org/officeDocument/2006/relationships/tags" Target="../tags/tag755.xml"/><Relationship Id="rId13" Type="http://schemas.openxmlformats.org/officeDocument/2006/relationships/tags" Target="../tags/tag754.xml"/><Relationship Id="rId12" Type="http://schemas.openxmlformats.org/officeDocument/2006/relationships/tags" Target="../tags/tag753.xml"/><Relationship Id="rId11" Type="http://schemas.openxmlformats.org/officeDocument/2006/relationships/tags" Target="../tags/tag752.xml"/><Relationship Id="rId10" Type="http://schemas.openxmlformats.org/officeDocument/2006/relationships/tags" Target="../tags/tag751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762.xml"/><Relationship Id="rId8" Type="http://schemas.openxmlformats.org/officeDocument/2006/relationships/tags" Target="../tags/tag761.xml"/><Relationship Id="rId7" Type="http://schemas.openxmlformats.org/officeDocument/2006/relationships/tags" Target="../tags/tag760.xml"/><Relationship Id="rId6" Type="http://schemas.openxmlformats.org/officeDocument/2006/relationships/tags" Target="../tags/tag759.xml"/><Relationship Id="rId5" Type="http://schemas.openxmlformats.org/officeDocument/2006/relationships/tags" Target="../tags/tag758.xml"/><Relationship Id="rId4" Type="http://schemas.openxmlformats.org/officeDocument/2006/relationships/image" Target="../media/image5.png"/><Relationship Id="rId3" Type="http://schemas.openxmlformats.org/officeDocument/2006/relationships/tags" Target="../tags/tag757.xml"/><Relationship Id="rId2" Type="http://schemas.openxmlformats.org/officeDocument/2006/relationships/tags" Target="../tags/tag756.xml"/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4" Type="http://schemas.openxmlformats.org/officeDocument/2006/relationships/tags" Target="../tags/tag765.xml"/><Relationship Id="rId3" Type="http://schemas.openxmlformats.org/officeDocument/2006/relationships/tags" Target="../tags/tag764.xml"/><Relationship Id="rId2" Type="http://schemas.openxmlformats.org/officeDocument/2006/relationships/tags" Target="../tags/tag763.xml"/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7" Type="http://schemas.openxmlformats.org/officeDocument/2006/relationships/tags" Target="../tags/tag771.xml"/><Relationship Id="rId6" Type="http://schemas.openxmlformats.org/officeDocument/2006/relationships/tags" Target="../tags/tag770.xml"/><Relationship Id="rId5" Type="http://schemas.openxmlformats.org/officeDocument/2006/relationships/tags" Target="../tags/tag769.xml"/><Relationship Id="rId4" Type="http://schemas.openxmlformats.org/officeDocument/2006/relationships/tags" Target="../tags/tag768.xml"/><Relationship Id="rId3" Type="http://schemas.openxmlformats.org/officeDocument/2006/relationships/tags" Target="../tags/tag767.xml"/><Relationship Id="rId2" Type="http://schemas.openxmlformats.org/officeDocument/2006/relationships/tags" Target="../tags/tag766.xml"/><Relationship Id="rId1" Type="http://schemas.openxmlformats.org/officeDocument/2006/relationships/slideMaster" Target="../slideMasters/slideMaster6.xml"/></Relationships>
</file>

<file path=ppt/slideLayouts/_rels/slideLayout104.xml.rels><?xml version="1.0" encoding="UTF-8" standalone="yes"?>
<Relationships xmlns="http://schemas.openxmlformats.org/package/2006/relationships"><Relationship Id="rId6" Type="http://schemas.openxmlformats.org/officeDocument/2006/relationships/tags" Target="../tags/tag776.xml"/><Relationship Id="rId5" Type="http://schemas.openxmlformats.org/officeDocument/2006/relationships/tags" Target="../tags/tag775.xml"/><Relationship Id="rId4" Type="http://schemas.openxmlformats.org/officeDocument/2006/relationships/tags" Target="../tags/tag774.xml"/><Relationship Id="rId3" Type="http://schemas.openxmlformats.org/officeDocument/2006/relationships/tags" Target="../tags/tag773.xml"/><Relationship Id="rId2" Type="http://schemas.openxmlformats.org/officeDocument/2006/relationships/tags" Target="../tags/tag772.xml"/><Relationship Id="rId1" Type="http://schemas.openxmlformats.org/officeDocument/2006/relationships/slideMaster" Target="../slideMasters/slideMaster6.xml"/></Relationships>
</file>

<file path=ppt/slideLayouts/_rels/slideLayout105.xml.rels><?xml version="1.0" encoding="UTF-8" standalone="yes"?>
<Relationships xmlns="http://schemas.openxmlformats.org/package/2006/relationships"><Relationship Id="rId7" Type="http://schemas.openxmlformats.org/officeDocument/2006/relationships/tags" Target="../tags/tag781.xml"/><Relationship Id="rId6" Type="http://schemas.openxmlformats.org/officeDocument/2006/relationships/tags" Target="../tags/tag780.xml"/><Relationship Id="rId5" Type="http://schemas.openxmlformats.org/officeDocument/2006/relationships/tags" Target="../tags/tag779.xml"/><Relationship Id="rId4" Type="http://schemas.openxmlformats.org/officeDocument/2006/relationships/tags" Target="../tags/tag778.xml"/><Relationship Id="rId3" Type="http://schemas.openxmlformats.org/officeDocument/2006/relationships/image" Target="../media/image6.png"/><Relationship Id="rId2" Type="http://schemas.openxmlformats.org/officeDocument/2006/relationships/tags" Target="../tags/tag777.xml"/><Relationship Id="rId1" Type="http://schemas.openxmlformats.org/officeDocument/2006/relationships/slideMaster" Target="../slideMasters/slideMaster6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787.xml"/><Relationship Id="rId8" Type="http://schemas.openxmlformats.org/officeDocument/2006/relationships/tags" Target="../tags/tag786.xml"/><Relationship Id="rId7" Type="http://schemas.openxmlformats.org/officeDocument/2006/relationships/tags" Target="../tags/tag785.xml"/><Relationship Id="rId6" Type="http://schemas.openxmlformats.org/officeDocument/2006/relationships/image" Target="../media/image2.png"/><Relationship Id="rId5" Type="http://schemas.openxmlformats.org/officeDocument/2006/relationships/tags" Target="../tags/tag784.xml"/><Relationship Id="rId4" Type="http://schemas.openxmlformats.org/officeDocument/2006/relationships/tags" Target="../tags/tag783.xml"/><Relationship Id="rId3" Type="http://schemas.openxmlformats.org/officeDocument/2006/relationships/image" Target="../media/image1.png"/><Relationship Id="rId2" Type="http://schemas.openxmlformats.org/officeDocument/2006/relationships/tags" Target="../tags/tag782.xml"/><Relationship Id="rId12" Type="http://schemas.openxmlformats.org/officeDocument/2006/relationships/tags" Target="../tags/tag790.xml"/><Relationship Id="rId11" Type="http://schemas.openxmlformats.org/officeDocument/2006/relationships/tags" Target="../tags/tag789.xml"/><Relationship Id="rId10" Type="http://schemas.openxmlformats.org/officeDocument/2006/relationships/tags" Target="../tags/tag788.xml"/><Relationship Id="rId1" Type="http://schemas.openxmlformats.org/officeDocument/2006/relationships/slideMaster" Target="../slideMasters/slideMaster6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796.xml"/><Relationship Id="rId8" Type="http://schemas.openxmlformats.org/officeDocument/2006/relationships/tags" Target="../tags/tag795.xml"/><Relationship Id="rId7" Type="http://schemas.openxmlformats.org/officeDocument/2006/relationships/tags" Target="../tags/tag794.xml"/><Relationship Id="rId6" Type="http://schemas.openxmlformats.org/officeDocument/2006/relationships/tags" Target="../tags/tag793.xml"/><Relationship Id="rId5" Type="http://schemas.openxmlformats.org/officeDocument/2006/relationships/image" Target="../media/image4.png"/><Relationship Id="rId4" Type="http://schemas.openxmlformats.org/officeDocument/2006/relationships/tags" Target="../tags/tag792.xml"/><Relationship Id="rId3" Type="http://schemas.openxmlformats.org/officeDocument/2006/relationships/image" Target="../media/image3.png"/><Relationship Id="rId2" Type="http://schemas.openxmlformats.org/officeDocument/2006/relationships/tags" Target="../tags/tag791.xml"/><Relationship Id="rId1" Type="http://schemas.openxmlformats.org/officeDocument/2006/relationships/slideMaster" Target="../slideMasters/slideMaster6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802.xml"/><Relationship Id="rId8" Type="http://schemas.openxmlformats.org/officeDocument/2006/relationships/tags" Target="../tags/tag801.xml"/><Relationship Id="rId7" Type="http://schemas.openxmlformats.org/officeDocument/2006/relationships/tags" Target="../tags/tag800.xml"/><Relationship Id="rId6" Type="http://schemas.openxmlformats.org/officeDocument/2006/relationships/image" Target="../media/image4.png"/><Relationship Id="rId5" Type="http://schemas.openxmlformats.org/officeDocument/2006/relationships/tags" Target="../tags/tag799.xml"/><Relationship Id="rId4" Type="http://schemas.openxmlformats.org/officeDocument/2006/relationships/image" Target="../media/image3.png"/><Relationship Id="rId3" Type="http://schemas.openxmlformats.org/officeDocument/2006/relationships/tags" Target="../tags/tag798.xml"/><Relationship Id="rId2" Type="http://schemas.openxmlformats.org/officeDocument/2006/relationships/tags" Target="../tags/tag797.xml"/><Relationship Id="rId11" Type="http://schemas.openxmlformats.org/officeDocument/2006/relationships/tags" Target="../tags/tag804.xml"/><Relationship Id="rId10" Type="http://schemas.openxmlformats.org/officeDocument/2006/relationships/tags" Target="../tags/tag803.xml"/><Relationship Id="rId1" Type="http://schemas.openxmlformats.org/officeDocument/2006/relationships/slideMaster" Target="../slideMasters/slideMaster6.xml"/></Relationships>
</file>

<file path=ppt/slideLayouts/_rels/slideLayout109.xml.rels><?xml version="1.0" encoding="UTF-8" standalone="yes"?>
<Relationships xmlns="http://schemas.openxmlformats.org/package/2006/relationships"><Relationship Id="rId9" Type="http://schemas.openxmlformats.org/officeDocument/2006/relationships/tags" Target="../tags/tag811.xml"/><Relationship Id="rId8" Type="http://schemas.openxmlformats.org/officeDocument/2006/relationships/tags" Target="../tags/tag810.xml"/><Relationship Id="rId7" Type="http://schemas.openxmlformats.org/officeDocument/2006/relationships/tags" Target="../tags/tag809.xml"/><Relationship Id="rId6" Type="http://schemas.openxmlformats.org/officeDocument/2006/relationships/tags" Target="../tags/tag808.xml"/><Relationship Id="rId5" Type="http://schemas.openxmlformats.org/officeDocument/2006/relationships/tags" Target="../tags/tag807.xml"/><Relationship Id="rId4" Type="http://schemas.openxmlformats.org/officeDocument/2006/relationships/tags" Target="../tags/tag806.xml"/><Relationship Id="rId3" Type="http://schemas.openxmlformats.org/officeDocument/2006/relationships/image" Target="../media/image7.png"/><Relationship Id="rId2" Type="http://schemas.openxmlformats.org/officeDocument/2006/relationships/tags" Target="../tags/tag805.xml"/><Relationship Id="rId10" Type="http://schemas.openxmlformats.org/officeDocument/2006/relationships/tags" Target="../tags/tag812.xml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image" Target="../media/image2.png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image" Target="../media/image1.png"/><Relationship Id="rId2" Type="http://schemas.openxmlformats.org/officeDocument/2006/relationships/tags" Target="../tags/tag72.xml"/><Relationship Id="rId12" Type="http://schemas.openxmlformats.org/officeDocument/2006/relationships/tags" Target="../tags/tag80.xml"/><Relationship Id="rId11" Type="http://schemas.openxmlformats.org/officeDocument/2006/relationships/tags" Target="../tags/tag79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819.xml"/><Relationship Id="rId8" Type="http://schemas.openxmlformats.org/officeDocument/2006/relationships/tags" Target="../tags/tag818.xml"/><Relationship Id="rId7" Type="http://schemas.openxmlformats.org/officeDocument/2006/relationships/tags" Target="../tags/tag817.xml"/><Relationship Id="rId6" Type="http://schemas.openxmlformats.org/officeDocument/2006/relationships/tags" Target="../tags/tag816.xml"/><Relationship Id="rId5" Type="http://schemas.openxmlformats.org/officeDocument/2006/relationships/tags" Target="../tags/tag815.xml"/><Relationship Id="rId4" Type="http://schemas.openxmlformats.org/officeDocument/2006/relationships/tags" Target="../tags/tag814.xml"/><Relationship Id="rId3" Type="http://schemas.openxmlformats.org/officeDocument/2006/relationships/image" Target="../media/image7.png"/><Relationship Id="rId2" Type="http://schemas.openxmlformats.org/officeDocument/2006/relationships/tags" Target="../tags/tag813.xml"/><Relationship Id="rId10" Type="http://schemas.openxmlformats.org/officeDocument/2006/relationships/tags" Target="../tags/tag820.xml"/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tags" Target="../tags/tag827.xml"/><Relationship Id="rId8" Type="http://schemas.openxmlformats.org/officeDocument/2006/relationships/tags" Target="../tags/tag826.xml"/><Relationship Id="rId7" Type="http://schemas.openxmlformats.org/officeDocument/2006/relationships/tags" Target="../tags/tag825.xml"/><Relationship Id="rId6" Type="http://schemas.openxmlformats.org/officeDocument/2006/relationships/tags" Target="../tags/tag824.xml"/><Relationship Id="rId5" Type="http://schemas.openxmlformats.org/officeDocument/2006/relationships/tags" Target="../tags/tag823.xml"/><Relationship Id="rId4" Type="http://schemas.openxmlformats.org/officeDocument/2006/relationships/tags" Target="../tags/tag822.xml"/><Relationship Id="rId3" Type="http://schemas.openxmlformats.org/officeDocument/2006/relationships/image" Target="../media/image7.png"/><Relationship Id="rId2" Type="http://schemas.openxmlformats.org/officeDocument/2006/relationships/tags" Target="../tags/tag821.xml"/><Relationship Id="rId10" Type="http://schemas.openxmlformats.org/officeDocument/2006/relationships/tags" Target="../tags/tag828.xml"/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835.xml"/><Relationship Id="rId8" Type="http://schemas.openxmlformats.org/officeDocument/2006/relationships/tags" Target="../tags/tag834.xml"/><Relationship Id="rId7" Type="http://schemas.openxmlformats.org/officeDocument/2006/relationships/tags" Target="../tags/tag833.xml"/><Relationship Id="rId6" Type="http://schemas.openxmlformats.org/officeDocument/2006/relationships/tags" Target="../tags/tag832.xml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image" Target="../media/image7.png"/><Relationship Id="rId2" Type="http://schemas.openxmlformats.org/officeDocument/2006/relationships/tags" Target="../tags/tag829.xml"/><Relationship Id="rId12" Type="http://schemas.openxmlformats.org/officeDocument/2006/relationships/tags" Target="../tags/tag838.xml"/><Relationship Id="rId11" Type="http://schemas.openxmlformats.org/officeDocument/2006/relationships/tags" Target="../tags/tag837.xml"/><Relationship Id="rId10" Type="http://schemas.openxmlformats.org/officeDocument/2006/relationships/tags" Target="../tags/tag836.xml"/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845.xml"/><Relationship Id="rId7" Type="http://schemas.openxmlformats.org/officeDocument/2006/relationships/tags" Target="../tags/tag844.xml"/><Relationship Id="rId6" Type="http://schemas.openxmlformats.org/officeDocument/2006/relationships/tags" Target="../tags/tag843.xml"/><Relationship Id="rId5" Type="http://schemas.openxmlformats.org/officeDocument/2006/relationships/tags" Target="../tags/tag842.xml"/><Relationship Id="rId4" Type="http://schemas.openxmlformats.org/officeDocument/2006/relationships/tags" Target="../tags/tag841.xml"/><Relationship Id="rId3" Type="http://schemas.openxmlformats.org/officeDocument/2006/relationships/tags" Target="../tags/tag840.xml"/><Relationship Id="rId2" Type="http://schemas.openxmlformats.org/officeDocument/2006/relationships/tags" Target="../tags/tag839.xml"/><Relationship Id="rId10" Type="http://schemas.openxmlformats.org/officeDocument/2006/relationships/tags" Target="../tags/tag846.xml"/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858.xml"/><Relationship Id="rId8" Type="http://schemas.openxmlformats.org/officeDocument/2006/relationships/tags" Target="../tags/tag857.xml"/><Relationship Id="rId7" Type="http://schemas.openxmlformats.org/officeDocument/2006/relationships/tags" Target="../tags/tag856.xml"/><Relationship Id="rId6" Type="http://schemas.openxmlformats.org/officeDocument/2006/relationships/image" Target="../media/image2.png"/><Relationship Id="rId5" Type="http://schemas.openxmlformats.org/officeDocument/2006/relationships/tags" Target="../tags/tag855.xml"/><Relationship Id="rId4" Type="http://schemas.openxmlformats.org/officeDocument/2006/relationships/tags" Target="../tags/tag854.xml"/><Relationship Id="rId3" Type="http://schemas.openxmlformats.org/officeDocument/2006/relationships/image" Target="../media/image1.png"/><Relationship Id="rId2" Type="http://schemas.openxmlformats.org/officeDocument/2006/relationships/tags" Target="../tags/tag853.xml"/><Relationship Id="rId12" Type="http://schemas.openxmlformats.org/officeDocument/2006/relationships/tags" Target="../tags/tag861.xml"/><Relationship Id="rId11" Type="http://schemas.openxmlformats.org/officeDocument/2006/relationships/tags" Target="../tags/tag860.xml"/><Relationship Id="rId10" Type="http://schemas.openxmlformats.org/officeDocument/2006/relationships/tags" Target="../tags/tag859.xml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9" Type="http://schemas.openxmlformats.org/officeDocument/2006/relationships/tags" Target="../tags/tag867.xml"/><Relationship Id="rId8" Type="http://schemas.openxmlformats.org/officeDocument/2006/relationships/tags" Target="../tags/tag866.xml"/><Relationship Id="rId7" Type="http://schemas.openxmlformats.org/officeDocument/2006/relationships/tags" Target="../tags/tag865.xml"/><Relationship Id="rId6" Type="http://schemas.openxmlformats.org/officeDocument/2006/relationships/image" Target="../media/image4.png"/><Relationship Id="rId5" Type="http://schemas.openxmlformats.org/officeDocument/2006/relationships/tags" Target="../tags/tag864.xml"/><Relationship Id="rId4" Type="http://schemas.openxmlformats.org/officeDocument/2006/relationships/image" Target="../media/image3.png"/><Relationship Id="rId3" Type="http://schemas.openxmlformats.org/officeDocument/2006/relationships/tags" Target="../tags/tag863.xml"/><Relationship Id="rId2" Type="http://schemas.openxmlformats.org/officeDocument/2006/relationships/tags" Target="../tags/tag862.xml"/><Relationship Id="rId11" Type="http://schemas.openxmlformats.org/officeDocument/2006/relationships/tags" Target="../tags/tag869.xml"/><Relationship Id="rId10" Type="http://schemas.openxmlformats.org/officeDocument/2006/relationships/tags" Target="../tags/tag868.xml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tags" Target="../tags/tag875.xml"/><Relationship Id="rId8" Type="http://schemas.openxmlformats.org/officeDocument/2006/relationships/tags" Target="../tags/tag874.xml"/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image" Target="../media/image1.png"/><Relationship Id="rId4" Type="http://schemas.openxmlformats.org/officeDocument/2006/relationships/tags" Target="../tags/tag871.xml"/><Relationship Id="rId3" Type="http://schemas.openxmlformats.org/officeDocument/2006/relationships/image" Target="../media/image2.png"/><Relationship Id="rId2" Type="http://schemas.openxmlformats.org/officeDocument/2006/relationships/tags" Target="../tags/tag870.xml"/><Relationship Id="rId11" Type="http://schemas.openxmlformats.org/officeDocument/2006/relationships/tags" Target="../tags/tag877.xml"/><Relationship Id="rId10" Type="http://schemas.openxmlformats.org/officeDocument/2006/relationships/tags" Target="../tags/tag876.xml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9" Type="http://schemas.openxmlformats.org/officeDocument/2006/relationships/tags" Target="../tags/tag883.xml"/><Relationship Id="rId8" Type="http://schemas.openxmlformats.org/officeDocument/2006/relationships/tags" Target="../tags/tag882.xml"/><Relationship Id="rId7" Type="http://schemas.openxmlformats.org/officeDocument/2006/relationships/tags" Target="../tags/tag881.xml"/><Relationship Id="rId6" Type="http://schemas.openxmlformats.org/officeDocument/2006/relationships/image" Target="../media/image4.png"/><Relationship Id="rId5" Type="http://schemas.openxmlformats.org/officeDocument/2006/relationships/tags" Target="../tags/tag880.xml"/><Relationship Id="rId4" Type="http://schemas.openxmlformats.org/officeDocument/2006/relationships/image" Target="../media/image3.png"/><Relationship Id="rId3" Type="http://schemas.openxmlformats.org/officeDocument/2006/relationships/tags" Target="../tags/tag879.xml"/><Relationship Id="rId2" Type="http://schemas.openxmlformats.org/officeDocument/2006/relationships/tags" Target="../tags/tag878.xml"/><Relationship Id="rId12" Type="http://schemas.openxmlformats.org/officeDocument/2006/relationships/tags" Target="../tags/tag886.xml"/><Relationship Id="rId11" Type="http://schemas.openxmlformats.org/officeDocument/2006/relationships/tags" Target="../tags/tag885.xml"/><Relationship Id="rId10" Type="http://schemas.openxmlformats.org/officeDocument/2006/relationships/tags" Target="../tags/tag884.xml"/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tags" Target="../tags/tag892.xml"/><Relationship Id="rId8" Type="http://schemas.openxmlformats.org/officeDocument/2006/relationships/tags" Target="../tags/tag891.xml"/><Relationship Id="rId7" Type="http://schemas.openxmlformats.org/officeDocument/2006/relationships/tags" Target="../tags/tag890.xml"/><Relationship Id="rId6" Type="http://schemas.openxmlformats.org/officeDocument/2006/relationships/image" Target="../media/image4.png"/><Relationship Id="rId5" Type="http://schemas.openxmlformats.org/officeDocument/2006/relationships/tags" Target="../tags/tag889.xml"/><Relationship Id="rId4" Type="http://schemas.openxmlformats.org/officeDocument/2006/relationships/image" Target="../media/image3.png"/><Relationship Id="rId3" Type="http://schemas.openxmlformats.org/officeDocument/2006/relationships/tags" Target="../tags/tag888.xml"/><Relationship Id="rId2" Type="http://schemas.openxmlformats.org/officeDocument/2006/relationships/tags" Target="../tags/tag887.xml"/><Relationship Id="rId14" Type="http://schemas.openxmlformats.org/officeDocument/2006/relationships/tags" Target="../tags/tag897.xml"/><Relationship Id="rId13" Type="http://schemas.openxmlformats.org/officeDocument/2006/relationships/tags" Target="../tags/tag896.xml"/><Relationship Id="rId12" Type="http://schemas.openxmlformats.org/officeDocument/2006/relationships/tags" Target="../tags/tag895.xml"/><Relationship Id="rId11" Type="http://schemas.openxmlformats.org/officeDocument/2006/relationships/tags" Target="../tags/tag894.xml"/><Relationship Id="rId10" Type="http://schemas.openxmlformats.org/officeDocument/2006/relationships/tags" Target="../tags/tag893.xml"/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image" Target="../media/image4.png"/><Relationship Id="rId4" Type="http://schemas.openxmlformats.org/officeDocument/2006/relationships/tags" Target="../tags/tag82.xml"/><Relationship Id="rId3" Type="http://schemas.openxmlformats.org/officeDocument/2006/relationships/image" Target="../media/image3.png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904.xml"/><Relationship Id="rId8" Type="http://schemas.openxmlformats.org/officeDocument/2006/relationships/tags" Target="../tags/tag903.xml"/><Relationship Id="rId7" Type="http://schemas.openxmlformats.org/officeDocument/2006/relationships/tags" Target="../tags/tag902.xml"/><Relationship Id="rId6" Type="http://schemas.openxmlformats.org/officeDocument/2006/relationships/tags" Target="../tags/tag901.xml"/><Relationship Id="rId5" Type="http://schemas.openxmlformats.org/officeDocument/2006/relationships/tags" Target="../tags/tag900.xml"/><Relationship Id="rId4" Type="http://schemas.openxmlformats.org/officeDocument/2006/relationships/image" Target="../media/image5.png"/><Relationship Id="rId3" Type="http://schemas.openxmlformats.org/officeDocument/2006/relationships/tags" Target="../tags/tag899.xml"/><Relationship Id="rId2" Type="http://schemas.openxmlformats.org/officeDocument/2006/relationships/tags" Target="../tags/tag898.xml"/><Relationship Id="rId1" Type="http://schemas.openxmlformats.org/officeDocument/2006/relationships/slideMaster" Target="../slideMasters/slideMaster7.xml"/></Relationships>
</file>

<file path=ppt/slideLayouts/_rels/slideLayout121.xml.rels><?xml version="1.0" encoding="UTF-8" standalone="yes"?>
<Relationships xmlns="http://schemas.openxmlformats.org/package/2006/relationships"><Relationship Id="rId4" Type="http://schemas.openxmlformats.org/officeDocument/2006/relationships/tags" Target="../tags/tag907.xml"/><Relationship Id="rId3" Type="http://schemas.openxmlformats.org/officeDocument/2006/relationships/tags" Target="../tags/tag906.xml"/><Relationship Id="rId2" Type="http://schemas.openxmlformats.org/officeDocument/2006/relationships/tags" Target="../tags/tag905.xml"/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7" Type="http://schemas.openxmlformats.org/officeDocument/2006/relationships/tags" Target="../tags/tag913.xml"/><Relationship Id="rId6" Type="http://schemas.openxmlformats.org/officeDocument/2006/relationships/tags" Target="../tags/tag912.xml"/><Relationship Id="rId5" Type="http://schemas.openxmlformats.org/officeDocument/2006/relationships/tags" Target="../tags/tag911.xml"/><Relationship Id="rId4" Type="http://schemas.openxmlformats.org/officeDocument/2006/relationships/tags" Target="../tags/tag910.xml"/><Relationship Id="rId3" Type="http://schemas.openxmlformats.org/officeDocument/2006/relationships/tags" Target="../tags/tag909.xml"/><Relationship Id="rId2" Type="http://schemas.openxmlformats.org/officeDocument/2006/relationships/tags" Target="../tags/tag908.xml"/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6" Type="http://schemas.openxmlformats.org/officeDocument/2006/relationships/tags" Target="../tags/tag918.xml"/><Relationship Id="rId5" Type="http://schemas.openxmlformats.org/officeDocument/2006/relationships/tags" Target="../tags/tag917.xml"/><Relationship Id="rId4" Type="http://schemas.openxmlformats.org/officeDocument/2006/relationships/tags" Target="../tags/tag916.xml"/><Relationship Id="rId3" Type="http://schemas.openxmlformats.org/officeDocument/2006/relationships/tags" Target="../tags/tag915.xml"/><Relationship Id="rId2" Type="http://schemas.openxmlformats.org/officeDocument/2006/relationships/tags" Target="../tags/tag914.xml"/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7" Type="http://schemas.openxmlformats.org/officeDocument/2006/relationships/tags" Target="../tags/tag923.xml"/><Relationship Id="rId6" Type="http://schemas.openxmlformats.org/officeDocument/2006/relationships/tags" Target="../tags/tag922.xml"/><Relationship Id="rId5" Type="http://schemas.openxmlformats.org/officeDocument/2006/relationships/tags" Target="../tags/tag921.xml"/><Relationship Id="rId4" Type="http://schemas.openxmlformats.org/officeDocument/2006/relationships/tags" Target="../tags/tag920.xml"/><Relationship Id="rId3" Type="http://schemas.openxmlformats.org/officeDocument/2006/relationships/image" Target="../media/image6.png"/><Relationship Id="rId2" Type="http://schemas.openxmlformats.org/officeDocument/2006/relationships/tags" Target="../tags/tag919.xml"/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tags" Target="../tags/tag929.xml"/><Relationship Id="rId8" Type="http://schemas.openxmlformats.org/officeDocument/2006/relationships/tags" Target="../tags/tag928.xml"/><Relationship Id="rId7" Type="http://schemas.openxmlformats.org/officeDocument/2006/relationships/tags" Target="../tags/tag927.xml"/><Relationship Id="rId6" Type="http://schemas.openxmlformats.org/officeDocument/2006/relationships/image" Target="../media/image2.png"/><Relationship Id="rId5" Type="http://schemas.openxmlformats.org/officeDocument/2006/relationships/tags" Target="../tags/tag926.xml"/><Relationship Id="rId4" Type="http://schemas.openxmlformats.org/officeDocument/2006/relationships/tags" Target="../tags/tag925.xml"/><Relationship Id="rId3" Type="http://schemas.openxmlformats.org/officeDocument/2006/relationships/image" Target="../media/image1.png"/><Relationship Id="rId2" Type="http://schemas.openxmlformats.org/officeDocument/2006/relationships/tags" Target="../tags/tag924.xml"/><Relationship Id="rId12" Type="http://schemas.openxmlformats.org/officeDocument/2006/relationships/tags" Target="../tags/tag932.xml"/><Relationship Id="rId11" Type="http://schemas.openxmlformats.org/officeDocument/2006/relationships/tags" Target="../tags/tag931.xml"/><Relationship Id="rId10" Type="http://schemas.openxmlformats.org/officeDocument/2006/relationships/tags" Target="../tags/tag930.xml"/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938.xml"/><Relationship Id="rId8" Type="http://schemas.openxmlformats.org/officeDocument/2006/relationships/tags" Target="../tags/tag937.xml"/><Relationship Id="rId7" Type="http://schemas.openxmlformats.org/officeDocument/2006/relationships/tags" Target="../tags/tag936.xml"/><Relationship Id="rId6" Type="http://schemas.openxmlformats.org/officeDocument/2006/relationships/tags" Target="../tags/tag935.xml"/><Relationship Id="rId5" Type="http://schemas.openxmlformats.org/officeDocument/2006/relationships/image" Target="../media/image4.png"/><Relationship Id="rId4" Type="http://schemas.openxmlformats.org/officeDocument/2006/relationships/tags" Target="../tags/tag934.xml"/><Relationship Id="rId3" Type="http://schemas.openxmlformats.org/officeDocument/2006/relationships/image" Target="../media/image3.png"/><Relationship Id="rId2" Type="http://schemas.openxmlformats.org/officeDocument/2006/relationships/tags" Target="../tags/tag933.xml"/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944.xml"/><Relationship Id="rId8" Type="http://schemas.openxmlformats.org/officeDocument/2006/relationships/tags" Target="../tags/tag943.xml"/><Relationship Id="rId7" Type="http://schemas.openxmlformats.org/officeDocument/2006/relationships/tags" Target="../tags/tag942.xml"/><Relationship Id="rId6" Type="http://schemas.openxmlformats.org/officeDocument/2006/relationships/image" Target="../media/image4.png"/><Relationship Id="rId5" Type="http://schemas.openxmlformats.org/officeDocument/2006/relationships/tags" Target="../tags/tag941.xml"/><Relationship Id="rId4" Type="http://schemas.openxmlformats.org/officeDocument/2006/relationships/image" Target="../media/image3.png"/><Relationship Id="rId3" Type="http://schemas.openxmlformats.org/officeDocument/2006/relationships/tags" Target="../tags/tag940.xml"/><Relationship Id="rId2" Type="http://schemas.openxmlformats.org/officeDocument/2006/relationships/tags" Target="../tags/tag939.xml"/><Relationship Id="rId11" Type="http://schemas.openxmlformats.org/officeDocument/2006/relationships/tags" Target="../tags/tag946.xml"/><Relationship Id="rId10" Type="http://schemas.openxmlformats.org/officeDocument/2006/relationships/tags" Target="../tags/tag945.xml"/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9" Type="http://schemas.openxmlformats.org/officeDocument/2006/relationships/tags" Target="../tags/tag953.xml"/><Relationship Id="rId8" Type="http://schemas.openxmlformats.org/officeDocument/2006/relationships/tags" Target="../tags/tag952.xml"/><Relationship Id="rId7" Type="http://schemas.openxmlformats.org/officeDocument/2006/relationships/tags" Target="../tags/tag951.xml"/><Relationship Id="rId6" Type="http://schemas.openxmlformats.org/officeDocument/2006/relationships/tags" Target="../tags/tag950.xml"/><Relationship Id="rId5" Type="http://schemas.openxmlformats.org/officeDocument/2006/relationships/tags" Target="../tags/tag949.xml"/><Relationship Id="rId4" Type="http://schemas.openxmlformats.org/officeDocument/2006/relationships/tags" Target="../tags/tag948.xml"/><Relationship Id="rId3" Type="http://schemas.openxmlformats.org/officeDocument/2006/relationships/image" Target="../media/image7.png"/><Relationship Id="rId2" Type="http://schemas.openxmlformats.org/officeDocument/2006/relationships/tags" Target="../tags/tag947.xml"/><Relationship Id="rId10" Type="http://schemas.openxmlformats.org/officeDocument/2006/relationships/tags" Target="../tags/tag954.xml"/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9" Type="http://schemas.openxmlformats.org/officeDocument/2006/relationships/tags" Target="../tags/tag961.xml"/><Relationship Id="rId8" Type="http://schemas.openxmlformats.org/officeDocument/2006/relationships/tags" Target="../tags/tag960.xml"/><Relationship Id="rId7" Type="http://schemas.openxmlformats.org/officeDocument/2006/relationships/tags" Target="../tags/tag959.xml"/><Relationship Id="rId6" Type="http://schemas.openxmlformats.org/officeDocument/2006/relationships/tags" Target="../tags/tag958.xml"/><Relationship Id="rId5" Type="http://schemas.openxmlformats.org/officeDocument/2006/relationships/tags" Target="../tags/tag957.xml"/><Relationship Id="rId4" Type="http://schemas.openxmlformats.org/officeDocument/2006/relationships/tags" Target="../tags/tag956.xml"/><Relationship Id="rId3" Type="http://schemas.openxmlformats.org/officeDocument/2006/relationships/image" Target="../media/image7.png"/><Relationship Id="rId2" Type="http://schemas.openxmlformats.org/officeDocument/2006/relationships/tags" Target="../tags/tag955.xml"/><Relationship Id="rId10" Type="http://schemas.openxmlformats.org/officeDocument/2006/relationships/tags" Target="../tags/tag962.xml"/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image" Target="../media/image4.png"/><Relationship Id="rId5" Type="http://schemas.openxmlformats.org/officeDocument/2006/relationships/tags" Target="../tags/tag89.xml"/><Relationship Id="rId4" Type="http://schemas.openxmlformats.org/officeDocument/2006/relationships/image" Target="../media/image3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tags" Target="../tags/tag969.xml"/><Relationship Id="rId8" Type="http://schemas.openxmlformats.org/officeDocument/2006/relationships/tags" Target="../tags/tag968.xml"/><Relationship Id="rId7" Type="http://schemas.openxmlformats.org/officeDocument/2006/relationships/tags" Target="../tags/tag967.xml"/><Relationship Id="rId6" Type="http://schemas.openxmlformats.org/officeDocument/2006/relationships/tags" Target="../tags/tag966.xml"/><Relationship Id="rId5" Type="http://schemas.openxmlformats.org/officeDocument/2006/relationships/tags" Target="../tags/tag965.xml"/><Relationship Id="rId4" Type="http://schemas.openxmlformats.org/officeDocument/2006/relationships/tags" Target="../tags/tag964.xml"/><Relationship Id="rId3" Type="http://schemas.openxmlformats.org/officeDocument/2006/relationships/image" Target="../media/image7.png"/><Relationship Id="rId2" Type="http://schemas.openxmlformats.org/officeDocument/2006/relationships/tags" Target="../tags/tag963.xml"/><Relationship Id="rId10" Type="http://schemas.openxmlformats.org/officeDocument/2006/relationships/tags" Target="../tags/tag970.xml"/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tags" Target="../tags/tag977.xml"/><Relationship Id="rId8" Type="http://schemas.openxmlformats.org/officeDocument/2006/relationships/tags" Target="../tags/tag976.xml"/><Relationship Id="rId7" Type="http://schemas.openxmlformats.org/officeDocument/2006/relationships/tags" Target="../tags/tag975.xml"/><Relationship Id="rId6" Type="http://schemas.openxmlformats.org/officeDocument/2006/relationships/tags" Target="../tags/tag974.xml"/><Relationship Id="rId5" Type="http://schemas.openxmlformats.org/officeDocument/2006/relationships/tags" Target="../tags/tag973.xml"/><Relationship Id="rId4" Type="http://schemas.openxmlformats.org/officeDocument/2006/relationships/tags" Target="../tags/tag972.xml"/><Relationship Id="rId3" Type="http://schemas.openxmlformats.org/officeDocument/2006/relationships/image" Target="../media/image7.png"/><Relationship Id="rId2" Type="http://schemas.openxmlformats.org/officeDocument/2006/relationships/tags" Target="../tags/tag971.xml"/><Relationship Id="rId12" Type="http://schemas.openxmlformats.org/officeDocument/2006/relationships/tags" Target="../tags/tag980.xml"/><Relationship Id="rId11" Type="http://schemas.openxmlformats.org/officeDocument/2006/relationships/tags" Target="../tags/tag979.xml"/><Relationship Id="rId10" Type="http://schemas.openxmlformats.org/officeDocument/2006/relationships/tags" Target="../tags/tag978.xml"/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987.xml"/><Relationship Id="rId7" Type="http://schemas.openxmlformats.org/officeDocument/2006/relationships/tags" Target="../tags/tag986.xml"/><Relationship Id="rId6" Type="http://schemas.openxmlformats.org/officeDocument/2006/relationships/tags" Target="../tags/tag985.xml"/><Relationship Id="rId5" Type="http://schemas.openxmlformats.org/officeDocument/2006/relationships/tags" Target="../tags/tag984.xml"/><Relationship Id="rId4" Type="http://schemas.openxmlformats.org/officeDocument/2006/relationships/tags" Target="../tags/tag983.xml"/><Relationship Id="rId3" Type="http://schemas.openxmlformats.org/officeDocument/2006/relationships/tags" Target="../tags/tag982.xml"/><Relationship Id="rId2" Type="http://schemas.openxmlformats.org/officeDocument/2006/relationships/tags" Target="../tags/tag981.xml"/><Relationship Id="rId10" Type="http://schemas.openxmlformats.org/officeDocument/2006/relationships/tags" Target="../tags/tag988.xml"/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4.xml.rels><?xml version="1.0" encoding="UTF-8" standalone="yes"?>
<Relationships xmlns="http://schemas.openxmlformats.org/package/2006/relationships"><Relationship Id="rId9" Type="http://schemas.openxmlformats.org/officeDocument/2006/relationships/tags" Target="../tags/tag1000.xml"/><Relationship Id="rId8" Type="http://schemas.openxmlformats.org/officeDocument/2006/relationships/tags" Target="../tags/tag999.xml"/><Relationship Id="rId7" Type="http://schemas.openxmlformats.org/officeDocument/2006/relationships/tags" Target="../tags/tag998.xml"/><Relationship Id="rId6" Type="http://schemas.openxmlformats.org/officeDocument/2006/relationships/image" Target="../media/image2.png"/><Relationship Id="rId5" Type="http://schemas.openxmlformats.org/officeDocument/2006/relationships/tags" Target="../tags/tag997.xml"/><Relationship Id="rId4" Type="http://schemas.openxmlformats.org/officeDocument/2006/relationships/tags" Target="../tags/tag996.xml"/><Relationship Id="rId3" Type="http://schemas.openxmlformats.org/officeDocument/2006/relationships/image" Target="../media/image1.png"/><Relationship Id="rId2" Type="http://schemas.openxmlformats.org/officeDocument/2006/relationships/tags" Target="../tags/tag995.xml"/><Relationship Id="rId12" Type="http://schemas.openxmlformats.org/officeDocument/2006/relationships/tags" Target="../tags/tag1003.xml"/><Relationship Id="rId11" Type="http://schemas.openxmlformats.org/officeDocument/2006/relationships/tags" Target="../tags/tag1002.xml"/><Relationship Id="rId10" Type="http://schemas.openxmlformats.org/officeDocument/2006/relationships/tags" Target="../tags/tag1001.xml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9" Type="http://schemas.openxmlformats.org/officeDocument/2006/relationships/tags" Target="../tags/tag1009.xml"/><Relationship Id="rId8" Type="http://schemas.openxmlformats.org/officeDocument/2006/relationships/tags" Target="../tags/tag1008.xml"/><Relationship Id="rId7" Type="http://schemas.openxmlformats.org/officeDocument/2006/relationships/tags" Target="../tags/tag1007.xml"/><Relationship Id="rId6" Type="http://schemas.openxmlformats.org/officeDocument/2006/relationships/image" Target="../media/image4.png"/><Relationship Id="rId5" Type="http://schemas.openxmlformats.org/officeDocument/2006/relationships/tags" Target="../tags/tag1006.xml"/><Relationship Id="rId4" Type="http://schemas.openxmlformats.org/officeDocument/2006/relationships/image" Target="../media/image3.png"/><Relationship Id="rId3" Type="http://schemas.openxmlformats.org/officeDocument/2006/relationships/tags" Target="../tags/tag1005.xml"/><Relationship Id="rId2" Type="http://schemas.openxmlformats.org/officeDocument/2006/relationships/tags" Target="../tags/tag1004.xml"/><Relationship Id="rId11" Type="http://schemas.openxmlformats.org/officeDocument/2006/relationships/tags" Target="../tags/tag1011.xml"/><Relationship Id="rId10" Type="http://schemas.openxmlformats.org/officeDocument/2006/relationships/tags" Target="../tags/tag1010.xml"/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tags" Target="../tags/tag1017.xml"/><Relationship Id="rId8" Type="http://schemas.openxmlformats.org/officeDocument/2006/relationships/tags" Target="../tags/tag1016.xml"/><Relationship Id="rId7" Type="http://schemas.openxmlformats.org/officeDocument/2006/relationships/tags" Target="../tags/tag1015.xml"/><Relationship Id="rId6" Type="http://schemas.openxmlformats.org/officeDocument/2006/relationships/tags" Target="../tags/tag1014.xml"/><Relationship Id="rId5" Type="http://schemas.openxmlformats.org/officeDocument/2006/relationships/image" Target="../media/image1.png"/><Relationship Id="rId4" Type="http://schemas.openxmlformats.org/officeDocument/2006/relationships/tags" Target="../tags/tag1013.xml"/><Relationship Id="rId3" Type="http://schemas.openxmlformats.org/officeDocument/2006/relationships/image" Target="../media/image2.png"/><Relationship Id="rId2" Type="http://schemas.openxmlformats.org/officeDocument/2006/relationships/tags" Target="../tags/tag1012.xml"/><Relationship Id="rId11" Type="http://schemas.openxmlformats.org/officeDocument/2006/relationships/tags" Target="../tags/tag1019.xml"/><Relationship Id="rId10" Type="http://schemas.openxmlformats.org/officeDocument/2006/relationships/tags" Target="../tags/tag1018.xml"/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9" Type="http://schemas.openxmlformats.org/officeDocument/2006/relationships/tags" Target="../tags/tag1025.xml"/><Relationship Id="rId8" Type="http://schemas.openxmlformats.org/officeDocument/2006/relationships/tags" Target="../tags/tag1024.xml"/><Relationship Id="rId7" Type="http://schemas.openxmlformats.org/officeDocument/2006/relationships/tags" Target="../tags/tag1023.xml"/><Relationship Id="rId6" Type="http://schemas.openxmlformats.org/officeDocument/2006/relationships/image" Target="../media/image4.png"/><Relationship Id="rId5" Type="http://schemas.openxmlformats.org/officeDocument/2006/relationships/tags" Target="../tags/tag1022.xml"/><Relationship Id="rId4" Type="http://schemas.openxmlformats.org/officeDocument/2006/relationships/image" Target="../media/image3.png"/><Relationship Id="rId3" Type="http://schemas.openxmlformats.org/officeDocument/2006/relationships/tags" Target="../tags/tag1021.xml"/><Relationship Id="rId2" Type="http://schemas.openxmlformats.org/officeDocument/2006/relationships/tags" Target="../tags/tag1020.xml"/><Relationship Id="rId12" Type="http://schemas.openxmlformats.org/officeDocument/2006/relationships/tags" Target="../tags/tag1028.xml"/><Relationship Id="rId11" Type="http://schemas.openxmlformats.org/officeDocument/2006/relationships/tags" Target="../tags/tag1027.xml"/><Relationship Id="rId10" Type="http://schemas.openxmlformats.org/officeDocument/2006/relationships/tags" Target="../tags/tag1026.xml"/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1034.xml"/><Relationship Id="rId8" Type="http://schemas.openxmlformats.org/officeDocument/2006/relationships/tags" Target="../tags/tag1033.xml"/><Relationship Id="rId7" Type="http://schemas.openxmlformats.org/officeDocument/2006/relationships/tags" Target="../tags/tag1032.xml"/><Relationship Id="rId6" Type="http://schemas.openxmlformats.org/officeDocument/2006/relationships/image" Target="../media/image4.png"/><Relationship Id="rId5" Type="http://schemas.openxmlformats.org/officeDocument/2006/relationships/tags" Target="../tags/tag1031.xml"/><Relationship Id="rId4" Type="http://schemas.openxmlformats.org/officeDocument/2006/relationships/image" Target="../media/image3.png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4" Type="http://schemas.openxmlformats.org/officeDocument/2006/relationships/tags" Target="../tags/tag1039.xml"/><Relationship Id="rId13" Type="http://schemas.openxmlformats.org/officeDocument/2006/relationships/tags" Target="../tags/tag1038.xml"/><Relationship Id="rId12" Type="http://schemas.openxmlformats.org/officeDocument/2006/relationships/tags" Target="../tags/tag1037.xml"/><Relationship Id="rId11" Type="http://schemas.openxmlformats.org/officeDocument/2006/relationships/tags" Target="../tags/tag1036.xml"/><Relationship Id="rId10" Type="http://schemas.openxmlformats.org/officeDocument/2006/relationships/tags" Target="../tags/tag1035.xml"/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9" Type="http://schemas.openxmlformats.org/officeDocument/2006/relationships/tags" Target="../tags/tag1046.xml"/><Relationship Id="rId8" Type="http://schemas.openxmlformats.org/officeDocument/2006/relationships/tags" Target="../tags/tag1045.xml"/><Relationship Id="rId7" Type="http://schemas.openxmlformats.org/officeDocument/2006/relationships/tags" Target="../tags/tag1044.xml"/><Relationship Id="rId6" Type="http://schemas.openxmlformats.org/officeDocument/2006/relationships/tags" Target="../tags/tag1043.xml"/><Relationship Id="rId5" Type="http://schemas.openxmlformats.org/officeDocument/2006/relationships/tags" Target="../tags/tag1042.xml"/><Relationship Id="rId4" Type="http://schemas.openxmlformats.org/officeDocument/2006/relationships/image" Target="../media/image5.png"/><Relationship Id="rId3" Type="http://schemas.openxmlformats.org/officeDocument/2006/relationships/tags" Target="../tags/tag1041.xml"/><Relationship Id="rId2" Type="http://schemas.openxmlformats.org/officeDocument/2006/relationships/tags" Target="../tags/tag1040.xml"/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image" Target="../media/image7.png"/><Relationship Id="rId2" Type="http://schemas.openxmlformats.org/officeDocument/2006/relationships/tags" Target="../tags/tag95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4" Type="http://schemas.openxmlformats.org/officeDocument/2006/relationships/tags" Target="../tags/tag1049.xml"/><Relationship Id="rId3" Type="http://schemas.openxmlformats.org/officeDocument/2006/relationships/tags" Target="../tags/tag1048.xml"/><Relationship Id="rId2" Type="http://schemas.openxmlformats.org/officeDocument/2006/relationships/tags" Target="../tags/tag1047.xml"/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7" Type="http://schemas.openxmlformats.org/officeDocument/2006/relationships/tags" Target="../tags/tag1055.xml"/><Relationship Id="rId6" Type="http://schemas.openxmlformats.org/officeDocument/2006/relationships/tags" Target="../tags/tag1054.xml"/><Relationship Id="rId5" Type="http://schemas.openxmlformats.org/officeDocument/2006/relationships/tags" Target="../tags/tag1053.xml"/><Relationship Id="rId4" Type="http://schemas.openxmlformats.org/officeDocument/2006/relationships/tags" Target="../tags/tag1052.xml"/><Relationship Id="rId3" Type="http://schemas.openxmlformats.org/officeDocument/2006/relationships/tags" Target="../tags/tag1051.xml"/><Relationship Id="rId2" Type="http://schemas.openxmlformats.org/officeDocument/2006/relationships/tags" Target="../tags/tag1050.xml"/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6" Type="http://schemas.openxmlformats.org/officeDocument/2006/relationships/tags" Target="../tags/tag1060.xml"/><Relationship Id="rId5" Type="http://schemas.openxmlformats.org/officeDocument/2006/relationships/tags" Target="../tags/tag1059.xml"/><Relationship Id="rId4" Type="http://schemas.openxmlformats.org/officeDocument/2006/relationships/tags" Target="../tags/tag1058.xml"/><Relationship Id="rId3" Type="http://schemas.openxmlformats.org/officeDocument/2006/relationships/tags" Target="../tags/tag1057.xml"/><Relationship Id="rId2" Type="http://schemas.openxmlformats.org/officeDocument/2006/relationships/tags" Target="../tags/tag1056.xml"/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7" Type="http://schemas.openxmlformats.org/officeDocument/2006/relationships/tags" Target="../tags/tag1065.xml"/><Relationship Id="rId6" Type="http://schemas.openxmlformats.org/officeDocument/2006/relationships/tags" Target="../tags/tag1064.xml"/><Relationship Id="rId5" Type="http://schemas.openxmlformats.org/officeDocument/2006/relationships/tags" Target="../tags/tag1063.xml"/><Relationship Id="rId4" Type="http://schemas.openxmlformats.org/officeDocument/2006/relationships/tags" Target="../tags/tag1062.xml"/><Relationship Id="rId3" Type="http://schemas.openxmlformats.org/officeDocument/2006/relationships/image" Target="../media/image6.png"/><Relationship Id="rId2" Type="http://schemas.openxmlformats.org/officeDocument/2006/relationships/tags" Target="../tags/tag1061.xml"/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9" Type="http://schemas.openxmlformats.org/officeDocument/2006/relationships/tags" Target="../tags/tag1071.xml"/><Relationship Id="rId8" Type="http://schemas.openxmlformats.org/officeDocument/2006/relationships/tags" Target="../tags/tag1070.xml"/><Relationship Id="rId7" Type="http://schemas.openxmlformats.org/officeDocument/2006/relationships/tags" Target="../tags/tag1069.xml"/><Relationship Id="rId6" Type="http://schemas.openxmlformats.org/officeDocument/2006/relationships/image" Target="../media/image2.png"/><Relationship Id="rId5" Type="http://schemas.openxmlformats.org/officeDocument/2006/relationships/tags" Target="../tags/tag1068.xml"/><Relationship Id="rId4" Type="http://schemas.openxmlformats.org/officeDocument/2006/relationships/tags" Target="../tags/tag1067.xml"/><Relationship Id="rId3" Type="http://schemas.openxmlformats.org/officeDocument/2006/relationships/image" Target="../media/image1.png"/><Relationship Id="rId2" Type="http://schemas.openxmlformats.org/officeDocument/2006/relationships/tags" Target="../tags/tag1066.xml"/><Relationship Id="rId12" Type="http://schemas.openxmlformats.org/officeDocument/2006/relationships/tags" Target="../tags/tag1074.xml"/><Relationship Id="rId11" Type="http://schemas.openxmlformats.org/officeDocument/2006/relationships/tags" Target="../tags/tag1073.xml"/><Relationship Id="rId10" Type="http://schemas.openxmlformats.org/officeDocument/2006/relationships/tags" Target="../tags/tag1072.xml"/><Relationship Id="rId1" Type="http://schemas.openxmlformats.org/officeDocument/2006/relationships/slideMaster" Target="../slideMasters/slideMaster8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tags" Target="../tags/tag1080.xml"/><Relationship Id="rId8" Type="http://schemas.openxmlformats.org/officeDocument/2006/relationships/tags" Target="../tags/tag1079.xml"/><Relationship Id="rId7" Type="http://schemas.openxmlformats.org/officeDocument/2006/relationships/tags" Target="../tags/tag1078.xml"/><Relationship Id="rId6" Type="http://schemas.openxmlformats.org/officeDocument/2006/relationships/tags" Target="../tags/tag1077.xml"/><Relationship Id="rId5" Type="http://schemas.openxmlformats.org/officeDocument/2006/relationships/image" Target="../media/image4.png"/><Relationship Id="rId4" Type="http://schemas.openxmlformats.org/officeDocument/2006/relationships/tags" Target="../tags/tag1076.xml"/><Relationship Id="rId3" Type="http://schemas.openxmlformats.org/officeDocument/2006/relationships/image" Target="../media/image3.png"/><Relationship Id="rId2" Type="http://schemas.openxmlformats.org/officeDocument/2006/relationships/tags" Target="../tags/tag1075.xml"/><Relationship Id="rId1" Type="http://schemas.openxmlformats.org/officeDocument/2006/relationships/slideMaster" Target="../slideMasters/slideMaster8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tags" Target="../tags/tag1086.xml"/><Relationship Id="rId8" Type="http://schemas.openxmlformats.org/officeDocument/2006/relationships/tags" Target="../tags/tag1085.xml"/><Relationship Id="rId7" Type="http://schemas.openxmlformats.org/officeDocument/2006/relationships/tags" Target="../tags/tag1084.xml"/><Relationship Id="rId6" Type="http://schemas.openxmlformats.org/officeDocument/2006/relationships/image" Target="../media/image4.png"/><Relationship Id="rId5" Type="http://schemas.openxmlformats.org/officeDocument/2006/relationships/tags" Target="../tags/tag1083.xml"/><Relationship Id="rId4" Type="http://schemas.openxmlformats.org/officeDocument/2006/relationships/image" Target="../media/image3.png"/><Relationship Id="rId3" Type="http://schemas.openxmlformats.org/officeDocument/2006/relationships/tags" Target="../tags/tag1082.xml"/><Relationship Id="rId2" Type="http://schemas.openxmlformats.org/officeDocument/2006/relationships/tags" Target="../tags/tag1081.xml"/><Relationship Id="rId11" Type="http://schemas.openxmlformats.org/officeDocument/2006/relationships/tags" Target="../tags/tag1088.xml"/><Relationship Id="rId10" Type="http://schemas.openxmlformats.org/officeDocument/2006/relationships/tags" Target="../tags/tag1087.xml"/><Relationship Id="rId1" Type="http://schemas.openxmlformats.org/officeDocument/2006/relationships/slideMaster" Target="../slideMasters/slideMaster8.xml"/></Relationships>
</file>

<file path=ppt/slideLayouts/_rels/slideLayout147.xml.rels><?xml version="1.0" encoding="UTF-8" standalone="yes"?>
<Relationships xmlns="http://schemas.openxmlformats.org/package/2006/relationships"><Relationship Id="rId9" Type="http://schemas.openxmlformats.org/officeDocument/2006/relationships/tags" Target="../tags/tag1095.xml"/><Relationship Id="rId8" Type="http://schemas.openxmlformats.org/officeDocument/2006/relationships/tags" Target="../tags/tag1094.xml"/><Relationship Id="rId7" Type="http://schemas.openxmlformats.org/officeDocument/2006/relationships/tags" Target="../tags/tag1093.xml"/><Relationship Id="rId6" Type="http://schemas.openxmlformats.org/officeDocument/2006/relationships/tags" Target="../tags/tag1092.xml"/><Relationship Id="rId5" Type="http://schemas.openxmlformats.org/officeDocument/2006/relationships/tags" Target="../tags/tag1091.xml"/><Relationship Id="rId4" Type="http://schemas.openxmlformats.org/officeDocument/2006/relationships/tags" Target="../tags/tag1090.xml"/><Relationship Id="rId3" Type="http://schemas.openxmlformats.org/officeDocument/2006/relationships/image" Target="../media/image7.png"/><Relationship Id="rId2" Type="http://schemas.openxmlformats.org/officeDocument/2006/relationships/tags" Target="../tags/tag1089.xml"/><Relationship Id="rId10" Type="http://schemas.openxmlformats.org/officeDocument/2006/relationships/tags" Target="../tags/tag1096.xml"/><Relationship Id="rId1" Type="http://schemas.openxmlformats.org/officeDocument/2006/relationships/slideMaster" Target="../slideMasters/slideMaster8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1103.xml"/><Relationship Id="rId8" Type="http://schemas.openxmlformats.org/officeDocument/2006/relationships/tags" Target="../tags/tag1102.xml"/><Relationship Id="rId7" Type="http://schemas.openxmlformats.org/officeDocument/2006/relationships/tags" Target="../tags/tag1101.xml"/><Relationship Id="rId6" Type="http://schemas.openxmlformats.org/officeDocument/2006/relationships/tags" Target="../tags/tag1100.xml"/><Relationship Id="rId5" Type="http://schemas.openxmlformats.org/officeDocument/2006/relationships/tags" Target="../tags/tag1099.xml"/><Relationship Id="rId4" Type="http://schemas.openxmlformats.org/officeDocument/2006/relationships/tags" Target="../tags/tag1098.xml"/><Relationship Id="rId3" Type="http://schemas.openxmlformats.org/officeDocument/2006/relationships/image" Target="../media/image7.png"/><Relationship Id="rId2" Type="http://schemas.openxmlformats.org/officeDocument/2006/relationships/tags" Target="../tags/tag1097.xml"/><Relationship Id="rId10" Type="http://schemas.openxmlformats.org/officeDocument/2006/relationships/tags" Target="../tags/tag1104.xml"/><Relationship Id="rId1" Type="http://schemas.openxmlformats.org/officeDocument/2006/relationships/slideMaster" Target="../slideMasters/slideMaster8.xml"/></Relationships>
</file>

<file path=ppt/slideLayouts/_rels/slideLayout149.xml.rels><?xml version="1.0" encoding="UTF-8" standalone="yes"?>
<Relationships xmlns="http://schemas.openxmlformats.org/package/2006/relationships"><Relationship Id="rId9" Type="http://schemas.openxmlformats.org/officeDocument/2006/relationships/tags" Target="../tags/tag1111.xml"/><Relationship Id="rId8" Type="http://schemas.openxmlformats.org/officeDocument/2006/relationships/tags" Target="../tags/tag1110.xml"/><Relationship Id="rId7" Type="http://schemas.openxmlformats.org/officeDocument/2006/relationships/tags" Target="../tags/tag1109.xml"/><Relationship Id="rId6" Type="http://schemas.openxmlformats.org/officeDocument/2006/relationships/tags" Target="../tags/tag1108.xml"/><Relationship Id="rId5" Type="http://schemas.openxmlformats.org/officeDocument/2006/relationships/tags" Target="../tags/tag1107.xml"/><Relationship Id="rId4" Type="http://schemas.openxmlformats.org/officeDocument/2006/relationships/tags" Target="../tags/tag1106.xml"/><Relationship Id="rId3" Type="http://schemas.openxmlformats.org/officeDocument/2006/relationships/image" Target="../media/image7.png"/><Relationship Id="rId2" Type="http://schemas.openxmlformats.org/officeDocument/2006/relationships/tags" Target="../tags/tag1105.xml"/><Relationship Id="rId10" Type="http://schemas.openxmlformats.org/officeDocument/2006/relationships/tags" Target="../tags/tag1112.xml"/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7.png"/><Relationship Id="rId2" Type="http://schemas.openxmlformats.org/officeDocument/2006/relationships/tags" Target="../tags/tag103.xml"/><Relationship Id="rId10" Type="http://schemas.openxmlformats.org/officeDocument/2006/relationships/tags" Target="../tags/tag110.xml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tags" Target="../tags/tag1119.xml"/><Relationship Id="rId8" Type="http://schemas.openxmlformats.org/officeDocument/2006/relationships/tags" Target="../tags/tag1118.xml"/><Relationship Id="rId7" Type="http://schemas.openxmlformats.org/officeDocument/2006/relationships/tags" Target="../tags/tag1117.xml"/><Relationship Id="rId6" Type="http://schemas.openxmlformats.org/officeDocument/2006/relationships/tags" Target="../tags/tag1116.xml"/><Relationship Id="rId5" Type="http://schemas.openxmlformats.org/officeDocument/2006/relationships/tags" Target="../tags/tag1115.xml"/><Relationship Id="rId4" Type="http://schemas.openxmlformats.org/officeDocument/2006/relationships/tags" Target="../tags/tag1114.xml"/><Relationship Id="rId3" Type="http://schemas.openxmlformats.org/officeDocument/2006/relationships/image" Target="../media/image7.png"/><Relationship Id="rId2" Type="http://schemas.openxmlformats.org/officeDocument/2006/relationships/tags" Target="../tags/tag1113.xml"/><Relationship Id="rId12" Type="http://schemas.openxmlformats.org/officeDocument/2006/relationships/tags" Target="../tags/tag1122.xml"/><Relationship Id="rId11" Type="http://schemas.openxmlformats.org/officeDocument/2006/relationships/tags" Target="../tags/tag1121.xml"/><Relationship Id="rId10" Type="http://schemas.openxmlformats.org/officeDocument/2006/relationships/tags" Target="../tags/tag1120.xml"/><Relationship Id="rId1" Type="http://schemas.openxmlformats.org/officeDocument/2006/relationships/slideMaster" Target="../slideMasters/slideMaster8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129.xml"/><Relationship Id="rId7" Type="http://schemas.openxmlformats.org/officeDocument/2006/relationships/tags" Target="../tags/tag1128.xml"/><Relationship Id="rId6" Type="http://schemas.openxmlformats.org/officeDocument/2006/relationships/tags" Target="../tags/tag1127.xml"/><Relationship Id="rId5" Type="http://schemas.openxmlformats.org/officeDocument/2006/relationships/tags" Target="../tags/tag1126.xml"/><Relationship Id="rId4" Type="http://schemas.openxmlformats.org/officeDocument/2006/relationships/tags" Target="../tags/tag1125.xml"/><Relationship Id="rId3" Type="http://schemas.openxmlformats.org/officeDocument/2006/relationships/tags" Target="../tags/tag1124.xml"/><Relationship Id="rId2" Type="http://schemas.openxmlformats.org/officeDocument/2006/relationships/tags" Target="../tags/tag1123.xml"/><Relationship Id="rId10" Type="http://schemas.openxmlformats.org/officeDocument/2006/relationships/tags" Target="../tags/tag1130.xml"/><Relationship Id="rId1" Type="http://schemas.openxmlformats.org/officeDocument/2006/relationships/slideMaster" Target="../slideMasters/slideMaster8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3.xml.rels><?xml version="1.0" encoding="UTF-8" standalone="yes"?>
<Relationships xmlns="http://schemas.openxmlformats.org/package/2006/relationships"><Relationship Id="rId9" Type="http://schemas.openxmlformats.org/officeDocument/2006/relationships/tags" Target="../tags/tag1142.xml"/><Relationship Id="rId8" Type="http://schemas.openxmlformats.org/officeDocument/2006/relationships/tags" Target="../tags/tag1141.xml"/><Relationship Id="rId7" Type="http://schemas.openxmlformats.org/officeDocument/2006/relationships/tags" Target="../tags/tag1140.xml"/><Relationship Id="rId6" Type="http://schemas.openxmlformats.org/officeDocument/2006/relationships/image" Target="../media/image2.png"/><Relationship Id="rId5" Type="http://schemas.openxmlformats.org/officeDocument/2006/relationships/tags" Target="../tags/tag1139.xml"/><Relationship Id="rId4" Type="http://schemas.openxmlformats.org/officeDocument/2006/relationships/tags" Target="../tags/tag1138.xml"/><Relationship Id="rId3" Type="http://schemas.openxmlformats.org/officeDocument/2006/relationships/image" Target="../media/image1.png"/><Relationship Id="rId2" Type="http://schemas.openxmlformats.org/officeDocument/2006/relationships/tags" Target="../tags/tag1137.xml"/><Relationship Id="rId12" Type="http://schemas.openxmlformats.org/officeDocument/2006/relationships/tags" Target="../tags/tag1145.xml"/><Relationship Id="rId11" Type="http://schemas.openxmlformats.org/officeDocument/2006/relationships/tags" Target="../tags/tag1144.xml"/><Relationship Id="rId10" Type="http://schemas.openxmlformats.org/officeDocument/2006/relationships/tags" Target="../tags/tag1143.xml"/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9" Type="http://schemas.openxmlformats.org/officeDocument/2006/relationships/tags" Target="../tags/tag1151.xml"/><Relationship Id="rId8" Type="http://schemas.openxmlformats.org/officeDocument/2006/relationships/tags" Target="../tags/tag1150.xml"/><Relationship Id="rId7" Type="http://schemas.openxmlformats.org/officeDocument/2006/relationships/tags" Target="../tags/tag1149.xml"/><Relationship Id="rId6" Type="http://schemas.openxmlformats.org/officeDocument/2006/relationships/image" Target="../media/image4.png"/><Relationship Id="rId5" Type="http://schemas.openxmlformats.org/officeDocument/2006/relationships/tags" Target="../tags/tag1148.xml"/><Relationship Id="rId4" Type="http://schemas.openxmlformats.org/officeDocument/2006/relationships/image" Target="../media/image3.png"/><Relationship Id="rId3" Type="http://schemas.openxmlformats.org/officeDocument/2006/relationships/tags" Target="../tags/tag1147.xml"/><Relationship Id="rId2" Type="http://schemas.openxmlformats.org/officeDocument/2006/relationships/tags" Target="../tags/tag1146.xml"/><Relationship Id="rId11" Type="http://schemas.openxmlformats.org/officeDocument/2006/relationships/tags" Target="../tags/tag1153.xml"/><Relationship Id="rId10" Type="http://schemas.openxmlformats.org/officeDocument/2006/relationships/tags" Target="../tags/tag1152.xml"/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9" Type="http://schemas.openxmlformats.org/officeDocument/2006/relationships/tags" Target="../tags/tag1159.xml"/><Relationship Id="rId8" Type="http://schemas.openxmlformats.org/officeDocument/2006/relationships/tags" Target="../tags/tag1158.xml"/><Relationship Id="rId7" Type="http://schemas.openxmlformats.org/officeDocument/2006/relationships/tags" Target="../tags/tag1157.xml"/><Relationship Id="rId6" Type="http://schemas.openxmlformats.org/officeDocument/2006/relationships/tags" Target="../tags/tag1156.xml"/><Relationship Id="rId5" Type="http://schemas.openxmlformats.org/officeDocument/2006/relationships/image" Target="../media/image1.png"/><Relationship Id="rId4" Type="http://schemas.openxmlformats.org/officeDocument/2006/relationships/tags" Target="../tags/tag1155.xml"/><Relationship Id="rId3" Type="http://schemas.openxmlformats.org/officeDocument/2006/relationships/image" Target="../media/image2.png"/><Relationship Id="rId2" Type="http://schemas.openxmlformats.org/officeDocument/2006/relationships/tags" Target="../tags/tag1154.xml"/><Relationship Id="rId11" Type="http://schemas.openxmlformats.org/officeDocument/2006/relationships/tags" Target="../tags/tag1161.xml"/><Relationship Id="rId10" Type="http://schemas.openxmlformats.org/officeDocument/2006/relationships/tags" Target="../tags/tag1160.xml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9" Type="http://schemas.openxmlformats.org/officeDocument/2006/relationships/tags" Target="../tags/tag1167.xml"/><Relationship Id="rId8" Type="http://schemas.openxmlformats.org/officeDocument/2006/relationships/tags" Target="../tags/tag1166.xml"/><Relationship Id="rId7" Type="http://schemas.openxmlformats.org/officeDocument/2006/relationships/tags" Target="../tags/tag1165.xml"/><Relationship Id="rId6" Type="http://schemas.openxmlformats.org/officeDocument/2006/relationships/image" Target="../media/image4.png"/><Relationship Id="rId5" Type="http://schemas.openxmlformats.org/officeDocument/2006/relationships/tags" Target="../tags/tag1164.xml"/><Relationship Id="rId4" Type="http://schemas.openxmlformats.org/officeDocument/2006/relationships/image" Target="../media/image3.png"/><Relationship Id="rId3" Type="http://schemas.openxmlformats.org/officeDocument/2006/relationships/tags" Target="../tags/tag1163.xml"/><Relationship Id="rId2" Type="http://schemas.openxmlformats.org/officeDocument/2006/relationships/tags" Target="../tags/tag1162.xml"/><Relationship Id="rId12" Type="http://schemas.openxmlformats.org/officeDocument/2006/relationships/tags" Target="../tags/tag1170.xml"/><Relationship Id="rId11" Type="http://schemas.openxmlformats.org/officeDocument/2006/relationships/tags" Target="../tags/tag1169.xml"/><Relationship Id="rId10" Type="http://schemas.openxmlformats.org/officeDocument/2006/relationships/tags" Target="../tags/tag1168.xml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1176.xml"/><Relationship Id="rId8" Type="http://schemas.openxmlformats.org/officeDocument/2006/relationships/tags" Target="../tags/tag1175.xml"/><Relationship Id="rId7" Type="http://schemas.openxmlformats.org/officeDocument/2006/relationships/tags" Target="../tags/tag1174.xml"/><Relationship Id="rId6" Type="http://schemas.openxmlformats.org/officeDocument/2006/relationships/image" Target="../media/image4.png"/><Relationship Id="rId5" Type="http://schemas.openxmlformats.org/officeDocument/2006/relationships/tags" Target="../tags/tag1173.xml"/><Relationship Id="rId4" Type="http://schemas.openxmlformats.org/officeDocument/2006/relationships/image" Target="../media/image3.png"/><Relationship Id="rId3" Type="http://schemas.openxmlformats.org/officeDocument/2006/relationships/tags" Target="../tags/tag1172.xml"/><Relationship Id="rId2" Type="http://schemas.openxmlformats.org/officeDocument/2006/relationships/tags" Target="../tags/tag1171.xml"/><Relationship Id="rId14" Type="http://schemas.openxmlformats.org/officeDocument/2006/relationships/tags" Target="../tags/tag1181.xml"/><Relationship Id="rId13" Type="http://schemas.openxmlformats.org/officeDocument/2006/relationships/tags" Target="../tags/tag1180.xml"/><Relationship Id="rId12" Type="http://schemas.openxmlformats.org/officeDocument/2006/relationships/tags" Target="../tags/tag1179.xml"/><Relationship Id="rId11" Type="http://schemas.openxmlformats.org/officeDocument/2006/relationships/tags" Target="../tags/tag1178.xml"/><Relationship Id="rId10" Type="http://schemas.openxmlformats.org/officeDocument/2006/relationships/tags" Target="../tags/tag1177.xml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9" Type="http://schemas.openxmlformats.org/officeDocument/2006/relationships/tags" Target="../tags/tag1188.xml"/><Relationship Id="rId8" Type="http://schemas.openxmlformats.org/officeDocument/2006/relationships/tags" Target="../tags/tag1187.xml"/><Relationship Id="rId7" Type="http://schemas.openxmlformats.org/officeDocument/2006/relationships/tags" Target="../tags/tag1186.xml"/><Relationship Id="rId6" Type="http://schemas.openxmlformats.org/officeDocument/2006/relationships/tags" Target="../tags/tag1185.xml"/><Relationship Id="rId5" Type="http://schemas.openxmlformats.org/officeDocument/2006/relationships/tags" Target="../tags/tag1184.xml"/><Relationship Id="rId4" Type="http://schemas.openxmlformats.org/officeDocument/2006/relationships/image" Target="../media/image5.png"/><Relationship Id="rId3" Type="http://schemas.openxmlformats.org/officeDocument/2006/relationships/tags" Target="../tags/tag1183.xml"/><Relationship Id="rId2" Type="http://schemas.openxmlformats.org/officeDocument/2006/relationships/tags" Target="../tags/tag1182.xml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4" Type="http://schemas.openxmlformats.org/officeDocument/2006/relationships/tags" Target="../tags/tag1191.xml"/><Relationship Id="rId3" Type="http://schemas.openxmlformats.org/officeDocument/2006/relationships/tags" Target="../tags/tag1190.xml"/><Relationship Id="rId2" Type="http://schemas.openxmlformats.org/officeDocument/2006/relationships/tags" Target="../tags/tag1189.xml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7.png"/><Relationship Id="rId2" Type="http://schemas.openxmlformats.org/officeDocument/2006/relationships/tags" Target="../tags/tag111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7" Type="http://schemas.openxmlformats.org/officeDocument/2006/relationships/tags" Target="../tags/tag1197.xml"/><Relationship Id="rId6" Type="http://schemas.openxmlformats.org/officeDocument/2006/relationships/tags" Target="../tags/tag1196.xml"/><Relationship Id="rId5" Type="http://schemas.openxmlformats.org/officeDocument/2006/relationships/tags" Target="../tags/tag1195.xml"/><Relationship Id="rId4" Type="http://schemas.openxmlformats.org/officeDocument/2006/relationships/tags" Target="../tags/tag1194.xml"/><Relationship Id="rId3" Type="http://schemas.openxmlformats.org/officeDocument/2006/relationships/tags" Target="../tags/tag1193.xml"/><Relationship Id="rId2" Type="http://schemas.openxmlformats.org/officeDocument/2006/relationships/tags" Target="../tags/tag1192.xml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6" Type="http://schemas.openxmlformats.org/officeDocument/2006/relationships/tags" Target="../tags/tag1202.xml"/><Relationship Id="rId5" Type="http://schemas.openxmlformats.org/officeDocument/2006/relationships/tags" Target="../tags/tag1201.xml"/><Relationship Id="rId4" Type="http://schemas.openxmlformats.org/officeDocument/2006/relationships/tags" Target="../tags/tag1200.xml"/><Relationship Id="rId3" Type="http://schemas.openxmlformats.org/officeDocument/2006/relationships/tags" Target="../tags/tag1199.xml"/><Relationship Id="rId2" Type="http://schemas.openxmlformats.org/officeDocument/2006/relationships/tags" Target="../tags/tag1198.xml"/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7" Type="http://schemas.openxmlformats.org/officeDocument/2006/relationships/tags" Target="../tags/tag1207.xml"/><Relationship Id="rId6" Type="http://schemas.openxmlformats.org/officeDocument/2006/relationships/tags" Target="../tags/tag1206.xml"/><Relationship Id="rId5" Type="http://schemas.openxmlformats.org/officeDocument/2006/relationships/tags" Target="../tags/tag1205.xml"/><Relationship Id="rId4" Type="http://schemas.openxmlformats.org/officeDocument/2006/relationships/tags" Target="../tags/tag1204.xml"/><Relationship Id="rId3" Type="http://schemas.openxmlformats.org/officeDocument/2006/relationships/image" Target="../media/image6.png"/><Relationship Id="rId2" Type="http://schemas.openxmlformats.org/officeDocument/2006/relationships/tags" Target="../tags/tag1203.xml"/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9" Type="http://schemas.openxmlformats.org/officeDocument/2006/relationships/tags" Target="../tags/tag1213.xml"/><Relationship Id="rId8" Type="http://schemas.openxmlformats.org/officeDocument/2006/relationships/tags" Target="../tags/tag1212.xml"/><Relationship Id="rId7" Type="http://schemas.openxmlformats.org/officeDocument/2006/relationships/tags" Target="../tags/tag1211.xml"/><Relationship Id="rId6" Type="http://schemas.openxmlformats.org/officeDocument/2006/relationships/image" Target="../media/image2.png"/><Relationship Id="rId5" Type="http://schemas.openxmlformats.org/officeDocument/2006/relationships/tags" Target="../tags/tag1210.xml"/><Relationship Id="rId4" Type="http://schemas.openxmlformats.org/officeDocument/2006/relationships/tags" Target="../tags/tag1209.xml"/><Relationship Id="rId3" Type="http://schemas.openxmlformats.org/officeDocument/2006/relationships/image" Target="../media/image1.png"/><Relationship Id="rId2" Type="http://schemas.openxmlformats.org/officeDocument/2006/relationships/tags" Target="../tags/tag1208.xml"/><Relationship Id="rId12" Type="http://schemas.openxmlformats.org/officeDocument/2006/relationships/tags" Target="../tags/tag1216.xml"/><Relationship Id="rId11" Type="http://schemas.openxmlformats.org/officeDocument/2006/relationships/tags" Target="../tags/tag1215.xml"/><Relationship Id="rId10" Type="http://schemas.openxmlformats.org/officeDocument/2006/relationships/tags" Target="../tags/tag1214.xml"/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9" Type="http://schemas.openxmlformats.org/officeDocument/2006/relationships/tags" Target="../tags/tag1222.xml"/><Relationship Id="rId8" Type="http://schemas.openxmlformats.org/officeDocument/2006/relationships/tags" Target="../tags/tag1221.xml"/><Relationship Id="rId7" Type="http://schemas.openxmlformats.org/officeDocument/2006/relationships/tags" Target="../tags/tag1220.xml"/><Relationship Id="rId6" Type="http://schemas.openxmlformats.org/officeDocument/2006/relationships/tags" Target="../tags/tag1219.xml"/><Relationship Id="rId5" Type="http://schemas.openxmlformats.org/officeDocument/2006/relationships/image" Target="../media/image4.png"/><Relationship Id="rId4" Type="http://schemas.openxmlformats.org/officeDocument/2006/relationships/tags" Target="../tags/tag1218.xml"/><Relationship Id="rId3" Type="http://schemas.openxmlformats.org/officeDocument/2006/relationships/image" Target="../media/image3.png"/><Relationship Id="rId2" Type="http://schemas.openxmlformats.org/officeDocument/2006/relationships/tags" Target="../tags/tag1217.xml"/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9" Type="http://schemas.openxmlformats.org/officeDocument/2006/relationships/tags" Target="../tags/tag1228.xml"/><Relationship Id="rId8" Type="http://schemas.openxmlformats.org/officeDocument/2006/relationships/tags" Target="../tags/tag1227.xml"/><Relationship Id="rId7" Type="http://schemas.openxmlformats.org/officeDocument/2006/relationships/tags" Target="../tags/tag1226.xml"/><Relationship Id="rId6" Type="http://schemas.openxmlformats.org/officeDocument/2006/relationships/image" Target="../media/image4.png"/><Relationship Id="rId5" Type="http://schemas.openxmlformats.org/officeDocument/2006/relationships/tags" Target="../tags/tag1225.xml"/><Relationship Id="rId4" Type="http://schemas.openxmlformats.org/officeDocument/2006/relationships/image" Target="../media/image3.png"/><Relationship Id="rId3" Type="http://schemas.openxmlformats.org/officeDocument/2006/relationships/tags" Target="../tags/tag1224.xml"/><Relationship Id="rId2" Type="http://schemas.openxmlformats.org/officeDocument/2006/relationships/tags" Target="../tags/tag1223.xml"/><Relationship Id="rId11" Type="http://schemas.openxmlformats.org/officeDocument/2006/relationships/tags" Target="../tags/tag1230.xml"/><Relationship Id="rId10" Type="http://schemas.openxmlformats.org/officeDocument/2006/relationships/tags" Target="../tags/tag1229.xml"/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9" Type="http://schemas.openxmlformats.org/officeDocument/2006/relationships/tags" Target="../tags/tag1237.xml"/><Relationship Id="rId8" Type="http://schemas.openxmlformats.org/officeDocument/2006/relationships/tags" Target="../tags/tag1236.xml"/><Relationship Id="rId7" Type="http://schemas.openxmlformats.org/officeDocument/2006/relationships/tags" Target="../tags/tag1235.xml"/><Relationship Id="rId6" Type="http://schemas.openxmlformats.org/officeDocument/2006/relationships/tags" Target="../tags/tag1234.xml"/><Relationship Id="rId5" Type="http://schemas.openxmlformats.org/officeDocument/2006/relationships/tags" Target="../tags/tag1233.xml"/><Relationship Id="rId4" Type="http://schemas.openxmlformats.org/officeDocument/2006/relationships/tags" Target="../tags/tag1232.xml"/><Relationship Id="rId3" Type="http://schemas.openxmlformats.org/officeDocument/2006/relationships/image" Target="../media/image7.png"/><Relationship Id="rId2" Type="http://schemas.openxmlformats.org/officeDocument/2006/relationships/tags" Target="../tags/tag1231.xml"/><Relationship Id="rId10" Type="http://schemas.openxmlformats.org/officeDocument/2006/relationships/tags" Target="../tags/tag1238.xml"/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9" Type="http://schemas.openxmlformats.org/officeDocument/2006/relationships/tags" Target="../tags/tag1245.xml"/><Relationship Id="rId8" Type="http://schemas.openxmlformats.org/officeDocument/2006/relationships/tags" Target="../tags/tag1244.xml"/><Relationship Id="rId7" Type="http://schemas.openxmlformats.org/officeDocument/2006/relationships/tags" Target="../tags/tag1243.xml"/><Relationship Id="rId6" Type="http://schemas.openxmlformats.org/officeDocument/2006/relationships/tags" Target="../tags/tag1242.xml"/><Relationship Id="rId5" Type="http://schemas.openxmlformats.org/officeDocument/2006/relationships/tags" Target="../tags/tag1241.xml"/><Relationship Id="rId4" Type="http://schemas.openxmlformats.org/officeDocument/2006/relationships/tags" Target="../tags/tag1240.xml"/><Relationship Id="rId3" Type="http://schemas.openxmlformats.org/officeDocument/2006/relationships/image" Target="../media/image7.png"/><Relationship Id="rId2" Type="http://schemas.openxmlformats.org/officeDocument/2006/relationships/tags" Target="../tags/tag1239.xml"/><Relationship Id="rId10" Type="http://schemas.openxmlformats.org/officeDocument/2006/relationships/tags" Target="../tags/tag1246.xml"/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9" Type="http://schemas.openxmlformats.org/officeDocument/2006/relationships/tags" Target="../tags/tag1253.xml"/><Relationship Id="rId8" Type="http://schemas.openxmlformats.org/officeDocument/2006/relationships/tags" Target="../tags/tag1252.xml"/><Relationship Id="rId7" Type="http://schemas.openxmlformats.org/officeDocument/2006/relationships/tags" Target="../tags/tag1251.xml"/><Relationship Id="rId6" Type="http://schemas.openxmlformats.org/officeDocument/2006/relationships/tags" Target="../tags/tag1250.xml"/><Relationship Id="rId5" Type="http://schemas.openxmlformats.org/officeDocument/2006/relationships/tags" Target="../tags/tag1249.xml"/><Relationship Id="rId4" Type="http://schemas.openxmlformats.org/officeDocument/2006/relationships/tags" Target="../tags/tag1248.xml"/><Relationship Id="rId3" Type="http://schemas.openxmlformats.org/officeDocument/2006/relationships/image" Target="../media/image7.png"/><Relationship Id="rId2" Type="http://schemas.openxmlformats.org/officeDocument/2006/relationships/tags" Target="../tags/tag1247.xml"/><Relationship Id="rId10" Type="http://schemas.openxmlformats.org/officeDocument/2006/relationships/tags" Target="../tags/tag1254.xml"/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9" Type="http://schemas.openxmlformats.org/officeDocument/2006/relationships/tags" Target="../tags/tag1261.xml"/><Relationship Id="rId8" Type="http://schemas.openxmlformats.org/officeDocument/2006/relationships/tags" Target="../tags/tag1260.xml"/><Relationship Id="rId7" Type="http://schemas.openxmlformats.org/officeDocument/2006/relationships/tags" Target="../tags/tag1259.xml"/><Relationship Id="rId6" Type="http://schemas.openxmlformats.org/officeDocument/2006/relationships/tags" Target="../tags/tag1258.xml"/><Relationship Id="rId5" Type="http://schemas.openxmlformats.org/officeDocument/2006/relationships/tags" Target="../tags/tag1257.xml"/><Relationship Id="rId4" Type="http://schemas.openxmlformats.org/officeDocument/2006/relationships/tags" Target="../tags/tag1256.xml"/><Relationship Id="rId3" Type="http://schemas.openxmlformats.org/officeDocument/2006/relationships/image" Target="../media/image7.png"/><Relationship Id="rId2" Type="http://schemas.openxmlformats.org/officeDocument/2006/relationships/tags" Target="../tags/tag1255.xml"/><Relationship Id="rId12" Type="http://schemas.openxmlformats.org/officeDocument/2006/relationships/tags" Target="../tags/tag1264.xml"/><Relationship Id="rId11" Type="http://schemas.openxmlformats.org/officeDocument/2006/relationships/tags" Target="../tags/tag1263.xml"/><Relationship Id="rId10" Type="http://schemas.openxmlformats.org/officeDocument/2006/relationships/tags" Target="../tags/tag1262.xml"/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image" Target="../media/image7.png"/><Relationship Id="rId2" Type="http://schemas.openxmlformats.org/officeDocument/2006/relationships/tags" Target="../tags/tag11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271.xml"/><Relationship Id="rId7" Type="http://schemas.openxmlformats.org/officeDocument/2006/relationships/tags" Target="../tags/tag1270.xml"/><Relationship Id="rId6" Type="http://schemas.openxmlformats.org/officeDocument/2006/relationships/tags" Target="../tags/tag1269.xml"/><Relationship Id="rId5" Type="http://schemas.openxmlformats.org/officeDocument/2006/relationships/tags" Target="../tags/tag1268.xml"/><Relationship Id="rId4" Type="http://schemas.openxmlformats.org/officeDocument/2006/relationships/tags" Target="../tags/tag1267.xml"/><Relationship Id="rId3" Type="http://schemas.openxmlformats.org/officeDocument/2006/relationships/tags" Target="../tags/tag1266.xml"/><Relationship Id="rId2" Type="http://schemas.openxmlformats.org/officeDocument/2006/relationships/tags" Target="../tags/tag1265.xml"/><Relationship Id="rId10" Type="http://schemas.openxmlformats.org/officeDocument/2006/relationships/tags" Target="../tags/tag1272.xml"/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9" Type="http://schemas.openxmlformats.org/officeDocument/2006/relationships/tags" Target="../tags/tag1284.xml"/><Relationship Id="rId8" Type="http://schemas.openxmlformats.org/officeDocument/2006/relationships/tags" Target="../tags/tag1283.xml"/><Relationship Id="rId7" Type="http://schemas.openxmlformats.org/officeDocument/2006/relationships/tags" Target="../tags/tag1282.xml"/><Relationship Id="rId6" Type="http://schemas.openxmlformats.org/officeDocument/2006/relationships/image" Target="../media/image2.png"/><Relationship Id="rId5" Type="http://schemas.openxmlformats.org/officeDocument/2006/relationships/tags" Target="../tags/tag1281.xml"/><Relationship Id="rId4" Type="http://schemas.openxmlformats.org/officeDocument/2006/relationships/tags" Target="../tags/tag1280.xml"/><Relationship Id="rId3" Type="http://schemas.openxmlformats.org/officeDocument/2006/relationships/image" Target="../media/image1.png"/><Relationship Id="rId2" Type="http://schemas.openxmlformats.org/officeDocument/2006/relationships/tags" Target="../tags/tag1279.xml"/><Relationship Id="rId12" Type="http://schemas.openxmlformats.org/officeDocument/2006/relationships/tags" Target="../tags/tag1287.xml"/><Relationship Id="rId11" Type="http://schemas.openxmlformats.org/officeDocument/2006/relationships/tags" Target="../tags/tag1286.xml"/><Relationship Id="rId10" Type="http://schemas.openxmlformats.org/officeDocument/2006/relationships/tags" Target="../tags/tag1285.xml"/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9" Type="http://schemas.openxmlformats.org/officeDocument/2006/relationships/tags" Target="../tags/tag1293.xml"/><Relationship Id="rId8" Type="http://schemas.openxmlformats.org/officeDocument/2006/relationships/tags" Target="../tags/tag1292.xml"/><Relationship Id="rId7" Type="http://schemas.openxmlformats.org/officeDocument/2006/relationships/tags" Target="../tags/tag1291.xml"/><Relationship Id="rId6" Type="http://schemas.openxmlformats.org/officeDocument/2006/relationships/image" Target="../media/image4.png"/><Relationship Id="rId5" Type="http://schemas.openxmlformats.org/officeDocument/2006/relationships/tags" Target="../tags/tag1290.xml"/><Relationship Id="rId4" Type="http://schemas.openxmlformats.org/officeDocument/2006/relationships/image" Target="../media/image3.png"/><Relationship Id="rId3" Type="http://schemas.openxmlformats.org/officeDocument/2006/relationships/tags" Target="../tags/tag1289.xml"/><Relationship Id="rId2" Type="http://schemas.openxmlformats.org/officeDocument/2006/relationships/tags" Target="../tags/tag1288.xml"/><Relationship Id="rId11" Type="http://schemas.openxmlformats.org/officeDocument/2006/relationships/tags" Target="../tags/tag1295.xml"/><Relationship Id="rId10" Type="http://schemas.openxmlformats.org/officeDocument/2006/relationships/tags" Target="../tags/tag1294.xml"/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9" Type="http://schemas.openxmlformats.org/officeDocument/2006/relationships/tags" Target="../tags/tag1301.xml"/><Relationship Id="rId8" Type="http://schemas.openxmlformats.org/officeDocument/2006/relationships/tags" Target="../tags/tag1300.xml"/><Relationship Id="rId7" Type="http://schemas.openxmlformats.org/officeDocument/2006/relationships/tags" Target="../tags/tag1299.xml"/><Relationship Id="rId6" Type="http://schemas.openxmlformats.org/officeDocument/2006/relationships/tags" Target="../tags/tag1298.xml"/><Relationship Id="rId5" Type="http://schemas.openxmlformats.org/officeDocument/2006/relationships/image" Target="../media/image1.png"/><Relationship Id="rId4" Type="http://schemas.openxmlformats.org/officeDocument/2006/relationships/tags" Target="../tags/tag1297.xml"/><Relationship Id="rId3" Type="http://schemas.openxmlformats.org/officeDocument/2006/relationships/image" Target="../media/image2.png"/><Relationship Id="rId2" Type="http://schemas.openxmlformats.org/officeDocument/2006/relationships/tags" Target="../tags/tag1296.xml"/><Relationship Id="rId11" Type="http://schemas.openxmlformats.org/officeDocument/2006/relationships/tags" Target="../tags/tag1303.xml"/><Relationship Id="rId10" Type="http://schemas.openxmlformats.org/officeDocument/2006/relationships/tags" Target="../tags/tag1302.xml"/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9" Type="http://schemas.openxmlformats.org/officeDocument/2006/relationships/tags" Target="../tags/tag1309.xml"/><Relationship Id="rId8" Type="http://schemas.openxmlformats.org/officeDocument/2006/relationships/tags" Target="../tags/tag1308.xml"/><Relationship Id="rId7" Type="http://schemas.openxmlformats.org/officeDocument/2006/relationships/tags" Target="../tags/tag1307.xml"/><Relationship Id="rId6" Type="http://schemas.openxmlformats.org/officeDocument/2006/relationships/image" Target="../media/image4.png"/><Relationship Id="rId5" Type="http://schemas.openxmlformats.org/officeDocument/2006/relationships/tags" Target="../tags/tag1306.xml"/><Relationship Id="rId4" Type="http://schemas.openxmlformats.org/officeDocument/2006/relationships/image" Target="../media/image3.png"/><Relationship Id="rId3" Type="http://schemas.openxmlformats.org/officeDocument/2006/relationships/tags" Target="../tags/tag1305.xml"/><Relationship Id="rId2" Type="http://schemas.openxmlformats.org/officeDocument/2006/relationships/tags" Target="../tags/tag1304.xml"/><Relationship Id="rId12" Type="http://schemas.openxmlformats.org/officeDocument/2006/relationships/tags" Target="../tags/tag1312.xml"/><Relationship Id="rId11" Type="http://schemas.openxmlformats.org/officeDocument/2006/relationships/tags" Target="../tags/tag1311.xml"/><Relationship Id="rId10" Type="http://schemas.openxmlformats.org/officeDocument/2006/relationships/tags" Target="../tags/tag1310.xml"/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9" Type="http://schemas.openxmlformats.org/officeDocument/2006/relationships/tags" Target="../tags/tag1318.xml"/><Relationship Id="rId8" Type="http://schemas.openxmlformats.org/officeDocument/2006/relationships/tags" Target="../tags/tag1317.xml"/><Relationship Id="rId7" Type="http://schemas.openxmlformats.org/officeDocument/2006/relationships/tags" Target="../tags/tag1316.xml"/><Relationship Id="rId6" Type="http://schemas.openxmlformats.org/officeDocument/2006/relationships/image" Target="../media/image4.png"/><Relationship Id="rId5" Type="http://schemas.openxmlformats.org/officeDocument/2006/relationships/tags" Target="../tags/tag1315.xml"/><Relationship Id="rId4" Type="http://schemas.openxmlformats.org/officeDocument/2006/relationships/image" Target="../media/image3.png"/><Relationship Id="rId3" Type="http://schemas.openxmlformats.org/officeDocument/2006/relationships/tags" Target="../tags/tag1314.xml"/><Relationship Id="rId2" Type="http://schemas.openxmlformats.org/officeDocument/2006/relationships/tags" Target="../tags/tag1313.xml"/><Relationship Id="rId14" Type="http://schemas.openxmlformats.org/officeDocument/2006/relationships/tags" Target="../tags/tag1323.xml"/><Relationship Id="rId13" Type="http://schemas.openxmlformats.org/officeDocument/2006/relationships/tags" Target="../tags/tag1322.xml"/><Relationship Id="rId12" Type="http://schemas.openxmlformats.org/officeDocument/2006/relationships/tags" Target="../tags/tag1321.xml"/><Relationship Id="rId11" Type="http://schemas.openxmlformats.org/officeDocument/2006/relationships/tags" Target="../tags/tag1320.xml"/><Relationship Id="rId10" Type="http://schemas.openxmlformats.org/officeDocument/2006/relationships/tags" Target="../tags/tag1319.xml"/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9" Type="http://schemas.openxmlformats.org/officeDocument/2006/relationships/tags" Target="../tags/tag1330.xml"/><Relationship Id="rId8" Type="http://schemas.openxmlformats.org/officeDocument/2006/relationships/tags" Target="../tags/tag1329.xml"/><Relationship Id="rId7" Type="http://schemas.openxmlformats.org/officeDocument/2006/relationships/tags" Target="../tags/tag1328.xml"/><Relationship Id="rId6" Type="http://schemas.openxmlformats.org/officeDocument/2006/relationships/tags" Target="../tags/tag1327.xml"/><Relationship Id="rId5" Type="http://schemas.openxmlformats.org/officeDocument/2006/relationships/tags" Target="../tags/tag1326.xml"/><Relationship Id="rId4" Type="http://schemas.openxmlformats.org/officeDocument/2006/relationships/image" Target="../media/image5.png"/><Relationship Id="rId3" Type="http://schemas.openxmlformats.org/officeDocument/2006/relationships/tags" Target="../tags/tag1325.xml"/><Relationship Id="rId2" Type="http://schemas.openxmlformats.org/officeDocument/2006/relationships/tags" Target="../tags/tag1324.xml"/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4" Type="http://schemas.openxmlformats.org/officeDocument/2006/relationships/tags" Target="../tags/tag1333.xml"/><Relationship Id="rId3" Type="http://schemas.openxmlformats.org/officeDocument/2006/relationships/tags" Target="../tags/tag1332.xml"/><Relationship Id="rId2" Type="http://schemas.openxmlformats.org/officeDocument/2006/relationships/tags" Target="../tags/tag1331.xml"/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7" Type="http://schemas.openxmlformats.org/officeDocument/2006/relationships/tags" Target="../tags/tag1339.xml"/><Relationship Id="rId6" Type="http://schemas.openxmlformats.org/officeDocument/2006/relationships/tags" Target="../tags/tag1338.xml"/><Relationship Id="rId5" Type="http://schemas.openxmlformats.org/officeDocument/2006/relationships/tags" Target="../tags/tag1337.xml"/><Relationship Id="rId4" Type="http://schemas.openxmlformats.org/officeDocument/2006/relationships/tags" Target="../tags/tag1336.xml"/><Relationship Id="rId3" Type="http://schemas.openxmlformats.org/officeDocument/2006/relationships/tags" Target="../tags/tag1335.xml"/><Relationship Id="rId2" Type="http://schemas.openxmlformats.org/officeDocument/2006/relationships/tags" Target="../tags/tag1334.xml"/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6" Type="http://schemas.openxmlformats.org/officeDocument/2006/relationships/tags" Target="../tags/tag1344.xml"/><Relationship Id="rId5" Type="http://schemas.openxmlformats.org/officeDocument/2006/relationships/tags" Target="../tags/tag1343.xml"/><Relationship Id="rId4" Type="http://schemas.openxmlformats.org/officeDocument/2006/relationships/tags" Target="../tags/tag1342.xml"/><Relationship Id="rId3" Type="http://schemas.openxmlformats.org/officeDocument/2006/relationships/tags" Target="../tags/tag1341.xml"/><Relationship Id="rId2" Type="http://schemas.openxmlformats.org/officeDocument/2006/relationships/tags" Target="../tags/tag1340.xml"/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7" Type="http://schemas.openxmlformats.org/officeDocument/2006/relationships/tags" Target="../tags/tag1349.xml"/><Relationship Id="rId6" Type="http://schemas.openxmlformats.org/officeDocument/2006/relationships/tags" Target="../tags/tag1348.xml"/><Relationship Id="rId5" Type="http://schemas.openxmlformats.org/officeDocument/2006/relationships/tags" Target="../tags/tag1347.xml"/><Relationship Id="rId4" Type="http://schemas.openxmlformats.org/officeDocument/2006/relationships/tags" Target="../tags/tag1346.xml"/><Relationship Id="rId3" Type="http://schemas.openxmlformats.org/officeDocument/2006/relationships/image" Target="../media/image6.png"/><Relationship Id="rId2" Type="http://schemas.openxmlformats.org/officeDocument/2006/relationships/tags" Target="../tags/tag1345.xml"/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9" Type="http://schemas.openxmlformats.org/officeDocument/2006/relationships/tags" Target="../tags/tag1355.xml"/><Relationship Id="rId8" Type="http://schemas.openxmlformats.org/officeDocument/2006/relationships/tags" Target="../tags/tag1354.xml"/><Relationship Id="rId7" Type="http://schemas.openxmlformats.org/officeDocument/2006/relationships/tags" Target="../tags/tag1353.xml"/><Relationship Id="rId6" Type="http://schemas.openxmlformats.org/officeDocument/2006/relationships/image" Target="../media/image2.png"/><Relationship Id="rId5" Type="http://schemas.openxmlformats.org/officeDocument/2006/relationships/tags" Target="../tags/tag1352.xml"/><Relationship Id="rId4" Type="http://schemas.openxmlformats.org/officeDocument/2006/relationships/tags" Target="../tags/tag1351.xml"/><Relationship Id="rId3" Type="http://schemas.openxmlformats.org/officeDocument/2006/relationships/image" Target="../media/image1.png"/><Relationship Id="rId2" Type="http://schemas.openxmlformats.org/officeDocument/2006/relationships/tags" Target="../tags/tag1350.xml"/><Relationship Id="rId12" Type="http://schemas.openxmlformats.org/officeDocument/2006/relationships/tags" Target="../tags/tag1358.xml"/><Relationship Id="rId11" Type="http://schemas.openxmlformats.org/officeDocument/2006/relationships/tags" Target="../tags/tag1357.xml"/><Relationship Id="rId10" Type="http://schemas.openxmlformats.org/officeDocument/2006/relationships/tags" Target="../tags/tag1356.xml"/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9" Type="http://schemas.openxmlformats.org/officeDocument/2006/relationships/tags" Target="../tags/tag1364.xml"/><Relationship Id="rId8" Type="http://schemas.openxmlformats.org/officeDocument/2006/relationships/tags" Target="../tags/tag1363.xml"/><Relationship Id="rId7" Type="http://schemas.openxmlformats.org/officeDocument/2006/relationships/tags" Target="../tags/tag1362.xml"/><Relationship Id="rId6" Type="http://schemas.openxmlformats.org/officeDocument/2006/relationships/tags" Target="../tags/tag1361.xml"/><Relationship Id="rId5" Type="http://schemas.openxmlformats.org/officeDocument/2006/relationships/image" Target="../media/image4.png"/><Relationship Id="rId4" Type="http://schemas.openxmlformats.org/officeDocument/2006/relationships/tags" Target="../tags/tag1360.xml"/><Relationship Id="rId3" Type="http://schemas.openxmlformats.org/officeDocument/2006/relationships/image" Target="../media/image3.png"/><Relationship Id="rId2" Type="http://schemas.openxmlformats.org/officeDocument/2006/relationships/tags" Target="../tags/tag1359.xml"/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9" Type="http://schemas.openxmlformats.org/officeDocument/2006/relationships/tags" Target="../tags/tag1370.xml"/><Relationship Id="rId8" Type="http://schemas.openxmlformats.org/officeDocument/2006/relationships/tags" Target="../tags/tag1369.xml"/><Relationship Id="rId7" Type="http://schemas.openxmlformats.org/officeDocument/2006/relationships/tags" Target="../tags/tag1368.xml"/><Relationship Id="rId6" Type="http://schemas.openxmlformats.org/officeDocument/2006/relationships/image" Target="../media/image4.png"/><Relationship Id="rId5" Type="http://schemas.openxmlformats.org/officeDocument/2006/relationships/tags" Target="../tags/tag1367.xml"/><Relationship Id="rId4" Type="http://schemas.openxmlformats.org/officeDocument/2006/relationships/image" Target="../media/image3.png"/><Relationship Id="rId3" Type="http://schemas.openxmlformats.org/officeDocument/2006/relationships/tags" Target="../tags/tag1366.xml"/><Relationship Id="rId2" Type="http://schemas.openxmlformats.org/officeDocument/2006/relationships/tags" Target="../tags/tag1365.xml"/><Relationship Id="rId11" Type="http://schemas.openxmlformats.org/officeDocument/2006/relationships/tags" Target="../tags/tag1372.xml"/><Relationship Id="rId10" Type="http://schemas.openxmlformats.org/officeDocument/2006/relationships/tags" Target="../tags/tag1371.xml"/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9" Type="http://schemas.openxmlformats.org/officeDocument/2006/relationships/tags" Target="../tags/tag1379.xml"/><Relationship Id="rId8" Type="http://schemas.openxmlformats.org/officeDocument/2006/relationships/tags" Target="../tags/tag1378.xml"/><Relationship Id="rId7" Type="http://schemas.openxmlformats.org/officeDocument/2006/relationships/tags" Target="../tags/tag1377.xml"/><Relationship Id="rId6" Type="http://schemas.openxmlformats.org/officeDocument/2006/relationships/tags" Target="../tags/tag1376.xml"/><Relationship Id="rId5" Type="http://schemas.openxmlformats.org/officeDocument/2006/relationships/tags" Target="../tags/tag1375.xml"/><Relationship Id="rId4" Type="http://schemas.openxmlformats.org/officeDocument/2006/relationships/tags" Target="../tags/tag1374.xml"/><Relationship Id="rId3" Type="http://schemas.openxmlformats.org/officeDocument/2006/relationships/image" Target="../media/image7.png"/><Relationship Id="rId2" Type="http://schemas.openxmlformats.org/officeDocument/2006/relationships/tags" Target="../tags/tag1373.xml"/><Relationship Id="rId10" Type="http://schemas.openxmlformats.org/officeDocument/2006/relationships/tags" Target="../tags/tag1380.xml"/><Relationship Id="rId1" Type="http://schemas.openxmlformats.org/officeDocument/2006/relationships/slideMaster" Target="../slideMasters/slideMaster10.xml"/></Relationships>
</file>

<file path=ppt/slideLayouts/_rels/slideLayout186.xml.rels><?xml version="1.0" encoding="UTF-8" standalone="yes"?>
<Relationships xmlns="http://schemas.openxmlformats.org/package/2006/relationships"><Relationship Id="rId9" Type="http://schemas.openxmlformats.org/officeDocument/2006/relationships/tags" Target="../tags/tag1387.xml"/><Relationship Id="rId8" Type="http://schemas.openxmlformats.org/officeDocument/2006/relationships/tags" Target="../tags/tag1386.xml"/><Relationship Id="rId7" Type="http://schemas.openxmlformats.org/officeDocument/2006/relationships/tags" Target="../tags/tag1385.xml"/><Relationship Id="rId6" Type="http://schemas.openxmlformats.org/officeDocument/2006/relationships/tags" Target="../tags/tag1384.xml"/><Relationship Id="rId5" Type="http://schemas.openxmlformats.org/officeDocument/2006/relationships/tags" Target="../tags/tag1383.xml"/><Relationship Id="rId4" Type="http://schemas.openxmlformats.org/officeDocument/2006/relationships/tags" Target="../tags/tag1382.xml"/><Relationship Id="rId3" Type="http://schemas.openxmlformats.org/officeDocument/2006/relationships/image" Target="../media/image7.png"/><Relationship Id="rId2" Type="http://schemas.openxmlformats.org/officeDocument/2006/relationships/tags" Target="../tags/tag1381.xml"/><Relationship Id="rId10" Type="http://schemas.openxmlformats.org/officeDocument/2006/relationships/tags" Target="../tags/tag1388.xml"/><Relationship Id="rId1" Type="http://schemas.openxmlformats.org/officeDocument/2006/relationships/slideMaster" Target="../slideMasters/slideMaster10.xml"/></Relationships>
</file>

<file path=ppt/slideLayouts/_rels/slideLayout187.xml.rels><?xml version="1.0" encoding="UTF-8" standalone="yes"?>
<Relationships xmlns="http://schemas.openxmlformats.org/package/2006/relationships"><Relationship Id="rId9" Type="http://schemas.openxmlformats.org/officeDocument/2006/relationships/tags" Target="../tags/tag1395.xml"/><Relationship Id="rId8" Type="http://schemas.openxmlformats.org/officeDocument/2006/relationships/tags" Target="../tags/tag1394.xml"/><Relationship Id="rId7" Type="http://schemas.openxmlformats.org/officeDocument/2006/relationships/tags" Target="../tags/tag1393.xml"/><Relationship Id="rId6" Type="http://schemas.openxmlformats.org/officeDocument/2006/relationships/tags" Target="../tags/tag1392.xml"/><Relationship Id="rId5" Type="http://schemas.openxmlformats.org/officeDocument/2006/relationships/tags" Target="../tags/tag1391.xml"/><Relationship Id="rId4" Type="http://schemas.openxmlformats.org/officeDocument/2006/relationships/tags" Target="../tags/tag1390.xml"/><Relationship Id="rId3" Type="http://schemas.openxmlformats.org/officeDocument/2006/relationships/image" Target="../media/image7.png"/><Relationship Id="rId2" Type="http://schemas.openxmlformats.org/officeDocument/2006/relationships/tags" Target="../tags/tag1389.xml"/><Relationship Id="rId10" Type="http://schemas.openxmlformats.org/officeDocument/2006/relationships/tags" Target="../tags/tag1396.xml"/><Relationship Id="rId1" Type="http://schemas.openxmlformats.org/officeDocument/2006/relationships/slideMaster" Target="../slideMasters/slideMaster10.xml"/></Relationships>
</file>

<file path=ppt/slideLayouts/_rels/slideLayout188.xml.rels><?xml version="1.0" encoding="UTF-8" standalone="yes"?>
<Relationships xmlns="http://schemas.openxmlformats.org/package/2006/relationships"><Relationship Id="rId9" Type="http://schemas.openxmlformats.org/officeDocument/2006/relationships/tags" Target="../tags/tag1403.xml"/><Relationship Id="rId8" Type="http://schemas.openxmlformats.org/officeDocument/2006/relationships/tags" Target="../tags/tag1402.xml"/><Relationship Id="rId7" Type="http://schemas.openxmlformats.org/officeDocument/2006/relationships/tags" Target="../tags/tag1401.xml"/><Relationship Id="rId6" Type="http://schemas.openxmlformats.org/officeDocument/2006/relationships/tags" Target="../tags/tag1400.xml"/><Relationship Id="rId5" Type="http://schemas.openxmlformats.org/officeDocument/2006/relationships/tags" Target="../tags/tag1399.xml"/><Relationship Id="rId4" Type="http://schemas.openxmlformats.org/officeDocument/2006/relationships/tags" Target="../tags/tag1398.xml"/><Relationship Id="rId3" Type="http://schemas.openxmlformats.org/officeDocument/2006/relationships/image" Target="../media/image7.png"/><Relationship Id="rId2" Type="http://schemas.openxmlformats.org/officeDocument/2006/relationships/tags" Target="../tags/tag1397.xml"/><Relationship Id="rId12" Type="http://schemas.openxmlformats.org/officeDocument/2006/relationships/tags" Target="../tags/tag1406.xml"/><Relationship Id="rId11" Type="http://schemas.openxmlformats.org/officeDocument/2006/relationships/tags" Target="../tags/tag1405.xml"/><Relationship Id="rId10" Type="http://schemas.openxmlformats.org/officeDocument/2006/relationships/tags" Target="../tags/tag1404.xml"/><Relationship Id="rId1" Type="http://schemas.openxmlformats.org/officeDocument/2006/relationships/slideMaster" Target="../slideMasters/slideMaster10.xml"/></Relationships>
</file>

<file path=ppt/slideLayouts/_rels/slideLayout18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413.xml"/><Relationship Id="rId7" Type="http://schemas.openxmlformats.org/officeDocument/2006/relationships/tags" Target="../tags/tag1412.xml"/><Relationship Id="rId6" Type="http://schemas.openxmlformats.org/officeDocument/2006/relationships/tags" Target="../tags/tag1411.xml"/><Relationship Id="rId5" Type="http://schemas.openxmlformats.org/officeDocument/2006/relationships/tags" Target="../tags/tag1410.xml"/><Relationship Id="rId4" Type="http://schemas.openxmlformats.org/officeDocument/2006/relationships/tags" Target="../tags/tag1409.xml"/><Relationship Id="rId3" Type="http://schemas.openxmlformats.org/officeDocument/2006/relationships/tags" Target="../tags/tag1408.xml"/><Relationship Id="rId2" Type="http://schemas.openxmlformats.org/officeDocument/2006/relationships/tags" Target="../tags/tag1407.xml"/><Relationship Id="rId10" Type="http://schemas.openxmlformats.org/officeDocument/2006/relationships/tags" Target="../tags/tag1414.xml"/><Relationship Id="rId1" Type="http://schemas.openxmlformats.org/officeDocument/2006/relationships/slideMaster" Target="../slideMasters/slideMaster1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91.xml.rels><?xml version="1.0" encoding="UTF-8" standalone="yes"?>
<Relationships xmlns="http://schemas.openxmlformats.org/package/2006/relationships"><Relationship Id="rId9" Type="http://schemas.openxmlformats.org/officeDocument/2006/relationships/tags" Target="../tags/tag1426.xml"/><Relationship Id="rId8" Type="http://schemas.openxmlformats.org/officeDocument/2006/relationships/tags" Target="../tags/tag1425.xml"/><Relationship Id="rId7" Type="http://schemas.openxmlformats.org/officeDocument/2006/relationships/tags" Target="../tags/tag1424.xml"/><Relationship Id="rId6" Type="http://schemas.openxmlformats.org/officeDocument/2006/relationships/image" Target="../media/image2.png"/><Relationship Id="rId5" Type="http://schemas.openxmlformats.org/officeDocument/2006/relationships/tags" Target="../tags/tag1423.xml"/><Relationship Id="rId4" Type="http://schemas.openxmlformats.org/officeDocument/2006/relationships/tags" Target="../tags/tag1422.xml"/><Relationship Id="rId3" Type="http://schemas.openxmlformats.org/officeDocument/2006/relationships/image" Target="../media/image1.png"/><Relationship Id="rId2" Type="http://schemas.openxmlformats.org/officeDocument/2006/relationships/tags" Target="../tags/tag1421.xml"/><Relationship Id="rId12" Type="http://schemas.openxmlformats.org/officeDocument/2006/relationships/tags" Target="../tags/tag1429.xml"/><Relationship Id="rId11" Type="http://schemas.openxmlformats.org/officeDocument/2006/relationships/tags" Target="../tags/tag1428.xml"/><Relationship Id="rId10" Type="http://schemas.openxmlformats.org/officeDocument/2006/relationships/tags" Target="../tags/tag1427.xml"/><Relationship Id="rId1" Type="http://schemas.openxmlformats.org/officeDocument/2006/relationships/slideMaster" Target="../slideMasters/slideMaster11.xml"/></Relationships>
</file>

<file path=ppt/slideLayouts/_rels/slideLayout192.xml.rels><?xml version="1.0" encoding="UTF-8" standalone="yes"?>
<Relationships xmlns="http://schemas.openxmlformats.org/package/2006/relationships"><Relationship Id="rId9" Type="http://schemas.openxmlformats.org/officeDocument/2006/relationships/tags" Target="../tags/tag1435.xml"/><Relationship Id="rId8" Type="http://schemas.openxmlformats.org/officeDocument/2006/relationships/tags" Target="../tags/tag1434.xml"/><Relationship Id="rId7" Type="http://schemas.openxmlformats.org/officeDocument/2006/relationships/tags" Target="../tags/tag1433.xml"/><Relationship Id="rId6" Type="http://schemas.openxmlformats.org/officeDocument/2006/relationships/image" Target="../media/image4.png"/><Relationship Id="rId5" Type="http://schemas.openxmlformats.org/officeDocument/2006/relationships/tags" Target="../tags/tag1432.xml"/><Relationship Id="rId4" Type="http://schemas.openxmlformats.org/officeDocument/2006/relationships/image" Target="../media/image3.png"/><Relationship Id="rId3" Type="http://schemas.openxmlformats.org/officeDocument/2006/relationships/tags" Target="../tags/tag1431.xml"/><Relationship Id="rId2" Type="http://schemas.openxmlformats.org/officeDocument/2006/relationships/tags" Target="../tags/tag1430.xml"/><Relationship Id="rId11" Type="http://schemas.openxmlformats.org/officeDocument/2006/relationships/tags" Target="../tags/tag1437.xml"/><Relationship Id="rId10" Type="http://schemas.openxmlformats.org/officeDocument/2006/relationships/tags" Target="../tags/tag1436.xml"/><Relationship Id="rId1" Type="http://schemas.openxmlformats.org/officeDocument/2006/relationships/slideMaster" Target="../slideMasters/slideMaster11.xml"/></Relationships>
</file>

<file path=ppt/slideLayouts/_rels/slideLayout193.xml.rels><?xml version="1.0" encoding="UTF-8" standalone="yes"?>
<Relationships xmlns="http://schemas.openxmlformats.org/package/2006/relationships"><Relationship Id="rId9" Type="http://schemas.openxmlformats.org/officeDocument/2006/relationships/tags" Target="../tags/tag1443.xml"/><Relationship Id="rId8" Type="http://schemas.openxmlformats.org/officeDocument/2006/relationships/tags" Target="../tags/tag1442.xml"/><Relationship Id="rId7" Type="http://schemas.openxmlformats.org/officeDocument/2006/relationships/tags" Target="../tags/tag1441.xml"/><Relationship Id="rId6" Type="http://schemas.openxmlformats.org/officeDocument/2006/relationships/tags" Target="../tags/tag1440.xml"/><Relationship Id="rId5" Type="http://schemas.openxmlformats.org/officeDocument/2006/relationships/image" Target="../media/image1.png"/><Relationship Id="rId4" Type="http://schemas.openxmlformats.org/officeDocument/2006/relationships/tags" Target="../tags/tag1439.xml"/><Relationship Id="rId3" Type="http://schemas.openxmlformats.org/officeDocument/2006/relationships/image" Target="../media/image2.png"/><Relationship Id="rId2" Type="http://schemas.openxmlformats.org/officeDocument/2006/relationships/tags" Target="../tags/tag1438.xml"/><Relationship Id="rId11" Type="http://schemas.openxmlformats.org/officeDocument/2006/relationships/tags" Target="../tags/tag1445.xml"/><Relationship Id="rId10" Type="http://schemas.openxmlformats.org/officeDocument/2006/relationships/tags" Target="../tags/tag1444.xml"/><Relationship Id="rId1" Type="http://schemas.openxmlformats.org/officeDocument/2006/relationships/slideMaster" Target="../slideMasters/slideMaster11.xml"/></Relationships>
</file>

<file path=ppt/slideLayouts/_rels/slideLayout194.xml.rels><?xml version="1.0" encoding="UTF-8" standalone="yes"?>
<Relationships xmlns="http://schemas.openxmlformats.org/package/2006/relationships"><Relationship Id="rId9" Type="http://schemas.openxmlformats.org/officeDocument/2006/relationships/tags" Target="../tags/tag1451.xml"/><Relationship Id="rId8" Type="http://schemas.openxmlformats.org/officeDocument/2006/relationships/tags" Target="../tags/tag1450.xml"/><Relationship Id="rId7" Type="http://schemas.openxmlformats.org/officeDocument/2006/relationships/tags" Target="../tags/tag1449.xml"/><Relationship Id="rId6" Type="http://schemas.openxmlformats.org/officeDocument/2006/relationships/image" Target="../media/image4.png"/><Relationship Id="rId5" Type="http://schemas.openxmlformats.org/officeDocument/2006/relationships/tags" Target="../tags/tag1448.xml"/><Relationship Id="rId4" Type="http://schemas.openxmlformats.org/officeDocument/2006/relationships/image" Target="../media/image3.png"/><Relationship Id="rId3" Type="http://schemas.openxmlformats.org/officeDocument/2006/relationships/tags" Target="../tags/tag1447.xml"/><Relationship Id="rId2" Type="http://schemas.openxmlformats.org/officeDocument/2006/relationships/tags" Target="../tags/tag1446.xml"/><Relationship Id="rId12" Type="http://schemas.openxmlformats.org/officeDocument/2006/relationships/tags" Target="../tags/tag1454.xml"/><Relationship Id="rId11" Type="http://schemas.openxmlformats.org/officeDocument/2006/relationships/tags" Target="../tags/tag1453.xml"/><Relationship Id="rId10" Type="http://schemas.openxmlformats.org/officeDocument/2006/relationships/tags" Target="../tags/tag1452.xml"/><Relationship Id="rId1" Type="http://schemas.openxmlformats.org/officeDocument/2006/relationships/slideMaster" Target="../slideMasters/slideMaster11.xml"/></Relationships>
</file>

<file path=ppt/slideLayouts/_rels/slideLayout195.xml.rels><?xml version="1.0" encoding="UTF-8" standalone="yes"?>
<Relationships xmlns="http://schemas.openxmlformats.org/package/2006/relationships"><Relationship Id="rId9" Type="http://schemas.openxmlformats.org/officeDocument/2006/relationships/tags" Target="../tags/tag1460.xml"/><Relationship Id="rId8" Type="http://schemas.openxmlformats.org/officeDocument/2006/relationships/tags" Target="../tags/tag1459.xml"/><Relationship Id="rId7" Type="http://schemas.openxmlformats.org/officeDocument/2006/relationships/tags" Target="../tags/tag1458.xml"/><Relationship Id="rId6" Type="http://schemas.openxmlformats.org/officeDocument/2006/relationships/image" Target="../media/image4.png"/><Relationship Id="rId5" Type="http://schemas.openxmlformats.org/officeDocument/2006/relationships/tags" Target="../tags/tag1457.xml"/><Relationship Id="rId4" Type="http://schemas.openxmlformats.org/officeDocument/2006/relationships/image" Target="../media/image3.png"/><Relationship Id="rId3" Type="http://schemas.openxmlformats.org/officeDocument/2006/relationships/tags" Target="../tags/tag1456.xml"/><Relationship Id="rId2" Type="http://schemas.openxmlformats.org/officeDocument/2006/relationships/tags" Target="../tags/tag1455.xml"/><Relationship Id="rId14" Type="http://schemas.openxmlformats.org/officeDocument/2006/relationships/tags" Target="../tags/tag1465.xml"/><Relationship Id="rId13" Type="http://schemas.openxmlformats.org/officeDocument/2006/relationships/tags" Target="../tags/tag1464.xml"/><Relationship Id="rId12" Type="http://schemas.openxmlformats.org/officeDocument/2006/relationships/tags" Target="../tags/tag1463.xml"/><Relationship Id="rId11" Type="http://schemas.openxmlformats.org/officeDocument/2006/relationships/tags" Target="../tags/tag1462.xml"/><Relationship Id="rId10" Type="http://schemas.openxmlformats.org/officeDocument/2006/relationships/tags" Target="../tags/tag1461.xml"/><Relationship Id="rId1" Type="http://schemas.openxmlformats.org/officeDocument/2006/relationships/slideMaster" Target="../slideMasters/slideMaster11.xml"/></Relationships>
</file>

<file path=ppt/slideLayouts/_rels/slideLayout196.xml.rels><?xml version="1.0" encoding="UTF-8" standalone="yes"?>
<Relationships xmlns="http://schemas.openxmlformats.org/package/2006/relationships"><Relationship Id="rId9" Type="http://schemas.openxmlformats.org/officeDocument/2006/relationships/tags" Target="../tags/tag1472.xml"/><Relationship Id="rId8" Type="http://schemas.openxmlformats.org/officeDocument/2006/relationships/tags" Target="../tags/tag1471.xml"/><Relationship Id="rId7" Type="http://schemas.openxmlformats.org/officeDocument/2006/relationships/tags" Target="../tags/tag1470.xml"/><Relationship Id="rId6" Type="http://schemas.openxmlformats.org/officeDocument/2006/relationships/tags" Target="../tags/tag1469.xml"/><Relationship Id="rId5" Type="http://schemas.openxmlformats.org/officeDocument/2006/relationships/tags" Target="../tags/tag1468.xml"/><Relationship Id="rId4" Type="http://schemas.openxmlformats.org/officeDocument/2006/relationships/image" Target="../media/image5.png"/><Relationship Id="rId3" Type="http://schemas.openxmlformats.org/officeDocument/2006/relationships/tags" Target="../tags/tag1467.xml"/><Relationship Id="rId2" Type="http://schemas.openxmlformats.org/officeDocument/2006/relationships/tags" Target="../tags/tag1466.xml"/><Relationship Id="rId1" Type="http://schemas.openxmlformats.org/officeDocument/2006/relationships/slideMaster" Target="../slideMasters/slideMaster11.xml"/></Relationships>
</file>

<file path=ppt/slideLayouts/_rels/slideLayout197.xml.rels><?xml version="1.0" encoding="UTF-8" standalone="yes"?>
<Relationships xmlns="http://schemas.openxmlformats.org/package/2006/relationships"><Relationship Id="rId4" Type="http://schemas.openxmlformats.org/officeDocument/2006/relationships/tags" Target="../tags/tag1475.xml"/><Relationship Id="rId3" Type="http://schemas.openxmlformats.org/officeDocument/2006/relationships/tags" Target="../tags/tag1474.xml"/><Relationship Id="rId2" Type="http://schemas.openxmlformats.org/officeDocument/2006/relationships/tags" Target="../tags/tag1473.xml"/><Relationship Id="rId1" Type="http://schemas.openxmlformats.org/officeDocument/2006/relationships/slideMaster" Target="../slideMasters/slideMaster11.xml"/></Relationships>
</file>

<file path=ppt/slideLayouts/_rels/slideLayout198.xml.rels><?xml version="1.0" encoding="UTF-8" standalone="yes"?>
<Relationships xmlns="http://schemas.openxmlformats.org/package/2006/relationships"><Relationship Id="rId7" Type="http://schemas.openxmlformats.org/officeDocument/2006/relationships/tags" Target="../tags/tag1481.xml"/><Relationship Id="rId6" Type="http://schemas.openxmlformats.org/officeDocument/2006/relationships/tags" Target="../tags/tag1480.xml"/><Relationship Id="rId5" Type="http://schemas.openxmlformats.org/officeDocument/2006/relationships/tags" Target="../tags/tag1479.xml"/><Relationship Id="rId4" Type="http://schemas.openxmlformats.org/officeDocument/2006/relationships/tags" Target="../tags/tag1478.xml"/><Relationship Id="rId3" Type="http://schemas.openxmlformats.org/officeDocument/2006/relationships/tags" Target="../tags/tag1477.xml"/><Relationship Id="rId2" Type="http://schemas.openxmlformats.org/officeDocument/2006/relationships/tags" Target="../tags/tag1476.xml"/><Relationship Id="rId1" Type="http://schemas.openxmlformats.org/officeDocument/2006/relationships/slideMaster" Target="../slideMasters/slideMaster11.xml"/></Relationships>
</file>

<file path=ppt/slideLayouts/_rels/slideLayout199.xml.rels><?xml version="1.0" encoding="UTF-8" standalone="yes"?>
<Relationships xmlns="http://schemas.openxmlformats.org/package/2006/relationships"><Relationship Id="rId6" Type="http://schemas.openxmlformats.org/officeDocument/2006/relationships/tags" Target="../tags/tag1486.xml"/><Relationship Id="rId5" Type="http://schemas.openxmlformats.org/officeDocument/2006/relationships/tags" Target="../tags/tag1485.xml"/><Relationship Id="rId4" Type="http://schemas.openxmlformats.org/officeDocument/2006/relationships/tags" Target="../tags/tag1484.xml"/><Relationship Id="rId3" Type="http://schemas.openxmlformats.org/officeDocument/2006/relationships/tags" Target="../tags/tag1483.xml"/><Relationship Id="rId2" Type="http://schemas.openxmlformats.org/officeDocument/2006/relationships/tags" Target="../tags/tag1482.xml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tags" Target="../tags/tag12.xml"/><Relationship Id="rId4" Type="http://schemas.openxmlformats.org/officeDocument/2006/relationships/image" Target="../media/image3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image" Target="../media/image2.png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1.png"/><Relationship Id="rId2" Type="http://schemas.openxmlformats.org/officeDocument/2006/relationships/tags" Target="../tags/tag143.xml"/><Relationship Id="rId12" Type="http://schemas.openxmlformats.org/officeDocument/2006/relationships/tags" Target="../tags/tag151.xml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7" Type="http://schemas.openxmlformats.org/officeDocument/2006/relationships/tags" Target="../tags/tag1491.xml"/><Relationship Id="rId6" Type="http://schemas.openxmlformats.org/officeDocument/2006/relationships/tags" Target="../tags/tag1490.xml"/><Relationship Id="rId5" Type="http://schemas.openxmlformats.org/officeDocument/2006/relationships/tags" Target="../tags/tag1489.xml"/><Relationship Id="rId4" Type="http://schemas.openxmlformats.org/officeDocument/2006/relationships/tags" Target="../tags/tag1488.xml"/><Relationship Id="rId3" Type="http://schemas.openxmlformats.org/officeDocument/2006/relationships/image" Target="../media/image6.png"/><Relationship Id="rId2" Type="http://schemas.openxmlformats.org/officeDocument/2006/relationships/tags" Target="../tags/tag1487.xml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9" Type="http://schemas.openxmlformats.org/officeDocument/2006/relationships/tags" Target="../tags/tag1497.xml"/><Relationship Id="rId8" Type="http://schemas.openxmlformats.org/officeDocument/2006/relationships/tags" Target="../tags/tag1496.xml"/><Relationship Id="rId7" Type="http://schemas.openxmlformats.org/officeDocument/2006/relationships/tags" Target="../tags/tag1495.xml"/><Relationship Id="rId6" Type="http://schemas.openxmlformats.org/officeDocument/2006/relationships/image" Target="../media/image2.png"/><Relationship Id="rId5" Type="http://schemas.openxmlformats.org/officeDocument/2006/relationships/tags" Target="../tags/tag1494.xml"/><Relationship Id="rId4" Type="http://schemas.openxmlformats.org/officeDocument/2006/relationships/tags" Target="../tags/tag1493.xml"/><Relationship Id="rId3" Type="http://schemas.openxmlformats.org/officeDocument/2006/relationships/image" Target="../media/image1.png"/><Relationship Id="rId2" Type="http://schemas.openxmlformats.org/officeDocument/2006/relationships/tags" Target="../tags/tag1492.xml"/><Relationship Id="rId12" Type="http://schemas.openxmlformats.org/officeDocument/2006/relationships/tags" Target="../tags/tag1500.xml"/><Relationship Id="rId11" Type="http://schemas.openxmlformats.org/officeDocument/2006/relationships/tags" Target="../tags/tag1499.xml"/><Relationship Id="rId10" Type="http://schemas.openxmlformats.org/officeDocument/2006/relationships/tags" Target="../tags/tag1498.xml"/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9" Type="http://schemas.openxmlformats.org/officeDocument/2006/relationships/tags" Target="../tags/tag1506.xml"/><Relationship Id="rId8" Type="http://schemas.openxmlformats.org/officeDocument/2006/relationships/tags" Target="../tags/tag1505.xml"/><Relationship Id="rId7" Type="http://schemas.openxmlformats.org/officeDocument/2006/relationships/tags" Target="../tags/tag1504.xml"/><Relationship Id="rId6" Type="http://schemas.openxmlformats.org/officeDocument/2006/relationships/tags" Target="../tags/tag1503.xml"/><Relationship Id="rId5" Type="http://schemas.openxmlformats.org/officeDocument/2006/relationships/image" Target="../media/image4.png"/><Relationship Id="rId4" Type="http://schemas.openxmlformats.org/officeDocument/2006/relationships/tags" Target="../tags/tag1502.xml"/><Relationship Id="rId3" Type="http://schemas.openxmlformats.org/officeDocument/2006/relationships/image" Target="../media/image3.png"/><Relationship Id="rId2" Type="http://schemas.openxmlformats.org/officeDocument/2006/relationships/tags" Target="../tags/tag1501.xml"/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9" Type="http://schemas.openxmlformats.org/officeDocument/2006/relationships/tags" Target="../tags/tag1512.xml"/><Relationship Id="rId8" Type="http://schemas.openxmlformats.org/officeDocument/2006/relationships/tags" Target="../tags/tag1511.xml"/><Relationship Id="rId7" Type="http://schemas.openxmlformats.org/officeDocument/2006/relationships/tags" Target="../tags/tag1510.xml"/><Relationship Id="rId6" Type="http://schemas.openxmlformats.org/officeDocument/2006/relationships/image" Target="../media/image4.png"/><Relationship Id="rId5" Type="http://schemas.openxmlformats.org/officeDocument/2006/relationships/tags" Target="../tags/tag1509.xml"/><Relationship Id="rId4" Type="http://schemas.openxmlformats.org/officeDocument/2006/relationships/image" Target="../media/image3.png"/><Relationship Id="rId3" Type="http://schemas.openxmlformats.org/officeDocument/2006/relationships/tags" Target="../tags/tag1508.xml"/><Relationship Id="rId2" Type="http://schemas.openxmlformats.org/officeDocument/2006/relationships/tags" Target="../tags/tag1507.xml"/><Relationship Id="rId11" Type="http://schemas.openxmlformats.org/officeDocument/2006/relationships/tags" Target="../tags/tag1514.xml"/><Relationship Id="rId10" Type="http://schemas.openxmlformats.org/officeDocument/2006/relationships/tags" Target="../tags/tag1513.xml"/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9" Type="http://schemas.openxmlformats.org/officeDocument/2006/relationships/tags" Target="../tags/tag1521.xml"/><Relationship Id="rId8" Type="http://schemas.openxmlformats.org/officeDocument/2006/relationships/tags" Target="../tags/tag1520.xml"/><Relationship Id="rId7" Type="http://schemas.openxmlformats.org/officeDocument/2006/relationships/tags" Target="../tags/tag1519.xml"/><Relationship Id="rId6" Type="http://schemas.openxmlformats.org/officeDocument/2006/relationships/tags" Target="../tags/tag1518.xml"/><Relationship Id="rId5" Type="http://schemas.openxmlformats.org/officeDocument/2006/relationships/tags" Target="../tags/tag1517.xml"/><Relationship Id="rId4" Type="http://schemas.openxmlformats.org/officeDocument/2006/relationships/tags" Target="../tags/tag1516.xml"/><Relationship Id="rId3" Type="http://schemas.openxmlformats.org/officeDocument/2006/relationships/image" Target="../media/image7.png"/><Relationship Id="rId2" Type="http://schemas.openxmlformats.org/officeDocument/2006/relationships/tags" Target="../tags/tag1515.xml"/><Relationship Id="rId10" Type="http://schemas.openxmlformats.org/officeDocument/2006/relationships/tags" Target="../tags/tag1522.xml"/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9" Type="http://schemas.openxmlformats.org/officeDocument/2006/relationships/tags" Target="../tags/tag1529.xml"/><Relationship Id="rId8" Type="http://schemas.openxmlformats.org/officeDocument/2006/relationships/tags" Target="../tags/tag1528.xml"/><Relationship Id="rId7" Type="http://schemas.openxmlformats.org/officeDocument/2006/relationships/tags" Target="../tags/tag1527.xml"/><Relationship Id="rId6" Type="http://schemas.openxmlformats.org/officeDocument/2006/relationships/tags" Target="../tags/tag1526.xml"/><Relationship Id="rId5" Type="http://schemas.openxmlformats.org/officeDocument/2006/relationships/tags" Target="../tags/tag1525.xml"/><Relationship Id="rId4" Type="http://schemas.openxmlformats.org/officeDocument/2006/relationships/tags" Target="../tags/tag1524.xml"/><Relationship Id="rId3" Type="http://schemas.openxmlformats.org/officeDocument/2006/relationships/image" Target="../media/image7.png"/><Relationship Id="rId2" Type="http://schemas.openxmlformats.org/officeDocument/2006/relationships/tags" Target="../tags/tag1523.xml"/><Relationship Id="rId10" Type="http://schemas.openxmlformats.org/officeDocument/2006/relationships/tags" Target="../tags/tag1530.xml"/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9" Type="http://schemas.openxmlformats.org/officeDocument/2006/relationships/tags" Target="../tags/tag1537.xml"/><Relationship Id="rId8" Type="http://schemas.openxmlformats.org/officeDocument/2006/relationships/tags" Target="../tags/tag1536.xml"/><Relationship Id="rId7" Type="http://schemas.openxmlformats.org/officeDocument/2006/relationships/tags" Target="../tags/tag1535.xml"/><Relationship Id="rId6" Type="http://schemas.openxmlformats.org/officeDocument/2006/relationships/tags" Target="../tags/tag1534.xml"/><Relationship Id="rId5" Type="http://schemas.openxmlformats.org/officeDocument/2006/relationships/tags" Target="../tags/tag1533.xml"/><Relationship Id="rId4" Type="http://schemas.openxmlformats.org/officeDocument/2006/relationships/tags" Target="../tags/tag1532.xml"/><Relationship Id="rId3" Type="http://schemas.openxmlformats.org/officeDocument/2006/relationships/image" Target="../media/image7.png"/><Relationship Id="rId2" Type="http://schemas.openxmlformats.org/officeDocument/2006/relationships/tags" Target="../tags/tag1531.xml"/><Relationship Id="rId10" Type="http://schemas.openxmlformats.org/officeDocument/2006/relationships/tags" Target="../tags/tag1538.xml"/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9" Type="http://schemas.openxmlformats.org/officeDocument/2006/relationships/tags" Target="../tags/tag1545.xml"/><Relationship Id="rId8" Type="http://schemas.openxmlformats.org/officeDocument/2006/relationships/tags" Target="../tags/tag1544.xml"/><Relationship Id="rId7" Type="http://schemas.openxmlformats.org/officeDocument/2006/relationships/tags" Target="../tags/tag1543.xml"/><Relationship Id="rId6" Type="http://schemas.openxmlformats.org/officeDocument/2006/relationships/tags" Target="../tags/tag1542.xml"/><Relationship Id="rId5" Type="http://schemas.openxmlformats.org/officeDocument/2006/relationships/tags" Target="../tags/tag1541.xml"/><Relationship Id="rId4" Type="http://schemas.openxmlformats.org/officeDocument/2006/relationships/tags" Target="../tags/tag1540.xml"/><Relationship Id="rId3" Type="http://schemas.openxmlformats.org/officeDocument/2006/relationships/image" Target="../media/image7.png"/><Relationship Id="rId2" Type="http://schemas.openxmlformats.org/officeDocument/2006/relationships/tags" Target="../tags/tag1539.xml"/><Relationship Id="rId12" Type="http://schemas.openxmlformats.org/officeDocument/2006/relationships/tags" Target="../tags/tag1548.xml"/><Relationship Id="rId11" Type="http://schemas.openxmlformats.org/officeDocument/2006/relationships/tags" Target="../tags/tag1547.xml"/><Relationship Id="rId10" Type="http://schemas.openxmlformats.org/officeDocument/2006/relationships/tags" Target="../tags/tag1546.xml"/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555.xml"/><Relationship Id="rId7" Type="http://schemas.openxmlformats.org/officeDocument/2006/relationships/tags" Target="../tags/tag1554.xml"/><Relationship Id="rId6" Type="http://schemas.openxmlformats.org/officeDocument/2006/relationships/tags" Target="../tags/tag1553.xml"/><Relationship Id="rId5" Type="http://schemas.openxmlformats.org/officeDocument/2006/relationships/tags" Target="../tags/tag1552.xml"/><Relationship Id="rId4" Type="http://schemas.openxmlformats.org/officeDocument/2006/relationships/tags" Target="../tags/tag1551.xml"/><Relationship Id="rId3" Type="http://schemas.openxmlformats.org/officeDocument/2006/relationships/tags" Target="../tags/tag1550.xml"/><Relationship Id="rId2" Type="http://schemas.openxmlformats.org/officeDocument/2006/relationships/tags" Target="../tags/tag1549.xml"/><Relationship Id="rId10" Type="http://schemas.openxmlformats.org/officeDocument/2006/relationships/tags" Target="../tags/tag1556.xml"/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image" Target="../media/image4.png"/><Relationship Id="rId5" Type="http://schemas.openxmlformats.org/officeDocument/2006/relationships/tags" Target="../tags/tag154.xml"/><Relationship Id="rId4" Type="http://schemas.openxmlformats.org/officeDocument/2006/relationships/image" Target="../media/image3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9" Type="http://schemas.openxmlformats.org/officeDocument/2006/relationships/tags" Target="../tags/tag1568.xml"/><Relationship Id="rId8" Type="http://schemas.openxmlformats.org/officeDocument/2006/relationships/tags" Target="../tags/tag1567.xml"/><Relationship Id="rId7" Type="http://schemas.openxmlformats.org/officeDocument/2006/relationships/tags" Target="../tags/tag1566.xml"/><Relationship Id="rId6" Type="http://schemas.openxmlformats.org/officeDocument/2006/relationships/image" Target="../media/image2.png"/><Relationship Id="rId5" Type="http://schemas.openxmlformats.org/officeDocument/2006/relationships/tags" Target="../tags/tag1565.xml"/><Relationship Id="rId4" Type="http://schemas.openxmlformats.org/officeDocument/2006/relationships/tags" Target="../tags/tag1564.xml"/><Relationship Id="rId3" Type="http://schemas.openxmlformats.org/officeDocument/2006/relationships/image" Target="../media/image1.png"/><Relationship Id="rId2" Type="http://schemas.openxmlformats.org/officeDocument/2006/relationships/tags" Target="../tags/tag1563.xml"/><Relationship Id="rId12" Type="http://schemas.openxmlformats.org/officeDocument/2006/relationships/tags" Target="../tags/tag1571.xml"/><Relationship Id="rId11" Type="http://schemas.openxmlformats.org/officeDocument/2006/relationships/tags" Target="../tags/tag1570.xml"/><Relationship Id="rId10" Type="http://schemas.openxmlformats.org/officeDocument/2006/relationships/tags" Target="../tags/tag1569.xml"/><Relationship Id="rId1" Type="http://schemas.openxmlformats.org/officeDocument/2006/relationships/slideMaster" Target="../slideMasters/slideMaster12.xml"/></Relationships>
</file>

<file path=ppt/slideLayouts/_rels/slideLayout211.xml.rels><?xml version="1.0" encoding="UTF-8" standalone="yes"?>
<Relationships xmlns="http://schemas.openxmlformats.org/package/2006/relationships"><Relationship Id="rId9" Type="http://schemas.openxmlformats.org/officeDocument/2006/relationships/tags" Target="../tags/tag1577.xml"/><Relationship Id="rId8" Type="http://schemas.openxmlformats.org/officeDocument/2006/relationships/tags" Target="../tags/tag1576.xml"/><Relationship Id="rId7" Type="http://schemas.openxmlformats.org/officeDocument/2006/relationships/tags" Target="../tags/tag1575.xml"/><Relationship Id="rId6" Type="http://schemas.openxmlformats.org/officeDocument/2006/relationships/image" Target="../media/image4.png"/><Relationship Id="rId5" Type="http://schemas.openxmlformats.org/officeDocument/2006/relationships/tags" Target="../tags/tag1574.xml"/><Relationship Id="rId4" Type="http://schemas.openxmlformats.org/officeDocument/2006/relationships/image" Target="../media/image3.png"/><Relationship Id="rId3" Type="http://schemas.openxmlformats.org/officeDocument/2006/relationships/tags" Target="../tags/tag1573.xml"/><Relationship Id="rId2" Type="http://schemas.openxmlformats.org/officeDocument/2006/relationships/tags" Target="../tags/tag1572.xml"/><Relationship Id="rId11" Type="http://schemas.openxmlformats.org/officeDocument/2006/relationships/tags" Target="../tags/tag1579.xml"/><Relationship Id="rId10" Type="http://schemas.openxmlformats.org/officeDocument/2006/relationships/tags" Target="../tags/tag1578.xml"/><Relationship Id="rId1" Type="http://schemas.openxmlformats.org/officeDocument/2006/relationships/slideMaster" Target="../slideMasters/slideMaster12.xml"/></Relationships>
</file>

<file path=ppt/slideLayouts/_rels/slideLayout212.xml.rels><?xml version="1.0" encoding="UTF-8" standalone="yes"?>
<Relationships xmlns="http://schemas.openxmlformats.org/package/2006/relationships"><Relationship Id="rId9" Type="http://schemas.openxmlformats.org/officeDocument/2006/relationships/tags" Target="../tags/tag1585.xml"/><Relationship Id="rId8" Type="http://schemas.openxmlformats.org/officeDocument/2006/relationships/tags" Target="../tags/tag1584.xml"/><Relationship Id="rId7" Type="http://schemas.openxmlformats.org/officeDocument/2006/relationships/tags" Target="../tags/tag1583.xml"/><Relationship Id="rId6" Type="http://schemas.openxmlformats.org/officeDocument/2006/relationships/tags" Target="../tags/tag1582.xml"/><Relationship Id="rId5" Type="http://schemas.openxmlformats.org/officeDocument/2006/relationships/image" Target="../media/image1.png"/><Relationship Id="rId4" Type="http://schemas.openxmlformats.org/officeDocument/2006/relationships/tags" Target="../tags/tag1581.xml"/><Relationship Id="rId3" Type="http://schemas.openxmlformats.org/officeDocument/2006/relationships/image" Target="../media/image2.png"/><Relationship Id="rId2" Type="http://schemas.openxmlformats.org/officeDocument/2006/relationships/tags" Target="../tags/tag1580.xml"/><Relationship Id="rId11" Type="http://schemas.openxmlformats.org/officeDocument/2006/relationships/tags" Target="../tags/tag1587.xml"/><Relationship Id="rId10" Type="http://schemas.openxmlformats.org/officeDocument/2006/relationships/tags" Target="../tags/tag1586.xml"/><Relationship Id="rId1" Type="http://schemas.openxmlformats.org/officeDocument/2006/relationships/slideMaster" Target="../slideMasters/slideMaster12.xml"/></Relationships>
</file>

<file path=ppt/slideLayouts/_rels/slideLayout213.xml.rels><?xml version="1.0" encoding="UTF-8" standalone="yes"?>
<Relationships xmlns="http://schemas.openxmlformats.org/package/2006/relationships"><Relationship Id="rId9" Type="http://schemas.openxmlformats.org/officeDocument/2006/relationships/tags" Target="../tags/tag1593.xml"/><Relationship Id="rId8" Type="http://schemas.openxmlformats.org/officeDocument/2006/relationships/tags" Target="../tags/tag1592.xml"/><Relationship Id="rId7" Type="http://schemas.openxmlformats.org/officeDocument/2006/relationships/tags" Target="../tags/tag1591.xml"/><Relationship Id="rId6" Type="http://schemas.openxmlformats.org/officeDocument/2006/relationships/image" Target="../media/image4.png"/><Relationship Id="rId5" Type="http://schemas.openxmlformats.org/officeDocument/2006/relationships/tags" Target="../tags/tag1590.xml"/><Relationship Id="rId4" Type="http://schemas.openxmlformats.org/officeDocument/2006/relationships/image" Target="../media/image3.png"/><Relationship Id="rId3" Type="http://schemas.openxmlformats.org/officeDocument/2006/relationships/tags" Target="../tags/tag1589.xml"/><Relationship Id="rId2" Type="http://schemas.openxmlformats.org/officeDocument/2006/relationships/tags" Target="../tags/tag1588.xml"/><Relationship Id="rId12" Type="http://schemas.openxmlformats.org/officeDocument/2006/relationships/tags" Target="../tags/tag1596.xml"/><Relationship Id="rId11" Type="http://schemas.openxmlformats.org/officeDocument/2006/relationships/tags" Target="../tags/tag1595.xml"/><Relationship Id="rId10" Type="http://schemas.openxmlformats.org/officeDocument/2006/relationships/tags" Target="../tags/tag1594.xml"/><Relationship Id="rId1" Type="http://schemas.openxmlformats.org/officeDocument/2006/relationships/slideMaster" Target="../slideMasters/slideMaster12.xml"/></Relationships>
</file>

<file path=ppt/slideLayouts/_rels/slideLayout214.xml.rels><?xml version="1.0" encoding="UTF-8" standalone="yes"?>
<Relationships xmlns="http://schemas.openxmlformats.org/package/2006/relationships"><Relationship Id="rId9" Type="http://schemas.openxmlformats.org/officeDocument/2006/relationships/tags" Target="../tags/tag1602.xml"/><Relationship Id="rId8" Type="http://schemas.openxmlformats.org/officeDocument/2006/relationships/tags" Target="../tags/tag1601.xml"/><Relationship Id="rId7" Type="http://schemas.openxmlformats.org/officeDocument/2006/relationships/tags" Target="../tags/tag1600.xml"/><Relationship Id="rId6" Type="http://schemas.openxmlformats.org/officeDocument/2006/relationships/image" Target="../media/image4.png"/><Relationship Id="rId5" Type="http://schemas.openxmlformats.org/officeDocument/2006/relationships/tags" Target="../tags/tag1599.xml"/><Relationship Id="rId4" Type="http://schemas.openxmlformats.org/officeDocument/2006/relationships/image" Target="../media/image3.png"/><Relationship Id="rId3" Type="http://schemas.openxmlformats.org/officeDocument/2006/relationships/tags" Target="../tags/tag1598.xml"/><Relationship Id="rId2" Type="http://schemas.openxmlformats.org/officeDocument/2006/relationships/tags" Target="../tags/tag1597.xml"/><Relationship Id="rId14" Type="http://schemas.openxmlformats.org/officeDocument/2006/relationships/tags" Target="../tags/tag1607.xml"/><Relationship Id="rId13" Type="http://schemas.openxmlformats.org/officeDocument/2006/relationships/tags" Target="../tags/tag1606.xml"/><Relationship Id="rId12" Type="http://schemas.openxmlformats.org/officeDocument/2006/relationships/tags" Target="../tags/tag1605.xml"/><Relationship Id="rId11" Type="http://schemas.openxmlformats.org/officeDocument/2006/relationships/tags" Target="../tags/tag1604.xml"/><Relationship Id="rId10" Type="http://schemas.openxmlformats.org/officeDocument/2006/relationships/tags" Target="../tags/tag1603.xml"/><Relationship Id="rId1" Type="http://schemas.openxmlformats.org/officeDocument/2006/relationships/slideMaster" Target="../slideMasters/slideMaster12.xml"/></Relationships>
</file>

<file path=ppt/slideLayouts/_rels/slideLayout215.xml.rels><?xml version="1.0" encoding="UTF-8" standalone="yes"?>
<Relationships xmlns="http://schemas.openxmlformats.org/package/2006/relationships"><Relationship Id="rId9" Type="http://schemas.openxmlformats.org/officeDocument/2006/relationships/tags" Target="../tags/tag1614.xml"/><Relationship Id="rId8" Type="http://schemas.openxmlformats.org/officeDocument/2006/relationships/tags" Target="../tags/tag1613.xml"/><Relationship Id="rId7" Type="http://schemas.openxmlformats.org/officeDocument/2006/relationships/tags" Target="../tags/tag1612.xml"/><Relationship Id="rId6" Type="http://schemas.openxmlformats.org/officeDocument/2006/relationships/tags" Target="../tags/tag1611.xml"/><Relationship Id="rId5" Type="http://schemas.openxmlformats.org/officeDocument/2006/relationships/tags" Target="../tags/tag1610.xml"/><Relationship Id="rId4" Type="http://schemas.openxmlformats.org/officeDocument/2006/relationships/image" Target="../media/image5.png"/><Relationship Id="rId3" Type="http://schemas.openxmlformats.org/officeDocument/2006/relationships/tags" Target="../tags/tag1609.xml"/><Relationship Id="rId2" Type="http://schemas.openxmlformats.org/officeDocument/2006/relationships/tags" Target="../tags/tag1608.xml"/><Relationship Id="rId1" Type="http://schemas.openxmlformats.org/officeDocument/2006/relationships/slideMaster" Target="../slideMasters/slideMaster12.xml"/></Relationships>
</file>

<file path=ppt/slideLayouts/_rels/slideLayout216.xml.rels><?xml version="1.0" encoding="UTF-8" standalone="yes"?>
<Relationships xmlns="http://schemas.openxmlformats.org/package/2006/relationships"><Relationship Id="rId4" Type="http://schemas.openxmlformats.org/officeDocument/2006/relationships/tags" Target="../tags/tag1617.xml"/><Relationship Id="rId3" Type="http://schemas.openxmlformats.org/officeDocument/2006/relationships/tags" Target="../tags/tag1616.xml"/><Relationship Id="rId2" Type="http://schemas.openxmlformats.org/officeDocument/2006/relationships/tags" Target="../tags/tag1615.xml"/><Relationship Id="rId1" Type="http://schemas.openxmlformats.org/officeDocument/2006/relationships/slideMaster" Target="../slideMasters/slideMaster12.xml"/></Relationships>
</file>

<file path=ppt/slideLayouts/_rels/slideLayout217.xml.rels><?xml version="1.0" encoding="UTF-8" standalone="yes"?>
<Relationships xmlns="http://schemas.openxmlformats.org/package/2006/relationships"><Relationship Id="rId7" Type="http://schemas.openxmlformats.org/officeDocument/2006/relationships/tags" Target="../tags/tag1623.xml"/><Relationship Id="rId6" Type="http://schemas.openxmlformats.org/officeDocument/2006/relationships/tags" Target="../tags/tag1622.xml"/><Relationship Id="rId5" Type="http://schemas.openxmlformats.org/officeDocument/2006/relationships/tags" Target="../tags/tag1621.xml"/><Relationship Id="rId4" Type="http://schemas.openxmlformats.org/officeDocument/2006/relationships/tags" Target="../tags/tag1620.xml"/><Relationship Id="rId3" Type="http://schemas.openxmlformats.org/officeDocument/2006/relationships/tags" Target="../tags/tag1619.xml"/><Relationship Id="rId2" Type="http://schemas.openxmlformats.org/officeDocument/2006/relationships/tags" Target="../tags/tag1618.xml"/><Relationship Id="rId1" Type="http://schemas.openxmlformats.org/officeDocument/2006/relationships/slideMaster" Target="../slideMasters/slideMaster12.xml"/></Relationships>
</file>

<file path=ppt/slideLayouts/_rels/slideLayout218.xml.rels><?xml version="1.0" encoding="UTF-8" standalone="yes"?>
<Relationships xmlns="http://schemas.openxmlformats.org/package/2006/relationships"><Relationship Id="rId6" Type="http://schemas.openxmlformats.org/officeDocument/2006/relationships/tags" Target="../tags/tag1628.xml"/><Relationship Id="rId5" Type="http://schemas.openxmlformats.org/officeDocument/2006/relationships/tags" Target="../tags/tag1627.xml"/><Relationship Id="rId4" Type="http://schemas.openxmlformats.org/officeDocument/2006/relationships/tags" Target="../tags/tag1626.xml"/><Relationship Id="rId3" Type="http://schemas.openxmlformats.org/officeDocument/2006/relationships/tags" Target="../tags/tag1625.xml"/><Relationship Id="rId2" Type="http://schemas.openxmlformats.org/officeDocument/2006/relationships/tags" Target="../tags/tag1624.xml"/><Relationship Id="rId1" Type="http://schemas.openxmlformats.org/officeDocument/2006/relationships/slideMaster" Target="../slideMasters/slideMaster12.xml"/></Relationships>
</file>

<file path=ppt/slideLayouts/_rels/slideLayout219.xml.rels><?xml version="1.0" encoding="UTF-8" standalone="yes"?>
<Relationships xmlns="http://schemas.openxmlformats.org/package/2006/relationships"><Relationship Id="rId7" Type="http://schemas.openxmlformats.org/officeDocument/2006/relationships/tags" Target="../tags/tag1633.xml"/><Relationship Id="rId6" Type="http://schemas.openxmlformats.org/officeDocument/2006/relationships/tags" Target="../tags/tag1632.xml"/><Relationship Id="rId5" Type="http://schemas.openxmlformats.org/officeDocument/2006/relationships/tags" Target="../tags/tag1631.xml"/><Relationship Id="rId4" Type="http://schemas.openxmlformats.org/officeDocument/2006/relationships/tags" Target="../tags/tag1630.xml"/><Relationship Id="rId3" Type="http://schemas.openxmlformats.org/officeDocument/2006/relationships/image" Target="../media/image6.png"/><Relationship Id="rId2" Type="http://schemas.openxmlformats.org/officeDocument/2006/relationships/tags" Target="../tags/tag1629.xml"/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image" Target="../media/image1.png"/><Relationship Id="rId4" Type="http://schemas.openxmlformats.org/officeDocument/2006/relationships/tags" Target="../tags/tag161.xml"/><Relationship Id="rId3" Type="http://schemas.openxmlformats.org/officeDocument/2006/relationships/image" Target="../media/image2.png"/><Relationship Id="rId2" Type="http://schemas.openxmlformats.org/officeDocument/2006/relationships/tags" Target="../tags/tag160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9" Type="http://schemas.openxmlformats.org/officeDocument/2006/relationships/tags" Target="../tags/tag1639.xml"/><Relationship Id="rId8" Type="http://schemas.openxmlformats.org/officeDocument/2006/relationships/tags" Target="../tags/tag1638.xml"/><Relationship Id="rId7" Type="http://schemas.openxmlformats.org/officeDocument/2006/relationships/tags" Target="../tags/tag1637.xml"/><Relationship Id="rId6" Type="http://schemas.openxmlformats.org/officeDocument/2006/relationships/image" Target="../media/image2.png"/><Relationship Id="rId5" Type="http://schemas.openxmlformats.org/officeDocument/2006/relationships/tags" Target="../tags/tag1636.xml"/><Relationship Id="rId4" Type="http://schemas.openxmlformats.org/officeDocument/2006/relationships/tags" Target="../tags/tag1635.xml"/><Relationship Id="rId3" Type="http://schemas.openxmlformats.org/officeDocument/2006/relationships/image" Target="../media/image1.png"/><Relationship Id="rId2" Type="http://schemas.openxmlformats.org/officeDocument/2006/relationships/tags" Target="../tags/tag1634.xml"/><Relationship Id="rId12" Type="http://schemas.openxmlformats.org/officeDocument/2006/relationships/tags" Target="../tags/tag1642.xml"/><Relationship Id="rId11" Type="http://schemas.openxmlformats.org/officeDocument/2006/relationships/tags" Target="../tags/tag1641.xml"/><Relationship Id="rId10" Type="http://schemas.openxmlformats.org/officeDocument/2006/relationships/tags" Target="../tags/tag1640.xml"/><Relationship Id="rId1" Type="http://schemas.openxmlformats.org/officeDocument/2006/relationships/slideMaster" Target="../slideMasters/slideMaster12.xml"/></Relationships>
</file>

<file path=ppt/slideLayouts/_rels/slideLayout221.xml.rels><?xml version="1.0" encoding="UTF-8" standalone="yes"?>
<Relationships xmlns="http://schemas.openxmlformats.org/package/2006/relationships"><Relationship Id="rId9" Type="http://schemas.openxmlformats.org/officeDocument/2006/relationships/tags" Target="../tags/tag1648.xml"/><Relationship Id="rId8" Type="http://schemas.openxmlformats.org/officeDocument/2006/relationships/tags" Target="../tags/tag1647.xml"/><Relationship Id="rId7" Type="http://schemas.openxmlformats.org/officeDocument/2006/relationships/tags" Target="../tags/tag1646.xml"/><Relationship Id="rId6" Type="http://schemas.openxmlformats.org/officeDocument/2006/relationships/tags" Target="../tags/tag1645.xml"/><Relationship Id="rId5" Type="http://schemas.openxmlformats.org/officeDocument/2006/relationships/image" Target="../media/image4.png"/><Relationship Id="rId4" Type="http://schemas.openxmlformats.org/officeDocument/2006/relationships/tags" Target="../tags/tag1644.xml"/><Relationship Id="rId3" Type="http://schemas.openxmlformats.org/officeDocument/2006/relationships/image" Target="../media/image3.png"/><Relationship Id="rId2" Type="http://schemas.openxmlformats.org/officeDocument/2006/relationships/tags" Target="../tags/tag1643.xml"/><Relationship Id="rId1" Type="http://schemas.openxmlformats.org/officeDocument/2006/relationships/slideMaster" Target="../slideMasters/slideMaster12.xml"/></Relationships>
</file>

<file path=ppt/slideLayouts/_rels/slideLayout222.xml.rels><?xml version="1.0" encoding="UTF-8" standalone="yes"?>
<Relationships xmlns="http://schemas.openxmlformats.org/package/2006/relationships"><Relationship Id="rId9" Type="http://schemas.openxmlformats.org/officeDocument/2006/relationships/tags" Target="../tags/tag1654.xml"/><Relationship Id="rId8" Type="http://schemas.openxmlformats.org/officeDocument/2006/relationships/tags" Target="../tags/tag1653.xml"/><Relationship Id="rId7" Type="http://schemas.openxmlformats.org/officeDocument/2006/relationships/tags" Target="../tags/tag1652.xml"/><Relationship Id="rId6" Type="http://schemas.openxmlformats.org/officeDocument/2006/relationships/image" Target="../media/image4.png"/><Relationship Id="rId5" Type="http://schemas.openxmlformats.org/officeDocument/2006/relationships/tags" Target="../tags/tag1651.xml"/><Relationship Id="rId4" Type="http://schemas.openxmlformats.org/officeDocument/2006/relationships/image" Target="../media/image3.png"/><Relationship Id="rId3" Type="http://schemas.openxmlformats.org/officeDocument/2006/relationships/tags" Target="../tags/tag1650.xml"/><Relationship Id="rId2" Type="http://schemas.openxmlformats.org/officeDocument/2006/relationships/tags" Target="../tags/tag1649.xml"/><Relationship Id="rId11" Type="http://schemas.openxmlformats.org/officeDocument/2006/relationships/tags" Target="../tags/tag1656.xml"/><Relationship Id="rId10" Type="http://schemas.openxmlformats.org/officeDocument/2006/relationships/tags" Target="../tags/tag1655.xml"/><Relationship Id="rId1" Type="http://schemas.openxmlformats.org/officeDocument/2006/relationships/slideMaster" Target="../slideMasters/slideMaster12.xml"/></Relationships>
</file>

<file path=ppt/slideLayouts/_rels/slideLayout223.xml.rels><?xml version="1.0" encoding="UTF-8" standalone="yes"?>
<Relationships xmlns="http://schemas.openxmlformats.org/package/2006/relationships"><Relationship Id="rId9" Type="http://schemas.openxmlformats.org/officeDocument/2006/relationships/tags" Target="../tags/tag1663.xml"/><Relationship Id="rId8" Type="http://schemas.openxmlformats.org/officeDocument/2006/relationships/tags" Target="../tags/tag1662.xml"/><Relationship Id="rId7" Type="http://schemas.openxmlformats.org/officeDocument/2006/relationships/tags" Target="../tags/tag1661.xml"/><Relationship Id="rId6" Type="http://schemas.openxmlformats.org/officeDocument/2006/relationships/tags" Target="../tags/tag1660.xml"/><Relationship Id="rId5" Type="http://schemas.openxmlformats.org/officeDocument/2006/relationships/tags" Target="../tags/tag1659.xml"/><Relationship Id="rId4" Type="http://schemas.openxmlformats.org/officeDocument/2006/relationships/tags" Target="../tags/tag1658.xml"/><Relationship Id="rId3" Type="http://schemas.openxmlformats.org/officeDocument/2006/relationships/image" Target="../media/image7.png"/><Relationship Id="rId2" Type="http://schemas.openxmlformats.org/officeDocument/2006/relationships/tags" Target="../tags/tag1657.xml"/><Relationship Id="rId10" Type="http://schemas.openxmlformats.org/officeDocument/2006/relationships/tags" Target="../tags/tag1664.xml"/><Relationship Id="rId1" Type="http://schemas.openxmlformats.org/officeDocument/2006/relationships/slideMaster" Target="../slideMasters/slideMaster12.xml"/></Relationships>
</file>

<file path=ppt/slideLayouts/_rels/slideLayout224.xml.rels><?xml version="1.0" encoding="UTF-8" standalone="yes"?>
<Relationships xmlns="http://schemas.openxmlformats.org/package/2006/relationships"><Relationship Id="rId9" Type="http://schemas.openxmlformats.org/officeDocument/2006/relationships/tags" Target="../tags/tag1671.xml"/><Relationship Id="rId8" Type="http://schemas.openxmlformats.org/officeDocument/2006/relationships/tags" Target="../tags/tag1670.xml"/><Relationship Id="rId7" Type="http://schemas.openxmlformats.org/officeDocument/2006/relationships/tags" Target="../tags/tag1669.xml"/><Relationship Id="rId6" Type="http://schemas.openxmlformats.org/officeDocument/2006/relationships/tags" Target="../tags/tag1668.xml"/><Relationship Id="rId5" Type="http://schemas.openxmlformats.org/officeDocument/2006/relationships/tags" Target="../tags/tag1667.xml"/><Relationship Id="rId4" Type="http://schemas.openxmlformats.org/officeDocument/2006/relationships/tags" Target="../tags/tag1666.xml"/><Relationship Id="rId3" Type="http://schemas.openxmlformats.org/officeDocument/2006/relationships/image" Target="../media/image7.png"/><Relationship Id="rId2" Type="http://schemas.openxmlformats.org/officeDocument/2006/relationships/tags" Target="../tags/tag1665.xml"/><Relationship Id="rId10" Type="http://schemas.openxmlformats.org/officeDocument/2006/relationships/tags" Target="../tags/tag1672.xml"/><Relationship Id="rId1" Type="http://schemas.openxmlformats.org/officeDocument/2006/relationships/slideMaster" Target="../slideMasters/slideMaster12.xml"/></Relationships>
</file>

<file path=ppt/slideLayouts/_rels/slideLayout225.xml.rels><?xml version="1.0" encoding="UTF-8" standalone="yes"?>
<Relationships xmlns="http://schemas.openxmlformats.org/package/2006/relationships"><Relationship Id="rId9" Type="http://schemas.openxmlformats.org/officeDocument/2006/relationships/tags" Target="../tags/tag1679.xml"/><Relationship Id="rId8" Type="http://schemas.openxmlformats.org/officeDocument/2006/relationships/tags" Target="../tags/tag1678.xml"/><Relationship Id="rId7" Type="http://schemas.openxmlformats.org/officeDocument/2006/relationships/tags" Target="../tags/tag1677.xml"/><Relationship Id="rId6" Type="http://schemas.openxmlformats.org/officeDocument/2006/relationships/tags" Target="../tags/tag1676.xml"/><Relationship Id="rId5" Type="http://schemas.openxmlformats.org/officeDocument/2006/relationships/tags" Target="../tags/tag1675.xml"/><Relationship Id="rId4" Type="http://schemas.openxmlformats.org/officeDocument/2006/relationships/tags" Target="../tags/tag1674.xml"/><Relationship Id="rId3" Type="http://schemas.openxmlformats.org/officeDocument/2006/relationships/image" Target="../media/image7.png"/><Relationship Id="rId2" Type="http://schemas.openxmlformats.org/officeDocument/2006/relationships/tags" Target="../tags/tag1673.xml"/><Relationship Id="rId10" Type="http://schemas.openxmlformats.org/officeDocument/2006/relationships/tags" Target="../tags/tag1680.xml"/><Relationship Id="rId1" Type="http://schemas.openxmlformats.org/officeDocument/2006/relationships/slideMaster" Target="../slideMasters/slideMaster12.xml"/></Relationships>
</file>

<file path=ppt/slideLayouts/_rels/slideLayout226.xml.rels><?xml version="1.0" encoding="UTF-8" standalone="yes"?>
<Relationships xmlns="http://schemas.openxmlformats.org/package/2006/relationships"><Relationship Id="rId9" Type="http://schemas.openxmlformats.org/officeDocument/2006/relationships/tags" Target="../tags/tag1687.xml"/><Relationship Id="rId8" Type="http://schemas.openxmlformats.org/officeDocument/2006/relationships/tags" Target="../tags/tag1686.xml"/><Relationship Id="rId7" Type="http://schemas.openxmlformats.org/officeDocument/2006/relationships/tags" Target="../tags/tag1685.xml"/><Relationship Id="rId6" Type="http://schemas.openxmlformats.org/officeDocument/2006/relationships/tags" Target="../tags/tag1684.xml"/><Relationship Id="rId5" Type="http://schemas.openxmlformats.org/officeDocument/2006/relationships/tags" Target="../tags/tag1683.xml"/><Relationship Id="rId4" Type="http://schemas.openxmlformats.org/officeDocument/2006/relationships/tags" Target="../tags/tag1682.xml"/><Relationship Id="rId3" Type="http://schemas.openxmlformats.org/officeDocument/2006/relationships/image" Target="../media/image7.png"/><Relationship Id="rId2" Type="http://schemas.openxmlformats.org/officeDocument/2006/relationships/tags" Target="../tags/tag1681.xml"/><Relationship Id="rId12" Type="http://schemas.openxmlformats.org/officeDocument/2006/relationships/tags" Target="../tags/tag1690.xml"/><Relationship Id="rId11" Type="http://schemas.openxmlformats.org/officeDocument/2006/relationships/tags" Target="../tags/tag1689.xml"/><Relationship Id="rId10" Type="http://schemas.openxmlformats.org/officeDocument/2006/relationships/tags" Target="../tags/tag1688.xml"/><Relationship Id="rId1" Type="http://schemas.openxmlformats.org/officeDocument/2006/relationships/slideMaster" Target="../slideMasters/slideMaster12.xml"/></Relationships>
</file>

<file path=ppt/slideLayouts/_rels/slideLayout2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1697.xml"/><Relationship Id="rId7" Type="http://schemas.openxmlformats.org/officeDocument/2006/relationships/tags" Target="../tags/tag1696.xml"/><Relationship Id="rId6" Type="http://schemas.openxmlformats.org/officeDocument/2006/relationships/tags" Target="../tags/tag1695.xml"/><Relationship Id="rId5" Type="http://schemas.openxmlformats.org/officeDocument/2006/relationships/tags" Target="../tags/tag1694.xml"/><Relationship Id="rId4" Type="http://schemas.openxmlformats.org/officeDocument/2006/relationships/tags" Target="../tags/tag1693.xml"/><Relationship Id="rId3" Type="http://schemas.openxmlformats.org/officeDocument/2006/relationships/tags" Target="../tags/tag1692.xml"/><Relationship Id="rId2" Type="http://schemas.openxmlformats.org/officeDocument/2006/relationships/tags" Target="../tags/tag1691.xml"/><Relationship Id="rId10" Type="http://schemas.openxmlformats.org/officeDocument/2006/relationships/tags" Target="../tags/tag1698.xml"/><Relationship Id="rId1" Type="http://schemas.openxmlformats.org/officeDocument/2006/relationships/slideMaster" Target="../slideMasters/slideMaster1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../media/image4.png"/><Relationship Id="rId5" Type="http://schemas.openxmlformats.org/officeDocument/2006/relationships/tags" Target="../tags/tag170.xml"/><Relationship Id="rId4" Type="http://schemas.openxmlformats.org/officeDocument/2006/relationships/image" Target="../media/image3.png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4.png"/><Relationship Id="rId5" Type="http://schemas.openxmlformats.org/officeDocument/2006/relationships/tags" Target="../tags/tag179.xml"/><Relationship Id="rId4" Type="http://schemas.openxmlformats.org/officeDocument/2006/relationships/image" Target="../media/image3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image" Target="../media/image5.png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tags" Target="../tags/tag195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203.xml"/><Relationship Id="rId6" Type="http://schemas.openxmlformats.org/officeDocument/2006/relationships/tags" Target="../tags/tag202.xml"/><Relationship Id="rId5" Type="http://schemas.openxmlformats.org/officeDocument/2006/relationships/tags" Target="../tags/tag201.xml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image" Target="../media/image6.png"/><Relationship Id="rId2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.png"/><Relationship Id="rId4" Type="http://schemas.openxmlformats.org/officeDocument/2006/relationships/tags" Target="../tags/tag19.xml"/><Relationship Id="rId3" Type="http://schemas.openxmlformats.org/officeDocument/2006/relationships/image" Target="../media/image2.png"/><Relationship Id="rId2" Type="http://schemas.openxmlformats.org/officeDocument/2006/relationships/tags" Target="../tags/tag18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image" Target="../media/image2.png"/><Relationship Id="rId5" Type="http://schemas.openxmlformats.org/officeDocument/2006/relationships/tags" Target="../tags/tag216.xml"/><Relationship Id="rId4" Type="http://schemas.openxmlformats.org/officeDocument/2006/relationships/tags" Target="../tags/tag215.xml"/><Relationship Id="rId3" Type="http://schemas.openxmlformats.org/officeDocument/2006/relationships/image" Target="../media/image1.png"/><Relationship Id="rId2" Type="http://schemas.openxmlformats.org/officeDocument/2006/relationships/tags" Target="../tags/tag214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28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image" Target="../media/image4.png"/><Relationship Id="rId4" Type="http://schemas.openxmlformats.org/officeDocument/2006/relationships/tags" Target="../tags/tag224.xml"/><Relationship Id="rId3" Type="http://schemas.openxmlformats.org/officeDocument/2006/relationships/image" Target="../media/image3.png"/><Relationship Id="rId2" Type="http://schemas.openxmlformats.org/officeDocument/2006/relationships/tags" Target="../tags/tag223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image" Target="../media/image4.png"/><Relationship Id="rId5" Type="http://schemas.openxmlformats.org/officeDocument/2006/relationships/tags" Target="../tags/tag231.xml"/><Relationship Id="rId4" Type="http://schemas.openxmlformats.org/officeDocument/2006/relationships/image" Target="../media/image3.png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image" Target="../media/image7.png"/><Relationship Id="rId2" Type="http://schemas.openxmlformats.org/officeDocument/2006/relationships/tags" Target="../tags/tag237.xml"/><Relationship Id="rId10" Type="http://schemas.openxmlformats.org/officeDocument/2006/relationships/tags" Target="../tags/tag244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image" Target="../media/image7.png"/><Relationship Id="rId2" Type="http://schemas.openxmlformats.org/officeDocument/2006/relationships/tags" Target="../tags/tag245.xml"/><Relationship Id="rId10" Type="http://schemas.openxmlformats.org/officeDocument/2006/relationships/tags" Target="../tags/tag252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image" Target="../media/image7.png"/><Relationship Id="rId2" Type="http://schemas.openxmlformats.org/officeDocument/2006/relationships/tags" Target="../tags/tag253.xml"/><Relationship Id="rId10" Type="http://schemas.openxmlformats.org/officeDocument/2006/relationships/tags" Target="../tags/tag260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67.xml"/><Relationship Id="rId8" Type="http://schemas.openxmlformats.org/officeDocument/2006/relationships/tags" Target="../tags/tag266.xml"/><Relationship Id="rId7" Type="http://schemas.openxmlformats.org/officeDocument/2006/relationships/tags" Target="../tags/tag265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Relationship Id="rId3" Type="http://schemas.openxmlformats.org/officeDocument/2006/relationships/image" Target="../media/image7.png"/><Relationship Id="rId2" Type="http://schemas.openxmlformats.org/officeDocument/2006/relationships/tags" Target="../tags/tag261.xml"/><Relationship Id="rId12" Type="http://schemas.openxmlformats.org/officeDocument/2006/relationships/tags" Target="../tags/tag270.xml"/><Relationship Id="rId11" Type="http://schemas.openxmlformats.org/officeDocument/2006/relationships/tags" Target="../tags/tag269.xml"/><Relationship Id="rId10" Type="http://schemas.openxmlformats.org/officeDocument/2006/relationships/tags" Target="../tags/tag268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277.xml"/><Relationship Id="rId7" Type="http://schemas.openxmlformats.org/officeDocument/2006/relationships/tags" Target="../tags/tag276.xml"/><Relationship Id="rId6" Type="http://schemas.openxmlformats.org/officeDocument/2006/relationships/tags" Target="../tags/tag275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0" Type="http://schemas.openxmlformats.org/officeDocument/2006/relationships/tags" Target="../tags/tag278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image" Target="../media/image2.png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1.png"/><Relationship Id="rId2" Type="http://schemas.openxmlformats.org/officeDocument/2006/relationships/tags" Target="../tags/tag285.xml"/><Relationship Id="rId12" Type="http://schemas.openxmlformats.org/officeDocument/2006/relationships/tags" Target="../tags/tag293.xml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image" Target="../media/image4.png"/><Relationship Id="rId5" Type="http://schemas.openxmlformats.org/officeDocument/2006/relationships/tags" Target="../tags/tag28.xml"/><Relationship Id="rId4" Type="http://schemas.openxmlformats.org/officeDocument/2006/relationships/image" Target="../media/image3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image" Target="../media/image4.png"/><Relationship Id="rId5" Type="http://schemas.openxmlformats.org/officeDocument/2006/relationships/tags" Target="../tags/tag296.xml"/><Relationship Id="rId4" Type="http://schemas.openxmlformats.org/officeDocument/2006/relationships/image" Target="../media/image3.png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307.xml"/><Relationship Id="rId8" Type="http://schemas.openxmlformats.org/officeDocument/2006/relationships/tags" Target="../tags/tag306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image" Target="../media/image1.png"/><Relationship Id="rId4" Type="http://schemas.openxmlformats.org/officeDocument/2006/relationships/tags" Target="../tags/tag303.xml"/><Relationship Id="rId3" Type="http://schemas.openxmlformats.org/officeDocument/2006/relationships/image" Target="../media/image2.png"/><Relationship Id="rId2" Type="http://schemas.openxmlformats.org/officeDocument/2006/relationships/tags" Target="../tags/tag302.xml"/><Relationship Id="rId11" Type="http://schemas.openxmlformats.org/officeDocument/2006/relationships/tags" Target="../tags/tag309.xml"/><Relationship Id="rId10" Type="http://schemas.openxmlformats.org/officeDocument/2006/relationships/tags" Target="../tags/tag308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15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image" Target="../media/image4.png"/><Relationship Id="rId5" Type="http://schemas.openxmlformats.org/officeDocument/2006/relationships/tags" Target="../tags/tag312.xml"/><Relationship Id="rId4" Type="http://schemas.openxmlformats.org/officeDocument/2006/relationships/image" Target="../media/image3.png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2" Type="http://schemas.openxmlformats.org/officeDocument/2006/relationships/tags" Target="../tags/tag318.xml"/><Relationship Id="rId11" Type="http://schemas.openxmlformats.org/officeDocument/2006/relationships/tags" Target="../tags/tag317.xml"/><Relationship Id="rId10" Type="http://schemas.openxmlformats.org/officeDocument/2006/relationships/tags" Target="../tags/tag316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image" Target="../media/image4.png"/><Relationship Id="rId5" Type="http://schemas.openxmlformats.org/officeDocument/2006/relationships/tags" Target="../tags/tag321.xml"/><Relationship Id="rId4" Type="http://schemas.openxmlformats.org/officeDocument/2006/relationships/image" Target="../media/image3.png"/><Relationship Id="rId3" Type="http://schemas.openxmlformats.org/officeDocument/2006/relationships/tags" Target="../tags/tag320.xml"/><Relationship Id="rId2" Type="http://schemas.openxmlformats.org/officeDocument/2006/relationships/tags" Target="../tags/tag319.xml"/><Relationship Id="rId14" Type="http://schemas.openxmlformats.org/officeDocument/2006/relationships/tags" Target="../tags/tag329.xml"/><Relationship Id="rId13" Type="http://schemas.openxmlformats.org/officeDocument/2006/relationships/tags" Target="../tags/tag328.xml"/><Relationship Id="rId12" Type="http://schemas.openxmlformats.org/officeDocument/2006/relationships/tags" Target="../tags/tag327.xml"/><Relationship Id="rId11" Type="http://schemas.openxmlformats.org/officeDocument/2006/relationships/tags" Target="../tags/tag326.xml"/><Relationship Id="rId10" Type="http://schemas.openxmlformats.org/officeDocument/2006/relationships/tags" Target="../tags/tag325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36.xml"/><Relationship Id="rId8" Type="http://schemas.openxmlformats.org/officeDocument/2006/relationships/tags" Target="../tags/tag335.xml"/><Relationship Id="rId7" Type="http://schemas.openxmlformats.org/officeDocument/2006/relationships/tags" Target="../tags/tag334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image" Target="../media/image5.png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339.xml"/><Relationship Id="rId3" Type="http://schemas.openxmlformats.org/officeDocument/2006/relationships/tags" Target="../tags/tag338.xml"/><Relationship Id="rId2" Type="http://schemas.openxmlformats.org/officeDocument/2006/relationships/tags" Target="../tags/tag337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" Type="http://schemas.openxmlformats.org/officeDocument/2006/relationships/tags" Target="../tags/tag342.xml"/><Relationship Id="rId3" Type="http://schemas.openxmlformats.org/officeDocument/2006/relationships/tags" Target="../tags/tag341.xml"/><Relationship Id="rId2" Type="http://schemas.openxmlformats.org/officeDocument/2006/relationships/tags" Target="../tags/tag340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image" Target="../media/image6.png"/><Relationship Id="rId2" Type="http://schemas.openxmlformats.org/officeDocument/2006/relationships/tags" Target="../tags/tag351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61.xml"/><Relationship Id="rId8" Type="http://schemas.openxmlformats.org/officeDocument/2006/relationships/tags" Target="../tags/tag360.xml"/><Relationship Id="rId7" Type="http://schemas.openxmlformats.org/officeDocument/2006/relationships/tags" Target="../tags/tag359.xml"/><Relationship Id="rId6" Type="http://schemas.openxmlformats.org/officeDocument/2006/relationships/image" Target="../media/image2.png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image" Target="../media/image1.png"/><Relationship Id="rId2" Type="http://schemas.openxmlformats.org/officeDocument/2006/relationships/tags" Target="../tags/tag356.xml"/><Relationship Id="rId12" Type="http://schemas.openxmlformats.org/officeDocument/2006/relationships/tags" Target="../tags/tag364.xml"/><Relationship Id="rId11" Type="http://schemas.openxmlformats.org/officeDocument/2006/relationships/tags" Target="../tags/tag363.xml"/><Relationship Id="rId10" Type="http://schemas.openxmlformats.org/officeDocument/2006/relationships/tags" Target="../tags/tag362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image" Target="../media/image4.png"/><Relationship Id="rId5" Type="http://schemas.openxmlformats.org/officeDocument/2006/relationships/tags" Target="../tags/tag37.xml"/><Relationship Id="rId4" Type="http://schemas.openxmlformats.org/officeDocument/2006/relationships/image" Target="../media/image3.pn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70.xml"/><Relationship Id="rId8" Type="http://schemas.openxmlformats.org/officeDocument/2006/relationships/tags" Target="../tags/tag369.xml"/><Relationship Id="rId7" Type="http://schemas.openxmlformats.org/officeDocument/2006/relationships/tags" Target="../tags/tag368.xml"/><Relationship Id="rId6" Type="http://schemas.openxmlformats.org/officeDocument/2006/relationships/tags" Target="../tags/tag367.xml"/><Relationship Id="rId5" Type="http://schemas.openxmlformats.org/officeDocument/2006/relationships/image" Target="../media/image4.png"/><Relationship Id="rId4" Type="http://schemas.openxmlformats.org/officeDocument/2006/relationships/tags" Target="../tags/tag366.xml"/><Relationship Id="rId3" Type="http://schemas.openxmlformats.org/officeDocument/2006/relationships/image" Target="../media/image3.png"/><Relationship Id="rId2" Type="http://schemas.openxmlformats.org/officeDocument/2006/relationships/tags" Target="../tags/tag365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76.xml"/><Relationship Id="rId8" Type="http://schemas.openxmlformats.org/officeDocument/2006/relationships/tags" Target="../tags/tag375.xml"/><Relationship Id="rId7" Type="http://schemas.openxmlformats.org/officeDocument/2006/relationships/tags" Target="../tags/tag374.xml"/><Relationship Id="rId6" Type="http://schemas.openxmlformats.org/officeDocument/2006/relationships/image" Target="../media/image4.png"/><Relationship Id="rId5" Type="http://schemas.openxmlformats.org/officeDocument/2006/relationships/tags" Target="../tags/tag373.xml"/><Relationship Id="rId4" Type="http://schemas.openxmlformats.org/officeDocument/2006/relationships/image" Target="../media/image3.png"/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1" Type="http://schemas.openxmlformats.org/officeDocument/2006/relationships/tags" Target="../tags/tag378.xml"/><Relationship Id="rId10" Type="http://schemas.openxmlformats.org/officeDocument/2006/relationships/tags" Target="../tags/tag377.xml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Relationship Id="rId3" Type="http://schemas.openxmlformats.org/officeDocument/2006/relationships/image" Target="../media/image7.png"/><Relationship Id="rId2" Type="http://schemas.openxmlformats.org/officeDocument/2006/relationships/tags" Target="../tags/tag379.xml"/><Relationship Id="rId10" Type="http://schemas.openxmlformats.org/officeDocument/2006/relationships/tags" Target="../tags/tag386.xml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tags" Target="../tags/tag388.xml"/><Relationship Id="rId3" Type="http://schemas.openxmlformats.org/officeDocument/2006/relationships/image" Target="../media/image7.png"/><Relationship Id="rId2" Type="http://schemas.openxmlformats.org/officeDocument/2006/relationships/tags" Target="../tags/tag387.xml"/><Relationship Id="rId10" Type="http://schemas.openxmlformats.org/officeDocument/2006/relationships/tags" Target="../tags/tag394.xml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tags" Target="../tags/tag399.xml"/><Relationship Id="rId6" Type="http://schemas.openxmlformats.org/officeDocument/2006/relationships/tags" Target="../tags/tag398.xml"/><Relationship Id="rId5" Type="http://schemas.openxmlformats.org/officeDocument/2006/relationships/tags" Target="../tags/tag397.xml"/><Relationship Id="rId4" Type="http://schemas.openxmlformats.org/officeDocument/2006/relationships/tags" Target="../tags/tag396.xml"/><Relationship Id="rId3" Type="http://schemas.openxmlformats.org/officeDocument/2006/relationships/image" Target="../media/image7.png"/><Relationship Id="rId2" Type="http://schemas.openxmlformats.org/officeDocument/2006/relationships/tags" Target="../tags/tag395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image" Target="../media/image7.png"/><Relationship Id="rId2" Type="http://schemas.openxmlformats.org/officeDocument/2006/relationships/tags" Target="../tags/tag403.xml"/><Relationship Id="rId12" Type="http://schemas.openxmlformats.org/officeDocument/2006/relationships/tags" Target="../tags/tag412.xml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" Type="http://schemas.openxmlformats.org/officeDocument/2006/relationships/tags" Target="../tags/tag414.xml"/><Relationship Id="rId2" Type="http://schemas.openxmlformats.org/officeDocument/2006/relationships/tags" Target="../tags/tag413.xml"/><Relationship Id="rId10" Type="http://schemas.openxmlformats.org/officeDocument/2006/relationships/tags" Target="../tags/tag420.xml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tags" Target="../tags/tag431.xml"/><Relationship Id="rId7" Type="http://schemas.openxmlformats.org/officeDocument/2006/relationships/tags" Target="../tags/tag430.xml"/><Relationship Id="rId6" Type="http://schemas.openxmlformats.org/officeDocument/2006/relationships/image" Target="../media/image2.png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3" Type="http://schemas.openxmlformats.org/officeDocument/2006/relationships/image" Target="../media/image1.png"/><Relationship Id="rId2" Type="http://schemas.openxmlformats.org/officeDocument/2006/relationships/tags" Target="../tags/tag427.xml"/><Relationship Id="rId12" Type="http://schemas.openxmlformats.org/officeDocument/2006/relationships/tags" Target="../tags/tag43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image" Target="../media/image4.png"/><Relationship Id="rId5" Type="http://schemas.openxmlformats.org/officeDocument/2006/relationships/tags" Target="../tags/tag438.xml"/><Relationship Id="rId4" Type="http://schemas.openxmlformats.org/officeDocument/2006/relationships/image" Target="../media/image3.png"/><Relationship Id="rId3" Type="http://schemas.openxmlformats.org/officeDocument/2006/relationships/tags" Target="../tags/tag437.xml"/><Relationship Id="rId2" Type="http://schemas.openxmlformats.org/officeDocument/2006/relationships/tags" Target="../tags/tag436.xml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image" Target="../media/image5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image" Target="../media/image1.png"/><Relationship Id="rId4" Type="http://schemas.openxmlformats.org/officeDocument/2006/relationships/tags" Target="../tags/tag445.xml"/><Relationship Id="rId3" Type="http://schemas.openxmlformats.org/officeDocument/2006/relationships/image" Target="../media/image2.png"/><Relationship Id="rId2" Type="http://schemas.openxmlformats.org/officeDocument/2006/relationships/tags" Target="../tags/tag444.xml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tags" Target="../tags/tag455.xml"/><Relationship Id="rId6" Type="http://schemas.openxmlformats.org/officeDocument/2006/relationships/image" Target="../media/image4.png"/><Relationship Id="rId5" Type="http://schemas.openxmlformats.org/officeDocument/2006/relationships/tags" Target="../tags/tag454.xml"/><Relationship Id="rId4" Type="http://schemas.openxmlformats.org/officeDocument/2006/relationships/image" Target="../media/image3.png"/><Relationship Id="rId3" Type="http://schemas.openxmlformats.org/officeDocument/2006/relationships/tags" Target="../tags/tag453.xml"/><Relationship Id="rId2" Type="http://schemas.openxmlformats.org/officeDocument/2006/relationships/tags" Target="../tags/tag452.xml"/><Relationship Id="rId12" Type="http://schemas.openxmlformats.org/officeDocument/2006/relationships/tags" Target="../tags/tag460.xml"/><Relationship Id="rId11" Type="http://schemas.openxmlformats.org/officeDocument/2006/relationships/tags" Target="../tags/tag459.xml"/><Relationship Id="rId10" Type="http://schemas.openxmlformats.org/officeDocument/2006/relationships/tags" Target="../tags/tag458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tags" Target="../tags/tag464.xml"/><Relationship Id="rId6" Type="http://schemas.openxmlformats.org/officeDocument/2006/relationships/image" Target="../media/image4.png"/><Relationship Id="rId5" Type="http://schemas.openxmlformats.org/officeDocument/2006/relationships/tags" Target="../tags/tag463.xml"/><Relationship Id="rId4" Type="http://schemas.openxmlformats.org/officeDocument/2006/relationships/image" Target="../media/image3.png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4" Type="http://schemas.openxmlformats.org/officeDocument/2006/relationships/tags" Target="../tags/tag471.xml"/><Relationship Id="rId13" Type="http://schemas.openxmlformats.org/officeDocument/2006/relationships/tags" Target="../tags/tag470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image" Target="../media/image5.png"/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4" Type="http://schemas.openxmlformats.org/officeDocument/2006/relationships/tags" Target="../tags/tag481.xml"/><Relationship Id="rId3" Type="http://schemas.openxmlformats.org/officeDocument/2006/relationships/tags" Target="../tags/tag480.xml"/><Relationship Id="rId2" Type="http://schemas.openxmlformats.org/officeDocument/2006/relationships/tags" Target="../tags/tag479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492.xml"/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497.xml"/><Relationship Id="rId6" Type="http://schemas.openxmlformats.org/officeDocument/2006/relationships/tags" Target="../tags/tag496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image" Target="../media/image6.png"/><Relationship Id="rId2" Type="http://schemas.openxmlformats.org/officeDocument/2006/relationships/tags" Target="../tags/tag493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image" Target="../media/image2.png"/><Relationship Id="rId5" Type="http://schemas.openxmlformats.org/officeDocument/2006/relationships/tags" Target="../tags/tag500.xml"/><Relationship Id="rId4" Type="http://schemas.openxmlformats.org/officeDocument/2006/relationships/tags" Target="../tags/tag499.xml"/><Relationship Id="rId3" Type="http://schemas.openxmlformats.org/officeDocument/2006/relationships/image" Target="../media/image1.png"/><Relationship Id="rId2" Type="http://schemas.openxmlformats.org/officeDocument/2006/relationships/tags" Target="../tags/tag498.xml"/><Relationship Id="rId12" Type="http://schemas.openxmlformats.org/officeDocument/2006/relationships/tags" Target="../tags/tag506.xml"/><Relationship Id="rId11" Type="http://schemas.openxmlformats.org/officeDocument/2006/relationships/tags" Target="../tags/tag505.xml"/><Relationship Id="rId10" Type="http://schemas.openxmlformats.org/officeDocument/2006/relationships/tags" Target="../tags/tag504.xml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image" Target="../media/image4.png"/><Relationship Id="rId4" Type="http://schemas.openxmlformats.org/officeDocument/2006/relationships/tags" Target="../tags/tag508.xml"/><Relationship Id="rId3" Type="http://schemas.openxmlformats.org/officeDocument/2006/relationships/image" Target="../media/image3.png"/><Relationship Id="rId2" Type="http://schemas.openxmlformats.org/officeDocument/2006/relationships/tags" Target="../tags/tag507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518.xml"/><Relationship Id="rId8" Type="http://schemas.openxmlformats.org/officeDocument/2006/relationships/tags" Target="../tags/tag517.xml"/><Relationship Id="rId7" Type="http://schemas.openxmlformats.org/officeDocument/2006/relationships/tags" Target="../tags/tag516.xml"/><Relationship Id="rId6" Type="http://schemas.openxmlformats.org/officeDocument/2006/relationships/image" Target="../media/image4.png"/><Relationship Id="rId5" Type="http://schemas.openxmlformats.org/officeDocument/2006/relationships/tags" Target="../tags/tag515.xml"/><Relationship Id="rId4" Type="http://schemas.openxmlformats.org/officeDocument/2006/relationships/image" Target="../media/image3.png"/><Relationship Id="rId3" Type="http://schemas.openxmlformats.org/officeDocument/2006/relationships/tags" Target="../tags/tag514.xml"/><Relationship Id="rId2" Type="http://schemas.openxmlformats.org/officeDocument/2006/relationships/tags" Target="../tags/tag513.xml"/><Relationship Id="rId11" Type="http://schemas.openxmlformats.org/officeDocument/2006/relationships/tags" Target="../tags/tag520.xml"/><Relationship Id="rId10" Type="http://schemas.openxmlformats.org/officeDocument/2006/relationships/tags" Target="../tags/tag519.xml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image" Target="../media/image7.png"/><Relationship Id="rId2" Type="http://schemas.openxmlformats.org/officeDocument/2006/relationships/tags" Target="../tags/tag521.xml"/><Relationship Id="rId10" Type="http://schemas.openxmlformats.org/officeDocument/2006/relationships/tags" Target="../tags/tag528.xml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image" Target="../media/image7.png"/><Relationship Id="rId2" Type="http://schemas.openxmlformats.org/officeDocument/2006/relationships/tags" Target="../tags/tag529.xml"/><Relationship Id="rId10" Type="http://schemas.openxmlformats.org/officeDocument/2006/relationships/tags" Target="../tags/tag536.xml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tags" Target="../tags/tag540.xml"/><Relationship Id="rId5" Type="http://schemas.openxmlformats.org/officeDocument/2006/relationships/tags" Target="../tags/tag539.xml"/><Relationship Id="rId4" Type="http://schemas.openxmlformats.org/officeDocument/2006/relationships/tags" Target="../tags/tag538.xml"/><Relationship Id="rId3" Type="http://schemas.openxmlformats.org/officeDocument/2006/relationships/image" Target="../media/image7.png"/><Relationship Id="rId2" Type="http://schemas.openxmlformats.org/officeDocument/2006/relationships/tags" Target="../tags/tag537.xml"/><Relationship Id="rId10" Type="http://schemas.openxmlformats.org/officeDocument/2006/relationships/tags" Target="../tags/tag544.xml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551.xml"/><Relationship Id="rId8" Type="http://schemas.openxmlformats.org/officeDocument/2006/relationships/tags" Target="../tags/tag550.xml"/><Relationship Id="rId7" Type="http://schemas.openxmlformats.org/officeDocument/2006/relationships/tags" Target="../tags/tag549.xml"/><Relationship Id="rId6" Type="http://schemas.openxmlformats.org/officeDocument/2006/relationships/tags" Target="../tags/tag548.xml"/><Relationship Id="rId5" Type="http://schemas.openxmlformats.org/officeDocument/2006/relationships/tags" Target="../tags/tag547.xml"/><Relationship Id="rId4" Type="http://schemas.openxmlformats.org/officeDocument/2006/relationships/tags" Target="../tags/tag546.xml"/><Relationship Id="rId3" Type="http://schemas.openxmlformats.org/officeDocument/2006/relationships/image" Target="../media/image7.png"/><Relationship Id="rId2" Type="http://schemas.openxmlformats.org/officeDocument/2006/relationships/tags" Target="../tags/tag545.xml"/><Relationship Id="rId12" Type="http://schemas.openxmlformats.org/officeDocument/2006/relationships/tags" Target="../tags/tag554.xml"/><Relationship Id="rId11" Type="http://schemas.openxmlformats.org/officeDocument/2006/relationships/tags" Target="../tags/tag553.xml"/><Relationship Id="rId10" Type="http://schemas.openxmlformats.org/officeDocument/2006/relationships/tags" Target="../tags/tag552.xml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561.xml"/><Relationship Id="rId7" Type="http://schemas.openxmlformats.org/officeDocument/2006/relationships/tags" Target="../tags/tag560.xml"/><Relationship Id="rId6" Type="http://schemas.openxmlformats.org/officeDocument/2006/relationships/tags" Target="../tags/tag559.xml"/><Relationship Id="rId5" Type="http://schemas.openxmlformats.org/officeDocument/2006/relationships/tags" Target="../tags/tag558.xml"/><Relationship Id="rId4" Type="http://schemas.openxmlformats.org/officeDocument/2006/relationships/tags" Target="../tags/tag557.xml"/><Relationship Id="rId3" Type="http://schemas.openxmlformats.org/officeDocument/2006/relationships/tags" Target="../tags/tag556.xml"/><Relationship Id="rId2" Type="http://schemas.openxmlformats.org/officeDocument/2006/relationships/tags" Target="../tags/tag555.xml"/><Relationship Id="rId10" Type="http://schemas.openxmlformats.org/officeDocument/2006/relationships/tags" Target="../tags/tag562.xml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" Type="http://schemas.openxmlformats.org/officeDocument/2006/relationships/tags" Target="../tags/tag573.xml"/><Relationship Id="rId7" Type="http://schemas.openxmlformats.org/officeDocument/2006/relationships/tags" Target="../tags/tag572.xml"/><Relationship Id="rId6" Type="http://schemas.openxmlformats.org/officeDocument/2006/relationships/image" Target="../media/image2.png"/><Relationship Id="rId5" Type="http://schemas.openxmlformats.org/officeDocument/2006/relationships/tags" Target="../tags/tag571.xml"/><Relationship Id="rId4" Type="http://schemas.openxmlformats.org/officeDocument/2006/relationships/tags" Target="../tags/tag570.xml"/><Relationship Id="rId3" Type="http://schemas.openxmlformats.org/officeDocument/2006/relationships/image" Target="../media/image1.png"/><Relationship Id="rId2" Type="http://schemas.openxmlformats.org/officeDocument/2006/relationships/tags" Target="../tags/tag569.xml"/><Relationship Id="rId12" Type="http://schemas.openxmlformats.org/officeDocument/2006/relationships/tags" Target="../tags/tag577.xml"/><Relationship Id="rId11" Type="http://schemas.openxmlformats.org/officeDocument/2006/relationships/tags" Target="../tags/tag576.xml"/><Relationship Id="rId10" Type="http://schemas.openxmlformats.org/officeDocument/2006/relationships/tags" Target="../tags/tag575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583.xml"/><Relationship Id="rId8" Type="http://schemas.openxmlformats.org/officeDocument/2006/relationships/tags" Target="../tags/tag582.xml"/><Relationship Id="rId7" Type="http://schemas.openxmlformats.org/officeDocument/2006/relationships/tags" Target="../tags/tag581.xml"/><Relationship Id="rId6" Type="http://schemas.openxmlformats.org/officeDocument/2006/relationships/image" Target="../media/image4.png"/><Relationship Id="rId5" Type="http://schemas.openxmlformats.org/officeDocument/2006/relationships/tags" Target="../tags/tag580.xml"/><Relationship Id="rId4" Type="http://schemas.openxmlformats.org/officeDocument/2006/relationships/image" Target="../media/image3.png"/><Relationship Id="rId3" Type="http://schemas.openxmlformats.org/officeDocument/2006/relationships/tags" Target="../tags/tag579.xml"/><Relationship Id="rId2" Type="http://schemas.openxmlformats.org/officeDocument/2006/relationships/tags" Target="../tags/tag578.xml"/><Relationship Id="rId11" Type="http://schemas.openxmlformats.org/officeDocument/2006/relationships/tags" Target="../tags/tag585.xml"/><Relationship Id="rId10" Type="http://schemas.openxmlformats.org/officeDocument/2006/relationships/tags" Target="../tags/tag584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tags" Target="../tags/tag588.xml"/><Relationship Id="rId5" Type="http://schemas.openxmlformats.org/officeDocument/2006/relationships/image" Target="../media/image1.png"/><Relationship Id="rId4" Type="http://schemas.openxmlformats.org/officeDocument/2006/relationships/tags" Target="../tags/tag587.xml"/><Relationship Id="rId3" Type="http://schemas.openxmlformats.org/officeDocument/2006/relationships/image" Target="../media/image2.png"/><Relationship Id="rId2" Type="http://schemas.openxmlformats.org/officeDocument/2006/relationships/tags" Target="../tags/tag586.xml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599.xml"/><Relationship Id="rId8" Type="http://schemas.openxmlformats.org/officeDocument/2006/relationships/tags" Target="../tags/tag598.xml"/><Relationship Id="rId7" Type="http://schemas.openxmlformats.org/officeDocument/2006/relationships/tags" Target="../tags/tag597.xml"/><Relationship Id="rId6" Type="http://schemas.openxmlformats.org/officeDocument/2006/relationships/image" Target="../media/image4.png"/><Relationship Id="rId5" Type="http://schemas.openxmlformats.org/officeDocument/2006/relationships/tags" Target="../tags/tag596.xml"/><Relationship Id="rId4" Type="http://schemas.openxmlformats.org/officeDocument/2006/relationships/image" Target="../media/image3.png"/><Relationship Id="rId3" Type="http://schemas.openxmlformats.org/officeDocument/2006/relationships/tags" Target="../tags/tag595.xml"/><Relationship Id="rId2" Type="http://schemas.openxmlformats.org/officeDocument/2006/relationships/tags" Target="../tags/tag594.xml"/><Relationship Id="rId12" Type="http://schemas.openxmlformats.org/officeDocument/2006/relationships/tags" Target="../tags/tag602.xml"/><Relationship Id="rId11" Type="http://schemas.openxmlformats.org/officeDocument/2006/relationships/tags" Target="../tags/tag601.xml"/><Relationship Id="rId10" Type="http://schemas.openxmlformats.org/officeDocument/2006/relationships/tags" Target="../tags/tag600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608.xml"/><Relationship Id="rId8" Type="http://schemas.openxmlformats.org/officeDocument/2006/relationships/tags" Target="../tags/tag607.xml"/><Relationship Id="rId7" Type="http://schemas.openxmlformats.org/officeDocument/2006/relationships/tags" Target="../tags/tag606.xml"/><Relationship Id="rId6" Type="http://schemas.openxmlformats.org/officeDocument/2006/relationships/image" Target="../media/image4.png"/><Relationship Id="rId5" Type="http://schemas.openxmlformats.org/officeDocument/2006/relationships/tags" Target="../tags/tag605.xml"/><Relationship Id="rId4" Type="http://schemas.openxmlformats.org/officeDocument/2006/relationships/image" Target="../media/image3.png"/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4" Type="http://schemas.openxmlformats.org/officeDocument/2006/relationships/tags" Target="../tags/tag613.xml"/><Relationship Id="rId13" Type="http://schemas.openxmlformats.org/officeDocument/2006/relationships/tags" Target="../tags/tag612.xml"/><Relationship Id="rId12" Type="http://schemas.openxmlformats.org/officeDocument/2006/relationships/tags" Target="../tags/tag611.xml"/><Relationship Id="rId11" Type="http://schemas.openxmlformats.org/officeDocument/2006/relationships/tags" Target="../tags/tag610.xml"/><Relationship Id="rId10" Type="http://schemas.openxmlformats.org/officeDocument/2006/relationships/tags" Target="../tags/tag609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620.xml"/><Relationship Id="rId8" Type="http://schemas.openxmlformats.org/officeDocument/2006/relationships/tags" Target="../tags/tag619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image" Target="../media/image5.png"/><Relationship Id="rId3" Type="http://schemas.openxmlformats.org/officeDocument/2006/relationships/tags" Target="../tags/tag615.xml"/><Relationship Id="rId2" Type="http://schemas.openxmlformats.org/officeDocument/2006/relationships/tags" Target="../tags/tag614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4" Type="http://schemas.openxmlformats.org/officeDocument/2006/relationships/tags" Target="../tags/tag623.xml"/><Relationship Id="rId3" Type="http://schemas.openxmlformats.org/officeDocument/2006/relationships/tags" Target="../tags/tag622.xml"/><Relationship Id="rId2" Type="http://schemas.openxmlformats.org/officeDocument/2006/relationships/tags" Target="../tags/tag621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Relationship Id="rId3" Type="http://schemas.openxmlformats.org/officeDocument/2006/relationships/tags" Target="../tags/tag625.xml"/><Relationship Id="rId2" Type="http://schemas.openxmlformats.org/officeDocument/2006/relationships/tags" Target="../tags/tag624.xml"/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6" Type="http://schemas.openxmlformats.org/officeDocument/2006/relationships/tags" Target="../tags/tag634.xml"/><Relationship Id="rId5" Type="http://schemas.openxmlformats.org/officeDocument/2006/relationships/tags" Target="../tags/tag633.xml"/><Relationship Id="rId4" Type="http://schemas.openxmlformats.org/officeDocument/2006/relationships/tags" Target="../tags/tag632.xml"/><Relationship Id="rId3" Type="http://schemas.openxmlformats.org/officeDocument/2006/relationships/tags" Target="../tags/tag631.xml"/><Relationship Id="rId2" Type="http://schemas.openxmlformats.org/officeDocument/2006/relationships/tags" Target="../tags/tag630.xml"/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7" Type="http://schemas.openxmlformats.org/officeDocument/2006/relationships/tags" Target="../tags/tag639.xml"/><Relationship Id="rId6" Type="http://schemas.openxmlformats.org/officeDocument/2006/relationships/tags" Target="../tags/tag638.xml"/><Relationship Id="rId5" Type="http://schemas.openxmlformats.org/officeDocument/2006/relationships/tags" Target="../tags/tag637.xml"/><Relationship Id="rId4" Type="http://schemas.openxmlformats.org/officeDocument/2006/relationships/tags" Target="../tags/tag636.xml"/><Relationship Id="rId3" Type="http://schemas.openxmlformats.org/officeDocument/2006/relationships/image" Target="../media/image6.png"/><Relationship Id="rId2" Type="http://schemas.openxmlformats.org/officeDocument/2006/relationships/tags" Target="../tags/tag635.xml"/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645.xml"/><Relationship Id="rId8" Type="http://schemas.openxmlformats.org/officeDocument/2006/relationships/tags" Target="../tags/tag644.xml"/><Relationship Id="rId7" Type="http://schemas.openxmlformats.org/officeDocument/2006/relationships/tags" Target="../tags/tag643.xml"/><Relationship Id="rId6" Type="http://schemas.openxmlformats.org/officeDocument/2006/relationships/image" Target="../media/image2.png"/><Relationship Id="rId5" Type="http://schemas.openxmlformats.org/officeDocument/2006/relationships/tags" Target="../tags/tag642.xml"/><Relationship Id="rId4" Type="http://schemas.openxmlformats.org/officeDocument/2006/relationships/tags" Target="../tags/tag641.xml"/><Relationship Id="rId3" Type="http://schemas.openxmlformats.org/officeDocument/2006/relationships/image" Target="../media/image1.png"/><Relationship Id="rId2" Type="http://schemas.openxmlformats.org/officeDocument/2006/relationships/tags" Target="../tags/tag640.xml"/><Relationship Id="rId12" Type="http://schemas.openxmlformats.org/officeDocument/2006/relationships/tags" Target="../tags/tag648.xml"/><Relationship Id="rId11" Type="http://schemas.openxmlformats.org/officeDocument/2006/relationships/tags" Target="../tags/tag647.xml"/><Relationship Id="rId10" Type="http://schemas.openxmlformats.org/officeDocument/2006/relationships/tags" Target="../tags/tag646.xml"/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654.xml"/><Relationship Id="rId8" Type="http://schemas.openxmlformats.org/officeDocument/2006/relationships/tags" Target="../tags/tag653.xml"/><Relationship Id="rId7" Type="http://schemas.openxmlformats.org/officeDocument/2006/relationships/tags" Target="../tags/tag652.xml"/><Relationship Id="rId6" Type="http://schemas.openxmlformats.org/officeDocument/2006/relationships/tags" Target="../tags/tag651.xml"/><Relationship Id="rId5" Type="http://schemas.openxmlformats.org/officeDocument/2006/relationships/image" Target="../media/image4.png"/><Relationship Id="rId4" Type="http://schemas.openxmlformats.org/officeDocument/2006/relationships/tags" Target="../tags/tag650.xml"/><Relationship Id="rId3" Type="http://schemas.openxmlformats.org/officeDocument/2006/relationships/image" Target="../media/image3.png"/><Relationship Id="rId2" Type="http://schemas.openxmlformats.org/officeDocument/2006/relationships/tags" Target="../tags/tag649.xml"/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660.xml"/><Relationship Id="rId8" Type="http://schemas.openxmlformats.org/officeDocument/2006/relationships/tags" Target="../tags/tag659.xml"/><Relationship Id="rId7" Type="http://schemas.openxmlformats.org/officeDocument/2006/relationships/tags" Target="../tags/tag658.xml"/><Relationship Id="rId6" Type="http://schemas.openxmlformats.org/officeDocument/2006/relationships/image" Target="../media/image4.png"/><Relationship Id="rId5" Type="http://schemas.openxmlformats.org/officeDocument/2006/relationships/tags" Target="../tags/tag657.xml"/><Relationship Id="rId4" Type="http://schemas.openxmlformats.org/officeDocument/2006/relationships/image" Target="../media/image3.png"/><Relationship Id="rId3" Type="http://schemas.openxmlformats.org/officeDocument/2006/relationships/tags" Target="../tags/tag656.xml"/><Relationship Id="rId2" Type="http://schemas.openxmlformats.org/officeDocument/2006/relationships/tags" Target="../tags/tag655.xml"/><Relationship Id="rId11" Type="http://schemas.openxmlformats.org/officeDocument/2006/relationships/tags" Target="../tags/tag662.xml"/><Relationship Id="rId10" Type="http://schemas.openxmlformats.org/officeDocument/2006/relationships/tags" Target="../tags/tag661.xml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9" Type="http://schemas.openxmlformats.org/officeDocument/2006/relationships/tags" Target="../tags/tag669.xml"/><Relationship Id="rId8" Type="http://schemas.openxmlformats.org/officeDocument/2006/relationships/tags" Target="../tags/tag668.xml"/><Relationship Id="rId7" Type="http://schemas.openxmlformats.org/officeDocument/2006/relationships/tags" Target="../tags/tag667.xml"/><Relationship Id="rId6" Type="http://schemas.openxmlformats.org/officeDocument/2006/relationships/tags" Target="../tags/tag666.xml"/><Relationship Id="rId5" Type="http://schemas.openxmlformats.org/officeDocument/2006/relationships/tags" Target="../tags/tag665.xml"/><Relationship Id="rId4" Type="http://schemas.openxmlformats.org/officeDocument/2006/relationships/tags" Target="../tags/tag664.xml"/><Relationship Id="rId3" Type="http://schemas.openxmlformats.org/officeDocument/2006/relationships/image" Target="../media/image7.png"/><Relationship Id="rId2" Type="http://schemas.openxmlformats.org/officeDocument/2006/relationships/tags" Target="../tags/tag663.xml"/><Relationship Id="rId10" Type="http://schemas.openxmlformats.org/officeDocument/2006/relationships/tags" Target="../tags/tag670.xml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677.xml"/><Relationship Id="rId8" Type="http://schemas.openxmlformats.org/officeDocument/2006/relationships/tags" Target="../tags/tag676.xml"/><Relationship Id="rId7" Type="http://schemas.openxmlformats.org/officeDocument/2006/relationships/tags" Target="../tags/tag675.xml"/><Relationship Id="rId6" Type="http://schemas.openxmlformats.org/officeDocument/2006/relationships/tags" Target="../tags/tag674.xml"/><Relationship Id="rId5" Type="http://schemas.openxmlformats.org/officeDocument/2006/relationships/tags" Target="../tags/tag673.xml"/><Relationship Id="rId4" Type="http://schemas.openxmlformats.org/officeDocument/2006/relationships/tags" Target="../tags/tag672.xml"/><Relationship Id="rId3" Type="http://schemas.openxmlformats.org/officeDocument/2006/relationships/image" Target="../media/image7.png"/><Relationship Id="rId2" Type="http://schemas.openxmlformats.org/officeDocument/2006/relationships/tags" Target="../tags/tag671.xml"/><Relationship Id="rId10" Type="http://schemas.openxmlformats.org/officeDocument/2006/relationships/tags" Target="../tags/tag678.xml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685.xml"/><Relationship Id="rId8" Type="http://schemas.openxmlformats.org/officeDocument/2006/relationships/tags" Target="../tags/tag684.xml"/><Relationship Id="rId7" Type="http://schemas.openxmlformats.org/officeDocument/2006/relationships/tags" Target="../tags/tag683.xml"/><Relationship Id="rId6" Type="http://schemas.openxmlformats.org/officeDocument/2006/relationships/tags" Target="../tags/tag682.xml"/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" Type="http://schemas.openxmlformats.org/officeDocument/2006/relationships/image" Target="../media/image7.png"/><Relationship Id="rId2" Type="http://schemas.openxmlformats.org/officeDocument/2006/relationships/tags" Target="../tags/tag679.xml"/><Relationship Id="rId10" Type="http://schemas.openxmlformats.org/officeDocument/2006/relationships/tags" Target="../tags/tag686.xml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693.xml"/><Relationship Id="rId8" Type="http://schemas.openxmlformats.org/officeDocument/2006/relationships/tags" Target="../tags/tag692.xml"/><Relationship Id="rId7" Type="http://schemas.openxmlformats.org/officeDocument/2006/relationships/tags" Target="../tags/tag691.xml"/><Relationship Id="rId6" Type="http://schemas.openxmlformats.org/officeDocument/2006/relationships/tags" Target="../tags/tag690.xml"/><Relationship Id="rId5" Type="http://schemas.openxmlformats.org/officeDocument/2006/relationships/tags" Target="../tags/tag689.xml"/><Relationship Id="rId4" Type="http://schemas.openxmlformats.org/officeDocument/2006/relationships/tags" Target="../tags/tag688.xml"/><Relationship Id="rId3" Type="http://schemas.openxmlformats.org/officeDocument/2006/relationships/image" Target="../media/image7.png"/><Relationship Id="rId2" Type="http://schemas.openxmlformats.org/officeDocument/2006/relationships/tags" Target="../tags/tag687.xml"/><Relationship Id="rId12" Type="http://schemas.openxmlformats.org/officeDocument/2006/relationships/tags" Target="../tags/tag696.xml"/><Relationship Id="rId11" Type="http://schemas.openxmlformats.org/officeDocument/2006/relationships/tags" Target="../tags/tag695.xml"/><Relationship Id="rId10" Type="http://schemas.openxmlformats.org/officeDocument/2006/relationships/tags" Target="../tags/tag694.xml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703.xml"/><Relationship Id="rId7" Type="http://schemas.openxmlformats.org/officeDocument/2006/relationships/tags" Target="../tags/tag702.xml"/><Relationship Id="rId6" Type="http://schemas.openxmlformats.org/officeDocument/2006/relationships/tags" Target="../tags/tag701.xml"/><Relationship Id="rId5" Type="http://schemas.openxmlformats.org/officeDocument/2006/relationships/tags" Target="../tags/tag700.xml"/><Relationship Id="rId4" Type="http://schemas.openxmlformats.org/officeDocument/2006/relationships/tags" Target="../tags/tag699.xml"/><Relationship Id="rId3" Type="http://schemas.openxmlformats.org/officeDocument/2006/relationships/tags" Target="../tags/tag698.xml"/><Relationship Id="rId2" Type="http://schemas.openxmlformats.org/officeDocument/2006/relationships/tags" Target="../tags/tag697.xml"/><Relationship Id="rId10" Type="http://schemas.openxmlformats.org/officeDocument/2006/relationships/tags" Target="../tags/tag704.xml"/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" Type="http://schemas.openxmlformats.org/officeDocument/2006/relationships/tags" Target="../tags/tag715.xml"/><Relationship Id="rId7" Type="http://schemas.openxmlformats.org/officeDocument/2006/relationships/tags" Target="../tags/tag714.xml"/><Relationship Id="rId6" Type="http://schemas.openxmlformats.org/officeDocument/2006/relationships/image" Target="../media/image2.png"/><Relationship Id="rId5" Type="http://schemas.openxmlformats.org/officeDocument/2006/relationships/tags" Target="../tags/tag713.xml"/><Relationship Id="rId4" Type="http://schemas.openxmlformats.org/officeDocument/2006/relationships/tags" Target="../tags/tag712.xml"/><Relationship Id="rId3" Type="http://schemas.openxmlformats.org/officeDocument/2006/relationships/image" Target="../media/image1.png"/><Relationship Id="rId2" Type="http://schemas.openxmlformats.org/officeDocument/2006/relationships/tags" Target="../tags/tag711.xml"/><Relationship Id="rId12" Type="http://schemas.openxmlformats.org/officeDocument/2006/relationships/tags" Target="../tags/tag719.xml"/><Relationship Id="rId11" Type="http://schemas.openxmlformats.org/officeDocument/2006/relationships/tags" Target="../tags/tag718.xml"/><Relationship Id="rId10" Type="http://schemas.openxmlformats.org/officeDocument/2006/relationships/tags" Target="../tags/tag717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725.xml"/><Relationship Id="rId8" Type="http://schemas.openxmlformats.org/officeDocument/2006/relationships/tags" Target="../tags/tag724.xml"/><Relationship Id="rId7" Type="http://schemas.openxmlformats.org/officeDocument/2006/relationships/tags" Target="../tags/tag723.xml"/><Relationship Id="rId6" Type="http://schemas.openxmlformats.org/officeDocument/2006/relationships/image" Target="../media/image4.png"/><Relationship Id="rId5" Type="http://schemas.openxmlformats.org/officeDocument/2006/relationships/tags" Target="../tags/tag722.xml"/><Relationship Id="rId4" Type="http://schemas.openxmlformats.org/officeDocument/2006/relationships/image" Target="../media/image3.png"/><Relationship Id="rId3" Type="http://schemas.openxmlformats.org/officeDocument/2006/relationships/tags" Target="../tags/tag721.xml"/><Relationship Id="rId2" Type="http://schemas.openxmlformats.org/officeDocument/2006/relationships/tags" Target="../tags/tag720.xml"/><Relationship Id="rId11" Type="http://schemas.openxmlformats.org/officeDocument/2006/relationships/tags" Target="../tags/tag727.xml"/><Relationship Id="rId10" Type="http://schemas.openxmlformats.org/officeDocument/2006/relationships/tags" Target="../tags/tag726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733.xml"/><Relationship Id="rId8" Type="http://schemas.openxmlformats.org/officeDocument/2006/relationships/tags" Target="../tags/tag732.xml"/><Relationship Id="rId7" Type="http://schemas.openxmlformats.org/officeDocument/2006/relationships/tags" Target="../tags/tag731.xml"/><Relationship Id="rId6" Type="http://schemas.openxmlformats.org/officeDocument/2006/relationships/tags" Target="../tags/tag730.xml"/><Relationship Id="rId5" Type="http://schemas.openxmlformats.org/officeDocument/2006/relationships/image" Target="../media/image1.png"/><Relationship Id="rId4" Type="http://schemas.openxmlformats.org/officeDocument/2006/relationships/tags" Target="../tags/tag729.xml"/><Relationship Id="rId3" Type="http://schemas.openxmlformats.org/officeDocument/2006/relationships/image" Target="../media/image2.png"/><Relationship Id="rId2" Type="http://schemas.openxmlformats.org/officeDocument/2006/relationships/tags" Target="../tags/tag728.xml"/><Relationship Id="rId11" Type="http://schemas.openxmlformats.org/officeDocument/2006/relationships/tags" Target="../tags/tag735.xml"/><Relationship Id="rId10" Type="http://schemas.openxmlformats.org/officeDocument/2006/relationships/tags" Target="../tags/tag734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741.xml"/><Relationship Id="rId8" Type="http://schemas.openxmlformats.org/officeDocument/2006/relationships/tags" Target="../tags/tag740.xml"/><Relationship Id="rId7" Type="http://schemas.openxmlformats.org/officeDocument/2006/relationships/tags" Target="../tags/tag739.xml"/><Relationship Id="rId6" Type="http://schemas.openxmlformats.org/officeDocument/2006/relationships/image" Target="../media/image4.png"/><Relationship Id="rId5" Type="http://schemas.openxmlformats.org/officeDocument/2006/relationships/tags" Target="../tags/tag738.xml"/><Relationship Id="rId4" Type="http://schemas.openxmlformats.org/officeDocument/2006/relationships/image" Target="../media/image3.png"/><Relationship Id="rId3" Type="http://schemas.openxmlformats.org/officeDocument/2006/relationships/tags" Target="../tags/tag737.xml"/><Relationship Id="rId2" Type="http://schemas.openxmlformats.org/officeDocument/2006/relationships/tags" Target="../tags/tag736.xml"/><Relationship Id="rId12" Type="http://schemas.openxmlformats.org/officeDocument/2006/relationships/tags" Target="../tags/tag744.xml"/><Relationship Id="rId11" Type="http://schemas.openxmlformats.org/officeDocument/2006/relationships/tags" Target="../tags/tag743.xml"/><Relationship Id="rId10" Type="http://schemas.openxmlformats.org/officeDocument/2006/relationships/tags" Target="../tags/tag742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4000" cy="5143500"/>
            <a:chOff x="1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2420164" cy="23060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rot="10800000">
              <a:off x="9771837" y="4551917"/>
              <a:ext cx="2420164" cy="2306083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204561" cy="210026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438140" y="2708926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30280" y="1666801"/>
            <a:ext cx="5614983" cy="98493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1830280" y="2756582"/>
            <a:ext cx="5614983" cy="499194"/>
          </a:xfrm>
        </p:spPr>
        <p:txBody>
          <a:bodyPr lIns="90000" tIns="46800" rIns="90000" bIns="46800"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lIns="90000" tIns="46800" rIns="90000" bIns="46800" anchor="ctr">
            <a:normAutofit/>
          </a:bodyPr>
          <a:lstStyle>
            <a:lvl1pPr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2999"/>
            <a:ext cx="2967300" cy="3069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3"/>
            <a:ext cx="4860000" cy="381595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-7144"/>
            <a:ext cx="1143476" cy="108966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24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8000524" y="4053840"/>
            <a:ext cx="1143476" cy="108966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 lIns="90000" tIns="46800" rIns="90000" bIns="46800">
            <a:normAutofit/>
          </a:bodyPr>
          <a:lstStyle>
            <a:lvl1pPr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0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lIns="90000" tIns="46800" rIns="90000" bIns="46800">
            <a:normAutofit/>
          </a:bodyPr>
          <a:lstStyle>
            <a:lvl1pPr algn="ctr">
              <a:defRPr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0" y="0"/>
            <a:ext cx="2357438" cy="22464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9" cstate="email"/>
          <a:stretch>
            <a:fillRect/>
          </a:stretch>
        </p:blipFill>
        <p:spPr>
          <a:xfrm rot="10800000">
            <a:off x="6786563" y="2897029"/>
            <a:ext cx="2357438" cy="2246471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863549" y="3416589"/>
            <a:ext cx="1410439" cy="1134808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4438140" y="247244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1357915" y="1200626"/>
            <a:ext cx="6428171" cy="122539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u="none" strike="noStrike" kern="1200" cap="none" spc="6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2197172" y="2497256"/>
            <a:ext cx="5004450" cy="461098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66780" y="3416589"/>
            <a:ext cx="1410439" cy="11348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0" y="0"/>
            <a:ext cx="2698974" cy="2571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 rot="10800000">
            <a:off x="6445026" y="2571750"/>
            <a:ext cx="2698974" cy="257175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204699" y="1629099"/>
            <a:ext cx="4881563" cy="864393"/>
          </a:xfrm>
          <a:noFill/>
        </p:spPr>
        <p:txBody>
          <a:bodyPr lIns="90000" tIns="46800" rIns="90000" bIns="46800" anchor="b" anchorCtr="0">
            <a:normAutofit/>
          </a:bodyPr>
          <a:lstStyle>
            <a:lvl1pPr algn="ctr">
              <a:defRPr sz="36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204699" y="2581451"/>
            <a:ext cx="4881563" cy="521968"/>
          </a:xfrm>
        </p:spPr>
        <p:txBody>
          <a:bodyPr lIns="90000" tIns="46800" rIns="90000" bIns="46800" anchor="t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1" y="0"/>
            <a:ext cx="9143999" cy="5143499"/>
            <a:chOff x="1" y="0"/>
            <a:chExt cx="12191999" cy="6857999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>
              <a:off x="1" y="0"/>
              <a:ext cx="1867398" cy="177937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6" cstate="email"/>
            <a:stretch>
              <a:fillRect/>
            </a:stretch>
          </p:blipFill>
          <p:spPr>
            <a:xfrm rot="10800000">
              <a:off x="10416745" y="5166425"/>
              <a:ext cx="1775255" cy="1691574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4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4.xml"/><Relationship Id="rId28" Type="http://schemas.openxmlformats.org/officeDocument/2006/relationships/theme" Target="../theme/theme10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420.xml"/><Relationship Id="rId24" Type="http://schemas.openxmlformats.org/officeDocument/2006/relationships/tags" Target="../tags/tag1419.xml"/><Relationship Id="rId23" Type="http://schemas.openxmlformats.org/officeDocument/2006/relationships/tags" Target="../tags/tag1418.xml"/><Relationship Id="rId22" Type="http://schemas.openxmlformats.org/officeDocument/2006/relationships/tags" Target="../tags/tag1417.xml"/><Relationship Id="rId21" Type="http://schemas.openxmlformats.org/officeDocument/2006/relationships/tags" Target="../tags/tag1416.xml"/><Relationship Id="rId20" Type="http://schemas.openxmlformats.org/officeDocument/2006/relationships/tags" Target="../tags/tag1415.xml"/><Relationship Id="rId2" Type="http://schemas.openxmlformats.org/officeDocument/2006/relationships/slideLayout" Target="../slideLayouts/slideLayout173.xml"/><Relationship Id="rId19" Type="http://schemas.openxmlformats.org/officeDocument/2006/relationships/slideLayout" Target="../slideLayouts/slideLayout190.xml"/><Relationship Id="rId18" Type="http://schemas.openxmlformats.org/officeDocument/2006/relationships/slideLayout" Target="../slideLayouts/slideLayout189.xml"/><Relationship Id="rId17" Type="http://schemas.openxmlformats.org/officeDocument/2006/relationships/slideLayout" Target="../slideLayouts/slideLayout188.xml"/><Relationship Id="rId16" Type="http://schemas.openxmlformats.org/officeDocument/2006/relationships/slideLayout" Target="../slideLayouts/slideLayout187.xml"/><Relationship Id="rId15" Type="http://schemas.openxmlformats.org/officeDocument/2006/relationships/slideLayout" Target="../slideLayouts/slideLayout186.xml"/><Relationship Id="rId14" Type="http://schemas.openxmlformats.org/officeDocument/2006/relationships/slideLayout" Target="../slideLayouts/slideLayout185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72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9.xml"/><Relationship Id="rId8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93.xml"/><Relationship Id="rId28" Type="http://schemas.openxmlformats.org/officeDocument/2006/relationships/theme" Target="../theme/theme11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562.xml"/><Relationship Id="rId24" Type="http://schemas.openxmlformats.org/officeDocument/2006/relationships/tags" Target="../tags/tag1561.xml"/><Relationship Id="rId23" Type="http://schemas.openxmlformats.org/officeDocument/2006/relationships/tags" Target="../tags/tag1560.xml"/><Relationship Id="rId22" Type="http://schemas.openxmlformats.org/officeDocument/2006/relationships/tags" Target="../tags/tag1559.xml"/><Relationship Id="rId21" Type="http://schemas.openxmlformats.org/officeDocument/2006/relationships/tags" Target="../tags/tag1558.xml"/><Relationship Id="rId20" Type="http://schemas.openxmlformats.org/officeDocument/2006/relationships/tags" Target="../tags/tag1557.xml"/><Relationship Id="rId2" Type="http://schemas.openxmlformats.org/officeDocument/2006/relationships/slideLayout" Target="../slideLayouts/slideLayout192.xml"/><Relationship Id="rId19" Type="http://schemas.openxmlformats.org/officeDocument/2006/relationships/slideLayout" Target="../slideLayouts/slideLayout209.xml"/><Relationship Id="rId18" Type="http://schemas.openxmlformats.org/officeDocument/2006/relationships/slideLayout" Target="../slideLayouts/slideLayout208.xml"/><Relationship Id="rId17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06.xml"/><Relationship Id="rId15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8.xml"/><Relationship Id="rId8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12.xml"/><Relationship Id="rId28" Type="http://schemas.openxmlformats.org/officeDocument/2006/relationships/theme" Target="../theme/theme12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704.xml"/><Relationship Id="rId24" Type="http://schemas.openxmlformats.org/officeDocument/2006/relationships/tags" Target="../tags/tag1703.xml"/><Relationship Id="rId23" Type="http://schemas.openxmlformats.org/officeDocument/2006/relationships/tags" Target="../tags/tag1702.xml"/><Relationship Id="rId22" Type="http://schemas.openxmlformats.org/officeDocument/2006/relationships/tags" Target="../tags/tag1701.xml"/><Relationship Id="rId21" Type="http://schemas.openxmlformats.org/officeDocument/2006/relationships/tags" Target="../tags/tag1700.xml"/><Relationship Id="rId20" Type="http://schemas.openxmlformats.org/officeDocument/2006/relationships/tags" Target="../tags/tag1699.xml"/><Relationship Id="rId2" Type="http://schemas.openxmlformats.org/officeDocument/2006/relationships/slideLayout" Target="../slideLayouts/slideLayout211.xml"/><Relationship Id="rId19" Type="http://schemas.openxmlformats.org/officeDocument/2006/relationships/slideLayout" Target="../slideLayouts/slideLayout228.xml"/><Relationship Id="rId18" Type="http://schemas.openxmlformats.org/officeDocument/2006/relationships/slideLayout" Target="../slideLayouts/slideLayout227.xml"/><Relationship Id="rId17" Type="http://schemas.openxmlformats.org/officeDocument/2006/relationships/slideLayout" Target="../slideLayouts/slideLayout226.xml"/><Relationship Id="rId16" Type="http://schemas.openxmlformats.org/officeDocument/2006/relationships/slideLayout" Target="../slideLayouts/slideLayout225.xml"/><Relationship Id="rId15" Type="http://schemas.openxmlformats.org/officeDocument/2006/relationships/slideLayout" Target="../slideLayouts/slideLayout224.xml"/><Relationship Id="rId14" Type="http://schemas.openxmlformats.org/officeDocument/2006/relationships/slideLayout" Target="../slideLayouts/slideLayout223.xml"/><Relationship Id="rId13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19.xml"/><Relationship Id="rId1" Type="http://schemas.openxmlformats.org/officeDocument/2006/relationships/slideLayout" Target="../slideLayouts/slideLayout210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8" Type="http://schemas.openxmlformats.org/officeDocument/2006/relationships/theme" Target="../theme/theme2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284.xml"/><Relationship Id="rId24" Type="http://schemas.openxmlformats.org/officeDocument/2006/relationships/tags" Target="../tags/tag283.xml"/><Relationship Id="rId23" Type="http://schemas.openxmlformats.org/officeDocument/2006/relationships/tags" Target="../tags/tag282.xml"/><Relationship Id="rId22" Type="http://schemas.openxmlformats.org/officeDocument/2006/relationships/tags" Target="../tags/tag281.xml"/><Relationship Id="rId21" Type="http://schemas.openxmlformats.org/officeDocument/2006/relationships/tags" Target="../tags/tag280.xml"/><Relationship Id="rId20" Type="http://schemas.openxmlformats.org/officeDocument/2006/relationships/tags" Target="../tags/tag279.xml"/><Relationship Id="rId2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8" Type="http://schemas.openxmlformats.org/officeDocument/2006/relationships/theme" Target="../theme/theme3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426.xml"/><Relationship Id="rId24" Type="http://schemas.openxmlformats.org/officeDocument/2006/relationships/tags" Target="../tags/tag425.xml"/><Relationship Id="rId23" Type="http://schemas.openxmlformats.org/officeDocument/2006/relationships/tags" Target="../tags/tag424.xml"/><Relationship Id="rId22" Type="http://schemas.openxmlformats.org/officeDocument/2006/relationships/tags" Target="../tags/tag423.xml"/><Relationship Id="rId21" Type="http://schemas.openxmlformats.org/officeDocument/2006/relationships/tags" Target="../tags/tag422.xml"/><Relationship Id="rId20" Type="http://schemas.openxmlformats.org/officeDocument/2006/relationships/tags" Target="../tags/tag421.xml"/><Relationship Id="rId2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8" Type="http://schemas.openxmlformats.org/officeDocument/2006/relationships/theme" Target="../theme/theme4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568.xml"/><Relationship Id="rId24" Type="http://schemas.openxmlformats.org/officeDocument/2006/relationships/tags" Target="../tags/tag567.xml"/><Relationship Id="rId23" Type="http://schemas.openxmlformats.org/officeDocument/2006/relationships/tags" Target="../tags/tag566.xml"/><Relationship Id="rId22" Type="http://schemas.openxmlformats.org/officeDocument/2006/relationships/tags" Target="../tags/tag565.xml"/><Relationship Id="rId21" Type="http://schemas.openxmlformats.org/officeDocument/2006/relationships/tags" Target="../tags/tag564.xml"/><Relationship Id="rId20" Type="http://schemas.openxmlformats.org/officeDocument/2006/relationships/tags" Target="../tags/tag563.xml"/><Relationship Id="rId2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8" Type="http://schemas.openxmlformats.org/officeDocument/2006/relationships/theme" Target="../theme/theme5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710.xml"/><Relationship Id="rId24" Type="http://schemas.openxmlformats.org/officeDocument/2006/relationships/tags" Target="../tags/tag709.xml"/><Relationship Id="rId23" Type="http://schemas.openxmlformats.org/officeDocument/2006/relationships/tags" Target="../tags/tag708.xml"/><Relationship Id="rId22" Type="http://schemas.openxmlformats.org/officeDocument/2006/relationships/tags" Target="../tags/tag707.xml"/><Relationship Id="rId21" Type="http://schemas.openxmlformats.org/officeDocument/2006/relationships/tags" Target="../tags/tag706.xml"/><Relationship Id="rId20" Type="http://schemas.openxmlformats.org/officeDocument/2006/relationships/tags" Target="../tags/tag705.xml"/><Relationship Id="rId2" Type="http://schemas.openxmlformats.org/officeDocument/2006/relationships/slideLayout" Target="../slideLayouts/slideLayout78.xml"/><Relationship Id="rId19" Type="http://schemas.openxmlformats.org/officeDocument/2006/relationships/slideLayout" Target="../slideLayouts/slideLayout95.xml"/><Relationship Id="rId18" Type="http://schemas.openxmlformats.org/officeDocument/2006/relationships/slideLayout" Target="../slideLayouts/slideLayout94.xml"/><Relationship Id="rId17" Type="http://schemas.openxmlformats.org/officeDocument/2006/relationships/slideLayout" Target="../slideLayouts/slideLayout93.xml"/><Relationship Id="rId16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4.xml"/><Relationship Id="rId8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8.xml"/><Relationship Id="rId28" Type="http://schemas.openxmlformats.org/officeDocument/2006/relationships/theme" Target="../theme/theme6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852.xml"/><Relationship Id="rId24" Type="http://schemas.openxmlformats.org/officeDocument/2006/relationships/tags" Target="../tags/tag851.xml"/><Relationship Id="rId23" Type="http://schemas.openxmlformats.org/officeDocument/2006/relationships/tags" Target="../tags/tag850.xml"/><Relationship Id="rId22" Type="http://schemas.openxmlformats.org/officeDocument/2006/relationships/tags" Target="../tags/tag849.xml"/><Relationship Id="rId21" Type="http://schemas.openxmlformats.org/officeDocument/2006/relationships/tags" Target="../tags/tag848.xml"/><Relationship Id="rId20" Type="http://schemas.openxmlformats.org/officeDocument/2006/relationships/tags" Target="../tags/tag847.xml"/><Relationship Id="rId2" Type="http://schemas.openxmlformats.org/officeDocument/2006/relationships/slideLayout" Target="../slideLayouts/slideLayout97.xml"/><Relationship Id="rId19" Type="http://schemas.openxmlformats.org/officeDocument/2006/relationships/slideLayout" Target="../slideLayouts/slideLayout114.xml"/><Relationship Id="rId18" Type="http://schemas.openxmlformats.org/officeDocument/2006/relationships/slideLayout" Target="../slideLayouts/slideLayout113.xml"/><Relationship Id="rId17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10.xml"/><Relationship Id="rId14" Type="http://schemas.openxmlformats.org/officeDocument/2006/relationships/slideLayout" Target="../slideLayouts/slideLayout109.xml"/><Relationship Id="rId13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9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3.xml"/><Relationship Id="rId8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7.xml"/><Relationship Id="rId28" Type="http://schemas.openxmlformats.org/officeDocument/2006/relationships/theme" Target="../theme/theme7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994.xml"/><Relationship Id="rId24" Type="http://schemas.openxmlformats.org/officeDocument/2006/relationships/tags" Target="../tags/tag993.xml"/><Relationship Id="rId23" Type="http://schemas.openxmlformats.org/officeDocument/2006/relationships/tags" Target="../tags/tag992.xml"/><Relationship Id="rId22" Type="http://schemas.openxmlformats.org/officeDocument/2006/relationships/tags" Target="../tags/tag991.xml"/><Relationship Id="rId21" Type="http://schemas.openxmlformats.org/officeDocument/2006/relationships/tags" Target="../tags/tag990.xml"/><Relationship Id="rId20" Type="http://schemas.openxmlformats.org/officeDocument/2006/relationships/tags" Target="../tags/tag989.xml"/><Relationship Id="rId2" Type="http://schemas.openxmlformats.org/officeDocument/2006/relationships/slideLayout" Target="../slideLayouts/slideLayout116.xml"/><Relationship Id="rId19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130.xml"/><Relationship Id="rId15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1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2.xml"/><Relationship Id="rId8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0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36.xml"/><Relationship Id="rId28" Type="http://schemas.openxmlformats.org/officeDocument/2006/relationships/theme" Target="../theme/theme8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136.xml"/><Relationship Id="rId24" Type="http://schemas.openxmlformats.org/officeDocument/2006/relationships/tags" Target="../tags/tag1135.xml"/><Relationship Id="rId23" Type="http://schemas.openxmlformats.org/officeDocument/2006/relationships/tags" Target="../tags/tag1134.xml"/><Relationship Id="rId22" Type="http://schemas.openxmlformats.org/officeDocument/2006/relationships/tags" Target="../tags/tag1133.xml"/><Relationship Id="rId21" Type="http://schemas.openxmlformats.org/officeDocument/2006/relationships/tags" Target="../tags/tag1132.xml"/><Relationship Id="rId20" Type="http://schemas.openxmlformats.org/officeDocument/2006/relationships/tags" Target="../tags/tag1131.xml"/><Relationship Id="rId2" Type="http://schemas.openxmlformats.org/officeDocument/2006/relationships/slideLayout" Target="../slideLayouts/slideLayout135.xml"/><Relationship Id="rId19" Type="http://schemas.openxmlformats.org/officeDocument/2006/relationships/slideLayout" Target="../slideLayouts/slideLayout152.xml"/><Relationship Id="rId18" Type="http://schemas.openxmlformats.org/officeDocument/2006/relationships/slideLayout" Target="../slideLayouts/slideLayout151.xml"/><Relationship Id="rId17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49.xml"/><Relationship Id="rId15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47.xml"/><Relationship Id="rId1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45.xml"/><Relationship Id="rId11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34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5.xml"/><Relationship Id="rId28" Type="http://schemas.openxmlformats.org/officeDocument/2006/relationships/theme" Target="../theme/theme9.xml"/><Relationship Id="rId27" Type="http://schemas.openxmlformats.org/officeDocument/2006/relationships/image" Target="file:///D:\qq&#25991;&#20214;\712321467\Image\C2C\Image2\%7b75232B38-A165-1FB7-499C-2E1C792CACB5%7d.png" TargetMode="External"/><Relationship Id="rId26" Type="http://schemas.openxmlformats.org/officeDocument/2006/relationships/image" Target="../media/image9.png"/><Relationship Id="rId25" Type="http://schemas.openxmlformats.org/officeDocument/2006/relationships/tags" Target="../tags/tag1278.xml"/><Relationship Id="rId24" Type="http://schemas.openxmlformats.org/officeDocument/2006/relationships/tags" Target="../tags/tag1277.xml"/><Relationship Id="rId23" Type="http://schemas.openxmlformats.org/officeDocument/2006/relationships/tags" Target="../tags/tag1276.xml"/><Relationship Id="rId22" Type="http://schemas.openxmlformats.org/officeDocument/2006/relationships/tags" Target="../tags/tag1275.xml"/><Relationship Id="rId21" Type="http://schemas.openxmlformats.org/officeDocument/2006/relationships/tags" Target="../tags/tag1274.xml"/><Relationship Id="rId20" Type="http://schemas.openxmlformats.org/officeDocument/2006/relationships/tags" Target="../tags/tag1273.xml"/><Relationship Id="rId2" Type="http://schemas.openxmlformats.org/officeDocument/2006/relationships/slideLayout" Target="../slideLayouts/slideLayout154.xml"/><Relationship Id="rId19" Type="http://schemas.openxmlformats.org/officeDocument/2006/relationships/slideLayout" Target="../slideLayouts/slideLayout171.xml"/><Relationship Id="rId18" Type="http://schemas.openxmlformats.org/officeDocument/2006/relationships/slideLayout" Target="../slideLayouts/slideLayout170.xml"/><Relationship Id="rId17" Type="http://schemas.openxmlformats.org/officeDocument/2006/relationships/slideLayout" Target="../slideLayouts/slideLayout169.xml"/><Relationship Id="rId16" Type="http://schemas.openxmlformats.org/officeDocument/2006/relationships/slideLayout" Target="../slideLayouts/slideLayout168.xml"/><Relationship Id="rId15" Type="http://schemas.openxmlformats.org/officeDocument/2006/relationships/slideLayout" Target="../slideLayouts/slideLayout167.xml"/><Relationship Id="rId14" Type="http://schemas.openxmlformats.org/officeDocument/2006/relationships/slideLayout" Target="../slideLayouts/slideLayout166.xml"/><Relationship Id="rId13" Type="http://schemas.openxmlformats.org/officeDocument/2006/relationships/slideLayout" Target="../slideLayouts/slideLayout165.xml"/><Relationship Id="rId12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  <p:sldLayoutId id="2147483863" r:id="rId15"/>
    <p:sldLayoutId id="2147483864" r:id="rId16"/>
    <p:sldLayoutId id="2147483865" r:id="rId17"/>
    <p:sldLayoutId id="2147483866" r:id="rId18"/>
    <p:sldLayoutId id="21474838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  <p:sldLayoutId id="2147483885" r:id="rId17"/>
    <p:sldLayoutId id="2147483886" r:id="rId18"/>
    <p:sldLayoutId id="214748388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  <p:sldLayoutId id="2147483746" r:id="rId18"/>
    <p:sldLayoutId id="214748374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  <p:sldLayoutId id="2147483804" r:id="rId16"/>
    <p:sldLayoutId id="2147483805" r:id="rId17"/>
    <p:sldLayoutId id="2147483806" r:id="rId18"/>
    <p:sldLayoutId id="214748380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  <p:sldLayoutId id="2147483821" r:id="rId13"/>
    <p:sldLayoutId id="2147483822" r:id="rId14"/>
    <p:sldLayoutId id="2147483823" r:id="rId15"/>
    <p:sldLayoutId id="2147483824" r:id="rId16"/>
    <p:sldLayoutId id="2147483825" r:id="rId17"/>
    <p:sldLayoutId id="2147483826" r:id="rId18"/>
    <p:sldLayoutId id="214748382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3" Type="http://schemas.openxmlformats.org/officeDocument/2006/relationships/tags" Target="../tags/tag1706.xml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6.xml"/><Relationship Id="rId11" Type="http://schemas.openxmlformats.org/officeDocument/2006/relationships/tags" Target="../tags/tag1708.xml"/><Relationship Id="rId10" Type="http://schemas.openxmlformats.org/officeDocument/2006/relationships/tags" Target="../tags/tag1707.xml"/><Relationship Id="rId1" Type="http://schemas.openxmlformats.org/officeDocument/2006/relationships/tags" Target="../tags/tag170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796.xml"/><Relationship Id="rId8" Type="http://schemas.openxmlformats.org/officeDocument/2006/relationships/tags" Target="../tags/tag1795.xml"/><Relationship Id="rId7" Type="http://schemas.openxmlformats.org/officeDocument/2006/relationships/tags" Target="../tags/tag1794.xml"/><Relationship Id="rId6" Type="http://schemas.openxmlformats.org/officeDocument/2006/relationships/tags" Target="../tags/tag1793.xml"/><Relationship Id="rId5" Type="http://schemas.openxmlformats.org/officeDocument/2006/relationships/tags" Target="../tags/tag1792.xml"/><Relationship Id="rId4" Type="http://schemas.openxmlformats.org/officeDocument/2006/relationships/image" Target="../media/image4.png"/><Relationship Id="rId3" Type="http://schemas.openxmlformats.org/officeDocument/2006/relationships/tags" Target="../tags/tag1791.xml"/><Relationship Id="rId20" Type="http://schemas.openxmlformats.org/officeDocument/2006/relationships/slideLayout" Target="../slideLayouts/slideLayout159.xml"/><Relationship Id="rId2" Type="http://schemas.openxmlformats.org/officeDocument/2006/relationships/image" Target="../media/image3.png"/><Relationship Id="rId19" Type="http://schemas.openxmlformats.org/officeDocument/2006/relationships/audio" Target="../media/audio1.wav"/><Relationship Id="rId18" Type="http://schemas.openxmlformats.org/officeDocument/2006/relationships/tags" Target="../tags/tag1805.xml"/><Relationship Id="rId17" Type="http://schemas.openxmlformats.org/officeDocument/2006/relationships/tags" Target="../tags/tag1804.xml"/><Relationship Id="rId16" Type="http://schemas.openxmlformats.org/officeDocument/2006/relationships/tags" Target="../tags/tag1803.xml"/><Relationship Id="rId15" Type="http://schemas.openxmlformats.org/officeDocument/2006/relationships/tags" Target="../tags/tag1802.xml"/><Relationship Id="rId14" Type="http://schemas.openxmlformats.org/officeDocument/2006/relationships/tags" Target="../tags/tag1801.xml"/><Relationship Id="rId13" Type="http://schemas.openxmlformats.org/officeDocument/2006/relationships/tags" Target="../tags/tag1800.xml"/><Relationship Id="rId12" Type="http://schemas.openxmlformats.org/officeDocument/2006/relationships/tags" Target="../tags/tag1799.xml"/><Relationship Id="rId11" Type="http://schemas.openxmlformats.org/officeDocument/2006/relationships/tags" Target="../tags/tag1798.xml"/><Relationship Id="rId10" Type="http://schemas.openxmlformats.org/officeDocument/2006/relationships/tags" Target="../tags/tag1797.xml"/><Relationship Id="rId1" Type="http://schemas.openxmlformats.org/officeDocument/2006/relationships/tags" Target="../tags/tag179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812.xml"/><Relationship Id="rId8" Type="http://schemas.openxmlformats.org/officeDocument/2006/relationships/tags" Target="../tags/tag1811.xml"/><Relationship Id="rId7" Type="http://schemas.openxmlformats.org/officeDocument/2006/relationships/tags" Target="../tags/tag1810.xml"/><Relationship Id="rId6" Type="http://schemas.openxmlformats.org/officeDocument/2006/relationships/tags" Target="../tags/tag1809.xml"/><Relationship Id="rId5" Type="http://schemas.openxmlformats.org/officeDocument/2006/relationships/tags" Target="../tags/tag1808.xml"/><Relationship Id="rId4" Type="http://schemas.openxmlformats.org/officeDocument/2006/relationships/image" Target="../media/image4.png"/><Relationship Id="rId3" Type="http://schemas.openxmlformats.org/officeDocument/2006/relationships/tags" Target="../tags/tag1807.xml"/><Relationship Id="rId26" Type="http://schemas.openxmlformats.org/officeDocument/2006/relationships/slideLayout" Target="../slideLayouts/slideLayout178.xml"/><Relationship Id="rId25" Type="http://schemas.openxmlformats.org/officeDocument/2006/relationships/audio" Target="../media/audio1.wav"/><Relationship Id="rId24" Type="http://schemas.openxmlformats.org/officeDocument/2006/relationships/tags" Target="../tags/tag1827.xml"/><Relationship Id="rId23" Type="http://schemas.openxmlformats.org/officeDocument/2006/relationships/tags" Target="../tags/tag1826.xml"/><Relationship Id="rId22" Type="http://schemas.openxmlformats.org/officeDocument/2006/relationships/tags" Target="../tags/tag1825.xml"/><Relationship Id="rId21" Type="http://schemas.openxmlformats.org/officeDocument/2006/relationships/tags" Target="../tags/tag1824.xml"/><Relationship Id="rId20" Type="http://schemas.openxmlformats.org/officeDocument/2006/relationships/tags" Target="../tags/tag1823.xml"/><Relationship Id="rId2" Type="http://schemas.openxmlformats.org/officeDocument/2006/relationships/image" Target="../media/image3.png"/><Relationship Id="rId19" Type="http://schemas.openxmlformats.org/officeDocument/2006/relationships/tags" Target="../tags/tag1822.xml"/><Relationship Id="rId18" Type="http://schemas.openxmlformats.org/officeDocument/2006/relationships/tags" Target="../tags/tag1821.xml"/><Relationship Id="rId17" Type="http://schemas.openxmlformats.org/officeDocument/2006/relationships/tags" Target="../tags/tag1820.xml"/><Relationship Id="rId16" Type="http://schemas.openxmlformats.org/officeDocument/2006/relationships/tags" Target="../tags/tag1819.xml"/><Relationship Id="rId15" Type="http://schemas.openxmlformats.org/officeDocument/2006/relationships/tags" Target="../tags/tag1818.xml"/><Relationship Id="rId14" Type="http://schemas.openxmlformats.org/officeDocument/2006/relationships/tags" Target="../tags/tag1817.xml"/><Relationship Id="rId13" Type="http://schemas.openxmlformats.org/officeDocument/2006/relationships/tags" Target="../tags/tag1816.xml"/><Relationship Id="rId12" Type="http://schemas.openxmlformats.org/officeDocument/2006/relationships/tags" Target="../tags/tag1815.xml"/><Relationship Id="rId11" Type="http://schemas.openxmlformats.org/officeDocument/2006/relationships/tags" Target="../tags/tag1814.xml"/><Relationship Id="rId10" Type="http://schemas.openxmlformats.org/officeDocument/2006/relationships/tags" Target="../tags/tag1813.xml"/><Relationship Id="rId1" Type="http://schemas.openxmlformats.org/officeDocument/2006/relationships/tags" Target="../tags/tag180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833.xml"/><Relationship Id="rId8" Type="http://schemas.openxmlformats.org/officeDocument/2006/relationships/tags" Target="../tags/tag1832.xml"/><Relationship Id="rId7" Type="http://schemas.openxmlformats.org/officeDocument/2006/relationships/tags" Target="../tags/tag1831.xml"/><Relationship Id="rId6" Type="http://schemas.openxmlformats.org/officeDocument/2006/relationships/image" Target="../media/image31.png"/><Relationship Id="rId5" Type="http://schemas.openxmlformats.org/officeDocument/2006/relationships/tags" Target="../tags/tag1830.xml"/><Relationship Id="rId4" Type="http://schemas.openxmlformats.org/officeDocument/2006/relationships/image" Target="../media/image4.png"/><Relationship Id="rId3" Type="http://schemas.openxmlformats.org/officeDocument/2006/relationships/tags" Target="../tags/tag1829.xml"/><Relationship Id="rId27" Type="http://schemas.openxmlformats.org/officeDocument/2006/relationships/slideLayout" Target="../slideLayouts/slideLayout197.xml"/><Relationship Id="rId26" Type="http://schemas.openxmlformats.org/officeDocument/2006/relationships/tags" Target="../tags/tag1847.xml"/><Relationship Id="rId25" Type="http://schemas.openxmlformats.org/officeDocument/2006/relationships/tags" Target="../tags/tag1846.xml"/><Relationship Id="rId24" Type="http://schemas.openxmlformats.org/officeDocument/2006/relationships/tags" Target="../tags/tag1845.xml"/><Relationship Id="rId23" Type="http://schemas.openxmlformats.org/officeDocument/2006/relationships/tags" Target="../tags/tag1844.xml"/><Relationship Id="rId22" Type="http://schemas.openxmlformats.org/officeDocument/2006/relationships/tags" Target="../tags/tag1843.xml"/><Relationship Id="rId21" Type="http://schemas.openxmlformats.org/officeDocument/2006/relationships/tags" Target="../tags/tag1842.xml"/><Relationship Id="rId20" Type="http://schemas.openxmlformats.org/officeDocument/2006/relationships/tags" Target="../tags/tag1841.xml"/><Relationship Id="rId2" Type="http://schemas.openxmlformats.org/officeDocument/2006/relationships/image" Target="../media/image3.png"/><Relationship Id="rId19" Type="http://schemas.openxmlformats.org/officeDocument/2006/relationships/tags" Target="../tags/tag1840.xml"/><Relationship Id="rId18" Type="http://schemas.openxmlformats.org/officeDocument/2006/relationships/tags" Target="../tags/tag1839.xml"/><Relationship Id="rId17" Type="http://schemas.openxmlformats.org/officeDocument/2006/relationships/tags" Target="../tags/tag1838.xml"/><Relationship Id="rId16" Type="http://schemas.openxmlformats.org/officeDocument/2006/relationships/tags" Target="../tags/tag1837.xml"/><Relationship Id="rId15" Type="http://schemas.openxmlformats.org/officeDocument/2006/relationships/tags" Target="../tags/tag1836.xml"/><Relationship Id="rId14" Type="http://schemas.openxmlformats.org/officeDocument/2006/relationships/image" Target="../media/image34.png"/><Relationship Id="rId13" Type="http://schemas.openxmlformats.org/officeDocument/2006/relationships/image" Target="../media/image33.png"/><Relationship Id="rId12" Type="http://schemas.openxmlformats.org/officeDocument/2006/relationships/tags" Target="../tags/tag1835.xml"/><Relationship Id="rId11" Type="http://schemas.openxmlformats.org/officeDocument/2006/relationships/image" Target="../media/image32.png"/><Relationship Id="rId10" Type="http://schemas.openxmlformats.org/officeDocument/2006/relationships/tags" Target="../tags/tag1834.xml"/><Relationship Id="rId1" Type="http://schemas.openxmlformats.org/officeDocument/2006/relationships/tags" Target="../tags/tag182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852.xml"/><Relationship Id="rId8" Type="http://schemas.openxmlformats.org/officeDocument/2006/relationships/tags" Target="../tags/tag1851.xml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tags" Target="../tags/tag1850.xml"/><Relationship Id="rId4" Type="http://schemas.openxmlformats.org/officeDocument/2006/relationships/image" Target="../media/image4.png"/><Relationship Id="rId3" Type="http://schemas.openxmlformats.org/officeDocument/2006/relationships/tags" Target="../tags/tag1849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216.xml"/><Relationship Id="rId10" Type="http://schemas.openxmlformats.org/officeDocument/2006/relationships/tags" Target="../tags/tag1853.xml"/><Relationship Id="rId1" Type="http://schemas.openxmlformats.org/officeDocument/2006/relationships/tags" Target="../tags/tag184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59.xml"/><Relationship Id="rId8" Type="http://schemas.openxmlformats.org/officeDocument/2006/relationships/tags" Target="../tags/tag1858.xml"/><Relationship Id="rId7" Type="http://schemas.openxmlformats.org/officeDocument/2006/relationships/tags" Target="../tags/tag1857.xml"/><Relationship Id="rId6" Type="http://schemas.openxmlformats.org/officeDocument/2006/relationships/tags" Target="../tags/tag1856.xml"/><Relationship Id="rId5" Type="http://schemas.openxmlformats.org/officeDocument/2006/relationships/image" Target="../media/image37.png"/><Relationship Id="rId4" Type="http://schemas.openxmlformats.org/officeDocument/2006/relationships/image" Target="../media/image4.png"/><Relationship Id="rId3" Type="http://schemas.openxmlformats.org/officeDocument/2006/relationships/tags" Target="../tags/tag1855.xml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216.xml"/><Relationship Id="rId17" Type="http://schemas.openxmlformats.org/officeDocument/2006/relationships/tags" Target="../tags/tag1867.xml"/><Relationship Id="rId16" Type="http://schemas.openxmlformats.org/officeDocument/2006/relationships/tags" Target="../tags/tag1866.xml"/><Relationship Id="rId15" Type="http://schemas.openxmlformats.org/officeDocument/2006/relationships/tags" Target="../tags/tag1865.xml"/><Relationship Id="rId14" Type="http://schemas.openxmlformats.org/officeDocument/2006/relationships/tags" Target="../tags/tag1864.xml"/><Relationship Id="rId13" Type="http://schemas.openxmlformats.org/officeDocument/2006/relationships/tags" Target="../tags/tag1863.xml"/><Relationship Id="rId12" Type="http://schemas.openxmlformats.org/officeDocument/2006/relationships/tags" Target="../tags/tag1862.xml"/><Relationship Id="rId11" Type="http://schemas.openxmlformats.org/officeDocument/2006/relationships/tags" Target="../tags/tag1861.xml"/><Relationship Id="rId10" Type="http://schemas.openxmlformats.org/officeDocument/2006/relationships/tags" Target="../tags/tag1860.xml"/><Relationship Id="rId1" Type="http://schemas.openxmlformats.org/officeDocument/2006/relationships/tags" Target="../tags/tag185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2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tags" Target="../tags/tag1711.xml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3" Type="http://schemas.openxmlformats.org/officeDocument/2006/relationships/tags" Target="../tags/tag1710.xml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70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4" Type="http://schemas.openxmlformats.org/officeDocument/2006/relationships/slideLayout" Target="../slideLayouts/slideLayout45.xml"/><Relationship Id="rId33" Type="http://schemas.openxmlformats.org/officeDocument/2006/relationships/tags" Target="../tags/tag1717.xml"/><Relationship Id="rId32" Type="http://schemas.openxmlformats.org/officeDocument/2006/relationships/image" Target="../media/image21.png"/><Relationship Id="rId31" Type="http://schemas.openxmlformats.org/officeDocument/2006/relationships/image" Target="../media/image20.png"/><Relationship Id="rId30" Type="http://schemas.openxmlformats.org/officeDocument/2006/relationships/image" Target="../media/image19.png"/><Relationship Id="rId3" Type="http://schemas.openxmlformats.org/officeDocument/2006/relationships/hyperlink" Target="http://www.1ppt.com/beijing/" TargetMode="External"/><Relationship Id="rId29" Type="http://schemas.openxmlformats.org/officeDocument/2006/relationships/image" Target="../media/image18.GIF"/><Relationship Id="rId28" Type="http://schemas.openxmlformats.org/officeDocument/2006/relationships/tags" Target="../tags/tag1716.xml"/><Relationship Id="rId27" Type="http://schemas.openxmlformats.org/officeDocument/2006/relationships/tags" Target="../tags/tag1715.xml"/><Relationship Id="rId26" Type="http://schemas.openxmlformats.org/officeDocument/2006/relationships/image" Target="../media/image4.png"/><Relationship Id="rId25" Type="http://schemas.openxmlformats.org/officeDocument/2006/relationships/tags" Target="../tags/tag1714.xml"/><Relationship Id="rId24" Type="http://schemas.openxmlformats.org/officeDocument/2006/relationships/image" Target="../media/image3.png"/><Relationship Id="rId23" Type="http://schemas.openxmlformats.org/officeDocument/2006/relationships/tags" Target="../tags/tag1713.xm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24.xml"/><Relationship Id="rId8" Type="http://schemas.openxmlformats.org/officeDocument/2006/relationships/tags" Target="../tags/tag1723.xml"/><Relationship Id="rId7" Type="http://schemas.openxmlformats.org/officeDocument/2006/relationships/tags" Target="../tags/tag1722.xml"/><Relationship Id="rId6" Type="http://schemas.openxmlformats.org/officeDocument/2006/relationships/tags" Target="../tags/tag1721.xml"/><Relationship Id="rId5" Type="http://schemas.openxmlformats.org/officeDocument/2006/relationships/tags" Target="../tags/tag1720.xml"/><Relationship Id="rId4" Type="http://schemas.openxmlformats.org/officeDocument/2006/relationships/image" Target="../media/image4.png"/><Relationship Id="rId3" Type="http://schemas.openxmlformats.org/officeDocument/2006/relationships/tags" Target="../tags/tag1719.xml"/><Relationship Id="rId28" Type="http://schemas.openxmlformats.org/officeDocument/2006/relationships/slideLayout" Target="../slideLayouts/slideLayout64.xml"/><Relationship Id="rId27" Type="http://schemas.openxmlformats.org/officeDocument/2006/relationships/tags" Target="../tags/tag1738.xml"/><Relationship Id="rId26" Type="http://schemas.openxmlformats.org/officeDocument/2006/relationships/image" Target="../media/image19.png"/><Relationship Id="rId25" Type="http://schemas.openxmlformats.org/officeDocument/2006/relationships/tags" Target="../tags/tag1737.xml"/><Relationship Id="rId24" Type="http://schemas.openxmlformats.org/officeDocument/2006/relationships/tags" Target="../tags/tag1736.xml"/><Relationship Id="rId23" Type="http://schemas.openxmlformats.org/officeDocument/2006/relationships/tags" Target="../tags/tag1735.xml"/><Relationship Id="rId22" Type="http://schemas.openxmlformats.org/officeDocument/2006/relationships/tags" Target="../tags/tag1734.xml"/><Relationship Id="rId21" Type="http://schemas.openxmlformats.org/officeDocument/2006/relationships/image" Target="../media/image26.png"/><Relationship Id="rId20" Type="http://schemas.openxmlformats.org/officeDocument/2006/relationships/tags" Target="../tags/tag1733.xml"/><Relationship Id="rId2" Type="http://schemas.openxmlformats.org/officeDocument/2006/relationships/image" Target="../media/image3.png"/><Relationship Id="rId19" Type="http://schemas.openxmlformats.org/officeDocument/2006/relationships/tags" Target="../tags/tag1732.xml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tags" Target="../tags/tag1731.xml"/><Relationship Id="rId15" Type="http://schemas.openxmlformats.org/officeDocument/2006/relationships/tags" Target="../tags/tag1730.xml"/><Relationship Id="rId14" Type="http://schemas.openxmlformats.org/officeDocument/2006/relationships/tags" Target="../tags/tag1729.xml"/><Relationship Id="rId13" Type="http://schemas.openxmlformats.org/officeDocument/2006/relationships/tags" Target="../tags/tag1728.xml"/><Relationship Id="rId12" Type="http://schemas.openxmlformats.org/officeDocument/2006/relationships/tags" Target="../tags/tag1727.xml"/><Relationship Id="rId11" Type="http://schemas.openxmlformats.org/officeDocument/2006/relationships/tags" Target="../tags/tag1726.xml"/><Relationship Id="rId10" Type="http://schemas.openxmlformats.org/officeDocument/2006/relationships/tags" Target="../tags/tag1725.xml"/><Relationship Id="rId1" Type="http://schemas.openxmlformats.org/officeDocument/2006/relationships/tags" Target="../tags/tag171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745.xml"/><Relationship Id="rId8" Type="http://schemas.openxmlformats.org/officeDocument/2006/relationships/tags" Target="../tags/tag1744.xml"/><Relationship Id="rId7" Type="http://schemas.openxmlformats.org/officeDocument/2006/relationships/tags" Target="../tags/tag1743.xml"/><Relationship Id="rId6" Type="http://schemas.openxmlformats.org/officeDocument/2006/relationships/tags" Target="../tags/tag1742.xml"/><Relationship Id="rId5" Type="http://schemas.openxmlformats.org/officeDocument/2006/relationships/tags" Target="../tags/tag1741.xml"/><Relationship Id="rId4" Type="http://schemas.openxmlformats.org/officeDocument/2006/relationships/image" Target="../media/image4.png"/><Relationship Id="rId31" Type="http://schemas.openxmlformats.org/officeDocument/2006/relationships/slideLayout" Target="../slideLayouts/slideLayout83.xml"/><Relationship Id="rId30" Type="http://schemas.openxmlformats.org/officeDocument/2006/relationships/tags" Target="../tags/tag1762.xml"/><Relationship Id="rId3" Type="http://schemas.openxmlformats.org/officeDocument/2006/relationships/tags" Target="../tags/tag1740.xml"/><Relationship Id="rId29" Type="http://schemas.openxmlformats.org/officeDocument/2006/relationships/tags" Target="../tags/tag1761.xml"/><Relationship Id="rId28" Type="http://schemas.openxmlformats.org/officeDocument/2006/relationships/tags" Target="../tags/tag1760.xml"/><Relationship Id="rId27" Type="http://schemas.openxmlformats.org/officeDocument/2006/relationships/tags" Target="../tags/tag1759.xml"/><Relationship Id="rId26" Type="http://schemas.openxmlformats.org/officeDocument/2006/relationships/image" Target="../media/image19.png"/><Relationship Id="rId25" Type="http://schemas.openxmlformats.org/officeDocument/2006/relationships/tags" Target="../tags/tag1758.xml"/><Relationship Id="rId24" Type="http://schemas.openxmlformats.org/officeDocument/2006/relationships/tags" Target="../tags/tag1757.xml"/><Relationship Id="rId23" Type="http://schemas.openxmlformats.org/officeDocument/2006/relationships/tags" Target="../tags/tag1756.xml"/><Relationship Id="rId22" Type="http://schemas.openxmlformats.org/officeDocument/2006/relationships/tags" Target="../tags/tag1755.xml"/><Relationship Id="rId21" Type="http://schemas.openxmlformats.org/officeDocument/2006/relationships/image" Target="../media/image26.png"/><Relationship Id="rId20" Type="http://schemas.openxmlformats.org/officeDocument/2006/relationships/tags" Target="../tags/tag1754.xml"/><Relationship Id="rId2" Type="http://schemas.openxmlformats.org/officeDocument/2006/relationships/image" Target="../media/image3.png"/><Relationship Id="rId19" Type="http://schemas.openxmlformats.org/officeDocument/2006/relationships/tags" Target="../tags/tag1753.xml"/><Relationship Id="rId18" Type="http://schemas.openxmlformats.org/officeDocument/2006/relationships/image" Target="../media/image25.png"/><Relationship Id="rId17" Type="http://schemas.openxmlformats.org/officeDocument/2006/relationships/image" Target="../media/image24.png"/><Relationship Id="rId16" Type="http://schemas.openxmlformats.org/officeDocument/2006/relationships/tags" Target="../tags/tag1752.xml"/><Relationship Id="rId15" Type="http://schemas.openxmlformats.org/officeDocument/2006/relationships/tags" Target="../tags/tag1751.xml"/><Relationship Id="rId14" Type="http://schemas.openxmlformats.org/officeDocument/2006/relationships/tags" Target="../tags/tag1750.xml"/><Relationship Id="rId13" Type="http://schemas.openxmlformats.org/officeDocument/2006/relationships/tags" Target="../tags/tag1749.xml"/><Relationship Id="rId12" Type="http://schemas.openxmlformats.org/officeDocument/2006/relationships/tags" Target="../tags/tag1748.xml"/><Relationship Id="rId11" Type="http://schemas.openxmlformats.org/officeDocument/2006/relationships/tags" Target="../tags/tag1747.xml"/><Relationship Id="rId10" Type="http://schemas.openxmlformats.org/officeDocument/2006/relationships/tags" Target="../tags/tag1746.xml"/><Relationship Id="rId1" Type="http://schemas.openxmlformats.org/officeDocument/2006/relationships/tags" Target="../tags/tag173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18.GIF"/><Relationship Id="rId5" Type="http://schemas.openxmlformats.org/officeDocument/2006/relationships/tags" Target="../tags/tag1765.xml"/><Relationship Id="rId4" Type="http://schemas.openxmlformats.org/officeDocument/2006/relationships/image" Target="../media/image4.png"/><Relationship Id="rId3" Type="http://schemas.openxmlformats.org/officeDocument/2006/relationships/tags" Target="../tags/tag1764.xml"/><Relationship Id="rId2" Type="http://schemas.openxmlformats.org/officeDocument/2006/relationships/image" Target="../media/image3.png"/><Relationship Id="rId13" Type="http://schemas.openxmlformats.org/officeDocument/2006/relationships/slideLayout" Target="../slideLayouts/slideLayout102.xml"/><Relationship Id="rId12" Type="http://schemas.openxmlformats.org/officeDocument/2006/relationships/tags" Target="../tags/tag1766.xml"/><Relationship Id="rId11" Type="http://schemas.openxmlformats.org/officeDocument/2006/relationships/image" Target="../media/image19.png"/><Relationship Id="rId10" Type="http://schemas.openxmlformats.org/officeDocument/2006/relationships/image" Target="../media/image30.png"/><Relationship Id="rId1" Type="http://schemas.openxmlformats.org/officeDocument/2006/relationships/tags" Target="../tags/tag176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773.xml"/><Relationship Id="rId8" Type="http://schemas.openxmlformats.org/officeDocument/2006/relationships/tags" Target="../tags/tag1772.xml"/><Relationship Id="rId7" Type="http://schemas.openxmlformats.org/officeDocument/2006/relationships/tags" Target="../tags/tag1771.xml"/><Relationship Id="rId6" Type="http://schemas.openxmlformats.org/officeDocument/2006/relationships/tags" Target="../tags/tag1770.xml"/><Relationship Id="rId5" Type="http://schemas.openxmlformats.org/officeDocument/2006/relationships/tags" Target="../tags/tag1769.xml"/><Relationship Id="rId4" Type="http://schemas.openxmlformats.org/officeDocument/2006/relationships/image" Target="../media/image4.png"/><Relationship Id="rId3" Type="http://schemas.openxmlformats.org/officeDocument/2006/relationships/tags" Target="../tags/tag1768.xml"/><Relationship Id="rId2" Type="http://schemas.openxmlformats.org/officeDocument/2006/relationships/image" Target="../media/image3.png"/><Relationship Id="rId18" Type="http://schemas.openxmlformats.org/officeDocument/2006/relationships/slideLayout" Target="../slideLayouts/slideLayout121.xml"/><Relationship Id="rId17" Type="http://schemas.openxmlformats.org/officeDocument/2006/relationships/tags" Target="../tags/tag1779.xml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tags" Target="../tags/tag1778.xml"/><Relationship Id="rId13" Type="http://schemas.openxmlformats.org/officeDocument/2006/relationships/tags" Target="../tags/tag1777.xml"/><Relationship Id="rId12" Type="http://schemas.openxmlformats.org/officeDocument/2006/relationships/tags" Target="../tags/tag1776.xml"/><Relationship Id="rId11" Type="http://schemas.openxmlformats.org/officeDocument/2006/relationships/tags" Target="../tags/tag1775.xml"/><Relationship Id="rId10" Type="http://schemas.openxmlformats.org/officeDocument/2006/relationships/tags" Target="../tags/tag1774.xml"/><Relationship Id="rId1" Type="http://schemas.openxmlformats.org/officeDocument/2006/relationships/tags" Target="../tags/tag176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786.xml"/><Relationship Id="rId8" Type="http://schemas.openxmlformats.org/officeDocument/2006/relationships/tags" Target="../tags/tag1785.xml"/><Relationship Id="rId7" Type="http://schemas.openxmlformats.org/officeDocument/2006/relationships/tags" Target="../tags/tag1784.xml"/><Relationship Id="rId6" Type="http://schemas.openxmlformats.org/officeDocument/2006/relationships/tags" Target="../tags/tag1783.xml"/><Relationship Id="rId5" Type="http://schemas.openxmlformats.org/officeDocument/2006/relationships/tags" Target="../tags/tag1782.xml"/><Relationship Id="rId4" Type="http://schemas.openxmlformats.org/officeDocument/2006/relationships/image" Target="../media/image4.png"/><Relationship Id="rId3" Type="http://schemas.openxmlformats.org/officeDocument/2006/relationships/tags" Target="../tags/tag1781.xml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140.xml"/><Relationship Id="rId13" Type="http://schemas.openxmlformats.org/officeDocument/2006/relationships/audio" Target="../media/audio1.wav"/><Relationship Id="rId12" Type="http://schemas.openxmlformats.org/officeDocument/2006/relationships/tags" Target="../tags/tag1789.xml"/><Relationship Id="rId11" Type="http://schemas.openxmlformats.org/officeDocument/2006/relationships/tags" Target="../tags/tag1788.xml"/><Relationship Id="rId10" Type="http://schemas.openxmlformats.org/officeDocument/2006/relationships/tags" Target="../tags/tag1787.xml"/><Relationship Id="rId1" Type="http://schemas.openxmlformats.org/officeDocument/2006/relationships/tags" Target="../tags/tag17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grpSp>
        <p:nvGrpSpPr>
          <p:cNvPr id="2" name="组 1"/>
          <p:cNvGrpSpPr/>
          <p:nvPr/>
        </p:nvGrpSpPr>
        <p:grpSpPr>
          <a:xfrm>
            <a:off x="986596" y="477654"/>
            <a:ext cx="7694895" cy="2239335"/>
            <a:chOff x="808395" y="136945"/>
            <a:chExt cx="7694895" cy="223933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808395" y="136945"/>
              <a:ext cx="2343918" cy="212815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 rot="1032491">
              <a:off x="4946491" y="1089550"/>
              <a:ext cx="811350" cy="107970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5729486" y="406534"/>
              <a:ext cx="2773804" cy="1969746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>
            <a:xfrm>
              <a:off x="3123145" y="1033320"/>
              <a:ext cx="979902" cy="119216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4040580" y="516437"/>
              <a:ext cx="1040436" cy="1169338"/>
            </a:xfrm>
            <a:prstGeom prst="rect">
              <a:avLst/>
            </a:prstGeom>
          </p:spPr>
        </p:pic>
      </p:grpSp>
      <p:sp>
        <p:nvSpPr>
          <p:cNvPr id="3" name="圆角矩形 2"/>
          <p:cNvSpPr/>
          <p:nvPr>
            <p:custDataLst>
              <p:tags r:id="rId10"/>
            </p:custDataLst>
          </p:nvPr>
        </p:nvSpPr>
        <p:spPr>
          <a:xfrm>
            <a:off x="1774346" y="2504548"/>
            <a:ext cx="5771409" cy="1140049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35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kumimoji="1" lang="zh-CN" altLang="en-US" sz="1350" smtClean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663388" y="2686428"/>
            <a:ext cx="8151813" cy="773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zh-CN" altLang="en-US" sz="44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与合</a:t>
            </a:r>
            <a:endParaRPr lang="zh-CN" altLang="en-US" sz="44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3164144" y="3769899"/>
            <a:ext cx="2722563" cy="40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RJ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一年级上册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4954157" y="244926"/>
            <a:ext cx="3602355" cy="40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466" tIns="48733" rIns="97466" bIns="48733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000" b="1" dirty="0" smtClean="0">
                <a:solidFill>
                  <a:srgbClr val="00009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r>
              <a:rPr lang="zh-CN" altLang="en-US" sz="2000" b="1" dirty="0">
                <a:solidFill>
                  <a:srgbClr val="00009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~5的认识和加减法</a:t>
            </a:r>
            <a:endParaRPr lang="zh-CN" altLang="en-US" sz="2000" b="1" dirty="0">
              <a:solidFill>
                <a:srgbClr val="00009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4250055" y="792480"/>
            <a:ext cx="538480" cy="476250"/>
          </a:xfrm>
          <a:prstGeom prst="ellipse">
            <a:avLst/>
          </a:prstGeom>
          <a:solidFill>
            <a:srgbClr val="F8BEB1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3001010" y="792480"/>
            <a:ext cx="538480" cy="476250"/>
          </a:xfrm>
          <a:prstGeom prst="ellipse">
            <a:avLst/>
          </a:prstGeom>
          <a:solidFill>
            <a:srgbClr val="F8BEB1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7"/>
            </p:custDataLst>
          </p:nvPr>
        </p:nvSpPr>
        <p:spPr>
          <a:xfrm>
            <a:off x="5499100" y="792480"/>
            <a:ext cx="538480" cy="47625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31"/>
          <p:cNvSpPr txBox="1"/>
          <p:nvPr>
            <p:custDataLst>
              <p:tags r:id="rId8"/>
            </p:custDataLst>
          </p:nvPr>
        </p:nvSpPr>
        <p:spPr>
          <a:xfrm>
            <a:off x="2919095" y="1899603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35"/>
          <p:cNvCxnSpPr/>
          <p:nvPr>
            <p:custDataLst>
              <p:tags r:id="rId9"/>
            </p:custDataLst>
          </p:nvPr>
        </p:nvCxnSpPr>
        <p:spPr>
          <a:xfrm rot="5400000">
            <a:off x="2814320" y="2375853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1" name="直接连接符 36"/>
          <p:cNvCxnSpPr/>
          <p:nvPr>
            <p:custDataLst>
              <p:tags r:id="rId10"/>
            </p:custDataLst>
          </p:nvPr>
        </p:nvCxnSpPr>
        <p:spPr>
          <a:xfrm rot="-5400000" flipH="1">
            <a:off x="3166745" y="2379028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2" name="TextBox 38"/>
          <p:cNvSpPr txBox="1"/>
          <p:nvPr/>
        </p:nvSpPr>
        <p:spPr>
          <a:xfrm>
            <a:off x="2529840" y="274574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3305175" y="273685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>
            <p:custDataLst>
              <p:tags r:id="rId11"/>
            </p:custDataLst>
          </p:nvPr>
        </p:nvSpPr>
        <p:spPr>
          <a:xfrm>
            <a:off x="3237230" y="2788285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>
            <p:custDataLst>
              <p:tags r:id="rId12"/>
            </p:custDataLst>
          </p:nvPr>
        </p:nvSpPr>
        <p:spPr>
          <a:xfrm>
            <a:off x="2466340" y="2787650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1"/>
          <p:cNvSpPr txBox="1"/>
          <p:nvPr>
            <p:custDataLst>
              <p:tags r:id="rId13"/>
            </p:custDataLst>
          </p:nvPr>
        </p:nvSpPr>
        <p:spPr>
          <a:xfrm>
            <a:off x="5398770" y="1893888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5"/>
          <p:cNvCxnSpPr/>
          <p:nvPr>
            <p:custDataLst>
              <p:tags r:id="rId14"/>
            </p:custDataLst>
          </p:nvPr>
        </p:nvCxnSpPr>
        <p:spPr>
          <a:xfrm rot="5400000">
            <a:off x="5293995" y="2370138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8" name="直接连接符 36"/>
          <p:cNvCxnSpPr/>
          <p:nvPr>
            <p:custDataLst>
              <p:tags r:id="rId15"/>
            </p:custDataLst>
          </p:nvPr>
        </p:nvCxnSpPr>
        <p:spPr>
          <a:xfrm rot="-5400000" flipH="1">
            <a:off x="5646420" y="2373313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9" name="TextBox 38"/>
          <p:cNvSpPr txBox="1"/>
          <p:nvPr/>
        </p:nvSpPr>
        <p:spPr>
          <a:xfrm>
            <a:off x="5009515" y="2740025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84850" y="2731135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>
            <p:custDataLst>
              <p:tags r:id="rId16"/>
            </p:custDataLst>
          </p:nvPr>
        </p:nvSpPr>
        <p:spPr>
          <a:xfrm>
            <a:off x="5716905" y="2782570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>
            <p:custDataLst>
              <p:tags r:id="rId17"/>
            </p:custDataLst>
          </p:nvPr>
        </p:nvSpPr>
        <p:spPr>
          <a:xfrm>
            <a:off x="4946015" y="2781935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4" grpId="0" animBg="1"/>
      <p:bldP spid="35" grpId="0" animBg="1"/>
      <p:bldP spid="36" grpId="0"/>
      <p:bldP spid="39" grpId="0"/>
      <p:bldP spid="40" grpId="0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9" name="TextBox 31"/>
          <p:cNvSpPr txBox="1"/>
          <p:nvPr>
            <p:custDataLst>
              <p:tags r:id="rId5"/>
            </p:custDataLst>
          </p:nvPr>
        </p:nvSpPr>
        <p:spPr>
          <a:xfrm>
            <a:off x="2376170" y="789623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rot="5400000">
            <a:off x="2633980" y="1217295"/>
            <a:ext cx="711835" cy="363855"/>
            <a:chOff x="5193" y="2126"/>
            <a:chExt cx="1121" cy="573"/>
          </a:xfrm>
        </p:grpSpPr>
        <p:cxnSp>
          <p:nvCxnSpPr>
            <p:cNvPr id="30" name="直接连接符 35"/>
            <p:cNvCxnSpPr/>
            <p:nvPr>
              <p:custDataLst>
                <p:tags r:id="rId6"/>
              </p:custDataLst>
            </p:nvPr>
          </p:nvCxnSpPr>
          <p:spPr>
            <a:xfrm rot="5400000">
              <a:off x="5192" y="2127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31" name="直接连接符 36"/>
            <p:cNvCxnSpPr/>
            <p:nvPr>
              <p:custDataLst>
                <p:tags r:id="rId7"/>
              </p:custDataLst>
            </p:nvPr>
          </p:nvCxnSpPr>
          <p:spPr>
            <a:xfrm rot="-5400000" flipH="1">
              <a:off x="5747" y="2132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32" name="TextBox 38"/>
          <p:cNvSpPr txBox="1"/>
          <p:nvPr>
            <p:custDataLst>
              <p:tags r:id="rId8"/>
            </p:custDataLst>
          </p:nvPr>
        </p:nvSpPr>
        <p:spPr>
          <a:xfrm>
            <a:off x="2397125" y="1503045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9"/>
          <p:cNvSpPr txBox="1"/>
          <p:nvPr/>
        </p:nvSpPr>
        <p:spPr>
          <a:xfrm>
            <a:off x="3306445" y="1149350"/>
            <a:ext cx="50038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>
            <p:custDataLst>
              <p:tags r:id="rId9"/>
            </p:custDataLst>
          </p:nvPr>
        </p:nvSpPr>
        <p:spPr>
          <a:xfrm>
            <a:off x="3262630" y="1187450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1"/>
          <p:cNvSpPr txBox="1"/>
          <p:nvPr>
            <p:custDataLst>
              <p:tags r:id="rId10"/>
            </p:custDataLst>
          </p:nvPr>
        </p:nvSpPr>
        <p:spPr>
          <a:xfrm>
            <a:off x="5739130" y="1548448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10800000">
            <a:off x="5622290" y="1216025"/>
            <a:ext cx="711835" cy="363855"/>
            <a:chOff x="8338" y="3732"/>
            <a:chExt cx="1121" cy="573"/>
          </a:xfrm>
        </p:grpSpPr>
        <p:cxnSp>
          <p:nvCxnSpPr>
            <p:cNvPr id="37" name="直接连接符 35"/>
            <p:cNvCxnSpPr/>
            <p:nvPr>
              <p:custDataLst>
                <p:tags r:id="rId11"/>
              </p:custDataLst>
            </p:nvPr>
          </p:nvCxnSpPr>
          <p:spPr>
            <a:xfrm rot="5400000">
              <a:off x="8337" y="3733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38" name="直接连接符 36"/>
            <p:cNvCxnSpPr/>
            <p:nvPr>
              <p:custDataLst>
                <p:tags r:id="rId12"/>
              </p:custDataLst>
            </p:nvPr>
          </p:nvCxnSpPr>
          <p:spPr>
            <a:xfrm rot="-5400000" flipH="1">
              <a:off x="8892" y="3738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39" name="TextBox 38"/>
          <p:cNvSpPr txBox="1"/>
          <p:nvPr/>
        </p:nvSpPr>
        <p:spPr>
          <a:xfrm>
            <a:off x="6168390" y="72263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"/>
          <p:cNvSpPr txBox="1"/>
          <p:nvPr>
            <p:custDataLst>
              <p:tags r:id="rId13"/>
            </p:custDataLst>
          </p:nvPr>
        </p:nvSpPr>
        <p:spPr>
          <a:xfrm>
            <a:off x="5278120" y="764540"/>
            <a:ext cx="55181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>
            <p:custDataLst>
              <p:tags r:id="rId14"/>
            </p:custDataLst>
          </p:nvPr>
        </p:nvSpPr>
        <p:spPr>
          <a:xfrm>
            <a:off x="6104890" y="764540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4442460" y="2050733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056380" y="2069465"/>
            <a:ext cx="1682750" cy="2089150"/>
            <a:chOff x="6388" y="3259"/>
            <a:chExt cx="2650" cy="3290"/>
          </a:xfrm>
        </p:grpSpPr>
        <p:cxnSp>
          <p:nvCxnSpPr>
            <p:cNvPr id="10" name="直接连接符 35"/>
            <p:cNvCxnSpPr/>
            <p:nvPr>
              <p:custDataLst>
                <p:tags r:id="rId15"/>
              </p:custDataLst>
            </p:nvPr>
          </p:nvCxnSpPr>
          <p:spPr>
            <a:xfrm rot="5400000">
              <a:off x="6836" y="3980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1" name="直接连接符 36"/>
            <p:cNvCxnSpPr/>
            <p:nvPr>
              <p:custDataLst>
                <p:tags r:id="rId16"/>
              </p:custDataLst>
            </p:nvPr>
          </p:nvCxnSpPr>
          <p:spPr>
            <a:xfrm rot="-5400000" flipH="1">
              <a:off x="7391" y="3985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2" name="TextBox 38"/>
            <p:cNvSpPr txBox="1"/>
            <p:nvPr>
              <p:custDataLst>
                <p:tags r:id="rId17"/>
              </p:custDataLst>
            </p:nvPr>
          </p:nvSpPr>
          <p:spPr>
            <a:xfrm>
              <a:off x="6388" y="4562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9"/>
            <p:cNvSpPr txBox="1"/>
            <p:nvPr>
              <p:custDataLst>
                <p:tags r:id="rId18"/>
              </p:custDataLst>
            </p:nvPr>
          </p:nvSpPr>
          <p:spPr>
            <a:xfrm>
              <a:off x="7638" y="4555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19"/>
              </p:custDataLst>
            </p:nvPr>
          </p:nvSpPr>
          <p:spPr>
            <a:xfrm>
              <a:off x="6863" y="5894"/>
              <a:ext cx="926" cy="65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20"/>
              </p:custDataLst>
            </p:nvPr>
          </p:nvSpPr>
          <p:spPr>
            <a:xfrm>
              <a:off x="6944" y="3259"/>
              <a:ext cx="926" cy="65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464" y="5256"/>
              <a:ext cx="1121" cy="573"/>
              <a:chOff x="8338" y="3732"/>
              <a:chExt cx="1121" cy="573"/>
            </a:xfrm>
          </p:grpSpPr>
          <p:cxnSp>
            <p:nvCxnSpPr>
              <p:cNvPr id="17" name="直接连接符 35"/>
              <p:cNvCxnSpPr/>
              <p:nvPr>
                <p:custDataLst>
                  <p:tags r:id="rId21"/>
                </p:custDataLst>
              </p:nvPr>
            </p:nvCxnSpPr>
            <p:spPr>
              <a:xfrm rot="5400000">
                <a:off x="8337" y="3733"/>
                <a:ext cx="568" cy="567"/>
              </a:xfrm>
              <a:prstGeom prst="line">
                <a:avLst/>
              </a:prstGeom>
              <a:ln w="19050" cap="flat" cmpd="sng">
                <a:solidFill>
                  <a:schemeClr val="dk1"/>
                </a:solidFill>
                <a:prstDash val="solid"/>
                <a:headEnd type="none" w="med" len="med"/>
                <a:tailEnd type="none" w="med" len="med"/>
              </a:ln>
            </p:spPr>
          </p:cxnSp>
          <p:cxnSp>
            <p:nvCxnSpPr>
              <p:cNvPr id="18" name="直接连接符 36"/>
              <p:cNvCxnSpPr/>
              <p:nvPr>
                <p:custDataLst>
                  <p:tags r:id="rId22"/>
                </p:custDataLst>
              </p:nvPr>
            </p:nvCxnSpPr>
            <p:spPr>
              <a:xfrm rot="-5400000" flipH="1">
                <a:off x="8892" y="3738"/>
                <a:ext cx="568" cy="567"/>
              </a:xfrm>
              <a:prstGeom prst="line">
                <a:avLst/>
              </a:prstGeom>
              <a:ln w="19050" cap="flat" cmpd="sng">
                <a:solidFill>
                  <a:schemeClr val="dk1"/>
                </a:solidFill>
                <a:prstDash val="solid"/>
                <a:headEnd type="none" w="med" len="med"/>
                <a:tailEnd type="none" w="med" len="med"/>
              </a:ln>
            </p:spPr>
          </p:cxnSp>
        </p:grpSp>
        <p:sp>
          <p:nvSpPr>
            <p:cNvPr id="19" name="矩形 18"/>
            <p:cNvSpPr/>
            <p:nvPr>
              <p:custDataLst>
                <p:tags r:id="rId23"/>
              </p:custDataLst>
            </p:nvPr>
          </p:nvSpPr>
          <p:spPr>
            <a:xfrm>
              <a:off x="8112" y="5894"/>
              <a:ext cx="926" cy="655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Box 38"/>
          <p:cNvSpPr txBox="1"/>
          <p:nvPr/>
        </p:nvSpPr>
        <p:spPr>
          <a:xfrm>
            <a:off x="4417060" y="3701415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5207635" y="370332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4" grpId="0" animBg="1"/>
      <p:bldP spid="36" grpId="0"/>
      <p:bldP spid="39" grpId="0"/>
      <p:bldP spid="40" grpId="0"/>
      <p:bldP spid="42" grpId="0" animBg="1"/>
      <p:bldP spid="9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16386" name="矩形 35"/>
          <p:cNvSpPr/>
          <p:nvPr>
            <p:custDataLst>
              <p:tags r:id="rId5"/>
            </p:custDataLst>
          </p:nvPr>
        </p:nvSpPr>
        <p:spPr>
          <a:xfrm>
            <a:off x="5652770" y="3691255"/>
            <a:ext cx="21082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能         不能</a:t>
            </a:r>
            <a:endParaRPr lang="zh-CN" altLang="en-US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6390" name="Picture 3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130425" y="1694180"/>
            <a:ext cx="2736850" cy="2497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椭圆 16"/>
          <p:cNvSpPr/>
          <p:nvPr/>
        </p:nvSpPr>
        <p:spPr>
          <a:xfrm>
            <a:off x="6855460" y="3773805"/>
            <a:ext cx="942975" cy="466725"/>
          </a:xfrm>
          <a:prstGeom prst="ellipse">
            <a:avLst/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4400"/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38"/>
          <p:cNvGrpSpPr/>
          <p:nvPr/>
        </p:nvGrpSpPr>
        <p:grpSpPr>
          <a:xfrm>
            <a:off x="2030413" y="1958975"/>
            <a:ext cx="2789237" cy="2269647"/>
            <a:chOff x="385" y="1979"/>
            <a:chExt cx="2238" cy="1827"/>
          </a:xfrm>
        </p:grpSpPr>
        <p:sp>
          <p:nvSpPr>
            <p:cNvPr id="16403" name="Freeform 36"/>
            <p:cNvSpPr/>
            <p:nvPr>
              <p:custDataLst>
                <p:tags r:id="rId7"/>
              </p:custDataLst>
            </p:nvPr>
          </p:nvSpPr>
          <p:spPr>
            <a:xfrm>
              <a:off x="385" y="1979"/>
              <a:ext cx="2238" cy="1503"/>
            </a:xfrm>
            <a:custGeom>
              <a:avLst/>
              <a:gdLst/>
              <a:ahLst/>
              <a:cxnLst>
                <a:cxn ang="0">
                  <a:pos x="182" y="782"/>
                </a:cxn>
                <a:cxn ang="0">
                  <a:pos x="408" y="782"/>
                </a:cxn>
                <a:cxn ang="0">
                  <a:pos x="545" y="654"/>
                </a:cxn>
                <a:cxn ang="0">
                  <a:pos x="726" y="569"/>
                </a:cxn>
                <a:cxn ang="0">
                  <a:pos x="862" y="569"/>
                </a:cxn>
                <a:cxn ang="0">
                  <a:pos x="862" y="355"/>
                </a:cxn>
                <a:cxn ang="0">
                  <a:pos x="907" y="99"/>
                </a:cxn>
                <a:cxn ang="0">
                  <a:pos x="1134" y="15"/>
                </a:cxn>
                <a:cxn ang="0">
                  <a:pos x="1225" y="184"/>
                </a:cxn>
                <a:cxn ang="0">
                  <a:pos x="1361" y="312"/>
                </a:cxn>
                <a:cxn ang="0">
                  <a:pos x="1588" y="355"/>
                </a:cxn>
                <a:cxn ang="0">
                  <a:pos x="1769" y="441"/>
                </a:cxn>
                <a:cxn ang="0">
                  <a:pos x="1724" y="612"/>
                </a:cxn>
                <a:cxn ang="0">
                  <a:pos x="1724" y="740"/>
                </a:cxn>
                <a:cxn ang="0">
                  <a:pos x="1815" y="825"/>
                </a:cxn>
                <a:cxn ang="0">
                  <a:pos x="1905" y="868"/>
                </a:cxn>
                <a:cxn ang="0">
                  <a:pos x="2041" y="953"/>
                </a:cxn>
                <a:cxn ang="0">
                  <a:pos x="2223" y="1038"/>
                </a:cxn>
                <a:cxn ang="0">
                  <a:pos x="2132" y="1210"/>
                </a:cxn>
                <a:cxn ang="0">
                  <a:pos x="1905" y="1294"/>
                </a:cxn>
                <a:cxn ang="0">
                  <a:pos x="1724" y="1338"/>
                </a:cxn>
                <a:cxn ang="0">
                  <a:pos x="1679" y="1422"/>
                </a:cxn>
                <a:cxn ang="0">
                  <a:pos x="1542" y="1422"/>
                </a:cxn>
                <a:cxn ang="0">
                  <a:pos x="1361" y="1422"/>
                </a:cxn>
                <a:cxn ang="0">
                  <a:pos x="1316" y="1210"/>
                </a:cxn>
                <a:cxn ang="0">
                  <a:pos x="1225" y="1038"/>
                </a:cxn>
                <a:cxn ang="0">
                  <a:pos x="1134" y="1082"/>
                </a:cxn>
                <a:cxn ang="0">
                  <a:pos x="953" y="1166"/>
                </a:cxn>
                <a:cxn ang="0">
                  <a:pos x="726" y="1166"/>
                </a:cxn>
                <a:cxn ang="0">
                  <a:pos x="590" y="1166"/>
                </a:cxn>
                <a:cxn ang="0">
                  <a:pos x="499" y="1253"/>
                </a:cxn>
                <a:cxn ang="0">
                  <a:pos x="363" y="1338"/>
                </a:cxn>
                <a:cxn ang="0">
                  <a:pos x="182" y="1294"/>
                </a:cxn>
                <a:cxn ang="0">
                  <a:pos x="46" y="1253"/>
                </a:cxn>
                <a:cxn ang="0">
                  <a:pos x="0" y="1082"/>
                </a:cxn>
                <a:cxn ang="0">
                  <a:pos x="46" y="910"/>
                </a:cxn>
                <a:cxn ang="0">
                  <a:pos x="136" y="782"/>
                </a:cxn>
                <a:cxn ang="0">
                  <a:pos x="182" y="782"/>
                </a:cxn>
              </a:cxnLst>
              <a:rect l="0" t="0" r="0" b="0"/>
              <a:pathLst>
                <a:path w="2238" h="1549">
                  <a:moveTo>
                    <a:pt x="182" y="831"/>
                  </a:moveTo>
                  <a:cubicBezTo>
                    <a:pt x="227" y="831"/>
                    <a:pt x="347" y="854"/>
                    <a:pt x="408" y="831"/>
                  </a:cubicBezTo>
                  <a:cubicBezTo>
                    <a:pt x="469" y="808"/>
                    <a:pt x="492" y="733"/>
                    <a:pt x="545" y="695"/>
                  </a:cubicBezTo>
                  <a:cubicBezTo>
                    <a:pt x="598" y="657"/>
                    <a:pt x="673" y="619"/>
                    <a:pt x="726" y="604"/>
                  </a:cubicBezTo>
                  <a:cubicBezTo>
                    <a:pt x="779" y="589"/>
                    <a:pt x="839" y="642"/>
                    <a:pt x="862" y="604"/>
                  </a:cubicBezTo>
                  <a:cubicBezTo>
                    <a:pt x="885" y="566"/>
                    <a:pt x="855" y="460"/>
                    <a:pt x="862" y="377"/>
                  </a:cubicBezTo>
                  <a:cubicBezTo>
                    <a:pt x="869" y="294"/>
                    <a:pt x="862" y="165"/>
                    <a:pt x="907" y="105"/>
                  </a:cubicBezTo>
                  <a:cubicBezTo>
                    <a:pt x="952" y="45"/>
                    <a:pt x="1081" y="0"/>
                    <a:pt x="1134" y="15"/>
                  </a:cubicBezTo>
                  <a:cubicBezTo>
                    <a:pt x="1187" y="30"/>
                    <a:pt x="1187" y="143"/>
                    <a:pt x="1225" y="196"/>
                  </a:cubicBezTo>
                  <a:cubicBezTo>
                    <a:pt x="1263" y="249"/>
                    <a:pt x="1301" y="302"/>
                    <a:pt x="1361" y="332"/>
                  </a:cubicBezTo>
                  <a:cubicBezTo>
                    <a:pt x="1421" y="362"/>
                    <a:pt x="1520" y="354"/>
                    <a:pt x="1588" y="377"/>
                  </a:cubicBezTo>
                  <a:cubicBezTo>
                    <a:pt x="1656" y="400"/>
                    <a:pt x="1746" y="422"/>
                    <a:pt x="1769" y="468"/>
                  </a:cubicBezTo>
                  <a:cubicBezTo>
                    <a:pt x="1792" y="514"/>
                    <a:pt x="1731" y="597"/>
                    <a:pt x="1724" y="650"/>
                  </a:cubicBezTo>
                  <a:cubicBezTo>
                    <a:pt x="1717" y="703"/>
                    <a:pt x="1709" y="748"/>
                    <a:pt x="1724" y="786"/>
                  </a:cubicBezTo>
                  <a:cubicBezTo>
                    <a:pt x="1739" y="824"/>
                    <a:pt x="1785" y="853"/>
                    <a:pt x="1815" y="876"/>
                  </a:cubicBezTo>
                  <a:cubicBezTo>
                    <a:pt x="1845" y="899"/>
                    <a:pt x="1868" y="899"/>
                    <a:pt x="1905" y="922"/>
                  </a:cubicBezTo>
                  <a:cubicBezTo>
                    <a:pt x="1942" y="945"/>
                    <a:pt x="1988" y="982"/>
                    <a:pt x="2041" y="1012"/>
                  </a:cubicBezTo>
                  <a:cubicBezTo>
                    <a:pt x="2094" y="1042"/>
                    <a:pt x="2208" y="1058"/>
                    <a:pt x="2223" y="1103"/>
                  </a:cubicBezTo>
                  <a:cubicBezTo>
                    <a:pt x="2238" y="1148"/>
                    <a:pt x="2185" y="1240"/>
                    <a:pt x="2132" y="1285"/>
                  </a:cubicBezTo>
                  <a:cubicBezTo>
                    <a:pt x="2079" y="1330"/>
                    <a:pt x="1973" y="1352"/>
                    <a:pt x="1905" y="1375"/>
                  </a:cubicBezTo>
                  <a:cubicBezTo>
                    <a:pt x="1837" y="1398"/>
                    <a:pt x="1761" y="1398"/>
                    <a:pt x="1724" y="1421"/>
                  </a:cubicBezTo>
                  <a:cubicBezTo>
                    <a:pt x="1687" y="1444"/>
                    <a:pt x="1709" y="1496"/>
                    <a:pt x="1679" y="1511"/>
                  </a:cubicBezTo>
                  <a:cubicBezTo>
                    <a:pt x="1649" y="1526"/>
                    <a:pt x="1595" y="1511"/>
                    <a:pt x="1542" y="1511"/>
                  </a:cubicBezTo>
                  <a:cubicBezTo>
                    <a:pt x="1489" y="1511"/>
                    <a:pt x="1399" y="1549"/>
                    <a:pt x="1361" y="1511"/>
                  </a:cubicBezTo>
                  <a:cubicBezTo>
                    <a:pt x="1323" y="1473"/>
                    <a:pt x="1339" y="1353"/>
                    <a:pt x="1316" y="1285"/>
                  </a:cubicBezTo>
                  <a:cubicBezTo>
                    <a:pt x="1293" y="1217"/>
                    <a:pt x="1255" y="1126"/>
                    <a:pt x="1225" y="1103"/>
                  </a:cubicBezTo>
                  <a:cubicBezTo>
                    <a:pt x="1195" y="1080"/>
                    <a:pt x="1179" y="1126"/>
                    <a:pt x="1134" y="1149"/>
                  </a:cubicBezTo>
                  <a:cubicBezTo>
                    <a:pt x="1089" y="1172"/>
                    <a:pt x="1021" y="1224"/>
                    <a:pt x="953" y="1239"/>
                  </a:cubicBezTo>
                  <a:cubicBezTo>
                    <a:pt x="885" y="1254"/>
                    <a:pt x="786" y="1239"/>
                    <a:pt x="726" y="1239"/>
                  </a:cubicBezTo>
                  <a:cubicBezTo>
                    <a:pt x="666" y="1239"/>
                    <a:pt x="628" y="1224"/>
                    <a:pt x="590" y="1239"/>
                  </a:cubicBezTo>
                  <a:cubicBezTo>
                    <a:pt x="552" y="1254"/>
                    <a:pt x="537" y="1300"/>
                    <a:pt x="499" y="1330"/>
                  </a:cubicBezTo>
                  <a:cubicBezTo>
                    <a:pt x="461" y="1360"/>
                    <a:pt x="416" y="1414"/>
                    <a:pt x="363" y="1421"/>
                  </a:cubicBezTo>
                  <a:cubicBezTo>
                    <a:pt x="310" y="1428"/>
                    <a:pt x="235" y="1390"/>
                    <a:pt x="182" y="1375"/>
                  </a:cubicBezTo>
                  <a:cubicBezTo>
                    <a:pt x="129" y="1360"/>
                    <a:pt x="76" y="1367"/>
                    <a:pt x="46" y="1330"/>
                  </a:cubicBezTo>
                  <a:cubicBezTo>
                    <a:pt x="16" y="1293"/>
                    <a:pt x="0" y="1209"/>
                    <a:pt x="0" y="1149"/>
                  </a:cubicBezTo>
                  <a:cubicBezTo>
                    <a:pt x="0" y="1089"/>
                    <a:pt x="23" y="1020"/>
                    <a:pt x="46" y="967"/>
                  </a:cubicBezTo>
                  <a:cubicBezTo>
                    <a:pt x="69" y="914"/>
                    <a:pt x="113" y="854"/>
                    <a:pt x="136" y="831"/>
                  </a:cubicBezTo>
                  <a:cubicBezTo>
                    <a:pt x="159" y="808"/>
                    <a:pt x="137" y="831"/>
                    <a:pt x="182" y="831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33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4" name="Freeform 37"/>
            <p:cNvSpPr/>
            <p:nvPr>
              <p:custDataLst>
                <p:tags r:id="rId8"/>
              </p:custDataLst>
            </p:nvPr>
          </p:nvSpPr>
          <p:spPr>
            <a:xfrm>
              <a:off x="690" y="3100"/>
              <a:ext cx="1126" cy="706"/>
            </a:xfrm>
            <a:custGeom>
              <a:avLst/>
              <a:gdLst/>
              <a:ahLst/>
              <a:cxnLst>
                <a:cxn ang="0">
                  <a:pos x="295" y="199"/>
                </a:cxn>
                <a:cxn ang="0">
                  <a:pos x="476" y="109"/>
                </a:cxn>
                <a:cxn ang="0">
                  <a:pos x="636" y="76"/>
                </a:cxn>
                <a:cxn ang="0">
                  <a:pos x="712" y="36"/>
                </a:cxn>
                <a:cxn ang="0">
                  <a:pos x="792" y="4"/>
                </a:cxn>
                <a:cxn ang="0">
                  <a:pos x="839" y="63"/>
                </a:cxn>
                <a:cxn ang="0">
                  <a:pos x="839" y="109"/>
                </a:cxn>
                <a:cxn ang="0">
                  <a:pos x="885" y="245"/>
                </a:cxn>
                <a:cxn ang="0">
                  <a:pos x="975" y="290"/>
                </a:cxn>
                <a:cxn ang="0">
                  <a:pos x="1111" y="381"/>
                </a:cxn>
                <a:cxn ang="0">
                  <a:pos x="1066" y="517"/>
                </a:cxn>
                <a:cxn ang="0">
                  <a:pos x="930" y="608"/>
                </a:cxn>
                <a:cxn ang="0">
                  <a:pos x="612" y="653"/>
                </a:cxn>
                <a:cxn ang="0">
                  <a:pos x="340" y="698"/>
                </a:cxn>
                <a:cxn ang="0">
                  <a:pos x="68" y="608"/>
                </a:cxn>
                <a:cxn ang="0">
                  <a:pos x="23" y="426"/>
                </a:cxn>
                <a:cxn ang="0">
                  <a:pos x="204" y="245"/>
                </a:cxn>
                <a:cxn ang="0">
                  <a:pos x="295" y="199"/>
                </a:cxn>
              </a:cxnLst>
              <a:rect l="0" t="0" r="0" b="0"/>
              <a:pathLst>
                <a:path w="1126" h="706">
                  <a:moveTo>
                    <a:pt x="295" y="199"/>
                  </a:moveTo>
                  <a:cubicBezTo>
                    <a:pt x="340" y="176"/>
                    <a:pt x="419" y="130"/>
                    <a:pt x="476" y="109"/>
                  </a:cubicBezTo>
                  <a:cubicBezTo>
                    <a:pt x="533" y="88"/>
                    <a:pt x="597" y="88"/>
                    <a:pt x="636" y="76"/>
                  </a:cubicBezTo>
                  <a:cubicBezTo>
                    <a:pt x="675" y="64"/>
                    <a:pt x="686" y="48"/>
                    <a:pt x="712" y="36"/>
                  </a:cubicBezTo>
                  <a:cubicBezTo>
                    <a:pt x="738" y="24"/>
                    <a:pt x="771" y="0"/>
                    <a:pt x="792" y="4"/>
                  </a:cubicBezTo>
                  <a:cubicBezTo>
                    <a:pt x="813" y="8"/>
                    <a:pt x="831" y="46"/>
                    <a:pt x="839" y="63"/>
                  </a:cubicBezTo>
                  <a:cubicBezTo>
                    <a:pt x="847" y="80"/>
                    <a:pt x="831" y="79"/>
                    <a:pt x="839" y="109"/>
                  </a:cubicBezTo>
                  <a:cubicBezTo>
                    <a:pt x="847" y="139"/>
                    <a:pt x="862" y="215"/>
                    <a:pt x="885" y="245"/>
                  </a:cubicBezTo>
                  <a:cubicBezTo>
                    <a:pt x="908" y="275"/>
                    <a:pt x="938" y="267"/>
                    <a:pt x="975" y="290"/>
                  </a:cubicBezTo>
                  <a:cubicBezTo>
                    <a:pt x="1012" y="313"/>
                    <a:pt x="1096" y="343"/>
                    <a:pt x="1111" y="381"/>
                  </a:cubicBezTo>
                  <a:cubicBezTo>
                    <a:pt x="1126" y="419"/>
                    <a:pt x="1096" y="479"/>
                    <a:pt x="1066" y="517"/>
                  </a:cubicBezTo>
                  <a:cubicBezTo>
                    <a:pt x="1036" y="555"/>
                    <a:pt x="1006" y="585"/>
                    <a:pt x="930" y="608"/>
                  </a:cubicBezTo>
                  <a:cubicBezTo>
                    <a:pt x="854" y="631"/>
                    <a:pt x="710" y="638"/>
                    <a:pt x="612" y="653"/>
                  </a:cubicBezTo>
                  <a:cubicBezTo>
                    <a:pt x="514" y="668"/>
                    <a:pt x="431" y="706"/>
                    <a:pt x="340" y="698"/>
                  </a:cubicBezTo>
                  <a:cubicBezTo>
                    <a:pt x="249" y="690"/>
                    <a:pt x="121" y="653"/>
                    <a:pt x="68" y="608"/>
                  </a:cubicBezTo>
                  <a:cubicBezTo>
                    <a:pt x="15" y="563"/>
                    <a:pt x="0" y="486"/>
                    <a:pt x="23" y="426"/>
                  </a:cubicBezTo>
                  <a:cubicBezTo>
                    <a:pt x="46" y="366"/>
                    <a:pt x="159" y="283"/>
                    <a:pt x="204" y="245"/>
                  </a:cubicBezTo>
                  <a:cubicBezTo>
                    <a:pt x="249" y="207"/>
                    <a:pt x="250" y="222"/>
                    <a:pt x="295" y="199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42"/>
          <p:cNvGrpSpPr/>
          <p:nvPr/>
        </p:nvGrpSpPr>
        <p:grpSpPr>
          <a:xfrm>
            <a:off x="2016013" y="1938699"/>
            <a:ext cx="2827747" cy="2410362"/>
            <a:chOff x="351" y="1871"/>
            <a:chExt cx="2199" cy="1864"/>
          </a:xfrm>
        </p:grpSpPr>
        <p:sp>
          <p:nvSpPr>
            <p:cNvPr id="16401" name="Freeform 40"/>
            <p:cNvSpPr/>
            <p:nvPr>
              <p:custDataLst>
                <p:tags r:id="rId9"/>
              </p:custDataLst>
            </p:nvPr>
          </p:nvSpPr>
          <p:spPr>
            <a:xfrm>
              <a:off x="1158" y="1871"/>
              <a:ext cx="1392" cy="1511"/>
            </a:xfrm>
            <a:custGeom>
              <a:avLst/>
              <a:gdLst/>
              <a:ahLst/>
              <a:cxnLst>
                <a:cxn ang="0">
                  <a:pos x="53" y="90"/>
                </a:cxn>
                <a:cxn ang="0">
                  <a:pos x="235" y="0"/>
                </a:cxn>
                <a:cxn ang="0">
                  <a:pos x="326" y="90"/>
                </a:cxn>
                <a:cxn ang="0">
                  <a:pos x="462" y="317"/>
                </a:cxn>
                <a:cxn ang="0">
                  <a:pos x="779" y="362"/>
                </a:cxn>
                <a:cxn ang="0">
                  <a:pos x="915" y="499"/>
                </a:cxn>
                <a:cxn ang="0">
                  <a:pos x="870" y="680"/>
                </a:cxn>
                <a:cxn ang="0">
                  <a:pos x="915" y="771"/>
                </a:cxn>
                <a:cxn ang="0">
                  <a:pos x="1142" y="907"/>
                </a:cxn>
                <a:cxn ang="0">
                  <a:pos x="1369" y="1043"/>
                </a:cxn>
                <a:cxn ang="0">
                  <a:pos x="1278" y="1270"/>
                </a:cxn>
                <a:cxn ang="0">
                  <a:pos x="1006" y="1360"/>
                </a:cxn>
                <a:cxn ang="0">
                  <a:pos x="870" y="1406"/>
                </a:cxn>
                <a:cxn ang="0">
                  <a:pos x="779" y="1496"/>
                </a:cxn>
                <a:cxn ang="0">
                  <a:pos x="643" y="1496"/>
                </a:cxn>
                <a:cxn ang="0">
                  <a:pos x="507" y="1451"/>
                </a:cxn>
                <a:cxn ang="0">
                  <a:pos x="462" y="1224"/>
                </a:cxn>
                <a:cxn ang="0">
                  <a:pos x="371" y="1043"/>
                </a:cxn>
                <a:cxn ang="0">
                  <a:pos x="235" y="907"/>
                </a:cxn>
                <a:cxn ang="0">
                  <a:pos x="235" y="680"/>
                </a:cxn>
                <a:cxn ang="0">
                  <a:pos x="99" y="499"/>
                </a:cxn>
                <a:cxn ang="0">
                  <a:pos x="8" y="226"/>
                </a:cxn>
                <a:cxn ang="0">
                  <a:pos x="53" y="90"/>
                </a:cxn>
              </a:cxnLst>
              <a:rect l="0" t="0" r="0" b="0"/>
              <a:pathLst>
                <a:path w="1392" h="1511">
                  <a:moveTo>
                    <a:pt x="53" y="90"/>
                  </a:moveTo>
                  <a:cubicBezTo>
                    <a:pt x="91" y="52"/>
                    <a:pt x="190" y="0"/>
                    <a:pt x="235" y="0"/>
                  </a:cubicBezTo>
                  <a:cubicBezTo>
                    <a:pt x="280" y="0"/>
                    <a:pt x="288" y="37"/>
                    <a:pt x="326" y="90"/>
                  </a:cubicBezTo>
                  <a:cubicBezTo>
                    <a:pt x="364" y="143"/>
                    <a:pt x="387" y="272"/>
                    <a:pt x="462" y="317"/>
                  </a:cubicBezTo>
                  <a:cubicBezTo>
                    <a:pt x="537" y="362"/>
                    <a:pt x="703" y="332"/>
                    <a:pt x="779" y="362"/>
                  </a:cubicBezTo>
                  <a:cubicBezTo>
                    <a:pt x="855" y="392"/>
                    <a:pt x="900" y="446"/>
                    <a:pt x="915" y="499"/>
                  </a:cubicBezTo>
                  <a:cubicBezTo>
                    <a:pt x="930" y="552"/>
                    <a:pt x="870" y="635"/>
                    <a:pt x="870" y="680"/>
                  </a:cubicBezTo>
                  <a:cubicBezTo>
                    <a:pt x="870" y="725"/>
                    <a:pt x="870" y="733"/>
                    <a:pt x="915" y="771"/>
                  </a:cubicBezTo>
                  <a:cubicBezTo>
                    <a:pt x="960" y="809"/>
                    <a:pt x="1066" y="862"/>
                    <a:pt x="1142" y="907"/>
                  </a:cubicBezTo>
                  <a:cubicBezTo>
                    <a:pt x="1218" y="952"/>
                    <a:pt x="1346" y="983"/>
                    <a:pt x="1369" y="1043"/>
                  </a:cubicBezTo>
                  <a:cubicBezTo>
                    <a:pt x="1392" y="1103"/>
                    <a:pt x="1339" y="1217"/>
                    <a:pt x="1278" y="1270"/>
                  </a:cubicBezTo>
                  <a:cubicBezTo>
                    <a:pt x="1217" y="1323"/>
                    <a:pt x="1074" y="1337"/>
                    <a:pt x="1006" y="1360"/>
                  </a:cubicBezTo>
                  <a:cubicBezTo>
                    <a:pt x="938" y="1383"/>
                    <a:pt x="908" y="1383"/>
                    <a:pt x="870" y="1406"/>
                  </a:cubicBezTo>
                  <a:cubicBezTo>
                    <a:pt x="832" y="1429"/>
                    <a:pt x="817" y="1481"/>
                    <a:pt x="779" y="1496"/>
                  </a:cubicBezTo>
                  <a:cubicBezTo>
                    <a:pt x="741" y="1511"/>
                    <a:pt x="688" y="1503"/>
                    <a:pt x="643" y="1496"/>
                  </a:cubicBezTo>
                  <a:cubicBezTo>
                    <a:pt x="598" y="1489"/>
                    <a:pt x="537" y="1496"/>
                    <a:pt x="507" y="1451"/>
                  </a:cubicBezTo>
                  <a:cubicBezTo>
                    <a:pt x="477" y="1406"/>
                    <a:pt x="485" y="1292"/>
                    <a:pt x="462" y="1224"/>
                  </a:cubicBezTo>
                  <a:cubicBezTo>
                    <a:pt x="439" y="1156"/>
                    <a:pt x="409" y="1096"/>
                    <a:pt x="371" y="1043"/>
                  </a:cubicBezTo>
                  <a:cubicBezTo>
                    <a:pt x="333" y="990"/>
                    <a:pt x="258" y="967"/>
                    <a:pt x="235" y="907"/>
                  </a:cubicBezTo>
                  <a:cubicBezTo>
                    <a:pt x="212" y="847"/>
                    <a:pt x="258" y="748"/>
                    <a:pt x="235" y="680"/>
                  </a:cubicBezTo>
                  <a:cubicBezTo>
                    <a:pt x="212" y="612"/>
                    <a:pt x="137" y="574"/>
                    <a:pt x="99" y="499"/>
                  </a:cubicBezTo>
                  <a:cubicBezTo>
                    <a:pt x="61" y="424"/>
                    <a:pt x="16" y="294"/>
                    <a:pt x="8" y="226"/>
                  </a:cubicBezTo>
                  <a:cubicBezTo>
                    <a:pt x="0" y="158"/>
                    <a:pt x="15" y="128"/>
                    <a:pt x="53" y="9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008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2" name="Freeform 41"/>
            <p:cNvSpPr/>
            <p:nvPr>
              <p:custDataLst>
                <p:tags r:id="rId10"/>
              </p:custDataLst>
            </p:nvPr>
          </p:nvSpPr>
          <p:spPr>
            <a:xfrm>
              <a:off x="351" y="2397"/>
              <a:ext cx="1436" cy="1338"/>
            </a:xfrm>
            <a:custGeom>
              <a:avLst/>
              <a:gdLst/>
              <a:ahLst/>
              <a:cxnLst>
                <a:cxn ang="0">
                  <a:pos x="234" y="272"/>
                </a:cxn>
                <a:cxn ang="0">
                  <a:pos x="415" y="272"/>
                </a:cxn>
                <a:cxn ang="0">
                  <a:pos x="552" y="136"/>
                </a:cxn>
                <a:cxn ang="0">
                  <a:pos x="733" y="45"/>
                </a:cxn>
                <a:cxn ang="0">
                  <a:pos x="869" y="45"/>
                </a:cxn>
                <a:cxn ang="0">
                  <a:pos x="914" y="0"/>
                </a:cxn>
                <a:cxn ang="0">
                  <a:pos x="1005" y="45"/>
                </a:cxn>
                <a:cxn ang="0">
                  <a:pos x="1062" y="153"/>
                </a:cxn>
                <a:cxn ang="0">
                  <a:pos x="1058" y="345"/>
                </a:cxn>
                <a:cxn ang="0">
                  <a:pos x="1141" y="499"/>
                </a:cxn>
                <a:cxn ang="0">
                  <a:pos x="1187" y="680"/>
                </a:cxn>
                <a:cxn ang="0">
                  <a:pos x="1141" y="771"/>
                </a:cxn>
                <a:cxn ang="0">
                  <a:pos x="1277" y="907"/>
                </a:cxn>
                <a:cxn ang="0">
                  <a:pos x="1368" y="952"/>
                </a:cxn>
                <a:cxn ang="0">
                  <a:pos x="1413" y="1043"/>
                </a:cxn>
                <a:cxn ang="0">
                  <a:pos x="1232" y="1270"/>
                </a:cxn>
                <a:cxn ang="0">
                  <a:pos x="733" y="1270"/>
                </a:cxn>
                <a:cxn ang="0">
                  <a:pos x="506" y="1315"/>
                </a:cxn>
                <a:cxn ang="0">
                  <a:pos x="279" y="1134"/>
                </a:cxn>
                <a:cxn ang="0">
                  <a:pos x="189" y="862"/>
                </a:cxn>
                <a:cxn ang="0">
                  <a:pos x="53" y="680"/>
                </a:cxn>
                <a:cxn ang="0">
                  <a:pos x="7" y="453"/>
                </a:cxn>
                <a:cxn ang="0">
                  <a:pos x="98" y="272"/>
                </a:cxn>
                <a:cxn ang="0">
                  <a:pos x="234" y="272"/>
                </a:cxn>
              </a:cxnLst>
              <a:rect l="0" t="0" r="0" b="0"/>
              <a:pathLst>
                <a:path w="1436" h="1338">
                  <a:moveTo>
                    <a:pt x="234" y="272"/>
                  </a:moveTo>
                  <a:cubicBezTo>
                    <a:pt x="287" y="272"/>
                    <a:pt x="362" y="295"/>
                    <a:pt x="415" y="272"/>
                  </a:cubicBezTo>
                  <a:cubicBezTo>
                    <a:pt x="468" y="249"/>
                    <a:pt x="499" y="174"/>
                    <a:pt x="552" y="136"/>
                  </a:cubicBezTo>
                  <a:cubicBezTo>
                    <a:pt x="605" y="98"/>
                    <a:pt x="680" y="60"/>
                    <a:pt x="733" y="45"/>
                  </a:cubicBezTo>
                  <a:cubicBezTo>
                    <a:pt x="786" y="30"/>
                    <a:pt x="839" y="52"/>
                    <a:pt x="869" y="45"/>
                  </a:cubicBezTo>
                  <a:cubicBezTo>
                    <a:pt x="899" y="38"/>
                    <a:pt x="891" y="0"/>
                    <a:pt x="914" y="0"/>
                  </a:cubicBezTo>
                  <a:cubicBezTo>
                    <a:pt x="937" y="0"/>
                    <a:pt x="980" y="20"/>
                    <a:pt x="1005" y="45"/>
                  </a:cubicBezTo>
                  <a:cubicBezTo>
                    <a:pt x="1030" y="70"/>
                    <a:pt x="1053" y="103"/>
                    <a:pt x="1062" y="153"/>
                  </a:cubicBezTo>
                  <a:cubicBezTo>
                    <a:pt x="1071" y="203"/>
                    <a:pt x="1045" y="287"/>
                    <a:pt x="1058" y="345"/>
                  </a:cubicBezTo>
                  <a:cubicBezTo>
                    <a:pt x="1071" y="403"/>
                    <a:pt x="1120" y="443"/>
                    <a:pt x="1141" y="499"/>
                  </a:cubicBezTo>
                  <a:cubicBezTo>
                    <a:pt x="1162" y="555"/>
                    <a:pt x="1187" y="635"/>
                    <a:pt x="1187" y="680"/>
                  </a:cubicBezTo>
                  <a:cubicBezTo>
                    <a:pt x="1187" y="725"/>
                    <a:pt x="1126" y="733"/>
                    <a:pt x="1141" y="771"/>
                  </a:cubicBezTo>
                  <a:cubicBezTo>
                    <a:pt x="1156" y="809"/>
                    <a:pt x="1239" y="877"/>
                    <a:pt x="1277" y="907"/>
                  </a:cubicBezTo>
                  <a:cubicBezTo>
                    <a:pt x="1315" y="937"/>
                    <a:pt x="1345" y="929"/>
                    <a:pt x="1368" y="952"/>
                  </a:cubicBezTo>
                  <a:cubicBezTo>
                    <a:pt x="1391" y="975"/>
                    <a:pt x="1436" y="990"/>
                    <a:pt x="1413" y="1043"/>
                  </a:cubicBezTo>
                  <a:cubicBezTo>
                    <a:pt x="1390" y="1096"/>
                    <a:pt x="1345" y="1232"/>
                    <a:pt x="1232" y="1270"/>
                  </a:cubicBezTo>
                  <a:cubicBezTo>
                    <a:pt x="1119" y="1308"/>
                    <a:pt x="854" y="1263"/>
                    <a:pt x="733" y="1270"/>
                  </a:cubicBezTo>
                  <a:cubicBezTo>
                    <a:pt x="612" y="1277"/>
                    <a:pt x="582" y="1338"/>
                    <a:pt x="506" y="1315"/>
                  </a:cubicBezTo>
                  <a:cubicBezTo>
                    <a:pt x="430" y="1292"/>
                    <a:pt x="332" y="1209"/>
                    <a:pt x="279" y="1134"/>
                  </a:cubicBezTo>
                  <a:cubicBezTo>
                    <a:pt x="226" y="1059"/>
                    <a:pt x="227" y="938"/>
                    <a:pt x="189" y="862"/>
                  </a:cubicBezTo>
                  <a:cubicBezTo>
                    <a:pt x="151" y="786"/>
                    <a:pt x="83" y="748"/>
                    <a:pt x="53" y="680"/>
                  </a:cubicBezTo>
                  <a:cubicBezTo>
                    <a:pt x="23" y="612"/>
                    <a:pt x="0" y="521"/>
                    <a:pt x="7" y="453"/>
                  </a:cubicBezTo>
                  <a:cubicBezTo>
                    <a:pt x="14" y="385"/>
                    <a:pt x="60" y="302"/>
                    <a:pt x="98" y="272"/>
                  </a:cubicBezTo>
                  <a:cubicBezTo>
                    <a:pt x="136" y="242"/>
                    <a:pt x="181" y="272"/>
                    <a:pt x="234" y="272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35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6394" name="Picture 35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4864100" y="2312988"/>
            <a:ext cx="3543300" cy="1465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95" name="Group 34"/>
          <p:cNvGrpSpPr/>
          <p:nvPr/>
        </p:nvGrpSpPr>
        <p:grpSpPr>
          <a:xfrm>
            <a:off x="604838" y="802005"/>
            <a:ext cx="7934325" cy="1157288"/>
            <a:chOff x="568" y="959"/>
            <a:chExt cx="4999" cy="729"/>
          </a:xfrm>
        </p:grpSpPr>
        <p:sp>
          <p:nvSpPr>
            <p:cNvPr id="16396" name="Rectangle 11"/>
            <p:cNvSpPr txBox="1"/>
            <p:nvPr>
              <p:custDataLst>
                <p:tags r:id="rId12"/>
              </p:custDataLst>
            </p:nvPr>
          </p:nvSpPr>
          <p:spPr>
            <a:xfrm>
              <a:off x="568" y="959"/>
              <a:ext cx="4999" cy="7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 defTabSz="914400" eaLnBrk="0" hangingPunct="0">
                <a:lnSpc>
                  <a:spcPct val="150000"/>
                </a:lnSpc>
              </a:pPr>
              <a:r>
                <a:rPr lang="en-US" altLang="zh-CN" sz="26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5</a:t>
              </a:r>
              <a:r>
                <a:rPr lang="zh-CN" altLang="en-US" sz="26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只     要飞进</a:t>
              </a:r>
              <a:r>
                <a:rPr lang="en-US" altLang="zh-CN" sz="26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 sz="2600" b="1" dirty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      ，每个      能飞进同样多的        吗？圈出正确答案。</a:t>
              </a:r>
              <a:endParaRPr lang="zh-CN" altLang="en-US" sz="26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6397" name="Picture 27" descr="107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1258" y="1060"/>
              <a:ext cx="213" cy="2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8" name="Picture 28" descr="108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2528" y="1118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9" name="Picture 32" descr="108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3494" y="1115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0" name="Picture 33" descr="107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5347" y="1065"/>
              <a:ext cx="213" cy="2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" name="TextBox 14"/>
          <p:cNvSpPr txBox="1"/>
          <p:nvPr>
            <p:custDataLst>
              <p:tags r:id="rId15"/>
            </p:custDataLst>
          </p:nvPr>
        </p:nvSpPr>
        <p:spPr>
          <a:xfrm>
            <a:off x="844868" y="1970723"/>
            <a:ext cx="500062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16"/>
            </p:custDataLst>
          </p:nvPr>
        </p:nvCxnSpPr>
        <p:spPr>
          <a:xfrm rot="5400000">
            <a:off x="735330" y="2446973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>
            <p:custDataLst>
              <p:tags r:id="rId17"/>
            </p:custDataLst>
          </p:nvPr>
        </p:nvCxnSpPr>
        <p:spPr>
          <a:xfrm rot="-5400000" flipH="1">
            <a:off x="1087755" y="2450148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" name="TextBox 17"/>
          <p:cNvSpPr txBox="1"/>
          <p:nvPr>
            <p:custDataLst>
              <p:tags r:id="rId18"/>
            </p:custDataLst>
          </p:nvPr>
        </p:nvSpPr>
        <p:spPr>
          <a:xfrm>
            <a:off x="474980" y="2756535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>
            <p:custDataLst>
              <p:tags r:id="rId19"/>
            </p:custDataLst>
          </p:nvPr>
        </p:nvSpPr>
        <p:spPr>
          <a:xfrm>
            <a:off x="1202055" y="275971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8155" y="3202940"/>
            <a:ext cx="1227455" cy="494665"/>
            <a:chOff x="4700" y="4324"/>
            <a:chExt cx="1933" cy="779"/>
          </a:xfrm>
        </p:grpSpPr>
        <p:sp>
          <p:nvSpPr>
            <p:cNvPr id="10" name="TextBox 38"/>
            <p:cNvSpPr txBox="1"/>
            <p:nvPr>
              <p:custDataLst>
                <p:tags r:id="rId20"/>
              </p:custDataLst>
            </p:nvPr>
          </p:nvSpPr>
          <p:spPr>
            <a:xfrm>
              <a:off x="4700" y="4324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39"/>
            <p:cNvSpPr txBox="1"/>
            <p:nvPr>
              <p:custDataLst>
                <p:tags r:id="rId21"/>
              </p:custDataLst>
            </p:nvPr>
          </p:nvSpPr>
          <p:spPr>
            <a:xfrm>
              <a:off x="5845" y="4329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0220" y="3629660"/>
            <a:ext cx="1226820" cy="494665"/>
            <a:chOff x="8148" y="4324"/>
            <a:chExt cx="1932" cy="779"/>
          </a:xfrm>
        </p:grpSpPr>
        <p:sp>
          <p:nvSpPr>
            <p:cNvPr id="12" name="TextBox 38"/>
            <p:cNvSpPr txBox="1"/>
            <p:nvPr>
              <p:custDataLst>
                <p:tags r:id="rId22"/>
              </p:custDataLst>
            </p:nvPr>
          </p:nvSpPr>
          <p:spPr>
            <a:xfrm>
              <a:off x="8148" y="4324"/>
              <a:ext cx="787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39"/>
            <p:cNvSpPr txBox="1"/>
            <p:nvPr>
              <p:custDataLst>
                <p:tags r:id="rId23"/>
              </p:custDataLst>
            </p:nvPr>
          </p:nvSpPr>
          <p:spPr>
            <a:xfrm>
              <a:off x="9293" y="4329"/>
              <a:ext cx="787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9745" y="4047490"/>
            <a:ext cx="1183005" cy="500380"/>
            <a:chOff x="11550" y="4310"/>
            <a:chExt cx="1863" cy="788"/>
          </a:xfrm>
        </p:grpSpPr>
        <p:sp>
          <p:nvSpPr>
            <p:cNvPr id="34" name="TextBox 39"/>
            <p:cNvSpPr txBox="1"/>
            <p:nvPr>
              <p:custDataLst>
                <p:tags r:id="rId24"/>
              </p:custDataLst>
            </p:nvPr>
          </p:nvSpPr>
          <p:spPr>
            <a:xfrm>
              <a:off x="12625" y="4310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38"/>
            <p:cNvSpPr txBox="1"/>
            <p:nvPr>
              <p:custDataLst>
                <p:tags r:id="rId25"/>
              </p:custDataLst>
            </p:nvPr>
          </p:nvSpPr>
          <p:spPr>
            <a:xfrm>
              <a:off x="11550" y="4324"/>
              <a:ext cx="78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  <p:bldP spid="9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3" name="Rectangle 11"/>
          <p:cNvSpPr txBox="1"/>
          <p:nvPr/>
        </p:nvSpPr>
        <p:spPr>
          <a:xfrm>
            <a:off x="613093" y="664213"/>
            <a:ext cx="8229600" cy="577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eaLnBrk="0" hangingPunct="0">
              <a:lnSpc>
                <a:spcPct val="120000"/>
              </a:lnSpc>
            </a:pPr>
            <a:r>
              <a:rPr lang="en-US" altLang="zh-CN" sz="26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6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这个游戏公平吗？ </a:t>
            </a:r>
            <a:endParaRPr lang="zh-CN" altLang="en-US" sz="26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4" name="Rectangle 11"/>
          <p:cNvSpPr txBox="1"/>
          <p:nvPr>
            <p:custDataLst>
              <p:tags r:id="rId5"/>
            </p:custDataLst>
          </p:nvPr>
        </p:nvSpPr>
        <p:spPr>
          <a:xfrm>
            <a:off x="906463" y="3494723"/>
            <a:ext cx="7785100" cy="5270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 eaLnBrk="0" hangingPunct="0">
              <a:lnSpc>
                <a:spcPct val="120000"/>
              </a:lnSpc>
            </a:pPr>
            <a:r>
              <a:rPr lang="zh-CN" altLang="en-US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说一说怎样才能使这个游戏变得公平。</a:t>
            </a:r>
            <a:endParaRPr lang="zh-CN" altLang="en-US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984250" y="1169670"/>
            <a:ext cx="8521065" cy="19278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rot="900000">
            <a:off x="-304800" y="1064895"/>
            <a:ext cx="2207895" cy="1917065"/>
          </a:xfrm>
          <a:prstGeom prst="rect">
            <a:avLst/>
          </a:prstGeom>
        </p:spPr>
      </p:pic>
      <p:sp>
        <p:nvSpPr>
          <p:cNvPr id="6" name="Freeform 44"/>
          <p:cNvSpPr/>
          <p:nvPr>
            <p:custDataLst>
              <p:tags r:id="rId8"/>
            </p:custDataLst>
          </p:nvPr>
        </p:nvSpPr>
        <p:spPr>
          <a:xfrm rot="300000">
            <a:off x="7384415" y="1532255"/>
            <a:ext cx="1532255" cy="1457325"/>
          </a:xfrm>
          <a:custGeom>
            <a:avLst/>
            <a:gdLst/>
            <a:ahLst/>
            <a:cxnLst>
              <a:cxn ang="0">
                <a:pos x="537687485" y="104362253"/>
              </a:cxn>
              <a:cxn ang="0">
                <a:pos x="537687485" y="308550516"/>
              </a:cxn>
              <a:cxn ang="0">
                <a:pos x="435595306" y="515006900"/>
              </a:cxn>
              <a:cxn ang="0">
                <a:pos x="331233240" y="617099524"/>
              </a:cxn>
              <a:cxn ang="0">
                <a:pos x="292664749" y="712387782"/>
              </a:cxn>
              <a:cxn ang="0">
                <a:pos x="279052961" y="773643657"/>
              </a:cxn>
              <a:cxn ang="0">
                <a:pos x="272246313" y="800868659"/>
              </a:cxn>
              <a:cxn ang="0">
                <a:pos x="338039888" y="921112288"/>
              </a:cxn>
              <a:cxn ang="0">
                <a:pos x="367533351" y="1025474541"/>
              </a:cxn>
              <a:cxn ang="0">
                <a:pos x="333503127" y="1113956926"/>
              </a:cxn>
              <a:cxn ang="0">
                <a:pos x="251827877" y="1222856930"/>
              </a:cxn>
              <a:cxn ang="0">
                <a:pos x="626167876" y="1236468677"/>
              </a:cxn>
              <a:cxn ang="0">
                <a:pos x="639779665" y="1284112806"/>
              </a:cxn>
              <a:cxn ang="0">
                <a:pos x="190572570" y="1284112806"/>
              </a:cxn>
              <a:cxn ang="0">
                <a:pos x="229141061" y="1304531934"/>
              </a:cxn>
              <a:cxn ang="0">
                <a:pos x="242752850" y="1438387310"/>
              </a:cxn>
              <a:cxn ang="0">
                <a:pos x="245022736" y="1515524562"/>
              </a:cxn>
              <a:cxn ang="0">
                <a:pos x="190572570" y="1624424567"/>
              </a:cxn>
              <a:cxn ang="0">
                <a:pos x="140660670" y="1644843695"/>
              </a:cxn>
              <a:cxn ang="0">
                <a:pos x="142929051" y="1706099571"/>
              </a:cxn>
              <a:cxn ang="0">
                <a:pos x="47643519" y="1794581955"/>
              </a:cxn>
              <a:cxn ang="0">
                <a:pos x="0" y="1876256958"/>
              </a:cxn>
              <a:cxn ang="0">
                <a:pos x="22686816" y="1955662332"/>
              </a:cxn>
              <a:cxn ang="0">
                <a:pos x="229141061" y="2147483647"/>
              </a:cxn>
              <a:cxn ang="0">
                <a:pos x="1839935137" y="2147483647"/>
              </a:cxn>
              <a:cxn ang="0">
                <a:pos x="1994209102" y="1472418185"/>
              </a:cxn>
              <a:cxn ang="0">
                <a:pos x="1962447258" y="43106377"/>
              </a:cxn>
              <a:cxn ang="0">
                <a:pos x="1052688154" y="0"/>
              </a:cxn>
              <a:cxn ang="0">
                <a:pos x="639779665" y="0"/>
              </a:cxn>
              <a:cxn ang="0">
                <a:pos x="537687485" y="104362253"/>
              </a:cxn>
            </a:cxnLst>
            <a:rect l="0" t="0" r="0" b="0"/>
            <a:pathLst>
              <a:path w="879" h="964">
                <a:moveTo>
                  <a:pt x="237" y="46"/>
                </a:moveTo>
                <a:lnTo>
                  <a:pt x="237" y="136"/>
                </a:lnTo>
                <a:lnTo>
                  <a:pt x="192" y="227"/>
                </a:lnTo>
                <a:lnTo>
                  <a:pt x="146" y="272"/>
                </a:lnTo>
                <a:lnTo>
                  <a:pt x="129" y="314"/>
                </a:lnTo>
                <a:lnTo>
                  <a:pt x="123" y="341"/>
                </a:lnTo>
                <a:lnTo>
                  <a:pt x="120" y="353"/>
                </a:lnTo>
                <a:lnTo>
                  <a:pt x="149" y="406"/>
                </a:lnTo>
                <a:lnTo>
                  <a:pt x="162" y="452"/>
                </a:lnTo>
                <a:lnTo>
                  <a:pt x="147" y="491"/>
                </a:lnTo>
                <a:lnTo>
                  <a:pt x="111" y="539"/>
                </a:lnTo>
                <a:lnTo>
                  <a:pt x="276" y="545"/>
                </a:lnTo>
                <a:lnTo>
                  <a:pt x="282" y="566"/>
                </a:lnTo>
                <a:lnTo>
                  <a:pt x="84" y="566"/>
                </a:lnTo>
                <a:lnTo>
                  <a:pt x="101" y="575"/>
                </a:lnTo>
                <a:lnTo>
                  <a:pt x="107" y="634"/>
                </a:lnTo>
                <a:lnTo>
                  <a:pt x="108" y="668"/>
                </a:lnTo>
                <a:lnTo>
                  <a:pt x="84" y="716"/>
                </a:lnTo>
                <a:lnTo>
                  <a:pt x="62" y="725"/>
                </a:lnTo>
                <a:lnTo>
                  <a:pt x="63" y="752"/>
                </a:lnTo>
                <a:lnTo>
                  <a:pt x="21" y="791"/>
                </a:lnTo>
                <a:lnTo>
                  <a:pt x="0" y="827"/>
                </a:lnTo>
                <a:lnTo>
                  <a:pt x="10" y="862"/>
                </a:lnTo>
                <a:lnTo>
                  <a:pt x="101" y="953"/>
                </a:lnTo>
                <a:lnTo>
                  <a:pt x="811" y="967"/>
                </a:lnTo>
                <a:lnTo>
                  <a:pt x="879" y="649"/>
                </a:lnTo>
                <a:lnTo>
                  <a:pt x="865" y="19"/>
                </a:lnTo>
                <a:lnTo>
                  <a:pt x="464" y="0"/>
                </a:lnTo>
                <a:lnTo>
                  <a:pt x="282" y="0"/>
                </a:lnTo>
                <a:lnTo>
                  <a:pt x="237" y="46"/>
                </a:lnTo>
                <a:close/>
              </a:path>
            </a:pathLst>
          </a:custGeom>
          <a:solidFill>
            <a:srgbClr val="EEF8E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44"/>
          <p:cNvSpPr/>
          <p:nvPr>
            <p:custDataLst>
              <p:tags r:id="rId9"/>
            </p:custDataLst>
          </p:nvPr>
        </p:nvSpPr>
        <p:spPr>
          <a:xfrm rot="8400000">
            <a:off x="318135" y="1327785"/>
            <a:ext cx="1202690" cy="1954530"/>
          </a:xfrm>
          <a:custGeom>
            <a:avLst/>
            <a:gdLst/>
            <a:ahLst/>
            <a:cxnLst>
              <a:cxn ang="0">
                <a:pos x="537687485" y="104362253"/>
              </a:cxn>
              <a:cxn ang="0">
                <a:pos x="537687485" y="308550516"/>
              </a:cxn>
              <a:cxn ang="0">
                <a:pos x="435595306" y="515006900"/>
              </a:cxn>
              <a:cxn ang="0">
                <a:pos x="331233240" y="617099524"/>
              </a:cxn>
              <a:cxn ang="0">
                <a:pos x="292664749" y="712387782"/>
              </a:cxn>
              <a:cxn ang="0">
                <a:pos x="279052961" y="773643657"/>
              </a:cxn>
              <a:cxn ang="0">
                <a:pos x="272246313" y="800868659"/>
              </a:cxn>
              <a:cxn ang="0">
                <a:pos x="338039888" y="921112288"/>
              </a:cxn>
              <a:cxn ang="0">
                <a:pos x="367533351" y="1025474541"/>
              </a:cxn>
              <a:cxn ang="0">
                <a:pos x="333503127" y="1113956926"/>
              </a:cxn>
              <a:cxn ang="0">
                <a:pos x="251827877" y="1222856930"/>
              </a:cxn>
              <a:cxn ang="0">
                <a:pos x="626167876" y="1236468677"/>
              </a:cxn>
              <a:cxn ang="0">
                <a:pos x="639779665" y="1284112806"/>
              </a:cxn>
              <a:cxn ang="0">
                <a:pos x="190572570" y="1284112806"/>
              </a:cxn>
              <a:cxn ang="0">
                <a:pos x="229141061" y="1304531934"/>
              </a:cxn>
              <a:cxn ang="0">
                <a:pos x="242752850" y="1438387310"/>
              </a:cxn>
              <a:cxn ang="0">
                <a:pos x="245022736" y="1515524562"/>
              </a:cxn>
              <a:cxn ang="0">
                <a:pos x="190572570" y="1624424567"/>
              </a:cxn>
              <a:cxn ang="0">
                <a:pos x="140660670" y="1644843695"/>
              </a:cxn>
              <a:cxn ang="0">
                <a:pos x="142929051" y="1706099571"/>
              </a:cxn>
              <a:cxn ang="0">
                <a:pos x="47643519" y="1794581955"/>
              </a:cxn>
              <a:cxn ang="0">
                <a:pos x="0" y="1876256958"/>
              </a:cxn>
              <a:cxn ang="0">
                <a:pos x="22686816" y="1955662332"/>
              </a:cxn>
              <a:cxn ang="0">
                <a:pos x="229141061" y="2147483647"/>
              </a:cxn>
              <a:cxn ang="0">
                <a:pos x="1839935137" y="2147483647"/>
              </a:cxn>
              <a:cxn ang="0">
                <a:pos x="1994209102" y="1472418185"/>
              </a:cxn>
              <a:cxn ang="0">
                <a:pos x="1962447258" y="43106377"/>
              </a:cxn>
              <a:cxn ang="0">
                <a:pos x="1052688154" y="0"/>
              </a:cxn>
              <a:cxn ang="0">
                <a:pos x="639779665" y="0"/>
              </a:cxn>
              <a:cxn ang="0">
                <a:pos x="537687485" y="104362253"/>
              </a:cxn>
            </a:cxnLst>
            <a:rect l="0" t="0" r="0" b="0"/>
            <a:pathLst>
              <a:path w="879" h="964">
                <a:moveTo>
                  <a:pt x="237" y="46"/>
                </a:moveTo>
                <a:lnTo>
                  <a:pt x="237" y="136"/>
                </a:lnTo>
                <a:lnTo>
                  <a:pt x="192" y="227"/>
                </a:lnTo>
                <a:lnTo>
                  <a:pt x="146" y="272"/>
                </a:lnTo>
                <a:lnTo>
                  <a:pt x="129" y="314"/>
                </a:lnTo>
                <a:lnTo>
                  <a:pt x="123" y="341"/>
                </a:lnTo>
                <a:lnTo>
                  <a:pt x="120" y="353"/>
                </a:lnTo>
                <a:lnTo>
                  <a:pt x="149" y="406"/>
                </a:lnTo>
                <a:lnTo>
                  <a:pt x="162" y="452"/>
                </a:lnTo>
                <a:lnTo>
                  <a:pt x="147" y="491"/>
                </a:lnTo>
                <a:lnTo>
                  <a:pt x="111" y="539"/>
                </a:lnTo>
                <a:lnTo>
                  <a:pt x="276" y="545"/>
                </a:lnTo>
                <a:lnTo>
                  <a:pt x="282" y="566"/>
                </a:lnTo>
                <a:lnTo>
                  <a:pt x="84" y="566"/>
                </a:lnTo>
                <a:lnTo>
                  <a:pt x="101" y="575"/>
                </a:lnTo>
                <a:lnTo>
                  <a:pt x="107" y="634"/>
                </a:lnTo>
                <a:lnTo>
                  <a:pt x="108" y="668"/>
                </a:lnTo>
                <a:lnTo>
                  <a:pt x="84" y="716"/>
                </a:lnTo>
                <a:lnTo>
                  <a:pt x="62" y="725"/>
                </a:lnTo>
                <a:lnTo>
                  <a:pt x="63" y="752"/>
                </a:lnTo>
                <a:lnTo>
                  <a:pt x="21" y="791"/>
                </a:lnTo>
                <a:lnTo>
                  <a:pt x="0" y="827"/>
                </a:lnTo>
                <a:lnTo>
                  <a:pt x="10" y="862"/>
                </a:lnTo>
                <a:lnTo>
                  <a:pt x="101" y="953"/>
                </a:lnTo>
                <a:lnTo>
                  <a:pt x="811" y="967"/>
                </a:lnTo>
                <a:lnTo>
                  <a:pt x="879" y="649"/>
                </a:lnTo>
                <a:lnTo>
                  <a:pt x="865" y="19"/>
                </a:lnTo>
                <a:lnTo>
                  <a:pt x="464" y="0"/>
                </a:lnTo>
                <a:lnTo>
                  <a:pt x="282" y="0"/>
                </a:lnTo>
                <a:lnTo>
                  <a:pt x="237" y="46"/>
                </a:lnTo>
                <a:close/>
              </a:path>
            </a:pathLst>
          </a:custGeom>
          <a:solidFill>
            <a:srgbClr val="EEF8E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 sz="1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6691 0.0481651 L 0.797454 0.0626384 L 0.785161 0.075774 L 0.776706 0.0824634 L 0.766688 0.0890312 L 0.75205 0.0969368 L 0.742885 0.100829 L 0.726685 0.106059 L 0.714392 0.108735 L 0.698263 0.110073 L 0.684407 0.11141 L 0.669841 0.115304 L 0.655204 0.119196 L 0.642131 0.124548 L 0.626002 0.129778 L 0.609872 0.132455 L 0.599853 0.133792 L 0.586069 0.137684 L 0.572213 0.137684 L 0.556795 0.14036 L 0.549121 0.14036 L 0.534555 0.141576 L 0.516081 0.144252 L 0.506844 0.144252 L 0.49917 0.144252 L 0.473804 0.144252 L 0.461512 0.144252 L 0.450711 0.144252 L 0.43309 0.146928 L 0.423853 0.146928 L 0.413835 0.148266 L 0.403106 0.148266 L 0.387687 0.148266 L 0.373903 0.148266 L 0.360047 0.148266 L 0.34541 0.148266 L 0.331554 0.148266 L 0.319262 0.149481 L 0.30697 0.149481 L 0.298514 0.149481 L 0.290059 0.149481 L 0.281604 0.149481 L 0.261638 0.148266 L 0.253964 0.14559 L 0.245509 0.144252 L 0.237835 0.144252 L 0.218579 0.139022 L 0.210123 0.136346 L 0.202449 0.135008 L 0.194775 0.133792 L 0.186321 0.131117 L 0.167847 0.124548 L 0.157828 0.121872 L 0.14788 0.119196 L 0.136299 0.116642 L 0.119388 0.11141 L 0.106385 0.110073 L 0.0963666 0.108735 L 0.0886928 0.108735 L 0.080237 0.106059 L 0.0671631 0.102167 L 0.0587076 0.100829 L 0.0479075 0.0969368 L 0.0410153 0.0836797 L 0.0371784 0.0705441 L 0.0356152 0.0574086 L 0.0333415 0.0442731 L 0.0302151 0.0297993 L 0.0233229 0.0166637 L 0.0156491 0.010096" pathEditMode="relative" rAng="0" ptsTypes="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00" y="3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2531" name="Rectangle 8"/>
          <p:cNvSpPr/>
          <p:nvPr/>
        </p:nvSpPr>
        <p:spPr>
          <a:xfrm>
            <a:off x="562610" y="964565"/>
            <a:ext cx="8305800" cy="69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5430" indent="-265430" latinLnBrk="1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把</a:t>
            </a:r>
            <a:r>
              <a:rPr lang="en-US" altLang="zh-CN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只鸟分别放进两个不同的笼子里，有</a:t>
            </a:r>
            <a:r>
              <a:rPr lang="en-US" altLang="zh-CN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(</a:t>
            </a:r>
            <a:r>
              <a:rPr lang="zh-CN" altLang="en-US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　　</a:t>
            </a:r>
            <a:r>
              <a:rPr lang="en-US" altLang="zh-CN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2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pitchFamily="18" charset="0"/>
              </a:rPr>
              <a:t>种方法。</a:t>
            </a:r>
            <a:endParaRPr lang="zh-CN" altLang="en-US" sz="2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50685" y="988695"/>
            <a:ext cx="503238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4" name="Picture 22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1753553"/>
            <a:ext cx="7032625" cy="147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50545" y="3998595"/>
            <a:ext cx="838962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805180" marR="0" lvl="0" indent="-8051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辨析： 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“0”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和“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”不能想成一种放法，所以只有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种。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890510" y="1696085"/>
            <a:ext cx="1089434" cy="2139326"/>
            <a:chOff x="748" y="3104"/>
            <a:chExt cx="1974" cy="4263"/>
          </a:xfrm>
        </p:grpSpPr>
        <p:sp>
          <p:nvSpPr>
            <p:cNvPr id="15" name="TextBox 14"/>
            <p:cNvSpPr txBox="1"/>
            <p:nvPr>
              <p:custDataLst>
                <p:tags r:id="rId6"/>
              </p:custDataLst>
            </p:nvPr>
          </p:nvSpPr>
          <p:spPr>
            <a:xfrm>
              <a:off x="1331" y="3104"/>
              <a:ext cx="787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" name="直接连接符 1"/>
            <p:cNvCxnSpPr/>
            <p:nvPr>
              <p:custDataLst>
                <p:tags r:id="rId7"/>
              </p:custDataLst>
            </p:nvPr>
          </p:nvCxnSpPr>
          <p:spPr>
            <a:xfrm rot="5400000">
              <a:off x="1158" y="3854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" name="直接连接符 7"/>
            <p:cNvCxnSpPr/>
            <p:nvPr>
              <p:custDataLst>
                <p:tags r:id="rId8"/>
              </p:custDataLst>
            </p:nvPr>
          </p:nvCxnSpPr>
          <p:spPr>
            <a:xfrm rot="-5400000" flipH="1">
              <a:off x="1713" y="3859"/>
              <a:ext cx="568" cy="567"/>
            </a:xfrm>
            <a:prstGeom prst="line">
              <a:avLst/>
            </a:prstGeom>
            <a:ln w="19050" cap="flat" cmpd="sng">
              <a:solidFill>
                <a:schemeClr val="dk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9" name="TextBox 17"/>
            <p:cNvSpPr txBox="1"/>
            <p:nvPr>
              <p:custDataLst>
                <p:tags r:id="rId9"/>
              </p:custDataLst>
            </p:nvPr>
          </p:nvSpPr>
          <p:spPr>
            <a:xfrm>
              <a:off x="748" y="4341"/>
              <a:ext cx="788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>
              <p:custDataLst>
                <p:tags r:id="rId10"/>
              </p:custDataLst>
            </p:nvPr>
          </p:nvSpPr>
          <p:spPr>
            <a:xfrm>
              <a:off x="1893" y="4346"/>
              <a:ext cx="788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defTabSz="914400"/>
              <a:r>
                <a: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53" y="5044"/>
              <a:ext cx="1933" cy="986"/>
              <a:chOff x="4700" y="4324"/>
              <a:chExt cx="1933" cy="986"/>
            </a:xfrm>
          </p:grpSpPr>
          <p:sp>
            <p:nvSpPr>
              <p:cNvPr id="10" name="TextBox 38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700" y="4324"/>
                <a:ext cx="788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TextBox 39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5845" y="4331"/>
                <a:ext cx="788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72" y="5716"/>
              <a:ext cx="1932" cy="986"/>
              <a:chOff x="8148" y="4324"/>
              <a:chExt cx="1932" cy="986"/>
            </a:xfrm>
          </p:grpSpPr>
          <p:sp>
            <p:nvSpPr>
              <p:cNvPr id="12" name="TextBox 38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8148" y="4324"/>
                <a:ext cx="787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TextBox 3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9293" y="4331"/>
                <a:ext cx="787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87" y="6374"/>
              <a:ext cx="1935" cy="993"/>
              <a:chOff x="11550" y="4310"/>
              <a:chExt cx="1935" cy="993"/>
            </a:xfrm>
          </p:grpSpPr>
          <p:sp>
            <p:nvSpPr>
              <p:cNvPr id="34" name="TextBox 3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2697" y="4310"/>
                <a:ext cx="788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Box 38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1550" y="4324"/>
                <a:ext cx="788" cy="9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defTabSz="914400"/>
                <a:r>
                  <a:rPr lang="en-US" altLang="zh-CN" sz="2600" b="1">
                    <a:solidFill>
                      <a:schemeClr val="dk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en-US" altLang="zh-CN" sz="26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8780" y="478790"/>
            <a:ext cx="5356860" cy="1568450"/>
            <a:chOff x="2452" y="1058"/>
            <a:chExt cx="8436" cy="2470"/>
          </a:xfrm>
        </p:grpSpPr>
        <p:sp>
          <p:nvSpPr>
            <p:cNvPr id="4" name="云形标注 3"/>
            <p:cNvSpPr/>
            <p:nvPr/>
          </p:nvSpPr>
          <p:spPr>
            <a:xfrm>
              <a:off x="2452" y="1058"/>
              <a:ext cx="8436" cy="2471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45" y="1772"/>
              <a:ext cx="7338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600" dirty="0">
                  <a:latin typeface="楷体" panose="02010609060101010101" charset="-122"/>
                  <a:ea typeface="楷体" panose="02010609060101010101" charset="-122"/>
                </a:rPr>
                <a:t>这节课你收获了什么？</a:t>
              </a:r>
              <a:endParaRPr lang="zh-CN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图文框 6"/>
          <p:cNvSpPr/>
          <p:nvPr/>
        </p:nvSpPr>
        <p:spPr>
          <a:xfrm>
            <a:off x="2725420" y="2169160"/>
            <a:ext cx="4954905" cy="2863215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1505" y="2693670"/>
            <a:ext cx="4087495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/>
              <a:t>《分解与组合》</a:t>
            </a:r>
            <a:endParaRPr lang="zh-CN" altLang="en-US" sz="2000" b="1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/>
              <a:t>山尖朝上是分解，山尖朝下是组合。</a:t>
            </a:r>
            <a:endParaRPr lang="zh-CN" altLang="en-US" sz="2000" b="1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/>
              <a:t>山尖对的是妈妈，山脚对的是宝宝。</a:t>
            </a:r>
            <a:endParaRPr lang="zh-CN" altLang="en-US" sz="2000" b="1" dirty="0"/>
          </a:p>
          <a:p>
            <a:pPr fontAlgn="auto">
              <a:lnSpc>
                <a:spcPct val="150000"/>
              </a:lnSpc>
            </a:pPr>
            <a:r>
              <a:rPr lang="zh-CN" altLang="en-US" sz="2000" b="1" dirty="0"/>
              <a:t>妈妈不见用加法，宝宝不见用减法。</a:t>
            </a:r>
            <a:endParaRPr lang="zh-CN" alt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pic>
        <p:nvPicPr>
          <p:cNvPr id="4109" name="Picture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00041" y="1300321"/>
            <a:ext cx="3290888" cy="1176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矩形 5"/>
          <p:cNvSpPr/>
          <p:nvPr>
            <p:custDataLst>
              <p:tags r:id="rId6"/>
            </p:custDataLst>
          </p:nvPr>
        </p:nvSpPr>
        <p:spPr>
          <a:xfrm>
            <a:off x="1314450" y="2800985"/>
            <a:ext cx="63068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看图，猜猜里面藏了哪些数字宝宝？      </a:t>
            </a:r>
            <a:r>
              <a:rPr lang="zh-CN" altLang="en-US" sz="15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endParaRPr lang="zh-CN" altLang="en-US" sz="15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104" name="Picture 1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799330" y="980281"/>
            <a:ext cx="2650331" cy="7024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4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602038" y="66675"/>
            <a:ext cx="1939925" cy="4286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15309" y="1914634"/>
            <a:ext cx="735006" cy="363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"/>
              </a:rPr>
              <a:t>www.1ppt.com/moban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"/>
              </a:rPr>
              <a:t>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范文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www.1ppt.com/kejian/yuwen/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www.1ppt.com/kejian/shuxue/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www.1ppt.com/kejian/yingyu/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www.1ppt.com/kejian/meishu/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www.1ppt.com/kejian/kexue/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www.1ppt.com/kejian/wuli/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www.1ppt.com/kejian/huaxue/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www.1ppt.com/kejian/shengwu/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www.1ppt.com/kejian/dili/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www.1ppt.com/kejian/lishi/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6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27"/>
            </p:custDataLst>
          </p:nvPr>
        </p:nvSpPr>
        <p:spPr>
          <a:xfrm>
            <a:off x="1103313" y="754063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CCD8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195" name="文本框 13"/>
          <p:cNvSpPr txBox="1"/>
          <p:nvPr>
            <p:custDataLst>
              <p:tags r:id="rId28"/>
            </p:custDataLst>
          </p:nvPr>
        </p:nvSpPr>
        <p:spPr>
          <a:xfrm>
            <a:off x="1387475" y="719138"/>
            <a:ext cx="15906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探究点</a:t>
            </a:r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196" name="文本框 22"/>
          <p:cNvSpPr txBox="1"/>
          <p:nvPr/>
        </p:nvSpPr>
        <p:spPr>
          <a:xfrm>
            <a:off x="3009900" y="717550"/>
            <a:ext cx="4383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的分与合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197" name="图片 9"/>
          <p:cNvPicPr>
            <a:picLocks noChangeAspect="1"/>
          </p:cNvPicPr>
          <p:nvPr/>
        </p:nvPicPr>
        <p:blipFill>
          <a:blip r:embed="rId29" cstate="email"/>
          <a:stretch>
            <a:fillRect/>
          </a:stretch>
        </p:blipFill>
        <p:spPr>
          <a:xfrm>
            <a:off x="300038" y="644525"/>
            <a:ext cx="1087437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5"/>
          <p:cNvPicPr>
            <a:picLocks noChangeAspect="1"/>
          </p:cNvPicPr>
          <p:nvPr/>
        </p:nvPicPr>
        <p:blipFill>
          <a:blip r:embed="rId30" cstate="email"/>
          <a:stretch>
            <a:fillRect/>
          </a:stretch>
        </p:blipFill>
        <p:spPr>
          <a:xfrm>
            <a:off x="3567113" y="71438"/>
            <a:ext cx="2009775" cy="42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矩形 28"/>
          <p:cNvSpPr/>
          <p:nvPr/>
        </p:nvSpPr>
        <p:spPr>
          <a:xfrm>
            <a:off x="553402" y="3625851"/>
            <a:ext cx="728662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操作：用学具摆一摆，看看会有几种情况？</a:t>
            </a:r>
            <a:endParaRPr lang="zh-CN" altLang="en-US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Picture 8"/>
          <p:cNvPicPr>
            <a:picLocks noChangeAspect="1"/>
          </p:cNvPicPr>
          <p:nvPr/>
        </p:nvPicPr>
        <p:blipFill>
          <a:blip r:embed="rId31" cstate="email"/>
          <a:stretch>
            <a:fillRect/>
          </a:stretch>
        </p:blipFill>
        <p:spPr>
          <a:xfrm>
            <a:off x="1704974" y="1239520"/>
            <a:ext cx="5426075" cy="15665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Group 32"/>
          <p:cNvGrpSpPr/>
          <p:nvPr/>
        </p:nvGrpSpPr>
        <p:grpSpPr>
          <a:xfrm>
            <a:off x="555625" y="3015615"/>
            <a:ext cx="8183563" cy="608013"/>
            <a:chOff x="596" y="3060"/>
            <a:chExt cx="5155" cy="383"/>
          </a:xfrm>
        </p:grpSpPr>
        <p:sp>
          <p:nvSpPr>
            <p:cNvPr id="8202" name="矩形 3"/>
            <p:cNvSpPr/>
            <p:nvPr/>
          </p:nvSpPr>
          <p:spPr>
            <a:xfrm>
              <a:off x="596" y="3060"/>
              <a:ext cx="5155" cy="3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问题：把</a:t>
              </a:r>
              <a:r>
                <a:rPr lang="en-US" altLang="zh-CN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4</a:t>
              </a:r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     </a:t>
              </a:r>
              <a:r>
                <a:rPr lang="zh-CN" altLang="en-US" sz="2800" b="1" smtClean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  放</a:t>
              </a:r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到两个篮子里，可以怎么放呢？</a:t>
              </a:r>
              <a:endPara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8203" name="Picture 9" descr="93"/>
            <p:cNvPicPr>
              <a:picLocks noChangeAspect="1"/>
            </p:cNvPicPr>
            <p:nvPr/>
          </p:nvPicPr>
          <p:blipFill>
            <a:blip r:embed="rId32" cstate="email"/>
            <a:stretch>
              <a:fillRect/>
            </a:stretch>
          </p:blipFill>
          <p:spPr>
            <a:xfrm>
              <a:off x="1964" y="3076"/>
              <a:ext cx="484" cy="3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620" y="1002082"/>
            <a:ext cx="8119745" cy="34200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18800" y="12585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1385888" y="2500313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 rot="5400000">
            <a:off x="1312863" y="2976563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>
            <p:custDataLst>
              <p:tags r:id="rId7"/>
            </p:custDataLst>
          </p:nvPr>
        </p:nvCxnSpPr>
        <p:spPr>
          <a:xfrm rot="-5400000" flipH="1">
            <a:off x="1665288" y="2979738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4"/>
          <p:cNvSpPr txBox="1"/>
          <p:nvPr>
            <p:custDataLst>
              <p:tags r:id="rId8"/>
            </p:custDataLst>
          </p:nvPr>
        </p:nvSpPr>
        <p:spPr>
          <a:xfrm>
            <a:off x="1052513" y="328612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1779588" y="3289300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10"/>
            </p:custDataLst>
          </p:nvPr>
        </p:nvSpPr>
        <p:spPr>
          <a:xfrm>
            <a:off x="4429125" y="2503488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11"/>
            </p:custDataLst>
          </p:nvPr>
        </p:nvSpPr>
        <p:spPr>
          <a:xfrm>
            <a:off x="4060825" y="329247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12"/>
            </p:custDataLst>
          </p:nvPr>
        </p:nvSpPr>
        <p:spPr>
          <a:xfrm>
            <a:off x="4833938" y="329247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13"/>
            </p:custDataLst>
          </p:nvPr>
        </p:nvSpPr>
        <p:spPr>
          <a:xfrm>
            <a:off x="7469188" y="250507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4"/>
            </p:custDataLst>
          </p:nvPr>
        </p:nvSpPr>
        <p:spPr>
          <a:xfrm>
            <a:off x="7146925" y="329247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15"/>
            </p:custDataLst>
          </p:nvPr>
        </p:nvSpPr>
        <p:spPr>
          <a:xfrm>
            <a:off x="7867650" y="329247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30"/>
          <p:cNvGrpSpPr/>
          <p:nvPr/>
        </p:nvGrpSpPr>
        <p:grpSpPr>
          <a:xfrm>
            <a:off x="488950" y="1419225"/>
            <a:ext cx="2706688" cy="1019175"/>
            <a:chOff x="2699" y="255"/>
            <a:chExt cx="1705" cy="642"/>
          </a:xfrm>
        </p:grpSpPr>
        <p:sp>
          <p:nvSpPr>
            <p:cNvPr id="9242" name="AutoShape 27"/>
            <p:cNvSpPr/>
            <p:nvPr>
              <p:custDataLst>
                <p:tags r:id="rId16"/>
              </p:custDataLst>
            </p:nvPr>
          </p:nvSpPr>
          <p:spPr>
            <a:xfrm>
              <a:off x="2699" y="255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43" name="Picture 28" descr="94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>
              <a:off x="2751" y="273"/>
              <a:ext cx="1601" cy="6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Group 33"/>
          <p:cNvGrpSpPr/>
          <p:nvPr/>
        </p:nvGrpSpPr>
        <p:grpSpPr>
          <a:xfrm>
            <a:off x="3368675" y="1419225"/>
            <a:ext cx="2706688" cy="1019175"/>
            <a:chOff x="2971" y="255"/>
            <a:chExt cx="1705" cy="642"/>
          </a:xfrm>
        </p:grpSpPr>
        <p:pic>
          <p:nvPicPr>
            <p:cNvPr id="9240" name="Picture 31" descr="95"/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3006" y="300"/>
              <a:ext cx="1625" cy="5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1" name="AutoShape 32"/>
            <p:cNvSpPr/>
            <p:nvPr>
              <p:custDataLst>
                <p:tags r:id="rId19"/>
              </p:custDataLst>
            </p:nvPr>
          </p:nvSpPr>
          <p:spPr>
            <a:xfrm>
              <a:off x="2971" y="255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35"/>
          <p:cNvGrpSpPr/>
          <p:nvPr/>
        </p:nvGrpSpPr>
        <p:grpSpPr>
          <a:xfrm>
            <a:off x="6245225" y="1419225"/>
            <a:ext cx="2706688" cy="1019175"/>
            <a:chOff x="3424" y="436"/>
            <a:chExt cx="1705" cy="642"/>
          </a:xfrm>
        </p:grpSpPr>
        <p:sp>
          <p:nvSpPr>
            <p:cNvPr id="9238" name="AutoShape 29"/>
            <p:cNvSpPr/>
            <p:nvPr>
              <p:custDataLst>
                <p:tags r:id="rId20"/>
              </p:custDataLst>
            </p:nvPr>
          </p:nvSpPr>
          <p:spPr>
            <a:xfrm>
              <a:off x="3424" y="436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9" name="Picture 34" descr="96"/>
            <p:cNvPicPr>
              <a:picLocks noChangeAspect="1"/>
            </p:cNvPicPr>
            <p:nvPr/>
          </p:nvPicPr>
          <p:blipFill>
            <a:blip r:embed="rId21" cstate="email"/>
            <a:stretch>
              <a:fillRect/>
            </a:stretch>
          </p:blipFill>
          <p:spPr>
            <a:xfrm>
              <a:off x="3474" y="450"/>
              <a:ext cx="1605" cy="605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23" name="直接连接符 35"/>
          <p:cNvCxnSpPr/>
          <p:nvPr>
            <p:custDataLst>
              <p:tags r:id="rId22"/>
            </p:custDataLst>
          </p:nvPr>
        </p:nvCxnSpPr>
        <p:spPr>
          <a:xfrm rot="5400000">
            <a:off x="4346575" y="2981325"/>
            <a:ext cx="360363" cy="360363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4" name="直接连接符 36"/>
          <p:cNvCxnSpPr/>
          <p:nvPr>
            <p:custDataLst>
              <p:tags r:id="rId23"/>
            </p:custDataLst>
          </p:nvPr>
        </p:nvCxnSpPr>
        <p:spPr>
          <a:xfrm rot="-5400000" flipH="1">
            <a:off x="4699000" y="2984500"/>
            <a:ext cx="360363" cy="360363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" name="直接连接符 35"/>
          <p:cNvCxnSpPr/>
          <p:nvPr>
            <p:custDataLst>
              <p:tags r:id="rId24"/>
            </p:custDataLst>
          </p:nvPr>
        </p:nvCxnSpPr>
        <p:spPr>
          <a:xfrm rot="5400000">
            <a:off x="7405688" y="2979738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36"/>
          <p:cNvCxnSpPr/>
          <p:nvPr>
            <p:custDataLst>
              <p:tags r:id="rId25"/>
            </p:custDataLst>
          </p:nvPr>
        </p:nvCxnSpPr>
        <p:spPr>
          <a:xfrm rot="-5400000" flipH="1">
            <a:off x="7758113" y="2982913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27" name="图片 5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3567113" y="71438"/>
            <a:ext cx="2009775" cy="42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622300" y="3846195"/>
            <a:ext cx="2397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43935" y="3863340"/>
            <a:ext cx="2459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26530" y="3848735"/>
            <a:ext cx="2369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TextBox 1"/>
          <p:cNvSpPr txBox="1"/>
          <p:nvPr>
            <p:custDataLst>
              <p:tags r:id="rId5"/>
            </p:custDataLst>
          </p:nvPr>
        </p:nvSpPr>
        <p:spPr>
          <a:xfrm>
            <a:off x="1253173" y="1136968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6"/>
            </p:custDataLst>
          </p:nvPr>
        </p:nvCxnSpPr>
        <p:spPr>
          <a:xfrm rot="5400000">
            <a:off x="1180148" y="1613218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>
            <p:custDataLst>
              <p:tags r:id="rId7"/>
            </p:custDataLst>
          </p:nvPr>
        </p:nvCxnSpPr>
        <p:spPr>
          <a:xfrm rot="-5400000" flipH="1">
            <a:off x="1532573" y="1616393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" name="TextBox 4"/>
          <p:cNvSpPr txBox="1"/>
          <p:nvPr>
            <p:custDataLst>
              <p:tags r:id="rId8"/>
            </p:custDataLst>
          </p:nvPr>
        </p:nvSpPr>
        <p:spPr>
          <a:xfrm>
            <a:off x="919798" y="1922780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9"/>
            </p:custDataLst>
          </p:nvPr>
        </p:nvSpPr>
        <p:spPr>
          <a:xfrm>
            <a:off x="1646873" y="192595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10"/>
            </p:custDataLst>
          </p:nvPr>
        </p:nvSpPr>
        <p:spPr>
          <a:xfrm>
            <a:off x="4369435" y="1136968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11"/>
            </p:custDataLst>
          </p:nvPr>
        </p:nvSpPr>
        <p:spPr>
          <a:xfrm>
            <a:off x="4001135" y="192595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12"/>
            </p:custDataLst>
          </p:nvPr>
        </p:nvSpPr>
        <p:spPr>
          <a:xfrm>
            <a:off x="4774248" y="192595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13"/>
            </p:custDataLst>
          </p:nvPr>
        </p:nvSpPr>
        <p:spPr>
          <a:xfrm>
            <a:off x="7373938" y="1137285"/>
            <a:ext cx="500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4"/>
            </p:custDataLst>
          </p:nvPr>
        </p:nvSpPr>
        <p:spPr>
          <a:xfrm>
            <a:off x="7051675" y="192468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15"/>
            </p:custDataLst>
          </p:nvPr>
        </p:nvSpPr>
        <p:spPr>
          <a:xfrm>
            <a:off x="7832725" y="1924685"/>
            <a:ext cx="500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30"/>
          <p:cNvGrpSpPr/>
          <p:nvPr/>
        </p:nvGrpSpPr>
        <p:grpSpPr>
          <a:xfrm>
            <a:off x="270510" y="2797175"/>
            <a:ext cx="2706688" cy="1019175"/>
            <a:chOff x="2699" y="255"/>
            <a:chExt cx="1705" cy="642"/>
          </a:xfrm>
        </p:grpSpPr>
        <p:sp>
          <p:nvSpPr>
            <p:cNvPr id="9242" name="AutoShape 27"/>
            <p:cNvSpPr/>
            <p:nvPr>
              <p:custDataLst>
                <p:tags r:id="rId16"/>
              </p:custDataLst>
            </p:nvPr>
          </p:nvSpPr>
          <p:spPr>
            <a:xfrm>
              <a:off x="2699" y="255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43" name="Picture 28" descr="94"/>
            <p:cNvPicPr>
              <a:picLocks noChangeAspect="1"/>
            </p:cNvPicPr>
            <p:nvPr/>
          </p:nvPicPr>
          <p:blipFill>
            <a:blip r:embed="rId17" cstate="email"/>
            <a:stretch>
              <a:fillRect/>
            </a:stretch>
          </p:blipFill>
          <p:spPr>
            <a:xfrm>
              <a:off x="2751" y="273"/>
              <a:ext cx="1601" cy="6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Group 33"/>
          <p:cNvGrpSpPr/>
          <p:nvPr/>
        </p:nvGrpSpPr>
        <p:grpSpPr>
          <a:xfrm>
            <a:off x="3370580" y="2802255"/>
            <a:ext cx="2706688" cy="1019175"/>
            <a:chOff x="2971" y="255"/>
            <a:chExt cx="1705" cy="642"/>
          </a:xfrm>
        </p:grpSpPr>
        <p:pic>
          <p:nvPicPr>
            <p:cNvPr id="9240" name="Picture 31" descr="95"/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3006" y="300"/>
              <a:ext cx="1625" cy="5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1" name="AutoShape 32"/>
            <p:cNvSpPr/>
            <p:nvPr>
              <p:custDataLst>
                <p:tags r:id="rId19"/>
              </p:custDataLst>
            </p:nvPr>
          </p:nvSpPr>
          <p:spPr>
            <a:xfrm>
              <a:off x="2971" y="255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35"/>
          <p:cNvGrpSpPr/>
          <p:nvPr/>
        </p:nvGrpSpPr>
        <p:grpSpPr>
          <a:xfrm>
            <a:off x="6375400" y="2810510"/>
            <a:ext cx="2706688" cy="1019175"/>
            <a:chOff x="3424" y="436"/>
            <a:chExt cx="1705" cy="642"/>
          </a:xfrm>
        </p:grpSpPr>
        <p:sp>
          <p:nvSpPr>
            <p:cNvPr id="9238" name="AutoShape 29"/>
            <p:cNvSpPr/>
            <p:nvPr>
              <p:custDataLst>
                <p:tags r:id="rId20"/>
              </p:custDataLst>
            </p:nvPr>
          </p:nvSpPr>
          <p:spPr>
            <a:xfrm>
              <a:off x="3424" y="436"/>
              <a:ext cx="1705" cy="642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914400"/>
              <a:endParaRPr lang="zh-CN" altLang="en-US" sz="260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239" name="Picture 34" descr="96"/>
            <p:cNvPicPr>
              <a:picLocks noChangeAspect="1"/>
            </p:cNvPicPr>
            <p:nvPr/>
          </p:nvPicPr>
          <p:blipFill>
            <a:blip r:embed="rId21" cstate="email"/>
            <a:stretch>
              <a:fillRect/>
            </a:stretch>
          </p:blipFill>
          <p:spPr>
            <a:xfrm>
              <a:off x="3474" y="450"/>
              <a:ext cx="1605" cy="605"/>
            </a:xfrm>
            <a:prstGeom prst="rect">
              <a:avLst/>
            </a:prstGeom>
            <a:noFill/>
            <a:ln w="9525">
              <a:noFill/>
            </a:ln>
          </p:spPr>
        </p:pic>
      </p:grpSp>
      <p:cxnSp>
        <p:nvCxnSpPr>
          <p:cNvPr id="23" name="直接连接符 35"/>
          <p:cNvCxnSpPr/>
          <p:nvPr>
            <p:custDataLst>
              <p:tags r:id="rId22"/>
            </p:custDataLst>
          </p:nvPr>
        </p:nvCxnSpPr>
        <p:spPr>
          <a:xfrm rot="5400000">
            <a:off x="4286885" y="1614805"/>
            <a:ext cx="360363" cy="360363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4" name="直接连接符 36"/>
          <p:cNvCxnSpPr/>
          <p:nvPr>
            <p:custDataLst>
              <p:tags r:id="rId23"/>
            </p:custDataLst>
          </p:nvPr>
        </p:nvCxnSpPr>
        <p:spPr>
          <a:xfrm rot="-5400000" flipH="1">
            <a:off x="4639310" y="1617980"/>
            <a:ext cx="360363" cy="360363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" name="直接连接符 35"/>
          <p:cNvCxnSpPr/>
          <p:nvPr>
            <p:custDataLst>
              <p:tags r:id="rId24"/>
            </p:custDataLst>
          </p:nvPr>
        </p:nvCxnSpPr>
        <p:spPr>
          <a:xfrm rot="5400000">
            <a:off x="7310438" y="1611948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36"/>
          <p:cNvCxnSpPr/>
          <p:nvPr>
            <p:custDataLst>
              <p:tags r:id="rId25"/>
            </p:custDataLst>
          </p:nvPr>
        </p:nvCxnSpPr>
        <p:spPr>
          <a:xfrm rot="-5400000" flipH="1">
            <a:off x="7662863" y="1615123"/>
            <a:ext cx="360362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pic>
        <p:nvPicPr>
          <p:cNvPr id="27" name="图片 5"/>
          <p:cNvPicPr>
            <a:picLocks noChangeAspect="1"/>
          </p:cNvPicPr>
          <p:nvPr/>
        </p:nvPicPr>
        <p:blipFill>
          <a:blip r:embed="rId26" cstate="email"/>
          <a:stretch>
            <a:fillRect/>
          </a:stretch>
        </p:blipFill>
        <p:spPr>
          <a:xfrm>
            <a:off x="3567113" y="71438"/>
            <a:ext cx="2009775" cy="427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815340" y="2341880"/>
            <a:ext cx="168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33825" y="2341880"/>
            <a:ext cx="1665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6115" y="2336800"/>
            <a:ext cx="178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组成</a:t>
            </a:r>
            <a:r>
              <a:rPr lang="en-US" altLang="zh-CN" sz="24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zh-CN" sz="24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7"/>
            </p:custDataLst>
          </p:nvPr>
        </p:nvSpPr>
        <p:spPr>
          <a:xfrm>
            <a:off x="7865745" y="1979295"/>
            <a:ext cx="392430" cy="38671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>
            <p:custDataLst>
              <p:tags r:id="rId28"/>
            </p:custDataLst>
          </p:nvPr>
        </p:nvSpPr>
        <p:spPr>
          <a:xfrm>
            <a:off x="4810125" y="1984375"/>
            <a:ext cx="404495" cy="40640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>
            <p:custDataLst>
              <p:tags r:id="rId29"/>
            </p:custDataLst>
          </p:nvPr>
        </p:nvSpPr>
        <p:spPr>
          <a:xfrm>
            <a:off x="1689100" y="1984375"/>
            <a:ext cx="415290" cy="39624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634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634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B634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6" grpId="1"/>
      <p:bldP spid="6" grpId="2"/>
      <p:bldP spid="7" grpId="0"/>
      <p:bldP spid="8" grpId="0"/>
      <p:bldP spid="9" grpId="0"/>
      <p:bldP spid="9" grpId="1"/>
      <p:bldP spid="9" grpId="2"/>
      <p:bldP spid="9" grpId="3"/>
      <p:bldP spid="10" grpId="0"/>
      <p:bldP spid="11" grpId="0"/>
      <p:bldP spid="12" grpId="0"/>
      <p:bldP spid="12" grpId="1"/>
      <p:bldP spid="12" grpId="2"/>
      <p:bldP spid="12" grpId="3"/>
      <p:bldP spid="15" grpId="0"/>
      <p:bldP spid="15" grpId="1"/>
      <p:bldP spid="13" grpId="0"/>
      <p:bldP spid="13" grpId="1"/>
      <p:bldP spid="16" grpId="0"/>
      <p:bldP spid="16" grpId="1"/>
      <p:bldP spid="18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12" name="圆角矩形 11"/>
          <p:cNvSpPr/>
          <p:nvPr>
            <p:custDataLst>
              <p:tags r:id="rId5"/>
            </p:custDataLst>
          </p:nvPr>
        </p:nvSpPr>
        <p:spPr>
          <a:xfrm>
            <a:off x="1065213" y="754063"/>
            <a:ext cx="1906588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CCD8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291" name="文本框 13"/>
          <p:cNvSpPr txBox="1"/>
          <p:nvPr/>
        </p:nvSpPr>
        <p:spPr>
          <a:xfrm>
            <a:off x="1374775" y="711200"/>
            <a:ext cx="15906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探究点</a:t>
            </a:r>
            <a:r>
              <a:rPr lang="en-US" altLang="zh-CN" sz="26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</a:t>
            </a:r>
            <a:endParaRPr lang="en-US" altLang="zh-CN" sz="26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292" name="文本框 22"/>
          <p:cNvSpPr txBox="1"/>
          <p:nvPr/>
        </p:nvSpPr>
        <p:spPr>
          <a:xfrm>
            <a:off x="2971800" y="717550"/>
            <a:ext cx="3800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的分与合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293" name="图片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61938" y="644525"/>
            <a:ext cx="1087437" cy="668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13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365375" y="1401445"/>
            <a:ext cx="1388745" cy="1795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16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461193" y="2118043"/>
            <a:ext cx="1511300" cy="573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1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132513" y="2012633"/>
            <a:ext cx="1511300" cy="573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3" name="Group 27"/>
          <p:cNvGrpSpPr/>
          <p:nvPr/>
        </p:nvGrpSpPr>
        <p:grpSpPr>
          <a:xfrm>
            <a:off x="433070" y="3682365"/>
            <a:ext cx="8503285" cy="522288"/>
            <a:chOff x="409" y="3373"/>
            <a:chExt cx="5227" cy="329"/>
          </a:xfrm>
        </p:grpSpPr>
        <p:sp>
          <p:nvSpPr>
            <p:cNvPr id="12300" name="Rectangle 40"/>
            <p:cNvSpPr/>
            <p:nvPr/>
          </p:nvSpPr>
          <p:spPr>
            <a:xfrm>
              <a:off x="409" y="3373"/>
              <a:ext cx="522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just" defTabSz="914400" eaLnBrk="0" hangingPunct="0"/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问题：</a:t>
              </a:r>
              <a:r>
                <a:rPr lang="en-US" altLang="zh-CN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2800" b="1" smtClean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       </a:t>
              </a:r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放在两</a:t>
              </a:r>
              <a:r>
                <a:rPr lang="zh-CN" altLang="en-US" sz="2800" b="1" smtClean="0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           </a:t>
              </a:r>
              <a:r>
                <a:rPr lang="zh-CN" altLang="en-US" sz="2800" b="1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里，可以怎么放呢？</a:t>
              </a:r>
              <a:endParaRPr lang="zh-CN" altLang="en-US" sz="28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12301" name="Picture 19" descr="9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553" y="3433"/>
              <a:ext cx="282" cy="2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302" name="Picture 20" descr="10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75" y="3441"/>
              <a:ext cx="570" cy="21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" name="图片 5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3567113" y="71438"/>
            <a:ext cx="2009775" cy="4270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15" name="TextBox 14"/>
          <p:cNvSpPr txBox="1"/>
          <p:nvPr>
            <p:custDataLst>
              <p:tags r:id="rId5"/>
            </p:custDataLst>
          </p:nvPr>
        </p:nvSpPr>
        <p:spPr>
          <a:xfrm>
            <a:off x="4412933" y="2008188"/>
            <a:ext cx="5000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4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44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>
            <p:custDataLst>
              <p:tags r:id="rId6"/>
            </p:custDataLst>
          </p:nvPr>
        </p:nvCxnSpPr>
        <p:spPr>
          <a:xfrm rot="5400000">
            <a:off x="4303395" y="2665413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>
            <p:custDataLst>
              <p:tags r:id="rId7"/>
            </p:custDataLst>
          </p:nvPr>
        </p:nvCxnSpPr>
        <p:spPr>
          <a:xfrm rot="-5400000" flipH="1">
            <a:off x="4655820" y="2668588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" name="椭圆 1"/>
          <p:cNvSpPr/>
          <p:nvPr>
            <p:custDataLst>
              <p:tags r:id="rId8"/>
            </p:custDataLst>
          </p:nvPr>
        </p:nvSpPr>
        <p:spPr>
          <a:xfrm>
            <a:off x="2105025" y="913130"/>
            <a:ext cx="416560" cy="427990"/>
          </a:xfrm>
          <a:prstGeom prst="ellipse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>
            <p:custDataLst>
              <p:tags r:id="rId9"/>
            </p:custDataLst>
          </p:nvPr>
        </p:nvSpPr>
        <p:spPr>
          <a:xfrm>
            <a:off x="5806440" y="913130"/>
            <a:ext cx="416560" cy="427990"/>
          </a:xfrm>
          <a:prstGeom prst="ellipse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>
            <a:off x="3308350" y="913130"/>
            <a:ext cx="416560" cy="427990"/>
          </a:xfrm>
          <a:prstGeom prst="ellipse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4557395" y="913130"/>
            <a:ext cx="416560" cy="427990"/>
          </a:xfrm>
          <a:prstGeom prst="ellipse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12"/>
            </p:custDataLst>
          </p:nvPr>
        </p:nvSpPr>
        <p:spPr>
          <a:xfrm>
            <a:off x="7055485" y="913130"/>
            <a:ext cx="416560" cy="427990"/>
          </a:xfrm>
          <a:prstGeom prst="ellipse">
            <a:avLst/>
          </a:prstGeom>
          <a:noFill/>
          <a:ln w="38100"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13"/>
            </p:custDataLst>
          </p:nvPr>
        </p:nvSpPr>
        <p:spPr>
          <a:xfrm>
            <a:off x="3793490" y="3094355"/>
            <a:ext cx="739140" cy="514350"/>
          </a:xfrm>
          <a:prstGeom prst="rect">
            <a:avLst/>
          </a:prstGeom>
          <a:noFill/>
          <a:ln w="28575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14"/>
            </p:custDataLst>
          </p:nvPr>
        </p:nvSpPr>
        <p:spPr>
          <a:xfrm>
            <a:off x="4789170" y="3088640"/>
            <a:ext cx="739140" cy="514350"/>
          </a:xfrm>
          <a:prstGeom prst="rect">
            <a:avLst/>
          </a:prstGeom>
          <a:noFill/>
          <a:ln w="28575"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09695" y="2973070"/>
            <a:ext cx="5384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lvl="0" algn="ctr" defTabSz="914400">
              <a:buClrTx/>
              <a:buSzTx/>
              <a:buFontTx/>
            </a:pPr>
            <a:r>
              <a:rPr lang="en-US" altLang="zh-CN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lang="en-US" altLang="zh-CN" sz="4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301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28310" y="684530"/>
            <a:ext cx="118745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744345" y="712470"/>
            <a:ext cx="118745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859405" y="736600"/>
            <a:ext cx="118745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38930" y="704215"/>
            <a:ext cx="118745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Picture 1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753860" y="712470"/>
            <a:ext cx="1187450" cy="8845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03525" y="3023870"/>
            <a:ext cx="1729105" cy="655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2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31715" y="3018155"/>
            <a:ext cx="1729105" cy="6553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7FE86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0" y="0"/>
            <a:ext cx="1400651" cy="13344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 rot="10800000">
            <a:off x="7812405" y="3874770"/>
            <a:ext cx="1331595" cy="1268730"/>
          </a:xfrm>
          <a:prstGeom prst="rect">
            <a:avLst/>
          </a:prstGeom>
        </p:spPr>
      </p:pic>
      <p:sp>
        <p:nvSpPr>
          <p:cNvPr id="2" name="椭圆 1"/>
          <p:cNvSpPr/>
          <p:nvPr>
            <p:custDataLst>
              <p:tags r:id="rId5"/>
            </p:custDataLst>
          </p:nvPr>
        </p:nvSpPr>
        <p:spPr>
          <a:xfrm>
            <a:off x="3776980" y="843915"/>
            <a:ext cx="611505" cy="513080"/>
          </a:xfrm>
          <a:prstGeom prst="ellipse">
            <a:avLst/>
          </a:prstGeom>
          <a:solidFill>
            <a:srgbClr val="F8BEB1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4980305" y="843915"/>
            <a:ext cx="611505" cy="513080"/>
          </a:xfrm>
          <a:prstGeom prst="ellipse">
            <a:avLst/>
          </a:prstGeom>
          <a:solidFill>
            <a:srgbClr val="FFFF00"/>
          </a:solidFill>
          <a:ln w="317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1"/>
          <p:cNvSpPr txBox="1"/>
          <p:nvPr>
            <p:custDataLst>
              <p:tags r:id="rId7"/>
            </p:custDataLst>
          </p:nvPr>
        </p:nvSpPr>
        <p:spPr>
          <a:xfrm>
            <a:off x="4511675" y="1899603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35"/>
          <p:cNvCxnSpPr/>
          <p:nvPr>
            <p:custDataLst>
              <p:tags r:id="rId8"/>
            </p:custDataLst>
          </p:nvPr>
        </p:nvCxnSpPr>
        <p:spPr>
          <a:xfrm rot="5400000">
            <a:off x="4406900" y="2375853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" name="直接连接符 36"/>
          <p:cNvCxnSpPr/>
          <p:nvPr>
            <p:custDataLst>
              <p:tags r:id="rId9"/>
            </p:custDataLst>
          </p:nvPr>
        </p:nvCxnSpPr>
        <p:spPr>
          <a:xfrm rot="-5400000" flipH="1">
            <a:off x="4759325" y="2379028"/>
            <a:ext cx="360363" cy="360362"/>
          </a:xfrm>
          <a:prstGeom prst="line">
            <a:avLst/>
          </a:prstGeom>
          <a:ln w="19050" cap="flat" cmpd="sng">
            <a:solidFill>
              <a:schemeClr val="dk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3" name="TextBox 38"/>
          <p:cNvSpPr txBox="1"/>
          <p:nvPr/>
        </p:nvSpPr>
        <p:spPr>
          <a:xfrm>
            <a:off x="4122420" y="274574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9"/>
          <p:cNvSpPr txBox="1"/>
          <p:nvPr/>
        </p:nvSpPr>
        <p:spPr>
          <a:xfrm>
            <a:off x="4897755" y="2736850"/>
            <a:ext cx="500063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914400"/>
            <a:r>
              <a:rPr lang="en-US" altLang="zh-CN" sz="2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6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4829810" y="2788285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4058920" y="2787650"/>
            <a:ext cx="588010" cy="4159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7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0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0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0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0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0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0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0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0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0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0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0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0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0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0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0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0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0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0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36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13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14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2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2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2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2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2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2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2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24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4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25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25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6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8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2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28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2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3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3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3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3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3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3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3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3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3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3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420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42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42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4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4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5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5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5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5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5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2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5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5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5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5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5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5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5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5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5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2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5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5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15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15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6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16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4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6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6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6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16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6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66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6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7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167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67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7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6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16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68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6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9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9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69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17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04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17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896b9da-e578-4a3b-a575-4ab5caf7aae0}"/>
</p:tagLst>
</file>

<file path=ppt/tags/tag17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b85eaf5d-3a94-4a8c-bda3-11b082f26f13}"/>
</p:tagLst>
</file>

<file path=ppt/tags/tag1707.xml><?xml version="1.0" encoding="utf-8"?>
<p:tagLst xmlns:p="http://schemas.openxmlformats.org/presentationml/2006/main">
  <p:tag name="KSO_WM_UNIT_FILL_FORE_SCHEMECOLOR_INDEX" val="10"/>
  <p:tag name="KSO_WM_UNIT_FILL_FORE_SCHEMECOLOR_INDEX_BRIGHTNESS" val="0.4"/>
  <p:tag name="KSO_WM_UNIT_FILL_TYPE" val="1"/>
  <p:tag name="KSO_WM_UNIT_LINE_FILL_TYPE" val="2"/>
  <p:tag name="KSO_WM_UNIT_LINE_FORE_SCHEMECOLOR_INDEX" val="10"/>
  <p:tag name="KSO_WM_UNIT_LINE_FORE_SCHEMECOLOR_INDEX_BRIGHTNESS" val="0.8"/>
  <p:tag name="KSO_WM_UNIT_TEXT_FILL_FORE_SCHEMECOLOR_INDEX" val="2"/>
  <p:tag name="KSO_WM_UNIT_TEXT_FILL_FORE_SCHEMECOLOR_INDEX_BRIGHTNESS" val="0"/>
  <p:tag name="KSO_WM_UNIT_TEXT_FILL_TYPE" val="1"/>
</p:tagLst>
</file>

<file path=ppt/tags/tag170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27674d1-e6aa-429b-923f-e9b222a86684}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f267056d-f30a-477d-a303-9575df272aef}"/>
</p:tagLst>
</file>

<file path=ppt/tags/tag17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1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7b904c98-9314-4029-8e76-bbccd6e04f7b}"/>
</p:tagLst>
</file>

<file path=ppt/tags/tag17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9be6b76b-a44c-4c33-88d2-2a67e72606be}"/>
</p:tagLst>
</file>

<file path=ppt/tags/tag1715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7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1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2e85062-3e7f-4ead-9228-e5d50cfb1fe9}"/>
</p:tagLst>
</file>

<file path=ppt/tags/tag17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974b3052-28e6-4d6b-90f3-4fd3a49690ce}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2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2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3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3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3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3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3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9d00ce8-da1b-4714-8a24-31e5d68fd9b2}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37f6b3b7-010c-4357-9c3e-339624f41e0c}"/>
</p:tagLst>
</file>

<file path=ppt/tags/tag17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43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5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5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5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5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59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60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761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76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59a76d05-2aa3-4e9d-b2f3-f145aef489b5}"/>
</p:tagLst>
</file>

<file path=ppt/tags/tag17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aad811e8-a072-4b6b-8665-5cfd870eb24b}"/>
</p:tagLst>
</file>

<file path=ppt/tags/tag1765.xml><?xml version="1.0" encoding="utf-8"?>
<p:tagLst xmlns:p="http://schemas.openxmlformats.org/presentationml/2006/main">
  <p:tag name="KSO_WM_UNIT_TEXT_FILL_FORE_SCHEMECOLOR_INDEX" val="1"/>
  <p:tag name="KSO_WM_UNIT_TEXT_FILL_FORE_SCHEMECOLOR_INDEX_BRIGHTNESS" val="0"/>
  <p:tag name="KSO_WM_UNIT_TEXT_FILL_TYPE" val="1"/>
</p:tagLst>
</file>

<file path=ppt/tags/tag176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d6de25de-f5c2-430b-8981-e9bc6317b76b}"/>
</p:tagLst>
</file>

<file path=ppt/tags/tag17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477e0322-758b-4be3-9622-f975a5c21f62}"/>
</p:tagLst>
</file>

<file path=ppt/tags/tag17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77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7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72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4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5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6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7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17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4163b3e9-84ff-472a-a385-3861bf1cf9c7}"/>
</p:tagLst>
</file>

<file path=ppt/tags/tag17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baf92cbc-1a0b-4826-98ad-6dd3a3f6bd0b}"/>
</p:tagLst>
</file>

<file path=ppt/tags/tag1782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8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8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8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8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8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78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78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17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6586bd0c-6177-45bc-8ee5-c144117a0ee9}"/>
</p:tagLst>
</file>

<file path=ppt/tags/tag17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911a5a72-2073-4492-ab55-10f46c9762e4}"/>
</p:tagLst>
</file>

<file path=ppt/tags/tag1792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93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94.xml><?xml version="1.0" encoding="utf-8"?>
<p:tagLst xmlns:p="http://schemas.openxmlformats.org/presentationml/2006/main"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79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796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9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798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799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0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01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02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03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04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0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ce216276-77f3-4bb6-9111-07ab57c9ea10}"/>
</p:tagLst>
</file>

<file path=ppt/tags/tag18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173d617d-e61d-414f-8330-f32671bfe084}"/>
</p:tagLst>
</file>

<file path=ppt/tags/tag180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0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10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1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2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1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17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1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19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22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23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24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25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26.xml><?xml version="1.0" encoding="utf-8"?>
<p:tagLst xmlns:p="http://schemas.openxmlformats.org/presentationml/2006/main">
  <p:tag name="KSO_WM_UNIT_TEXT_FILL_FORE_SCHEMECOLOR_INDEX" val="2"/>
  <p:tag name="KSO_WM_UNIT_TEXT_FILL_FORE_SCHEMECOLOR_INDEX_BRIGHTNESS" val="0"/>
  <p:tag name="KSO_WM_UNIT_TEXT_FILL_TYPE" val="1"/>
</p:tagLst>
</file>

<file path=ppt/tags/tag182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2f45ce72-0ebd-400c-b380-aab27cff67ef}"/>
</p:tagLst>
</file>

<file path=ppt/tags/tag18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3c9330b4-4a19-4f09-b025-5077c0fe608e}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3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3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4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b07a111b-51ea-48d5-baf6-f5951f45f2da}"/>
</p:tagLst>
</file>

<file path=ppt/tags/tag18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7a929ab2-0787-4cbf-8b3c-9b0832446dd2}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51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852.xml><?xml version="1.0" encoding="utf-8"?>
<p:tagLst xmlns:p="http://schemas.openxmlformats.org/presentationml/2006/main">
  <p:tag name="KSO_WM_UNIT_FILL_FORE_SCHEMECOLOR_INDEX" val="14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185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1fc2eda2-98ca-49f5-9650-caa008b73e4f}"/>
</p:tagLst>
</file>

<file path=ppt/tags/tag18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  <p:tag name="WM_BEAUTIFY_SHAPE_IDENTITY" val="{4263681e-a4be-4b17-9d4c-98545eccc351}"/>
</p:tagLst>
</file>

<file path=ppt/tags/tag18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57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58.xml><?xml version="1.0" encoding="utf-8"?>
<p:tagLst xmlns:p="http://schemas.openxmlformats.org/presentationml/2006/main">
  <p:tag name="KSO_WM_UNIT_LINE_FILL_TYPE" val="2"/>
  <p:tag name="KSO_WM_UNIT_LINE_FORE_SCHEMECOLOR_INDEX" val="13"/>
  <p:tag name="KSO_WM_UNIT_LINE_FORE_SCHEMECOLOR_INDEX_BRIGHTNESS" val="0"/>
</p:tagLst>
</file>

<file path=ppt/tags/tag18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86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6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ODMxMmNiZDYzMmY4MTk5NjFiODk1OTMyYzk4ZWJlZjgifQ=="/>
  <p:tag name="ISPRING_PRESENTATION_TITLE" val="PowerPoint 演示文稿"/>
  <p:tag name="KSO_WPP_MARK_KEY" val="9bd6ec00-a9ce-4083-a541-a9a6aab2ca7c"/>
  <p:tag name="commondata" val="eyJoZGlkIjoiN2YzNjBkOTgyNWQ1YTMxYzM3MzMwNWFiODNmOWIzYWMifQ==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2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26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2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2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28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8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3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3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3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3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3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3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3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3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3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3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4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4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4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4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4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6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42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3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4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4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4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4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4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4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4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4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5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5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1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5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52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52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53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53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53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53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5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5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54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4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55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5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5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5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5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8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5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5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5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5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5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6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6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6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6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6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6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6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65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65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5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6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6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6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6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67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6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6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6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6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6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68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68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6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69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69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69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0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7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7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10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7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1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7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7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7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7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7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7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7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7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7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7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7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7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7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7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7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7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7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8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8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8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8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8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8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8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8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8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8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8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8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52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85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5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8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2"/>
  <p:tag name="KSO_WM_UNIT_INDEX" val="2"/>
  <p:tag name="KSO_WM_UNIT_LAYERLEVEL" val="1"/>
  <p:tag name="KSO_WM_UNIT_TYPE" val="i"/>
</p:tagLst>
</file>

<file path=ppt/tags/tag8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8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2"/>
  <p:tag name="KSO_WM_UNIT_INDEX" val="2"/>
  <p:tag name="KSO_WM_UNIT_LAYERLEVEL" val="1"/>
  <p:tag name="KSO_WM_UNIT_TYPE" val="i"/>
</p:tagLst>
</file>

<file path=ppt/tags/tag8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8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2"/>
  <p:tag name="KSO_WM_UNIT_INDEX" val="2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8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8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8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3"/>
  <p:tag name="KSO_WM_UNIT_INDEX" val="3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i*4"/>
  <p:tag name="KSO_WM_UNIT_INDEX" val="4"/>
  <p:tag name="KSO_WM_UNIT_LAYERLEVEL" val="1"/>
  <p:tag name="KSO_WM_UNIT_TYPE" val="i"/>
</p:tagLst>
</file>

<file path=ppt/tags/tag9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9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9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9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9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9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9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9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9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9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9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3"/>
  <p:tag name="KSO_WM_UNIT_INDEX" val="3"/>
  <p:tag name="KSO_WM_UNIT_LAYERLEVEL" val="1"/>
  <p:tag name="KSO_WM_UNIT_TYPE" val="i"/>
</p:tagLst>
</file>

<file path=ppt/tags/tag9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9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3"/>
  <p:tag name="KSO_WM_UNIT_INDEX" val="3"/>
  <p:tag name="KSO_WM_UNIT_LAYERLEVEL" val="1"/>
  <p:tag name="KSO_WM_UNIT_TYPE" val="i"/>
</p:tagLst>
</file>

<file path=ppt/tags/tag9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3"/>
  <p:tag name="KSO_WM_UNIT_INDEX" val="3"/>
  <p:tag name="KSO_WM_UNIT_LAYERLEVEL" val="1"/>
  <p:tag name="KSO_WM_UNIT_TYPE" val="i"/>
</p:tagLst>
</file>

<file path=ppt/tags/tag9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9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98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98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9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9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9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07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94.xml><?xml version="1.0" encoding="utf-8"?>
<p:tagLst xmlns:p="http://schemas.openxmlformats.org/presentationml/2006/main">
  <p:tag name="KSO_WM_BEAUTIFY_FLAG" val="#wm#"/>
  <p:tag name="KSO_WM_COMBINE_RELATE_SLIDE_ID" val="background20176891_1"/>
  <p:tag name="KSO_WM_TAG_VERSION" val="1.0"/>
  <p:tag name="KSO_WM_TEMPLATE_CATEGORY" val="custom"/>
  <p:tag name="KSO_WM_TEMPLATE_COLOR_TYPE" val="1"/>
  <p:tag name="KSO_WM_TEMPLATE_INDEX" val="20177407"/>
  <p:tag name="KSO_WM_TEMPLATE_MASTER_THUMB_INDEX" val="12"/>
  <p:tag name="KSO_WM_TEMPLATE_MASTER_TYPE" val="1"/>
  <p:tag name="KSO_WM_TEMPLATE_SUBCATEGORY" val="0"/>
  <p:tag name="KSO_WM_TEMPLATE_THUMBS_INDEX" val="1、4、11、23、25、27"/>
</p:tagLst>
</file>

<file path=ppt/tags/tag99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99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第一PPT模板网-WWW.1PPT.COM  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4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5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​​">
  <a:themeElements>
    <a:clrScheme name="自定义 119">
      <a:dk1>
        <a:srgbClr val="000000"/>
      </a:dk1>
      <a:lt1>
        <a:srgbClr val="FFFFFF"/>
      </a:lt1>
      <a:dk2>
        <a:srgbClr val="EEF8E7"/>
      </a:dk2>
      <a:lt2>
        <a:srgbClr val="F8FFF3"/>
      </a:lt2>
      <a:accent1>
        <a:srgbClr val="929E2D"/>
      </a:accent1>
      <a:accent2>
        <a:srgbClr val="A2811D"/>
      </a:accent2>
      <a:accent3>
        <a:srgbClr val="AD621F"/>
      </a:accent3>
      <a:accent4>
        <a:srgbClr val="B0422B"/>
      </a:accent4>
      <a:accent5>
        <a:srgbClr val="AA1F3E"/>
      </a:accent5>
      <a:accent6>
        <a:srgbClr val="99004D"/>
      </a:accent6>
      <a:hlink>
        <a:srgbClr val="334EE4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全屏显示(16:9)</PresentationFormat>
  <Paragraphs>186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汉仪旗黑-85S</vt:lpstr>
      <vt:lpstr>黑体</vt:lpstr>
      <vt:lpstr>Calibri</vt:lpstr>
      <vt:lpstr>Times New Roman</vt:lpstr>
      <vt:lpstr>楷体</vt:lpstr>
      <vt:lpstr>Arial</vt:lpstr>
      <vt:lpstr>Arial Unicode MS</vt:lpstr>
      <vt:lpstr>第一PPT模板网-WWW.1PPT.COM  ​</vt:lpstr>
      <vt:lpstr>第一PPT模板网-WWW.1PPT.COM 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13_Office 主题​​</vt:lpstr>
      <vt:lpstr>14_Office 主题​​</vt:lpstr>
      <vt:lpstr>15_Office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罗</cp:lastModifiedBy>
  <cp:revision>4</cp:revision>
  <cp:lastPrinted>2022-12-01T19:58:00Z</cp:lastPrinted>
  <dcterms:created xsi:type="dcterms:W3CDTF">2022-12-01T19:58:00Z</dcterms:created>
  <dcterms:modified xsi:type="dcterms:W3CDTF">2023-10-26T07:23:11Z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360CDB0414C74110A2FDA3CA55C4B118_12</vt:lpwstr>
  </property>
  <property fmtid="{D5CDD505-2E9C-101B-9397-08002B2CF9AE}" pid="7" name="KSOProductBuildVer">
    <vt:lpwstr>2052-12.1.0.15712</vt:lpwstr>
  </property>
</Properties>
</file>