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19" r:id="rId3"/>
    <p:sldId id="300" r:id="rId4"/>
    <p:sldId id="301" r:id="rId5"/>
    <p:sldId id="311" r:id="rId6"/>
    <p:sldId id="312" r:id="rId7"/>
    <p:sldId id="313" r:id="rId8"/>
    <p:sldId id="314" r:id="rId9"/>
    <p:sldId id="294" r:id="rId10"/>
    <p:sldId id="307" r:id="rId11"/>
    <p:sldId id="315" r:id="rId12"/>
    <p:sldId id="318" r:id="rId13"/>
    <p:sldId id="316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Unicode MS" pitchFamily="34" charset="-122"/>
        <a:ea typeface="宋体" panose="02010600030101010101" pitchFamily="2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Unicode MS" pitchFamily="34" charset="-122"/>
        <a:ea typeface="宋体" panose="02010600030101010101" pitchFamily="2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Unicode MS" pitchFamily="34" charset="-122"/>
        <a:ea typeface="宋体" panose="02010600030101010101" pitchFamily="2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Unicode MS" pitchFamily="34" charset="-122"/>
        <a:ea typeface="宋体" panose="02010600030101010101" pitchFamily="2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 Unicode MS" pitchFamily="34" charset="-122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90" d="100"/>
          <a:sy n="90" d="100"/>
        </p:scale>
        <p:origin x="-1356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en-US" sz="1200"/>
          </a:p>
        </p:txBody>
      </p:sp>
      <p:sp>
        <p:nvSpPr>
          <p:cNvPr id="1741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r" defTabSz="9144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 noProof="1">
                <a:solidFill>
                  <a:schemeClr val="tx1"/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D50455E3-FCF5-4FF7-AC7A-BB54C4C30777}" type="datetime1">
              <a:rPr lang="en-US" altLang="en-US" sz="1200">
                <a:latin typeface="Calibri" panose="020F0502020204030204" pitchFamily="34" charset="0"/>
              </a:rPr>
            </a:fld>
            <a:endParaRPr lang="en-US" altLang="en-US" sz="1200">
              <a:latin typeface="Calibri" panose="020F0502020204030204" pitchFamily="34" charset="0"/>
            </a:endParaRPr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  <a:round/>
          </a:ln>
        </p:spPr>
      </p:sp>
      <p:sp>
        <p:nvSpPr>
          <p:cNvPr id="17413" name="备注占位符 4"/>
          <p:cNvSpPr>
            <a:spLocks noGrp="1" noChangeArrowheads="1"/>
          </p:cNvSpPr>
          <p:nvPr>
            <p:ph type="body" sz="quarter" idx="6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numCol="1" compatLnSpc="1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741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 noProof="1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en-US" altLang="en-US" sz="1200"/>
          </a:p>
        </p:txBody>
      </p:sp>
      <p:sp>
        <p:nvSpPr>
          <p:cNvPr id="1741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numCol="1" anchor="b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C97B1954-390C-487D-9F55-30D36455BF5F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FCD8FBEB-AAE9-448F-801D-030DC1D65697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AF285170-1804-4E7C-AC5A-0462B1B363C1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组合 13"/>
          <p:cNvGrpSpPr/>
          <p:nvPr/>
        </p:nvGrpSpPr>
        <p:grpSpPr>
          <a:xfrm rot="600000">
            <a:off x="2854325" y="203200"/>
            <a:ext cx="6483350" cy="6451600"/>
            <a:chOff x="6940262" y="3251983"/>
            <a:chExt cx="971550" cy="966788"/>
          </a:xfrm>
        </p:grpSpPr>
        <p:sp>
          <p:nvSpPr>
            <p:cNvPr id="11273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/>
              <a:ahLst/>
              <a:cxnLst>
                <a:cxn ang="0">
                  <a:pos x="458658" y="0"/>
                </a:cxn>
                <a:cxn ang="0">
                  <a:pos x="598909" y="231271"/>
                </a:cxn>
                <a:cxn ang="0">
                  <a:pos x="886992" y="246436"/>
                </a:cxn>
                <a:cxn ang="0">
                  <a:pos x="750532" y="485290"/>
                </a:cxn>
                <a:cxn ang="0">
                  <a:pos x="883201" y="724143"/>
                </a:cxn>
                <a:cxn ang="0">
                  <a:pos x="606490" y="731726"/>
                </a:cxn>
                <a:cxn ang="0">
                  <a:pos x="462449" y="966788"/>
                </a:cxn>
                <a:cxn ang="0">
                  <a:pos x="329779" y="731726"/>
                </a:cxn>
                <a:cxn ang="0">
                  <a:pos x="41696" y="720352"/>
                </a:cxn>
                <a:cxn ang="0">
                  <a:pos x="178156" y="473916"/>
                </a:cxn>
                <a:cxn ang="0">
                  <a:pos x="41696" y="246436"/>
                </a:cxn>
                <a:cxn ang="0">
                  <a:pos x="325988" y="235062"/>
                </a:cxn>
                <a:cxn ang="0">
                  <a:pos x="458658" y="0"/>
                </a:cxn>
              </a:cxnLst>
              <a:rect l="l" t="t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1274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/>
              <a:ahLst/>
              <a:cxnLst>
                <a:cxn ang="0">
                  <a:pos x="489169" y="3788"/>
                </a:cxn>
                <a:cxn ang="0">
                  <a:pos x="614305" y="238613"/>
                </a:cxn>
                <a:cxn ang="0">
                  <a:pos x="898705" y="268913"/>
                </a:cxn>
                <a:cxn ang="0">
                  <a:pos x="750817" y="496163"/>
                </a:cxn>
                <a:cxn ang="0">
                  <a:pos x="868369" y="742350"/>
                </a:cxn>
                <a:cxn ang="0">
                  <a:pos x="591553" y="730988"/>
                </a:cxn>
                <a:cxn ang="0">
                  <a:pos x="439872" y="954450"/>
                </a:cxn>
                <a:cxn ang="0">
                  <a:pos x="318528" y="715838"/>
                </a:cxn>
                <a:cxn ang="0">
                  <a:pos x="41712" y="689325"/>
                </a:cxn>
                <a:cxn ang="0">
                  <a:pos x="185808" y="458288"/>
                </a:cxn>
                <a:cxn ang="0">
                  <a:pos x="68256" y="223463"/>
                </a:cxn>
                <a:cxn ang="0">
                  <a:pos x="345072" y="227250"/>
                </a:cxn>
                <a:cxn ang="0">
                  <a:pos x="489169" y="3788"/>
                </a:cxn>
              </a:cxnLst>
              <a:rect l="l" t="t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1275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/>
              <a:ahLst/>
              <a:cxnLst>
                <a:cxn ang="0">
                  <a:pos x="519505" y="7585"/>
                </a:cxn>
                <a:cxn ang="0">
                  <a:pos x="625681" y="246503"/>
                </a:cxn>
                <a:cxn ang="0">
                  <a:pos x="906289" y="292012"/>
                </a:cxn>
                <a:cxn ang="0">
                  <a:pos x="747025" y="508176"/>
                </a:cxn>
                <a:cxn ang="0">
                  <a:pos x="849409" y="758472"/>
                </a:cxn>
                <a:cxn ang="0">
                  <a:pos x="576385" y="731926"/>
                </a:cxn>
                <a:cxn ang="0">
                  <a:pos x="413328" y="948090"/>
                </a:cxn>
                <a:cxn ang="0">
                  <a:pos x="307152" y="701587"/>
                </a:cxn>
                <a:cxn ang="0">
                  <a:pos x="34128" y="659871"/>
                </a:cxn>
                <a:cxn ang="0">
                  <a:pos x="189600" y="439914"/>
                </a:cxn>
                <a:cxn ang="0">
                  <a:pos x="87216" y="197203"/>
                </a:cxn>
                <a:cxn ang="0">
                  <a:pos x="360240" y="219957"/>
                </a:cxn>
                <a:cxn ang="0">
                  <a:pos x="519505" y="7585"/>
                </a:cxn>
              </a:cxnLst>
              <a:rect l="l" t="t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1276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/>
              <a:ahLst/>
              <a:cxnLst>
                <a:cxn ang="0">
                  <a:pos x="550047" y="15154"/>
                </a:cxn>
                <a:cxn ang="0">
                  <a:pos x="644882" y="261406"/>
                </a:cxn>
                <a:cxn ang="0">
                  <a:pos x="918009" y="318234"/>
                </a:cxn>
                <a:cxn ang="0">
                  <a:pos x="747305" y="522813"/>
                </a:cxn>
                <a:cxn ang="0">
                  <a:pos x="830760" y="776642"/>
                </a:cxn>
                <a:cxn ang="0">
                  <a:pos x="561427" y="734969"/>
                </a:cxn>
                <a:cxn ang="0">
                  <a:pos x="390723" y="939548"/>
                </a:cxn>
                <a:cxn ang="0">
                  <a:pos x="299681" y="689507"/>
                </a:cxn>
                <a:cxn ang="0">
                  <a:pos x="30347" y="636468"/>
                </a:cxn>
                <a:cxn ang="0">
                  <a:pos x="197258" y="424312"/>
                </a:cxn>
                <a:cxn ang="0">
                  <a:pos x="113803" y="178059"/>
                </a:cxn>
                <a:cxn ang="0">
                  <a:pos x="379343" y="212156"/>
                </a:cxn>
                <a:cxn ang="0">
                  <a:pos x="550047" y="15154"/>
                </a:cxn>
              </a:cxnLst>
              <a:rect l="l" t="t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1277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/>
              <a:ahLst/>
              <a:cxnLst>
                <a:cxn ang="0">
                  <a:pos x="579640" y="18955"/>
                </a:cxn>
                <a:cxn ang="0">
                  <a:pos x="659199" y="269158"/>
                </a:cxn>
                <a:cxn ang="0">
                  <a:pos x="924394" y="341186"/>
                </a:cxn>
                <a:cxn ang="0">
                  <a:pos x="746334" y="534524"/>
                </a:cxn>
                <a:cxn ang="0">
                  <a:pos x="814527" y="792309"/>
                </a:cxn>
                <a:cxn ang="0">
                  <a:pos x="549332" y="735445"/>
                </a:cxn>
                <a:cxn ang="0">
                  <a:pos x="367484" y="928783"/>
                </a:cxn>
                <a:cxn ang="0">
                  <a:pos x="287926" y="670999"/>
                </a:cxn>
                <a:cxn ang="0">
                  <a:pos x="26519" y="606552"/>
                </a:cxn>
                <a:cxn ang="0">
                  <a:pos x="204579" y="409423"/>
                </a:cxn>
                <a:cxn ang="0">
                  <a:pos x="136386" y="151638"/>
                </a:cxn>
                <a:cxn ang="0">
                  <a:pos x="397792" y="204711"/>
                </a:cxn>
                <a:cxn ang="0">
                  <a:pos x="579640" y="18955"/>
                </a:cxn>
              </a:cxnLst>
              <a:rect l="l" t="t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1278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/>
              <a:ahLst/>
              <a:cxnLst>
                <a:cxn ang="0">
                  <a:pos x="606160" y="22761"/>
                </a:cxn>
                <a:cxn ang="0">
                  <a:pos x="674353" y="280714"/>
                </a:cxn>
                <a:cxn ang="0">
                  <a:pos x="931971" y="367962"/>
                </a:cxn>
                <a:cxn ang="0">
                  <a:pos x="742546" y="550047"/>
                </a:cxn>
                <a:cxn ang="0">
                  <a:pos x="791796" y="815587"/>
                </a:cxn>
                <a:cxn ang="0">
                  <a:pos x="534178" y="739718"/>
                </a:cxn>
                <a:cxn ang="0">
                  <a:pos x="344753" y="921802"/>
                </a:cxn>
                <a:cxn ang="0">
                  <a:pos x="276560" y="660056"/>
                </a:cxn>
                <a:cxn ang="0">
                  <a:pos x="18942" y="580394"/>
                </a:cxn>
                <a:cxn ang="0">
                  <a:pos x="208367" y="394516"/>
                </a:cxn>
                <a:cxn ang="0">
                  <a:pos x="159117" y="132770"/>
                </a:cxn>
                <a:cxn ang="0">
                  <a:pos x="412946" y="201052"/>
                </a:cxn>
                <a:cxn ang="0">
                  <a:pos x="606160" y="22761"/>
                </a:cxn>
              </a:cxnLst>
              <a:rect l="l" t="t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1279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/>
              <a:ahLst/>
              <a:cxnLst>
                <a:cxn ang="0">
                  <a:pos x="640497" y="26544"/>
                </a:cxn>
                <a:cxn ang="0">
                  <a:pos x="689766" y="291984"/>
                </a:cxn>
                <a:cxn ang="0">
                  <a:pos x="943690" y="394368"/>
                </a:cxn>
                <a:cxn ang="0">
                  <a:pos x="742825" y="561217"/>
                </a:cxn>
                <a:cxn ang="0">
                  <a:pos x="776934" y="830449"/>
                </a:cxn>
                <a:cxn ang="0">
                  <a:pos x="519219" y="743233"/>
                </a:cxn>
                <a:cxn ang="0">
                  <a:pos x="322143" y="910081"/>
                </a:cxn>
                <a:cxn ang="0">
                  <a:pos x="269084" y="644641"/>
                </a:cxn>
                <a:cxn ang="0">
                  <a:pos x="18950" y="549841"/>
                </a:cxn>
                <a:cxn ang="0">
                  <a:pos x="216025" y="379200"/>
                </a:cxn>
                <a:cxn ang="0">
                  <a:pos x="181916" y="109968"/>
                </a:cxn>
                <a:cxn ang="0">
                  <a:pos x="435841" y="193392"/>
                </a:cxn>
                <a:cxn ang="0">
                  <a:pos x="640497" y="26544"/>
                </a:cxn>
              </a:cxnLst>
              <a:rect l="l" t="t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1280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/>
              <a:ahLst/>
              <a:cxnLst>
                <a:cxn ang="0">
                  <a:pos x="667026" y="30325"/>
                </a:cxn>
                <a:cxn ang="0">
                  <a:pos x="701135" y="299454"/>
                </a:cxn>
                <a:cxn ang="0">
                  <a:pos x="951270" y="416962"/>
                </a:cxn>
                <a:cxn ang="0">
                  <a:pos x="739035" y="572375"/>
                </a:cxn>
                <a:cxn ang="0">
                  <a:pos x="757984" y="845296"/>
                </a:cxn>
                <a:cxn ang="0">
                  <a:pos x="504059" y="742950"/>
                </a:cxn>
                <a:cxn ang="0">
                  <a:pos x="295614" y="902154"/>
                </a:cxn>
                <a:cxn ang="0">
                  <a:pos x="253925" y="629234"/>
                </a:cxn>
                <a:cxn ang="0">
                  <a:pos x="11370" y="523098"/>
                </a:cxn>
                <a:cxn ang="0">
                  <a:pos x="219815" y="360104"/>
                </a:cxn>
                <a:cxn ang="0">
                  <a:pos x="204656" y="83392"/>
                </a:cxn>
                <a:cxn ang="0">
                  <a:pos x="451001" y="185738"/>
                </a:cxn>
                <a:cxn ang="0">
                  <a:pos x="667026" y="30325"/>
                </a:cxn>
              </a:cxnLst>
              <a:rect l="l" t="t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1281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/>
              <a:ahLst/>
              <a:cxnLst>
                <a:cxn ang="0">
                  <a:pos x="697604" y="37906"/>
                </a:cxn>
                <a:cxn ang="0">
                  <a:pos x="720352" y="310826"/>
                </a:cxn>
                <a:cxn ang="0">
                  <a:pos x="962997" y="443496"/>
                </a:cxn>
                <a:cxn ang="0">
                  <a:pos x="739308" y="587537"/>
                </a:cxn>
                <a:cxn ang="0">
                  <a:pos x="739308" y="868039"/>
                </a:cxn>
                <a:cxn ang="0">
                  <a:pos x="492872" y="746741"/>
                </a:cxn>
                <a:cxn ang="0">
                  <a:pos x="272975" y="894573"/>
                </a:cxn>
                <a:cxn ang="0">
                  <a:pos x="246436" y="614071"/>
                </a:cxn>
                <a:cxn ang="0">
                  <a:pos x="7583" y="496564"/>
                </a:cxn>
                <a:cxn ang="0">
                  <a:pos x="227480" y="344941"/>
                </a:cxn>
                <a:cxn ang="0">
                  <a:pos x="227480" y="64440"/>
                </a:cxn>
                <a:cxn ang="0">
                  <a:pos x="470124" y="181947"/>
                </a:cxn>
                <a:cxn ang="0">
                  <a:pos x="697604" y="37906"/>
                </a:cxn>
              </a:cxnLst>
              <a:rect l="l" t="t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1282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/>
              <a:ahLst/>
              <a:cxnLst>
                <a:cxn ang="0">
                  <a:pos x="0" y="470520"/>
                </a:cxn>
                <a:cxn ang="0">
                  <a:pos x="231502" y="333917"/>
                </a:cxn>
                <a:cxn ang="0">
                  <a:pos x="246683" y="41740"/>
                </a:cxn>
                <a:cxn ang="0">
                  <a:pos x="485775" y="178342"/>
                </a:cxn>
                <a:cxn ang="0">
                  <a:pos x="724867" y="45534"/>
                </a:cxn>
                <a:cxn ang="0">
                  <a:pos x="732458" y="326328"/>
                </a:cxn>
                <a:cxn ang="0">
                  <a:pos x="967755" y="470520"/>
                </a:cxn>
                <a:cxn ang="0">
                  <a:pos x="736253" y="603327"/>
                </a:cxn>
                <a:cxn ang="0">
                  <a:pos x="721072" y="887916"/>
                </a:cxn>
                <a:cxn ang="0">
                  <a:pos x="474390" y="751313"/>
                </a:cxn>
                <a:cxn ang="0">
                  <a:pos x="246683" y="887916"/>
                </a:cxn>
                <a:cxn ang="0">
                  <a:pos x="235297" y="603327"/>
                </a:cxn>
                <a:cxn ang="0">
                  <a:pos x="0" y="470520"/>
                </a:cxn>
              </a:cxnLst>
              <a:rect l="l" t="t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</p:grpSp>
      <p:sp>
        <p:nvSpPr>
          <p:cNvPr id="11270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86C3048F-CCCC-41CA-AC28-8AAD50BB2B12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1271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127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94696A88-C15F-4146-9E7F-86A149EEE7F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组合 34"/>
          <p:cNvGrpSpPr/>
          <p:nvPr/>
        </p:nvGrpSpPr>
        <p:grpSpPr>
          <a:xfrm rot="600000">
            <a:off x="-2209800" y="-1844675"/>
            <a:ext cx="6484938" cy="6453188"/>
            <a:chOff x="6940262" y="3251983"/>
            <a:chExt cx="971550" cy="966788"/>
          </a:xfrm>
        </p:grpSpPr>
        <p:sp>
          <p:nvSpPr>
            <p:cNvPr id="12308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/>
              <a:ahLst/>
              <a:cxnLst>
                <a:cxn ang="0">
                  <a:pos x="458658" y="0"/>
                </a:cxn>
                <a:cxn ang="0">
                  <a:pos x="598909" y="231271"/>
                </a:cxn>
                <a:cxn ang="0">
                  <a:pos x="886992" y="246436"/>
                </a:cxn>
                <a:cxn ang="0">
                  <a:pos x="750532" y="485290"/>
                </a:cxn>
                <a:cxn ang="0">
                  <a:pos x="883201" y="724143"/>
                </a:cxn>
                <a:cxn ang="0">
                  <a:pos x="606490" y="731726"/>
                </a:cxn>
                <a:cxn ang="0">
                  <a:pos x="462449" y="966788"/>
                </a:cxn>
                <a:cxn ang="0">
                  <a:pos x="329779" y="731726"/>
                </a:cxn>
                <a:cxn ang="0">
                  <a:pos x="41696" y="720352"/>
                </a:cxn>
                <a:cxn ang="0">
                  <a:pos x="178156" y="473916"/>
                </a:cxn>
                <a:cxn ang="0">
                  <a:pos x="41696" y="246436"/>
                </a:cxn>
                <a:cxn ang="0">
                  <a:pos x="325988" y="235062"/>
                </a:cxn>
                <a:cxn ang="0">
                  <a:pos x="458658" y="0"/>
                </a:cxn>
              </a:cxnLst>
              <a:rect l="l" t="t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09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/>
              <a:ahLst/>
              <a:cxnLst>
                <a:cxn ang="0">
                  <a:pos x="489169" y="3788"/>
                </a:cxn>
                <a:cxn ang="0">
                  <a:pos x="614305" y="238613"/>
                </a:cxn>
                <a:cxn ang="0">
                  <a:pos x="898705" y="268913"/>
                </a:cxn>
                <a:cxn ang="0">
                  <a:pos x="750817" y="496163"/>
                </a:cxn>
                <a:cxn ang="0">
                  <a:pos x="868369" y="742350"/>
                </a:cxn>
                <a:cxn ang="0">
                  <a:pos x="591553" y="730988"/>
                </a:cxn>
                <a:cxn ang="0">
                  <a:pos x="439872" y="954450"/>
                </a:cxn>
                <a:cxn ang="0">
                  <a:pos x="318528" y="715838"/>
                </a:cxn>
                <a:cxn ang="0">
                  <a:pos x="41712" y="689325"/>
                </a:cxn>
                <a:cxn ang="0">
                  <a:pos x="185808" y="458288"/>
                </a:cxn>
                <a:cxn ang="0">
                  <a:pos x="68256" y="223463"/>
                </a:cxn>
                <a:cxn ang="0">
                  <a:pos x="345072" y="227250"/>
                </a:cxn>
                <a:cxn ang="0">
                  <a:pos x="489169" y="3788"/>
                </a:cxn>
              </a:cxnLst>
              <a:rect l="l" t="t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10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/>
              <a:ahLst/>
              <a:cxnLst>
                <a:cxn ang="0">
                  <a:pos x="519505" y="7585"/>
                </a:cxn>
                <a:cxn ang="0">
                  <a:pos x="625681" y="246503"/>
                </a:cxn>
                <a:cxn ang="0">
                  <a:pos x="906289" y="292012"/>
                </a:cxn>
                <a:cxn ang="0">
                  <a:pos x="747025" y="508176"/>
                </a:cxn>
                <a:cxn ang="0">
                  <a:pos x="849409" y="758472"/>
                </a:cxn>
                <a:cxn ang="0">
                  <a:pos x="576385" y="731926"/>
                </a:cxn>
                <a:cxn ang="0">
                  <a:pos x="413328" y="948090"/>
                </a:cxn>
                <a:cxn ang="0">
                  <a:pos x="307152" y="701587"/>
                </a:cxn>
                <a:cxn ang="0">
                  <a:pos x="34128" y="659871"/>
                </a:cxn>
                <a:cxn ang="0">
                  <a:pos x="189600" y="439914"/>
                </a:cxn>
                <a:cxn ang="0">
                  <a:pos x="87216" y="197203"/>
                </a:cxn>
                <a:cxn ang="0">
                  <a:pos x="360240" y="219957"/>
                </a:cxn>
                <a:cxn ang="0">
                  <a:pos x="519505" y="7585"/>
                </a:cxn>
              </a:cxnLst>
              <a:rect l="l" t="t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11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/>
              <a:ahLst/>
              <a:cxnLst>
                <a:cxn ang="0">
                  <a:pos x="550047" y="15154"/>
                </a:cxn>
                <a:cxn ang="0">
                  <a:pos x="644882" y="261406"/>
                </a:cxn>
                <a:cxn ang="0">
                  <a:pos x="918009" y="318234"/>
                </a:cxn>
                <a:cxn ang="0">
                  <a:pos x="747305" y="522813"/>
                </a:cxn>
                <a:cxn ang="0">
                  <a:pos x="830760" y="776642"/>
                </a:cxn>
                <a:cxn ang="0">
                  <a:pos x="561427" y="734969"/>
                </a:cxn>
                <a:cxn ang="0">
                  <a:pos x="390723" y="939548"/>
                </a:cxn>
                <a:cxn ang="0">
                  <a:pos x="299681" y="689507"/>
                </a:cxn>
                <a:cxn ang="0">
                  <a:pos x="30347" y="636468"/>
                </a:cxn>
                <a:cxn ang="0">
                  <a:pos x="197258" y="424312"/>
                </a:cxn>
                <a:cxn ang="0">
                  <a:pos x="113803" y="178059"/>
                </a:cxn>
                <a:cxn ang="0">
                  <a:pos x="379343" y="212156"/>
                </a:cxn>
                <a:cxn ang="0">
                  <a:pos x="550047" y="15154"/>
                </a:cxn>
              </a:cxnLst>
              <a:rect l="l" t="t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12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/>
              <a:ahLst/>
              <a:cxnLst>
                <a:cxn ang="0">
                  <a:pos x="579640" y="18955"/>
                </a:cxn>
                <a:cxn ang="0">
                  <a:pos x="659199" y="269158"/>
                </a:cxn>
                <a:cxn ang="0">
                  <a:pos x="924394" y="341186"/>
                </a:cxn>
                <a:cxn ang="0">
                  <a:pos x="746334" y="534524"/>
                </a:cxn>
                <a:cxn ang="0">
                  <a:pos x="814527" y="792309"/>
                </a:cxn>
                <a:cxn ang="0">
                  <a:pos x="549332" y="735445"/>
                </a:cxn>
                <a:cxn ang="0">
                  <a:pos x="367484" y="928783"/>
                </a:cxn>
                <a:cxn ang="0">
                  <a:pos x="287926" y="670999"/>
                </a:cxn>
                <a:cxn ang="0">
                  <a:pos x="26519" y="606552"/>
                </a:cxn>
                <a:cxn ang="0">
                  <a:pos x="204579" y="409423"/>
                </a:cxn>
                <a:cxn ang="0">
                  <a:pos x="136386" y="151638"/>
                </a:cxn>
                <a:cxn ang="0">
                  <a:pos x="397792" y="204711"/>
                </a:cxn>
                <a:cxn ang="0">
                  <a:pos x="579640" y="18955"/>
                </a:cxn>
              </a:cxnLst>
              <a:rect l="l" t="t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1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/>
              <a:ahLst/>
              <a:cxnLst>
                <a:cxn ang="0">
                  <a:pos x="606160" y="22761"/>
                </a:cxn>
                <a:cxn ang="0">
                  <a:pos x="674353" y="280714"/>
                </a:cxn>
                <a:cxn ang="0">
                  <a:pos x="931971" y="367962"/>
                </a:cxn>
                <a:cxn ang="0">
                  <a:pos x="742546" y="550047"/>
                </a:cxn>
                <a:cxn ang="0">
                  <a:pos x="791796" y="815587"/>
                </a:cxn>
                <a:cxn ang="0">
                  <a:pos x="534178" y="739718"/>
                </a:cxn>
                <a:cxn ang="0">
                  <a:pos x="344753" y="921802"/>
                </a:cxn>
                <a:cxn ang="0">
                  <a:pos x="276560" y="660056"/>
                </a:cxn>
                <a:cxn ang="0">
                  <a:pos x="18942" y="580394"/>
                </a:cxn>
                <a:cxn ang="0">
                  <a:pos x="208367" y="394516"/>
                </a:cxn>
                <a:cxn ang="0">
                  <a:pos x="159117" y="132770"/>
                </a:cxn>
                <a:cxn ang="0">
                  <a:pos x="412946" y="201052"/>
                </a:cxn>
                <a:cxn ang="0">
                  <a:pos x="606160" y="22761"/>
                </a:cxn>
              </a:cxnLst>
              <a:rect l="l" t="t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1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/>
              <a:ahLst/>
              <a:cxnLst>
                <a:cxn ang="0">
                  <a:pos x="640497" y="26544"/>
                </a:cxn>
                <a:cxn ang="0">
                  <a:pos x="689766" y="291984"/>
                </a:cxn>
                <a:cxn ang="0">
                  <a:pos x="943690" y="394368"/>
                </a:cxn>
                <a:cxn ang="0">
                  <a:pos x="742825" y="561217"/>
                </a:cxn>
                <a:cxn ang="0">
                  <a:pos x="776934" y="830449"/>
                </a:cxn>
                <a:cxn ang="0">
                  <a:pos x="519219" y="743233"/>
                </a:cxn>
                <a:cxn ang="0">
                  <a:pos x="322143" y="910081"/>
                </a:cxn>
                <a:cxn ang="0">
                  <a:pos x="269084" y="644641"/>
                </a:cxn>
                <a:cxn ang="0">
                  <a:pos x="18950" y="549841"/>
                </a:cxn>
                <a:cxn ang="0">
                  <a:pos x="216025" y="379200"/>
                </a:cxn>
                <a:cxn ang="0">
                  <a:pos x="181916" y="109968"/>
                </a:cxn>
                <a:cxn ang="0">
                  <a:pos x="435841" y="193392"/>
                </a:cxn>
                <a:cxn ang="0">
                  <a:pos x="640497" y="26544"/>
                </a:cxn>
              </a:cxnLst>
              <a:rect l="l" t="t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15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/>
              <a:ahLst/>
              <a:cxnLst>
                <a:cxn ang="0">
                  <a:pos x="667026" y="30325"/>
                </a:cxn>
                <a:cxn ang="0">
                  <a:pos x="701135" y="299454"/>
                </a:cxn>
                <a:cxn ang="0">
                  <a:pos x="951270" y="416962"/>
                </a:cxn>
                <a:cxn ang="0">
                  <a:pos x="739035" y="572375"/>
                </a:cxn>
                <a:cxn ang="0">
                  <a:pos x="757984" y="845296"/>
                </a:cxn>
                <a:cxn ang="0">
                  <a:pos x="504059" y="742950"/>
                </a:cxn>
                <a:cxn ang="0">
                  <a:pos x="295614" y="902154"/>
                </a:cxn>
                <a:cxn ang="0">
                  <a:pos x="253925" y="629234"/>
                </a:cxn>
                <a:cxn ang="0">
                  <a:pos x="11370" y="523098"/>
                </a:cxn>
                <a:cxn ang="0">
                  <a:pos x="219815" y="360104"/>
                </a:cxn>
                <a:cxn ang="0">
                  <a:pos x="204656" y="83392"/>
                </a:cxn>
                <a:cxn ang="0">
                  <a:pos x="451001" y="185738"/>
                </a:cxn>
                <a:cxn ang="0">
                  <a:pos x="667026" y="30325"/>
                </a:cxn>
              </a:cxnLst>
              <a:rect l="l" t="t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16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/>
              <a:ahLst/>
              <a:cxnLst>
                <a:cxn ang="0">
                  <a:pos x="697604" y="37906"/>
                </a:cxn>
                <a:cxn ang="0">
                  <a:pos x="720352" y="310826"/>
                </a:cxn>
                <a:cxn ang="0">
                  <a:pos x="962997" y="443496"/>
                </a:cxn>
                <a:cxn ang="0">
                  <a:pos x="739308" y="587537"/>
                </a:cxn>
                <a:cxn ang="0">
                  <a:pos x="739308" y="868039"/>
                </a:cxn>
                <a:cxn ang="0">
                  <a:pos x="492872" y="746741"/>
                </a:cxn>
                <a:cxn ang="0">
                  <a:pos x="272975" y="894573"/>
                </a:cxn>
                <a:cxn ang="0">
                  <a:pos x="246436" y="614071"/>
                </a:cxn>
                <a:cxn ang="0">
                  <a:pos x="7583" y="496564"/>
                </a:cxn>
                <a:cxn ang="0">
                  <a:pos x="227480" y="344941"/>
                </a:cxn>
                <a:cxn ang="0">
                  <a:pos x="227480" y="64440"/>
                </a:cxn>
                <a:cxn ang="0">
                  <a:pos x="470124" y="181947"/>
                </a:cxn>
                <a:cxn ang="0">
                  <a:pos x="697604" y="37906"/>
                </a:cxn>
              </a:cxnLst>
              <a:rect l="l" t="t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17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/>
              <a:ahLst/>
              <a:cxnLst>
                <a:cxn ang="0">
                  <a:pos x="0" y="470520"/>
                </a:cxn>
                <a:cxn ang="0">
                  <a:pos x="231502" y="333917"/>
                </a:cxn>
                <a:cxn ang="0">
                  <a:pos x="246683" y="41740"/>
                </a:cxn>
                <a:cxn ang="0">
                  <a:pos x="485775" y="178342"/>
                </a:cxn>
                <a:cxn ang="0">
                  <a:pos x="724867" y="45534"/>
                </a:cxn>
                <a:cxn ang="0">
                  <a:pos x="732458" y="326328"/>
                </a:cxn>
                <a:cxn ang="0">
                  <a:pos x="967755" y="470520"/>
                </a:cxn>
                <a:cxn ang="0">
                  <a:pos x="736253" y="603327"/>
                </a:cxn>
                <a:cxn ang="0">
                  <a:pos x="721072" y="887916"/>
                </a:cxn>
                <a:cxn ang="0">
                  <a:pos x="474390" y="751313"/>
                </a:cxn>
                <a:cxn ang="0">
                  <a:pos x="246683" y="887916"/>
                </a:cxn>
                <a:cxn ang="0">
                  <a:pos x="235297" y="603327"/>
                </a:cxn>
                <a:cxn ang="0">
                  <a:pos x="0" y="470520"/>
                </a:cxn>
              </a:cxnLst>
              <a:rect l="l" t="t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</p:grpSp>
      <p:grpSp>
        <p:nvGrpSpPr>
          <p:cNvPr id="12292" name="组合 73"/>
          <p:cNvGrpSpPr/>
          <p:nvPr/>
        </p:nvGrpSpPr>
        <p:grpSpPr>
          <a:xfrm>
            <a:off x="9720263" y="5207000"/>
            <a:ext cx="2490787" cy="2478088"/>
            <a:chOff x="5588764" y="391169"/>
            <a:chExt cx="2614564" cy="2602028"/>
          </a:xfrm>
        </p:grpSpPr>
        <p:sp>
          <p:nvSpPr>
            <p:cNvPr id="12298" name="Freeform 5"/>
            <p:cNvSpPr/>
            <p:nvPr/>
          </p:nvSpPr>
          <p:spPr bwMode="auto">
            <a:xfrm rot="600000">
              <a:off x="5641282" y="391169"/>
              <a:ext cx="2499217" cy="2601749"/>
            </a:xfrm>
            <a:custGeom>
              <a:avLst/>
              <a:gdLst/>
              <a:ahLst/>
              <a:cxnLst>
                <a:cxn ang="0">
                  <a:pos x="1234307" y="0"/>
                </a:cxn>
                <a:cxn ang="0">
                  <a:pos x="1611740" y="622379"/>
                </a:cxn>
                <a:cxn ang="0">
                  <a:pos x="2387007" y="663191"/>
                </a:cxn>
                <a:cxn ang="0">
                  <a:pos x="2019775" y="1305976"/>
                </a:cxn>
                <a:cxn ang="0">
                  <a:pos x="2376806" y="1948761"/>
                </a:cxn>
                <a:cxn ang="0">
                  <a:pos x="1632142" y="1969167"/>
                </a:cxn>
                <a:cxn ang="0">
                  <a:pos x="1244508" y="2601749"/>
                </a:cxn>
                <a:cxn ang="0">
                  <a:pos x="887477" y="1969167"/>
                </a:cxn>
                <a:cxn ang="0">
                  <a:pos x="112210" y="1938558"/>
                </a:cxn>
                <a:cxn ang="0">
                  <a:pos x="479442" y="1275367"/>
                </a:cxn>
                <a:cxn ang="0">
                  <a:pos x="112210" y="663191"/>
                </a:cxn>
                <a:cxn ang="0">
                  <a:pos x="877276" y="632582"/>
                </a:cxn>
                <a:cxn ang="0">
                  <a:pos x="1234307" y="0"/>
                </a:cxn>
              </a:cxnLst>
              <a:rect l="l" t="t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299" name="Freeform 6"/>
            <p:cNvSpPr/>
            <p:nvPr/>
          </p:nvSpPr>
          <p:spPr bwMode="auto">
            <a:xfrm rot="600000">
              <a:off x="5631554" y="404266"/>
              <a:ext cx="2520576" cy="2588931"/>
            </a:xfrm>
            <a:custGeom>
              <a:avLst/>
              <a:gdLst/>
              <a:ahLst/>
              <a:cxnLst>
                <a:cxn ang="0">
                  <a:pos x="1316414" y="10193"/>
                </a:cxn>
                <a:cxn ang="0">
                  <a:pos x="1653171" y="642136"/>
                </a:cxn>
                <a:cxn ang="0">
                  <a:pos x="2418528" y="723678"/>
                </a:cxn>
                <a:cxn ang="0">
                  <a:pos x="2020543" y="1335236"/>
                </a:cxn>
                <a:cxn ang="0">
                  <a:pos x="2336890" y="1997758"/>
                </a:cxn>
                <a:cxn ang="0">
                  <a:pos x="1591943" y="1967180"/>
                </a:cxn>
                <a:cxn ang="0">
                  <a:pos x="1183752" y="2568546"/>
                </a:cxn>
                <a:cxn ang="0">
                  <a:pos x="857200" y="1926409"/>
                </a:cxn>
                <a:cxn ang="0">
                  <a:pos x="112252" y="1855061"/>
                </a:cxn>
                <a:cxn ang="0">
                  <a:pos x="500033" y="1233310"/>
                </a:cxn>
                <a:cxn ang="0">
                  <a:pos x="183686" y="601366"/>
                </a:cxn>
                <a:cxn ang="0">
                  <a:pos x="928633" y="611559"/>
                </a:cxn>
                <a:cxn ang="0">
                  <a:pos x="1316414" y="10193"/>
                </a:cxn>
              </a:cxnLst>
              <a:rect l="l" t="t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00" name="Freeform 7"/>
            <p:cNvSpPr/>
            <p:nvPr/>
          </p:nvSpPr>
          <p:spPr bwMode="auto">
            <a:xfrm rot="600000">
              <a:off x="5631554" y="412810"/>
              <a:ext cx="2520576" cy="2571843"/>
            </a:xfrm>
            <a:custGeom>
              <a:avLst/>
              <a:gdLst/>
              <a:ahLst/>
              <a:cxnLst>
                <a:cxn ang="0">
                  <a:pos x="1398052" y="20411"/>
                </a:cxn>
                <a:cxn ang="0">
                  <a:pos x="1683786" y="663372"/>
                </a:cxn>
                <a:cxn ang="0">
                  <a:pos x="2438938" y="785841"/>
                </a:cxn>
                <a:cxn ang="0">
                  <a:pos x="2010338" y="1367567"/>
                </a:cxn>
                <a:cxn ang="0">
                  <a:pos x="2285866" y="2041145"/>
                </a:cxn>
                <a:cxn ang="0">
                  <a:pos x="1551124" y="1969705"/>
                </a:cxn>
                <a:cxn ang="0">
                  <a:pos x="1112319" y="2551432"/>
                </a:cxn>
                <a:cxn ang="0">
                  <a:pos x="826586" y="1888059"/>
                </a:cxn>
                <a:cxn ang="0">
                  <a:pos x="91843" y="1775796"/>
                </a:cxn>
                <a:cxn ang="0">
                  <a:pos x="510238" y="1183864"/>
                </a:cxn>
                <a:cxn ang="0">
                  <a:pos x="234710" y="530698"/>
                </a:cxn>
                <a:cxn ang="0">
                  <a:pos x="969452" y="591932"/>
                </a:cxn>
                <a:cxn ang="0">
                  <a:pos x="1398052" y="20411"/>
                </a:cxn>
              </a:cxnLst>
              <a:rect l="l" t="t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01" name="Freeform 8"/>
            <p:cNvSpPr/>
            <p:nvPr/>
          </p:nvSpPr>
          <p:spPr bwMode="auto">
            <a:xfrm rot="600000">
              <a:off x="5619922" y="412531"/>
              <a:ext cx="2541939" cy="2559027"/>
            </a:xfrm>
            <a:custGeom>
              <a:avLst/>
              <a:gdLst/>
              <a:ahLst/>
              <a:cxnLst>
                <a:cxn ang="0">
                  <a:pos x="1480246" y="40781"/>
                </a:cxn>
                <a:cxn ang="0">
                  <a:pos x="1735460" y="703478"/>
                </a:cxn>
                <a:cxn ang="0">
                  <a:pos x="2470479" y="856407"/>
                </a:cxn>
                <a:cxn ang="0">
                  <a:pos x="2011092" y="1406955"/>
                </a:cxn>
                <a:cxn ang="0">
                  <a:pos x="2235681" y="2090042"/>
                </a:cxn>
                <a:cxn ang="0">
                  <a:pos x="1510871" y="1977893"/>
                </a:cxn>
                <a:cxn ang="0">
                  <a:pos x="1051485" y="2528441"/>
                </a:cxn>
                <a:cxn ang="0">
                  <a:pos x="806479" y="1855549"/>
                </a:cxn>
                <a:cxn ang="0">
                  <a:pos x="81669" y="1712815"/>
                </a:cxn>
                <a:cxn ang="0">
                  <a:pos x="530847" y="1141877"/>
                </a:cxn>
                <a:cxn ang="0">
                  <a:pos x="306258" y="479180"/>
                </a:cxn>
                <a:cxn ang="0">
                  <a:pos x="1020859" y="570938"/>
                </a:cxn>
                <a:cxn ang="0">
                  <a:pos x="1480246" y="40781"/>
                </a:cxn>
              </a:cxnLst>
              <a:rect l="l" t="t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02" name="Freeform 9"/>
            <p:cNvSpPr/>
            <p:nvPr/>
          </p:nvSpPr>
          <p:spPr bwMode="auto">
            <a:xfrm rot="600000">
              <a:off x="5610612" y="421007"/>
              <a:ext cx="2559027" cy="2550483"/>
            </a:xfrm>
            <a:custGeom>
              <a:avLst/>
              <a:gdLst/>
              <a:ahLst/>
              <a:cxnLst>
                <a:cxn ang="0">
                  <a:pos x="1559885" y="51010"/>
                </a:cxn>
                <a:cxn ang="0">
                  <a:pos x="1773987" y="724337"/>
                </a:cxn>
                <a:cxn ang="0">
                  <a:pos x="2487660" y="918174"/>
                </a:cxn>
                <a:cxn ang="0">
                  <a:pos x="2008479" y="1438472"/>
                </a:cxn>
                <a:cxn ang="0">
                  <a:pos x="2191995" y="2132204"/>
                </a:cxn>
                <a:cxn ang="0">
                  <a:pos x="1478322" y="1979175"/>
                </a:cxn>
                <a:cxn ang="0">
                  <a:pos x="988947" y="2499473"/>
                </a:cxn>
                <a:cxn ang="0">
                  <a:pos x="774845" y="1805742"/>
                </a:cxn>
                <a:cxn ang="0">
                  <a:pos x="71367" y="1632309"/>
                </a:cxn>
                <a:cxn ang="0">
                  <a:pos x="550548" y="1101809"/>
                </a:cxn>
                <a:cxn ang="0">
                  <a:pos x="367032" y="408077"/>
                </a:cxn>
                <a:cxn ang="0">
                  <a:pos x="1070509" y="550904"/>
                </a:cxn>
                <a:cxn ang="0">
                  <a:pos x="1559885" y="51010"/>
                </a:cxn>
              </a:cxnLst>
              <a:rect l="l" t="t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03" name="Freeform 10"/>
            <p:cNvSpPr/>
            <p:nvPr/>
          </p:nvSpPr>
          <p:spPr bwMode="auto">
            <a:xfrm rot="600000">
              <a:off x="5611378" y="421076"/>
              <a:ext cx="2559027" cy="2541939"/>
            </a:xfrm>
            <a:custGeom>
              <a:avLst/>
              <a:gdLst/>
              <a:ahLst/>
              <a:cxnLst>
                <a:cxn ang="0">
                  <a:pos x="1631252" y="61252"/>
                </a:cxn>
                <a:cxn ang="0">
                  <a:pos x="1814768" y="755436"/>
                </a:cxn>
                <a:cxn ang="0">
                  <a:pos x="2508050" y="990233"/>
                </a:cxn>
                <a:cxn ang="0">
                  <a:pos x="1998284" y="1480246"/>
                </a:cxn>
                <a:cxn ang="0">
                  <a:pos x="2130823" y="2194847"/>
                </a:cxn>
                <a:cxn ang="0">
                  <a:pos x="1437541" y="1990675"/>
                </a:cxn>
                <a:cxn ang="0">
                  <a:pos x="927775" y="2480687"/>
                </a:cxn>
                <a:cxn ang="0">
                  <a:pos x="744259" y="1776295"/>
                </a:cxn>
                <a:cxn ang="0">
                  <a:pos x="50977" y="1561914"/>
                </a:cxn>
                <a:cxn ang="0">
                  <a:pos x="560743" y="1061693"/>
                </a:cxn>
                <a:cxn ang="0">
                  <a:pos x="428204" y="357301"/>
                </a:cxn>
                <a:cxn ang="0">
                  <a:pos x="1111291" y="541055"/>
                </a:cxn>
                <a:cxn ang="0">
                  <a:pos x="1631252" y="61252"/>
                </a:cxn>
              </a:cxnLst>
              <a:rect l="l" t="t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04" name="Freeform 11"/>
            <p:cNvSpPr/>
            <p:nvPr/>
          </p:nvSpPr>
          <p:spPr bwMode="auto">
            <a:xfrm rot="600000">
              <a:off x="5602416" y="434239"/>
              <a:ext cx="2580387" cy="2520577"/>
            </a:xfrm>
            <a:custGeom>
              <a:avLst/>
              <a:gdLst/>
              <a:ahLst/>
              <a:cxnLst>
                <a:cxn ang="0">
                  <a:pos x="1723658" y="71433"/>
                </a:cxn>
                <a:cxn ang="0">
                  <a:pos x="1856247" y="785767"/>
                </a:cxn>
                <a:cxn ang="0">
                  <a:pos x="2539590" y="1061296"/>
                </a:cxn>
                <a:cxn ang="0">
                  <a:pos x="1999035" y="1510305"/>
                </a:cxn>
                <a:cxn ang="0">
                  <a:pos x="2090827" y="2234844"/>
                </a:cxn>
                <a:cxn ang="0">
                  <a:pos x="1397285" y="2000134"/>
                </a:cxn>
                <a:cxn ang="0">
                  <a:pos x="866928" y="2449144"/>
                </a:cxn>
                <a:cxn ang="0">
                  <a:pos x="724140" y="1734810"/>
                </a:cxn>
                <a:cxn ang="0">
                  <a:pos x="50996" y="1479691"/>
                </a:cxn>
                <a:cxn ang="0">
                  <a:pos x="581352" y="1020477"/>
                </a:cxn>
                <a:cxn ang="0">
                  <a:pos x="489560" y="295938"/>
                </a:cxn>
                <a:cxn ang="0">
                  <a:pos x="1172903" y="520443"/>
                </a:cxn>
                <a:cxn ang="0">
                  <a:pos x="1723658" y="71433"/>
                </a:cxn>
              </a:cxnLst>
              <a:rect l="l" t="t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05" name="Freeform 12"/>
            <p:cNvSpPr/>
            <p:nvPr/>
          </p:nvSpPr>
          <p:spPr bwMode="auto">
            <a:xfrm rot="600000">
              <a:off x="5602799" y="442818"/>
              <a:ext cx="2580387" cy="2499217"/>
            </a:xfrm>
            <a:custGeom>
              <a:avLst/>
              <a:gdLst/>
              <a:ahLst/>
              <a:cxnLst>
                <a:cxn ang="0">
                  <a:pos x="1795052" y="81607"/>
                </a:cxn>
                <a:cxn ang="0">
                  <a:pos x="1886844" y="805870"/>
                </a:cxn>
                <a:cxn ang="0">
                  <a:pos x="2559989" y="1122097"/>
                </a:cxn>
                <a:cxn ang="0">
                  <a:pos x="1988836" y="1540334"/>
                </a:cxn>
                <a:cxn ang="0">
                  <a:pos x="2039832" y="2274798"/>
                </a:cxn>
                <a:cxn ang="0">
                  <a:pos x="1356488" y="1999374"/>
                </a:cxn>
                <a:cxn ang="0">
                  <a:pos x="795534" y="2427811"/>
                </a:cxn>
                <a:cxn ang="0">
                  <a:pos x="683344" y="1693347"/>
                </a:cxn>
                <a:cxn ang="0">
                  <a:pos x="30597" y="1407722"/>
                </a:cxn>
                <a:cxn ang="0">
                  <a:pos x="591551" y="969084"/>
                </a:cxn>
                <a:cxn ang="0">
                  <a:pos x="550755" y="224419"/>
                </a:cxn>
                <a:cxn ang="0">
                  <a:pos x="1213700" y="499843"/>
                </a:cxn>
                <a:cxn ang="0">
                  <a:pos x="1795052" y="81607"/>
                </a:cxn>
              </a:cxnLst>
              <a:rect l="l" t="t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06" name="Freeform 13"/>
            <p:cNvSpPr/>
            <p:nvPr/>
          </p:nvSpPr>
          <p:spPr bwMode="auto">
            <a:xfrm rot="600000">
              <a:off x="5590016" y="442435"/>
              <a:ext cx="2601749" cy="2499217"/>
            </a:xfrm>
            <a:custGeom>
              <a:avLst/>
              <a:gdLst/>
              <a:ahLst/>
              <a:cxnLst>
                <a:cxn ang="0">
                  <a:pos x="1877340" y="102009"/>
                </a:cxn>
                <a:cxn ang="0">
                  <a:pos x="1938558" y="836473"/>
                </a:cxn>
                <a:cxn ang="0">
                  <a:pos x="2591546" y="1193504"/>
                </a:cxn>
                <a:cxn ang="0">
                  <a:pos x="1989573" y="1581137"/>
                </a:cxn>
                <a:cxn ang="0">
                  <a:pos x="1989573" y="2336003"/>
                </a:cxn>
                <a:cxn ang="0">
                  <a:pos x="1326382" y="2009574"/>
                </a:cxn>
                <a:cxn ang="0">
                  <a:pos x="734611" y="2407409"/>
                </a:cxn>
                <a:cxn ang="0">
                  <a:pos x="663191" y="1652543"/>
                </a:cxn>
                <a:cxn ang="0">
                  <a:pos x="20406" y="1336316"/>
                </a:cxn>
                <a:cxn ang="0">
                  <a:pos x="612176" y="928281"/>
                </a:cxn>
                <a:cxn ang="0">
                  <a:pos x="612176" y="173415"/>
                </a:cxn>
                <a:cxn ang="0">
                  <a:pos x="1265164" y="489643"/>
                </a:cxn>
                <a:cxn ang="0">
                  <a:pos x="1877340" y="102009"/>
                </a:cxn>
              </a:cxnLst>
              <a:rect l="l" t="t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12307" name="Freeform 14"/>
            <p:cNvSpPr/>
            <p:nvPr/>
          </p:nvSpPr>
          <p:spPr bwMode="auto">
            <a:xfrm rot="600000">
              <a:off x="5588764" y="443479"/>
              <a:ext cx="2614564" cy="2512032"/>
            </a:xfrm>
            <a:custGeom>
              <a:avLst/>
              <a:gdLst/>
              <a:ahLst/>
              <a:cxnLst>
                <a:cxn ang="0">
                  <a:pos x="0" y="1266228"/>
                </a:cxn>
                <a:cxn ang="0">
                  <a:pos x="623002" y="898613"/>
                </a:cxn>
                <a:cxn ang="0">
                  <a:pos x="663854" y="112327"/>
                </a:cxn>
                <a:cxn ang="0">
                  <a:pos x="1307282" y="479941"/>
                </a:cxn>
                <a:cxn ang="0">
                  <a:pos x="1950710" y="122538"/>
                </a:cxn>
                <a:cxn ang="0">
                  <a:pos x="1971136" y="878190"/>
                </a:cxn>
                <a:cxn ang="0">
                  <a:pos x="2604351" y="1266228"/>
                </a:cxn>
                <a:cxn ang="0">
                  <a:pos x="1981349" y="1623630"/>
                </a:cxn>
                <a:cxn ang="0">
                  <a:pos x="1940497" y="2389494"/>
                </a:cxn>
                <a:cxn ang="0">
                  <a:pos x="1276643" y="2021879"/>
                </a:cxn>
                <a:cxn ang="0">
                  <a:pos x="663854" y="2389494"/>
                </a:cxn>
                <a:cxn ang="0">
                  <a:pos x="633215" y="1623630"/>
                </a:cxn>
                <a:cxn ang="0">
                  <a:pos x="0" y="1266228"/>
                </a:cxn>
              </a:cxnLst>
              <a:rect l="l" t="t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</p:grpSp>
      <p:sp>
        <p:nvSpPr>
          <p:cNvPr id="12295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BA532AE8-BA78-42E0-A2CD-5F9FBD44CA4A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229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229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865B1CFC-0A81-4427-8431-CCD9040A336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3317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647754B6-97ED-4311-9F02-B6A027E28E95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3318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3319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E786B352-3B84-45C1-BC38-FBFF3CA7C465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341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66D32AB1-7649-4F75-B504-931E884D4F51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4342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4343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28D65F5B-DA16-4913-8C45-7927669B9835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showMasterSp="0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536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158B0D97-082A-434E-B7B5-3AB89D01226F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536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536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D1112800-1DBA-40FD-AA36-FC07B4081C6D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showMasterSp="0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6388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EE3DAF98-4063-405C-9BCA-3D1E37548576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638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639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69893F29-E84F-40C4-8F47-3BB25CADFAAC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/>
        </p:nvGrpSpPr>
        <p:grpSpPr>
          <a:xfrm>
            <a:off x="-2541587" y="-3403600"/>
            <a:ext cx="4541837" cy="4967288"/>
            <a:chOff x="5588764" y="391169"/>
            <a:chExt cx="2614564" cy="2602028"/>
          </a:xfrm>
        </p:grpSpPr>
        <p:sp>
          <p:nvSpPr>
            <p:cNvPr id="3083" name="Freeform 5"/>
            <p:cNvSpPr/>
            <p:nvPr/>
          </p:nvSpPr>
          <p:spPr bwMode="auto">
            <a:xfrm rot="600000">
              <a:off x="5641282" y="391169"/>
              <a:ext cx="2499217" cy="2601749"/>
            </a:xfrm>
            <a:custGeom>
              <a:avLst/>
              <a:gdLst/>
              <a:ahLst/>
              <a:cxnLst>
                <a:cxn ang="0">
                  <a:pos x="1234307" y="0"/>
                </a:cxn>
                <a:cxn ang="0">
                  <a:pos x="1611740" y="622379"/>
                </a:cxn>
                <a:cxn ang="0">
                  <a:pos x="2387007" y="663191"/>
                </a:cxn>
                <a:cxn ang="0">
                  <a:pos x="2019775" y="1305976"/>
                </a:cxn>
                <a:cxn ang="0">
                  <a:pos x="2376806" y="1948761"/>
                </a:cxn>
                <a:cxn ang="0">
                  <a:pos x="1632142" y="1969167"/>
                </a:cxn>
                <a:cxn ang="0">
                  <a:pos x="1244508" y="2601749"/>
                </a:cxn>
                <a:cxn ang="0">
                  <a:pos x="887477" y="1969167"/>
                </a:cxn>
                <a:cxn ang="0">
                  <a:pos x="112210" y="1938558"/>
                </a:cxn>
                <a:cxn ang="0">
                  <a:pos x="479442" y="1275367"/>
                </a:cxn>
                <a:cxn ang="0">
                  <a:pos x="112210" y="663191"/>
                </a:cxn>
                <a:cxn ang="0">
                  <a:pos x="877276" y="632582"/>
                </a:cxn>
                <a:cxn ang="0">
                  <a:pos x="1234307" y="0"/>
                </a:cxn>
              </a:cxnLst>
              <a:rect l="l" t="t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3084" name="Freeform 6"/>
            <p:cNvSpPr/>
            <p:nvPr/>
          </p:nvSpPr>
          <p:spPr bwMode="auto">
            <a:xfrm rot="600000">
              <a:off x="5631554" y="404266"/>
              <a:ext cx="2520576" cy="2588931"/>
            </a:xfrm>
            <a:custGeom>
              <a:avLst/>
              <a:gdLst/>
              <a:ahLst/>
              <a:cxnLst>
                <a:cxn ang="0">
                  <a:pos x="1316414" y="10193"/>
                </a:cxn>
                <a:cxn ang="0">
                  <a:pos x="1653171" y="642136"/>
                </a:cxn>
                <a:cxn ang="0">
                  <a:pos x="2418528" y="723678"/>
                </a:cxn>
                <a:cxn ang="0">
                  <a:pos x="2020543" y="1335236"/>
                </a:cxn>
                <a:cxn ang="0">
                  <a:pos x="2336890" y="1997758"/>
                </a:cxn>
                <a:cxn ang="0">
                  <a:pos x="1591943" y="1967180"/>
                </a:cxn>
                <a:cxn ang="0">
                  <a:pos x="1183752" y="2568546"/>
                </a:cxn>
                <a:cxn ang="0">
                  <a:pos x="857200" y="1926409"/>
                </a:cxn>
                <a:cxn ang="0">
                  <a:pos x="112252" y="1855061"/>
                </a:cxn>
                <a:cxn ang="0">
                  <a:pos x="500033" y="1233310"/>
                </a:cxn>
                <a:cxn ang="0">
                  <a:pos x="183686" y="601366"/>
                </a:cxn>
                <a:cxn ang="0">
                  <a:pos x="928633" y="611559"/>
                </a:cxn>
                <a:cxn ang="0">
                  <a:pos x="1316414" y="10193"/>
                </a:cxn>
              </a:cxnLst>
              <a:rect l="l" t="t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3085" name="Freeform 7"/>
            <p:cNvSpPr/>
            <p:nvPr/>
          </p:nvSpPr>
          <p:spPr bwMode="auto">
            <a:xfrm rot="600000">
              <a:off x="5631554" y="412810"/>
              <a:ext cx="2520576" cy="2571843"/>
            </a:xfrm>
            <a:custGeom>
              <a:avLst/>
              <a:gdLst/>
              <a:ahLst/>
              <a:cxnLst>
                <a:cxn ang="0">
                  <a:pos x="1398052" y="20411"/>
                </a:cxn>
                <a:cxn ang="0">
                  <a:pos x="1683786" y="663372"/>
                </a:cxn>
                <a:cxn ang="0">
                  <a:pos x="2438938" y="785841"/>
                </a:cxn>
                <a:cxn ang="0">
                  <a:pos x="2010338" y="1367567"/>
                </a:cxn>
                <a:cxn ang="0">
                  <a:pos x="2285866" y="2041145"/>
                </a:cxn>
                <a:cxn ang="0">
                  <a:pos x="1551124" y="1969705"/>
                </a:cxn>
                <a:cxn ang="0">
                  <a:pos x="1112319" y="2551432"/>
                </a:cxn>
                <a:cxn ang="0">
                  <a:pos x="826586" y="1888059"/>
                </a:cxn>
                <a:cxn ang="0">
                  <a:pos x="91843" y="1775796"/>
                </a:cxn>
                <a:cxn ang="0">
                  <a:pos x="510238" y="1183864"/>
                </a:cxn>
                <a:cxn ang="0">
                  <a:pos x="234710" y="530698"/>
                </a:cxn>
                <a:cxn ang="0">
                  <a:pos x="969452" y="591932"/>
                </a:cxn>
                <a:cxn ang="0">
                  <a:pos x="1398052" y="20411"/>
                </a:cxn>
              </a:cxnLst>
              <a:rect l="l" t="t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3086" name="Freeform 8"/>
            <p:cNvSpPr/>
            <p:nvPr/>
          </p:nvSpPr>
          <p:spPr bwMode="auto">
            <a:xfrm rot="600000">
              <a:off x="5619922" y="412531"/>
              <a:ext cx="2541939" cy="2559027"/>
            </a:xfrm>
            <a:custGeom>
              <a:avLst/>
              <a:gdLst/>
              <a:ahLst/>
              <a:cxnLst>
                <a:cxn ang="0">
                  <a:pos x="1480246" y="40781"/>
                </a:cxn>
                <a:cxn ang="0">
                  <a:pos x="1735460" y="703478"/>
                </a:cxn>
                <a:cxn ang="0">
                  <a:pos x="2470479" y="856407"/>
                </a:cxn>
                <a:cxn ang="0">
                  <a:pos x="2011092" y="1406955"/>
                </a:cxn>
                <a:cxn ang="0">
                  <a:pos x="2235681" y="2090042"/>
                </a:cxn>
                <a:cxn ang="0">
                  <a:pos x="1510871" y="1977893"/>
                </a:cxn>
                <a:cxn ang="0">
                  <a:pos x="1051485" y="2528441"/>
                </a:cxn>
                <a:cxn ang="0">
                  <a:pos x="806479" y="1855549"/>
                </a:cxn>
                <a:cxn ang="0">
                  <a:pos x="81669" y="1712815"/>
                </a:cxn>
                <a:cxn ang="0">
                  <a:pos x="530847" y="1141877"/>
                </a:cxn>
                <a:cxn ang="0">
                  <a:pos x="306258" y="479180"/>
                </a:cxn>
                <a:cxn ang="0">
                  <a:pos x="1020859" y="570938"/>
                </a:cxn>
                <a:cxn ang="0">
                  <a:pos x="1480246" y="40781"/>
                </a:cxn>
              </a:cxnLst>
              <a:rect l="l" t="t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3087" name="Freeform 9"/>
            <p:cNvSpPr/>
            <p:nvPr/>
          </p:nvSpPr>
          <p:spPr bwMode="auto">
            <a:xfrm rot="600000">
              <a:off x="5610612" y="421007"/>
              <a:ext cx="2559027" cy="2550483"/>
            </a:xfrm>
            <a:custGeom>
              <a:avLst/>
              <a:gdLst/>
              <a:ahLst/>
              <a:cxnLst>
                <a:cxn ang="0">
                  <a:pos x="1559885" y="51010"/>
                </a:cxn>
                <a:cxn ang="0">
                  <a:pos x="1773987" y="724337"/>
                </a:cxn>
                <a:cxn ang="0">
                  <a:pos x="2487660" y="918174"/>
                </a:cxn>
                <a:cxn ang="0">
                  <a:pos x="2008479" y="1438472"/>
                </a:cxn>
                <a:cxn ang="0">
                  <a:pos x="2191995" y="2132204"/>
                </a:cxn>
                <a:cxn ang="0">
                  <a:pos x="1478322" y="1979175"/>
                </a:cxn>
                <a:cxn ang="0">
                  <a:pos x="988947" y="2499473"/>
                </a:cxn>
                <a:cxn ang="0">
                  <a:pos x="774845" y="1805742"/>
                </a:cxn>
                <a:cxn ang="0">
                  <a:pos x="71367" y="1632309"/>
                </a:cxn>
                <a:cxn ang="0">
                  <a:pos x="550548" y="1101809"/>
                </a:cxn>
                <a:cxn ang="0">
                  <a:pos x="367032" y="408077"/>
                </a:cxn>
                <a:cxn ang="0">
                  <a:pos x="1070509" y="550904"/>
                </a:cxn>
                <a:cxn ang="0">
                  <a:pos x="1559885" y="51010"/>
                </a:cxn>
              </a:cxnLst>
              <a:rect l="l" t="t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3088" name="Freeform 10"/>
            <p:cNvSpPr/>
            <p:nvPr/>
          </p:nvSpPr>
          <p:spPr bwMode="auto">
            <a:xfrm rot="600000">
              <a:off x="5611378" y="421076"/>
              <a:ext cx="2559027" cy="2541939"/>
            </a:xfrm>
            <a:custGeom>
              <a:avLst/>
              <a:gdLst/>
              <a:ahLst/>
              <a:cxnLst>
                <a:cxn ang="0">
                  <a:pos x="1631252" y="61252"/>
                </a:cxn>
                <a:cxn ang="0">
                  <a:pos x="1814768" y="755436"/>
                </a:cxn>
                <a:cxn ang="0">
                  <a:pos x="2508050" y="990233"/>
                </a:cxn>
                <a:cxn ang="0">
                  <a:pos x="1998284" y="1480246"/>
                </a:cxn>
                <a:cxn ang="0">
                  <a:pos x="2130823" y="2194847"/>
                </a:cxn>
                <a:cxn ang="0">
                  <a:pos x="1437541" y="1990675"/>
                </a:cxn>
                <a:cxn ang="0">
                  <a:pos x="927775" y="2480687"/>
                </a:cxn>
                <a:cxn ang="0">
                  <a:pos x="744259" y="1776295"/>
                </a:cxn>
                <a:cxn ang="0">
                  <a:pos x="50977" y="1561914"/>
                </a:cxn>
                <a:cxn ang="0">
                  <a:pos x="560743" y="1061693"/>
                </a:cxn>
                <a:cxn ang="0">
                  <a:pos x="428204" y="357301"/>
                </a:cxn>
                <a:cxn ang="0">
                  <a:pos x="1111291" y="541055"/>
                </a:cxn>
                <a:cxn ang="0">
                  <a:pos x="1631252" y="61252"/>
                </a:cxn>
              </a:cxnLst>
              <a:rect l="l" t="t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3089" name="Freeform 11"/>
            <p:cNvSpPr/>
            <p:nvPr/>
          </p:nvSpPr>
          <p:spPr bwMode="auto">
            <a:xfrm rot="600000">
              <a:off x="5602416" y="434239"/>
              <a:ext cx="2580387" cy="2520577"/>
            </a:xfrm>
            <a:custGeom>
              <a:avLst/>
              <a:gdLst/>
              <a:ahLst/>
              <a:cxnLst>
                <a:cxn ang="0">
                  <a:pos x="1723658" y="71433"/>
                </a:cxn>
                <a:cxn ang="0">
                  <a:pos x="1856247" y="785767"/>
                </a:cxn>
                <a:cxn ang="0">
                  <a:pos x="2539590" y="1061296"/>
                </a:cxn>
                <a:cxn ang="0">
                  <a:pos x="1999035" y="1510305"/>
                </a:cxn>
                <a:cxn ang="0">
                  <a:pos x="2090827" y="2234844"/>
                </a:cxn>
                <a:cxn ang="0">
                  <a:pos x="1397285" y="2000134"/>
                </a:cxn>
                <a:cxn ang="0">
                  <a:pos x="866928" y="2449144"/>
                </a:cxn>
                <a:cxn ang="0">
                  <a:pos x="724140" y="1734810"/>
                </a:cxn>
                <a:cxn ang="0">
                  <a:pos x="50996" y="1479691"/>
                </a:cxn>
                <a:cxn ang="0">
                  <a:pos x="581352" y="1020477"/>
                </a:cxn>
                <a:cxn ang="0">
                  <a:pos x="489560" y="295938"/>
                </a:cxn>
                <a:cxn ang="0">
                  <a:pos x="1172903" y="520443"/>
                </a:cxn>
                <a:cxn ang="0">
                  <a:pos x="1723658" y="71433"/>
                </a:cxn>
              </a:cxnLst>
              <a:rect l="l" t="t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3090" name="Freeform 12"/>
            <p:cNvSpPr/>
            <p:nvPr/>
          </p:nvSpPr>
          <p:spPr bwMode="auto">
            <a:xfrm rot="600000">
              <a:off x="5602799" y="442818"/>
              <a:ext cx="2580387" cy="2499217"/>
            </a:xfrm>
            <a:custGeom>
              <a:avLst/>
              <a:gdLst/>
              <a:ahLst/>
              <a:cxnLst>
                <a:cxn ang="0">
                  <a:pos x="1795052" y="81607"/>
                </a:cxn>
                <a:cxn ang="0">
                  <a:pos x="1886844" y="805870"/>
                </a:cxn>
                <a:cxn ang="0">
                  <a:pos x="2559989" y="1122097"/>
                </a:cxn>
                <a:cxn ang="0">
                  <a:pos x="1988836" y="1540334"/>
                </a:cxn>
                <a:cxn ang="0">
                  <a:pos x="2039832" y="2274798"/>
                </a:cxn>
                <a:cxn ang="0">
                  <a:pos x="1356488" y="1999374"/>
                </a:cxn>
                <a:cxn ang="0">
                  <a:pos x="795534" y="2427811"/>
                </a:cxn>
                <a:cxn ang="0">
                  <a:pos x="683344" y="1693347"/>
                </a:cxn>
                <a:cxn ang="0">
                  <a:pos x="30597" y="1407722"/>
                </a:cxn>
                <a:cxn ang="0">
                  <a:pos x="591551" y="969084"/>
                </a:cxn>
                <a:cxn ang="0">
                  <a:pos x="550755" y="224419"/>
                </a:cxn>
                <a:cxn ang="0">
                  <a:pos x="1213700" y="499843"/>
                </a:cxn>
                <a:cxn ang="0">
                  <a:pos x="1795052" y="81607"/>
                </a:cxn>
              </a:cxnLst>
              <a:rect l="l" t="t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3091" name="Freeform 13"/>
            <p:cNvSpPr/>
            <p:nvPr/>
          </p:nvSpPr>
          <p:spPr bwMode="auto">
            <a:xfrm rot="600000">
              <a:off x="5590016" y="442435"/>
              <a:ext cx="2601749" cy="2499217"/>
            </a:xfrm>
            <a:custGeom>
              <a:avLst/>
              <a:gdLst/>
              <a:ahLst/>
              <a:cxnLst>
                <a:cxn ang="0">
                  <a:pos x="1877340" y="102009"/>
                </a:cxn>
                <a:cxn ang="0">
                  <a:pos x="1938558" y="836473"/>
                </a:cxn>
                <a:cxn ang="0">
                  <a:pos x="2591546" y="1193504"/>
                </a:cxn>
                <a:cxn ang="0">
                  <a:pos x="1989573" y="1581137"/>
                </a:cxn>
                <a:cxn ang="0">
                  <a:pos x="1989573" y="2336003"/>
                </a:cxn>
                <a:cxn ang="0">
                  <a:pos x="1326382" y="2009574"/>
                </a:cxn>
                <a:cxn ang="0">
                  <a:pos x="734611" y="2407409"/>
                </a:cxn>
                <a:cxn ang="0">
                  <a:pos x="663191" y="1652543"/>
                </a:cxn>
                <a:cxn ang="0">
                  <a:pos x="20406" y="1336316"/>
                </a:cxn>
                <a:cxn ang="0">
                  <a:pos x="612176" y="928281"/>
                </a:cxn>
                <a:cxn ang="0">
                  <a:pos x="612176" y="173415"/>
                </a:cxn>
                <a:cxn ang="0">
                  <a:pos x="1265164" y="489643"/>
                </a:cxn>
                <a:cxn ang="0">
                  <a:pos x="1877340" y="102009"/>
                </a:cxn>
              </a:cxnLst>
              <a:rect l="l" t="t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3092" name="Freeform 14"/>
            <p:cNvSpPr/>
            <p:nvPr/>
          </p:nvSpPr>
          <p:spPr bwMode="auto">
            <a:xfrm rot="600000">
              <a:off x="5588764" y="443479"/>
              <a:ext cx="2614564" cy="2512032"/>
            </a:xfrm>
            <a:custGeom>
              <a:avLst/>
              <a:gdLst/>
              <a:ahLst/>
              <a:cxnLst>
                <a:cxn ang="0">
                  <a:pos x="0" y="1266228"/>
                </a:cxn>
                <a:cxn ang="0">
                  <a:pos x="623002" y="898613"/>
                </a:cxn>
                <a:cxn ang="0">
                  <a:pos x="663854" y="112327"/>
                </a:cxn>
                <a:cxn ang="0">
                  <a:pos x="1307282" y="479941"/>
                </a:cxn>
                <a:cxn ang="0">
                  <a:pos x="1950710" y="122538"/>
                </a:cxn>
                <a:cxn ang="0">
                  <a:pos x="1971136" y="878190"/>
                </a:cxn>
                <a:cxn ang="0">
                  <a:pos x="2604351" y="1266228"/>
                </a:cxn>
                <a:cxn ang="0">
                  <a:pos x="1981349" y="1623630"/>
                </a:cxn>
                <a:cxn ang="0">
                  <a:pos x="1940497" y="2389494"/>
                </a:cxn>
                <a:cxn ang="0">
                  <a:pos x="1276643" y="2021879"/>
                </a:cxn>
                <a:cxn ang="0">
                  <a:pos x="663854" y="2389494"/>
                </a:cxn>
                <a:cxn ang="0">
                  <a:pos x="633215" y="1623630"/>
                </a:cxn>
                <a:cxn ang="0">
                  <a:pos x="0" y="1266228"/>
                </a:cxn>
              </a:cxnLst>
              <a:rect l="l" t="t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</p:grpSp>
      <p:sp>
        <p:nvSpPr>
          <p:cNvPr id="3076" name="矩形 18"/>
          <p:cNvSpPr/>
          <p:nvPr/>
        </p:nvSpPr>
        <p:spPr>
          <a:xfrm>
            <a:off x="0" y="6678613"/>
            <a:ext cx="12192000" cy="179387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77" name="矩形 19"/>
          <p:cNvSpPr/>
          <p:nvPr/>
        </p:nvSpPr>
        <p:spPr>
          <a:xfrm>
            <a:off x="4514850" y="374650"/>
            <a:ext cx="6350000" cy="34925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0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FC73CFA2-8CBA-4483-9E61-11DA9CD814BA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3081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3082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E2943DB1-1F31-4A3F-A1B3-D004BBC783C0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/>
        </p:nvGrpSpPr>
        <p:grpSpPr>
          <a:xfrm>
            <a:off x="-2541587" y="-3403600"/>
            <a:ext cx="4541837" cy="4967288"/>
            <a:chOff x="5588764" y="391169"/>
            <a:chExt cx="2614564" cy="2602028"/>
          </a:xfrm>
        </p:grpSpPr>
        <p:sp>
          <p:nvSpPr>
            <p:cNvPr id="4107" name="Freeform 5"/>
            <p:cNvSpPr/>
            <p:nvPr/>
          </p:nvSpPr>
          <p:spPr bwMode="auto">
            <a:xfrm rot="600000">
              <a:off x="5641282" y="391169"/>
              <a:ext cx="2499217" cy="2601749"/>
            </a:xfrm>
            <a:custGeom>
              <a:avLst/>
              <a:gdLst/>
              <a:ahLst/>
              <a:cxnLst>
                <a:cxn ang="0">
                  <a:pos x="1234307" y="0"/>
                </a:cxn>
                <a:cxn ang="0">
                  <a:pos x="1611740" y="622379"/>
                </a:cxn>
                <a:cxn ang="0">
                  <a:pos x="2387007" y="663191"/>
                </a:cxn>
                <a:cxn ang="0">
                  <a:pos x="2019775" y="1305976"/>
                </a:cxn>
                <a:cxn ang="0">
                  <a:pos x="2376806" y="1948761"/>
                </a:cxn>
                <a:cxn ang="0">
                  <a:pos x="1632142" y="1969167"/>
                </a:cxn>
                <a:cxn ang="0">
                  <a:pos x="1244508" y="2601749"/>
                </a:cxn>
                <a:cxn ang="0">
                  <a:pos x="887477" y="1969167"/>
                </a:cxn>
                <a:cxn ang="0">
                  <a:pos x="112210" y="1938558"/>
                </a:cxn>
                <a:cxn ang="0">
                  <a:pos x="479442" y="1275367"/>
                </a:cxn>
                <a:cxn ang="0">
                  <a:pos x="112210" y="663191"/>
                </a:cxn>
                <a:cxn ang="0">
                  <a:pos x="877276" y="632582"/>
                </a:cxn>
                <a:cxn ang="0">
                  <a:pos x="1234307" y="0"/>
                </a:cxn>
              </a:cxnLst>
              <a:rect l="l" t="t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4108" name="Freeform 6"/>
            <p:cNvSpPr/>
            <p:nvPr/>
          </p:nvSpPr>
          <p:spPr bwMode="auto">
            <a:xfrm rot="600000">
              <a:off x="5631554" y="404266"/>
              <a:ext cx="2520576" cy="2588931"/>
            </a:xfrm>
            <a:custGeom>
              <a:avLst/>
              <a:gdLst/>
              <a:ahLst/>
              <a:cxnLst>
                <a:cxn ang="0">
                  <a:pos x="1316414" y="10193"/>
                </a:cxn>
                <a:cxn ang="0">
                  <a:pos x="1653171" y="642136"/>
                </a:cxn>
                <a:cxn ang="0">
                  <a:pos x="2418528" y="723678"/>
                </a:cxn>
                <a:cxn ang="0">
                  <a:pos x="2020543" y="1335236"/>
                </a:cxn>
                <a:cxn ang="0">
                  <a:pos x="2336890" y="1997758"/>
                </a:cxn>
                <a:cxn ang="0">
                  <a:pos x="1591943" y="1967180"/>
                </a:cxn>
                <a:cxn ang="0">
                  <a:pos x="1183752" y="2568546"/>
                </a:cxn>
                <a:cxn ang="0">
                  <a:pos x="857200" y="1926409"/>
                </a:cxn>
                <a:cxn ang="0">
                  <a:pos x="112252" y="1855061"/>
                </a:cxn>
                <a:cxn ang="0">
                  <a:pos x="500033" y="1233310"/>
                </a:cxn>
                <a:cxn ang="0">
                  <a:pos x="183686" y="601366"/>
                </a:cxn>
                <a:cxn ang="0">
                  <a:pos x="928633" y="611559"/>
                </a:cxn>
                <a:cxn ang="0">
                  <a:pos x="1316414" y="10193"/>
                </a:cxn>
              </a:cxnLst>
              <a:rect l="l" t="t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4109" name="Freeform 7"/>
            <p:cNvSpPr/>
            <p:nvPr/>
          </p:nvSpPr>
          <p:spPr bwMode="auto">
            <a:xfrm rot="600000">
              <a:off x="5631554" y="412810"/>
              <a:ext cx="2520576" cy="2571843"/>
            </a:xfrm>
            <a:custGeom>
              <a:avLst/>
              <a:gdLst/>
              <a:ahLst/>
              <a:cxnLst>
                <a:cxn ang="0">
                  <a:pos x="1398052" y="20411"/>
                </a:cxn>
                <a:cxn ang="0">
                  <a:pos x="1683786" y="663372"/>
                </a:cxn>
                <a:cxn ang="0">
                  <a:pos x="2438938" y="785841"/>
                </a:cxn>
                <a:cxn ang="0">
                  <a:pos x="2010338" y="1367567"/>
                </a:cxn>
                <a:cxn ang="0">
                  <a:pos x="2285866" y="2041145"/>
                </a:cxn>
                <a:cxn ang="0">
                  <a:pos x="1551124" y="1969705"/>
                </a:cxn>
                <a:cxn ang="0">
                  <a:pos x="1112319" y="2551432"/>
                </a:cxn>
                <a:cxn ang="0">
                  <a:pos x="826586" y="1888059"/>
                </a:cxn>
                <a:cxn ang="0">
                  <a:pos x="91843" y="1775796"/>
                </a:cxn>
                <a:cxn ang="0">
                  <a:pos x="510238" y="1183864"/>
                </a:cxn>
                <a:cxn ang="0">
                  <a:pos x="234710" y="530698"/>
                </a:cxn>
                <a:cxn ang="0">
                  <a:pos x="969452" y="591932"/>
                </a:cxn>
                <a:cxn ang="0">
                  <a:pos x="1398052" y="20411"/>
                </a:cxn>
              </a:cxnLst>
              <a:rect l="l" t="t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4110" name="Freeform 8"/>
            <p:cNvSpPr/>
            <p:nvPr/>
          </p:nvSpPr>
          <p:spPr bwMode="auto">
            <a:xfrm rot="600000">
              <a:off x="5619922" y="412531"/>
              <a:ext cx="2541939" cy="2559027"/>
            </a:xfrm>
            <a:custGeom>
              <a:avLst/>
              <a:gdLst/>
              <a:ahLst/>
              <a:cxnLst>
                <a:cxn ang="0">
                  <a:pos x="1480246" y="40781"/>
                </a:cxn>
                <a:cxn ang="0">
                  <a:pos x="1735460" y="703478"/>
                </a:cxn>
                <a:cxn ang="0">
                  <a:pos x="2470479" y="856407"/>
                </a:cxn>
                <a:cxn ang="0">
                  <a:pos x="2011092" y="1406955"/>
                </a:cxn>
                <a:cxn ang="0">
                  <a:pos x="2235681" y="2090042"/>
                </a:cxn>
                <a:cxn ang="0">
                  <a:pos x="1510871" y="1977893"/>
                </a:cxn>
                <a:cxn ang="0">
                  <a:pos x="1051485" y="2528441"/>
                </a:cxn>
                <a:cxn ang="0">
                  <a:pos x="806479" y="1855549"/>
                </a:cxn>
                <a:cxn ang="0">
                  <a:pos x="81669" y="1712815"/>
                </a:cxn>
                <a:cxn ang="0">
                  <a:pos x="530847" y="1141877"/>
                </a:cxn>
                <a:cxn ang="0">
                  <a:pos x="306258" y="479180"/>
                </a:cxn>
                <a:cxn ang="0">
                  <a:pos x="1020859" y="570938"/>
                </a:cxn>
                <a:cxn ang="0">
                  <a:pos x="1480246" y="40781"/>
                </a:cxn>
              </a:cxnLst>
              <a:rect l="l" t="t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4111" name="Freeform 9"/>
            <p:cNvSpPr/>
            <p:nvPr/>
          </p:nvSpPr>
          <p:spPr bwMode="auto">
            <a:xfrm rot="600000">
              <a:off x="5610612" y="421007"/>
              <a:ext cx="2559027" cy="2550483"/>
            </a:xfrm>
            <a:custGeom>
              <a:avLst/>
              <a:gdLst/>
              <a:ahLst/>
              <a:cxnLst>
                <a:cxn ang="0">
                  <a:pos x="1559885" y="51010"/>
                </a:cxn>
                <a:cxn ang="0">
                  <a:pos x="1773987" y="724337"/>
                </a:cxn>
                <a:cxn ang="0">
                  <a:pos x="2487660" y="918174"/>
                </a:cxn>
                <a:cxn ang="0">
                  <a:pos x="2008479" y="1438472"/>
                </a:cxn>
                <a:cxn ang="0">
                  <a:pos x="2191995" y="2132204"/>
                </a:cxn>
                <a:cxn ang="0">
                  <a:pos x="1478322" y="1979175"/>
                </a:cxn>
                <a:cxn ang="0">
                  <a:pos x="988947" y="2499473"/>
                </a:cxn>
                <a:cxn ang="0">
                  <a:pos x="774845" y="1805742"/>
                </a:cxn>
                <a:cxn ang="0">
                  <a:pos x="71367" y="1632309"/>
                </a:cxn>
                <a:cxn ang="0">
                  <a:pos x="550548" y="1101809"/>
                </a:cxn>
                <a:cxn ang="0">
                  <a:pos x="367032" y="408077"/>
                </a:cxn>
                <a:cxn ang="0">
                  <a:pos x="1070509" y="550904"/>
                </a:cxn>
                <a:cxn ang="0">
                  <a:pos x="1559885" y="51010"/>
                </a:cxn>
              </a:cxnLst>
              <a:rect l="l" t="t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4112" name="Freeform 10"/>
            <p:cNvSpPr/>
            <p:nvPr/>
          </p:nvSpPr>
          <p:spPr bwMode="auto">
            <a:xfrm rot="600000">
              <a:off x="5611378" y="421076"/>
              <a:ext cx="2559027" cy="2541939"/>
            </a:xfrm>
            <a:custGeom>
              <a:avLst/>
              <a:gdLst/>
              <a:ahLst/>
              <a:cxnLst>
                <a:cxn ang="0">
                  <a:pos x="1631252" y="61252"/>
                </a:cxn>
                <a:cxn ang="0">
                  <a:pos x="1814768" y="755436"/>
                </a:cxn>
                <a:cxn ang="0">
                  <a:pos x="2508050" y="990233"/>
                </a:cxn>
                <a:cxn ang="0">
                  <a:pos x="1998284" y="1480246"/>
                </a:cxn>
                <a:cxn ang="0">
                  <a:pos x="2130823" y="2194847"/>
                </a:cxn>
                <a:cxn ang="0">
                  <a:pos x="1437541" y="1990675"/>
                </a:cxn>
                <a:cxn ang="0">
                  <a:pos x="927775" y="2480687"/>
                </a:cxn>
                <a:cxn ang="0">
                  <a:pos x="744259" y="1776295"/>
                </a:cxn>
                <a:cxn ang="0">
                  <a:pos x="50977" y="1561914"/>
                </a:cxn>
                <a:cxn ang="0">
                  <a:pos x="560743" y="1061693"/>
                </a:cxn>
                <a:cxn ang="0">
                  <a:pos x="428204" y="357301"/>
                </a:cxn>
                <a:cxn ang="0">
                  <a:pos x="1111291" y="541055"/>
                </a:cxn>
                <a:cxn ang="0">
                  <a:pos x="1631252" y="61252"/>
                </a:cxn>
              </a:cxnLst>
              <a:rect l="l" t="t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4113" name="Freeform 11"/>
            <p:cNvSpPr/>
            <p:nvPr/>
          </p:nvSpPr>
          <p:spPr bwMode="auto">
            <a:xfrm rot="600000">
              <a:off x="5602416" y="434239"/>
              <a:ext cx="2580387" cy="2520577"/>
            </a:xfrm>
            <a:custGeom>
              <a:avLst/>
              <a:gdLst/>
              <a:ahLst/>
              <a:cxnLst>
                <a:cxn ang="0">
                  <a:pos x="1723658" y="71433"/>
                </a:cxn>
                <a:cxn ang="0">
                  <a:pos x="1856247" y="785767"/>
                </a:cxn>
                <a:cxn ang="0">
                  <a:pos x="2539590" y="1061296"/>
                </a:cxn>
                <a:cxn ang="0">
                  <a:pos x="1999035" y="1510305"/>
                </a:cxn>
                <a:cxn ang="0">
                  <a:pos x="2090827" y="2234844"/>
                </a:cxn>
                <a:cxn ang="0">
                  <a:pos x="1397285" y="2000134"/>
                </a:cxn>
                <a:cxn ang="0">
                  <a:pos x="866928" y="2449144"/>
                </a:cxn>
                <a:cxn ang="0">
                  <a:pos x="724140" y="1734810"/>
                </a:cxn>
                <a:cxn ang="0">
                  <a:pos x="50996" y="1479691"/>
                </a:cxn>
                <a:cxn ang="0">
                  <a:pos x="581352" y="1020477"/>
                </a:cxn>
                <a:cxn ang="0">
                  <a:pos x="489560" y="295938"/>
                </a:cxn>
                <a:cxn ang="0">
                  <a:pos x="1172903" y="520443"/>
                </a:cxn>
                <a:cxn ang="0">
                  <a:pos x="1723658" y="71433"/>
                </a:cxn>
              </a:cxnLst>
              <a:rect l="l" t="t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4114" name="Freeform 12"/>
            <p:cNvSpPr/>
            <p:nvPr/>
          </p:nvSpPr>
          <p:spPr bwMode="auto">
            <a:xfrm rot="600000">
              <a:off x="5602799" y="442818"/>
              <a:ext cx="2580387" cy="2499217"/>
            </a:xfrm>
            <a:custGeom>
              <a:avLst/>
              <a:gdLst/>
              <a:ahLst/>
              <a:cxnLst>
                <a:cxn ang="0">
                  <a:pos x="1795052" y="81607"/>
                </a:cxn>
                <a:cxn ang="0">
                  <a:pos x="1886844" y="805870"/>
                </a:cxn>
                <a:cxn ang="0">
                  <a:pos x="2559989" y="1122097"/>
                </a:cxn>
                <a:cxn ang="0">
                  <a:pos x="1988836" y="1540334"/>
                </a:cxn>
                <a:cxn ang="0">
                  <a:pos x="2039832" y="2274798"/>
                </a:cxn>
                <a:cxn ang="0">
                  <a:pos x="1356488" y="1999374"/>
                </a:cxn>
                <a:cxn ang="0">
                  <a:pos x="795534" y="2427811"/>
                </a:cxn>
                <a:cxn ang="0">
                  <a:pos x="683344" y="1693347"/>
                </a:cxn>
                <a:cxn ang="0">
                  <a:pos x="30597" y="1407722"/>
                </a:cxn>
                <a:cxn ang="0">
                  <a:pos x="591551" y="969084"/>
                </a:cxn>
                <a:cxn ang="0">
                  <a:pos x="550755" y="224419"/>
                </a:cxn>
                <a:cxn ang="0">
                  <a:pos x="1213700" y="499843"/>
                </a:cxn>
                <a:cxn ang="0">
                  <a:pos x="1795052" y="81607"/>
                </a:cxn>
              </a:cxnLst>
              <a:rect l="l" t="t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4115" name="Freeform 13"/>
            <p:cNvSpPr/>
            <p:nvPr/>
          </p:nvSpPr>
          <p:spPr bwMode="auto">
            <a:xfrm rot="600000">
              <a:off x="5590016" y="442435"/>
              <a:ext cx="2601749" cy="2499217"/>
            </a:xfrm>
            <a:custGeom>
              <a:avLst/>
              <a:gdLst/>
              <a:ahLst/>
              <a:cxnLst>
                <a:cxn ang="0">
                  <a:pos x="1877340" y="102009"/>
                </a:cxn>
                <a:cxn ang="0">
                  <a:pos x="1938558" y="836473"/>
                </a:cxn>
                <a:cxn ang="0">
                  <a:pos x="2591546" y="1193504"/>
                </a:cxn>
                <a:cxn ang="0">
                  <a:pos x="1989573" y="1581137"/>
                </a:cxn>
                <a:cxn ang="0">
                  <a:pos x="1989573" y="2336003"/>
                </a:cxn>
                <a:cxn ang="0">
                  <a:pos x="1326382" y="2009574"/>
                </a:cxn>
                <a:cxn ang="0">
                  <a:pos x="734611" y="2407409"/>
                </a:cxn>
                <a:cxn ang="0">
                  <a:pos x="663191" y="1652543"/>
                </a:cxn>
                <a:cxn ang="0">
                  <a:pos x="20406" y="1336316"/>
                </a:cxn>
                <a:cxn ang="0">
                  <a:pos x="612176" y="928281"/>
                </a:cxn>
                <a:cxn ang="0">
                  <a:pos x="612176" y="173415"/>
                </a:cxn>
                <a:cxn ang="0">
                  <a:pos x="1265164" y="489643"/>
                </a:cxn>
                <a:cxn ang="0">
                  <a:pos x="1877340" y="102009"/>
                </a:cxn>
              </a:cxnLst>
              <a:rect l="l" t="t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4116" name="Freeform 14"/>
            <p:cNvSpPr/>
            <p:nvPr/>
          </p:nvSpPr>
          <p:spPr bwMode="auto">
            <a:xfrm rot="600000">
              <a:off x="5588764" y="443479"/>
              <a:ext cx="2614564" cy="2512032"/>
            </a:xfrm>
            <a:custGeom>
              <a:avLst/>
              <a:gdLst/>
              <a:ahLst/>
              <a:cxnLst>
                <a:cxn ang="0">
                  <a:pos x="0" y="1266228"/>
                </a:cxn>
                <a:cxn ang="0">
                  <a:pos x="623002" y="898613"/>
                </a:cxn>
                <a:cxn ang="0">
                  <a:pos x="663854" y="112327"/>
                </a:cxn>
                <a:cxn ang="0">
                  <a:pos x="1307282" y="479941"/>
                </a:cxn>
                <a:cxn ang="0">
                  <a:pos x="1950710" y="122538"/>
                </a:cxn>
                <a:cxn ang="0">
                  <a:pos x="1971136" y="878190"/>
                </a:cxn>
                <a:cxn ang="0">
                  <a:pos x="2604351" y="1266228"/>
                </a:cxn>
                <a:cxn ang="0">
                  <a:pos x="1981349" y="1623630"/>
                </a:cxn>
                <a:cxn ang="0">
                  <a:pos x="1940497" y="2389494"/>
                </a:cxn>
                <a:cxn ang="0">
                  <a:pos x="1276643" y="2021879"/>
                </a:cxn>
                <a:cxn ang="0">
                  <a:pos x="663854" y="2389494"/>
                </a:cxn>
                <a:cxn ang="0">
                  <a:pos x="633215" y="1623630"/>
                </a:cxn>
                <a:cxn ang="0">
                  <a:pos x="0" y="1266228"/>
                </a:cxn>
              </a:cxnLst>
              <a:rect l="l" t="t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</p:grpSp>
      <p:sp>
        <p:nvSpPr>
          <p:cNvPr id="4100" name="矩形 18"/>
          <p:cNvSpPr/>
          <p:nvPr/>
        </p:nvSpPr>
        <p:spPr>
          <a:xfrm>
            <a:off x="0" y="6678613"/>
            <a:ext cx="12192000" cy="179387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101" name="矩形 19"/>
          <p:cNvSpPr/>
          <p:nvPr/>
        </p:nvSpPr>
        <p:spPr>
          <a:xfrm>
            <a:off x="4514850" y="374650"/>
            <a:ext cx="6350000" cy="34925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104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15062480-9FED-4098-9DC7-27C67CB2906F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4105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410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614B910-C358-44DE-8BF9-F9D66C656A96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/>
        </p:nvGrpSpPr>
        <p:grpSpPr>
          <a:xfrm>
            <a:off x="-2541587" y="-3403600"/>
            <a:ext cx="4541837" cy="4967288"/>
            <a:chOff x="5588764" y="391169"/>
            <a:chExt cx="2614564" cy="2602028"/>
          </a:xfrm>
        </p:grpSpPr>
        <p:sp>
          <p:nvSpPr>
            <p:cNvPr id="5131" name="Freeform 5"/>
            <p:cNvSpPr/>
            <p:nvPr/>
          </p:nvSpPr>
          <p:spPr bwMode="auto">
            <a:xfrm rot="600000">
              <a:off x="5641282" y="391169"/>
              <a:ext cx="2499217" cy="2601749"/>
            </a:xfrm>
            <a:custGeom>
              <a:avLst/>
              <a:gdLst/>
              <a:ahLst/>
              <a:cxnLst>
                <a:cxn ang="0">
                  <a:pos x="1234307" y="0"/>
                </a:cxn>
                <a:cxn ang="0">
                  <a:pos x="1611740" y="622379"/>
                </a:cxn>
                <a:cxn ang="0">
                  <a:pos x="2387007" y="663191"/>
                </a:cxn>
                <a:cxn ang="0">
                  <a:pos x="2019775" y="1305976"/>
                </a:cxn>
                <a:cxn ang="0">
                  <a:pos x="2376806" y="1948761"/>
                </a:cxn>
                <a:cxn ang="0">
                  <a:pos x="1632142" y="1969167"/>
                </a:cxn>
                <a:cxn ang="0">
                  <a:pos x="1244508" y="2601749"/>
                </a:cxn>
                <a:cxn ang="0">
                  <a:pos x="887477" y="1969167"/>
                </a:cxn>
                <a:cxn ang="0">
                  <a:pos x="112210" y="1938558"/>
                </a:cxn>
                <a:cxn ang="0">
                  <a:pos x="479442" y="1275367"/>
                </a:cxn>
                <a:cxn ang="0">
                  <a:pos x="112210" y="663191"/>
                </a:cxn>
                <a:cxn ang="0">
                  <a:pos x="877276" y="632582"/>
                </a:cxn>
                <a:cxn ang="0">
                  <a:pos x="1234307" y="0"/>
                </a:cxn>
              </a:cxnLst>
              <a:rect l="l" t="t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5132" name="Freeform 6"/>
            <p:cNvSpPr/>
            <p:nvPr/>
          </p:nvSpPr>
          <p:spPr bwMode="auto">
            <a:xfrm rot="600000">
              <a:off x="5631554" y="404266"/>
              <a:ext cx="2520576" cy="2588931"/>
            </a:xfrm>
            <a:custGeom>
              <a:avLst/>
              <a:gdLst/>
              <a:ahLst/>
              <a:cxnLst>
                <a:cxn ang="0">
                  <a:pos x="1316414" y="10193"/>
                </a:cxn>
                <a:cxn ang="0">
                  <a:pos x="1653171" y="642136"/>
                </a:cxn>
                <a:cxn ang="0">
                  <a:pos x="2418528" y="723678"/>
                </a:cxn>
                <a:cxn ang="0">
                  <a:pos x="2020543" y="1335236"/>
                </a:cxn>
                <a:cxn ang="0">
                  <a:pos x="2336890" y="1997758"/>
                </a:cxn>
                <a:cxn ang="0">
                  <a:pos x="1591943" y="1967180"/>
                </a:cxn>
                <a:cxn ang="0">
                  <a:pos x="1183752" y="2568546"/>
                </a:cxn>
                <a:cxn ang="0">
                  <a:pos x="857200" y="1926409"/>
                </a:cxn>
                <a:cxn ang="0">
                  <a:pos x="112252" y="1855061"/>
                </a:cxn>
                <a:cxn ang="0">
                  <a:pos x="500033" y="1233310"/>
                </a:cxn>
                <a:cxn ang="0">
                  <a:pos x="183686" y="601366"/>
                </a:cxn>
                <a:cxn ang="0">
                  <a:pos x="928633" y="611559"/>
                </a:cxn>
                <a:cxn ang="0">
                  <a:pos x="1316414" y="10193"/>
                </a:cxn>
              </a:cxnLst>
              <a:rect l="l" t="t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5133" name="Freeform 7"/>
            <p:cNvSpPr/>
            <p:nvPr/>
          </p:nvSpPr>
          <p:spPr bwMode="auto">
            <a:xfrm rot="600000">
              <a:off x="5631554" y="412810"/>
              <a:ext cx="2520576" cy="2571843"/>
            </a:xfrm>
            <a:custGeom>
              <a:avLst/>
              <a:gdLst/>
              <a:ahLst/>
              <a:cxnLst>
                <a:cxn ang="0">
                  <a:pos x="1398052" y="20411"/>
                </a:cxn>
                <a:cxn ang="0">
                  <a:pos x="1683786" y="663372"/>
                </a:cxn>
                <a:cxn ang="0">
                  <a:pos x="2438938" y="785841"/>
                </a:cxn>
                <a:cxn ang="0">
                  <a:pos x="2010338" y="1367567"/>
                </a:cxn>
                <a:cxn ang="0">
                  <a:pos x="2285866" y="2041145"/>
                </a:cxn>
                <a:cxn ang="0">
                  <a:pos x="1551124" y="1969705"/>
                </a:cxn>
                <a:cxn ang="0">
                  <a:pos x="1112319" y="2551432"/>
                </a:cxn>
                <a:cxn ang="0">
                  <a:pos x="826586" y="1888059"/>
                </a:cxn>
                <a:cxn ang="0">
                  <a:pos x="91843" y="1775796"/>
                </a:cxn>
                <a:cxn ang="0">
                  <a:pos x="510238" y="1183864"/>
                </a:cxn>
                <a:cxn ang="0">
                  <a:pos x="234710" y="530698"/>
                </a:cxn>
                <a:cxn ang="0">
                  <a:pos x="969452" y="591932"/>
                </a:cxn>
                <a:cxn ang="0">
                  <a:pos x="1398052" y="20411"/>
                </a:cxn>
              </a:cxnLst>
              <a:rect l="l" t="t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5134" name="Freeform 8"/>
            <p:cNvSpPr/>
            <p:nvPr/>
          </p:nvSpPr>
          <p:spPr bwMode="auto">
            <a:xfrm rot="600000">
              <a:off x="5619922" y="412531"/>
              <a:ext cx="2541939" cy="2559027"/>
            </a:xfrm>
            <a:custGeom>
              <a:avLst/>
              <a:gdLst/>
              <a:ahLst/>
              <a:cxnLst>
                <a:cxn ang="0">
                  <a:pos x="1480246" y="40781"/>
                </a:cxn>
                <a:cxn ang="0">
                  <a:pos x="1735460" y="703478"/>
                </a:cxn>
                <a:cxn ang="0">
                  <a:pos x="2470479" y="856407"/>
                </a:cxn>
                <a:cxn ang="0">
                  <a:pos x="2011092" y="1406955"/>
                </a:cxn>
                <a:cxn ang="0">
                  <a:pos x="2235681" y="2090042"/>
                </a:cxn>
                <a:cxn ang="0">
                  <a:pos x="1510871" y="1977893"/>
                </a:cxn>
                <a:cxn ang="0">
                  <a:pos x="1051485" y="2528441"/>
                </a:cxn>
                <a:cxn ang="0">
                  <a:pos x="806479" y="1855549"/>
                </a:cxn>
                <a:cxn ang="0">
                  <a:pos x="81669" y="1712815"/>
                </a:cxn>
                <a:cxn ang="0">
                  <a:pos x="530847" y="1141877"/>
                </a:cxn>
                <a:cxn ang="0">
                  <a:pos x="306258" y="479180"/>
                </a:cxn>
                <a:cxn ang="0">
                  <a:pos x="1020859" y="570938"/>
                </a:cxn>
                <a:cxn ang="0">
                  <a:pos x="1480246" y="40781"/>
                </a:cxn>
              </a:cxnLst>
              <a:rect l="l" t="t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5135" name="Freeform 9"/>
            <p:cNvSpPr/>
            <p:nvPr/>
          </p:nvSpPr>
          <p:spPr bwMode="auto">
            <a:xfrm rot="600000">
              <a:off x="5610612" y="421007"/>
              <a:ext cx="2559027" cy="2550483"/>
            </a:xfrm>
            <a:custGeom>
              <a:avLst/>
              <a:gdLst/>
              <a:ahLst/>
              <a:cxnLst>
                <a:cxn ang="0">
                  <a:pos x="1559885" y="51010"/>
                </a:cxn>
                <a:cxn ang="0">
                  <a:pos x="1773987" y="724337"/>
                </a:cxn>
                <a:cxn ang="0">
                  <a:pos x="2487660" y="918174"/>
                </a:cxn>
                <a:cxn ang="0">
                  <a:pos x="2008479" y="1438472"/>
                </a:cxn>
                <a:cxn ang="0">
                  <a:pos x="2191995" y="2132204"/>
                </a:cxn>
                <a:cxn ang="0">
                  <a:pos x="1478322" y="1979175"/>
                </a:cxn>
                <a:cxn ang="0">
                  <a:pos x="988947" y="2499473"/>
                </a:cxn>
                <a:cxn ang="0">
                  <a:pos x="774845" y="1805742"/>
                </a:cxn>
                <a:cxn ang="0">
                  <a:pos x="71367" y="1632309"/>
                </a:cxn>
                <a:cxn ang="0">
                  <a:pos x="550548" y="1101809"/>
                </a:cxn>
                <a:cxn ang="0">
                  <a:pos x="367032" y="408077"/>
                </a:cxn>
                <a:cxn ang="0">
                  <a:pos x="1070509" y="550904"/>
                </a:cxn>
                <a:cxn ang="0">
                  <a:pos x="1559885" y="51010"/>
                </a:cxn>
              </a:cxnLst>
              <a:rect l="l" t="t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5136" name="Freeform 10"/>
            <p:cNvSpPr/>
            <p:nvPr/>
          </p:nvSpPr>
          <p:spPr bwMode="auto">
            <a:xfrm rot="600000">
              <a:off x="5611378" y="421076"/>
              <a:ext cx="2559027" cy="2541939"/>
            </a:xfrm>
            <a:custGeom>
              <a:avLst/>
              <a:gdLst/>
              <a:ahLst/>
              <a:cxnLst>
                <a:cxn ang="0">
                  <a:pos x="1631252" y="61252"/>
                </a:cxn>
                <a:cxn ang="0">
                  <a:pos x="1814768" y="755436"/>
                </a:cxn>
                <a:cxn ang="0">
                  <a:pos x="2508050" y="990233"/>
                </a:cxn>
                <a:cxn ang="0">
                  <a:pos x="1998284" y="1480246"/>
                </a:cxn>
                <a:cxn ang="0">
                  <a:pos x="2130823" y="2194847"/>
                </a:cxn>
                <a:cxn ang="0">
                  <a:pos x="1437541" y="1990675"/>
                </a:cxn>
                <a:cxn ang="0">
                  <a:pos x="927775" y="2480687"/>
                </a:cxn>
                <a:cxn ang="0">
                  <a:pos x="744259" y="1776295"/>
                </a:cxn>
                <a:cxn ang="0">
                  <a:pos x="50977" y="1561914"/>
                </a:cxn>
                <a:cxn ang="0">
                  <a:pos x="560743" y="1061693"/>
                </a:cxn>
                <a:cxn ang="0">
                  <a:pos x="428204" y="357301"/>
                </a:cxn>
                <a:cxn ang="0">
                  <a:pos x="1111291" y="541055"/>
                </a:cxn>
                <a:cxn ang="0">
                  <a:pos x="1631252" y="61252"/>
                </a:cxn>
              </a:cxnLst>
              <a:rect l="l" t="t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5137" name="Freeform 11"/>
            <p:cNvSpPr/>
            <p:nvPr/>
          </p:nvSpPr>
          <p:spPr bwMode="auto">
            <a:xfrm rot="600000">
              <a:off x="5602416" y="434239"/>
              <a:ext cx="2580387" cy="2520577"/>
            </a:xfrm>
            <a:custGeom>
              <a:avLst/>
              <a:gdLst/>
              <a:ahLst/>
              <a:cxnLst>
                <a:cxn ang="0">
                  <a:pos x="1723658" y="71433"/>
                </a:cxn>
                <a:cxn ang="0">
                  <a:pos x="1856247" y="785767"/>
                </a:cxn>
                <a:cxn ang="0">
                  <a:pos x="2539590" y="1061296"/>
                </a:cxn>
                <a:cxn ang="0">
                  <a:pos x="1999035" y="1510305"/>
                </a:cxn>
                <a:cxn ang="0">
                  <a:pos x="2090827" y="2234844"/>
                </a:cxn>
                <a:cxn ang="0">
                  <a:pos x="1397285" y="2000134"/>
                </a:cxn>
                <a:cxn ang="0">
                  <a:pos x="866928" y="2449144"/>
                </a:cxn>
                <a:cxn ang="0">
                  <a:pos x="724140" y="1734810"/>
                </a:cxn>
                <a:cxn ang="0">
                  <a:pos x="50996" y="1479691"/>
                </a:cxn>
                <a:cxn ang="0">
                  <a:pos x="581352" y="1020477"/>
                </a:cxn>
                <a:cxn ang="0">
                  <a:pos x="489560" y="295938"/>
                </a:cxn>
                <a:cxn ang="0">
                  <a:pos x="1172903" y="520443"/>
                </a:cxn>
                <a:cxn ang="0">
                  <a:pos x="1723658" y="71433"/>
                </a:cxn>
              </a:cxnLst>
              <a:rect l="l" t="t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5138" name="Freeform 12"/>
            <p:cNvSpPr/>
            <p:nvPr/>
          </p:nvSpPr>
          <p:spPr bwMode="auto">
            <a:xfrm rot="600000">
              <a:off x="5602799" y="442818"/>
              <a:ext cx="2580387" cy="2499217"/>
            </a:xfrm>
            <a:custGeom>
              <a:avLst/>
              <a:gdLst/>
              <a:ahLst/>
              <a:cxnLst>
                <a:cxn ang="0">
                  <a:pos x="1795052" y="81607"/>
                </a:cxn>
                <a:cxn ang="0">
                  <a:pos x="1886844" y="805870"/>
                </a:cxn>
                <a:cxn ang="0">
                  <a:pos x="2559989" y="1122097"/>
                </a:cxn>
                <a:cxn ang="0">
                  <a:pos x="1988836" y="1540334"/>
                </a:cxn>
                <a:cxn ang="0">
                  <a:pos x="2039832" y="2274798"/>
                </a:cxn>
                <a:cxn ang="0">
                  <a:pos x="1356488" y="1999374"/>
                </a:cxn>
                <a:cxn ang="0">
                  <a:pos x="795534" y="2427811"/>
                </a:cxn>
                <a:cxn ang="0">
                  <a:pos x="683344" y="1693347"/>
                </a:cxn>
                <a:cxn ang="0">
                  <a:pos x="30597" y="1407722"/>
                </a:cxn>
                <a:cxn ang="0">
                  <a:pos x="591551" y="969084"/>
                </a:cxn>
                <a:cxn ang="0">
                  <a:pos x="550755" y="224419"/>
                </a:cxn>
                <a:cxn ang="0">
                  <a:pos x="1213700" y="499843"/>
                </a:cxn>
                <a:cxn ang="0">
                  <a:pos x="1795052" y="81607"/>
                </a:cxn>
              </a:cxnLst>
              <a:rect l="l" t="t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5139" name="Freeform 13"/>
            <p:cNvSpPr/>
            <p:nvPr/>
          </p:nvSpPr>
          <p:spPr bwMode="auto">
            <a:xfrm rot="600000">
              <a:off x="5590016" y="442435"/>
              <a:ext cx="2601749" cy="2499217"/>
            </a:xfrm>
            <a:custGeom>
              <a:avLst/>
              <a:gdLst/>
              <a:ahLst/>
              <a:cxnLst>
                <a:cxn ang="0">
                  <a:pos x="1877340" y="102009"/>
                </a:cxn>
                <a:cxn ang="0">
                  <a:pos x="1938558" y="836473"/>
                </a:cxn>
                <a:cxn ang="0">
                  <a:pos x="2591546" y="1193504"/>
                </a:cxn>
                <a:cxn ang="0">
                  <a:pos x="1989573" y="1581137"/>
                </a:cxn>
                <a:cxn ang="0">
                  <a:pos x="1989573" y="2336003"/>
                </a:cxn>
                <a:cxn ang="0">
                  <a:pos x="1326382" y="2009574"/>
                </a:cxn>
                <a:cxn ang="0">
                  <a:pos x="734611" y="2407409"/>
                </a:cxn>
                <a:cxn ang="0">
                  <a:pos x="663191" y="1652543"/>
                </a:cxn>
                <a:cxn ang="0">
                  <a:pos x="20406" y="1336316"/>
                </a:cxn>
                <a:cxn ang="0">
                  <a:pos x="612176" y="928281"/>
                </a:cxn>
                <a:cxn ang="0">
                  <a:pos x="612176" y="173415"/>
                </a:cxn>
                <a:cxn ang="0">
                  <a:pos x="1265164" y="489643"/>
                </a:cxn>
                <a:cxn ang="0">
                  <a:pos x="1877340" y="102009"/>
                </a:cxn>
              </a:cxnLst>
              <a:rect l="l" t="t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5140" name="Freeform 14"/>
            <p:cNvSpPr/>
            <p:nvPr/>
          </p:nvSpPr>
          <p:spPr bwMode="auto">
            <a:xfrm rot="600000">
              <a:off x="5588764" y="443479"/>
              <a:ext cx="2614564" cy="2512032"/>
            </a:xfrm>
            <a:custGeom>
              <a:avLst/>
              <a:gdLst/>
              <a:ahLst/>
              <a:cxnLst>
                <a:cxn ang="0">
                  <a:pos x="0" y="1266228"/>
                </a:cxn>
                <a:cxn ang="0">
                  <a:pos x="623002" y="898613"/>
                </a:cxn>
                <a:cxn ang="0">
                  <a:pos x="663854" y="112327"/>
                </a:cxn>
                <a:cxn ang="0">
                  <a:pos x="1307282" y="479941"/>
                </a:cxn>
                <a:cxn ang="0">
                  <a:pos x="1950710" y="122538"/>
                </a:cxn>
                <a:cxn ang="0">
                  <a:pos x="1971136" y="878190"/>
                </a:cxn>
                <a:cxn ang="0">
                  <a:pos x="2604351" y="1266228"/>
                </a:cxn>
                <a:cxn ang="0">
                  <a:pos x="1981349" y="1623630"/>
                </a:cxn>
                <a:cxn ang="0">
                  <a:pos x="1940497" y="2389494"/>
                </a:cxn>
                <a:cxn ang="0">
                  <a:pos x="1276643" y="2021879"/>
                </a:cxn>
                <a:cxn ang="0">
                  <a:pos x="663854" y="2389494"/>
                </a:cxn>
                <a:cxn ang="0">
                  <a:pos x="633215" y="1623630"/>
                </a:cxn>
                <a:cxn ang="0">
                  <a:pos x="0" y="1266228"/>
                </a:cxn>
              </a:cxnLst>
              <a:rect l="l" t="t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</p:grpSp>
      <p:sp>
        <p:nvSpPr>
          <p:cNvPr id="5124" name="矩形 18"/>
          <p:cNvSpPr/>
          <p:nvPr/>
        </p:nvSpPr>
        <p:spPr>
          <a:xfrm>
            <a:off x="0" y="6678613"/>
            <a:ext cx="12192000" cy="179387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矩形 19"/>
          <p:cNvSpPr/>
          <p:nvPr/>
        </p:nvSpPr>
        <p:spPr>
          <a:xfrm>
            <a:off x="4514850" y="374650"/>
            <a:ext cx="6350000" cy="34925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8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B44D7C80-FE0E-4A40-8E2C-9411E4BC2DF1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129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130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598737F3-1D3B-41C2-B581-65922BD56EB6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"/>
          <p:cNvGrpSpPr/>
          <p:nvPr/>
        </p:nvGrpSpPr>
        <p:grpSpPr>
          <a:xfrm>
            <a:off x="-2541587" y="-3403600"/>
            <a:ext cx="4541837" cy="4967288"/>
            <a:chOff x="5588764" y="391169"/>
            <a:chExt cx="2614564" cy="2602028"/>
          </a:xfrm>
        </p:grpSpPr>
        <p:sp>
          <p:nvSpPr>
            <p:cNvPr id="6182" name="Freeform 5"/>
            <p:cNvSpPr/>
            <p:nvPr/>
          </p:nvSpPr>
          <p:spPr bwMode="auto">
            <a:xfrm rot="600000">
              <a:off x="5641282" y="391169"/>
              <a:ext cx="2499217" cy="2601749"/>
            </a:xfrm>
            <a:custGeom>
              <a:avLst/>
              <a:gdLst/>
              <a:ahLst/>
              <a:cxnLst>
                <a:cxn ang="0">
                  <a:pos x="1234307" y="0"/>
                </a:cxn>
                <a:cxn ang="0">
                  <a:pos x="1611740" y="622379"/>
                </a:cxn>
                <a:cxn ang="0">
                  <a:pos x="2387007" y="663191"/>
                </a:cxn>
                <a:cxn ang="0">
                  <a:pos x="2019775" y="1305976"/>
                </a:cxn>
                <a:cxn ang="0">
                  <a:pos x="2376806" y="1948761"/>
                </a:cxn>
                <a:cxn ang="0">
                  <a:pos x="1632142" y="1969167"/>
                </a:cxn>
                <a:cxn ang="0">
                  <a:pos x="1244508" y="2601749"/>
                </a:cxn>
                <a:cxn ang="0">
                  <a:pos x="887477" y="1969167"/>
                </a:cxn>
                <a:cxn ang="0">
                  <a:pos x="112210" y="1938558"/>
                </a:cxn>
                <a:cxn ang="0">
                  <a:pos x="479442" y="1275367"/>
                </a:cxn>
                <a:cxn ang="0">
                  <a:pos x="112210" y="663191"/>
                </a:cxn>
                <a:cxn ang="0">
                  <a:pos x="877276" y="632582"/>
                </a:cxn>
                <a:cxn ang="0">
                  <a:pos x="1234307" y="0"/>
                </a:cxn>
              </a:cxnLst>
              <a:rect l="l" t="t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6183" name="Freeform 6"/>
            <p:cNvSpPr/>
            <p:nvPr/>
          </p:nvSpPr>
          <p:spPr bwMode="auto">
            <a:xfrm rot="600000">
              <a:off x="5631554" y="404266"/>
              <a:ext cx="2520576" cy="2588931"/>
            </a:xfrm>
            <a:custGeom>
              <a:avLst/>
              <a:gdLst/>
              <a:ahLst/>
              <a:cxnLst>
                <a:cxn ang="0">
                  <a:pos x="1316414" y="10193"/>
                </a:cxn>
                <a:cxn ang="0">
                  <a:pos x="1653171" y="642136"/>
                </a:cxn>
                <a:cxn ang="0">
                  <a:pos x="2418528" y="723678"/>
                </a:cxn>
                <a:cxn ang="0">
                  <a:pos x="2020543" y="1335236"/>
                </a:cxn>
                <a:cxn ang="0">
                  <a:pos x="2336890" y="1997758"/>
                </a:cxn>
                <a:cxn ang="0">
                  <a:pos x="1591943" y="1967180"/>
                </a:cxn>
                <a:cxn ang="0">
                  <a:pos x="1183752" y="2568546"/>
                </a:cxn>
                <a:cxn ang="0">
                  <a:pos x="857200" y="1926409"/>
                </a:cxn>
                <a:cxn ang="0">
                  <a:pos x="112252" y="1855061"/>
                </a:cxn>
                <a:cxn ang="0">
                  <a:pos x="500033" y="1233310"/>
                </a:cxn>
                <a:cxn ang="0">
                  <a:pos x="183686" y="601366"/>
                </a:cxn>
                <a:cxn ang="0">
                  <a:pos x="928633" y="611559"/>
                </a:cxn>
                <a:cxn ang="0">
                  <a:pos x="1316414" y="10193"/>
                </a:cxn>
              </a:cxnLst>
              <a:rect l="l" t="t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6184" name="Freeform 7"/>
            <p:cNvSpPr/>
            <p:nvPr/>
          </p:nvSpPr>
          <p:spPr bwMode="auto">
            <a:xfrm rot="600000">
              <a:off x="5631554" y="412810"/>
              <a:ext cx="2520576" cy="2571843"/>
            </a:xfrm>
            <a:custGeom>
              <a:avLst/>
              <a:gdLst/>
              <a:ahLst/>
              <a:cxnLst>
                <a:cxn ang="0">
                  <a:pos x="1398052" y="20411"/>
                </a:cxn>
                <a:cxn ang="0">
                  <a:pos x="1683786" y="663372"/>
                </a:cxn>
                <a:cxn ang="0">
                  <a:pos x="2438938" y="785841"/>
                </a:cxn>
                <a:cxn ang="0">
                  <a:pos x="2010338" y="1367567"/>
                </a:cxn>
                <a:cxn ang="0">
                  <a:pos x="2285866" y="2041145"/>
                </a:cxn>
                <a:cxn ang="0">
                  <a:pos x="1551124" y="1969705"/>
                </a:cxn>
                <a:cxn ang="0">
                  <a:pos x="1112319" y="2551432"/>
                </a:cxn>
                <a:cxn ang="0">
                  <a:pos x="826586" y="1888059"/>
                </a:cxn>
                <a:cxn ang="0">
                  <a:pos x="91843" y="1775796"/>
                </a:cxn>
                <a:cxn ang="0">
                  <a:pos x="510238" y="1183864"/>
                </a:cxn>
                <a:cxn ang="0">
                  <a:pos x="234710" y="530698"/>
                </a:cxn>
                <a:cxn ang="0">
                  <a:pos x="969452" y="591932"/>
                </a:cxn>
                <a:cxn ang="0">
                  <a:pos x="1398052" y="20411"/>
                </a:cxn>
              </a:cxnLst>
              <a:rect l="l" t="t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6185" name="Freeform 8"/>
            <p:cNvSpPr/>
            <p:nvPr/>
          </p:nvSpPr>
          <p:spPr bwMode="auto">
            <a:xfrm rot="600000">
              <a:off x="5619922" y="412531"/>
              <a:ext cx="2541939" cy="2559027"/>
            </a:xfrm>
            <a:custGeom>
              <a:avLst/>
              <a:gdLst/>
              <a:ahLst/>
              <a:cxnLst>
                <a:cxn ang="0">
                  <a:pos x="1480246" y="40781"/>
                </a:cxn>
                <a:cxn ang="0">
                  <a:pos x="1735460" y="703478"/>
                </a:cxn>
                <a:cxn ang="0">
                  <a:pos x="2470479" y="856407"/>
                </a:cxn>
                <a:cxn ang="0">
                  <a:pos x="2011092" y="1406955"/>
                </a:cxn>
                <a:cxn ang="0">
                  <a:pos x="2235681" y="2090042"/>
                </a:cxn>
                <a:cxn ang="0">
                  <a:pos x="1510871" y="1977893"/>
                </a:cxn>
                <a:cxn ang="0">
                  <a:pos x="1051485" y="2528441"/>
                </a:cxn>
                <a:cxn ang="0">
                  <a:pos x="806479" y="1855549"/>
                </a:cxn>
                <a:cxn ang="0">
                  <a:pos x="81669" y="1712815"/>
                </a:cxn>
                <a:cxn ang="0">
                  <a:pos x="530847" y="1141877"/>
                </a:cxn>
                <a:cxn ang="0">
                  <a:pos x="306258" y="479180"/>
                </a:cxn>
                <a:cxn ang="0">
                  <a:pos x="1020859" y="570938"/>
                </a:cxn>
                <a:cxn ang="0">
                  <a:pos x="1480246" y="40781"/>
                </a:cxn>
              </a:cxnLst>
              <a:rect l="l" t="t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6186" name="Freeform 9"/>
            <p:cNvSpPr/>
            <p:nvPr/>
          </p:nvSpPr>
          <p:spPr bwMode="auto">
            <a:xfrm rot="600000">
              <a:off x="5610612" y="421007"/>
              <a:ext cx="2559027" cy="2550483"/>
            </a:xfrm>
            <a:custGeom>
              <a:avLst/>
              <a:gdLst/>
              <a:ahLst/>
              <a:cxnLst>
                <a:cxn ang="0">
                  <a:pos x="1559885" y="51010"/>
                </a:cxn>
                <a:cxn ang="0">
                  <a:pos x="1773987" y="724337"/>
                </a:cxn>
                <a:cxn ang="0">
                  <a:pos x="2487660" y="918174"/>
                </a:cxn>
                <a:cxn ang="0">
                  <a:pos x="2008479" y="1438472"/>
                </a:cxn>
                <a:cxn ang="0">
                  <a:pos x="2191995" y="2132204"/>
                </a:cxn>
                <a:cxn ang="0">
                  <a:pos x="1478322" y="1979175"/>
                </a:cxn>
                <a:cxn ang="0">
                  <a:pos x="988947" y="2499473"/>
                </a:cxn>
                <a:cxn ang="0">
                  <a:pos x="774845" y="1805742"/>
                </a:cxn>
                <a:cxn ang="0">
                  <a:pos x="71367" y="1632309"/>
                </a:cxn>
                <a:cxn ang="0">
                  <a:pos x="550548" y="1101809"/>
                </a:cxn>
                <a:cxn ang="0">
                  <a:pos x="367032" y="408077"/>
                </a:cxn>
                <a:cxn ang="0">
                  <a:pos x="1070509" y="550904"/>
                </a:cxn>
                <a:cxn ang="0">
                  <a:pos x="1559885" y="51010"/>
                </a:cxn>
              </a:cxnLst>
              <a:rect l="l" t="t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6187" name="Freeform 10"/>
            <p:cNvSpPr/>
            <p:nvPr/>
          </p:nvSpPr>
          <p:spPr bwMode="auto">
            <a:xfrm rot="600000">
              <a:off x="5611378" y="421076"/>
              <a:ext cx="2559027" cy="2541939"/>
            </a:xfrm>
            <a:custGeom>
              <a:avLst/>
              <a:gdLst/>
              <a:ahLst/>
              <a:cxnLst>
                <a:cxn ang="0">
                  <a:pos x="1631252" y="61252"/>
                </a:cxn>
                <a:cxn ang="0">
                  <a:pos x="1814768" y="755436"/>
                </a:cxn>
                <a:cxn ang="0">
                  <a:pos x="2508050" y="990233"/>
                </a:cxn>
                <a:cxn ang="0">
                  <a:pos x="1998284" y="1480246"/>
                </a:cxn>
                <a:cxn ang="0">
                  <a:pos x="2130823" y="2194847"/>
                </a:cxn>
                <a:cxn ang="0">
                  <a:pos x="1437541" y="1990675"/>
                </a:cxn>
                <a:cxn ang="0">
                  <a:pos x="927775" y="2480687"/>
                </a:cxn>
                <a:cxn ang="0">
                  <a:pos x="744259" y="1776295"/>
                </a:cxn>
                <a:cxn ang="0">
                  <a:pos x="50977" y="1561914"/>
                </a:cxn>
                <a:cxn ang="0">
                  <a:pos x="560743" y="1061693"/>
                </a:cxn>
                <a:cxn ang="0">
                  <a:pos x="428204" y="357301"/>
                </a:cxn>
                <a:cxn ang="0">
                  <a:pos x="1111291" y="541055"/>
                </a:cxn>
                <a:cxn ang="0">
                  <a:pos x="1631252" y="61252"/>
                </a:cxn>
              </a:cxnLst>
              <a:rect l="l" t="t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6188" name="Freeform 11"/>
            <p:cNvSpPr/>
            <p:nvPr/>
          </p:nvSpPr>
          <p:spPr bwMode="auto">
            <a:xfrm rot="600000">
              <a:off x="5602416" y="434239"/>
              <a:ext cx="2580387" cy="2520577"/>
            </a:xfrm>
            <a:custGeom>
              <a:avLst/>
              <a:gdLst/>
              <a:ahLst/>
              <a:cxnLst>
                <a:cxn ang="0">
                  <a:pos x="1723658" y="71433"/>
                </a:cxn>
                <a:cxn ang="0">
                  <a:pos x="1856247" y="785767"/>
                </a:cxn>
                <a:cxn ang="0">
                  <a:pos x="2539590" y="1061296"/>
                </a:cxn>
                <a:cxn ang="0">
                  <a:pos x="1999035" y="1510305"/>
                </a:cxn>
                <a:cxn ang="0">
                  <a:pos x="2090827" y="2234844"/>
                </a:cxn>
                <a:cxn ang="0">
                  <a:pos x="1397285" y="2000134"/>
                </a:cxn>
                <a:cxn ang="0">
                  <a:pos x="866928" y="2449144"/>
                </a:cxn>
                <a:cxn ang="0">
                  <a:pos x="724140" y="1734810"/>
                </a:cxn>
                <a:cxn ang="0">
                  <a:pos x="50996" y="1479691"/>
                </a:cxn>
                <a:cxn ang="0">
                  <a:pos x="581352" y="1020477"/>
                </a:cxn>
                <a:cxn ang="0">
                  <a:pos x="489560" y="295938"/>
                </a:cxn>
                <a:cxn ang="0">
                  <a:pos x="1172903" y="520443"/>
                </a:cxn>
                <a:cxn ang="0">
                  <a:pos x="1723658" y="71433"/>
                </a:cxn>
              </a:cxnLst>
              <a:rect l="l" t="t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6189" name="Freeform 12"/>
            <p:cNvSpPr/>
            <p:nvPr/>
          </p:nvSpPr>
          <p:spPr bwMode="auto">
            <a:xfrm rot="600000">
              <a:off x="5602799" y="442818"/>
              <a:ext cx="2580387" cy="2499217"/>
            </a:xfrm>
            <a:custGeom>
              <a:avLst/>
              <a:gdLst/>
              <a:ahLst/>
              <a:cxnLst>
                <a:cxn ang="0">
                  <a:pos x="1795052" y="81607"/>
                </a:cxn>
                <a:cxn ang="0">
                  <a:pos x="1886844" y="805870"/>
                </a:cxn>
                <a:cxn ang="0">
                  <a:pos x="2559989" y="1122097"/>
                </a:cxn>
                <a:cxn ang="0">
                  <a:pos x="1988836" y="1540334"/>
                </a:cxn>
                <a:cxn ang="0">
                  <a:pos x="2039832" y="2274798"/>
                </a:cxn>
                <a:cxn ang="0">
                  <a:pos x="1356488" y="1999374"/>
                </a:cxn>
                <a:cxn ang="0">
                  <a:pos x="795534" y="2427811"/>
                </a:cxn>
                <a:cxn ang="0">
                  <a:pos x="683344" y="1693347"/>
                </a:cxn>
                <a:cxn ang="0">
                  <a:pos x="30597" y="1407722"/>
                </a:cxn>
                <a:cxn ang="0">
                  <a:pos x="591551" y="969084"/>
                </a:cxn>
                <a:cxn ang="0">
                  <a:pos x="550755" y="224419"/>
                </a:cxn>
                <a:cxn ang="0">
                  <a:pos x="1213700" y="499843"/>
                </a:cxn>
                <a:cxn ang="0">
                  <a:pos x="1795052" y="81607"/>
                </a:cxn>
              </a:cxnLst>
              <a:rect l="l" t="t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6190" name="Freeform 13"/>
            <p:cNvSpPr/>
            <p:nvPr/>
          </p:nvSpPr>
          <p:spPr bwMode="auto">
            <a:xfrm rot="600000">
              <a:off x="5590016" y="442435"/>
              <a:ext cx="2601749" cy="2499217"/>
            </a:xfrm>
            <a:custGeom>
              <a:avLst/>
              <a:gdLst/>
              <a:ahLst/>
              <a:cxnLst>
                <a:cxn ang="0">
                  <a:pos x="1877340" y="102009"/>
                </a:cxn>
                <a:cxn ang="0">
                  <a:pos x="1938558" y="836473"/>
                </a:cxn>
                <a:cxn ang="0">
                  <a:pos x="2591546" y="1193504"/>
                </a:cxn>
                <a:cxn ang="0">
                  <a:pos x="1989573" y="1581137"/>
                </a:cxn>
                <a:cxn ang="0">
                  <a:pos x="1989573" y="2336003"/>
                </a:cxn>
                <a:cxn ang="0">
                  <a:pos x="1326382" y="2009574"/>
                </a:cxn>
                <a:cxn ang="0">
                  <a:pos x="734611" y="2407409"/>
                </a:cxn>
                <a:cxn ang="0">
                  <a:pos x="663191" y="1652543"/>
                </a:cxn>
                <a:cxn ang="0">
                  <a:pos x="20406" y="1336316"/>
                </a:cxn>
                <a:cxn ang="0">
                  <a:pos x="612176" y="928281"/>
                </a:cxn>
                <a:cxn ang="0">
                  <a:pos x="612176" y="173415"/>
                </a:cxn>
                <a:cxn ang="0">
                  <a:pos x="1265164" y="489643"/>
                </a:cxn>
                <a:cxn ang="0">
                  <a:pos x="1877340" y="102009"/>
                </a:cxn>
              </a:cxnLst>
              <a:rect l="l" t="t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6191" name="Freeform 14"/>
            <p:cNvSpPr/>
            <p:nvPr/>
          </p:nvSpPr>
          <p:spPr bwMode="auto">
            <a:xfrm rot="600000">
              <a:off x="5588764" y="443479"/>
              <a:ext cx="2614564" cy="2512032"/>
            </a:xfrm>
            <a:custGeom>
              <a:avLst/>
              <a:gdLst/>
              <a:ahLst/>
              <a:cxnLst>
                <a:cxn ang="0">
                  <a:pos x="0" y="1266228"/>
                </a:cxn>
                <a:cxn ang="0">
                  <a:pos x="623002" y="898613"/>
                </a:cxn>
                <a:cxn ang="0">
                  <a:pos x="663854" y="112327"/>
                </a:cxn>
                <a:cxn ang="0">
                  <a:pos x="1307282" y="479941"/>
                </a:cxn>
                <a:cxn ang="0">
                  <a:pos x="1950710" y="122538"/>
                </a:cxn>
                <a:cxn ang="0">
                  <a:pos x="1971136" y="878190"/>
                </a:cxn>
                <a:cxn ang="0">
                  <a:pos x="2604351" y="1266228"/>
                </a:cxn>
                <a:cxn ang="0">
                  <a:pos x="1981349" y="1623630"/>
                </a:cxn>
                <a:cxn ang="0">
                  <a:pos x="1940497" y="2389494"/>
                </a:cxn>
                <a:cxn ang="0">
                  <a:pos x="1276643" y="2021879"/>
                </a:cxn>
                <a:cxn ang="0">
                  <a:pos x="663854" y="2389494"/>
                </a:cxn>
                <a:cxn ang="0">
                  <a:pos x="633215" y="1623630"/>
                </a:cxn>
                <a:cxn ang="0">
                  <a:pos x="0" y="1266228"/>
                </a:cxn>
              </a:cxnLst>
              <a:rect l="l" t="t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</p:grpSp>
      <p:sp>
        <p:nvSpPr>
          <p:cNvPr id="6148" name="矩形 18"/>
          <p:cNvSpPr/>
          <p:nvPr/>
        </p:nvSpPr>
        <p:spPr>
          <a:xfrm>
            <a:off x="0" y="6678613"/>
            <a:ext cx="12192000" cy="179387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矩形 19"/>
          <p:cNvSpPr/>
          <p:nvPr/>
        </p:nvSpPr>
        <p:spPr>
          <a:xfrm>
            <a:off x="4514850" y="374650"/>
            <a:ext cx="6350000" cy="34925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grpSp>
        <p:nvGrpSpPr>
          <p:cNvPr id="6150" name="组合 3"/>
          <p:cNvGrpSpPr/>
          <p:nvPr/>
        </p:nvGrpSpPr>
        <p:grpSpPr>
          <a:xfrm>
            <a:off x="941388" y="996950"/>
            <a:ext cx="10599737" cy="5668963"/>
            <a:chOff x="4920" y="1480"/>
            <a:chExt cx="16692" cy="8929"/>
          </a:xfrm>
        </p:grpSpPr>
        <p:cxnSp>
          <p:nvCxnSpPr>
            <p:cNvPr id="6156" name="Straight Connector 67"/>
            <p:cNvCxnSpPr/>
            <p:nvPr/>
          </p:nvCxnSpPr>
          <p:spPr>
            <a:xfrm flipH="1">
              <a:off x="4920" y="7501"/>
              <a:ext cx="5687" cy="5"/>
            </a:xfrm>
            <a:prstGeom prst="line">
              <a:avLst/>
            </a:prstGeom>
            <a:noFill/>
            <a:ln w="19050">
              <a:solidFill>
                <a:srgbClr val="BFBFBF"/>
              </a:solidFill>
              <a:prstDash val="sysDot"/>
              <a:miter lim="800000"/>
              <a:tailEnd type="oval"/>
            </a:ln>
          </p:spPr>
        </p:cxnSp>
        <p:grpSp>
          <p:nvGrpSpPr>
            <p:cNvPr id="6157" name="组合 4"/>
            <p:cNvGrpSpPr/>
            <p:nvPr/>
          </p:nvGrpSpPr>
          <p:grpSpPr>
            <a:xfrm>
              <a:off x="8764" y="1480"/>
              <a:ext cx="11027" cy="8929"/>
              <a:chOff x="8764" y="1480"/>
              <a:chExt cx="11027" cy="8929"/>
            </a:xfrm>
          </p:grpSpPr>
          <p:sp>
            <p:nvSpPr>
              <p:cNvPr id="6159" name="Freeform 33"/>
              <p:cNvSpPr/>
              <p:nvPr/>
            </p:nvSpPr>
            <p:spPr bwMode="auto">
              <a:xfrm rot="20220000" flipH="1">
                <a:off x="12789" y="1480"/>
                <a:ext cx="1442" cy="1197"/>
              </a:xfrm>
              <a:custGeom>
                <a:avLst/>
                <a:gdLst/>
                <a:ahLst/>
                <a:cxnLst>
                  <a:cxn ang="0">
                    <a:pos x="1229" y="1043"/>
                  </a:cxn>
                  <a:cxn ang="0">
                    <a:pos x="1251" y="352"/>
                  </a:cxn>
                  <a:cxn ang="0">
                    <a:pos x="1229" y="419"/>
                  </a:cxn>
                  <a:cxn ang="0">
                    <a:pos x="552" y="22"/>
                  </a:cxn>
                  <a:cxn ang="0">
                    <a:pos x="0" y="191"/>
                  </a:cxn>
                  <a:cxn ang="0">
                    <a:pos x="147" y="441"/>
                  </a:cxn>
                  <a:cxn ang="0">
                    <a:pos x="567" y="911"/>
                  </a:cxn>
                  <a:cxn ang="0">
                    <a:pos x="876" y="984"/>
                  </a:cxn>
                  <a:cxn ang="0">
                    <a:pos x="750" y="1021"/>
                  </a:cxn>
                  <a:cxn ang="0">
                    <a:pos x="1185" y="1197"/>
                  </a:cxn>
                  <a:cxn ang="0">
                    <a:pos x="596" y="257"/>
                  </a:cxn>
                  <a:cxn ang="0">
                    <a:pos x="1229" y="1043"/>
                  </a:cxn>
                </a:cxnLst>
                <a:rect l="l" t="t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0" name="Freeform 36"/>
              <p:cNvSpPr/>
              <p:nvPr/>
            </p:nvSpPr>
            <p:spPr bwMode="auto">
              <a:xfrm rot="1680000">
                <a:off x="15270" y="2804"/>
                <a:ext cx="682" cy="875"/>
              </a:xfrm>
              <a:custGeom>
                <a:avLst/>
                <a:gdLst/>
                <a:ahLst/>
                <a:cxnLst>
                  <a:cxn ang="0">
                    <a:pos x="35" y="476"/>
                  </a:cxn>
                  <a:cxn ang="0">
                    <a:pos x="319" y="87"/>
                  </a:cxn>
                  <a:cxn ang="0">
                    <a:pos x="665" y="43"/>
                  </a:cxn>
                  <a:cxn ang="0">
                    <a:pos x="647" y="217"/>
                  </a:cxn>
                  <a:cxn ang="0">
                    <a:pos x="527" y="580"/>
                  </a:cxn>
                  <a:cxn ang="0">
                    <a:pos x="371" y="702"/>
                  </a:cxn>
                  <a:cxn ang="0">
                    <a:pos x="449" y="693"/>
                  </a:cxn>
                  <a:cxn ang="0">
                    <a:pos x="259" y="875"/>
                  </a:cxn>
                  <a:cxn ang="0">
                    <a:pos x="233" y="754"/>
                  </a:cxn>
                  <a:cxn ang="0">
                    <a:pos x="414" y="173"/>
                  </a:cxn>
                  <a:cxn ang="0">
                    <a:pos x="155" y="788"/>
                  </a:cxn>
                  <a:cxn ang="0">
                    <a:pos x="9" y="442"/>
                  </a:cxn>
                  <a:cxn ang="0">
                    <a:pos x="35" y="476"/>
                  </a:cxn>
                </a:cxnLst>
                <a:rect l="l" t="t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1" name="Freeform 30"/>
              <p:cNvSpPr/>
              <p:nvPr/>
            </p:nvSpPr>
            <p:spPr bwMode="auto">
              <a:xfrm rot="19740000">
                <a:off x="12958" y="1824"/>
                <a:ext cx="2492" cy="1873"/>
              </a:xfrm>
              <a:custGeom>
                <a:avLst/>
                <a:gdLst/>
                <a:ahLst/>
                <a:cxnLst>
                  <a:cxn ang="0">
                    <a:pos x="91" y="1225"/>
                  </a:cxn>
                  <a:cxn ang="0">
                    <a:pos x="739" y="314"/>
                  </a:cxn>
                  <a:cxn ang="0">
                    <a:pos x="699" y="425"/>
                  </a:cxn>
                  <a:cxn ang="0">
                    <a:pos x="1945" y="587"/>
                  </a:cxn>
                  <a:cxn ang="0">
                    <a:pos x="2492" y="1347"/>
                  </a:cxn>
                  <a:cxn ang="0">
                    <a:pos x="2056" y="1519"/>
                  </a:cxn>
                  <a:cxn ang="0">
                    <a:pos x="1064" y="1701"/>
                  </a:cxn>
                  <a:cxn ang="0">
                    <a:pos x="598" y="1488"/>
                  </a:cxn>
                  <a:cxn ang="0">
                    <a:pos x="719" y="1660"/>
                  </a:cxn>
                  <a:cxn ang="0">
                    <a:pos x="0" y="1468"/>
                  </a:cxn>
                  <a:cxn ang="0">
                    <a:pos x="1671" y="840"/>
                  </a:cxn>
                  <a:cxn ang="0">
                    <a:pos x="91" y="1225"/>
                  </a:cxn>
                </a:cxnLst>
                <a:rect l="l" t="t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2" name="Freeform 36"/>
              <p:cNvSpPr/>
              <p:nvPr/>
            </p:nvSpPr>
            <p:spPr bwMode="auto">
              <a:xfrm rot="20700000">
                <a:off x="12353" y="2799"/>
                <a:ext cx="682" cy="875"/>
              </a:xfrm>
              <a:custGeom>
                <a:avLst/>
                <a:gdLst/>
                <a:ahLst/>
                <a:cxnLst>
                  <a:cxn ang="0">
                    <a:pos x="35" y="476"/>
                  </a:cxn>
                  <a:cxn ang="0">
                    <a:pos x="319" y="87"/>
                  </a:cxn>
                  <a:cxn ang="0">
                    <a:pos x="665" y="43"/>
                  </a:cxn>
                  <a:cxn ang="0">
                    <a:pos x="647" y="217"/>
                  </a:cxn>
                  <a:cxn ang="0">
                    <a:pos x="527" y="580"/>
                  </a:cxn>
                  <a:cxn ang="0">
                    <a:pos x="371" y="702"/>
                  </a:cxn>
                  <a:cxn ang="0">
                    <a:pos x="449" y="693"/>
                  </a:cxn>
                  <a:cxn ang="0">
                    <a:pos x="259" y="875"/>
                  </a:cxn>
                  <a:cxn ang="0">
                    <a:pos x="233" y="754"/>
                  </a:cxn>
                  <a:cxn ang="0">
                    <a:pos x="414" y="173"/>
                  </a:cxn>
                  <a:cxn ang="0">
                    <a:pos x="155" y="788"/>
                  </a:cxn>
                  <a:cxn ang="0">
                    <a:pos x="9" y="442"/>
                  </a:cxn>
                  <a:cxn ang="0">
                    <a:pos x="35" y="476"/>
                  </a:cxn>
                </a:cxnLst>
                <a:rect l="l" t="t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3" name="Freeform 30"/>
              <p:cNvSpPr/>
              <p:nvPr/>
            </p:nvSpPr>
            <p:spPr bwMode="auto">
              <a:xfrm rot="1860000" flipH="1">
                <a:off x="11763" y="5525"/>
                <a:ext cx="1621" cy="1219"/>
              </a:xfrm>
              <a:custGeom>
                <a:avLst/>
                <a:gdLst/>
                <a:ahLst/>
                <a:cxnLst>
                  <a:cxn ang="0">
                    <a:pos x="59" y="797"/>
                  </a:cxn>
                  <a:cxn ang="0">
                    <a:pos x="481" y="204"/>
                  </a:cxn>
                  <a:cxn ang="0">
                    <a:pos x="455" y="277"/>
                  </a:cxn>
                  <a:cxn ang="0">
                    <a:pos x="1265" y="382"/>
                  </a:cxn>
                  <a:cxn ang="0">
                    <a:pos x="1621" y="876"/>
                  </a:cxn>
                  <a:cxn ang="0">
                    <a:pos x="1338" y="988"/>
                  </a:cxn>
                  <a:cxn ang="0">
                    <a:pos x="692" y="1107"/>
                  </a:cxn>
                  <a:cxn ang="0">
                    <a:pos x="389" y="969"/>
                  </a:cxn>
                  <a:cxn ang="0">
                    <a:pos x="468" y="1081"/>
                  </a:cxn>
                  <a:cxn ang="0">
                    <a:pos x="0" y="955"/>
                  </a:cxn>
                  <a:cxn ang="0">
                    <a:pos x="1087" y="547"/>
                  </a:cxn>
                  <a:cxn ang="0">
                    <a:pos x="59" y="797"/>
                  </a:cxn>
                </a:cxnLst>
                <a:rect l="l" t="t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4" name="Freeform 29"/>
              <p:cNvSpPr/>
              <p:nvPr/>
            </p:nvSpPr>
            <p:spPr bwMode="auto">
              <a:xfrm>
                <a:off x="13170" y="4272"/>
                <a:ext cx="2556" cy="1740"/>
              </a:xfrm>
              <a:custGeom>
                <a:avLst/>
                <a:gdLst/>
                <a:ahLst/>
                <a:cxnLst>
                  <a:cxn ang="0">
                    <a:pos x="1459" y="136"/>
                  </a:cxn>
                  <a:cxn ang="0">
                    <a:pos x="79" y="1740"/>
                  </a:cxn>
                  <a:cxn ang="0">
                    <a:pos x="0" y="1604"/>
                  </a:cxn>
                  <a:cxn ang="0">
                    <a:pos x="1357" y="90"/>
                  </a:cxn>
                  <a:cxn ang="0">
                    <a:pos x="2556" y="215"/>
                  </a:cxn>
                  <a:cxn ang="0">
                    <a:pos x="1459" y="136"/>
                  </a:cxn>
                </a:cxnLst>
                <a:rect l="l" t="t" r="r" b="b"/>
                <a:pathLst>
                  <a:path w="226" h="154">
                    <a:moveTo>
                      <a:pt x="129" y="12"/>
                    </a:moveTo>
                    <a:cubicBezTo>
                      <a:pt x="55" y="28"/>
                      <a:pt x="4" y="90"/>
                      <a:pt x="7" y="154"/>
                    </a:cubicBezTo>
                    <a:cubicBezTo>
                      <a:pt x="4" y="151"/>
                      <a:pt x="3" y="145"/>
                      <a:pt x="0" y="142"/>
                    </a:cubicBezTo>
                    <a:cubicBezTo>
                      <a:pt x="0" y="80"/>
                      <a:pt x="48" y="24"/>
                      <a:pt x="120" y="8"/>
                    </a:cubicBezTo>
                    <a:cubicBezTo>
                      <a:pt x="157" y="0"/>
                      <a:pt x="195" y="5"/>
                      <a:pt x="226" y="19"/>
                    </a:cubicBezTo>
                    <a:cubicBezTo>
                      <a:pt x="197" y="8"/>
                      <a:pt x="163" y="5"/>
                      <a:pt x="129" y="12"/>
                    </a:cubicBez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5" name="Freeform 31"/>
              <p:cNvSpPr/>
              <p:nvPr/>
            </p:nvSpPr>
            <p:spPr bwMode="auto">
              <a:xfrm>
                <a:off x="11854" y="2631"/>
                <a:ext cx="238" cy="916"/>
              </a:xfrm>
              <a:custGeom>
                <a:avLst/>
                <a:gdLst/>
                <a:ahLst/>
                <a:cxnLst>
                  <a:cxn ang="0">
                    <a:pos x="136" y="905"/>
                  </a:cxn>
                  <a:cxn ang="0">
                    <a:pos x="34" y="916"/>
                  </a:cxn>
                  <a:cxn ang="0">
                    <a:pos x="34" y="362"/>
                  </a:cxn>
                  <a:cxn ang="0">
                    <a:pos x="57" y="0"/>
                  </a:cxn>
                  <a:cxn ang="0">
                    <a:pos x="159" y="317"/>
                  </a:cxn>
                  <a:cxn ang="0">
                    <a:pos x="136" y="905"/>
                  </a:cxn>
                </a:cxnLst>
                <a:rect l="l" t="t" r="r" b="b"/>
                <a:pathLst>
                  <a:path w="21" h="81">
                    <a:moveTo>
                      <a:pt x="12" y="80"/>
                    </a:moveTo>
                    <a:cubicBezTo>
                      <a:pt x="9" y="81"/>
                      <a:pt x="6" y="81"/>
                      <a:pt x="3" y="81"/>
                    </a:cubicBezTo>
                    <a:cubicBezTo>
                      <a:pt x="3" y="55"/>
                      <a:pt x="3" y="36"/>
                      <a:pt x="3" y="32"/>
                    </a:cubicBezTo>
                    <a:cubicBezTo>
                      <a:pt x="0" y="8"/>
                      <a:pt x="1" y="0"/>
                      <a:pt x="5" y="0"/>
                    </a:cubicBezTo>
                    <a:cubicBezTo>
                      <a:pt x="9" y="0"/>
                      <a:pt x="21" y="3"/>
                      <a:pt x="14" y="28"/>
                    </a:cubicBezTo>
                    <a:cubicBezTo>
                      <a:pt x="13" y="33"/>
                      <a:pt x="12" y="52"/>
                      <a:pt x="12" y="80"/>
                    </a:cubicBez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6" name="Freeform 24"/>
              <p:cNvSpPr/>
              <p:nvPr/>
            </p:nvSpPr>
            <p:spPr bwMode="auto">
              <a:xfrm>
                <a:off x="11129" y="5550"/>
                <a:ext cx="339" cy="3357"/>
              </a:xfrm>
              <a:custGeom>
                <a:avLst/>
                <a:gdLst/>
                <a:ahLst/>
                <a:cxnLst>
                  <a:cxn ang="0">
                    <a:pos x="237" y="3357"/>
                  </a:cxn>
                  <a:cxn ang="0">
                    <a:pos x="328" y="3278"/>
                  </a:cxn>
                  <a:cxn ang="0">
                    <a:pos x="328" y="147"/>
                  </a:cxn>
                  <a:cxn ang="0">
                    <a:pos x="237" y="23"/>
                  </a:cxn>
                  <a:cxn ang="0">
                    <a:pos x="249" y="79"/>
                  </a:cxn>
                  <a:cxn ang="0">
                    <a:pos x="158" y="3278"/>
                  </a:cxn>
                  <a:cxn ang="0">
                    <a:pos x="237" y="3357"/>
                  </a:cxn>
                </a:cxnLst>
                <a:rect l="l" t="t" r="r" b="b"/>
                <a:pathLst>
                  <a:path w="30" h="297">
                    <a:moveTo>
                      <a:pt x="21" y="297"/>
                    </a:moveTo>
                    <a:cubicBezTo>
                      <a:pt x="25" y="297"/>
                      <a:pt x="29" y="294"/>
                      <a:pt x="29" y="290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9"/>
                      <a:pt x="25" y="2"/>
                      <a:pt x="21" y="2"/>
                    </a:cubicBezTo>
                    <a:cubicBezTo>
                      <a:pt x="17" y="2"/>
                      <a:pt x="0" y="0"/>
                      <a:pt x="22" y="7"/>
                    </a:cubicBezTo>
                    <a:cubicBezTo>
                      <a:pt x="30" y="9"/>
                      <a:pt x="14" y="290"/>
                      <a:pt x="14" y="290"/>
                    </a:cubicBezTo>
                    <a:cubicBezTo>
                      <a:pt x="14" y="294"/>
                      <a:pt x="17" y="297"/>
                      <a:pt x="21" y="297"/>
                    </a:cubicBez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7" name="Freeform 25"/>
              <p:cNvSpPr/>
              <p:nvPr/>
            </p:nvSpPr>
            <p:spPr bwMode="auto">
              <a:xfrm>
                <a:off x="13656" y="6193"/>
                <a:ext cx="291" cy="2713"/>
              </a:xfrm>
              <a:custGeom>
                <a:avLst/>
                <a:gdLst/>
                <a:ahLst/>
                <a:cxnLst>
                  <a:cxn ang="0">
                    <a:pos x="90" y="2713"/>
                  </a:cxn>
                  <a:cxn ang="0">
                    <a:pos x="179" y="2634"/>
                  </a:cxn>
                  <a:cxn ang="0">
                    <a:pos x="190" y="384"/>
                  </a:cxn>
                  <a:cxn ang="0">
                    <a:pos x="134" y="373"/>
                  </a:cxn>
                  <a:cxn ang="0">
                    <a:pos x="11" y="2634"/>
                  </a:cxn>
                  <a:cxn ang="0">
                    <a:pos x="90" y="2713"/>
                  </a:cxn>
                </a:cxnLst>
                <a:rect l="l" t="t" r="r" b="b"/>
                <a:pathLst>
                  <a:path w="26" h="240">
                    <a:moveTo>
                      <a:pt x="8" y="240"/>
                    </a:moveTo>
                    <a:cubicBezTo>
                      <a:pt x="12" y="240"/>
                      <a:pt x="16" y="237"/>
                      <a:pt x="16" y="233"/>
                    </a:cubicBezTo>
                    <a:cubicBezTo>
                      <a:pt x="16" y="233"/>
                      <a:pt x="8" y="68"/>
                      <a:pt x="17" y="34"/>
                    </a:cubicBezTo>
                    <a:cubicBezTo>
                      <a:pt x="26" y="0"/>
                      <a:pt x="15" y="30"/>
                      <a:pt x="12" y="33"/>
                    </a:cubicBezTo>
                    <a:cubicBezTo>
                      <a:pt x="0" y="53"/>
                      <a:pt x="1" y="233"/>
                      <a:pt x="1" y="233"/>
                    </a:cubicBezTo>
                    <a:cubicBezTo>
                      <a:pt x="1" y="237"/>
                      <a:pt x="4" y="240"/>
                      <a:pt x="8" y="240"/>
                    </a:cubicBez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8" name="Freeform 26"/>
              <p:cNvSpPr/>
              <p:nvPr/>
            </p:nvSpPr>
            <p:spPr bwMode="auto">
              <a:xfrm>
                <a:off x="13098" y="5435"/>
                <a:ext cx="229" cy="2971"/>
              </a:xfrm>
              <a:custGeom>
                <a:avLst/>
                <a:gdLst/>
                <a:ahLst/>
                <a:cxnLst>
                  <a:cxn ang="0">
                    <a:pos x="103" y="2971"/>
                  </a:cxn>
                  <a:cxn ang="0">
                    <a:pos x="195" y="2892"/>
                  </a:cxn>
                  <a:cxn ang="0">
                    <a:pos x="195" y="215"/>
                  </a:cxn>
                  <a:cxn ang="0">
                    <a:pos x="103" y="136"/>
                  </a:cxn>
                  <a:cxn ang="0">
                    <a:pos x="23" y="2892"/>
                  </a:cxn>
                  <a:cxn ang="0">
                    <a:pos x="103" y="2971"/>
                  </a:cxn>
                </a:cxnLst>
                <a:rect l="l" t="t" r="r" b="b"/>
                <a:pathLst>
                  <a:path w="20" h="263">
                    <a:moveTo>
                      <a:pt x="9" y="263"/>
                    </a:moveTo>
                    <a:cubicBezTo>
                      <a:pt x="13" y="263"/>
                      <a:pt x="17" y="260"/>
                      <a:pt x="17" y="256"/>
                    </a:cubicBezTo>
                    <a:cubicBezTo>
                      <a:pt x="17" y="256"/>
                      <a:pt x="8" y="67"/>
                      <a:pt x="17" y="19"/>
                    </a:cubicBezTo>
                    <a:cubicBezTo>
                      <a:pt x="20" y="0"/>
                      <a:pt x="12" y="9"/>
                      <a:pt x="9" y="12"/>
                    </a:cubicBezTo>
                    <a:cubicBezTo>
                      <a:pt x="0" y="22"/>
                      <a:pt x="2" y="256"/>
                      <a:pt x="2" y="256"/>
                    </a:cubicBezTo>
                    <a:cubicBezTo>
                      <a:pt x="2" y="260"/>
                      <a:pt x="5" y="263"/>
                      <a:pt x="9" y="263"/>
                    </a:cubicBez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69" name="Freeform 27"/>
              <p:cNvSpPr>
                <a:spLocks noEditPoints="1"/>
              </p:cNvSpPr>
              <p:nvPr/>
            </p:nvSpPr>
            <p:spPr bwMode="auto">
              <a:xfrm>
                <a:off x="11277" y="8206"/>
                <a:ext cx="2561" cy="2203"/>
              </a:xfrm>
              <a:custGeom>
                <a:avLst/>
                <a:gdLst/>
                <a:ahLst/>
                <a:cxnLst>
                  <a:cxn ang="0">
                    <a:pos x="23" y="689"/>
                  </a:cxn>
                  <a:cxn ang="0">
                    <a:pos x="635" y="1446"/>
                  </a:cxn>
                  <a:cxn ang="0">
                    <a:pos x="635" y="1446"/>
                  </a:cxn>
                  <a:cxn ang="0">
                    <a:pos x="1224" y="2169"/>
                  </a:cxn>
                  <a:cxn ang="0">
                    <a:pos x="1281" y="2203"/>
                  </a:cxn>
                  <a:cxn ang="0">
                    <a:pos x="1348" y="2169"/>
                  </a:cxn>
                  <a:cxn ang="0">
                    <a:pos x="1938" y="1446"/>
                  </a:cxn>
                  <a:cxn ang="0">
                    <a:pos x="1938" y="1446"/>
                  </a:cxn>
                  <a:cxn ang="0">
                    <a:pos x="2538" y="689"/>
                  </a:cxn>
                  <a:cxn ang="0">
                    <a:pos x="2550" y="610"/>
                  </a:cxn>
                  <a:cxn ang="0">
                    <a:pos x="2482" y="554"/>
                  </a:cxn>
                  <a:cxn ang="0">
                    <a:pos x="2017" y="79"/>
                  </a:cxn>
                  <a:cxn ang="0">
                    <a:pos x="2006" y="56"/>
                  </a:cxn>
                  <a:cxn ang="0">
                    <a:pos x="1915" y="11"/>
                  </a:cxn>
                  <a:cxn ang="0">
                    <a:pos x="1881" y="23"/>
                  </a:cxn>
                  <a:cxn ang="0">
                    <a:pos x="1847" y="79"/>
                  </a:cxn>
                  <a:cxn ang="0">
                    <a:pos x="1281" y="565"/>
                  </a:cxn>
                  <a:cxn ang="0">
                    <a:pos x="725" y="79"/>
                  </a:cxn>
                  <a:cxn ang="0">
                    <a:pos x="635" y="11"/>
                  </a:cxn>
                  <a:cxn ang="0">
                    <a:pos x="635" y="11"/>
                  </a:cxn>
                  <a:cxn ang="0">
                    <a:pos x="601" y="23"/>
                  </a:cxn>
                  <a:cxn ang="0">
                    <a:pos x="567" y="56"/>
                  </a:cxn>
                  <a:cxn ang="0">
                    <a:pos x="555" y="79"/>
                  </a:cxn>
                  <a:cxn ang="0">
                    <a:pos x="79" y="554"/>
                  </a:cxn>
                  <a:cxn ang="0">
                    <a:pos x="11" y="610"/>
                  </a:cxn>
                  <a:cxn ang="0">
                    <a:pos x="23" y="689"/>
                  </a:cxn>
                  <a:cxn ang="0">
                    <a:pos x="850" y="1446"/>
                  </a:cxn>
                  <a:cxn ang="0">
                    <a:pos x="1722" y="1446"/>
                  </a:cxn>
                  <a:cxn ang="0">
                    <a:pos x="1281" y="1977"/>
                  </a:cxn>
                  <a:cxn ang="0">
                    <a:pos x="850" y="1446"/>
                  </a:cxn>
                </a:cxnLst>
                <a:rect l="l" t="t" r="r" b="b"/>
                <a:pathLst>
                  <a:path w="226" h="195">
                    <a:moveTo>
                      <a:pt x="2" y="61"/>
                    </a:moveTo>
                    <a:cubicBezTo>
                      <a:pt x="56" y="128"/>
                      <a:pt x="56" y="128"/>
                      <a:pt x="56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108" y="192"/>
                      <a:pt x="108" y="192"/>
                      <a:pt x="108" y="192"/>
                    </a:cubicBezTo>
                    <a:cubicBezTo>
                      <a:pt x="109" y="194"/>
                      <a:pt x="111" y="195"/>
                      <a:pt x="113" y="195"/>
                    </a:cubicBezTo>
                    <a:cubicBezTo>
                      <a:pt x="116" y="195"/>
                      <a:pt x="118" y="194"/>
                      <a:pt x="119" y="192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224" y="61"/>
                      <a:pt x="224" y="61"/>
                      <a:pt x="224" y="61"/>
                    </a:cubicBezTo>
                    <a:cubicBezTo>
                      <a:pt x="226" y="59"/>
                      <a:pt x="226" y="56"/>
                      <a:pt x="225" y="54"/>
                    </a:cubicBezTo>
                    <a:cubicBezTo>
                      <a:pt x="224" y="51"/>
                      <a:pt x="222" y="50"/>
                      <a:pt x="219" y="49"/>
                    </a:cubicBezTo>
                    <a:cubicBezTo>
                      <a:pt x="198" y="46"/>
                      <a:pt x="180" y="29"/>
                      <a:pt x="178" y="7"/>
                    </a:cubicBezTo>
                    <a:cubicBezTo>
                      <a:pt x="178" y="6"/>
                      <a:pt x="177" y="5"/>
                      <a:pt x="177" y="5"/>
                    </a:cubicBezTo>
                    <a:cubicBezTo>
                      <a:pt x="175" y="2"/>
                      <a:pt x="172" y="0"/>
                      <a:pt x="169" y="1"/>
                    </a:cubicBezTo>
                    <a:cubicBezTo>
                      <a:pt x="168" y="1"/>
                      <a:pt x="167" y="1"/>
                      <a:pt x="166" y="2"/>
                    </a:cubicBezTo>
                    <a:cubicBezTo>
                      <a:pt x="164" y="3"/>
                      <a:pt x="163" y="5"/>
                      <a:pt x="163" y="7"/>
                    </a:cubicBezTo>
                    <a:cubicBezTo>
                      <a:pt x="160" y="31"/>
                      <a:pt x="138" y="50"/>
                      <a:pt x="113" y="50"/>
                    </a:cubicBezTo>
                    <a:cubicBezTo>
                      <a:pt x="88" y="50"/>
                      <a:pt x="67" y="31"/>
                      <a:pt x="64" y="7"/>
                    </a:cubicBezTo>
                    <a:cubicBezTo>
                      <a:pt x="63" y="3"/>
                      <a:pt x="60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5" y="1"/>
                      <a:pt x="54" y="1"/>
                      <a:pt x="53" y="2"/>
                    </a:cubicBezTo>
                    <a:cubicBezTo>
                      <a:pt x="51" y="2"/>
                      <a:pt x="50" y="3"/>
                      <a:pt x="50" y="5"/>
                    </a:cubicBezTo>
                    <a:cubicBezTo>
                      <a:pt x="49" y="5"/>
                      <a:pt x="49" y="6"/>
                      <a:pt x="49" y="7"/>
                    </a:cubicBezTo>
                    <a:cubicBezTo>
                      <a:pt x="46" y="29"/>
                      <a:pt x="29" y="46"/>
                      <a:pt x="7" y="49"/>
                    </a:cubicBezTo>
                    <a:cubicBezTo>
                      <a:pt x="4" y="50"/>
                      <a:pt x="2" y="51"/>
                      <a:pt x="1" y="54"/>
                    </a:cubicBezTo>
                    <a:cubicBezTo>
                      <a:pt x="0" y="56"/>
                      <a:pt x="1" y="59"/>
                      <a:pt x="2" y="61"/>
                    </a:cubicBezTo>
                    <a:close/>
                    <a:moveTo>
                      <a:pt x="75" y="128"/>
                    </a:moveTo>
                    <a:cubicBezTo>
                      <a:pt x="101" y="123"/>
                      <a:pt x="126" y="123"/>
                      <a:pt x="152" y="128"/>
                    </a:cubicBezTo>
                    <a:cubicBezTo>
                      <a:pt x="113" y="175"/>
                      <a:pt x="113" y="175"/>
                      <a:pt x="113" y="175"/>
                    </a:cubicBezTo>
                    <a:lnTo>
                      <a:pt x="75" y="128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0" name="Freeform 28"/>
              <p:cNvSpPr/>
              <p:nvPr/>
            </p:nvSpPr>
            <p:spPr bwMode="auto">
              <a:xfrm>
                <a:off x="8764" y="3240"/>
                <a:ext cx="2851" cy="2624"/>
              </a:xfrm>
              <a:custGeom>
                <a:avLst/>
                <a:gdLst/>
                <a:ahLst/>
                <a:cxnLst>
                  <a:cxn ang="0">
                    <a:pos x="1825" y="1477"/>
                  </a:cxn>
                  <a:cxn ang="0">
                    <a:pos x="2590" y="2433"/>
                  </a:cxn>
                  <a:cxn ang="0">
                    <a:pos x="1043" y="2190"/>
                  </a:cxn>
                  <a:cxn ang="0">
                    <a:pos x="574" y="0"/>
                  </a:cxn>
                  <a:cxn ang="0">
                    <a:pos x="2190" y="938"/>
                  </a:cxn>
                  <a:cxn ang="0">
                    <a:pos x="2851" y="2207"/>
                  </a:cxn>
                  <a:cxn ang="0">
                    <a:pos x="1825" y="1477"/>
                  </a:cxn>
                </a:cxnLst>
                <a:rect l="l" t="t" r="r" b="b"/>
                <a:pathLst>
                  <a:path w="164" h="151">
                    <a:moveTo>
                      <a:pt x="105" y="85"/>
                    </a:moveTo>
                    <a:cubicBezTo>
                      <a:pt x="105" y="85"/>
                      <a:pt x="156" y="110"/>
                      <a:pt x="149" y="140"/>
                    </a:cubicBezTo>
                    <a:cubicBezTo>
                      <a:pt x="134" y="131"/>
                      <a:pt x="88" y="151"/>
                      <a:pt x="60" y="126"/>
                    </a:cubicBezTo>
                    <a:cubicBezTo>
                      <a:pt x="0" y="69"/>
                      <a:pt x="33" y="0"/>
                      <a:pt x="33" y="0"/>
                    </a:cubicBezTo>
                    <a:cubicBezTo>
                      <a:pt x="39" y="49"/>
                      <a:pt x="90" y="22"/>
                      <a:pt x="126" y="54"/>
                    </a:cubicBezTo>
                    <a:cubicBezTo>
                      <a:pt x="159" y="83"/>
                      <a:pt x="162" y="111"/>
                      <a:pt x="164" y="127"/>
                    </a:cubicBezTo>
                    <a:cubicBezTo>
                      <a:pt x="162" y="121"/>
                      <a:pt x="142" y="91"/>
                      <a:pt x="105" y="85"/>
                    </a:cubicBezTo>
                    <a:close/>
                  </a:path>
                </a:pathLst>
              </a:custGeom>
              <a:solidFill>
                <a:srgbClr val="358FCB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1" name="Freeform 30"/>
              <p:cNvSpPr/>
              <p:nvPr/>
            </p:nvSpPr>
            <p:spPr bwMode="auto">
              <a:xfrm>
                <a:off x="13518" y="3308"/>
                <a:ext cx="2785" cy="2093"/>
              </a:xfrm>
              <a:custGeom>
                <a:avLst/>
                <a:gdLst/>
                <a:ahLst/>
                <a:cxnLst>
                  <a:cxn ang="0">
                    <a:pos x="102" y="1369"/>
                  </a:cxn>
                  <a:cxn ang="0">
                    <a:pos x="826" y="351"/>
                  </a:cxn>
                  <a:cxn ang="0">
                    <a:pos x="781" y="475"/>
                  </a:cxn>
                  <a:cxn ang="0">
                    <a:pos x="2174" y="656"/>
                  </a:cxn>
                  <a:cxn ang="0">
                    <a:pos x="2785" y="1505"/>
                  </a:cxn>
                  <a:cxn ang="0">
                    <a:pos x="2298" y="1697"/>
                  </a:cxn>
                  <a:cxn ang="0">
                    <a:pos x="1189" y="1901"/>
                  </a:cxn>
                  <a:cxn ang="0">
                    <a:pos x="668" y="1663"/>
                  </a:cxn>
                  <a:cxn ang="0">
                    <a:pos x="804" y="1855"/>
                  </a:cxn>
                  <a:cxn ang="0">
                    <a:pos x="0" y="1640"/>
                  </a:cxn>
                  <a:cxn ang="0">
                    <a:pos x="1868" y="939"/>
                  </a:cxn>
                  <a:cxn ang="0">
                    <a:pos x="102" y="1369"/>
                  </a:cxn>
                </a:cxnLst>
                <a:rect l="l" t="t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rgbClr val="358FCB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2" name="Freeform 32"/>
              <p:cNvSpPr/>
              <p:nvPr/>
            </p:nvSpPr>
            <p:spPr bwMode="auto">
              <a:xfrm>
                <a:off x="11830" y="5015"/>
                <a:ext cx="172" cy="3390"/>
              </a:xfrm>
              <a:custGeom>
                <a:avLst/>
                <a:gdLst/>
                <a:ahLst/>
                <a:cxnLst>
                  <a:cxn ang="0">
                    <a:pos x="149" y="45"/>
                  </a:cxn>
                  <a:cxn ang="0">
                    <a:pos x="172" y="3311"/>
                  </a:cxn>
                  <a:cxn ang="0">
                    <a:pos x="80" y="3390"/>
                  </a:cxn>
                  <a:cxn ang="0">
                    <a:pos x="0" y="3311"/>
                  </a:cxn>
                  <a:cxn ang="0">
                    <a:pos x="46" y="0"/>
                  </a:cxn>
                  <a:cxn ang="0">
                    <a:pos x="149" y="45"/>
                  </a:cxn>
                </a:cxnLst>
                <a:rect l="l" t="t" r="r" b="b"/>
                <a:pathLst>
                  <a:path w="15" h="300">
                    <a:moveTo>
                      <a:pt x="13" y="4"/>
                    </a:moveTo>
                    <a:cubicBezTo>
                      <a:pt x="13" y="137"/>
                      <a:pt x="15" y="293"/>
                      <a:pt x="15" y="293"/>
                    </a:cubicBezTo>
                    <a:cubicBezTo>
                      <a:pt x="15" y="297"/>
                      <a:pt x="11" y="300"/>
                      <a:pt x="7" y="300"/>
                    </a:cubicBezTo>
                    <a:cubicBezTo>
                      <a:pt x="3" y="300"/>
                      <a:pt x="0" y="297"/>
                      <a:pt x="0" y="293"/>
                    </a:cubicBezTo>
                    <a:cubicBezTo>
                      <a:pt x="0" y="293"/>
                      <a:pt x="3" y="134"/>
                      <a:pt x="4" y="0"/>
                    </a:cubicBezTo>
                    <a:cubicBezTo>
                      <a:pt x="7" y="2"/>
                      <a:pt x="10" y="3"/>
                      <a:pt x="13" y="4"/>
                    </a:cubicBez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3" name="Freeform 33"/>
              <p:cNvSpPr/>
              <p:nvPr/>
            </p:nvSpPr>
            <p:spPr bwMode="auto">
              <a:xfrm>
                <a:off x="11772" y="4023"/>
                <a:ext cx="1713" cy="1422"/>
              </a:xfrm>
              <a:custGeom>
                <a:avLst/>
                <a:gdLst/>
                <a:ahLst/>
                <a:cxnLst>
                  <a:cxn ang="0">
                    <a:pos x="1460" y="1239"/>
                  </a:cxn>
                  <a:cxn ang="0">
                    <a:pos x="1486" y="419"/>
                  </a:cxn>
                  <a:cxn ang="0">
                    <a:pos x="1460" y="497"/>
                  </a:cxn>
                  <a:cxn ang="0">
                    <a:pos x="655" y="26"/>
                  </a:cxn>
                  <a:cxn ang="0">
                    <a:pos x="0" y="227"/>
                  </a:cxn>
                  <a:cxn ang="0">
                    <a:pos x="175" y="523"/>
                  </a:cxn>
                  <a:cxn ang="0">
                    <a:pos x="673" y="1082"/>
                  </a:cxn>
                  <a:cxn ang="0">
                    <a:pos x="1040" y="1169"/>
                  </a:cxn>
                  <a:cxn ang="0">
                    <a:pos x="891" y="1213"/>
                  </a:cxn>
                  <a:cxn ang="0">
                    <a:pos x="1407" y="1422"/>
                  </a:cxn>
                  <a:cxn ang="0">
                    <a:pos x="708" y="305"/>
                  </a:cxn>
                  <a:cxn ang="0">
                    <a:pos x="1460" y="1239"/>
                  </a:cxn>
                </a:cxnLst>
                <a:rect l="l" t="t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rgbClr val="358FCB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4" name="Freeform 34"/>
              <p:cNvSpPr/>
              <p:nvPr/>
            </p:nvSpPr>
            <p:spPr bwMode="auto">
              <a:xfrm>
                <a:off x="10507" y="2770"/>
                <a:ext cx="882" cy="1178"/>
              </a:xfrm>
              <a:custGeom>
                <a:avLst/>
                <a:gdLst/>
                <a:ahLst/>
                <a:cxnLst>
                  <a:cxn ang="0">
                    <a:pos x="260" y="963"/>
                  </a:cxn>
                  <a:cxn ang="0">
                    <a:pos x="204" y="351"/>
                  </a:cxn>
                  <a:cxn ang="0">
                    <a:pos x="509" y="0"/>
                  </a:cxn>
                  <a:cxn ang="0">
                    <a:pos x="645" y="193"/>
                  </a:cxn>
                  <a:cxn ang="0">
                    <a:pos x="848" y="646"/>
                  </a:cxn>
                  <a:cxn ang="0">
                    <a:pos x="792" y="895"/>
                  </a:cxn>
                  <a:cxn ang="0">
                    <a:pos x="859" y="816"/>
                  </a:cxn>
                  <a:cxn ang="0">
                    <a:pos x="825" y="1178"/>
                  </a:cxn>
                  <a:cxn ang="0">
                    <a:pos x="701" y="1076"/>
                  </a:cxn>
                  <a:cxn ang="0">
                    <a:pos x="373" y="340"/>
                  </a:cxn>
                  <a:cxn ang="0">
                    <a:pos x="645" y="1178"/>
                  </a:cxn>
                  <a:cxn ang="0">
                    <a:pos x="215" y="963"/>
                  </a:cxn>
                  <a:cxn ang="0">
                    <a:pos x="260" y="963"/>
                  </a:cxn>
                </a:cxnLst>
                <a:rect l="l" t="t" r="r" b="b"/>
                <a:pathLst>
                  <a:path w="78" h="104">
                    <a:moveTo>
                      <a:pt x="23" y="85"/>
                    </a:moveTo>
                    <a:cubicBezTo>
                      <a:pt x="23" y="85"/>
                      <a:pt x="0" y="66"/>
                      <a:pt x="18" y="31"/>
                    </a:cubicBezTo>
                    <a:cubicBezTo>
                      <a:pt x="31" y="5"/>
                      <a:pt x="45" y="0"/>
                      <a:pt x="45" y="0"/>
                    </a:cubicBezTo>
                    <a:cubicBezTo>
                      <a:pt x="45" y="0"/>
                      <a:pt x="40" y="8"/>
                      <a:pt x="57" y="17"/>
                    </a:cubicBezTo>
                    <a:cubicBezTo>
                      <a:pt x="67" y="22"/>
                      <a:pt x="78" y="40"/>
                      <a:pt x="75" y="57"/>
                    </a:cubicBezTo>
                    <a:cubicBezTo>
                      <a:pt x="71" y="75"/>
                      <a:pt x="70" y="79"/>
                      <a:pt x="70" y="79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66" y="96"/>
                      <a:pt x="73" y="104"/>
                    </a:cubicBezTo>
                    <a:cubicBezTo>
                      <a:pt x="69" y="101"/>
                      <a:pt x="66" y="98"/>
                      <a:pt x="62" y="95"/>
                    </a:cubicBezTo>
                    <a:cubicBezTo>
                      <a:pt x="41" y="76"/>
                      <a:pt x="31" y="51"/>
                      <a:pt x="33" y="30"/>
                    </a:cubicBezTo>
                    <a:cubicBezTo>
                      <a:pt x="27" y="50"/>
                      <a:pt x="29" y="77"/>
                      <a:pt x="57" y="104"/>
                    </a:cubicBezTo>
                    <a:cubicBezTo>
                      <a:pt x="48" y="104"/>
                      <a:pt x="31" y="101"/>
                      <a:pt x="19" y="85"/>
                    </a:cubicBezTo>
                    <a:lnTo>
                      <a:pt x="23" y="85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5" name="Freeform 35"/>
              <p:cNvSpPr/>
              <p:nvPr/>
            </p:nvSpPr>
            <p:spPr bwMode="auto">
              <a:xfrm>
                <a:off x="13690" y="5831"/>
                <a:ext cx="1054" cy="1006"/>
              </a:xfrm>
              <a:custGeom>
                <a:avLst/>
                <a:gdLst/>
                <a:ahLst/>
                <a:cxnLst>
                  <a:cxn ang="0">
                    <a:pos x="102" y="418"/>
                  </a:cxn>
                  <a:cxn ang="0">
                    <a:pos x="589" y="34"/>
                  </a:cxn>
                  <a:cxn ang="0">
                    <a:pos x="1054" y="102"/>
                  </a:cxn>
                  <a:cxn ang="0">
                    <a:pos x="963" y="316"/>
                  </a:cxn>
                  <a:cxn ang="0">
                    <a:pos x="680" y="735"/>
                  </a:cxn>
                  <a:cxn ang="0">
                    <a:pos x="453" y="825"/>
                  </a:cxn>
                  <a:cxn ang="0">
                    <a:pos x="555" y="836"/>
                  </a:cxn>
                  <a:cxn ang="0">
                    <a:pos x="238" y="1006"/>
                  </a:cxn>
                  <a:cxn ang="0">
                    <a:pos x="249" y="836"/>
                  </a:cxn>
                  <a:cxn ang="0">
                    <a:pos x="680" y="170"/>
                  </a:cxn>
                  <a:cxn ang="0">
                    <a:pos x="136" y="859"/>
                  </a:cxn>
                  <a:cxn ang="0">
                    <a:pos x="79" y="373"/>
                  </a:cxn>
                  <a:cxn ang="0">
                    <a:pos x="102" y="418"/>
                  </a:cxn>
                </a:cxnLst>
                <a:rect l="l" t="t" r="r" b="b"/>
                <a:pathLst>
                  <a:path w="93" h="89">
                    <a:moveTo>
                      <a:pt x="9" y="37"/>
                    </a:moveTo>
                    <a:cubicBezTo>
                      <a:pt x="9" y="37"/>
                      <a:pt x="13" y="7"/>
                      <a:pt x="52" y="3"/>
                    </a:cubicBezTo>
                    <a:cubicBezTo>
                      <a:pt x="80" y="0"/>
                      <a:pt x="93" y="9"/>
                      <a:pt x="93" y="9"/>
                    </a:cubicBezTo>
                    <a:cubicBezTo>
                      <a:pt x="93" y="9"/>
                      <a:pt x="83" y="9"/>
                      <a:pt x="85" y="28"/>
                    </a:cubicBezTo>
                    <a:cubicBezTo>
                      <a:pt x="86" y="39"/>
                      <a:pt x="77" y="58"/>
                      <a:pt x="60" y="65"/>
                    </a:cubicBezTo>
                    <a:cubicBezTo>
                      <a:pt x="44" y="71"/>
                      <a:pt x="40" y="73"/>
                      <a:pt x="40" y="73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74"/>
                      <a:pt x="23" y="78"/>
                      <a:pt x="21" y="89"/>
                    </a:cubicBezTo>
                    <a:cubicBezTo>
                      <a:pt x="21" y="84"/>
                      <a:pt x="21" y="79"/>
                      <a:pt x="22" y="74"/>
                    </a:cubicBezTo>
                    <a:cubicBezTo>
                      <a:pt x="27" y="47"/>
                      <a:pt x="42" y="25"/>
                      <a:pt x="60" y="15"/>
                    </a:cubicBezTo>
                    <a:cubicBezTo>
                      <a:pt x="41" y="21"/>
                      <a:pt x="19" y="37"/>
                      <a:pt x="12" y="76"/>
                    </a:cubicBezTo>
                    <a:cubicBezTo>
                      <a:pt x="7" y="68"/>
                      <a:pt x="0" y="52"/>
                      <a:pt x="7" y="33"/>
                    </a:cubicBezTo>
                    <a:lnTo>
                      <a:pt x="9" y="37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6" name="Freeform 36"/>
              <p:cNvSpPr/>
              <p:nvPr/>
            </p:nvSpPr>
            <p:spPr bwMode="auto">
              <a:xfrm>
                <a:off x="13113" y="2879"/>
                <a:ext cx="892" cy="1144"/>
              </a:xfrm>
              <a:custGeom>
                <a:avLst/>
                <a:gdLst/>
                <a:ahLst/>
                <a:cxnLst>
                  <a:cxn ang="0">
                    <a:pos x="45" y="623"/>
                  </a:cxn>
                  <a:cxn ang="0">
                    <a:pos x="418" y="113"/>
                  </a:cxn>
                  <a:cxn ang="0">
                    <a:pos x="869" y="57"/>
                  </a:cxn>
                  <a:cxn ang="0">
                    <a:pos x="847" y="283"/>
                  </a:cxn>
                  <a:cxn ang="0">
                    <a:pos x="689" y="759"/>
                  </a:cxn>
                  <a:cxn ang="0">
                    <a:pos x="486" y="917"/>
                  </a:cxn>
                  <a:cxn ang="0">
                    <a:pos x="587" y="906"/>
                  </a:cxn>
                  <a:cxn ang="0">
                    <a:pos x="339" y="1144"/>
                  </a:cxn>
                  <a:cxn ang="0">
                    <a:pos x="305" y="985"/>
                  </a:cxn>
                  <a:cxn ang="0">
                    <a:pos x="542" y="227"/>
                  </a:cxn>
                  <a:cxn ang="0">
                    <a:pos x="203" y="1031"/>
                  </a:cxn>
                  <a:cxn ang="0">
                    <a:pos x="11" y="578"/>
                  </a:cxn>
                  <a:cxn ang="0">
                    <a:pos x="45" y="623"/>
                  </a:cxn>
                </a:cxnLst>
                <a:rect l="l" t="t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7" name="Freeform 37"/>
              <p:cNvSpPr/>
              <p:nvPr/>
            </p:nvSpPr>
            <p:spPr bwMode="auto">
              <a:xfrm>
                <a:off x="11301" y="1601"/>
                <a:ext cx="1254" cy="1640"/>
              </a:xfrm>
              <a:custGeom>
                <a:avLst/>
                <a:gdLst/>
                <a:ahLst/>
                <a:cxnLst>
                  <a:cxn ang="0">
                    <a:pos x="169" y="1018"/>
                  </a:cxn>
                  <a:cxn ang="0">
                    <a:pos x="508" y="238"/>
                  </a:cxn>
                  <a:cxn ang="0">
                    <a:pos x="1107" y="23"/>
                  </a:cxn>
                  <a:cxn ang="0">
                    <a:pos x="1141" y="351"/>
                  </a:cxn>
                  <a:cxn ang="0">
                    <a:pos x="1062" y="1029"/>
                  </a:cxn>
                  <a:cxn ang="0">
                    <a:pos x="836" y="1289"/>
                  </a:cxn>
                  <a:cxn ang="0">
                    <a:pos x="972" y="1244"/>
                  </a:cxn>
                  <a:cxn ang="0">
                    <a:pos x="689" y="1640"/>
                  </a:cxn>
                  <a:cxn ang="0">
                    <a:pos x="610" y="1425"/>
                  </a:cxn>
                  <a:cxn ang="0">
                    <a:pos x="712" y="339"/>
                  </a:cxn>
                  <a:cxn ang="0">
                    <a:pos x="474" y="1516"/>
                  </a:cxn>
                  <a:cxn ang="0">
                    <a:pos x="102" y="973"/>
                  </a:cxn>
                  <a:cxn ang="0">
                    <a:pos x="169" y="1018"/>
                  </a:cxn>
                </a:cxnLst>
                <a:rect l="l" t="t" r="r" b="b"/>
                <a:pathLst>
                  <a:path w="110" h="145">
                    <a:moveTo>
                      <a:pt x="15" y="90"/>
                    </a:moveTo>
                    <a:cubicBezTo>
                      <a:pt x="15" y="90"/>
                      <a:pt x="0" y="50"/>
                      <a:pt x="45" y="21"/>
                    </a:cubicBezTo>
                    <a:cubicBezTo>
                      <a:pt x="78" y="0"/>
                      <a:pt x="98" y="2"/>
                      <a:pt x="98" y="2"/>
                    </a:cubicBezTo>
                    <a:cubicBezTo>
                      <a:pt x="98" y="2"/>
                      <a:pt x="86" y="9"/>
                      <a:pt x="101" y="31"/>
                    </a:cubicBezTo>
                    <a:cubicBezTo>
                      <a:pt x="109" y="43"/>
                      <a:pt x="111" y="72"/>
                      <a:pt x="94" y="91"/>
                    </a:cubicBezTo>
                    <a:cubicBezTo>
                      <a:pt x="78" y="109"/>
                      <a:pt x="74" y="114"/>
                      <a:pt x="74" y="114"/>
                    </a:cubicBezTo>
                    <a:cubicBezTo>
                      <a:pt x="86" y="110"/>
                      <a:pt x="86" y="110"/>
                      <a:pt x="86" y="110"/>
                    </a:cubicBezTo>
                    <a:cubicBezTo>
                      <a:pt x="86" y="110"/>
                      <a:pt x="58" y="131"/>
                      <a:pt x="61" y="145"/>
                    </a:cubicBezTo>
                    <a:cubicBezTo>
                      <a:pt x="59" y="139"/>
                      <a:pt x="56" y="133"/>
                      <a:pt x="54" y="126"/>
                    </a:cubicBezTo>
                    <a:cubicBezTo>
                      <a:pt x="42" y="90"/>
                      <a:pt x="47" y="53"/>
                      <a:pt x="63" y="30"/>
                    </a:cubicBezTo>
                    <a:cubicBezTo>
                      <a:pt x="43" y="50"/>
                      <a:pt x="27" y="84"/>
                      <a:pt x="42" y="134"/>
                    </a:cubicBezTo>
                    <a:cubicBezTo>
                      <a:pt x="32" y="128"/>
                      <a:pt x="14" y="113"/>
                      <a:pt x="9" y="86"/>
                    </a:cubicBezTo>
                    <a:lnTo>
                      <a:pt x="15" y="90"/>
                    </a:lnTo>
                    <a:close/>
                  </a:path>
                </a:pathLst>
              </a:custGeom>
              <a:solidFill>
                <a:srgbClr val="358FCB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8" name="Freeform 33"/>
              <p:cNvSpPr/>
              <p:nvPr/>
            </p:nvSpPr>
            <p:spPr bwMode="auto">
              <a:xfrm>
                <a:off x="9171" y="2536"/>
                <a:ext cx="1262" cy="1048"/>
              </a:xfrm>
              <a:custGeom>
                <a:avLst/>
                <a:gdLst/>
                <a:ahLst/>
                <a:cxnLst>
                  <a:cxn ang="0">
                    <a:pos x="1075" y="913"/>
                  </a:cxn>
                  <a:cxn ang="0">
                    <a:pos x="1095" y="309"/>
                  </a:cxn>
                  <a:cxn ang="0">
                    <a:pos x="1075" y="366"/>
                  </a:cxn>
                  <a:cxn ang="0">
                    <a:pos x="483" y="19"/>
                  </a:cxn>
                  <a:cxn ang="0">
                    <a:pos x="0" y="167"/>
                  </a:cxn>
                  <a:cxn ang="0">
                    <a:pos x="129" y="386"/>
                  </a:cxn>
                  <a:cxn ang="0">
                    <a:pos x="496" y="797"/>
                  </a:cxn>
                  <a:cxn ang="0">
                    <a:pos x="766" y="862"/>
                  </a:cxn>
                  <a:cxn ang="0">
                    <a:pos x="657" y="894"/>
                  </a:cxn>
                  <a:cxn ang="0">
                    <a:pos x="1037" y="1048"/>
                  </a:cxn>
                  <a:cxn ang="0">
                    <a:pos x="522" y="225"/>
                  </a:cxn>
                  <a:cxn ang="0">
                    <a:pos x="1075" y="913"/>
                  </a:cxn>
                </a:cxnLst>
                <a:rect l="l" t="t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</a:ln>
            </p:spPr>
            <p:txBody>
              <a:bodyPr/>
              <a:lstStyle/>
              <a:p/>
            </p:txBody>
          </p:sp>
          <p:sp>
            <p:nvSpPr>
              <p:cNvPr id="6179" name="TextBox 63"/>
              <p:cNvSpPr txBox="1">
                <a:spLocks noChangeArrowheads="1"/>
              </p:cNvSpPr>
              <p:nvPr/>
            </p:nvSpPr>
            <p:spPr bwMode="auto">
              <a:xfrm>
                <a:off x="11785" y="8691"/>
                <a:ext cx="1797" cy="5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9pPr>
              </a:lstStyle>
              <a:p>
                <a:pPr marL="0" lvl="0" indent="0" eaLnBrk="1" hangingPunct="1"/>
                <a:endParaRPr lang="zh-CN" altLang="zh-CN" sz="16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180" name="Straight Connector 66"/>
              <p:cNvCxnSpPr/>
              <p:nvPr/>
            </p:nvCxnSpPr>
            <p:spPr>
              <a:xfrm>
                <a:off x="13327" y="9521"/>
                <a:ext cx="6465" cy="60"/>
              </a:xfrm>
              <a:prstGeom prst="line">
                <a:avLst/>
              </a:prstGeom>
              <a:noFill/>
              <a:ln w="19050">
                <a:solidFill>
                  <a:srgbClr val="BFBFBF"/>
                </a:solidFill>
                <a:prstDash val="sysDot"/>
                <a:miter lim="800000"/>
                <a:tailEnd type="oval"/>
              </a:ln>
            </p:spPr>
          </p:cxnSp>
          <p:cxnSp>
            <p:nvCxnSpPr>
              <p:cNvPr id="6181" name="Straight Connector 70"/>
              <p:cNvCxnSpPr/>
              <p:nvPr/>
            </p:nvCxnSpPr>
            <p:spPr>
              <a:xfrm flipH="1" flipV="1">
                <a:off x="10610" y="5668"/>
                <a:ext cx="0" cy="1830"/>
              </a:xfrm>
              <a:prstGeom prst="line">
                <a:avLst/>
              </a:prstGeom>
              <a:noFill/>
              <a:ln w="19050">
                <a:solidFill>
                  <a:srgbClr val="BFBFBF"/>
                </a:solidFill>
                <a:prstDash val="sysDot"/>
                <a:miter lim="800000"/>
                <a:tailEnd type="oval"/>
              </a:ln>
            </p:spPr>
          </p:cxnSp>
        </p:grpSp>
        <p:cxnSp>
          <p:nvCxnSpPr>
            <p:cNvPr id="6158" name="Straight Connector 73"/>
            <p:cNvCxnSpPr/>
            <p:nvPr/>
          </p:nvCxnSpPr>
          <p:spPr>
            <a:xfrm flipV="1">
              <a:off x="15437" y="5318"/>
              <a:ext cx="6175" cy="10"/>
            </a:xfrm>
            <a:prstGeom prst="line">
              <a:avLst/>
            </a:prstGeom>
            <a:noFill/>
            <a:ln w="19050">
              <a:solidFill>
                <a:srgbClr val="BFBFBF"/>
              </a:solidFill>
              <a:prstDash val="sysDot"/>
              <a:miter lim="800000"/>
              <a:tailEnd type="oval"/>
            </a:ln>
          </p:spPr>
        </p:cxnSp>
      </p:grpSp>
      <p:sp>
        <p:nvSpPr>
          <p:cNvPr id="6153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76E13249-A1B4-4774-A51D-32379E7AB139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15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15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665FF5EF-830D-4085-8A08-1785431E0B2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6"/>
          <p:cNvGrpSpPr/>
          <p:nvPr/>
        </p:nvGrpSpPr>
        <p:grpSpPr>
          <a:xfrm>
            <a:off x="-2541587" y="-3403600"/>
            <a:ext cx="4541837" cy="4967288"/>
            <a:chOff x="5588764" y="391169"/>
            <a:chExt cx="2614564" cy="2602028"/>
          </a:xfrm>
        </p:grpSpPr>
        <p:sp>
          <p:nvSpPr>
            <p:cNvPr id="7179" name="Freeform 5"/>
            <p:cNvSpPr/>
            <p:nvPr/>
          </p:nvSpPr>
          <p:spPr bwMode="auto">
            <a:xfrm rot="600000">
              <a:off x="5641282" y="391169"/>
              <a:ext cx="2499217" cy="2601749"/>
            </a:xfrm>
            <a:custGeom>
              <a:avLst/>
              <a:gdLst/>
              <a:ahLst/>
              <a:cxnLst>
                <a:cxn ang="0">
                  <a:pos x="1234307" y="0"/>
                </a:cxn>
                <a:cxn ang="0">
                  <a:pos x="1611740" y="622379"/>
                </a:cxn>
                <a:cxn ang="0">
                  <a:pos x="2387007" y="663191"/>
                </a:cxn>
                <a:cxn ang="0">
                  <a:pos x="2019775" y="1305976"/>
                </a:cxn>
                <a:cxn ang="0">
                  <a:pos x="2376806" y="1948761"/>
                </a:cxn>
                <a:cxn ang="0">
                  <a:pos x="1632142" y="1969167"/>
                </a:cxn>
                <a:cxn ang="0">
                  <a:pos x="1244508" y="2601749"/>
                </a:cxn>
                <a:cxn ang="0">
                  <a:pos x="887477" y="1969167"/>
                </a:cxn>
                <a:cxn ang="0">
                  <a:pos x="112210" y="1938558"/>
                </a:cxn>
                <a:cxn ang="0">
                  <a:pos x="479442" y="1275367"/>
                </a:cxn>
                <a:cxn ang="0">
                  <a:pos x="112210" y="663191"/>
                </a:cxn>
                <a:cxn ang="0">
                  <a:pos x="877276" y="632582"/>
                </a:cxn>
                <a:cxn ang="0">
                  <a:pos x="1234307" y="0"/>
                </a:cxn>
              </a:cxnLst>
              <a:rect l="l" t="t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7180" name="Freeform 6"/>
            <p:cNvSpPr/>
            <p:nvPr/>
          </p:nvSpPr>
          <p:spPr bwMode="auto">
            <a:xfrm rot="600000">
              <a:off x="5631554" y="404266"/>
              <a:ext cx="2520576" cy="2588931"/>
            </a:xfrm>
            <a:custGeom>
              <a:avLst/>
              <a:gdLst/>
              <a:ahLst/>
              <a:cxnLst>
                <a:cxn ang="0">
                  <a:pos x="1316414" y="10193"/>
                </a:cxn>
                <a:cxn ang="0">
                  <a:pos x="1653171" y="642136"/>
                </a:cxn>
                <a:cxn ang="0">
                  <a:pos x="2418528" y="723678"/>
                </a:cxn>
                <a:cxn ang="0">
                  <a:pos x="2020543" y="1335236"/>
                </a:cxn>
                <a:cxn ang="0">
                  <a:pos x="2336890" y="1997758"/>
                </a:cxn>
                <a:cxn ang="0">
                  <a:pos x="1591943" y="1967180"/>
                </a:cxn>
                <a:cxn ang="0">
                  <a:pos x="1183752" y="2568546"/>
                </a:cxn>
                <a:cxn ang="0">
                  <a:pos x="857200" y="1926409"/>
                </a:cxn>
                <a:cxn ang="0">
                  <a:pos x="112252" y="1855061"/>
                </a:cxn>
                <a:cxn ang="0">
                  <a:pos x="500033" y="1233310"/>
                </a:cxn>
                <a:cxn ang="0">
                  <a:pos x="183686" y="601366"/>
                </a:cxn>
                <a:cxn ang="0">
                  <a:pos x="928633" y="611559"/>
                </a:cxn>
                <a:cxn ang="0">
                  <a:pos x="1316414" y="10193"/>
                </a:cxn>
              </a:cxnLst>
              <a:rect l="l" t="t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7181" name="Freeform 7"/>
            <p:cNvSpPr/>
            <p:nvPr/>
          </p:nvSpPr>
          <p:spPr bwMode="auto">
            <a:xfrm rot="600000">
              <a:off x="5631554" y="412810"/>
              <a:ext cx="2520576" cy="2571843"/>
            </a:xfrm>
            <a:custGeom>
              <a:avLst/>
              <a:gdLst/>
              <a:ahLst/>
              <a:cxnLst>
                <a:cxn ang="0">
                  <a:pos x="1398052" y="20411"/>
                </a:cxn>
                <a:cxn ang="0">
                  <a:pos x="1683786" y="663372"/>
                </a:cxn>
                <a:cxn ang="0">
                  <a:pos x="2438938" y="785841"/>
                </a:cxn>
                <a:cxn ang="0">
                  <a:pos x="2010338" y="1367567"/>
                </a:cxn>
                <a:cxn ang="0">
                  <a:pos x="2285866" y="2041145"/>
                </a:cxn>
                <a:cxn ang="0">
                  <a:pos x="1551124" y="1969705"/>
                </a:cxn>
                <a:cxn ang="0">
                  <a:pos x="1112319" y="2551432"/>
                </a:cxn>
                <a:cxn ang="0">
                  <a:pos x="826586" y="1888059"/>
                </a:cxn>
                <a:cxn ang="0">
                  <a:pos x="91843" y="1775796"/>
                </a:cxn>
                <a:cxn ang="0">
                  <a:pos x="510238" y="1183864"/>
                </a:cxn>
                <a:cxn ang="0">
                  <a:pos x="234710" y="530698"/>
                </a:cxn>
                <a:cxn ang="0">
                  <a:pos x="969452" y="591932"/>
                </a:cxn>
                <a:cxn ang="0">
                  <a:pos x="1398052" y="20411"/>
                </a:cxn>
              </a:cxnLst>
              <a:rect l="l" t="t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7182" name="Freeform 8"/>
            <p:cNvSpPr/>
            <p:nvPr/>
          </p:nvSpPr>
          <p:spPr bwMode="auto">
            <a:xfrm rot="600000">
              <a:off x="5619922" y="412531"/>
              <a:ext cx="2541939" cy="2559027"/>
            </a:xfrm>
            <a:custGeom>
              <a:avLst/>
              <a:gdLst/>
              <a:ahLst/>
              <a:cxnLst>
                <a:cxn ang="0">
                  <a:pos x="1480246" y="40781"/>
                </a:cxn>
                <a:cxn ang="0">
                  <a:pos x="1735460" y="703478"/>
                </a:cxn>
                <a:cxn ang="0">
                  <a:pos x="2470479" y="856407"/>
                </a:cxn>
                <a:cxn ang="0">
                  <a:pos x="2011092" y="1406955"/>
                </a:cxn>
                <a:cxn ang="0">
                  <a:pos x="2235681" y="2090042"/>
                </a:cxn>
                <a:cxn ang="0">
                  <a:pos x="1510871" y="1977893"/>
                </a:cxn>
                <a:cxn ang="0">
                  <a:pos x="1051485" y="2528441"/>
                </a:cxn>
                <a:cxn ang="0">
                  <a:pos x="806479" y="1855549"/>
                </a:cxn>
                <a:cxn ang="0">
                  <a:pos x="81669" y="1712815"/>
                </a:cxn>
                <a:cxn ang="0">
                  <a:pos x="530847" y="1141877"/>
                </a:cxn>
                <a:cxn ang="0">
                  <a:pos x="306258" y="479180"/>
                </a:cxn>
                <a:cxn ang="0">
                  <a:pos x="1020859" y="570938"/>
                </a:cxn>
                <a:cxn ang="0">
                  <a:pos x="1480246" y="40781"/>
                </a:cxn>
              </a:cxnLst>
              <a:rect l="l" t="t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7183" name="Freeform 9"/>
            <p:cNvSpPr/>
            <p:nvPr/>
          </p:nvSpPr>
          <p:spPr bwMode="auto">
            <a:xfrm rot="600000">
              <a:off x="5610612" y="421007"/>
              <a:ext cx="2559027" cy="2550483"/>
            </a:xfrm>
            <a:custGeom>
              <a:avLst/>
              <a:gdLst/>
              <a:ahLst/>
              <a:cxnLst>
                <a:cxn ang="0">
                  <a:pos x="1559885" y="51010"/>
                </a:cxn>
                <a:cxn ang="0">
                  <a:pos x="1773987" y="724337"/>
                </a:cxn>
                <a:cxn ang="0">
                  <a:pos x="2487660" y="918174"/>
                </a:cxn>
                <a:cxn ang="0">
                  <a:pos x="2008479" y="1438472"/>
                </a:cxn>
                <a:cxn ang="0">
                  <a:pos x="2191995" y="2132204"/>
                </a:cxn>
                <a:cxn ang="0">
                  <a:pos x="1478322" y="1979175"/>
                </a:cxn>
                <a:cxn ang="0">
                  <a:pos x="988947" y="2499473"/>
                </a:cxn>
                <a:cxn ang="0">
                  <a:pos x="774845" y="1805742"/>
                </a:cxn>
                <a:cxn ang="0">
                  <a:pos x="71367" y="1632309"/>
                </a:cxn>
                <a:cxn ang="0">
                  <a:pos x="550548" y="1101809"/>
                </a:cxn>
                <a:cxn ang="0">
                  <a:pos x="367032" y="408077"/>
                </a:cxn>
                <a:cxn ang="0">
                  <a:pos x="1070509" y="550904"/>
                </a:cxn>
                <a:cxn ang="0">
                  <a:pos x="1559885" y="51010"/>
                </a:cxn>
              </a:cxnLst>
              <a:rect l="l" t="t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7184" name="Freeform 10"/>
            <p:cNvSpPr/>
            <p:nvPr/>
          </p:nvSpPr>
          <p:spPr bwMode="auto">
            <a:xfrm rot="600000">
              <a:off x="5611378" y="421076"/>
              <a:ext cx="2559027" cy="2541939"/>
            </a:xfrm>
            <a:custGeom>
              <a:avLst/>
              <a:gdLst/>
              <a:ahLst/>
              <a:cxnLst>
                <a:cxn ang="0">
                  <a:pos x="1631252" y="61252"/>
                </a:cxn>
                <a:cxn ang="0">
                  <a:pos x="1814768" y="755436"/>
                </a:cxn>
                <a:cxn ang="0">
                  <a:pos x="2508050" y="990233"/>
                </a:cxn>
                <a:cxn ang="0">
                  <a:pos x="1998284" y="1480246"/>
                </a:cxn>
                <a:cxn ang="0">
                  <a:pos x="2130823" y="2194847"/>
                </a:cxn>
                <a:cxn ang="0">
                  <a:pos x="1437541" y="1990675"/>
                </a:cxn>
                <a:cxn ang="0">
                  <a:pos x="927775" y="2480687"/>
                </a:cxn>
                <a:cxn ang="0">
                  <a:pos x="744259" y="1776295"/>
                </a:cxn>
                <a:cxn ang="0">
                  <a:pos x="50977" y="1561914"/>
                </a:cxn>
                <a:cxn ang="0">
                  <a:pos x="560743" y="1061693"/>
                </a:cxn>
                <a:cxn ang="0">
                  <a:pos x="428204" y="357301"/>
                </a:cxn>
                <a:cxn ang="0">
                  <a:pos x="1111291" y="541055"/>
                </a:cxn>
                <a:cxn ang="0">
                  <a:pos x="1631252" y="61252"/>
                </a:cxn>
              </a:cxnLst>
              <a:rect l="l" t="t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7185" name="Freeform 11"/>
            <p:cNvSpPr/>
            <p:nvPr/>
          </p:nvSpPr>
          <p:spPr bwMode="auto">
            <a:xfrm rot="600000">
              <a:off x="5602416" y="434239"/>
              <a:ext cx="2580387" cy="2520577"/>
            </a:xfrm>
            <a:custGeom>
              <a:avLst/>
              <a:gdLst/>
              <a:ahLst/>
              <a:cxnLst>
                <a:cxn ang="0">
                  <a:pos x="1723658" y="71433"/>
                </a:cxn>
                <a:cxn ang="0">
                  <a:pos x="1856247" y="785767"/>
                </a:cxn>
                <a:cxn ang="0">
                  <a:pos x="2539590" y="1061296"/>
                </a:cxn>
                <a:cxn ang="0">
                  <a:pos x="1999035" y="1510305"/>
                </a:cxn>
                <a:cxn ang="0">
                  <a:pos x="2090827" y="2234844"/>
                </a:cxn>
                <a:cxn ang="0">
                  <a:pos x="1397285" y="2000134"/>
                </a:cxn>
                <a:cxn ang="0">
                  <a:pos x="866928" y="2449144"/>
                </a:cxn>
                <a:cxn ang="0">
                  <a:pos x="724140" y="1734810"/>
                </a:cxn>
                <a:cxn ang="0">
                  <a:pos x="50996" y="1479691"/>
                </a:cxn>
                <a:cxn ang="0">
                  <a:pos x="581352" y="1020477"/>
                </a:cxn>
                <a:cxn ang="0">
                  <a:pos x="489560" y="295938"/>
                </a:cxn>
                <a:cxn ang="0">
                  <a:pos x="1172903" y="520443"/>
                </a:cxn>
                <a:cxn ang="0">
                  <a:pos x="1723658" y="71433"/>
                </a:cxn>
              </a:cxnLst>
              <a:rect l="l" t="t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7186" name="Freeform 12"/>
            <p:cNvSpPr/>
            <p:nvPr/>
          </p:nvSpPr>
          <p:spPr bwMode="auto">
            <a:xfrm rot="600000">
              <a:off x="5602799" y="442818"/>
              <a:ext cx="2580387" cy="2499217"/>
            </a:xfrm>
            <a:custGeom>
              <a:avLst/>
              <a:gdLst/>
              <a:ahLst/>
              <a:cxnLst>
                <a:cxn ang="0">
                  <a:pos x="1795052" y="81607"/>
                </a:cxn>
                <a:cxn ang="0">
                  <a:pos x="1886844" y="805870"/>
                </a:cxn>
                <a:cxn ang="0">
                  <a:pos x="2559989" y="1122097"/>
                </a:cxn>
                <a:cxn ang="0">
                  <a:pos x="1988836" y="1540334"/>
                </a:cxn>
                <a:cxn ang="0">
                  <a:pos x="2039832" y="2274798"/>
                </a:cxn>
                <a:cxn ang="0">
                  <a:pos x="1356488" y="1999374"/>
                </a:cxn>
                <a:cxn ang="0">
                  <a:pos x="795534" y="2427811"/>
                </a:cxn>
                <a:cxn ang="0">
                  <a:pos x="683344" y="1693347"/>
                </a:cxn>
                <a:cxn ang="0">
                  <a:pos x="30597" y="1407722"/>
                </a:cxn>
                <a:cxn ang="0">
                  <a:pos x="591551" y="969084"/>
                </a:cxn>
                <a:cxn ang="0">
                  <a:pos x="550755" y="224419"/>
                </a:cxn>
                <a:cxn ang="0">
                  <a:pos x="1213700" y="499843"/>
                </a:cxn>
                <a:cxn ang="0">
                  <a:pos x="1795052" y="81607"/>
                </a:cxn>
              </a:cxnLst>
              <a:rect l="l" t="t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7187" name="Freeform 13"/>
            <p:cNvSpPr/>
            <p:nvPr/>
          </p:nvSpPr>
          <p:spPr bwMode="auto">
            <a:xfrm rot="600000">
              <a:off x="5590016" y="442435"/>
              <a:ext cx="2601749" cy="2499217"/>
            </a:xfrm>
            <a:custGeom>
              <a:avLst/>
              <a:gdLst/>
              <a:ahLst/>
              <a:cxnLst>
                <a:cxn ang="0">
                  <a:pos x="1877340" y="102009"/>
                </a:cxn>
                <a:cxn ang="0">
                  <a:pos x="1938558" y="836473"/>
                </a:cxn>
                <a:cxn ang="0">
                  <a:pos x="2591546" y="1193504"/>
                </a:cxn>
                <a:cxn ang="0">
                  <a:pos x="1989573" y="1581137"/>
                </a:cxn>
                <a:cxn ang="0">
                  <a:pos x="1989573" y="2336003"/>
                </a:cxn>
                <a:cxn ang="0">
                  <a:pos x="1326382" y="2009574"/>
                </a:cxn>
                <a:cxn ang="0">
                  <a:pos x="734611" y="2407409"/>
                </a:cxn>
                <a:cxn ang="0">
                  <a:pos x="663191" y="1652543"/>
                </a:cxn>
                <a:cxn ang="0">
                  <a:pos x="20406" y="1336316"/>
                </a:cxn>
                <a:cxn ang="0">
                  <a:pos x="612176" y="928281"/>
                </a:cxn>
                <a:cxn ang="0">
                  <a:pos x="612176" y="173415"/>
                </a:cxn>
                <a:cxn ang="0">
                  <a:pos x="1265164" y="489643"/>
                </a:cxn>
                <a:cxn ang="0">
                  <a:pos x="1877340" y="102009"/>
                </a:cxn>
              </a:cxnLst>
              <a:rect l="l" t="t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  <p:sp>
          <p:nvSpPr>
            <p:cNvPr id="7188" name="Freeform 14"/>
            <p:cNvSpPr/>
            <p:nvPr/>
          </p:nvSpPr>
          <p:spPr bwMode="auto">
            <a:xfrm rot="600000">
              <a:off x="5588764" y="443479"/>
              <a:ext cx="2614564" cy="2512032"/>
            </a:xfrm>
            <a:custGeom>
              <a:avLst/>
              <a:gdLst/>
              <a:ahLst/>
              <a:cxnLst>
                <a:cxn ang="0">
                  <a:pos x="0" y="1266228"/>
                </a:cxn>
                <a:cxn ang="0">
                  <a:pos x="623002" y="898613"/>
                </a:cxn>
                <a:cxn ang="0">
                  <a:pos x="663854" y="112327"/>
                </a:cxn>
                <a:cxn ang="0">
                  <a:pos x="1307282" y="479941"/>
                </a:cxn>
                <a:cxn ang="0">
                  <a:pos x="1950710" y="122538"/>
                </a:cxn>
                <a:cxn ang="0">
                  <a:pos x="1971136" y="878190"/>
                </a:cxn>
                <a:cxn ang="0">
                  <a:pos x="2604351" y="1266228"/>
                </a:cxn>
                <a:cxn ang="0">
                  <a:pos x="1981349" y="1623630"/>
                </a:cxn>
                <a:cxn ang="0">
                  <a:pos x="1940497" y="2389494"/>
                </a:cxn>
                <a:cxn ang="0">
                  <a:pos x="1276643" y="2021879"/>
                </a:cxn>
                <a:cxn ang="0">
                  <a:pos x="663854" y="2389494"/>
                </a:cxn>
                <a:cxn ang="0">
                  <a:pos x="633215" y="1623630"/>
                </a:cxn>
                <a:cxn ang="0">
                  <a:pos x="0" y="1266228"/>
                </a:cxn>
              </a:cxnLst>
              <a:rect l="l" t="t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>
              <a:solidFill>
                <a:srgbClr val="3563A8"/>
              </a:solidFill>
              <a:miter lim="800000"/>
            </a:ln>
          </p:spPr>
          <p:txBody>
            <a:bodyPr/>
            <a:lstStyle/>
            <a:p/>
          </p:txBody>
        </p:sp>
      </p:grpSp>
      <p:sp>
        <p:nvSpPr>
          <p:cNvPr id="7172" name="矩形 18"/>
          <p:cNvSpPr/>
          <p:nvPr/>
        </p:nvSpPr>
        <p:spPr>
          <a:xfrm>
            <a:off x="0" y="6678613"/>
            <a:ext cx="12192000" cy="179387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3" name="矩形 19"/>
          <p:cNvSpPr/>
          <p:nvPr/>
        </p:nvSpPr>
        <p:spPr>
          <a:xfrm>
            <a:off x="4514850" y="374650"/>
            <a:ext cx="6350000" cy="34925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6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8E97E243-B7A4-455A-A3AC-2308EE68A20B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7177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7178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A98D8E4B-F463-4218-A429-42F5F2A7024B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组合 12"/>
          <p:cNvGrpSpPr/>
          <p:nvPr/>
        </p:nvGrpSpPr>
        <p:grpSpPr>
          <a:xfrm>
            <a:off x="1538288" y="198438"/>
            <a:ext cx="2701925" cy="536575"/>
            <a:chOff x="2422" y="193"/>
            <a:chExt cx="4256" cy="845"/>
          </a:xfrm>
        </p:grpSpPr>
        <p:grpSp>
          <p:nvGrpSpPr>
            <p:cNvPr id="8201" name="组合 37"/>
            <p:cNvGrpSpPr/>
            <p:nvPr/>
          </p:nvGrpSpPr>
          <p:grpSpPr>
            <a:xfrm>
              <a:off x="2422" y="216"/>
              <a:ext cx="4256" cy="822"/>
              <a:chOff x="1372504" y="144568"/>
              <a:chExt cx="2702468" cy="521970"/>
            </a:xfrm>
          </p:grpSpPr>
          <p:sp>
            <p:nvSpPr>
              <p:cNvPr id="8203" name="文本框 39"/>
              <p:cNvSpPr txBox="1">
                <a:spLocks noChangeArrowheads="1"/>
              </p:cNvSpPr>
              <p:nvPr/>
            </p:nvSpPr>
            <p:spPr bwMode="auto">
              <a:xfrm>
                <a:off x="1372504" y="174413"/>
                <a:ext cx="1097182" cy="4603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9pPr>
              </a:lstStyle>
              <a:p>
                <a:pPr marL="0" lvl="0" indent="0" eaLnBrk="1" hangingPunct="1"/>
                <a:r>
                  <a:rPr lang="zh-CN" altLang="zh-CN" sz="2400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环节一</a:t>
                </a:r>
                <a:endParaRPr lang="zh-CN" altLang="zh-CN" sz="2400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8204" name="文本框 40"/>
              <p:cNvSpPr txBox="1">
                <a:spLocks noChangeArrowheads="1"/>
              </p:cNvSpPr>
              <p:nvPr/>
            </p:nvSpPr>
            <p:spPr bwMode="auto">
              <a:xfrm>
                <a:off x="2469686" y="144250"/>
                <a:ext cx="1605286" cy="5222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>
                    <a:solidFill>
                      <a:schemeClr val="tx1"/>
                    </a:solidFill>
                    <a:latin typeface="Arial Unicode MS" pitchFamily="34" charset="-122"/>
                    <a:ea typeface="宋体" panose="02010600030101010101" pitchFamily="2" charset="-122"/>
                  </a:defRPr>
                </a:lvl9pPr>
              </a:lstStyle>
              <a:p>
                <a:pPr marL="0" lvl="0" indent="0" eaLnBrk="1" hangingPunct="1"/>
                <a:r>
                  <a:rPr lang="zh-CN" altLang="zh-CN" sz="2800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情景引入</a:t>
                </a:r>
                <a:endParaRPr lang="zh-CN" altLang="zh-CN" sz="2800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8202" name="直接连接符 9"/>
            <p:cNvCxnSpPr/>
            <p:nvPr/>
          </p:nvCxnSpPr>
          <p:spPr>
            <a:xfrm flipH="1">
              <a:off x="4147" y="193"/>
              <a:ext cx="0" cy="68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8198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A03A91E-71C7-4DFF-B5FB-F998CEB91D7E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19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20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6F39D7A5-DF20-4780-80DC-AA8E4E0E06C9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showMasterSp="0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9221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72CE4FF1-AE8B-4DDC-B964-6F77F3DE09CB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9222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9223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13DEACC5-53A4-44A5-9BA6-6B65F0F29D4D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showMasterSp="0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0245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D163CBD1-4BC0-4207-A6AE-0979675D181C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46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47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AAF7BF58-0F9F-46D5-851D-5FA5369CCA4A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83CD8EFF-68A6-47F0-AE87-A56038989D47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C574AB77-E8E0-490D-9B79-1DED1CC6E7CD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8"/>
          <p:cNvGrpSpPr/>
          <p:nvPr/>
        </p:nvGrpSpPr>
        <p:grpSpPr>
          <a:xfrm>
            <a:off x="4079776" y="3861048"/>
            <a:ext cx="6465887" cy="165100"/>
            <a:chOff x="2233239" y="4536372"/>
            <a:chExt cx="6466114" cy="192986"/>
          </a:xfrm>
        </p:grpSpPr>
        <p:cxnSp>
          <p:nvCxnSpPr>
            <p:cNvPr id="3" name="直接连接符 44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noFill/>
            <a:ln w="6350">
              <a:solidFill>
                <a:srgbClr val="3563A8"/>
              </a:solidFill>
              <a:miter lim="800000"/>
            </a:ln>
          </p:spPr>
        </p:cxnSp>
        <p:cxnSp>
          <p:nvCxnSpPr>
            <p:cNvPr id="4" name="直接连接符 45"/>
            <p:cNvCxnSpPr/>
            <p:nvPr/>
          </p:nvCxnSpPr>
          <p:spPr>
            <a:xfrm>
              <a:off x="3212760" y="4729358"/>
              <a:ext cx="5486593" cy="0"/>
            </a:xfrm>
            <a:prstGeom prst="line">
              <a:avLst/>
            </a:prstGeom>
            <a:noFill/>
            <a:ln w="6350">
              <a:solidFill>
                <a:srgbClr val="3563A8"/>
              </a:solidFill>
              <a:miter lim="800000"/>
            </a:ln>
          </p:spPr>
        </p:cxnSp>
      </p:grpSp>
      <p:sp>
        <p:nvSpPr>
          <p:cNvPr id="5" name="文本框 1"/>
          <p:cNvSpPr/>
          <p:nvPr/>
        </p:nvSpPr>
        <p:spPr>
          <a:xfrm>
            <a:off x="5078314" y="2395786"/>
            <a:ext cx="5467350" cy="132343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r>
              <a:rPr lang="en-US" altLang="zh-CN" sz="8000" dirty="0">
                <a:solidFill>
                  <a:srgbClr val="3563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8000" dirty="0" smtClean="0">
                <a:solidFill>
                  <a:srgbClr val="3563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8000" b="1" dirty="0" smtClean="0">
                <a:solidFill>
                  <a:srgbClr val="3563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</a:t>
            </a:r>
            <a:r>
              <a:rPr lang="zh-CN" altLang="en-US" sz="8000" b="1" dirty="0">
                <a:solidFill>
                  <a:srgbClr val="3563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r>
              <a:rPr lang="zh-CN" altLang="en-US" sz="8000" b="1" dirty="0" smtClean="0">
                <a:solidFill>
                  <a:srgbClr val="3563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</a:rPr>
              <a:t>                              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2"/>
          <p:cNvGrpSpPr/>
          <p:nvPr/>
        </p:nvGrpSpPr>
        <p:grpSpPr>
          <a:xfrm>
            <a:off x="1538288" y="198438"/>
            <a:ext cx="2505075" cy="506412"/>
            <a:chOff x="2422" y="193"/>
            <a:chExt cx="3944" cy="796"/>
          </a:xfrm>
        </p:grpSpPr>
        <p:grpSp>
          <p:nvGrpSpPr>
            <p:cNvPr id="27657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296" cy="491041"/>
            </a:xfrm>
          </p:grpSpPr>
          <p:sp>
            <p:nvSpPr>
              <p:cNvPr id="27659" name="文本框 39"/>
              <p:cNvSpPr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7660" name="文本框 40"/>
              <p:cNvSpPr/>
              <p:nvPr/>
            </p:nvSpPr>
            <p:spPr>
              <a:xfrm>
                <a:off x="2469692" y="144568"/>
                <a:ext cx="1407108" cy="4596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巩固应用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27658" name="直接连接符 1"/>
            <p:cNvCxnSpPr/>
            <p:nvPr/>
          </p:nvCxnSpPr>
          <p:spPr>
            <a:xfrm flipH="1">
              <a:off x="4149" y="193"/>
              <a:ext cx="0" cy="681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grpSp>
        <p:nvGrpSpPr>
          <p:cNvPr id="27651" name="组合 17"/>
          <p:cNvGrpSpPr/>
          <p:nvPr/>
        </p:nvGrpSpPr>
        <p:grpSpPr>
          <a:xfrm>
            <a:off x="1350963" y="742950"/>
            <a:ext cx="4735512" cy="679450"/>
            <a:chOff x="1663" y="1641"/>
            <a:chExt cx="3095" cy="1069"/>
          </a:xfrm>
        </p:grpSpPr>
        <p:sp>
          <p:nvSpPr>
            <p:cNvPr id="27655" name="圆角矩形 18"/>
            <p:cNvSpPr/>
            <p:nvPr/>
          </p:nvSpPr>
          <p:spPr>
            <a:xfrm>
              <a:off x="1663" y="1641"/>
              <a:ext cx="2731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1" hangingPunct="1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7656" name="文本框 2"/>
            <p:cNvSpPr/>
            <p:nvPr/>
          </p:nvSpPr>
          <p:spPr>
            <a:xfrm>
              <a:off x="1663" y="1765"/>
              <a:ext cx="3095" cy="8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摆一摆，写一写，说一说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652" name="文本框 99"/>
          <p:cNvSpPr/>
          <p:nvPr/>
        </p:nvSpPr>
        <p:spPr>
          <a:xfrm>
            <a:off x="1641475" y="1927225"/>
            <a:ext cx="776605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3048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（1）用桌子上的5根小棒摆出不同的加法算式。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3" name="文本框 3"/>
          <p:cNvSpPr/>
          <p:nvPr/>
        </p:nvSpPr>
        <p:spPr>
          <a:xfrm>
            <a:off x="1620838" y="2976563"/>
            <a:ext cx="776605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3048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）把你摆出的算式写下来。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4" name="文本框 4"/>
          <p:cNvSpPr/>
          <p:nvPr/>
        </p:nvSpPr>
        <p:spPr>
          <a:xfrm>
            <a:off x="1663700" y="4087813"/>
            <a:ext cx="776605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3048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）根据每个算式说3句话。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 fill="hold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 fill="hold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  <p:bldP spid="276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2"/>
          <p:cNvGrpSpPr/>
          <p:nvPr/>
        </p:nvGrpSpPr>
        <p:grpSpPr>
          <a:xfrm>
            <a:off x="1538288" y="198438"/>
            <a:ext cx="2505075" cy="504825"/>
            <a:chOff x="2422" y="193"/>
            <a:chExt cx="3944" cy="795"/>
          </a:xfrm>
        </p:grpSpPr>
        <p:grpSp>
          <p:nvGrpSpPr>
            <p:cNvPr id="29706" name="组合 37"/>
            <p:cNvGrpSpPr/>
            <p:nvPr/>
          </p:nvGrpSpPr>
          <p:grpSpPr>
            <a:xfrm>
              <a:off x="2422" y="216"/>
              <a:ext cx="3944" cy="772"/>
              <a:chOff x="1372504" y="144568"/>
              <a:chExt cx="2504296" cy="490164"/>
            </a:xfrm>
          </p:grpSpPr>
          <p:sp>
            <p:nvSpPr>
              <p:cNvPr id="29708" name="文本框 39"/>
              <p:cNvSpPr/>
              <p:nvPr/>
            </p:nvSpPr>
            <p:spPr>
              <a:xfrm>
                <a:off x="1372504" y="175048"/>
                <a:ext cx="1101050" cy="4596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环节四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9709" name="文本框 40"/>
              <p:cNvSpPr/>
              <p:nvPr/>
            </p:nvSpPr>
            <p:spPr>
              <a:xfrm>
                <a:off x="2469692" y="144568"/>
                <a:ext cx="1407108" cy="4596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拓展认识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29707" name="直接连接符 9"/>
            <p:cNvCxnSpPr/>
            <p:nvPr/>
          </p:nvCxnSpPr>
          <p:spPr>
            <a:xfrm flipH="1">
              <a:off x="4149" y="193"/>
              <a:ext cx="0" cy="68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graphicFrame>
        <p:nvGraphicFramePr>
          <p:cNvPr id="29699" name="表格 4"/>
          <p:cNvGraphicFramePr>
            <a:graphicFrameLocks noGrp="1"/>
          </p:cNvGraphicFramePr>
          <p:nvPr/>
        </p:nvGraphicFramePr>
        <p:xfrm>
          <a:off x="711200" y="1181100"/>
          <a:ext cx="10515600" cy="137160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1279525"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Arial Unicode MS" pitchFamily="34" charset="-122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Arial Unicode MS" pitchFamily="34" charset="-122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Arial Unicode MS" pitchFamily="34" charset="-122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Arial Unicode MS" pitchFamily="34" charset="-122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Arial Unicode MS" pitchFamily="34" charset="-122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304800" eaLnBrk="1" hangingPunct="1">
                        <a:lnSpc>
                          <a:spcPct val="150000"/>
                        </a:lnSpc>
                      </a:pPr>
                      <a:r>
                        <a:rPr sz="3000">
                          <a:solidFill>
                            <a:srgbClr val="000000"/>
                          </a:solidFill>
                        </a:rPr>
                        <a:t>看图提出加法问题，并列出加法算式。</a:t>
                      </a:r>
                      <a:endParaRPr sz="2100">
                        <a:solidFill>
                          <a:srgbClr val="000000"/>
                        </a:solidFill>
                      </a:endParaRPr>
                    </a:p>
                    <a:p>
                      <a:pPr marL="0" lvl="0" indent="304800" algn="ctr" eaLnBrk="1" hangingPunct="1">
                        <a:lnSpc>
                          <a:spcPct val="150000"/>
                        </a:lnSpc>
                      </a:pPr>
                      <a:r>
                        <a:rPr lang="en-US" altLang="en-US" sz="3000">
                          <a:solidFill>
                            <a:srgbClr val="000000"/>
                          </a:solidFill>
                        </a:rPr>
                        <a:t> </a:t>
                      </a:r>
                      <a:endParaRPr sz="210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14300" marR="114300" marT="0" marB="0">
                    <a:lnL w="12700">
                      <a:solidFill>
                        <a:schemeClr val="bg1"/>
                      </a:solidFill>
                      <a:miter lim="800000"/>
                    </a:lnL>
                    <a:lnR w="12700">
                      <a:solidFill>
                        <a:schemeClr val="bg1"/>
                      </a:solidFill>
                      <a:miter lim="800000"/>
                    </a:lnR>
                    <a:lnT w="12700">
                      <a:solidFill>
                        <a:schemeClr val="bg1"/>
                      </a:solidFill>
                      <a:miter lim="800000"/>
                    </a:lnT>
                    <a:lnB w="12700">
                      <a:solidFill>
                        <a:schemeClr val="bg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970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1875" y="2152650"/>
            <a:ext cx="5815013" cy="25527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2"/>
          <p:cNvGrpSpPr/>
          <p:nvPr/>
        </p:nvGrpSpPr>
        <p:grpSpPr>
          <a:xfrm>
            <a:off x="1538288" y="198438"/>
            <a:ext cx="2505075" cy="504825"/>
            <a:chOff x="2422" y="193"/>
            <a:chExt cx="3944" cy="795"/>
          </a:xfrm>
        </p:grpSpPr>
        <p:grpSp>
          <p:nvGrpSpPr>
            <p:cNvPr id="30727" name="组合 37"/>
            <p:cNvGrpSpPr/>
            <p:nvPr/>
          </p:nvGrpSpPr>
          <p:grpSpPr>
            <a:xfrm>
              <a:off x="2422" y="216"/>
              <a:ext cx="3944" cy="772"/>
              <a:chOff x="1372504" y="144568"/>
              <a:chExt cx="2504296" cy="490164"/>
            </a:xfrm>
          </p:grpSpPr>
          <p:sp>
            <p:nvSpPr>
              <p:cNvPr id="30729" name="文本框 39"/>
              <p:cNvSpPr/>
              <p:nvPr/>
            </p:nvSpPr>
            <p:spPr>
              <a:xfrm>
                <a:off x="1372504" y="175048"/>
                <a:ext cx="1101050" cy="4596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环节四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30730" name="文本框 40"/>
              <p:cNvSpPr/>
              <p:nvPr/>
            </p:nvSpPr>
            <p:spPr>
              <a:xfrm>
                <a:off x="2469692" y="144568"/>
                <a:ext cx="1407108" cy="4596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拓展认识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30728" name="直接连接符 9"/>
            <p:cNvCxnSpPr/>
            <p:nvPr/>
          </p:nvCxnSpPr>
          <p:spPr>
            <a:xfrm flipH="1">
              <a:off x="4149" y="193"/>
              <a:ext cx="0" cy="68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sp>
        <p:nvSpPr>
          <p:cNvPr id="30723" name="AutoShape 27"/>
          <p:cNvSpPr/>
          <p:nvPr/>
        </p:nvSpPr>
        <p:spPr>
          <a:xfrm>
            <a:off x="3749675" y="2397125"/>
            <a:ext cx="3752850" cy="577850"/>
          </a:xfrm>
          <a:prstGeom prst="wedgeRoundRectCallout">
            <a:avLst>
              <a:gd name="adj1" fmla="val -61685"/>
              <a:gd name="adj2" fmla="val 10981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这节课你有什么收获？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24" name="Picture 43" descr="10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17750" y="2043113"/>
            <a:ext cx="1716088" cy="16668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725" name="AutoShape 27"/>
          <p:cNvSpPr/>
          <p:nvPr/>
        </p:nvSpPr>
        <p:spPr>
          <a:xfrm>
            <a:off x="4033838" y="1790700"/>
            <a:ext cx="4800600" cy="1533525"/>
          </a:xfrm>
          <a:prstGeom prst="wedgeRoundRectCallout">
            <a:avLst>
              <a:gd name="adj1" fmla="val -61685"/>
              <a:gd name="adj2" fmla="val 10981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想一想在什么情况下要用到加法？你能举出生活中运用加法计算的例子吗？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6" name="AutoShape 27"/>
          <p:cNvSpPr/>
          <p:nvPr/>
        </p:nvSpPr>
        <p:spPr>
          <a:xfrm>
            <a:off x="4038600" y="2043113"/>
            <a:ext cx="5091113" cy="1060450"/>
          </a:xfrm>
          <a:prstGeom prst="wedgeRoundRectCallout">
            <a:avLst>
              <a:gd name="adj1" fmla="val -61685"/>
              <a:gd name="adj2" fmla="val 10981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把你想到的例子编成一个小故事，并把小故事画成一幅画。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3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998200" y="104775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3" grpId="1" animBg="1"/>
      <p:bldP spid="30725" grpId="0" animBg="1"/>
      <p:bldP spid="30725" grpId="1" animBg="1"/>
      <p:bldP spid="307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4"/>
          <p:cNvGrpSpPr/>
          <p:nvPr/>
        </p:nvGrpSpPr>
        <p:grpSpPr>
          <a:xfrm>
            <a:off x="1538288" y="198438"/>
            <a:ext cx="2501900" cy="510865"/>
            <a:chOff x="2422" y="193"/>
            <a:chExt cx="3940" cy="803"/>
          </a:xfrm>
        </p:grpSpPr>
        <p:grpSp>
          <p:nvGrpSpPr>
            <p:cNvPr id="19462" name="组合 37"/>
            <p:cNvGrpSpPr/>
            <p:nvPr/>
          </p:nvGrpSpPr>
          <p:grpSpPr>
            <a:xfrm>
              <a:off x="2422" y="264"/>
              <a:ext cx="3940" cy="732"/>
              <a:chOff x="1372504" y="175048"/>
              <a:chExt cx="2501808" cy="465027"/>
            </a:xfrm>
          </p:grpSpPr>
          <p:sp>
            <p:nvSpPr>
              <p:cNvPr id="19464" name="文本框 39"/>
              <p:cNvSpPr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环节一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19465" name="文本框 40"/>
              <p:cNvSpPr/>
              <p:nvPr/>
            </p:nvSpPr>
            <p:spPr>
              <a:xfrm>
                <a:off x="2469692" y="179514"/>
                <a:ext cx="1404620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 dirty="0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情景引入</a:t>
                </a:r>
                <a:endParaRPr lang="zh-CN" altLang="zh-CN" sz="2400" b="1" dirty="0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19463" name="直接连接符 5"/>
            <p:cNvCxnSpPr/>
            <p:nvPr/>
          </p:nvCxnSpPr>
          <p:spPr>
            <a:xfrm flipH="1">
              <a:off x="4147" y="193"/>
              <a:ext cx="0" cy="681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grpSp>
        <p:nvGrpSpPr>
          <p:cNvPr id="19459" name="组合 8"/>
          <p:cNvGrpSpPr/>
          <p:nvPr/>
        </p:nvGrpSpPr>
        <p:grpSpPr>
          <a:xfrm>
            <a:off x="3686175" y="1341438"/>
            <a:ext cx="6530975" cy="4335462"/>
            <a:chOff x="5805" y="2113"/>
            <a:chExt cx="10286" cy="6827"/>
          </a:xfrm>
        </p:grpSpPr>
        <p:pic>
          <p:nvPicPr>
            <p:cNvPr id="19460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65" y="2113"/>
              <a:ext cx="4505" cy="5529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9461" name="文本框 7"/>
            <p:cNvSpPr/>
            <p:nvPr/>
          </p:nvSpPr>
          <p:spPr>
            <a:xfrm>
              <a:off x="5805" y="8118"/>
              <a:ext cx="10286" cy="8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小丑叔叔给孩子们带来了气球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4"/>
          <p:cNvGrpSpPr/>
          <p:nvPr/>
        </p:nvGrpSpPr>
        <p:grpSpPr>
          <a:xfrm>
            <a:off x="1538288" y="198438"/>
            <a:ext cx="2501900" cy="506412"/>
            <a:chOff x="2422" y="193"/>
            <a:chExt cx="3940" cy="796"/>
          </a:xfrm>
        </p:grpSpPr>
        <p:grpSp>
          <p:nvGrpSpPr>
            <p:cNvPr id="2049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20500" name="文本框 39"/>
              <p:cNvSpPr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0501" name="文本框 40"/>
              <p:cNvSpPr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新知探究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20499" name="直接连接符 5"/>
            <p:cNvCxnSpPr/>
            <p:nvPr/>
          </p:nvCxnSpPr>
          <p:spPr>
            <a:xfrm flipH="1">
              <a:off x="4147" y="193"/>
              <a:ext cx="0" cy="681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pic>
        <p:nvPicPr>
          <p:cNvPr id="20483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79688" y="1619250"/>
            <a:ext cx="2039937" cy="25034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484" name="图片 1" descr="C:/Users/ADMINI~1/AppData/Local/Temp/kaimatting/20210104152027/output_aiMatting_20210104152138.pngoutput_aiMatting_20210104152138"/>
          <p:cNvPicPr>
            <a:picLocks noChangeAspect="1"/>
          </p:cNvPicPr>
          <p:nvPr/>
        </p:nvPicPr>
        <p:blipFill>
          <a:blip r:embed="rId2" cstate="email"/>
          <a:srcRect l="4668" t="-2408"/>
          <a:stretch>
            <a:fillRect/>
          </a:stretch>
        </p:blipFill>
        <p:spPr>
          <a:xfrm>
            <a:off x="7234238" y="1316038"/>
            <a:ext cx="908050" cy="18335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485" name="Picture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15013" y="2978150"/>
            <a:ext cx="663575" cy="5730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486" name="Picture 1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9600" y="1201738"/>
            <a:ext cx="2470150" cy="27908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487" name="文本框 99"/>
          <p:cNvSpPr/>
          <p:nvPr/>
        </p:nvSpPr>
        <p:spPr>
          <a:xfrm>
            <a:off x="3130550" y="4225925"/>
            <a:ext cx="65309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说一说，从图中你知道了哪些信息？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8" name="文本框 6"/>
          <p:cNvSpPr/>
          <p:nvPr/>
        </p:nvSpPr>
        <p:spPr>
          <a:xfrm>
            <a:off x="3856038" y="5003800"/>
            <a:ext cx="5080000" cy="3984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用圆片代替气球摆一摆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489" name="组合 17"/>
          <p:cNvGrpSpPr/>
          <p:nvPr/>
        </p:nvGrpSpPr>
        <p:grpSpPr>
          <a:xfrm>
            <a:off x="1411288" y="704850"/>
            <a:ext cx="2786062" cy="679450"/>
            <a:chOff x="1663" y="1641"/>
            <a:chExt cx="1480" cy="1069"/>
          </a:xfrm>
        </p:grpSpPr>
        <p:sp>
          <p:nvSpPr>
            <p:cNvPr id="20496" name="圆角矩形 18"/>
            <p:cNvSpPr/>
            <p:nvPr/>
          </p:nvSpPr>
          <p:spPr>
            <a:xfrm>
              <a:off x="1663" y="1641"/>
              <a:ext cx="144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1" hangingPunct="1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0497" name="文本框 1"/>
            <p:cNvSpPr/>
            <p:nvPr/>
          </p:nvSpPr>
          <p:spPr>
            <a:xfrm>
              <a:off x="1803" y="1764"/>
              <a:ext cx="1340" cy="8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感知加法含义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490" name="圆角矩形 12"/>
          <p:cNvSpPr/>
          <p:nvPr/>
        </p:nvSpPr>
        <p:spPr>
          <a:xfrm>
            <a:off x="4503738" y="5735638"/>
            <a:ext cx="2447925" cy="752475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0099FF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20491" name="Group 9"/>
          <p:cNvGrpSpPr/>
          <p:nvPr/>
        </p:nvGrpSpPr>
        <p:grpSpPr>
          <a:xfrm>
            <a:off x="4699000" y="5976938"/>
            <a:ext cx="1171575" cy="279400"/>
            <a:chOff x="0" y="0"/>
            <a:chExt cx="953" cy="226"/>
          </a:xfrm>
        </p:grpSpPr>
        <p:sp>
          <p:nvSpPr>
            <p:cNvPr id="20493" name="Oval 15"/>
            <p:cNvSpPr/>
            <p:nvPr/>
          </p:nvSpPr>
          <p:spPr>
            <a:xfrm>
              <a:off x="0" y="0"/>
              <a:ext cx="227" cy="226"/>
            </a:xfrm>
            <a:prstGeom prst="ellipse">
              <a:avLst/>
            </a:prstGeom>
            <a:gradFill rotWithShape="1"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/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endParaRPr lang="zh-CN" altLang="en-US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494" name="Oval 15"/>
            <p:cNvSpPr/>
            <p:nvPr/>
          </p:nvSpPr>
          <p:spPr>
            <a:xfrm>
              <a:off x="363" y="0"/>
              <a:ext cx="227" cy="226"/>
            </a:xfrm>
            <a:prstGeom prst="ellipse">
              <a:avLst/>
            </a:prstGeom>
            <a:gradFill rotWithShape="1"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/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0495" name="Oval 15"/>
            <p:cNvSpPr/>
            <p:nvPr/>
          </p:nvSpPr>
          <p:spPr>
            <a:xfrm>
              <a:off x="726" y="0"/>
              <a:ext cx="227" cy="226"/>
            </a:xfrm>
            <a:prstGeom prst="ellipse">
              <a:avLst/>
            </a:prstGeom>
            <a:gradFill rotWithShape="1"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/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20492" name="Oval 15"/>
          <p:cNvSpPr/>
          <p:nvPr/>
        </p:nvSpPr>
        <p:spPr>
          <a:xfrm>
            <a:off x="6369050" y="5978525"/>
            <a:ext cx="279400" cy="277813"/>
          </a:xfrm>
          <a:prstGeom prst="ellipse">
            <a:avLst/>
          </a:prstGeom>
          <a:solidFill>
            <a:srgbClr val="181FB4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354 0.04287 L -0.215521 0.035463" ptsTypes="">
                                      <p:cBhvr>
                                        <p:cTn id="9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 fill="hold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 fill="hold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 fill="hold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88" grpId="0"/>
      <p:bldP spid="20490" grpId="0" animBg="1"/>
      <p:bldP spid="2049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4"/>
          <p:cNvGrpSpPr/>
          <p:nvPr/>
        </p:nvGrpSpPr>
        <p:grpSpPr>
          <a:xfrm>
            <a:off x="1538288" y="198438"/>
            <a:ext cx="2501900" cy="506412"/>
            <a:chOff x="2422" y="193"/>
            <a:chExt cx="3940" cy="796"/>
          </a:xfrm>
        </p:grpSpPr>
        <p:grpSp>
          <p:nvGrpSpPr>
            <p:cNvPr id="21524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21526" name="文本框 39"/>
              <p:cNvSpPr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1527" name="文本框 40"/>
              <p:cNvSpPr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新知探究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21525" name="直接连接符 5"/>
            <p:cNvCxnSpPr/>
            <p:nvPr/>
          </p:nvCxnSpPr>
          <p:spPr>
            <a:xfrm flipH="1">
              <a:off x="4147" y="193"/>
              <a:ext cx="0" cy="681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grpSp>
        <p:nvGrpSpPr>
          <p:cNvPr id="21507" name="组合 17"/>
          <p:cNvGrpSpPr/>
          <p:nvPr/>
        </p:nvGrpSpPr>
        <p:grpSpPr>
          <a:xfrm>
            <a:off x="1411288" y="704850"/>
            <a:ext cx="2786062" cy="679450"/>
            <a:chOff x="1663" y="1641"/>
            <a:chExt cx="1480" cy="1069"/>
          </a:xfrm>
        </p:grpSpPr>
        <p:sp>
          <p:nvSpPr>
            <p:cNvPr id="21522" name="圆角矩形 18"/>
            <p:cNvSpPr/>
            <p:nvPr/>
          </p:nvSpPr>
          <p:spPr>
            <a:xfrm>
              <a:off x="1663" y="1641"/>
              <a:ext cx="144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1" hangingPunct="1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1523" name="文本框 1"/>
            <p:cNvSpPr/>
            <p:nvPr/>
          </p:nvSpPr>
          <p:spPr>
            <a:xfrm>
              <a:off x="1803" y="1764"/>
              <a:ext cx="1340" cy="8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学习加法算式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508" name="组合 3"/>
          <p:cNvGrpSpPr/>
          <p:nvPr/>
        </p:nvGrpSpPr>
        <p:grpSpPr>
          <a:xfrm>
            <a:off x="4784725" y="1851025"/>
            <a:ext cx="2524125" cy="776288"/>
            <a:chOff x="7094" y="9033"/>
            <a:chExt cx="3854" cy="1184"/>
          </a:xfrm>
        </p:grpSpPr>
        <p:sp>
          <p:nvSpPr>
            <p:cNvPr id="21516" name="圆角矩形 12"/>
            <p:cNvSpPr/>
            <p:nvPr/>
          </p:nvSpPr>
          <p:spPr>
            <a:xfrm>
              <a:off x="7093" y="9032"/>
              <a:ext cx="3855" cy="118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99FF"/>
              </a:solidFill>
              <a:miter lim="800000"/>
            </a:ln>
          </p:spPr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grpSp>
          <p:nvGrpSpPr>
            <p:cNvPr id="21517" name="Group 9"/>
            <p:cNvGrpSpPr/>
            <p:nvPr/>
          </p:nvGrpSpPr>
          <p:grpSpPr>
            <a:xfrm>
              <a:off x="7401" y="9412"/>
              <a:ext cx="1845" cy="440"/>
              <a:chOff x="0" y="0"/>
              <a:chExt cx="953" cy="226"/>
            </a:xfrm>
          </p:grpSpPr>
          <p:sp>
            <p:nvSpPr>
              <p:cNvPr id="21519" name="Oval 15"/>
              <p:cNvSpPr/>
              <p:nvPr/>
            </p:nvSpPr>
            <p:spPr>
              <a:xfrm>
                <a:off x="0" y="0"/>
                <a:ext cx="227" cy="226"/>
              </a:xfrm>
              <a:prstGeom prst="ellipse">
                <a:avLst/>
              </a:prstGeom>
              <a:gradFill rotWithShape="1"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ang="5400000"/>
              </a:gradFill>
              <a:ln>
                <a:noFill/>
                <a:miter lim="800000"/>
              </a:ln>
            </p:spPr>
            <p:txBody>
              <a:bodyPr wrap="none" anchor="ctr" anchorCtr="0">
                <a:no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endParaRPr lang="zh-CN" altLang="en-US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1520" name="Oval 15"/>
              <p:cNvSpPr/>
              <p:nvPr/>
            </p:nvSpPr>
            <p:spPr>
              <a:xfrm>
                <a:off x="363" y="0"/>
                <a:ext cx="227" cy="226"/>
              </a:xfrm>
              <a:prstGeom prst="ellipse">
                <a:avLst/>
              </a:prstGeom>
              <a:gradFill rotWithShape="1"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ang="5400000"/>
              </a:gradFill>
              <a:ln>
                <a:noFill/>
                <a:miter lim="800000"/>
              </a:ln>
            </p:spPr>
            <p:txBody>
              <a:bodyPr wrap="none" anchor="ctr" anchorCtr="0">
                <a:no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endParaRPr lang="zh-CN" altLang="en-US">
                  <a:latin typeface="Arial" panose="020B0604020202020204" pitchFamily="34" charset="0"/>
                </a:endParaRPr>
              </a:p>
            </p:txBody>
          </p:sp>
          <p:sp>
            <p:nvSpPr>
              <p:cNvPr id="21521" name="Oval 15"/>
              <p:cNvSpPr/>
              <p:nvPr/>
            </p:nvSpPr>
            <p:spPr>
              <a:xfrm>
                <a:off x="726" y="0"/>
                <a:ext cx="227" cy="226"/>
              </a:xfrm>
              <a:prstGeom prst="ellipse">
                <a:avLst/>
              </a:prstGeom>
              <a:gradFill rotWithShape="1"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ang="5400000"/>
              </a:gradFill>
              <a:ln>
                <a:noFill/>
                <a:miter lim="800000"/>
              </a:ln>
            </p:spPr>
            <p:txBody>
              <a:bodyPr wrap="none" anchor="ctr" anchorCtr="0">
                <a:no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endParaRPr lang="zh-CN" alt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1518" name="Oval 15"/>
            <p:cNvSpPr/>
            <p:nvPr/>
          </p:nvSpPr>
          <p:spPr>
            <a:xfrm>
              <a:off x="10031" y="9415"/>
              <a:ext cx="440" cy="437"/>
            </a:xfrm>
            <a:prstGeom prst="ellipse">
              <a:avLst/>
            </a:prstGeom>
            <a:solidFill>
              <a:srgbClr val="181FB4"/>
            </a:soli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21509" name="矩形 15"/>
          <p:cNvSpPr/>
          <p:nvPr/>
        </p:nvSpPr>
        <p:spPr>
          <a:xfrm>
            <a:off x="5527675" y="2914650"/>
            <a:ext cx="1762125" cy="1616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30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＋</a:t>
            </a:r>
            <a:endParaRPr lang="en-US" altLang="zh-CN" sz="30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algn="ctr" eaLnBrk="1" hangingPunct="1"/>
            <a:endParaRPr lang="en-US" altLang="zh-CN" sz="20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/>
            <a:endParaRPr lang="zh-CN" altLang="en-US" sz="20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algn="ctr" eaLnBrk="1" hangingPunct="1"/>
            <a:r>
              <a:rPr lang="zh-CN" altLang="en-US" sz="3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加号</a:t>
            </a:r>
            <a:endParaRPr lang="zh-CN" altLang="en-US" sz="30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1510" name="Picture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08725" y="3443288"/>
            <a:ext cx="200025" cy="5588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11" name="文本框 4"/>
          <p:cNvSpPr/>
          <p:nvPr/>
        </p:nvSpPr>
        <p:spPr>
          <a:xfrm>
            <a:off x="5762625" y="2914650"/>
            <a:ext cx="357188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r>
              <a:rPr lang="en-US" altLang="zh-CN" sz="3000" b="1">
                <a:solidFill>
                  <a:srgbClr val="181FB4"/>
                </a:solidFill>
                <a:latin typeface="Arial" panose="020B0604020202020204" pitchFamily="34" charset="0"/>
              </a:rPr>
              <a:t>3</a:t>
            </a:r>
            <a:endParaRPr lang="en-US" altLang="zh-CN" sz="3000" b="1">
              <a:solidFill>
                <a:srgbClr val="181FB4"/>
              </a:solidFill>
              <a:latin typeface="Arial" panose="020B0604020202020204" pitchFamily="34" charset="0"/>
            </a:endParaRPr>
          </a:p>
        </p:txBody>
      </p:sp>
      <p:sp>
        <p:nvSpPr>
          <p:cNvPr id="21512" name="文本框 5"/>
          <p:cNvSpPr/>
          <p:nvPr/>
        </p:nvSpPr>
        <p:spPr>
          <a:xfrm>
            <a:off x="6707188" y="2914650"/>
            <a:ext cx="357187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r>
              <a:rPr lang="en-US" altLang="zh-CN" sz="3000" b="1">
                <a:solidFill>
                  <a:srgbClr val="181FB4"/>
                </a:solidFill>
                <a:latin typeface="Arial" panose="020B0604020202020204" pitchFamily="34" charset="0"/>
              </a:rPr>
              <a:t>1</a:t>
            </a:r>
            <a:endParaRPr lang="en-US" altLang="zh-CN" sz="3000" b="1">
              <a:solidFill>
                <a:srgbClr val="181FB4"/>
              </a:solidFill>
              <a:latin typeface="Arial" panose="020B0604020202020204" pitchFamily="34" charset="0"/>
            </a:endParaRPr>
          </a:p>
        </p:txBody>
      </p:sp>
      <p:sp>
        <p:nvSpPr>
          <p:cNvPr id="21513" name="文本框 8"/>
          <p:cNvSpPr/>
          <p:nvPr/>
        </p:nvSpPr>
        <p:spPr>
          <a:xfrm>
            <a:off x="7064375" y="2914650"/>
            <a:ext cx="43815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en-US" altLang="zh-CN" sz="3000" b="1">
                <a:solidFill>
                  <a:srgbClr val="181FB4"/>
                </a:solidFill>
                <a:latin typeface="Arial" panose="020B0604020202020204" pitchFamily="34" charset="0"/>
              </a:rPr>
              <a:t>=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21514" name="文本框 9"/>
          <p:cNvSpPr/>
          <p:nvPr/>
        </p:nvSpPr>
        <p:spPr>
          <a:xfrm>
            <a:off x="7502525" y="2890838"/>
            <a:ext cx="3905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r>
              <a:rPr lang="en-US" altLang="zh-CN" sz="3000" b="1">
                <a:solidFill>
                  <a:srgbClr val="181FB4"/>
                </a:solidFill>
                <a:latin typeface="Arial" panose="020B0604020202020204" pitchFamily="34" charset="0"/>
              </a:rPr>
              <a:t>4</a:t>
            </a:r>
            <a:endParaRPr lang="en-US" altLang="zh-CN" sz="3000" b="1">
              <a:solidFill>
                <a:srgbClr val="181FB4"/>
              </a:solidFill>
              <a:latin typeface="Arial" panose="020B0604020202020204" pitchFamily="34" charset="0"/>
            </a:endParaRPr>
          </a:p>
        </p:txBody>
      </p:sp>
      <p:sp>
        <p:nvSpPr>
          <p:cNvPr id="21515" name="文本框 4"/>
          <p:cNvSpPr/>
          <p:nvPr/>
        </p:nvSpPr>
        <p:spPr>
          <a:xfrm>
            <a:off x="4984750" y="4757738"/>
            <a:ext cx="353695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读作：3加1等于4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 fill="hold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 fill="hold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 fill="hold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21512" grpId="0"/>
      <p:bldP spid="21513" grpId="0"/>
      <p:bldP spid="21514" grpId="0"/>
      <p:bldP spid="215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4"/>
          <p:cNvGrpSpPr/>
          <p:nvPr/>
        </p:nvGrpSpPr>
        <p:grpSpPr>
          <a:xfrm>
            <a:off x="1538288" y="198438"/>
            <a:ext cx="2501900" cy="506412"/>
            <a:chOff x="2422" y="193"/>
            <a:chExt cx="3940" cy="796"/>
          </a:xfrm>
        </p:grpSpPr>
        <p:grpSp>
          <p:nvGrpSpPr>
            <p:cNvPr id="225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22540" name="文本框 39"/>
              <p:cNvSpPr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2541" name="文本框 40"/>
              <p:cNvSpPr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新知探究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22539" name="直接连接符 5"/>
            <p:cNvCxnSpPr/>
            <p:nvPr/>
          </p:nvCxnSpPr>
          <p:spPr>
            <a:xfrm flipH="1">
              <a:off x="4147" y="193"/>
              <a:ext cx="0" cy="681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grpSp>
        <p:nvGrpSpPr>
          <p:cNvPr id="22531" name="组合 17"/>
          <p:cNvGrpSpPr/>
          <p:nvPr/>
        </p:nvGrpSpPr>
        <p:grpSpPr>
          <a:xfrm>
            <a:off x="1411288" y="704850"/>
            <a:ext cx="2141537" cy="679450"/>
            <a:chOff x="1663" y="1641"/>
            <a:chExt cx="1480" cy="1069"/>
          </a:xfrm>
        </p:grpSpPr>
        <p:sp>
          <p:nvSpPr>
            <p:cNvPr id="22536" name="圆角矩形 18"/>
            <p:cNvSpPr/>
            <p:nvPr/>
          </p:nvSpPr>
          <p:spPr>
            <a:xfrm>
              <a:off x="1663" y="1641"/>
              <a:ext cx="144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1" hangingPunct="1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2537" name="文本框 1"/>
            <p:cNvSpPr/>
            <p:nvPr/>
          </p:nvSpPr>
          <p:spPr>
            <a:xfrm>
              <a:off x="1803" y="1764"/>
              <a:ext cx="1340" cy="8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加深理解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2532" name="Picture 11" descr="1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01838" y="2135188"/>
            <a:ext cx="3125787" cy="1843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33" name="Rectangle 4"/>
          <p:cNvSpPr/>
          <p:nvPr/>
        </p:nvSpPr>
        <p:spPr>
          <a:xfrm>
            <a:off x="814388" y="1416050"/>
            <a:ext cx="7124700" cy="7191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看图说一说算式表示的意思。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534" name="Picture 11" descr="1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64438" y="1933575"/>
            <a:ext cx="1887537" cy="19288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35" name="Picture 11" descr="1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33625" y="4360863"/>
            <a:ext cx="6702425" cy="19288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4"/>
          <p:cNvGrpSpPr/>
          <p:nvPr/>
        </p:nvGrpSpPr>
        <p:grpSpPr>
          <a:xfrm>
            <a:off x="1538288" y="198438"/>
            <a:ext cx="2501900" cy="506412"/>
            <a:chOff x="2422" y="193"/>
            <a:chExt cx="3940" cy="796"/>
          </a:xfrm>
        </p:grpSpPr>
        <p:grpSp>
          <p:nvGrpSpPr>
            <p:cNvPr id="2356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23570" name="文本框 39"/>
              <p:cNvSpPr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3571" name="文本框 40"/>
              <p:cNvSpPr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新知探究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23569" name="直接连接符 5"/>
            <p:cNvCxnSpPr/>
            <p:nvPr/>
          </p:nvCxnSpPr>
          <p:spPr>
            <a:xfrm flipH="1">
              <a:off x="4147" y="193"/>
              <a:ext cx="0" cy="681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grpSp>
        <p:nvGrpSpPr>
          <p:cNvPr id="23555" name="组合 17"/>
          <p:cNvGrpSpPr/>
          <p:nvPr/>
        </p:nvGrpSpPr>
        <p:grpSpPr>
          <a:xfrm>
            <a:off x="1411288" y="704850"/>
            <a:ext cx="2305050" cy="679450"/>
            <a:chOff x="1663" y="1641"/>
            <a:chExt cx="1593" cy="1069"/>
          </a:xfrm>
        </p:grpSpPr>
        <p:sp>
          <p:nvSpPr>
            <p:cNvPr id="23566" name="圆角矩形 18"/>
            <p:cNvSpPr/>
            <p:nvPr/>
          </p:nvSpPr>
          <p:spPr>
            <a:xfrm>
              <a:off x="1663" y="1641"/>
              <a:ext cx="144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1" hangingPunct="1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3567" name="文本框 1"/>
            <p:cNvSpPr/>
            <p:nvPr/>
          </p:nvSpPr>
          <p:spPr>
            <a:xfrm>
              <a:off x="1751" y="1764"/>
              <a:ext cx="1505" cy="8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算法多样化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3556" name="Picture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689975" y="1525588"/>
            <a:ext cx="2220913" cy="23526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57" name="Picture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6938" y="1898650"/>
            <a:ext cx="4437062" cy="2587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3558" name="Rectangle 3"/>
          <p:cNvSpPr/>
          <p:nvPr/>
        </p:nvSpPr>
        <p:spPr>
          <a:xfrm>
            <a:off x="5111750" y="4538663"/>
            <a:ext cx="2449513" cy="850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 sz="3200">
              <a:solidFill>
                <a:srgbClr val="1C1C1C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3559" name="Group 6"/>
          <p:cNvGrpSpPr/>
          <p:nvPr/>
        </p:nvGrpSpPr>
        <p:grpSpPr>
          <a:xfrm>
            <a:off x="4351338" y="5045075"/>
            <a:ext cx="2663825" cy="641350"/>
            <a:chOff x="0" y="0"/>
            <a:chExt cx="1678" cy="404"/>
          </a:xfrm>
        </p:grpSpPr>
        <p:sp>
          <p:nvSpPr>
            <p:cNvPr id="23564" name="Rectangle 23"/>
            <p:cNvSpPr/>
            <p:nvPr/>
          </p:nvSpPr>
          <p:spPr>
            <a:xfrm>
              <a:off x="1029" y="34"/>
              <a:ext cx="317" cy="31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3565" name="矩形 15"/>
            <p:cNvSpPr/>
            <p:nvPr/>
          </p:nvSpPr>
          <p:spPr>
            <a:xfrm>
              <a:off x="0" y="0"/>
              <a:ext cx="1678" cy="40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en-US" altLang="zh-CN" sz="3600" b="1">
                  <a:solidFill>
                    <a:srgbClr val="181FB4"/>
                  </a:solidFill>
                  <a:latin typeface="Arial" panose="020B0604020202020204" pitchFamily="34" charset="0"/>
                </a:rPr>
                <a:t>3</a:t>
              </a:r>
              <a:r>
                <a:rPr lang="zh-CN" altLang="en-US" sz="3600" b="1">
                  <a:solidFill>
                    <a:srgbClr val="181FB4"/>
                  </a:solidFill>
                  <a:latin typeface="Arial" panose="020B0604020202020204" pitchFamily="34" charset="0"/>
                  <a:ea typeface="楷体_GB2312" pitchFamily="49" charset="-122"/>
                </a:rPr>
                <a:t>＋</a:t>
              </a:r>
              <a:r>
                <a:rPr lang="en-US" altLang="zh-CN" sz="3600" b="1">
                  <a:solidFill>
                    <a:srgbClr val="181FB4"/>
                  </a:solidFill>
                  <a:latin typeface="Arial" panose="020B0604020202020204" pitchFamily="34" charset="0"/>
                </a:rPr>
                <a:t>2</a:t>
              </a:r>
              <a:r>
                <a:rPr lang="zh-CN" altLang="en-US" sz="3600" b="1">
                  <a:solidFill>
                    <a:srgbClr val="181FB4"/>
                  </a:solidFill>
                  <a:latin typeface="Arial" panose="020B0604020202020204" pitchFamily="34" charset="0"/>
                  <a:ea typeface="楷体_GB2312" pitchFamily="49" charset="-122"/>
                </a:rPr>
                <a:t>＝</a:t>
              </a:r>
              <a:endParaRPr lang="en-US" altLang="zh-CN" sz="3600" b="1">
                <a:solidFill>
                  <a:srgbClr val="181FB4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23560" name="Rectangle 25"/>
          <p:cNvSpPr/>
          <p:nvPr/>
        </p:nvSpPr>
        <p:spPr>
          <a:xfrm>
            <a:off x="5807075" y="5030788"/>
            <a:ext cx="857250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r>
              <a:rPr lang="en-US" altLang="zh-CN" sz="3600" b="1">
                <a:solidFill>
                  <a:srgbClr val="181FB4"/>
                </a:solidFill>
                <a:latin typeface="Arial" panose="020B0604020202020204" pitchFamily="34" charset="0"/>
              </a:rPr>
              <a:t>5</a:t>
            </a:r>
            <a:endParaRPr lang="zh-CN" altLang="en-US" sz="3600" b="1">
              <a:solidFill>
                <a:srgbClr val="181FB4"/>
              </a:solidFill>
              <a:latin typeface="Arial" panose="020B0604020202020204" pitchFamily="34" charset="0"/>
            </a:endParaRPr>
          </a:p>
        </p:txBody>
      </p:sp>
      <p:pic>
        <p:nvPicPr>
          <p:cNvPr id="23561" name="Picture 29" descr="1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63825" y="2019300"/>
            <a:ext cx="2224088" cy="20780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62" name="Picture 31" descr="1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80400" y="4106863"/>
            <a:ext cx="2079625" cy="12620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3563" name="文本框 3"/>
          <p:cNvSpPr/>
          <p:nvPr/>
        </p:nvSpPr>
        <p:spPr>
          <a:xfrm>
            <a:off x="3994150" y="4241800"/>
            <a:ext cx="4486275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一共有多少只松鼠？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 fill="hold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 fill="hold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 fill="hold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 fill="hold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 fill="hold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  <p:bldP spid="235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4"/>
          <p:cNvGrpSpPr/>
          <p:nvPr/>
        </p:nvGrpSpPr>
        <p:grpSpPr>
          <a:xfrm>
            <a:off x="1538288" y="198438"/>
            <a:ext cx="2501900" cy="506412"/>
            <a:chOff x="2422" y="193"/>
            <a:chExt cx="3940" cy="796"/>
          </a:xfrm>
        </p:grpSpPr>
        <p:grpSp>
          <p:nvGrpSpPr>
            <p:cNvPr id="24595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24597" name="文本框 39"/>
              <p:cNvSpPr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4598" name="文本框 40"/>
              <p:cNvSpPr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新知探究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24596" name="直接连接符 5"/>
            <p:cNvCxnSpPr/>
            <p:nvPr/>
          </p:nvCxnSpPr>
          <p:spPr>
            <a:xfrm flipH="1">
              <a:off x="4147" y="193"/>
              <a:ext cx="0" cy="681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grpSp>
        <p:nvGrpSpPr>
          <p:cNvPr id="24579" name="组合 17"/>
          <p:cNvGrpSpPr/>
          <p:nvPr/>
        </p:nvGrpSpPr>
        <p:grpSpPr>
          <a:xfrm>
            <a:off x="1411288" y="704850"/>
            <a:ext cx="2305050" cy="679450"/>
            <a:chOff x="1663" y="1641"/>
            <a:chExt cx="1593" cy="1069"/>
          </a:xfrm>
        </p:grpSpPr>
        <p:sp>
          <p:nvSpPr>
            <p:cNvPr id="24593" name="圆角矩形 18"/>
            <p:cNvSpPr/>
            <p:nvPr/>
          </p:nvSpPr>
          <p:spPr>
            <a:xfrm>
              <a:off x="1663" y="1641"/>
              <a:ext cx="144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1" hangingPunct="1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4594" name="文本框 1"/>
            <p:cNvSpPr/>
            <p:nvPr/>
          </p:nvSpPr>
          <p:spPr>
            <a:xfrm>
              <a:off x="1751" y="1764"/>
              <a:ext cx="1505" cy="8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课中游戏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580" name="组合 2"/>
          <p:cNvGrpSpPr/>
          <p:nvPr/>
        </p:nvGrpSpPr>
        <p:grpSpPr>
          <a:xfrm>
            <a:off x="841375" y="1911350"/>
            <a:ext cx="2867025" cy="1606550"/>
            <a:chOff x="353934" y="2488952"/>
            <a:chExt cx="2867481" cy="1607508"/>
          </a:xfrm>
        </p:grpSpPr>
        <p:sp>
          <p:nvSpPr>
            <p:cNvPr id="24591" name="AutoShape 16"/>
            <p:cNvSpPr/>
            <p:nvPr/>
          </p:nvSpPr>
          <p:spPr>
            <a:xfrm>
              <a:off x="1655256" y="2825067"/>
              <a:ext cx="1566159" cy="578785"/>
            </a:xfrm>
            <a:prstGeom prst="wedgeRoundRectCallout">
              <a:avLst>
                <a:gd name="adj1" fmla="val -58185"/>
                <a:gd name="adj2" fmla="val -352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我说1。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4592" name="Picture 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EF5E7"/>
                </a:clrFrom>
                <a:clrTo>
                  <a:srgbClr val="FEF5E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3934" y="2488952"/>
              <a:ext cx="1301316" cy="16075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grpSp>
        <p:nvGrpSpPr>
          <p:cNvPr id="24581" name="组合 10264"/>
          <p:cNvGrpSpPr/>
          <p:nvPr/>
        </p:nvGrpSpPr>
        <p:grpSpPr>
          <a:xfrm>
            <a:off x="7496175" y="1836738"/>
            <a:ext cx="2968625" cy="1250950"/>
            <a:chOff x="3092" y="3339"/>
            <a:chExt cx="1870" cy="788"/>
          </a:xfrm>
        </p:grpSpPr>
        <p:sp>
          <p:nvSpPr>
            <p:cNvPr id="24589" name="AutoShape 16"/>
            <p:cNvSpPr/>
            <p:nvPr/>
          </p:nvSpPr>
          <p:spPr>
            <a:xfrm>
              <a:off x="3092" y="3612"/>
              <a:ext cx="850" cy="364"/>
            </a:xfrm>
            <a:prstGeom prst="wedgeRoundRectCallout">
              <a:avLst>
                <a:gd name="adj1" fmla="val 68458"/>
                <a:gd name="adj2" fmla="val 18023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我说4。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4590" name="Picture 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EF5E7"/>
                </a:clrFrom>
                <a:clrTo>
                  <a:srgbClr val="FEF5E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95" y="3339"/>
              <a:ext cx="767" cy="7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grpSp>
        <p:nvGrpSpPr>
          <p:cNvPr id="24582" name="组合 10"/>
          <p:cNvGrpSpPr/>
          <p:nvPr/>
        </p:nvGrpSpPr>
        <p:grpSpPr>
          <a:xfrm>
            <a:off x="841375" y="4325938"/>
            <a:ext cx="9623425" cy="1606550"/>
            <a:chOff x="1325" y="6812"/>
            <a:chExt cx="15154" cy="2530"/>
          </a:xfrm>
        </p:grpSpPr>
        <p:grpSp>
          <p:nvGrpSpPr>
            <p:cNvPr id="24583" name="组合 3"/>
            <p:cNvGrpSpPr/>
            <p:nvPr/>
          </p:nvGrpSpPr>
          <p:grpSpPr>
            <a:xfrm>
              <a:off x="1325" y="6812"/>
              <a:ext cx="5339" cy="2530"/>
              <a:chOff x="353934" y="2488952"/>
              <a:chExt cx="3391440" cy="1607508"/>
            </a:xfrm>
          </p:grpSpPr>
          <p:sp>
            <p:nvSpPr>
              <p:cNvPr id="24587" name="AutoShape 16"/>
              <p:cNvSpPr/>
              <p:nvPr/>
            </p:nvSpPr>
            <p:spPr>
              <a:xfrm>
                <a:off x="1645730" y="2753905"/>
                <a:ext cx="2099644" cy="579187"/>
              </a:xfrm>
              <a:prstGeom prst="wedgeRoundRectCallout">
                <a:avLst>
                  <a:gd name="adj1" fmla="val -58185"/>
                  <a:gd name="adj2" fmla="val -352"/>
                  <a:gd name="adj3" fmla="val 16667"/>
                </a:avLst>
              </a:prstGeom>
              <a:solidFill>
                <a:schemeClr val="bg1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和</a:t>
                </a: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组成</a:t>
                </a: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24588" name="Picture 2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EF5E7"/>
                  </a:clrFrom>
                  <a:clrTo>
                    <a:srgbClr val="FEF5E7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53934" y="2488952"/>
                <a:ext cx="1301316" cy="160750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grpSp>
          <p:nvGrpSpPr>
            <p:cNvPr id="24584" name="组合 7"/>
            <p:cNvGrpSpPr/>
            <p:nvPr/>
          </p:nvGrpSpPr>
          <p:grpSpPr>
            <a:xfrm>
              <a:off x="10575" y="6811"/>
              <a:ext cx="5905" cy="1970"/>
              <a:chOff x="2600" y="3339"/>
              <a:chExt cx="2362" cy="788"/>
            </a:xfrm>
          </p:grpSpPr>
          <p:sp>
            <p:nvSpPr>
              <p:cNvPr id="24585" name="AutoShape 16"/>
              <p:cNvSpPr/>
              <p:nvPr/>
            </p:nvSpPr>
            <p:spPr>
              <a:xfrm>
                <a:off x="2600" y="3612"/>
                <a:ext cx="1342" cy="364"/>
              </a:xfrm>
              <a:prstGeom prst="wedgeRoundRectCallout">
                <a:avLst>
                  <a:gd name="adj1" fmla="val 68458"/>
                  <a:gd name="adj2" fmla="val 18023"/>
                  <a:gd name="adj3" fmla="val 16667"/>
                </a:avLst>
              </a:prstGeom>
              <a:solidFill>
                <a:schemeClr val="bg1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和</a:t>
                </a: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组成</a:t>
                </a: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24586" name="Picture 3"/>
              <p:cNvPicPr>
                <a:picLocks noChangeAspect="1"/>
              </p:cNvPicPr>
              <p:nvPr/>
            </p:nvPicPr>
            <p:blipFill>
              <a:blip r:embed="rId2" cstate="email">
                <a:clrChange>
                  <a:clrFrom>
                    <a:srgbClr val="FEF5E7"/>
                  </a:clrFrom>
                  <a:clrTo>
                    <a:srgbClr val="FEF5E7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195" y="3339"/>
                <a:ext cx="767" cy="7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 fill="hold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 fill="hold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2"/>
          <p:cNvGrpSpPr/>
          <p:nvPr/>
        </p:nvGrpSpPr>
        <p:grpSpPr>
          <a:xfrm>
            <a:off x="1538288" y="198438"/>
            <a:ext cx="2505075" cy="506412"/>
            <a:chOff x="2422" y="193"/>
            <a:chExt cx="3943" cy="796"/>
          </a:xfrm>
        </p:grpSpPr>
        <p:grpSp>
          <p:nvGrpSpPr>
            <p:cNvPr id="25610" name="组合 37"/>
            <p:cNvGrpSpPr/>
            <p:nvPr/>
          </p:nvGrpSpPr>
          <p:grpSpPr>
            <a:xfrm>
              <a:off x="2422" y="216"/>
              <a:ext cx="3943" cy="773"/>
              <a:chOff x="1372504" y="144568"/>
              <a:chExt cx="2504296" cy="491041"/>
            </a:xfrm>
          </p:grpSpPr>
          <p:sp>
            <p:nvSpPr>
              <p:cNvPr id="25612" name="文本框 39"/>
              <p:cNvSpPr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5613" name="文本框 40"/>
              <p:cNvSpPr/>
              <p:nvPr/>
            </p:nvSpPr>
            <p:spPr>
              <a:xfrm>
                <a:off x="2469692" y="144568"/>
                <a:ext cx="1407108" cy="4596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巩固应用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25611" name="直接连接符 9"/>
            <p:cNvCxnSpPr/>
            <p:nvPr/>
          </p:nvCxnSpPr>
          <p:spPr>
            <a:xfrm flipH="1">
              <a:off x="4149" y="193"/>
              <a:ext cx="0" cy="681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pic>
        <p:nvPicPr>
          <p:cNvPr id="25603" name="Picture 12" descr="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35175" y="1814513"/>
            <a:ext cx="8232775" cy="2540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5604" name="Text Box 21"/>
          <p:cNvSpPr/>
          <p:nvPr/>
        </p:nvSpPr>
        <p:spPr>
          <a:xfrm>
            <a:off x="4403725" y="3703638"/>
            <a:ext cx="357188" cy="4953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5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5605" name="Text Box 22"/>
          <p:cNvSpPr/>
          <p:nvPr/>
        </p:nvSpPr>
        <p:spPr>
          <a:xfrm>
            <a:off x="8521700" y="3703638"/>
            <a:ext cx="357188" cy="4953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5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5606" name="文本框 1"/>
          <p:cNvSpPr/>
          <p:nvPr/>
        </p:nvSpPr>
        <p:spPr>
          <a:xfrm>
            <a:off x="3589338" y="5018088"/>
            <a:ext cx="592296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说一说算式表示的意思，怎样算？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607" name="组合 17"/>
          <p:cNvGrpSpPr/>
          <p:nvPr/>
        </p:nvGrpSpPr>
        <p:grpSpPr>
          <a:xfrm>
            <a:off x="1768475" y="730250"/>
            <a:ext cx="3154363" cy="679450"/>
            <a:chOff x="1663" y="1641"/>
            <a:chExt cx="2679" cy="1069"/>
          </a:xfrm>
        </p:grpSpPr>
        <p:sp>
          <p:nvSpPr>
            <p:cNvPr id="25608" name="圆角矩形 18"/>
            <p:cNvSpPr/>
            <p:nvPr/>
          </p:nvSpPr>
          <p:spPr>
            <a:xfrm>
              <a:off x="1663" y="1641"/>
              <a:ext cx="2541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1" hangingPunct="1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09" name="文本框 1"/>
            <p:cNvSpPr/>
            <p:nvPr/>
          </p:nvSpPr>
          <p:spPr>
            <a:xfrm>
              <a:off x="1751" y="1764"/>
              <a:ext cx="2591" cy="8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说一说，填一填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  <p:bldP spid="256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>
          <a:xfrm>
            <a:off x="1538288" y="198438"/>
            <a:ext cx="2505075" cy="506412"/>
            <a:chOff x="2422" y="193"/>
            <a:chExt cx="3944" cy="796"/>
          </a:xfrm>
        </p:grpSpPr>
        <p:grpSp>
          <p:nvGrpSpPr>
            <p:cNvPr id="26636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296" cy="491041"/>
            </a:xfrm>
          </p:grpSpPr>
          <p:sp>
            <p:nvSpPr>
              <p:cNvPr id="26638" name="文本框 39"/>
              <p:cNvSpPr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3563A8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6639" name="文本框 40"/>
              <p:cNvSpPr/>
              <p:nvPr/>
            </p:nvSpPr>
            <p:spPr>
              <a:xfrm>
                <a:off x="2469692" y="144568"/>
                <a:ext cx="1407108" cy="45968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Arial Unicode MS" pitchFamily="34" charset="-122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zh-CN" sz="2400" b="1">
                    <a:solidFill>
                      <a:srgbClr val="7F7F7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巩固应用</a:t>
                </a:r>
                <a:endParaRPr lang="zh-CN" altLang="zh-CN" sz="2400" b="1">
                  <a:solidFill>
                    <a:srgbClr val="7F7F7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cxnSp>
          <p:nvCxnSpPr>
            <p:cNvPr id="26637" name="直接连接符 1"/>
            <p:cNvCxnSpPr/>
            <p:nvPr/>
          </p:nvCxnSpPr>
          <p:spPr>
            <a:xfrm flipH="1">
              <a:off x="4149" y="193"/>
              <a:ext cx="0" cy="681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</p:spPr>
        </p:cxnSp>
      </p:grpSp>
      <p:grpSp>
        <p:nvGrpSpPr>
          <p:cNvPr id="26627" name="组合 17"/>
          <p:cNvGrpSpPr/>
          <p:nvPr/>
        </p:nvGrpSpPr>
        <p:grpSpPr>
          <a:xfrm>
            <a:off x="1768475" y="730250"/>
            <a:ext cx="3154363" cy="679450"/>
            <a:chOff x="1663" y="1641"/>
            <a:chExt cx="2679" cy="1069"/>
          </a:xfrm>
        </p:grpSpPr>
        <p:sp>
          <p:nvSpPr>
            <p:cNvPr id="26634" name="圆角矩形 18"/>
            <p:cNvSpPr/>
            <p:nvPr/>
          </p:nvSpPr>
          <p:spPr>
            <a:xfrm>
              <a:off x="1663" y="1641"/>
              <a:ext cx="2541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1" hangingPunct="1"/>
              <a:endParaRPr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35" name="文本框 2"/>
            <p:cNvSpPr/>
            <p:nvPr/>
          </p:nvSpPr>
          <p:spPr>
            <a:xfrm>
              <a:off x="1751" y="1764"/>
              <a:ext cx="2591" cy="8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 Unicode MS" pitchFamily="34" charset="-122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摆一摆，填一填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6628" name="Picture 13" descr="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98738" y="2284413"/>
            <a:ext cx="7251700" cy="1625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6629" name="Text Box 7"/>
          <p:cNvSpPr/>
          <p:nvPr/>
        </p:nvSpPr>
        <p:spPr>
          <a:xfrm>
            <a:off x="4598988" y="3276600"/>
            <a:ext cx="357187" cy="4953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4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6630" name="Text Box 8"/>
          <p:cNvSpPr/>
          <p:nvPr/>
        </p:nvSpPr>
        <p:spPr>
          <a:xfrm>
            <a:off x="8021638" y="3276600"/>
            <a:ext cx="357187" cy="4953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6631" name="Text Box 11"/>
          <p:cNvSpPr/>
          <p:nvPr/>
        </p:nvSpPr>
        <p:spPr>
          <a:xfrm>
            <a:off x="8734425" y="3276600"/>
            <a:ext cx="357188" cy="4953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4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6632" name="文本框 3"/>
          <p:cNvSpPr/>
          <p:nvPr/>
        </p:nvSpPr>
        <p:spPr>
          <a:xfrm>
            <a:off x="3284538" y="4410075"/>
            <a:ext cx="7335837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 Unicode MS" pitchFamily="34" charset="-122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说一说算式表示的意思，再摆一摆，完成计算。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3" name="文本框 99"/>
          <p:cNvSpPr/>
          <p:nvPr/>
        </p:nvSpPr>
        <p:spPr>
          <a:xfrm>
            <a:off x="3857625" y="5259388"/>
            <a:ext cx="619125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3048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观察这两组算式，你有什么发现？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 fill="hold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  <p:bldP spid="26631" grpId="0"/>
      <p:bldP spid="26632" grpId="0"/>
      <p:bldP spid="2663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</Words>
  <Application>WPS 演示</Application>
  <PresentationFormat>自定义</PresentationFormat>
  <Paragraphs>130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Arial Unicode MS</vt:lpstr>
      <vt:lpstr>华文新魏</vt:lpstr>
      <vt:lpstr>Calibri</vt:lpstr>
      <vt:lpstr>Calibri</vt:lpstr>
      <vt:lpstr>微软雅黑</vt:lpstr>
      <vt:lpstr>楷体_GB2312</vt:lpstr>
      <vt:lpstr>新宋体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《加法》1-5的认识和加减法PPT优秀课件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2022-07-26T10:37:00Z</cp:lastPrinted>
  <dcterms:created xsi:type="dcterms:W3CDTF">2022-07-26T10:37:00Z</dcterms:created>
  <dcterms:modified xsi:type="dcterms:W3CDTF">2023-10-26T07:24:06Z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890CA00BA67E4FADA3E1D4779807B53C_12</vt:lpwstr>
  </property>
  <property fmtid="{D5CDD505-2E9C-101B-9397-08002B2CF9AE}" pid="3" name="KSOProductBuildVer">
    <vt:lpwstr>2052-12.1.0.15712</vt:lpwstr>
  </property>
</Properties>
</file>