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9"/>
  </p:notesMasterIdLst>
  <p:sldIdLst>
    <p:sldId id="377" r:id="rId3"/>
    <p:sldId id="350" r:id="rId4"/>
    <p:sldId id="351" r:id="rId5"/>
    <p:sldId id="352" r:id="rId6"/>
    <p:sldId id="353" r:id="rId7"/>
    <p:sldId id="354" r:id="rId8"/>
    <p:sldId id="355" r:id="rId9"/>
    <p:sldId id="356" r:id="rId10"/>
    <p:sldId id="357" r:id="rId11"/>
    <p:sldId id="358" r:id="rId12"/>
    <p:sldId id="360" r:id="rId13"/>
    <p:sldId id="369" r:id="rId14"/>
    <p:sldId id="361" r:id="rId15"/>
    <p:sldId id="373" r:id="rId16"/>
    <p:sldId id="376" r:id="rId17"/>
    <p:sldId id="344" r:id="rId18"/>
  </p:sldIdLst>
  <p:sldSz cx="12192000" cy="6858000"/>
  <p:notesSz cx="6858000" cy="9144000"/>
  <p:custDataLst>
    <p:tags r:id="rId23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97" userDrawn="1">
          <p15:clr>
            <a:srgbClr val="A4A3A4"/>
          </p15:clr>
        </p15:guide>
        <p15:guide id="2" pos="388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howGuides="1">
      <p:cViewPr varScale="1">
        <p:scale>
          <a:sx n="107" d="100"/>
          <a:sy n="107" d="100"/>
        </p:scale>
        <p:origin x="-678" y="-90"/>
      </p:cViewPr>
      <p:guideLst>
        <p:guide orient="horz" pos="2097"/>
        <p:guide pos="3881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3" Type="http://schemas.openxmlformats.org/officeDocument/2006/relationships/tags" Target="tags/tag2.xml"/><Relationship Id="rId22" Type="http://schemas.openxmlformats.org/officeDocument/2006/relationships/tableStyles" Target="tableStyles.xml"/><Relationship Id="rId21" Type="http://schemas.openxmlformats.org/officeDocument/2006/relationships/viewProps" Target="viewProps.xml"/><Relationship Id="rId20" Type="http://schemas.openxmlformats.org/officeDocument/2006/relationships/presProps" Target="presProps.xml"/><Relationship Id="rId2" Type="http://schemas.openxmlformats.org/officeDocument/2006/relationships/theme" Target="theme/theme1.xml"/><Relationship Id="rId19" Type="http://schemas.openxmlformats.org/officeDocument/2006/relationships/notesMaster" Target="notesMasters/notesMaster1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74BBF06-C0F1-4EEA-9161-94E5AE50D86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1358CC-A703-4029-B39F-0A33770C7D58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 showMasterSp="0">
  <p:cSld name="3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 userDrawn="1"/>
        </p:nvGrpSpPr>
        <p:grpSpPr>
          <a:xfrm>
            <a:off x="-2541270" y="-3404235"/>
            <a:ext cx="4542155" cy="4967605"/>
            <a:chOff x="5588764" y="391169"/>
            <a:chExt cx="2614564" cy="2602028"/>
          </a:xfrm>
        </p:grpSpPr>
        <p:sp>
          <p:nvSpPr>
            <p:cNvPr id="8" name="Freeform 5"/>
            <p:cNvSpPr/>
            <p:nvPr/>
          </p:nvSpPr>
          <p:spPr bwMode="auto">
            <a:xfrm rot="619297">
              <a:off x="5641282" y="391169"/>
              <a:ext cx="2499217" cy="2601749"/>
            </a:xfrm>
            <a:custGeom>
              <a:avLst/>
              <a:gdLst>
                <a:gd name="T0" fmla="*/ 121 w 245"/>
                <a:gd name="T1" fmla="*/ 0 h 255"/>
                <a:gd name="T2" fmla="*/ 158 w 245"/>
                <a:gd name="T3" fmla="*/ 61 h 255"/>
                <a:gd name="T4" fmla="*/ 234 w 245"/>
                <a:gd name="T5" fmla="*/ 65 h 255"/>
                <a:gd name="T6" fmla="*/ 198 w 245"/>
                <a:gd name="T7" fmla="*/ 128 h 255"/>
                <a:gd name="T8" fmla="*/ 233 w 245"/>
                <a:gd name="T9" fmla="*/ 191 h 255"/>
                <a:gd name="T10" fmla="*/ 160 w 245"/>
                <a:gd name="T11" fmla="*/ 193 h 255"/>
                <a:gd name="T12" fmla="*/ 122 w 245"/>
                <a:gd name="T13" fmla="*/ 255 h 255"/>
                <a:gd name="T14" fmla="*/ 87 w 245"/>
                <a:gd name="T15" fmla="*/ 193 h 255"/>
                <a:gd name="T16" fmla="*/ 11 w 245"/>
                <a:gd name="T17" fmla="*/ 190 h 255"/>
                <a:gd name="T18" fmla="*/ 47 w 245"/>
                <a:gd name="T19" fmla="*/ 125 h 255"/>
                <a:gd name="T20" fmla="*/ 11 w 245"/>
                <a:gd name="T21" fmla="*/ 65 h 255"/>
                <a:gd name="T22" fmla="*/ 86 w 245"/>
                <a:gd name="T23" fmla="*/ 62 h 255"/>
                <a:gd name="T24" fmla="*/ 121 w 245"/>
                <a:gd name="T25" fmla="*/ 0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5" h="255">
                  <a:moveTo>
                    <a:pt x="121" y="0"/>
                  </a:moveTo>
                  <a:cubicBezTo>
                    <a:pt x="142" y="0"/>
                    <a:pt x="147" y="55"/>
                    <a:pt x="158" y="61"/>
                  </a:cubicBezTo>
                  <a:cubicBezTo>
                    <a:pt x="170" y="67"/>
                    <a:pt x="222" y="43"/>
                    <a:pt x="234" y="65"/>
                  </a:cubicBezTo>
                  <a:cubicBezTo>
                    <a:pt x="245" y="85"/>
                    <a:pt x="198" y="115"/>
                    <a:pt x="198" y="128"/>
                  </a:cubicBezTo>
                  <a:cubicBezTo>
                    <a:pt x="198" y="141"/>
                    <a:pt x="244" y="172"/>
                    <a:pt x="233" y="191"/>
                  </a:cubicBezTo>
                  <a:cubicBezTo>
                    <a:pt x="222" y="211"/>
                    <a:pt x="172" y="186"/>
                    <a:pt x="160" y="193"/>
                  </a:cubicBezTo>
                  <a:cubicBezTo>
                    <a:pt x="148" y="200"/>
                    <a:pt x="143" y="255"/>
                    <a:pt x="122" y="255"/>
                  </a:cubicBezTo>
                  <a:cubicBezTo>
                    <a:pt x="101" y="255"/>
                    <a:pt x="98" y="199"/>
                    <a:pt x="87" y="193"/>
                  </a:cubicBezTo>
                  <a:cubicBezTo>
                    <a:pt x="75" y="187"/>
                    <a:pt x="24" y="212"/>
                    <a:pt x="11" y="190"/>
                  </a:cubicBezTo>
                  <a:cubicBezTo>
                    <a:pt x="0" y="169"/>
                    <a:pt x="47" y="138"/>
                    <a:pt x="47" y="125"/>
                  </a:cubicBezTo>
                  <a:cubicBezTo>
                    <a:pt x="48" y="113"/>
                    <a:pt x="1" y="83"/>
                    <a:pt x="11" y="65"/>
                  </a:cubicBezTo>
                  <a:cubicBezTo>
                    <a:pt x="23" y="45"/>
                    <a:pt x="73" y="69"/>
                    <a:pt x="86" y="62"/>
                  </a:cubicBezTo>
                  <a:cubicBezTo>
                    <a:pt x="97" y="55"/>
                    <a:pt x="100" y="0"/>
                    <a:pt x="121" y="0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" name="Freeform 6"/>
            <p:cNvSpPr/>
            <p:nvPr/>
          </p:nvSpPr>
          <p:spPr bwMode="auto">
            <a:xfrm rot="619297">
              <a:off x="5631554" y="404266"/>
              <a:ext cx="2520576" cy="2588931"/>
            </a:xfrm>
            <a:custGeom>
              <a:avLst/>
              <a:gdLst>
                <a:gd name="T0" fmla="*/ 129 w 247"/>
                <a:gd name="T1" fmla="*/ 1 h 254"/>
                <a:gd name="T2" fmla="*/ 162 w 247"/>
                <a:gd name="T3" fmla="*/ 63 h 254"/>
                <a:gd name="T4" fmla="*/ 237 w 247"/>
                <a:gd name="T5" fmla="*/ 71 h 254"/>
                <a:gd name="T6" fmla="*/ 198 w 247"/>
                <a:gd name="T7" fmla="*/ 131 h 254"/>
                <a:gd name="T8" fmla="*/ 229 w 247"/>
                <a:gd name="T9" fmla="*/ 196 h 254"/>
                <a:gd name="T10" fmla="*/ 156 w 247"/>
                <a:gd name="T11" fmla="*/ 193 h 254"/>
                <a:gd name="T12" fmla="*/ 116 w 247"/>
                <a:gd name="T13" fmla="*/ 252 h 254"/>
                <a:gd name="T14" fmla="*/ 84 w 247"/>
                <a:gd name="T15" fmla="*/ 189 h 254"/>
                <a:gd name="T16" fmla="*/ 11 w 247"/>
                <a:gd name="T17" fmla="*/ 182 h 254"/>
                <a:gd name="T18" fmla="*/ 49 w 247"/>
                <a:gd name="T19" fmla="*/ 121 h 254"/>
                <a:gd name="T20" fmla="*/ 18 w 247"/>
                <a:gd name="T21" fmla="*/ 59 h 254"/>
                <a:gd name="T22" fmla="*/ 91 w 247"/>
                <a:gd name="T23" fmla="*/ 60 h 254"/>
                <a:gd name="T24" fmla="*/ 129 w 247"/>
                <a:gd name="T25" fmla="*/ 1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6" h="254">
                  <a:moveTo>
                    <a:pt x="129" y="1"/>
                  </a:moveTo>
                  <a:cubicBezTo>
                    <a:pt x="150" y="2"/>
                    <a:pt x="151" y="57"/>
                    <a:pt x="162" y="63"/>
                  </a:cubicBezTo>
                  <a:cubicBezTo>
                    <a:pt x="174" y="70"/>
                    <a:pt x="226" y="49"/>
                    <a:pt x="237" y="71"/>
                  </a:cubicBezTo>
                  <a:cubicBezTo>
                    <a:pt x="247" y="91"/>
                    <a:pt x="199" y="118"/>
                    <a:pt x="198" y="131"/>
                  </a:cubicBezTo>
                  <a:cubicBezTo>
                    <a:pt x="197" y="144"/>
                    <a:pt x="241" y="177"/>
                    <a:pt x="229" y="196"/>
                  </a:cubicBezTo>
                  <a:cubicBezTo>
                    <a:pt x="217" y="214"/>
                    <a:pt x="169" y="187"/>
                    <a:pt x="156" y="193"/>
                  </a:cubicBezTo>
                  <a:cubicBezTo>
                    <a:pt x="144" y="199"/>
                    <a:pt x="137" y="254"/>
                    <a:pt x="116" y="252"/>
                  </a:cubicBezTo>
                  <a:cubicBezTo>
                    <a:pt x="95" y="251"/>
                    <a:pt x="95" y="196"/>
                    <a:pt x="84" y="189"/>
                  </a:cubicBezTo>
                  <a:cubicBezTo>
                    <a:pt x="73" y="182"/>
                    <a:pt x="21" y="204"/>
                    <a:pt x="11" y="182"/>
                  </a:cubicBezTo>
                  <a:cubicBezTo>
                    <a:pt x="0" y="161"/>
                    <a:pt x="48" y="134"/>
                    <a:pt x="49" y="121"/>
                  </a:cubicBezTo>
                  <a:cubicBezTo>
                    <a:pt x="50" y="108"/>
                    <a:pt x="7" y="76"/>
                    <a:pt x="18" y="59"/>
                  </a:cubicBezTo>
                  <a:cubicBezTo>
                    <a:pt x="30" y="40"/>
                    <a:pt x="78" y="66"/>
                    <a:pt x="91" y="60"/>
                  </a:cubicBezTo>
                  <a:cubicBezTo>
                    <a:pt x="103" y="54"/>
                    <a:pt x="109" y="0"/>
                    <a:pt x="129" y="1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" name="Freeform 7"/>
            <p:cNvSpPr/>
            <p:nvPr/>
          </p:nvSpPr>
          <p:spPr bwMode="auto">
            <a:xfrm rot="619297">
              <a:off x="5631554" y="412810"/>
              <a:ext cx="2520576" cy="2571843"/>
            </a:xfrm>
            <a:custGeom>
              <a:avLst/>
              <a:gdLst>
                <a:gd name="T0" fmla="*/ 137 w 247"/>
                <a:gd name="T1" fmla="*/ 2 h 252"/>
                <a:gd name="T2" fmla="*/ 165 w 247"/>
                <a:gd name="T3" fmla="*/ 65 h 252"/>
                <a:gd name="T4" fmla="*/ 239 w 247"/>
                <a:gd name="T5" fmla="*/ 77 h 252"/>
                <a:gd name="T6" fmla="*/ 197 w 247"/>
                <a:gd name="T7" fmla="*/ 134 h 252"/>
                <a:gd name="T8" fmla="*/ 224 w 247"/>
                <a:gd name="T9" fmla="*/ 200 h 252"/>
                <a:gd name="T10" fmla="*/ 152 w 247"/>
                <a:gd name="T11" fmla="*/ 193 h 252"/>
                <a:gd name="T12" fmla="*/ 109 w 247"/>
                <a:gd name="T13" fmla="*/ 250 h 252"/>
                <a:gd name="T14" fmla="*/ 81 w 247"/>
                <a:gd name="T15" fmla="*/ 185 h 252"/>
                <a:gd name="T16" fmla="*/ 9 w 247"/>
                <a:gd name="T17" fmla="*/ 174 h 252"/>
                <a:gd name="T18" fmla="*/ 50 w 247"/>
                <a:gd name="T19" fmla="*/ 116 h 252"/>
                <a:gd name="T20" fmla="*/ 23 w 247"/>
                <a:gd name="T21" fmla="*/ 52 h 252"/>
                <a:gd name="T22" fmla="*/ 95 w 247"/>
                <a:gd name="T23" fmla="*/ 58 h 252"/>
                <a:gd name="T24" fmla="*/ 137 w 247"/>
                <a:gd name="T25" fmla="*/ 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6" h="251">
                  <a:moveTo>
                    <a:pt x="137" y="2"/>
                  </a:moveTo>
                  <a:cubicBezTo>
                    <a:pt x="157" y="4"/>
                    <a:pt x="155" y="58"/>
                    <a:pt x="165" y="65"/>
                  </a:cubicBezTo>
                  <a:cubicBezTo>
                    <a:pt x="177" y="73"/>
                    <a:pt x="229" y="55"/>
                    <a:pt x="239" y="77"/>
                  </a:cubicBezTo>
                  <a:cubicBezTo>
                    <a:pt x="247" y="98"/>
                    <a:pt x="198" y="121"/>
                    <a:pt x="197" y="134"/>
                  </a:cubicBezTo>
                  <a:cubicBezTo>
                    <a:pt x="196" y="147"/>
                    <a:pt x="237" y="182"/>
                    <a:pt x="224" y="200"/>
                  </a:cubicBezTo>
                  <a:cubicBezTo>
                    <a:pt x="210" y="217"/>
                    <a:pt x="164" y="188"/>
                    <a:pt x="152" y="193"/>
                  </a:cubicBezTo>
                  <a:cubicBezTo>
                    <a:pt x="140" y="198"/>
                    <a:pt x="130" y="252"/>
                    <a:pt x="109" y="250"/>
                  </a:cubicBezTo>
                  <a:cubicBezTo>
                    <a:pt x="88" y="247"/>
                    <a:pt x="91" y="192"/>
                    <a:pt x="81" y="185"/>
                  </a:cubicBezTo>
                  <a:cubicBezTo>
                    <a:pt x="70" y="177"/>
                    <a:pt x="18" y="196"/>
                    <a:pt x="9" y="174"/>
                  </a:cubicBezTo>
                  <a:cubicBezTo>
                    <a:pt x="0" y="153"/>
                    <a:pt x="49" y="129"/>
                    <a:pt x="50" y="116"/>
                  </a:cubicBezTo>
                  <a:cubicBezTo>
                    <a:pt x="52" y="104"/>
                    <a:pt x="11" y="69"/>
                    <a:pt x="23" y="52"/>
                  </a:cubicBezTo>
                  <a:cubicBezTo>
                    <a:pt x="37" y="35"/>
                    <a:pt x="83" y="63"/>
                    <a:pt x="95" y="58"/>
                  </a:cubicBezTo>
                  <a:cubicBezTo>
                    <a:pt x="107" y="53"/>
                    <a:pt x="116" y="0"/>
                    <a:pt x="137" y="2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" name="Freeform 8"/>
            <p:cNvSpPr/>
            <p:nvPr/>
          </p:nvSpPr>
          <p:spPr bwMode="auto">
            <a:xfrm rot="619297">
              <a:off x="5619922" y="412531"/>
              <a:ext cx="2541939" cy="2559027"/>
            </a:xfrm>
            <a:custGeom>
              <a:avLst/>
              <a:gdLst>
                <a:gd name="T0" fmla="*/ 145 w 249"/>
                <a:gd name="T1" fmla="*/ 4 h 251"/>
                <a:gd name="T2" fmla="*/ 170 w 249"/>
                <a:gd name="T3" fmla="*/ 69 h 251"/>
                <a:gd name="T4" fmla="*/ 242 w 249"/>
                <a:gd name="T5" fmla="*/ 84 h 251"/>
                <a:gd name="T6" fmla="*/ 197 w 249"/>
                <a:gd name="T7" fmla="*/ 138 h 251"/>
                <a:gd name="T8" fmla="*/ 219 w 249"/>
                <a:gd name="T9" fmla="*/ 205 h 251"/>
                <a:gd name="T10" fmla="*/ 148 w 249"/>
                <a:gd name="T11" fmla="*/ 194 h 251"/>
                <a:gd name="T12" fmla="*/ 103 w 249"/>
                <a:gd name="T13" fmla="*/ 248 h 251"/>
                <a:gd name="T14" fmla="*/ 79 w 249"/>
                <a:gd name="T15" fmla="*/ 182 h 251"/>
                <a:gd name="T16" fmla="*/ 8 w 249"/>
                <a:gd name="T17" fmla="*/ 168 h 251"/>
                <a:gd name="T18" fmla="*/ 52 w 249"/>
                <a:gd name="T19" fmla="*/ 112 h 251"/>
                <a:gd name="T20" fmla="*/ 30 w 249"/>
                <a:gd name="T21" fmla="*/ 47 h 251"/>
                <a:gd name="T22" fmla="*/ 100 w 249"/>
                <a:gd name="T23" fmla="*/ 56 h 251"/>
                <a:gd name="T24" fmla="*/ 145 w 249"/>
                <a:gd name="T25" fmla="*/ 4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9" h="251">
                  <a:moveTo>
                    <a:pt x="145" y="4"/>
                  </a:moveTo>
                  <a:cubicBezTo>
                    <a:pt x="165" y="7"/>
                    <a:pt x="160" y="61"/>
                    <a:pt x="170" y="69"/>
                  </a:cubicBezTo>
                  <a:cubicBezTo>
                    <a:pt x="180" y="77"/>
                    <a:pt x="233" y="62"/>
                    <a:pt x="242" y="84"/>
                  </a:cubicBezTo>
                  <a:cubicBezTo>
                    <a:pt x="249" y="105"/>
                    <a:pt x="199" y="126"/>
                    <a:pt x="197" y="138"/>
                  </a:cubicBezTo>
                  <a:cubicBezTo>
                    <a:pt x="195" y="150"/>
                    <a:pt x="234" y="188"/>
                    <a:pt x="219" y="205"/>
                  </a:cubicBezTo>
                  <a:cubicBezTo>
                    <a:pt x="205" y="222"/>
                    <a:pt x="161" y="190"/>
                    <a:pt x="148" y="194"/>
                  </a:cubicBezTo>
                  <a:cubicBezTo>
                    <a:pt x="137" y="199"/>
                    <a:pt x="124" y="251"/>
                    <a:pt x="103" y="248"/>
                  </a:cubicBezTo>
                  <a:cubicBezTo>
                    <a:pt x="83" y="244"/>
                    <a:pt x="88" y="190"/>
                    <a:pt x="79" y="182"/>
                  </a:cubicBezTo>
                  <a:cubicBezTo>
                    <a:pt x="69" y="173"/>
                    <a:pt x="16" y="189"/>
                    <a:pt x="8" y="168"/>
                  </a:cubicBezTo>
                  <a:cubicBezTo>
                    <a:pt x="0" y="147"/>
                    <a:pt x="50" y="125"/>
                    <a:pt x="52" y="112"/>
                  </a:cubicBezTo>
                  <a:cubicBezTo>
                    <a:pt x="55" y="100"/>
                    <a:pt x="16" y="63"/>
                    <a:pt x="30" y="47"/>
                  </a:cubicBezTo>
                  <a:cubicBezTo>
                    <a:pt x="44" y="30"/>
                    <a:pt x="88" y="61"/>
                    <a:pt x="100" y="56"/>
                  </a:cubicBezTo>
                  <a:cubicBezTo>
                    <a:pt x="112" y="52"/>
                    <a:pt x="125" y="0"/>
                    <a:pt x="145" y="4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" name="Freeform 9"/>
            <p:cNvSpPr/>
            <p:nvPr/>
          </p:nvSpPr>
          <p:spPr bwMode="auto">
            <a:xfrm rot="619297">
              <a:off x="5610612" y="421007"/>
              <a:ext cx="2559027" cy="2550483"/>
            </a:xfrm>
            <a:custGeom>
              <a:avLst/>
              <a:gdLst>
                <a:gd name="T0" fmla="*/ 153 w 251"/>
                <a:gd name="T1" fmla="*/ 5 h 250"/>
                <a:gd name="T2" fmla="*/ 174 w 251"/>
                <a:gd name="T3" fmla="*/ 71 h 250"/>
                <a:gd name="T4" fmla="*/ 244 w 251"/>
                <a:gd name="T5" fmla="*/ 90 h 250"/>
                <a:gd name="T6" fmla="*/ 197 w 251"/>
                <a:gd name="T7" fmla="*/ 141 h 250"/>
                <a:gd name="T8" fmla="*/ 215 w 251"/>
                <a:gd name="T9" fmla="*/ 209 h 250"/>
                <a:gd name="T10" fmla="*/ 145 w 251"/>
                <a:gd name="T11" fmla="*/ 194 h 250"/>
                <a:gd name="T12" fmla="*/ 97 w 251"/>
                <a:gd name="T13" fmla="*/ 245 h 250"/>
                <a:gd name="T14" fmla="*/ 76 w 251"/>
                <a:gd name="T15" fmla="*/ 177 h 250"/>
                <a:gd name="T16" fmla="*/ 7 w 251"/>
                <a:gd name="T17" fmla="*/ 160 h 250"/>
                <a:gd name="T18" fmla="*/ 54 w 251"/>
                <a:gd name="T19" fmla="*/ 108 h 250"/>
                <a:gd name="T20" fmla="*/ 36 w 251"/>
                <a:gd name="T21" fmla="*/ 40 h 250"/>
                <a:gd name="T22" fmla="*/ 105 w 251"/>
                <a:gd name="T23" fmla="*/ 54 h 250"/>
                <a:gd name="T24" fmla="*/ 153 w 251"/>
                <a:gd name="T25" fmla="*/ 5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1" h="250">
                  <a:moveTo>
                    <a:pt x="153" y="5"/>
                  </a:moveTo>
                  <a:cubicBezTo>
                    <a:pt x="173" y="9"/>
                    <a:pt x="165" y="62"/>
                    <a:pt x="174" y="71"/>
                  </a:cubicBezTo>
                  <a:cubicBezTo>
                    <a:pt x="184" y="80"/>
                    <a:pt x="238" y="68"/>
                    <a:pt x="244" y="90"/>
                  </a:cubicBezTo>
                  <a:cubicBezTo>
                    <a:pt x="251" y="111"/>
                    <a:pt x="200" y="129"/>
                    <a:pt x="197" y="141"/>
                  </a:cubicBezTo>
                  <a:cubicBezTo>
                    <a:pt x="194" y="153"/>
                    <a:pt x="231" y="193"/>
                    <a:pt x="215" y="209"/>
                  </a:cubicBezTo>
                  <a:cubicBezTo>
                    <a:pt x="199" y="225"/>
                    <a:pt x="158" y="191"/>
                    <a:pt x="145" y="194"/>
                  </a:cubicBezTo>
                  <a:cubicBezTo>
                    <a:pt x="133" y="198"/>
                    <a:pt x="117" y="250"/>
                    <a:pt x="97" y="245"/>
                  </a:cubicBezTo>
                  <a:cubicBezTo>
                    <a:pt x="77" y="240"/>
                    <a:pt x="86" y="186"/>
                    <a:pt x="76" y="177"/>
                  </a:cubicBezTo>
                  <a:cubicBezTo>
                    <a:pt x="67" y="169"/>
                    <a:pt x="14" y="181"/>
                    <a:pt x="7" y="160"/>
                  </a:cubicBezTo>
                  <a:cubicBezTo>
                    <a:pt x="0" y="139"/>
                    <a:pt x="51" y="120"/>
                    <a:pt x="54" y="108"/>
                  </a:cubicBezTo>
                  <a:cubicBezTo>
                    <a:pt x="57" y="95"/>
                    <a:pt x="21" y="56"/>
                    <a:pt x="36" y="40"/>
                  </a:cubicBezTo>
                  <a:cubicBezTo>
                    <a:pt x="51" y="25"/>
                    <a:pt x="93" y="58"/>
                    <a:pt x="105" y="54"/>
                  </a:cubicBezTo>
                  <a:cubicBezTo>
                    <a:pt x="117" y="51"/>
                    <a:pt x="133" y="0"/>
                    <a:pt x="153" y="5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9" name="Freeform 10"/>
            <p:cNvSpPr/>
            <p:nvPr/>
          </p:nvSpPr>
          <p:spPr bwMode="auto">
            <a:xfrm rot="619297">
              <a:off x="5611378" y="421076"/>
              <a:ext cx="2559027" cy="2541939"/>
            </a:xfrm>
            <a:custGeom>
              <a:avLst/>
              <a:gdLst>
                <a:gd name="T0" fmla="*/ 160 w 251"/>
                <a:gd name="T1" fmla="*/ 6 h 249"/>
                <a:gd name="T2" fmla="*/ 178 w 251"/>
                <a:gd name="T3" fmla="*/ 74 h 249"/>
                <a:gd name="T4" fmla="*/ 246 w 251"/>
                <a:gd name="T5" fmla="*/ 97 h 249"/>
                <a:gd name="T6" fmla="*/ 196 w 251"/>
                <a:gd name="T7" fmla="*/ 145 h 249"/>
                <a:gd name="T8" fmla="*/ 209 w 251"/>
                <a:gd name="T9" fmla="*/ 215 h 249"/>
                <a:gd name="T10" fmla="*/ 141 w 251"/>
                <a:gd name="T11" fmla="*/ 195 h 249"/>
                <a:gd name="T12" fmla="*/ 91 w 251"/>
                <a:gd name="T13" fmla="*/ 243 h 249"/>
                <a:gd name="T14" fmla="*/ 73 w 251"/>
                <a:gd name="T15" fmla="*/ 174 h 249"/>
                <a:gd name="T16" fmla="*/ 5 w 251"/>
                <a:gd name="T17" fmla="*/ 153 h 249"/>
                <a:gd name="T18" fmla="*/ 55 w 251"/>
                <a:gd name="T19" fmla="*/ 104 h 249"/>
                <a:gd name="T20" fmla="*/ 42 w 251"/>
                <a:gd name="T21" fmla="*/ 35 h 249"/>
                <a:gd name="T22" fmla="*/ 109 w 251"/>
                <a:gd name="T23" fmla="*/ 53 h 249"/>
                <a:gd name="T24" fmla="*/ 160 w 251"/>
                <a:gd name="T25" fmla="*/ 6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1" h="249">
                  <a:moveTo>
                    <a:pt x="160" y="6"/>
                  </a:moveTo>
                  <a:cubicBezTo>
                    <a:pt x="181" y="12"/>
                    <a:pt x="169" y="65"/>
                    <a:pt x="178" y="74"/>
                  </a:cubicBezTo>
                  <a:cubicBezTo>
                    <a:pt x="187" y="84"/>
                    <a:pt x="241" y="76"/>
                    <a:pt x="246" y="97"/>
                  </a:cubicBezTo>
                  <a:cubicBezTo>
                    <a:pt x="251" y="118"/>
                    <a:pt x="199" y="133"/>
                    <a:pt x="196" y="145"/>
                  </a:cubicBezTo>
                  <a:cubicBezTo>
                    <a:pt x="192" y="157"/>
                    <a:pt x="226" y="199"/>
                    <a:pt x="209" y="215"/>
                  </a:cubicBezTo>
                  <a:cubicBezTo>
                    <a:pt x="193" y="230"/>
                    <a:pt x="154" y="193"/>
                    <a:pt x="141" y="195"/>
                  </a:cubicBezTo>
                  <a:cubicBezTo>
                    <a:pt x="129" y="198"/>
                    <a:pt x="110" y="249"/>
                    <a:pt x="91" y="243"/>
                  </a:cubicBezTo>
                  <a:cubicBezTo>
                    <a:pt x="70" y="237"/>
                    <a:pt x="82" y="184"/>
                    <a:pt x="73" y="174"/>
                  </a:cubicBezTo>
                  <a:cubicBezTo>
                    <a:pt x="64" y="165"/>
                    <a:pt x="11" y="174"/>
                    <a:pt x="5" y="153"/>
                  </a:cubicBezTo>
                  <a:cubicBezTo>
                    <a:pt x="0" y="132"/>
                    <a:pt x="52" y="116"/>
                    <a:pt x="55" y="104"/>
                  </a:cubicBezTo>
                  <a:cubicBezTo>
                    <a:pt x="59" y="92"/>
                    <a:pt x="25" y="50"/>
                    <a:pt x="42" y="35"/>
                  </a:cubicBezTo>
                  <a:cubicBezTo>
                    <a:pt x="58" y="20"/>
                    <a:pt x="97" y="56"/>
                    <a:pt x="109" y="53"/>
                  </a:cubicBezTo>
                  <a:cubicBezTo>
                    <a:pt x="122" y="50"/>
                    <a:pt x="141" y="0"/>
                    <a:pt x="160" y="6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0" name="Freeform 11"/>
            <p:cNvSpPr/>
            <p:nvPr/>
          </p:nvSpPr>
          <p:spPr bwMode="auto">
            <a:xfrm rot="619297">
              <a:off x="5602416" y="434239"/>
              <a:ext cx="2580387" cy="2520577"/>
            </a:xfrm>
            <a:custGeom>
              <a:avLst/>
              <a:gdLst>
                <a:gd name="T0" fmla="*/ 169 w 253"/>
                <a:gd name="T1" fmla="*/ 7 h 247"/>
                <a:gd name="T2" fmla="*/ 182 w 253"/>
                <a:gd name="T3" fmla="*/ 77 h 247"/>
                <a:gd name="T4" fmla="*/ 249 w 253"/>
                <a:gd name="T5" fmla="*/ 104 h 247"/>
                <a:gd name="T6" fmla="*/ 196 w 253"/>
                <a:gd name="T7" fmla="*/ 148 h 247"/>
                <a:gd name="T8" fmla="*/ 205 w 253"/>
                <a:gd name="T9" fmla="*/ 219 h 247"/>
                <a:gd name="T10" fmla="*/ 137 w 253"/>
                <a:gd name="T11" fmla="*/ 196 h 247"/>
                <a:gd name="T12" fmla="*/ 85 w 253"/>
                <a:gd name="T13" fmla="*/ 240 h 247"/>
                <a:gd name="T14" fmla="*/ 71 w 253"/>
                <a:gd name="T15" fmla="*/ 170 h 247"/>
                <a:gd name="T16" fmla="*/ 5 w 253"/>
                <a:gd name="T17" fmla="*/ 145 h 247"/>
                <a:gd name="T18" fmla="*/ 57 w 253"/>
                <a:gd name="T19" fmla="*/ 100 h 247"/>
                <a:gd name="T20" fmla="*/ 48 w 253"/>
                <a:gd name="T21" fmla="*/ 29 h 247"/>
                <a:gd name="T22" fmla="*/ 115 w 253"/>
                <a:gd name="T23" fmla="*/ 51 h 247"/>
                <a:gd name="T24" fmla="*/ 169 w 253"/>
                <a:gd name="T25" fmla="*/ 7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3" h="246">
                  <a:moveTo>
                    <a:pt x="169" y="7"/>
                  </a:moveTo>
                  <a:cubicBezTo>
                    <a:pt x="189" y="15"/>
                    <a:pt x="174" y="67"/>
                    <a:pt x="182" y="77"/>
                  </a:cubicBezTo>
                  <a:cubicBezTo>
                    <a:pt x="191" y="87"/>
                    <a:pt x="245" y="82"/>
                    <a:pt x="249" y="104"/>
                  </a:cubicBezTo>
                  <a:cubicBezTo>
                    <a:pt x="253" y="124"/>
                    <a:pt x="200" y="136"/>
                    <a:pt x="196" y="148"/>
                  </a:cubicBezTo>
                  <a:cubicBezTo>
                    <a:pt x="191" y="160"/>
                    <a:pt x="223" y="204"/>
                    <a:pt x="205" y="219"/>
                  </a:cubicBezTo>
                  <a:cubicBezTo>
                    <a:pt x="187" y="233"/>
                    <a:pt x="150" y="193"/>
                    <a:pt x="137" y="196"/>
                  </a:cubicBezTo>
                  <a:cubicBezTo>
                    <a:pt x="125" y="198"/>
                    <a:pt x="104" y="247"/>
                    <a:pt x="85" y="240"/>
                  </a:cubicBezTo>
                  <a:cubicBezTo>
                    <a:pt x="65" y="233"/>
                    <a:pt x="79" y="180"/>
                    <a:pt x="71" y="170"/>
                  </a:cubicBezTo>
                  <a:cubicBezTo>
                    <a:pt x="63" y="160"/>
                    <a:pt x="9" y="166"/>
                    <a:pt x="5" y="145"/>
                  </a:cubicBezTo>
                  <a:cubicBezTo>
                    <a:pt x="0" y="124"/>
                    <a:pt x="53" y="111"/>
                    <a:pt x="57" y="100"/>
                  </a:cubicBezTo>
                  <a:cubicBezTo>
                    <a:pt x="61" y="87"/>
                    <a:pt x="30" y="43"/>
                    <a:pt x="48" y="29"/>
                  </a:cubicBezTo>
                  <a:cubicBezTo>
                    <a:pt x="65" y="15"/>
                    <a:pt x="102" y="54"/>
                    <a:pt x="115" y="51"/>
                  </a:cubicBezTo>
                  <a:cubicBezTo>
                    <a:pt x="127" y="49"/>
                    <a:pt x="149" y="0"/>
                    <a:pt x="169" y="7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1" name="Freeform 12"/>
            <p:cNvSpPr/>
            <p:nvPr/>
          </p:nvSpPr>
          <p:spPr bwMode="auto">
            <a:xfrm rot="619297">
              <a:off x="5602799" y="442818"/>
              <a:ext cx="2580387" cy="2499217"/>
            </a:xfrm>
            <a:custGeom>
              <a:avLst/>
              <a:gdLst>
                <a:gd name="T0" fmla="*/ 176 w 253"/>
                <a:gd name="T1" fmla="*/ 8 h 245"/>
                <a:gd name="T2" fmla="*/ 185 w 253"/>
                <a:gd name="T3" fmla="*/ 79 h 245"/>
                <a:gd name="T4" fmla="*/ 251 w 253"/>
                <a:gd name="T5" fmla="*/ 110 h 245"/>
                <a:gd name="T6" fmla="*/ 195 w 253"/>
                <a:gd name="T7" fmla="*/ 151 h 245"/>
                <a:gd name="T8" fmla="*/ 200 w 253"/>
                <a:gd name="T9" fmla="*/ 223 h 245"/>
                <a:gd name="T10" fmla="*/ 133 w 253"/>
                <a:gd name="T11" fmla="*/ 196 h 245"/>
                <a:gd name="T12" fmla="*/ 78 w 253"/>
                <a:gd name="T13" fmla="*/ 238 h 245"/>
                <a:gd name="T14" fmla="*/ 67 w 253"/>
                <a:gd name="T15" fmla="*/ 166 h 245"/>
                <a:gd name="T16" fmla="*/ 3 w 253"/>
                <a:gd name="T17" fmla="*/ 138 h 245"/>
                <a:gd name="T18" fmla="*/ 58 w 253"/>
                <a:gd name="T19" fmla="*/ 95 h 245"/>
                <a:gd name="T20" fmla="*/ 54 w 253"/>
                <a:gd name="T21" fmla="*/ 22 h 245"/>
                <a:gd name="T22" fmla="*/ 119 w 253"/>
                <a:gd name="T23" fmla="*/ 49 h 245"/>
                <a:gd name="T24" fmla="*/ 176 w 253"/>
                <a:gd name="T25" fmla="*/ 8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3" h="245">
                  <a:moveTo>
                    <a:pt x="176" y="8"/>
                  </a:moveTo>
                  <a:cubicBezTo>
                    <a:pt x="196" y="17"/>
                    <a:pt x="178" y="68"/>
                    <a:pt x="185" y="79"/>
                  </a:cubicBezTo>
                  <a:cubicBezTo>
                    <a:pt x="193" y="90"/>
                    <a:pt x="248" y="88"/>
                    <a:pt x="251" y="110"/>
                  </a:cubicBezTo>
                  <a:cubicBezTo>
                    <a:pt x="253" y="130"/>
                    <a:pt x="199" y="139"/>
                    <a:pt x="195" y="151"/>
                  </a:cubicBezTo>
                  <a:cubicBezTo>
                    <a:pt x="190" y="163"/>
                    <a:pt x="219" y="210"/>
                    <a:pt x="200" y="223"/>
                  </a:cubicBezTo>
                  <a:cubicBezTo>
                    <a:pt x="181" y="237"/>
                    <a:pt x="146" y="194"/>
                    <a:pt x="133" y="196"/>
                  </a:cubicBezTo>
                  <a:cubicBezTo>
                    <a:pt x="121" y="197"/>
                    <a:pt x="97" y="245"/>
                    <a:pt x="78" y="238"/>
                  </a:cubicBezTo>
                  <a:cubicBezTo>
                    <a:pt x="58" y="229"/>
                    <a:pt x="75" y="177"/>
                    <a:pt x="67" y="166"/>
                  </a:cubicBezTo>
                  <a:cubicBezTo>
                    <a:pt x="60" y="155"/>
                    <a:pt x="6" y="159"/>
                    <a:pt x="3" y="138"/>
                  </a:cubicBezTo>
                  <a:cubicBezTo>
                    <a:pt x="0" y="117"/>
                    <a:pt x="53" y="106"/>
                    <a:pt x="58" y="95"/>
                  </a:cubicBezTo>
                  <a:cubicBezTo>
                    <a:pt x="63" y="82"/>
                    <a:pt x="34" y="36"/>
                    <a:pt x="54" y="22"/>
                  </a:cubicBezTo>
                  <a:cubicBezTo>
                    <a:pt x="72" y="9"/>
                    <a:pt x="106" y="51"/>
                    <a:pt x="119" y="49"/>
                  </a:cubicBezTo>
                  <a:cubicBezTo>
                    <a:pt x="131" y="48"/>
                    <a:pt x="156" y="0"/>
                    <a:pt x="176" y="8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2" name="Freeform 13"/>
            <p:cNvSpPr/>
            <p:nvPr/>
          </p:nvSpPr>
          <p:spPr bwMode="auto">
            <a:xfrm rot="619297">
              <a:off x="5590016" y="442435"/>
              <a:ext cx="2601749" cy="2499217"/>
            </a:xfrm>
            <a:custGeom>
              <a:avLst/>
              <a:gdLst>
                <a:gd name="T0" fmla="*/ 184 w 255"/>
                <a:gd name="T1" fmla="*/ 10 h 245"/>
                <a:gd name="T2" fmla="*/ 190 w 255"/>
                <a:gd name="T3" fmla="*/ 82 h 245"/>
                <a:gd name="T4" fmla="*/ 254 w 255"/>
                <a:gd name="T5" fmla="*/ 117 h 245"/>
                <a:gd name="T6" fmla="*/ 195 w 255"/>
                <a:gd name="T7" fmla="*/ 155 h 245"/>
                <a:gd name="T8" fmla="*/ 195 w 255"/>
                <a:gd name="T9" fmla="*/ 229 h 245"/>
                <a:gd name="T10" fmla="*/ 130 w 255"/>
                <a:gd name="T11" fmla="*/ 197 h 245"/>
                <a:gd name="T12" fmla="*/ 72 w 255"/>
                <a:gd name="T13" fmla="*/ 236 h 245"/>
                <a:gd name="T14" fmla="*/ 65 w 255"/>
                <a:gd name="T15" fmla="*/ 162 h 245"/>
                <a:gd name="T16" fmla="*/ 2 w 255"/>
                <a:gd name="T17" fmla="*/ 131 h 245"/>
                <a:gd name="T18" fmla="*/ 60 w 255"/>
                <a:gd name="T19" fmla="*/ 91 h 245"/>
                <a:gd name="T20" fmla="*/ 60 w 255"/>
                <a:gd name="T21" fmla="*/ 17 h 245"/>
                <a:gd name="T22" fmla="*/ 124 w 255"/>
                <a:gd name="T23" fmla="*/ 48 h 245"/>
                <a:gd name="T24" fmla="*/ 184 w 255"/>
                <a:gd name="T25" fmla="*/ 10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5" h="245">
                  <a:moveTo>
                    <a:pt x="184" y="10"/>
                  </a:moveTo>
                  <a:cubicBezTo>
                    <a:pt x="204" y="20"/>
                    <a:pt x="182" y="71"/>
                    <a:pt x="190" y="82"/>
                  </a:cubicBezTo>
                  <a:cubicBezTo>
                    <a:pt x="197" y="94"/>
                    <a:pt x="252" y="95"/>
                    <a:pt x="254" y="117"/>
                  </a:cubicBezTo>
                  <a:cubicBezTo>
                    <a:pt x="255" y="137"/>
                    <a:pt x="200" y="144"/>
                    <a:pt x="195" y="155"/>
                  </a:cubicBezTo>
                  <a:cubicBezTo>
                    <a:pt x="189" y="167"/>
                    <a:pt x="216" y="216"/>
                    <a:pt x="195" y="229"/>
                  </a:cubicBezTo>
                  <a:cubicBezTo>
                    <a:pt x="176" y="241"/>
                    <a:pt x="143" y="196"/>
                    <a:pt x="130" y="197"/>
                  </a:cubicBezTo>
                  <a:cubicBezTo>
                    <a:pt x="118" y="197"/>
                    <a:pt x="91" y="245"/>
                    <a:pt x="72" y="236"/>
                  </a:cubicBezTo>
                  <a:cubicBezTo>
                    <a:pt x="52" y="226"/>
                    <a:pt x="73" y="174"/>
                    <a:pt x="65" y="162"/>
                  </a:cubicBezTo>
                  <a:cubicBezTo>
                    <a:pt x="58" y="152"/>
                    <a:pt x="3" y="152"/>
                    <a:pt x="2" y="131"/>
                  </a:cubicBezTo>
                  <a:cubicBezTo>
                    <a:pt x="0" y="110"/>
                    <a:pt x="55" y="103"/>
                    <a:pt x="60" y="91"/>
                  </a:cubicBezTo>
                  <a:cubicBezTo>
                    <a:pt x="66" y="79"/>
                    <a:pt x="39" y="30"/>
                    <a:pt x="60" y="17"/>
                  </a:cubicBezTo>
                  <a:cubicBezTo>
                    <a:pt x="79" y="5"/>
                    <a:pt x="111" y="49"/>
                    <a:pt x="124" y="48"/>
                  </a:cubicBezTo>
                  <a:cubicBezTo>
                    <a:pt x="137" y="48"/>
                    <a:pt x="165" y="0"/>
                    <a:pt x="184" y="10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3" name="Freeform 14"/>
            <p:cNvSpPr/>
            <p:nvPr/>
          </p:nvSpPr>
          <p:spPr bwMode="auto">
            <a:xfrm rot="619297">
              <a:off x="5588764" y="443479"/>
              <a:ext cx="2614564" cy="2512032"/>
            </a:xfrm>
            <a:custGeom>
              <a:avLst/>
              <a:gdLst>
                <a:gd name="T0" fmla="*/ 0 w 256"/>
                <a:gd name="T1" fmla="*/ 124 h 246"/>
                <a:gd name="T2" fmla="*/ 61 w 256"/>
                <a:gd name="T3" fmla="*/ 88 h 246"/>
                <a:gd name="T4" fmla="*/ 65 w 256"/>
                <a:gd name="T5" fmla="*/ 11 h 246"/>
                <a:gd name="T6" fmla="*/ 128 w 256"/>
                <a:gd name="T7" fmla="*/ 47 h 246"/>
                <a:gd name="T8" fmla="*/ 191 w 256"/>
                <a:gd name="T9" fmla="*/ 12 h 246"/>
                <a:gd name="T10" fmla="*/ 193 w 256"/>
                <a:gd name="T11" fmla="*/ 86 h 246"/>
                <a:gd name="T12" fmla="*/ 255 w 256"/>
                <a:gd name="T13" fmla="*/ 124 h 246"/>
                <a:gd name="T14" fmla="*/ 194 w 256"/>
                <a:gd name="T15" fmla="*/ 159 h 246"/>
                <a:gd name="T16" fmla="*/ 190 w 256"/>
                <a:gd name="T17" fmla="*/ 234 h 246"/>
                <a:gd name="T18" fmla="*/ 125 w 256"/>
                <a:gd name="T19" fmla="*/ 198 h 246"/>
                <a:gd name="T20" fmla="*/ 65 w 256"/>
                <a:gd name="T21" fmla="*/ 234 h 246"/>
                <a:gd name="T22" fmla="*/ 62 w 256"/>
                <a:gd name="T23" fmla="*/ 159 h 246"/>
                <a:gd name="T24" fmla="*/ 0 w 256"/>
                <a:gd name="T25" fmla="*/ 124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6" h="246">
                  <a:moveTo>
                    <a:pt x="0" y="124"/>
                  </a:moveTo>
                  <a:cubicBezTo>
                    <a:pt x="0" y="103"/>
                    <a:pt x="55" y="99"/>
                    <a:pt x="61" y="88"/>
                  </a:cubicBezTo>
                  <a:cubicBezTo>
                    <a:pt x="67" y="75"/>
                    <a:pt x="43" y="24"/>
                    <a:pt x="65" y="11"/>
                  </a:cubicBezTo>
                  <a:cubicBezTo>
                    <a:pt x="85" y="0"/>
                    <a:pt x="115" y="47"/>
                    <a:pt x="128" y="47"/>
                  </a:cubicBezTo>
                  <a:cubicBezTo>
                    <a:pt x="141" y="47"/>
                    <a:pt x="172" y="1"/>
                    <a:pt x="191" y="12"/>
                  </a:cubicBezTo>
                  <a:cubicBezTo>
                    <a:pt x="211" y="23"/>
                    <a:pt x="186" y="73"/>
                    <a:pt x="193" y="86"/>
                  </a:cubicBezTo>
                  <a:cubicBezTo>
                    <a:pt x="200" y="98"/>
                    <a:pt x="256" y="102"/>
                    <a:pt x="255" y="124"/>
                  </a:cubicBezTo>
                  <a:cubicBezTo>
                    <a:pt x="255" y="145"/>
                    <a:pt x="200" y="148"/>
                    <a:pt x="194" y="159"/>
                  </a:cubicBezTo>
                  <a:cubicBezTo>
                    <a:pt x="187" y="171"/>
                    <a:pt x="212" y="222"/>
                    <a:pt x="190" y="234"/>
                  </a:cubicBezTo>
                  <a:cubicBezTo>
                    <a:pt x="169" y="246"/>
                    <a:pt x="139" y="198"/>
                    <a:pt x="125" y="198"/>
                  </a:cubicBezTo>
                  <a:cubicBezTo>
                    <a:pt x="113" y="197"/>
                    <a:pt x="83" y="244"/>
                    <a:pt x="65" y="234"/>
                  </a:cubicBezTo>
                  <a:cubicBezTo>
                    <a:pt x="46" y="223"/>
                    <a:pt x="69" y="172"/>
                    <a:pt x="62" y="159"/>
                  </a:cubicBezTo>
                  <a:cubicBezTo>
                    <a:pt x="55" y="148"/>
                    <a:pt x="0" y="145"/>
                    <a:pt x="0" y="124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98" name="矩形 97"/>
          <p:cNvSpPr/>
          <p:nvPr userDrawn="1"/>
        </p:nvSpPr>
        <p:spPr>
          <a:xfrm>
            <a:off x="0" y="6678930"/>
            <a:ext cx="12191365" cy="179070"/>
          </a:xfrm>
          <a:prstGeom prst="rect">
            <a:avLst/>
          </a:prstGeom>
          <a:solidFill>
            <a:srgbClr val="3563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矩形 13"/>
          <p:cNvSpPr/>
          <p:nvPr userDrawn="1"/>
        </p:nvSpPr>
        <p:spPr>
          <a:xfrm>
            <a:off x="4514850" y="374015"/>
            <a:ext cx="6350635" cy="36000"/>
          </a:xfrm>
          <a:prstGeom prst="rect">
            <a:avLst/>
          </a:prstGeom>
          <a:solidFill>
            <a:srgbClr val="3563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5" name="组合 14"/>
          <p:cNvGrpSpPr/>
          <p:nvPr userDrawn="1"/>
        </p:nvGrpSpPr>
        <p:grpSpPr>
          <a:xfrm>
            <a:off x="1710959" y="166370"/>
            <a:ext cx="2501808" cy="506663"/>
            <a:chOff x="2422" y="193"/>
            <a:chExt cx="3940" cy="798"/>
          </a:xfrm>
        </p:grpSpPr>
        <p:grpSp>
          <p:nvGrpSpPr>
            <p:cNvPr id="38" name="组合 37"/>
            <p:cNvGrpSpPr/>
            <p:nvPr/>
          </p:nvGrpSpPr>
          <p:grpSpPr>
            <a:xfrm>
              <a:off x="2422" y="264"/>
              <a:ext cx="3940" cy="727"/>
              <a:chOff x="1372504" y="175048"/>
              <a:chExt cx="2501808" cy="461778"/>
            </a:xfrm>
          </p:grpSpPr>
          <p:sp>
            <p:nvSpPr>
              <p:cNvPr id="40" name="文本框 39"/>
              <p:cNvSpPr txBox="1"/>
              <p:nvPr/>
            </p:nvSpPr>
            <p:spPr>
              <a:xfrm>
                <a:off x="1372504" y="175048"/>
                <a:ext cx="1101090" cy="46055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sz="2400" b="1">
                    <a:solidFill>
                      <a:srgbClr val="3563A8"/>
                    </a:solidFill>
                    <a:latin typeface="华文新魏" panose="02010800040101010101" charset="-122"/>
                    <a:ea typeface="华文新魏" panose="02010800040101010101" charset="-122"/>
                    <a:cs typeface="Arial Unicode MS" panose="020B0604020202020204" pitchFamily="34" charset="-122"/>
                  </a:rPr>
                  <a:t>环节一</a:t>
                </a:r>
                <a:endParaRPr lang="zh-CN" sz="2400" b="1">
                  <a:solidFill>
                    <a:srgbClr val="3563A8"/>
                  </a:solidFill>
                  <a:latin typeface="华文新魏" panose="02010800040101010101" charset="-122"/>
                  <a:ea typeface="华文新魏" panose="02010800040101010101" charset="-122"/>
                  <a:cs typeface="Arial Unicode MS" panose="020B0604020202020204" pitchFamily="34" charset="-122"/>
                </a:endParaRPr>
              </a:p>
            </p:txBody>
          </p:sp>
          <p:sp>
            <p:nvSpPr>
              <p:cNvPr id="41" name="文本框 40"/>
              <p:cNvSpPr txBox="1"/>
              <p:nvPr/>
            </p:nvSpPr>
            <p:spPr>
              <a:xfrm>
                <a:off x="2469692" y="176258"/>
                <a:ext cx="1404620" cy="46056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sz="2400" b="1">
                    <a:solidFill>
                      <a:schemeClr val="bg1">
                        <a:lumMod val="50000"/>
                      </a:schemeClr>
                    </a:solidFill>
                    <a:latin typeface="华文新魏" panose="02010800040101010101" charset="-122"/>
                    <a:ea typeface="华文新魏" panose="02010800040101010101" charset="-122"/>
                    <a:cs typeface="Arial Unicode MS" panose="020B0604020202020204" pitchFamily="34" charset="-122"/>
                  </a:rPr>
                  <a:t>复习引入</a:t>
                </a:r>
                <a:endParaRPr lang="zh-CN" sz="2400" b="1">
                  <a:solidFill>
                    <a:schemeClr val="bg1">
                      <a:lumMod val="50000"/>
                    </a:schemeClr>
                  </a:solidFill>
                  <a:latin typeface="华文新魏" panose="02010800040101010101" charset="-122"/>
                  <a:ea typeface="华文新魏" panose="02010800040101010101" charset="-122"/>
                  <a:cs typeface="Arial Unicode MS" panose="020B0604020202020204" pitchFamily="34" charset="-122"/>
                </a:endParaRPr>
              </a:p>
            </p:txBody>
          </p:sp>
        </p:grpSp>
        <p:cxnSp>
          <p:nvCxnSpPr>
            <p:cNvPr id="16" name="直接连接符 15"/>
            <p:cNvCxnSpPr/>
            <p:nvPr/>
          </p:nvCxnSpPr>
          <p:spPr>
            <a:xfrm flipH="1">
              <a:off x="4148" y="193"/>
              <a:ext cx="0" cy="68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 showMasterSp="0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 userDrawn="1"/>
        </p:nvGrpSpPr>
        <p:grpSpPr>
          <a:xfrm>
            <a:off x="-2541270" y="-3404235"/>
            <a:ext cx="4542155" cy="4967605"/>
            <a:chOff x="5588764" y="391169"/>
            <a:chExt cx="2614564" cy="2602028"/>
          </a:xfrm>
        </p:grpSpPr>
        <p:sp>
          <p:nvSpPr>
            <p:cNvPr id="8" name="Freeform 5"/>
            <p:cNvSpPr/>
            <p:nvPr/>
          </p:nvSpPr>
          <p:spPr bwMode="auto">
            <a:xfrm rot="619297">
              <a:off x="5641282" y="391169"/>
              <a:ext cx="2499217" cy="2601749"/>
            </a:xfrm>
            <a:custGeom>
              <a:avLst/>
              <a:gdLst>
                <a:gd name="T0" fmla="*/ 121 w 245"/>
                <a:gd name="T1" fmla="*/ 0 h 255"/>
                <a:gd name="T2" fmla="*/ 158 w 245"/>
                <a:gd name="T3" fmla="*/ 61 h 255"/>
                <a:gd name="T4" fmla="*/ 234 w 245"/>
                <a:gd name="T5" fmla="*/ 65 h 255"/>
                <a:gd name="T6" fmla="*/ 198 w 245"/>
                <a:gd name="T7" fmla="*/ 128 h 255"/>
                <a:gd name="T8" fmla="*/ 233 w 245"/>
                <a:gd name="T9" fmla="*/ 191 h 255"/>
                <a:gd name="T10" fmla="*/ 160 w 245"/>
                <a:gd name="T11" fmla="*/ 193 h 255"/>
                <a:gd name="T12" fmla="*/ 122 w 245"/>
                <a:gd name="T13" fmla="*/ 255 h 255"/>
                <a:gd name="T14" fmla="*/ 87 w 245"/>
                <a:gd name="T15" fmla="*/ 193 h 255"/>
                <a:gd name="T16" fmla="*/ 11 w 245"/>
                <a:gd name="T17" fmla="*/ 190 h 255"/>
                <a:gd name="T18" fmla="*/ 47 w 245"/>
                <a:gd name="T19" fmla="*/ 125 h 255"/>
                <a:gd name="T20" fmla="*/ 11 w 245"/>
                <a:gd name="T21" fmla="*/ 65 h 255"/>
                <a:gd name="T22" fmla="*/ 86 w 245"/>
                <a:gd name="T23" fmla="*/ 62 h 255"/>
                <a:gd name="T24" fmla="*/ 121 w 245"/>
                <a:gd name="T25" fmla="*/ 0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5" h="255">
                  <a:moveTo>
                    <a:pt x="121" y="0"/>
                  </a:moveTo>
                  <a:cubicBezTo>
                    <a:pt x="142" y="0"/>
                    <a:pt x="147" y="55"/>
                    <a:pt x="158" y="61"/>
                  </a:cubicBezTo>
                  <a:cubicBezTo>
                    <a:pt x="170" y="67"/>
                    <a:pt x="222" y="43"/>
                    <a:pt x="234" y="65"/>
                  </a:cubicBezTo>
                  <a:cubicBezTo>
                    <a:pt x="245" y="85"/>
                    <a:pt x="198" y="115"/>
                    <a:pt x="198" y="128"/>
                  </a:cubicBezTo>
                  <a:cubicBezTo>
                    <a:pt x="198" y="141"/>
                    <a:pt x="244" y="172"/>
                    <a:pt x="233" y="191"/>
                  </a:cubicBezTo>
                  <a:cubicBezTo>
                    <a:pt x="222" y="211"/>
                    <a:pt x="172" y="186"/>
                    <a:pt x="160" y="193"/>
                  </a:cubicBezTo>
                  <a:cubicBezTo>
                    <a:pt x="148" y="200"/>
                    <a:pt x="143" y="255"/>
                    <a:pt x="122" y="255"/>
                  </a:cubicBezTo>
                  <a:cubicBezTo>
                    <a:pt x="101" y="255"/>
                    <a:pt x="98" y="199"/>
                    <a:pt x="87" y="193"/>
                  </a:cubicBezTo>
                  <a:cubicBezTo>
                    <a:pt x="75" y="187"/>
                    <a:pt x="24" y="212"/>
                    <a:pt x="11" y="190"/>
                  </a:cubicBezTo>
                  <a:cubicBezTo>
                    <a:pt x="0" y="169"/>
                    <a:pt x="47" y="138"/>
                    <a:pt x="47" y="125"/>
                  </a:cubicBezTo>
                  <a:cubicBezTo>
                    <a:pt x="48" y="113"/>
                    <a:pt x="1" y="83"/>
                    <a:pt x="11" y="65"/>
                  </a:cubicBezTo>
                  <a:cubicBezTo>
                    <a:pt x="23" y="45"/>
                    <a:pt x="73" y="69"/>
                    <a:pt x="86" y="62"/>
                  </a:cubicBezTo>
                  <a:cubicBezTo>
                    <a:pt x="97" y="55"/>
                    <a:pt x="100" y="0"/>
                    <a:pt x="121" y="0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" name="Freeform 6"/>
            <p:cNvSpPr/>
            <p:nvPr/>
          </p:nvSpPr>
          <p:spPr bwMode="auto">
            <a:xfrm rot="619297">
              <a:off x="5631554" y="404266"/>
              <a:ext cx="2520576" cy="2588931"/>
            </a:xfrm>
            <a:custGeom>
              <a:avLst/>
              <a:gdLst>
                <a:gd name="T0" fmla="*/ 129 w 247"/>
                <a:gd name="T1" fmla="*/ 1 h 254"/>
                <a:gd name="T2" fmla="*/ 162 w 247"/>
                <a:gd name="T3" fmla="*/ 63 h 254"/>
                <a:gd name="T4" fmla="*/ 237 w 247"/>
                <a:gd name="T5" fmla="*/ 71 h 254"/>
                <a:gd name="T6" fmla="*/ 198 w 247"/>
                <a:gd name="T7" fmla="*/ 131 h 254"/>
                <a:gd name="T8" fmla="*/ 229 w 247"/>
                <a:gd name="T9" fmla="*/ 196 h 254"/>
                <a:gd name="T10" fmla="*/ 156 w 247"/>
                <a:gd name="T11" fmla="*/ 193 h 254"/>
                <a:gd name="T12" fmla="*/ 116 w 247"/>
                <a:gd name="T13" fmla="*/ 252 h 254"/>
                <a:gd name="T14" fmla="*/ 84 w 247"/>
                <a:gd name="T15" fmla="*/ 189 h 254"/>
                <a:gd name="T16" fmla="*/ 11 w 247"/>
                <a:gd name="T17" fmla="*/ 182 h 254"/>
                <a:gd name="T18" fmla="*/ 49 w 247"/>
                <a:gd name="T19" fmla="*/ 121 h 254"/>
                <a:gd name="T20" fmla="*/ 18 w 247"/>
                <a:gd name="T21" fmla="*/ 59 h 254"/>
                <a:gd name="T22" fmla="*/ 91 w 247"/>
                <a:gd name="T23" fmla="*/ 60 h 254"/>
                <a:gd name="T24" fmla="*/ 129 w 247"/>
                <a:gd name="T25" fmla="*/ 1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6" h="254">
                  <a:moveTo>
                    <a:pt x="129" y="1"/>
                  </a:moveTo>
                  <a:cubicBezTo>
                    <a:pt x="150" y="2"/>
                    <a:pt x="151" y="57"/>
                    <a:pt x="162" y="63"/>
                  </a:cubicBezTo>
                  <a:cubicBezTo>
                    <a:pt x="174" y="70"/>
                    <a:pt x="226" y="49"/>
                    <a:pt x="237" y="71"/>
                  </a:cubicBezTo>
                  <a:cubicBezTo>
                    <a:pt x="247" y="91"/>
                    <a:pt x="199" y="118"/>
                    <a:pt x="198" y="131"/>
                  </a:cubicBezTo>
                  <a:cubicBezTo>
                    <a:pt x="197" y="144"/>
                    <a:pt x="241" y="177"/>
                    <a:pt x="229" y="196"/>
                  </a:cubicBezTo>
                  <a:cubicBezTo>
                    <a:pt x="217" y="214"/>
                    <a:pt x="169" y="187"/>
                    <a:pt x="156" y="193"/>
                  </a:cubicBezTo>
                  <a:cubicBezTo>
                    <a:pt x="144" y="199"/>
                    <a:pt x="137" y="254"/>
                    <a:pt x="116" y="252"/>
                  </a:cubicBezTo>
                  <a:cubicBezTo>
                    <a:pt x="95" y="251"/>
                    <a:pt x="95" y="196"/>
                    <a:pt x="84" y="189"/>
                  </a:cubicBezTo>
                  <a:cubicBezTo>
                    <a:pt x="73" y="182"/>
                    <a:pt x="21" y="204"/>
                    <a:pt x="11" y="182"/>
                  </a:cubicBezTo>
                  <a:cubicBezTo>
                    <a:pt x="0" y="161"/>
                    <a:pt x="48" y="134"/>
                    <a:pt x="49" y="121"/>
                  </a:cubicBezTo>
                  <a:cubicBezTo>
                    <a:pt x="50" y="108"/>
                    <a:pt x="7" y="76"/>
                    <a:pt x="18" y="59"/>
                  </a:cubicBezTo>
                  <a:cubicBezTo>
                    <a:pt x="30" y="40"/>
                    <a:pt x="78" y="66"/>
                    <a:pt x="91" y="60"/>
                  </a:cubicBezTo>
                  <a:cubicBezTo>
                    <a:pt x="103" y="54"/>
                    <a:pt x="109" y="0"/>
                    <a:pt x="129" y="1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" name="Freeform 7"/>
            <p:cNvSpPr/>
            <p:nvPr/>
          </p:nvSpPr>
          <p:spPr bwMode="auto">
            <a:xfrm rot="619297">
              <a:off x="5631554" y="412810"/>
              <a:ext cx="2520576" cy="2571843"/>
            </a:xfrm>
            <a:custGeom>
              <a:avLst/>
              <a:gdLst>
                <a:gd name="T0" fmla="*/ 137 w 247"/>
                <a:gd name="T1" fmla="*/ 2 h 252"/>
                <a:gd name="T2" fmla="*/ 165 w 247"/>
                <a:gd name="T3" fmla="*/ 65 h 252"/>
                <a:gd name="T4" fmla="*/ 239 w 247"/>
                <a:gd name="T5" fmla="*/ 77 h 252"/>
                <a:gd name="T6" fmla="*/ 197 w 247"/>
                <a:gd name="T7" fmla="*/ 134 h 252"/>
                <a:gd name="T8" fmla="*/ 224 w 247"/>
                <a:gd name="T9" fmla="*/ 200 h 252"/>
                <a:gd name="T10" fmla="*/ 152 w 247"/>
                <a:gd name="T11" fmla="*/ 193 h 252"/>
                <a:gd name="T12" fmla="*/ 109 w 247"/>
                <a:gd name="T13" fmla="*/ 250 h 252"/>
                <a:gd name="T14" fmla="*/ 81 w 247"/>
                <a:gd name="T15" fmla="*/ 185 h 252"/>
                <a:gd name="T16" fmla="*/ 9 w 247"/>
                <a:gd name="T17" fmla="*/ 174 h 252"/>
                <a:gd name="T18" fmla="*/ 50 w 247"/>
                <a:gd name="T19" fmla="*/ 116 h 252"/>
                <a:gd name="T20" fmla="*/ 23 w 247"/>
                <a:gd name="T21" fmla="*/ 52 h 252"/>
                <a:gd name="T22" fmla="*/ 95 w 247"/>
                <a:gd name="T23" fmla="*/ 58 h 252"/>
                <a:gd name="T24" fmla="*/ 137 w 247"/>
                <a:gd name="T25" fmla="*/ 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6" h="251">
                  <a:moveTo>
                    <a:pt x="137" y="2"/>
                  </a:moveTo>
                  <a:cubicBezTo>
                    <a:pt x="157" y="4"/>
                    <a:pt x="155" y="58"/>
                    <a:pt x="165" y="65"/>
                  </a:cubicBezTo>
                  <a:cubicBezTo>
                    <a:pt x="177" y="73"/>
                    <a:pt x="229" y="55"/>
                    <a:pt x="239" y="77"/>
                  </a:cubicBezTo>
                  <a:cubicBezTo>
                    <a:pt x="247" y="98"/>
                    <a:pt x="198" y="121"/>
                    <a:pt x="197" y="134"/>
                  </a:cubicBezTo>
                  <a:cubicBezTo>
                    <a:pt x="196" y="147"/>
                    <a:pt x="237" y="182"/>
                    <a:pt x="224" y="200"/>
                  </a:cubicBezTo>
                  <a:cubicBezTo>
                    <a:pt x="210" y="217"/>
                    <a:pt x="164" y="188"/>
                    <a:pt x="152" y="193"/>
                  </a:cubicBezTo>
                  <a:cubicBezTo>
                    <a:pt x="140" y="198"/>
                    <a:pt x="130" y="252"/>
                    <a:pt x="109" y="250"/>
                  </a:cubicBezTo>
                  <a:cubicBezTo>
                    <a:pt x="88" y="247"/>
                    <a:pt x="91" y="192"/>
                    <a:pt x="81" y="185"/>
                  </a:cubicBezTo>
                  <a:cubicBezTo>
                    <a:pt x="70" y="177"/>
                    <a:pt x="18" y="196"/>
                    <a:pt x="9" y="174"/>
                  </a:cubicBezTo>
                  <a:cubicBezTo>
                    <a:pt x="0" y="153"/>
                    <a:pt x="49" y="129"/>
                    <a:pt x="50" y="116"/>
                  </a:cubicBezTo>
                  <a:cubicBezTo>
                    <a:pt x="52" y="104"/>
                    <a:pt x="11" y="69"/>
                    <a:pt x="23" y="52"/>
                  </a:cubicBezTo>
                  <a:cubicBezTo>
                    <a:pt x="37" y="35"/>
                    <a:pt x="83" y="63"/>
                    <a:pt x="95" y="58"/>
                  </a:cubicBezTo>
                  <a:cubicBezTo>
                    <a:pt x="107" y="53"/>
                    <a:pt x="116" y="0"/>
                    <a:pt x="137" y="2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" name="Freeform 8"/>
            <p:cNvSpPr/>
            <p:nvPr/>
          </p:nvSpPr>
          <p:spPr bwMode="auto">
            <a:xfrm rot="619297">
              <a:off x="5619922" y="412531"/>
              <a:ext cx="2541939" cy="2559027"/>
            </a:xfrm>
            <a:custGeom>
              <a:avLst/>
              <a:gdLst>
                <a:gd name="T0" fmla="*/ 145 w 249"/>
                <a:gd name="T1" fmla="*/ 4 h 251"/>
                <a:gd name="T2" fmla="*/ 170 w 249"/>
                <a:gd name="T3" fmla="*/ 69 h 251"/>
                <a:gd name="T4" fmla="*/ 242 w 249"/>
                <a:gd name="T5" fmla="*/ 84 h 251"/>
                <a:gd name="T6" fmla="*/ 197 w 249"/>
                <a:gd name="T7" fmla="*/ 138 h 251"/>
                <a:gd name="T8" fmla="*/ 219 w 249"/>
                <a:gd name="T9" fmla="*/ 205 h 251"/>
                <a:gd name="T10" fmla="*/ 148 w 249"/>
                <a:gd name="T11" fmla="*/ 194 h 251"/>
                <a:gd name="T12" fmla="*/ 103 w 249"/>
                <a:gd name="T13" fmla="*/ 248 h 251"/>
                <a:gd name="T14" fmla="*/ 79 w 249"/>
                <a:gd name="T15" fmla="*/ 182 h 251"/>
                <a:gd name="T16" fmla="*/ 8 w 249"/>
                <a:gd name="T17" fmla="*/ 168 h 251"/>
                <a:gd name="T18" fmla="*/ 52 w 249"/>
                <a:gd name="T19" fmla="*/ 112 h 251"/>
                <a:gd name="T20" fmla="*/ 30 w 249"/>
                <a:gd name="T21" fmla="*/ 47 h 251"/>
                <a:gd name="T22" fmla="*/ 100 w 249"/>
                <a:gd name="T23" fmla="*/ 56 h 251"/>
                <a:gd name="T24" fmla="*/ 145 w 249"/>
                <a:gd name="T25" fmla="*/ 4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9" h="251">
                  <a:moveTo>
                    <a:pt x="145" y="4"/>
                  </a:moveTo>
                  <a:cubicBezTo>
                    <a:pt x="165" y="7"/>
                    <a:pt x="160" y="61"/>
                    <a:pt x="170" y="69"/>
                  </a:cubicBezTo>
                  <a:cubicBezTo>
                    <a:pt x="180" y="77"/>
                    <a:pt x="233" y="62"/>
                    <a:pt x="242" y="84"/>
                  </a:cubicBezTo>
                  <a:cubicBezTo>
                    <a:pt x="249" y="105"/>
                    <a:pt x="199" y="126"/>
                    <a:pt x="197" y="138"/>
                  </a:cubicBezTo>
                  <a:cubicBezTo>
                    <a:pt x="195" y="150"/>
                    <a:pt x="234" y="188"/>
                    <a:pt x="219" y="205"/>
                  </a:cubicBezTo>
                  <a:cubicBezTo>
                    <a:pt x="205" y="222"/>
                    <a:pt x="161" y="190"/>
                    <a:pt x="148" y="194"/>
                  </a:cubicBezTo>
                  <a:cubicBezTo>
                    <a:pt x="137" y="199"/>
                    <a:pt x="124" y="251"/>
                    <a:pt x="103" y="248"/>
                  </a:cubicBezTo>
                  <a:cubicBezTo>
                    <a:pt x="83" y="244"/>
                    <a:pt x="88" y="190"/>
                    <a:pt x="79" y="182"/>
                  </a:cubicBezTo>
                  <a:cubicBezTo>
                    <a:pt x="69" y="173"/>
                    <a:pt x="16" y="189"/>
                    <a:pt x="8" y="168"/>
                  </a:cubicBezTo>
                  <a:cubicBezTo>
                    <a:pt x="0" y="147"/>
                    <a:pt x="50" y="125"/>
                    <a:pt x="52" y="112"/>
                  </a:cubicBezTo>
                  <a:cubicBezTo>
                    <a:pt x="55" y="100"/>
                    <a:pt x="16" y="63"/>
                    <a:pt x="30" y="47"/>
                  </a:cubicBezTo>
                  <a:cubicBezTo>
                    <a:pt x="44" y="30"/>
                    <a:pt x="88" y="61"/>
                    <a:pt x="100" y="56"/>
                  </a:cubicBezTo>
                  <a:cubicBezTo>
                    <a:pt x="112" y="52"/>
                    <a:pt x="125" y="0"/>
                    <a:pt x="145" y="4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" name="Freeform 9"/>
            <p:cNvSpPr/>
            <p:nvPr/>
          </p:nvSpPr>
          <p:spPr bwMode="auto">
            <a:xfrm rot="619297">
              <a:off x="5610612" y="421007"/>
              <a:ext cx="2559027" cy="2550483"/>
            </a:xfrm>
            <a:custGeom>
              <a:avLst/>
              <a:gdLst>
                <a:gd name="T0" fmla="*/ 153 w 251"/>
                <a:gd name="T1" fmla="*/ 5 h 250"/>
                <a:gd name="T2" fmla="*/ 174 w 251"/>
                <a:gd name="T3" fmla="*/ 71 h 250"/>
                <a:gd name="T4" fmla="*/ 244 w 251"/>
                <a:gd name="T5" fmla="*/ 90 h 250"/>
                <a:gd name="T6" fmla="*/ 197 w 251"/>
                <a:gd name="T7" fmla="*/ 141 h 250"/>
                <a:gd name="T8" fmla="*/ 215 w 251"/>
                <a:gd name="T9" fmla="*/ 209 h 250"/>
                <a:gd name="T10" fmla="*/ 145 w 251"/>
                <a:gd name="T11" fmla="*/ 194 h 250"/>
                <a:gd name="T12" fmla="*/ 97 w 251"/>
                <a:gd name="T13" fmla="*/ 245 h 250"/>
                <a:gd name="T14" fmla="*/ 76 w 251"/>
                <a:gd name="T15" fmla="*/ 177 h 250"/>
                <a:gd name="T16" fmla="*/ 7 w 251"/>
                <a:gd name="T17" fmla="*/ 160 h 250"/>
                <a:gd name="T18" fmla="*/ 54 w 251"/>
                <a:gd name="T19" fmla="*/ 108 h 250"/>
                <a:gd name="T20" fmla="*/ 36 w 251"/>
                <a:gd name="T21" fmla="*/ 40 h 250"/>
                <a:gd name="T22" fmla="*/ 105 w 251"/>
                <a:gd name="T23" fmla="*/ 54 h 250"/>
                <a:gd name="T24" fmla="*/ 153 w 251"/>
                <a:gd name="T25" fmla="*/ 5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1" h="250">
                  <a:moveTo>
                    <a:pt x="153" y="5"/>
                  </a:moveTo>
                  <a:cubicBezTo>
                    <a:pt x="173" y="9"/>
                    <a:pt x="165" y="62"/>
                    <a:pt x="174" y="71"/>
                  </a:cubicBezTo>
                  <a:cubicBezTo>
                    <a:pt x="184" y="80"/>
                    <a:pt x="238" y="68"/>
                    <a:pt x="244" y="90"/>
                  </a:cubicBezTo>
                  <a:cubicBezTo>
                    <a:pt x="251" y="111"/>
                    <a:pt x="200" y="129"/>
                    <a:pt x="197" y="141"/>
                  </a:cubicBezTo>
                  <a:cubicBezTo>
                    <a:pt x="194" y="153"/>
                    <a:pt x="231" y="193"/>
                    <a:pt x="215" y="209"/>
                  </a:cubicBezTo>
                  <a:cubicBezTo>
                    <a:pt x="199" y="225"/>
                    <a:pt x="158" y="191"/>
                    <a:pt x="145" y="194"/>
                  </a:cubicBezTo>
                  <a:cubicBezTo>
                    <a:pt x="133" y="198"/>
                    <a:pt x="117" y="250"/>
                    <a:pt x="97" y="245"/>
                  </a:cubicBezTo>
                  <a:cubicBezTo>
                    <a:pt x="77" y="240"/>
                    <a:pt x="86" y="186"/>
                    <a:pt x="76" y="177"/>
                  </a:cubicBezTo>
                  <a:cubicBezTo>
                    <a:pt x="67" y="169"/>
                    <a:pt x="14" y="181"/>
                    <a:pt x="7" y="160"/>
                  </a:cubicBezTo>
                  <a:cubicBezTo>
                    <a:pt x="0" y="139"/>
                    <a:pt x="51" y="120"/>
                    <a:pt x="54" y="108"/>
                  </a:cubicBezTo>
                  <a:cubicBezTo>
                    <a:pt x="57" y="95"/>
                    <a:pt x="21" y="56"/>
                    <a:pt x="36" y="40"/>
                  </a:cubicBezTo>
                  <a:cubicBezTo>
                    <a:pt x="51" y="25"/>
                    <a:pt x="93" y="58"/>
                    <a:pt x="105" y="54"/>
                  </a:cubicBezTo>
                  <a:cubicBezTo>
                    <a:pt x="117" y="51"/>
                    <a:pt x="133" y="0"/>
                    <a:pt x="153" y="5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9" name="Freeform 10"/>
            <p:cNvSpPr/>
            <p:nvPr/>
          </p:nvSpPr>
          <p:spPr bwMode="auto">
            <a:xfrm rot="619297">
              <a:off x="5611378" y="421076"/>
              <a:ext cx="2559027" cy="2541939"/>
            </a:xfrm>
            <a:custGeom>
              <a:avLst/>
              <a:gdLst>
                <a:gd name="T0" fmla="*/ 160 w 251"/>
                <a:gd name="T1" fmla="*/ 6 h 249"/>
                <a:gd name="T2" fmla="*/ 178 w 251"/>
                <a:gd name="T3" fmla="*/ 74 h 249"/>
                <a:gd name="T4" fmla="*/ 246 w 251"/>
                <a:gd name="T5" fmla="*/ 97 h 249"/>
                <a:gd name="T6" fmla="*/ 196 w 251"/>
                <a:gd name="T7" fmla="*/ 145 h 249"/>
                <a:gd name="T8" fmla="*/ 209 w 251"/>
                <a:gd name="T9" fmla="*/ 215 h 249"/>
                <a:gd name="T10" fmla="*/ 141 w 251"/>
                <a:gd name="T11" fmla="*/ 195 h 249"/>
                <a:gd name="T12" fmla="*/ 91 w 251"/>
                <a:gd name="T13" fmla="*/ 243 h 249"/>
                <a:gd name="T14" fmla="*/ 73 w 251"/>
                <a:gd name="T15" fmla="*/ 174 h 249"/>
                <a:gd name="T16" fmla="*/ 5 w 251"/>
                <a:gd name="T17" fmla="*/ 153 h 249"/>
                <a:gd name="T18" fmla="*/ 55 w 251"/>
                <a:gd name="T19" fmla="*/ 104 h 249"/>
                <a:gd name="T20" fmla="*/ 42 w 251"/>
                <a:gd name="T21" fmla="*/ 35 h 249"/>
                <a:gd name="T22" fmla="*/ 109 w 251"/>
                <a:gd name="T23" fmla="*/ 53 h 249"/>
                <a:gd name="T24" fmla="*/ 160 w 251"/>
                <a:gd name="T25" fmla="*/ 6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1" h="249">
                  <a:moveTo>
                    <a:pt x="160" y="6"/>
                  </a:moveTo>
                  <a:cubicBezTo>
                    <a:pt x="181" y="12"/>
                    <a:pt x="169" y="65"/>
                    <a:pt x="178" y="74"/>
                  </a:cubicBezTo>
                  <a:cubicBezTo>
                    <a:pt x="187" y="84"/>
                    <a:pt x="241" y="76"/>
                    <a:pt x="246" y="97"/>
                  </a:cubicBezTo>
                  <a:cubicBezTo>
                    <a:pt x="251" y="118"/>
                    <a:pt x="199" y="133"/>
                    <a:pt x="196" y="145"/>
                  </a:cubicBezTo>
                  <a:cubicBezTo>
                    <a:pt x="192" y="157"/>
                    <a:pt x="226" y="199"/>
                    <a:pt x="209" y="215"/>
                  </a:cubicBezTo>
                  <a:cubicBezTo>
                    <a:pt x="193" y="230"/>
                    <a:pt x="154" y="193"/>
                    <a:pt x="141" y="195"/>
                  </a:cubicBezTo>
                  <a:cubicBezTo>
                    <a:pt x="129" y="198"/>
                    <a:pt x="110" y="249"/>
                    <a:pt x="91" y="243"/>
                  </a:cubicBezTo>
                  <a:cubicBezTo>
                    <a:pt x="70" y="237"/>
                    <a:pt x="82" y="184"/>
                    <a:pt x="73" y="174"/>
                  </a:cubicBezTo>
                  <a:cubicBezTo>
                    <a:pt x="64" y="165"/>
                    <a:pt x="11" y="174"/>
                    <a:pt x="5" y="153"/>
                  </a:cubicBezTo>
                  <a:cubicBezTo>
                    <a:pt x="0" y="132"/>
                    <a:pt x="52" y="116"/>
                    <a:pt x="55" y="104"/>
                  </a:cubicBezTo>
                  <a:cubicBezTo>
                    <a:pt x="59" y="92"/>
                    <a:pt x="25" y="50"/>
                    <a:pt x="42" y="35"/>
                  </a:cubicBezTo>
                  <a:cubicBezTo>
                    <a:pt x="58" y="20"/>
                    <a:pt x="97" y="56"/>
                    <a:pt x="109" y="53"/>
                  </a:cubicBezTo>
                  <a:cubicBezTo>
                    <a:pt x="122" y="50"/>
                    <a:pt x="141" y="0"/>
                    <a:pt x="160" y="6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0" name="Freeform 11"/>
            <p:cNvSpPr/>
            <p:nvPr/>
          </p:nvSpPr>
          <p:spPr bwMode="auto">
            <a:xfrm rot="619297">
              <a:off x="5602416" y="434239"/>
              <a:ext cx="2580387" cy="2520577"/>
            </a:xfrm>
            <a:custGeom>
              <a:avLst/>
              <a:gdLst>
                <a:gd name="T0" fmla="*/ 169 w 253"/>
                <a:gd name="T1" fmla="*/ 7 h 247"/>
                <a:gd name="T2" fmla="*/ 182 w 253"/>
                <a:gd name="T3" fmla="*/ 77 h 247"/>
                <a:gd name="T4" fmla="*/ 249 w 253"/>
                <a:gd name="T5" fmla="*/ 104 h 247"/>
                <a:gd name="T6" fmla="*/ 196 w 253"/>
                <a:gd name="T7" fmla="*/ 148 h 247"/>
                <a:gd name="T8" fmla="*/ 205 w 253"/>
                <a:gd name="T9" fmla="*/ 219 h 247"/>
                <a:gd name="T10" fmla="*/ 137 w 253"/>
                <a:gd name="T11" fmla="*/ 196 h 247"/>
                <a:gd name="T12" fmla="*/ 85 w 253"/>
                <a:gd name="T13" fmla="*/ 240 h 247"/>
                <a:gd name="T14" fmla="*/ 71 w 253"/>
                <a:gd name="T15" fmla="*/ 170 h 247"/>
                <a:gd name="T16" fmla="*/ 5 w 253"/>
                <a:gd name="T17" fmla="*/ 145 h 247"/>
                <a:gd name="T18" fmla="*/ 57 w 253"/>
                <a:gd name="T19" fmla="*/ 100 h 247"/>
                <a:gd name="T20" fmla="*/ 48 w 253"/>
                <a:gd name="T21" fmla="*/ 29 h 247"/>
                <a:gd name="T22" fmla="*/ 115 w 253"/>
                <a:gd name="T23" fmla="*/ 51 h 247"/>
                <a:gd name="T24" fmla="*/ 169 w 253"/>
                <a:gd name="T25" fmla="*/ 7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3" h="246">
                  <a:moveTo>
                    <a:pt x="169" y="7"/>
                  </a:moveTo>
                  <a:cubicBezTo>
                    <a:pt x="189" y="15"/>
                    <a:pt x="174" y="67"/>
                    <a:pt x="182" y="77"/>
                  </a:cubicBezTo>
                  <a:cubicBezTo>
                    <a:pt x="191" y="87"/>
                    <a:pt x="245" y="82"/>
                    <a:pt x="249" y="104"/>
                  </a:cubicBezTo>
                  <a:cubicBezTo>
                    <a:pt x="253" y="124"/>
                    <a:pt x="200" y="136"/>
                    <a:pt x="196" y="148"/>
                  </a:cubicBezTo>
                  <a:cubicBezTo>
                    <a:pt x="191" y="160"/>
                    <a:pt x="223" y="204"/>
                    <a:pt x="205" y="219"/>
                  </a:cubicBezTo>
                  <a:cubicBezTo>
                    <a:pt x="187" y="233"/>
                    <a:pt x="150" y="193"/>
                    <a:pt x="137" y="196"/>
                  </a:cubicBezTo>
                  <a:cubicBezTo>
                    <a:pt x="125" y="198"/>
                    <a:pt x="104" y="247"/>
                    <a:pt x="85" y="240"/>
                  </a:cubicBezTo>
                  <a:cubicBezTo>
                    <a:pt x="65" y="233"/>
                    <a:pt x="79" y="180"/>
                    <a:pt x="71" y="170"/>
                  </a:cubicBezTo>
                  <a:cubicBezTo>
                    <a:pt x="63" y="160"/>
                    <a:pt x="9" y="166"/>
                    <a:pt x="5" y="145"/>
                  </a:cubicBezTo>
                  <a:cubicBezTo>
                    <a:pt x="0" y="124"/>
                    <a:pt x="53" y="111"/>
                    <a:pt x="57" y="100"/>
                  </a:cubicBezTo>
                  <a:cubicBezTo>
                    <a:pt x="61" y="87"/>
                    <a:pt x="30" y="43"/>
                    <a:pt x="48" y="29"/>
                  </a:cubicBezTo>
                  <a:cubicBezTo>
                    <a:pt x="65" y="15"/>
                    <a:pt x="102" y="54"/>
                    <a:pt x="115" y="51"/>
                  </a:cubicBezTo>
                  <a:cubicBezTo>
                    <a:pt x="127" y="49"/>
                    <a:pt x="149" y="0"/>
                    <a:pt x="169" y="7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1" name="Freeform 12"/>
            <p:cNvSpPr/>
            <p:nvPr/>
          </p:nvSpPr>
          <p:spPr bwMode="auto">
            <a:xfrm rot="619297">
              <a:off x="5602799" y="442818"/>
              <a:ext cx="2580387" cy="2499217"/>
            </a:xfrm>
            <a:custGeom>
              <a:avLst/>
              <a:gdLst>
                <a:gd name="T0" fmla="*/ 176 w 253"/>
                <a:gd name="T1" fmla="*/ 8 h 245"/>
                <a:gd name="T2" fmla="*/ 185 w 253"/>
                <a:gd name="T3" fmla="*/ 79 h 245"/>
                <a:gd name="T4" fmla="*/ 251 w 253"/>
                <a:gd name="T5" fmla="*/ 110 h 245"/>
                <a:gd name="T6" fmla="*/ 195 w 253"/>
                <a:gd name="T7" fmla="*/ 151 h 245"/>
                <a:gd name="T8" fmla="*/ 200 w 253"/>
                <a:gd name="T9" fmla="*/ 223 h 245"/>
                <a:gd name="T10" fmla="*/ 133 w 253"/>
                <a:gd name="T11" fmla="*/ 196 h 245"/>
                <a:gd name="T12" fmla="*/ 78 w 253"/>
                <a:gd name="T13" fmla="*/ 238 h 245"/>
                <a:gd name="T14" fmla="*/ 67 w 253"/>
                <a:gd name="T15" fmla="*/ 166 h 245"/>
                <a:gd name="T16" fmla="*/ 3 w 253"/>
                <a:gd name="T17" fmla="*/ 138 h 245"/>
                <a:gd name="T18" fmla="*/ 58 w 253"/>
                <a:gd name="T19" fmla="*/ 95 h 245"/>
                <a:gd name="T20" fmla="*/ 54 w 253"/>
                <a:gd name="T21" fmla="*/ 22 h 245"/>
                <a:gd name="T22" fmla="*/ 119 w 253"/>
                <a:gd name="T23" fmla="*/ 49 h 245"/>
                <a:gd name="T24" fmla="*/ 176 w 253"/>
                <a:gd name="T25" fmla="*/ 8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3" h="245">
                  <a:moveTo>
                    <a:pt x="176" y="8"/>
                  </a:moveTo>
                  <a:cubicBezTo>
                    <a:pt x="196" y="17"/>
                    <a:pt x="178" y="68"/>
                    <a:pt x="185" y="79"/>
                  </a:cubicBezTo>
                  <a:cubicBezTo>
                    <a:pt x="193" y="90"/>
                    <a:pt x="248" y="88"/>
                    <a:pt x="251" y="110"/>
                  </a:cubicBezTo>
                  <a:cubicBezTo>
                    <a:pt x="253" y="130"/>
                    <a:pt x="199" y="139"/>
                    <a:pt x="195" y="151"/>
                  </a:cubicBezTo>
                  <a:cubicBezTo>
                    <a:pt x="190" y="163"/>
                    <a:pt x="219" y="210"/>
                    <a:pt x="200" y="223"/>
                  </a:cubicBezTo>
                  <a:cubicBezTo>
                    <a:pt x="181" y="237"/>
                    <a:pt x="146" y="194"/>
                    <a:pt x="133" y="196"/>
                  </a:cubicBezTo>
                  <a:cubicBezTo>
                    <a:pt x="121" y="197"/>
                    <a:pt x="97" y="245"/>
                    <a:pt x="78" y="238"/>
                  </a:cubicBezTo>
                  <a:cubicBezTo>
                    <a:pt x="58" y="229"/>
                    <a:pt x="75" y="177"/>
                    <a:pt x="67" y="166"/>
                  </a:cubicBezTo>
                  <a:cubicBezTo>
                    <a:pt x="60" y="155"/>
                    <a:pt x="6" y="159"/>
                    <a:pt x="3" y="138"/>
                  </a:cubicBezTo>
                  <a:cubicBezTo>
                    <a:pt x="0" y="117"/>
                    <a:pt x="53" y="106"/>
                    <a:pt x="58" y="95"/>
                  </a:cubicBezTo>
                  <a:cubicBezTo>
                    <a:pt x="63" y="82"/>
                    <a:pt x="34" y="36"/>
                    <a:pt x="54" y="22"/>
                  </a:cubicBezTo>
                  <a:cubicBezTo>
                    <a:pt x="72" y="9"/>
                    <a:pt x="106" y="51"/>
                    <a:pt x="119" y="49"/>
                  </a:cubicBezTo>
                  <a:cubicBezTo>
                    <a:pt x="131" y="48"/>
                    <a:pt x="156" y="0"/>
                    <a:pt x="176" y="8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2" name="Freeform 13"/>
            <p:cNvSpPr/>
            <p:nvPr/>
          </p:nvSpPr>
          <p:spPr bwMode="auto">
            <a:xfrm rot="619297">
              <a:off x="5590016" y="442435"/>
              <a:ext cx="2601749" cy="2499217"/>
            </a:xfrm>
            <a:custGeom>
              <a:avLst/>
              <a:gdLst>
                <a:gd name="T0" fmla="*/ 184 w 255"/>
                <a:gd name="T1" fmla="*/ 10 h 245"/>
                <a:gd name="T2" fmla="*/ 190 w 255"/>
                <a:gd name="T3" fmla="*/ 82 h 245"/>
                <a:gd name="T4" fmla="*/ 254 w 255"/>
                <a:gd name="T5" fmla="*/ 117 h 245"/>
                <a:gd name="T6" fmla="*/ 195 w 255"/>
                <a:gd name="T7" fmla="*/ 155 h 245"/>
                <a:gd name="T8" fmla="*/ 195 w 255"/>
                <a:gd name="T9" fmla="*/ 229 h 245"/>
                <a:gd name="T10" fmla="*/ 130 w 255"/>
                <a:gd name="T11" fmla="*/ 197 h 245"/>
                <a:gd name="T12" fmla="*/ 72 w 255"/>
                <a:gd name="T13" fmla="*/ 236 h 245"/>
                <a:gd name="T14" fmla="*/ 65 w 255"/>
                <a:gd name="T15" fmla="*/ 162 h 245"/>
                <a:gd name="T16" fmla="*/ 2 w 255"/>
                <a:gd name="T17" fmla="*/ 131 h 245"/>
                <a:gd name="T18" fmla="*/ 60 w 255"/>
                <a:gd name="T19" fmla="*/ 91 h 245"/>
                <a:gd name="T20" fmla="*/ 60 w 255"/>
                <a:gd name="T21" fmla="*/ 17 h 245"/>
                <a:gd name="T22" fmla="*/ 124 w 255"/>
                <a:gd name="T23" fmla="*/ 48 h 245"/>
                <a:gd name="T24" fmla="*/ 184 w 255"/>
                <a:gd name="T25" fmla="*/ 10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5" h="245">
                  <a:moveTo>
                    <a:pt x="184" y="10"/>
                  </a:moveTo>
                  <a:cubicBezTo>
                    <a:pt x="204" y="20"/>
                    <a:pt x="182" y="71"/>
                    <a:pt x="190" y="82"/>
                  </a:cubicBezTo>
                  <a:cubicBezTo>
                    <a:pt x="197" y="94"/>
                    <a:pt x="252" y="95"/>
                    <a:pt x="254" y="117"/>
                  </a:cubicBezTo>
                  <a:cubicBezTo>
                    <a:pt x="255" y="137"/>
                    <a:pt x="200" y="144"/>
                    <a:pt x="195" y="155"/>
                  </a:cubicBezTo>
                  <a:cubicBezTo>
                    <a:pt x="189" y="167"/>
                    <a:pt x="216" y="216"/>
                    <a:pt x="195" y="229"/>
                  </a:cubicBezTo>
                  <a:cubicBezTo>
                    <a:pt x="176" y="241"/>
                    <a:pt x="143" y="196"/>
                    <a:pt x="130" y="197"/>
                  </a:cubicBezTo>
                  <a:cubicBezTo>
                    <a:pt x="118" y="197"/>
                    <a:pt x="91" y="245"/>
                    <a:pt x="72" y="236"/>
                  </a:cubicBezTo>
                  <a:cubicBezTo>
                    <a:pt x="52" y="226"/>
                    <a:pt x="73" y="174"/>
                    <a:pt x="65" y="162"/>
                  </a:cubicBezTo>
                  <a:cubicBezTo>
                    <a:pt x="58" y="152"/>
                    <a:pt x="3" y="152"/>
                    <a:pt x="2" y="131"/>
                  </a:cubicBezTo>
                  <a:cubicBezTo>
                    <a:pt x="0" y="110"/>
                    <a:pt x="55" y="103"/>
                    <a:pt x="60" y="91"/>
                  </a:cubicBezTo>
                  <a:cubicBezTo>
                    <a:pt x="66" y="79"/>
                    <a:pt x="39" y="30"/>
                    <a:pt x="60" y="17"/>
                  </a:cubicBezTo>
                  <a:cubicBezTo>
                    <a:pt x="79" y="5"/>
                    <a:pt x="111" y="49"/>
                    <a:pt x="124" y="48"/>
                  </a:cubicBezTo>
                  <a:cubicBezTo>
                    <a:pt x="137" y="48"/>
                    <a:pt x="165" y="0"/>
                    <a:pt x="184" y="10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3" name="Freeform 14"/>
            <p:cNvSpPr/>
            <p:nvPr/>
          </p:nvSpPr>
          <p:spPr bwMode="auto">
            <a:xfrm rot="619297">
              <a:off x="5588764" y="443479"/>
              <a:ext cx="2614564" cy="2512032"/>
            </a:xfrm>
            <a:custGeom>
              <a:avLst/>
              <a:gdLst>
                <a:gd name="T0" fmla="*/ 0 w 256"/>
                <a:gd name="T1" fmla="*/ 124 h 246"/>
                <a:gd name="T2" fmla="*/ 61 w 256"/>
                <a:gd name="T3" fmla="*/ 88 h 246"/>
                <a:gd name="T4" fmla="*/ 65 w 256"/>
                <a:gd name="T5" fmla="*/ 11 h 246"/>
                <a:gd name="T6" fmla="*/ 128 w 256"/>
                <a:gd name="T7" fmla="*/ 47 h 246"/>
                <a:gd name="T8" fmla="*/ 191 w 256"/>
                <a:gd name="T9" fmla="*/ 12 h 246"/>
                <a:gd name="T10" fmla="*/ 193 w 256"/>
                <a:gd name="T11" fmla="*/ 86 h 246"/>
                <a:gd name="T12" fmla="*/ 255 w 256"/>
                <a:gd name="T13" fmla="*/ 124 h 246"/>
                <a:gd name="T14" fmla="*/ 194 w 256"/>
                <a:gd name="T15" fmla="*/ 159 h 246"/>
                <a:gd name="T16" fmla="*/ 190 w 256"/>
                <a:gd name="T17" fmla="*/ 234 h 246"/>
                <a:gd name="T18" fmla="*/ 125 w 256"/>
                <a:gd name="T19" fmla="*/ 198 h 246"/>
                <a:gd name="T20" fmla="*/ 65 w 256"/>
                <a:gd name="T21" fmla="*/ 234 h 246"/>
                <a:gd name="T22" fmla="*/ 62 w 256"/>
                <a:gd name="T23" fmla="*/ 159 h 246"/>
                <a:gd name="T24" fmla="*/ 0 w 256"/>
                <a:gd name="T25" fmla="*/ 124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6" h="246">
                  <a:moveTo>
                    <a:pt x="0" y="124"/>
                  </a:moveTo>
                  <a:cubicBezTo>
                    <a:pt x="0" y="103"/>
                    <a:pt x="55" y="99"/>
                    <a:pt x="61" y="88"/>
                  </a:cubicBezTo>
                  <a:cubicBezTo>
                    <a:pt x="67" y="75"/>
                    <a:pt x="43" y="24"/>
                    <a:pt x="65" y="11"/>
                  </a:cubicBezTo>
                  <a:cubicBezTo>
                    <a:pt x="85" y="0"/>
                    <a:pt x="115" y="47"/>
                    <a:pt x="128" y="47"/>
                  </a:cubicBezTo>
                  <a:cubicBezTo>
                    <a:pt x="141" y="47"/>
                    <a:pt x="172" y="1"/>
                    <a:pt x="191" y="12"/>
                  </a:cubicBezTo>
                  <a:cubicBezTo>
                    <a:pt x="211" y="23"/>
                    <a:pt x="186" y="73"/>
                    <a:pt x="193" y="86"/>
                  </a:cubicBezTo>
                  <a:cubicBezTo>
                    <a:pt x="200" y="98"/>
                    <a:pt x="256" y="102"/>
                    <a:pt x="255" y="124"/>
                  </a:cubicBezTo>
                  <a:cubicBezTo>
                    <a:pt x="255" y="145"/>
                    <a:pt x="200" y="148"/>
                    <a:pt x="194" y="159"/>
                  </a:cubicBezTo>
                  <a:cubicBezTo>
                    <a:pt x="187" y="171"/>
                    <a:pt x="212" y="222"/>
                    <a:pt x="190" y="234"/>
                  </a:cubicBezTo>
                  <a:cubicBezTo>
                    <a:pt x="169" y="246"/>
                    <a:pt x="139" y="198"/>
                    <a:pt x="125" y="198"/>
                  </a:cubicBezTo>
                  <a:cubicBezTo>
                    <a:pt x="113" y="197"/>
                    <a:pt x="83" y="244"/>
                    <a:pt x="65" y="234"/>
                  </a:cubicBezTo>
                  <a:cubicBezTo>
                    <a:pt x="46" y="223"/>
                    <a:pt x="69" y="172"/>
                    <a:pt x="62" y="159"/>
                  </a:cubicBezTo>
                  <a:cubicBezTo>
                    <a:pt x="55" y="148"/>
                    <a:pt x="0" y="145"/>
                    <a:pt x="0" y="124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98" name="矩形 97"/>
          <p:cNvSpPr/>
          <p:nvPr userDrawn="1"/>
        </p:nvSpPr>
        <p:spPr>
          <a:xfrm>
            <a:off x="0" y="6678930"/>
            <a:ext cx="12191365" cy="179070"/>
          </a:xfrm>
          <a:prstGeom prst="rect">
            <a:avLst/>
          </a:prstGeom>
          <a:solidFill>
            <a:srgbClr val="3563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5" name="组合 14"/>
          <p:cNvGrpSpPr/>
          <p:nvPr userDrawn="1"/>
        </p:nvGrpSpPr>
        <p:grpSpPr>
          <a:xfrm>
            <a:off x="1710959" y="166370"/>
            <a:ext cx="2504348" cy="506652"/>
            <a:chOff x="2422" y="193"/>
            <a:chExt cx="3944" cy="798"/>
          </a:xfrm>
        </p:grpSpPr>
        <p:grpSp>
          <p:nvGrpSpPr>
            <p:cNvPr id="38" name="组合 37"/>
            <p:cNvGrpSpPr/>
            <p:nvPr/>
          </p:nvGrpSpPr>
          <p:grpSpPr>
            <a:xfrm>
              <a:off x="2422" y="264"/>
              <a:ext cx="3944" cy="727"/>
              <a:chOff x="1372504" y="175048"/>
              <a:chExt cx="2504348" cy="461767"/>
            </a:xfrm>
          </p:grpSpPr>
          <p:sp>
            <p:nvSpPr>
              <p:cNvPr id="40" name="文本框 39"/>
              <p:cNvSpPr txBox="1"/>
              <p:nvPr/>
            </p:nvSpPr>
            <p:spPr>
              <a:xfrm>
                <a:off x="1372504" y="175048"/>
                <a:ext cx="1101090" cy="46055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sz="2400" b="1">
                    <a:solidFill>
                      <a:srgbClr val="3563A8"/>
                    </a:solidFill>
                    <a:latin typeface="华文新魏" panose="02010800040101010101" charset="-122"/>
                    <a:ea typeface="华文新魏" panose="02010800040101010101" charset="-122"/>
                    <a:cs typeface="Arial Unicode MS" panose="020B0604020202020204" pitchFamily="34" charset="-122"/>
                  </a:rPr>
                  <a:t>环节一</a:t>
                </a:r>
                <a:endParaRPr lang="zh-CN" sz="2400" b="1">
                  <a:solidFill>
                    <a:srgbClr val="3563A8"/>
                  </a:solidFill>
                  <a:latin typeface="华文新魏" panose="02010800040101010101" charset="-122"/>
                  <a:ea typeface="华文新魏" panose="02010800040101010101" charset="-122"/>
                  <a:cs typeface="Arial Unicode MS" panose="020B0604020202020204" pitchFamily="34" charset="-122"/>
                </a:endParaRPr>
              </a:p>
            </p:txBody>
          </p:sp>
          <p:sp>
            <p:nvSpPr>
              <p:cNvPr id="41" name="文本框 40"/>
              <p:cNvSpPr txBox="1"/>
              <p:nvPr/>
            </p:nvSpPr>
            <p:spPr>
              <a:xfrm>
                <a:off x="2469692" y="176258"/>
                <a:ext cx="1407160" cy="46055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sz="2400" b="1">
                    <a:solidFill>
                      <a:schemeClr val="bg1">
                        <a:lumMod val="50000"/>
                      </a:schemeClr>
                    </a:solidFill>
                    <a:latin typeface="华文新魏" panose="02010800040101010101" charset="-122"/>
                    <a:ea typeface="华文新魏" panose="02010800040101010101" charset="-122"/>
                    <a:cs typeface="Arial Unicode MS" panose="020B0604020202020204" pitchFamily="34" charset="-122"/>
                  </a:rPr>
                  <a:t>情景引入</a:t>
                </a:r>
                <a:endParaRPr lang="zh-CN" sz="2400" b="1">
                  <a:solidFill>
                    <a:schemeClr val="bg1">
                      <a:lumMod val="50000"/>
                    </a:schemeClr>
                  </a:solidFill>
                  <a:latin typeface="华文新魏" panose="02010800040101010101" charset="-122"/>
                  <a:ea typeface="华文新魏" panose="02010800040101010101" charset="-122"/>
                  <a:cs typeface="Arial Unicode MS" panose="020B0604020202020204" pitchFamily="34" charset="-122"/>
                </a:endParaRPr>
              </a:p>
            </p:txBody>
          </p:sp>
        </p:grpSp>
        <p:cxnSp>
          <p:nvCxnSpPr>
            <p:cNvPr id="16" name="直接连接符 15"/>
            <p:cNvCxnSpPr/>
            <p:nvPr/>
          </p:nvCxnSpPr>
          <p:spPr>
            <a:xfrm flipH="1">
              <a:off x="4148" y="193"/>
              <a:ext cx="0" cy="68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矩形 1"/>
          <p:cNvSpPr/>
          <p:nvPr userDrawn="1"/>
        </p:nvSpPr>
        <p:spPr>
          <a:xfrm>
            <a:off x="4514850" y="374015"/>
            <a:ext cx="6350635" cy="36000"/>
          </a:xfrm>
          <a:prstGeom prst="rect">
            <a:avLst/>
          </a:prstGeom>
          <a:solidFill>
            <a:srgbClr val="3563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 showMasterSp="0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 userDrawn="1"/>
        </p:nvGrpSpPr>
        <p:grpSpPr>
          <a:xfrm>
            <a:off x="-2541270" y="-3404235"/>
            <a:ext cx="4542155" cy="4967605"/>
            <a:chOff x="5588764" y="391169"/>
            <a:chExt cx="2614564" cy="2602028"/>
          </a:xfrm>
        </p:grpSpPr>
        <p:sp>
          <p:nvSpPr>
            <p:cNvPr id="8" name="Freeform 5"/>
            <p:cNvSpPr/>
            <p:nvPr/>
          </p:nvSpPr>
          <p:spPr bwMode="auto">
            <a:xfrm rot="619297">
              <a:off x="5641282" y="391169"/>
              <a:ext cx="2499217" cy="2601749"/>
            </a:xfrm>
            <a:custGeom>
              <a:avLst/>
              <a:gdLst>
                <a:gd name="T0" fmla="*/ 121 w 245"/>
                <a:gd name="T1" fmla="*/ 0 h 255"/>
                <a:gd name="T2" fmla="*/ 158 w 245"/>
                <a:gd name="T3" fmla="*/ 61 h 255"/>
                <a:gd name="T4" fmla="*/ 234 w 245"/>
                <a:gd name="T5" fmla="*/ 65 h 255"/>
                <a:gd name="T6" fmla="*/ 198 w 245"/>
                <a:gd name="T7" fmla="*/ 128 h 255"/>
                <a:gd name="T8" fmla="*/ 233 w 245"/>
                <a:gd name="T9" fmla="*/ 191 h 255"/>
                <a:gd name="T10" fmla="*/ 160 w 245"/>
                <a:gd name="T11" fmla="*/ 193 h 255"/>
                <a:gd name="T12" fmla="*/ 122 w 245"/>
                <a:gd name="T13" fmla="*/ 255 h 255"/>
                <a:gd name="T14" fmla="*/ 87 w 245"/>
                <a:gd name="T15" fmla="*/ 193 h 255"/>
                <a:gd name="T16" fmla="*/ 11 w 245"/>
                <a:gd name="T17" fmla="*/ 190 h 255"/>
                <a:gd name="T18" fmla="*/ 47 w 245"/>
                <a:gd name="T19" fmla="*/ 125 h 255"/>
                <a:gd name="T20" fmla="*/ 11 w 245"/>
                <a:gd name="T21" fmla="*/ 65 h 255"/>
                <a:gd name="T22" fmla="*/ 86 w 245"/>
                <a:gd name="T23" fmla="*/ 62 h 255"/>
                <a:gd name="T24" fmla="*/ 121 w 245"/>
                <a:gd name="T25" fmla="*/ 0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5" h="255">
                  <a:moveTo>
                    <a:pt x="121" y="0"/>
                  </a:moveTo>
                  <a:cubicBezTo>
                    <a:pt x="142" y="0"/>
                    <a:pt x="147" y="55"/>
                    <a:pt x="158" y="61"/>
                  </a:cubicBezTo>
                  <a:cubicBezTo>
                    <a:pt x="170" y="67"/>
                    <a:pt x="222" y="43"/>
                    <a:pt x="234" y="65"/>
                  </a:cubicBezTo>
                  <a:cubicBezTo>
                    <a:pt x="245" y="85"/>
                    <a:pt x="198" y="115"/>
                    <a:pt x="198" y="128"/>
                  </a:cubicBezTo>
                  <a:cubicBezTo>
                    <a:pt x="198" y="141"/>
                    <a:pt x="244" y="172"/>
                    <a:pt x="233" y="191"/>
                  </a:cubicBezTo>
                  <a:cubicBezTo>
                    <a:pt x="222" y="211"/>
                    <a:pt x="172" y="186"/>
                    <a:pt x="160" y="193"/>
                  </a:cubicBezTo>
                  <a:cubicBezTo>
                    <a:pt x="148" y="200"/>
                    <a:pt x="143" y="255"/>
                    <a:pt x="122" y="255"/>
                  </a:cubicBezTo>
                  <a:cubicBezTo>
                    <a:pt x="101" y="255"/>
                    <a:pt x="98" y="199"/>
                    <a:pt x="87" y="193"/>
                  </a:cubicBezTo>
                  <a:cubicBezTo>
                    <a:pt x="75" y="187"/>
                    <a:pt x="24" y="212"/>
                    <a:pt x="11" y="190"/>
                  </a:cubicBezTo>
                  <a:cubicBezTo>
                    <a:pt x="0" y="169"/>
                    <a:pt x="47" y="138"/>
                    <a:pt x="47" y="125"/>
                  </a:cubicBezTo>
                  <a:cubicBezTo>
                    <a:pt x="48" y="113"/>
                    <a:pt x="1" y="83"/>
                    <a:pt x="11" y="65"/>
                  </a:cubicBezTo>
                  <a:cubicBezTo>
                    <a:pt x="23" y="45"/>
                    <a:pt x="73" y="69"/>
                    <a:pt x="86" y="62"/>
                  </a:cubicBezTo>
                  <a:cubicBezTo>
                    <a:pt x="97" y="55"/>
                    <a:pt x="100" y="0"/>
                    <a:pt x="121" y="0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" name="Freeform 6"/>
            <p:cNvSpPr/>
            <p:nvPr/>
          </p:nvSpPr>
          <p:spPr bwMode="auto">
            <a:xfrm rot="619297">
              <a:off x="5631554" y="404266"/>
              <a:ext cx="2520576" cy="2588931"/>
            </a:xfrm>
            <a:custGeom>
              <a:avLst/>
              <a:gdLst>
                <a:gd name="T0" fmla="*/ 129 w 247"/>
                <a:gd name="T1" fmla="*/ 1 h 254"/>
                <a:gd name="T2" fmla="*/ 162 w 247"/>
                <a:gd name="T3" fmla="*/ 63 h 254"/>
                <a:gd name="T4" fmla="*/ 237 w 247"/>
                <a:gd name="T5" fmla="*/ 71 h 254"/>
                <a:gd name="T6" fmla="*/ 198 w 247"/>
                <a:gd name="T7" fmla="*/ 131 h 254"/>
                <a:gd name="T8" fmla="*/ 229 w 247"/>
                <a:gd name="T9" fmla="*/ 196 h 254"/>
                <a:gd name="T10" fmla="*/ 156 w 247"/>
                <a:gd name="T11" fmla="*/ 193 h 254"/>
                <a:gd name="T12" fmla="*/ 116 w 247"/>
                <a:gd name="T13" fmla="*/ 252 h 254"/>
                <a:gd name="T14" fmla="*/ 84 w 247"/>
                <a:gd name="T15" fmla="*/ 189 h 254"/>
                <a:gd name="T16" fmla="*/ 11 w 247"/>
                <a:gd name="T17" fmla="*/ 182 h 254"/>
                <a:gd name="T18" fmla="*/ 49 w 247"/>
                <a:gd name="T19" fmla="*/ 121 h 254"/>
                <a:gd name="T20" fmla="*/ 18 w 247"/>
                <a:gd name="T21" fmla="*/ 59 h 254"/>
                <a:gd name="T22" fmla="*/ 91 w 247"/>
                <a:gd name="T23" fmla="*/ 60 h 254"/>
                <a:gd name="T24" fmla="*/ 129 w 247"/>
                <a:gd name="T25" fmla="*/ 1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6" h="254">
                  <a:moveTo>
                    <a:pt x="129" y="1"/>
                  </a:moveTo>
                  <a:cubicBezTo>
                    <a:pt x="150" y="2"/>
                    <a:pt x="151" y="57"/>
                    <a:pt x="162" y="63"/>
                  </a:cubicBezTo>
                  <a:cubicBezTo>
                    <a:pt x="174" y="70"/>
                    <a:pt x="226" y="49"/>
                    <a:pt x="237" y="71"/>
                  </a:cubicBezTo>
                  <a:cubicBezTo>
                    <a:pt x="247" y="91"/>
                    <a:pt x="199" y="118"/>
                    <a:pt x="198" y="131"/>
                  </a:cubicBezTo>
                  <a:cubicBezTo>
                    <a:pt x="197" y="144"/>
                    <a:pt x="241" y="177"/>
                    <a:pt x="229" y="196"/>
                  </a:cubicBezTo>
                  <a:cubicBezTo>
                    <a:pt x="217" y="214"/>
                    <a:pt x="169" y="187"/>
                    <a:pt x="156" y="193"/>
                  </a:cubicBezTo>
                  <a:cubicBezTo>
                    <a:pt x="144" y="199"/>
                    <a:pt x="137" y="254"/>
                    <a:pt x="116" y="252"/>
                  </a:cubicBezTo>
                  <a:cubicBezTo>
                    <a:pt x="95" y="251"/>
                    <a:pt x="95" y="196"/>
                    <a:pt x="84" y="189"/>
                  </a:cubicBezTo>
                  <a:cubicBezTo>
                    <a:pt x="73" y="182"/>
                    <a:pt x="21" y="204"/>
                    <a:pt x="11" y="182"/>
                  </a:cubicBezTo>
                  <a:cubicBezTo>
                    <a:pt x="0" y="161"/>
                    <a:pt x="48" y="134"/>
                    <a:pt x="49" y="121"/>
                  </a:cubicBezTo>
                  <a:cubicBezTo>
                    <a:pt x="50" y="108"/>
                    <a:pt x="7" y="76"/>
                    <a:pt x="18" y="59"/>
                  </a:cubicBezTo>
                  <a:cubicBezTo>
                    <a:pt x="30" y="40"/>
                    <a:pt x="78" y="66"/>
                    <a:pt x="91" y="60"/>
                  </a:cubicBezTo>
                  <a:cubicBezTo>
                    <a:pt x="103" y="54"/>
                    <a:pt x="109" y="0"/>
                    <a:pt x="129" y="1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" name="Freeform 7"/>
            <p:cNvSpPr/>
            <p:nvPr/>
          </p:nvSpPr>
          <p:spPr bwMode="auto">
            <a:xfrm rot="619297">
              <a:off x="5631554" y="412810"/>
              <a:ext cx="2520576" cy="2571843"/>
            </a:xfrm>
            <a:custGeom>
              <a:avLst/>
              <a:gdLst>
                <a:gd name="T0" fmla="*/ 137 w 247"/>
                <a:gd name="T1" fmla="*/ 2 h 252"/>
                <a:gd name="T2" fmla="*/ 165 w 247"/>
                <a:gd name="T3" fmla="*/ 65 h 252"/>
                <a:gd name="T4" fmla="*/ 239 w 247"/>
                <a:gd name="T5" fmla="*/ 77 h 252"/>
                <a:gd name="T6" fmla="*/ 197 w 247"/>
                <a:gd name="T7" fmla="*/ 134 h 252"/>
                <a:gd name="T8" fmla="*/ 224 w 247"/>
                <a:gd name="T9" fmla="*/ 200 h 252"/>
                <a:gd name="T10" fmla="*/ 152 w 247"/>
                <a:gd name="T11" fmla="*/ 193 h 252"/>
                <a:gd name="T12" fmla="*/ 109 w 247"/>
                <a:gd name="T13" fmla="*/ 250 h 252"/>
                <a:gd name="T14" fmla="*/ 81 w 247"/>
                <a:gd name="T15" fmla="*/ 185 h 252"/>
                <a:gd name="T16" fmla="*/ 9 w 247"/>
                <a:gd name="T17" fmla="*/ 174 h 252"/>
                <a:gd name="T18" fmla="*/ 50 w 247"/>
                <a:gd name="T19" fmla="*/ 116 h 252"/>
                <a:gd name="T20" fmla="*/ 23 w 247"/>
                <a:gd name="T21" fmla="*/ 52 h 252"/>
                <a:gd name="T22" fmla="*/ 95 w 247"/>
                <a:gd name="T23" fmla="*/ 58 h 252"/>
                <a:gd name="T24" fmla="*/ 137 w 247"/>
                <a:gd name="T25" fmla="*/ 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6" h="251">
                  <a:moveTo>
                    <a:pt x="137" y="2"/>
                  </a:moveTo>
                  <a:cubicBezTo>
                    <a:pt x="157" y="4"/>
                    <a:pt x="155" y="58"/>
                    <a:pt x="165" y="65"/>
                  </a:cubicBezTo>
                  <a:cubicBezTo>
                    <a:pt x="177" y="73"/>
                    <a:pt x="229" y="55"/>
                    <a:pt x="239" y="77"/>
                  </a:cubicBezTo>
                  <a:cubicBezTo>
                    <a:pt x="247" y="98"/>
                    <a:pt x="198" y="121"/>
                    <a:pt x="197" y="134"/>
                  </a:cubicBezTo>
                  <a:cubicBezTo>
                    <a:pt x="196" y="147"/>
                    <a:pt x="237" y="182"/>
                    <a:pt x="224" y="200"/>
                  </a:cubicBezTo>
                  <a:cubicBezTo>
                    <a:pt x="210" y="217"/>
                    <a:pt x="164" y="188"/>
                    <a:pt x="152" y="193"/>
                  </a:cubicBezTo>
                  <a:cubicBezTo>
                    <a:pt x="140" y="198"/>
                    <a:pt x="130" y="252"/>
                    <a:pt x="109" y="250"/>
                  </a:cubicBezTo>
                  <a:cubicBezTo>
                    <a:pt x="88" y="247"/>
                    <a:pt x="91" y="192"/>
                    <a:pt x="81" y="185"/>
                  </a:cubicBezTo>
                  <a:cubicBezTo>
                    <a:pt x="70" y="177"/>
                    <a:pt x="18" y="196"/>
                    <a:pt x="9" y="174"/>
                  </a:cubicBezTo>
                  <a:cubicBezTo>
                    <a:pt x="0" y="153"/>
                    <a:pt x="49" y="129"/>
                    <a:pt x="50" y="116"/>
                  </a:cubicBezTo>
                  <a:cubicBezTo>
                    <a:pt x="52" y="104"/>
                    <a:pt x="11" y="69"/>
                    <a:pt x="23" y="52"/>
                  </a:cubicBezTo>
                  <a:cubicBezTo>
                    <a:pt x="37" y="35"/>
                    <a:pt x="83" y="63"/>
                    <a:pt x="95" y="58"/>
                  </a:cubicBezTo>
                  <a:cubicBezTo>
                    <a:pt x="107" y="53"/>
                    <a:pt x="116" y="0"/>
                    <a:pt x="137" y="2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" name="Freeform 8"/>
            <p:cNvSpPr/>
            <p:nvPr/>
          </p:nvSpPr>
          <p:spPr bwMode="auto">
            <a:xfrm rot="619297">
              <a:off x="5619922" y="412531"/>
              <a:ext cx="2541939" cy="2559027"/>
            </a:xfrm>
            <a:custGeom>
              <a:avLst/>
              <a:gdLst>
                <a:gd name="T0" fmla="*/ 145 w 249"/>
                <a:gd name="T1" fmla="*/ 4 h 251"/>
                <a:gd name="T2" fmla="*/ 170 w 249"/>
                <a:gd name="T3" fmla="*/ 69 h 251"/>
                <a:gd name="T4" fmla="*/ 242 w 249"/>
                <a:gd name="T5" fmla="*/ 84 h 251"/>
                <a:gd name="T6" fmla="*/ 197 w 249"/>
                <a:gd name="T7" fmla="*/ 138 h 251"/>
                <a:gd name="T8" fmla="*/ 219 w 249"/>
                <a:gd name="T9" fmla="*/ 205 h 251"/>
                <a:gd name="T10" fmla="*/ 148 w 249"/>
                <a:gd name="T11" fmla="*/ 194 h 251"/>
                <a:gd name="T12" fmla="*/ 103 w 249"/>
                <a:gd name="T13" fmla="*/ 248 h 251"/>
                <a:gd name="T14" fmla="*/ 79 w 249"/>
                <a:gd name="T15" fmla="*/ 182 h 251"/>
                <a:gd name="T16" fmla="*/ 8 w 249"/>
                <a:gd name="T17" fmla="*/ 168 h 251"/>
                <a:gd name="T18" fmla="*/ 52 w 249"/>
                <a:gd name="T19" fmla="*/ 112 h 251"/>
                <a:gd name="T20" fmla="*/ 30 w 249"/>
                <a:gd name="T21" fmla="*/ 47 h 251"/>
                <a:gd name="T22" fmla="*/ 100 w 249"/>
                <a:gd name="T23" fmla="*/ 56 h 251"/>
                <a:gd name="T24" fmla="*/ 145 w 249"/>
                <a:gd name="T25" fmla="*/ 4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9" h="251">
                  <a:moveTo>
                    <a:pt x="145" y="4"/>
                  </a:moveTo>
                  <a:cubicBezTo>
                    <a:pt x="165" y="7"/>
                    <a:pt x="160" y="61"/>
                    <a:pt x="170" y="69"/>
                  </a:cubicBezTo>
                  <a:cubicBezTo>
                    <a:pt x="180" y="77"/>
                    <a:pt x="233" y="62"/>
                    <a:pt x="242" y="84"/>
                  </a:cubicBezTo>
                  <a:cubicBezTo>
                    <a:pt x="249" y="105"/>
                    <a:pt x="199" y="126"/>
                    <a:pt x="197" y="138"/>
                  </a:cubicBezTo>
                  <a:cubicBezTo>
                    <a:pt x="195" y="150"/>
                    <a:pt x="234" y="188"/>
                    <a:pt x="219" y="205"/>
                  </a:cubicBezTo>
                  <a:cubicBezTo>
                    <a:pt x="205" y="222"/>
                    <a:pt x="161" y="190"/>
                    <a:pt x="148" y="194"/>
                  </a:cubicBezTo>
                  <a:cubicBezTo>
                    <a:pt x="137" y="199"/>
                    <a:pt x="124" y="251"/>
                    <a:pt x="103" y="248"/>
                  </a:cubicBezTo>
                  <a:cubicBezTo>
                    <a:pt x="83" y="244"/>
                    <a:pt x="88" y="190"/>
                    <a:pt x="79" y="182"/>
                  </a:cubicBezTo>
                  <a:cubicBezTo>
                    <a:pt x="69" y="173"/>
                    <a:pt x="16" y="189"/>
                    <a:pt x="8" y="168"/>
                  </a:cubicBezTo>
                  <a:cubicBezTo>
                    <a:pt x="0" y="147"/>
                    <a:pt x="50" y="125"/>
                    <a:pt x="52" y="112"/>
                  </a:cubicBezTo>
                  <a:cubicBezTo>
                    <a:pt x="55" y="100"/>
                    <a:pt x="16" y="63"/>
                    <a:pt x="30" y="47"/>
                  </a:cubicBezTo>
                  <a:cubicBezTo>
                    <a:pt x="44" y="30"/>
                    <a:pt x="88" y="61"/>
                    <a:pt x="100" y="56"/>
                  </a:cubicBezTo>
                  <a:cubicBezTo>
                    <a:pt x="112" y="52"/>
                    <a:pt x="125" y="0"/>
                    <a:pt x="145" y="4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" name="Freeform 9"/>
            <p:cNvSpPr/>
            <p:nvPr/>
          </p:nvSpPr>
          <p:spPr bwMode="auto">
            <a:xfrm rot="619297">
              <a:off x="5610612" y="421007"/>
              <a:ext cx="2559027" cy="2550483"/>
            </a:xfrm>
            <a:custGeom>
              <a:avLst/>
              <a:gdLst>
                <a:gd name="T0" fmla="*/ 153 w 251"/>
                <a:gd name="T1" fmla="*/ 5 h 250"/>
                <a:gd name="T2" fmla="*/ 174 w 251"/>
                <a:gd name="T3" fmla="*/ 71 h 250"/>
                <a:gd name="T4" fmla="*/ 244 w 251"/>
                <a:gd name="T5" fmla="*/ 90 h 250"/>
                <a:gd name="T6" fmla="*/ 197 w 251"/>
                <a:gd name="T7" fmla="*/ 141 h 250"/>
                <a:gd name="T8" fmla="*/ 215 w 251"/>
                <a:gd name="T9" fmla="*/ 209 h 250"/>
                <a:gd name="T10" fmla="*/ 145 w 251"/>
                <a:gd name="T11" fmla="*/ 194 h 250"/>
                <a:gd name="T12" fmla="*/ 97 w 251"/>
                <a:gd name="T13" fmla="*/ 245 h 250"/>
                <a:gd name="T14" fmla="*/ 76 w 251"/>
                <a:gd name="T15" fmla="*/ 177 h 250"/>
                <a:gd name="T16" fmla="*/ 7 w 251"/>
                <a:gd name="T17" fmla="*/ 160 h 250"/>
                <a:gd name="T18" fmla="*/ 54 w 251"/>
                <a:gd name="T19" fmla="*/ 108 h 250"/>
                <a:gd name="T20" fmla="*/ 36 w 251"/>
                <a:gd name="T21" fmla="*/ 40 h 250"/>
                <a:gd name="T22" fmla="*/ 105 w 251"/>
                <a:gd name="T23" fmla="*/ 54 h 250"/>
                <a:gd name="T24" fmla="*/ 153 w 251"/>
                <a:gd name="T25" fmla="*/ 5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1" h="250">
                  <a:moveTo>
                    <a:pt x="153" y="5"/>
                  </a:moveTo>
                  <a:cubicBezTo>
                    <a:pt x="173" y="9"/>
                    <a:pt x="165" y="62"/>
                    <a:pt x="174" y="71"/>
                  </a:cubicBezTo>
                  <a:cubicBezTo>
                    <a:pt x="184" y="80"/>
                    <a:pt x="238" y="68"/>
                    <a:pt x="244" y="90"/>
                  </a:cubicBezTo>
                  <a:cubicBezTo>
                    <a:pt x="251" y="111"/>
                    <a:pt x="200" y="129"/>
                    <a:pt x="197" y="141"/>
                  </a:cubicBezTo>
                  <a:cubicBezTo>
                    <a:pt x="194" y="153"/>
                    <a:pt x="231" y="193"/>
                    <a:pt x="215" y="209"/>
                  </a:cubicBezTo>
                  <a:cubicBezTo>
                    <a:pt x="199" y="225"/>
                    <a:pt x="158" y="191"/>
                    <a:pt x="145" y="194"/>
                  </a:cubicBezTo>
                  <a:cubicBezTo>
                    <a:pt x="133" y="198"/>
                    <a:pt x="117" y="250"/>
                    <a:pt x="97" y="245"/>
                  </a:cubicBezTo>
                  <a:cubicBezTo>
                    <a:pt x="77" y="240"/>
                    <a:pt x="86" y="186"/>
                    <a:pt x="76" y="177"/>
                  </a:cubicBezTo>
                  <a:cubicBezTo>
                    <a:pt x="67" y="169"/>
                    <a:pt x="14" y="181"/>
                    <a:pt x="7" y="160"/>
                  </a:cubicBezTo>
                  <a:cubicBezTo>
                    <a:pt x="0" y="139"/>
                    <a:pt x="51" y="120"/>
                    <a:pt x="54" y="108"/>
                  </a:cubicBezTo>
                  <a:cubicBezTo>
                    <a:pt x="57" y="95"/>
                    <a:pt x="21" y="56"/>
                    <a:pt x="36" y="40"/>
                  </a:cubicBezTo>
                  <a:cubicBezTo>
                    <a:pt x="51" y="25"/>
                    <a:pt x="93" y="58"/>
                    <a:pt x="105" y="54"/>
                  </a:cubicBezTo>
                  <a:cubicBezTo>
                    <a:pt x="117" y="51"/>
                    <a:pt x="133" y="0"/>
                    <a:pt x="153" y="5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9" name="Freeform 10"/>
            <p:cNvSpPr/>
            <p:nvPr/>
          </p:nvSpPr>
          <p:spPr bwMode="auto">
            <a:xfrm rot="619297">
              <a:off x="5611378" y="421076"/>
              <a:ext cx="2559027" cy="2541939"/>
            </a:xfrm>
            <a:custGeom>
              <a:avLst/>
              <a:gdLst>
                <a:gd name="T0" fmla="*/ 160 w 251"/>
                <a:gd name="T1" fmla="*/ 6 h 249"/>
                <a:gd name="T2" fmla="*/ 178 w 251"/>
                <a:gd name="T3" fmla="*/ 74 h 249"/>
                <a:gd name="T4" fmla="*/ 246 w 251"/>
                <a:gd name="T5" fmla="*/ 97 h 249"/>
                <a:gd name="T6" fmla="*/ 196 w 251"/>
                <a:gd name="T7" fmla="*/ 145 h 249"/>
                <a:gd name="T8" fmla="*/ 209 w 251"/>
                <a:gd name="T9" fmla="*/ 215 h 249"/>
                <a:gd name="T10" fmla="*/ 141 w 251"/>
                <a:gd name="T11" fmla="*/ 195 h 249"/>
                <a:gd name="T12" fmla="*/ 91 w 251"/>
                <a:gd name="T13" fmla="*/ 243 h 249"/>
                <a:gd name="T14" fmla="*/ 73 w 251"/>
                <a:gd name="T15" fmla="*/ 174 h 249"/>
                <a:gd name="T16" fmla="*/ 5 w 251"/>
                <a:gd name="T17" fmla="*/ 153 h 249"/>
                <a:gd name="T18" fmla="*/ 55 w 251"/>
                <a:gd name="T19" fmla="*/ 104 h 249"/>
                <a:gd name="T20" fmla="*/ 42 w 251"/>
                <a:gd name="T21" fmla="*/ 35 h 249"/>
                <a:gd name="T22" fmla="*/ 109 w 251"/>
                <a:gd name="T23" fmla="*/ 53 h 249"/>
                <a:gd name="T24" fmla="*/ 160 w 251"/>
                <a:gd name="T25" fmla="*/ 6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1" h="249">
                  <a:moveTo>
                    <a:pt x="160" y="6"/>
                  </a:moveTo>
                  <a:cubicBezTo>
                    <a:pt x="181" y="12"/>
                    <a:pt x="169" y="65"/>
                    <a:pt x="178" y="74"/>
                  </a:cubicBezTo>
                  <a:cubicBezTo>
                    <a:pt x="187" y="84"/>
                    <a:pt x="241" y="76"/>
                    <a:pt x="246" y="97"/>
                  </a:cubicBezTo>
                  <a:cubicBezTo>
                    <a:pt x="251" y="118"/>
                    <a:pt x="199" y="133"/>
                    <a:pt x="196" y="145"/>
                  </a:cubicBezTo>
                  <a:cubicBezTo>
                    <a:pt x="192" y="157"/>
                    <a:pt x="226" y="199"/>
                    <a:pt x="209" y="215"/>
                  </a:cubicBezTo>
                  <a:cubicBezTo>
                    <a:pt x="193" y="230"/>
                    <a:pt x="154" y="193"/>
                    <a:pt x="141" y="195"/>
                  </a:cubicBezTo>
                  <a:cubicBezTo>
                    <a:pt x="129" y="198"/>
                    <a:pt x="110" y="249"/>
                    <a:pt x="91" y="243"/>
                  </a:cubicBezTo>
                  <a:cubicBezTo>
                    <a:pt x="70" y="237"/>
                    <a:pt x="82" y="184"/>
                    <a:pt x="73" y="174"/>
                  </a:cubicBezTo>
                  <a:cubicBezTo>
                    <a:pt x="64" y="165"/>
                    <a:pt x="11" y="174"/>
                    <a:pt x="5" y="153"/>
                  </a:cubicBezTo>
                  <a:cubicBezTo>
                    <a:pt x="0" y="132"/>
                    <a:pt x="52" y="116"/>
                    <a:pt x="55" y="104"/>
                  </a:cubicBezTo>
                  <a:cubicBezTo>
                    <a:pt x="59" y="92"/>
                    <a:pt x="25" y="50"/>
                    <a:pt x="42" y="35"/>
                  </a:cubicBezTo>
                  <a:cubicBezTo>
                    <a:pt x="58" y="20"/>
                    <a:pt x="97" y="56"/>
                    <a:pt x="109" y="53"/>
                  </a:cubicBezTo>
                  <a:cubicBezTo>
                    <a:pt x="122" y="50"/>
                    <a:pt x="141" y="0"/>
                    <a:pt x="160" y="6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0" name="Freeform 11"/>
            <p:cNvSpPr/>
            <p:nvPr/>
          </p:nvSpPr>
          <p:spPr bwMode="auto">
            <a:xfrm rot="619297">
              <a:off x="5602416" y="434239"/>
              <a:ext cx="2580387" cy="2520577"/>
            </a:xfrm>
            <a:custGeom>
              <a:avLst/>
              <a:gdLst>
                <a:gd name="T0" fmla="*/ 169 w 253"/>
                <a:gd name="T1" fmla="*/ 7 h 247"/>
                <a:gd name="T2" fmla="*/ 182 w 253"/>
                <a:gd name="T3" fmla="*/ 77 h 247"/>
                <a:gd name="T4" fmla="*/ 249 w 253"/>
                <a:gd name="T5" fmla="*/ 104 h 247"/>
                <a:gd name="T6" fmla="*/ 196 w 253"/>
                <a:gd name="T7" fmla="*/ 148 h 247"/>
                <a:gd name="T8" fmla="*/ 205 w 253"/>
                <a:gd name="T9" fmla="*/ 219 h 247"/>
                <a:gd name="T10" fmla="*/ 137 w 253"/>
                <a:gd name="T11" fmla="*/ 196 h 247"/>
                <a:gd name="T12" fmla="*/ 85 w 253"/>
                <a:gd name="T13" fmla="*/ 240 h 247"/>
                <a:gd name="T14" fmla="*/ 71 w 253"/>
                <a:gd name="T15" fmla="*/ 170 h 247"/>
                <a:gd name="T16" fmla="*/ 5 w 253"/>
                <a:gd name="T17" fmla="*/ 145 h 247"/>
                <a:gd name="T18" fmla="*/ 57 w 253"/>
                <a:gd name="T19" fmla="*/ 100 h 247"/>
                <a:gd name="T20" fmla="*/ 48 w 253"/>
                <a:gd name="T21" fmla="*/ 29 h 247"/>
                <a:gd name="T22" fmla="*/ 115 w 253"/>
                <a:gd name="T23" fmla="*/ 51 h 247"/>
                <a:gd name="T24" fmla="*/ 169 w 253"/>
                <a:gd name="T25" fmla="*/ 7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3" h="246">
                  <a:moveTo>
                    <a:pt x="169" y="7"/>
                  </a:moveTo>
                  <a:cubicBezTo>
                    <a:pt x="189" y="15"/>
                    <a:pt x="174" y="67"/>
                    <a:pt x="182" y="77"/>
                  </a:cubicBezTo>
                  <a:cubicBezTo>
                    <a:pt x="191" y="87"/>
                    <a:pt x="245" y="82"/>
                    <a:pt x="249" y="104"/>
                  </a:cubicBezTo>
                  <a:cubicBezTo>
                    <a:pt x="253" y="124"/>
                    <a:pt x="200" y="136"/>
                    <a:pt x="196" y="148"/>
                  </a:cubicBezTo>
                  <a:cubicBezTo>
                    <a:pt x="191" y="160"/>
                    <a:pt x="223" y="204"/>
                    <a:pt x="205" y="219"/>
                  </a:cubicBezTo>
                  <a:cubicBezTo>
                    <a:pt x="187" y="233"/>
                    <a:pt x="150" y="193"/>
                    <a:pt x="137" y="196"/>
                  </a:cubicBezTo>
                  <a:cubicBezTo>
                    <a:pt x="125" y="198"/>
                    <a:pt x="104" y="247"/>
                    <a:pt x="85" y="240"/>
                  </a:cubicBezTo>
                  <a:cubicBezTo>
                    <a:pt x="65" y="233"/>
                    <a:pt x="79" y="180"/>
                    <a:pt x="71" y="170"/>
                  </a:cubicBezTo>
                  <a:cubicBezTo>
                    <a:pt x="63" y="160"/>
                    <a:pt x="9" y="166"/>
                    <a:pt x="5" y="145"/>
                  </a:cubicBezTo>
                  <a:cubicBezTo>
                    <a:pt x="0" y="124"/>
                    <a:pt x="53" y="111"/>
                    <a:pt x="57" y="100"/>
                  </a:cubicBezTo>
                  <a:cubicBezTo>
                    <a:pt x="61" y="87"/>
                    <a:pt x="30" y="43"/>
                    <a:pt x="48" y="29"/>
                  </a:cubicBezTo>
                  <a:cubicBezTo>
                    <a:pt x="65" y="15"/>
                    <a:pt x="102" y="54"/>
                    <a:pt x="115" y="51"/>
                  </a:cubicBezTo>
                  <a:cubicBezTo>
                    <a:pt x="127" y="49"/>
                    <a:pt x="149" y="0"/>
                    <a:pt x="169" y="7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1" name="Freeform 12"/>
            <p:cNvSpPr/>
            <p:nvPr/>
          </p:nvSpPr>
          <p:spPr bwMode="auto">
            <a:xfrm rot="619297">
              <a:off x="5602799" y="442818"/>
              <a:ext cx="2580387" cy="2499217"/>
            </a:xfrm>
            <a:custGeom>
              <a:avLst/>
              <a:gdLst>
                <a:gd name="T0" fmla="*/ 176 w 253"/>
                <a:gd name="T1" fmla="*/ 8 h 245"/>
                <a:gd name="T2" fmla="*/ 185 w 253"/>
                <a:gd name="T3" fmla="*/ 79 h 245"/>
                <a:gd name="T4" fmla="*/ 251 w 253"/>
                <a:gd name="T5" fmla="*/ 110 h 245"/>
                <a:gd name="T6" fmla="*/ 195 w 253"/>
                <a:gd name="T7" fmla="*/ 151 h 245"/>
                <a:gd name="T8" fmla="*/ 200 w 253"/>
                <a:gd name="T9" fmla="*/ 223 h 245"/>
                <a:gd name="T10" fmla="*/ 133 w 253"/>
                <a:gd name="T11" fmla="*/ 196 h 245"/>
                <a:gd name="T12" fmla="*/ 78 w 253"/>
                <a:gd name="T13" fmla="*/ 238 h 245"/>
                <a:gd name="T14" fmla="*/ 67 w 253"/>
                <a:gd name="T15" fmla="*/ 166 h 245"/>
                <a:gd name="T16" fmla="*/ 3 w 253"/>
                <a:gd name="T17" fmla="*/ 138 h 245"/>
                <a:gd name="T18" fmla="*/ 58 w 253"/>
                <a:gd name="T19" fmla="*/ 95 h 245"/>
                <a:gd name="T20" fmla="*/ 54 w 253"/>
                <a:gd name="T21" fmla="*/ 22 h 245"/>
                <a:gd name="T22" fmla="*/ 119 w 253"/>
                <a:gd name="T23" fmla="*/ 49 h 245"/>
                <a:gd name="T24" fmla="*/ 176 w 253"/>
                <a:gd name="T25" fmla="*/ 8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3" h="245">
                  <a:moveTo>
                    <a:pt x="176" y="8"/>
                  </a:moveTo>
                  <a:cubicBezTo>
                    <a:pt x="196" y="17"/>
                    <a:pt x="178" y="68"/>
                    <a:pt x="185" y="79"/>
                  </a:cubicBezTo>
                  <a:cubicBezTo>
                    <a:pt x="193" y="90"/>
                    <a:pt x="248" y="88"/>
                    <a:pt x="251" y="110"/>
                  </a:cubicBezTo>
                  <a:cubicBezTo>
                    <a:pt x="253" y="130"/>
                    <a:pt x="199" y="139"/>
                    <a:pt x="195" y="151"/>
                  </a:cubicBezTo>
                  <a:cubicBezTo>
                    <a:pt x="190" y="163"/>
                    <a:pt x="219" y="210"/>
                    <a:pt x="200" y="223"/>
                  </a:cubicBezTo>
                  <a:cubicBezTo>
                    <a:pt x="181" y="237"/>
                    <a:pt x="146" y="194"/>
                    <a:pt x="133" y="196"/>
                  </a:cubicBezTo>
                  <a:cubicBezTo>
                    <a:pt x="121" y="197"/>
                    <a:pt x="97" y="245"/>
                    <a:pt x="78" y="238"/>
                  </a:cubicBezTo>
                  <a:cubicBezTo>
                    <a:pt x="58" y="229"/>
                    <a:pt x="75" y="177"/>
                    <a:pt x="67" y="166"/>
                  </a:cubicBezTo>
                  <a:cubicBezTo>
                    <a:pt x="60" y="155"/>
                    <a:pt x="6" y="159"/>
                    <a:pt x="3" y="138"/>
                  </a:cubicBezTo>
                  <a:cubicBezTo>
                    <a:pt x="0" y="117"/>
                    <a:pt x="53" y="106"/>
                    <a:pt x="58" y="95"/>
                  </a:cubicBezTo>
                  <a:cubicBezTo>
                    <a:pt x="63" y="82"/>
                    <a:pt x="34" y="36"/>
                    <a:pt x="54" y="22"/>
                  </a:cubicBezTo>
                  <a:cubicBezTo>
                    <a:pt x="72" y="9"/>
                    <a:pt x="106" y="51"/>
                    <a:pt x="119" y="49"/>
                  </a:cubicBezTo>
                  <a:cubicBezTo>
                    <a:pt x="131" y="48"/>
                    <a:pt x="156" y="0"/>
                    <a:pt x="176" y="8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2" name="Freeform 13"/>
            <p:cNvSpPr/>
            <p:nvPr/>
          </p:nvSpPr>
          <p:spPr bwMode="auto">
            <a:xfrm rot="619297">
              <a:off x="5590016" y="442435"/>
              <a:ext cx="2601749" cy="2499217"/>
            </a:xfrm>
            <a:custGeom>
              <a:avLst/>
              <a:gdLst>
                <a:gd name="T0" fmla="*/ 184 w 255"/>
                <a:gd name="T1" fmla="*/ 10 h 245"/>
                <a:gd name="T2" fmla="*/ 190 w 255"/>
                <a:gd name="T3" fmla="*/ 82 h 245"/>
                <a:gd name="T4" fmla="*/ 254 w 255"/>
                <a:gd name="T5" fmla="*/ 117 h 245"/>
                <a:gd name="T6" fmla="*/ 195 w 255"/>
                <a:gd name="T7" fmla="*/ 155 h 245"/>
                <a:gd name="T8" fmla="*/ 195 w 255"/>
                <a:gd name="T9" fmla="*/ 229 h 245"/>
                <a:gd name="T10" fmla="*/ 130 w 255"/>
                <a:gd name="T11" fmla="*/ 197 h 245"/>
                <a:gd name="T12" fmla="*/ 72 w 255"/>
                <a:gd name="T13" fmla="*/ 236 h 245"/>
                <a:gd name="T14" fmla="*/ 65 w 255"/>
                <a:gd name="T15" fmla="*/ 162 h 245"/>
                <a:gd name="T16" fmla="*/ 2 w 255"/>
                <a:gd name="T17" fmla="*/ 131 h 245"/>
                <a:gd name="T18" fmla="*/ 60 w 255"/>
                <a:gd name="T19" fmla="*/ 91 h 245"/>
                <a:gd name="T20" fmla="*/ 60 w 255"/>
                <a:gd name="T21" fmla="*/ 17 h 245"/>
                <a:gd name="T22" fmla="*/ 124 w 255"/>
                <a:gd name="T23" fmla="*/ 48 h 245"/>
                <a:gd name="T24" fmla="*/ 184 w 255"/>
                <a:gd name="T25" fmla="*/ 10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5" h="245">
                  <a:moveTo>
                    <a:pt x="184" y="10"/>
                  </a:moveTo>
                  <a:cubicBezTo>
                    <a:pt x="204" y="20"/>
                    <a:pt x="182" y="71"/>
                    <a:pt x="190" y="82"/>
                  </a:cubicBezTo>
                  <a:cubicBezTo>
                    <a:pt x="197" y="94"/>
                    <a:pt x="252" y="95"/>
                    <a:pt x="254" y="117"/>
                  </a:cubicBezTo>
                  <a:cubicBezTo>
                    <a:pt x="255" y="137"/>
                    <a:pt x="200" y="144"/>
                    <a:pt x="195" y="155"/>
                  </a:cubicBezTo>
                  <a:cubicBezTo>
                    <a:pt x="189" y="167"/>
                    <a:pt x="216" y="216"/>
                    <a:pt x="195" y="229"/>
                  </a:cubicBezTo>
                  <a:cubicBezTo>
                    <a:pt x="176" y="241"/>
                    <a:pt x="143" y="196"/>
                    <a:pt x="130" y="197"/>
                  </a:cubicBezTo>
                  <a:cubicBezTo>
                    <a:pt x="118" y="197"/>
                    <a:pt x="91" y="245"/>
                    <a:pt x="72" y="236"/>
                  </a:cubicBezTo>
                  <a:cubicBezTo>
                    <a:pt x="52" y="226"/>
                    <a:pt x="73" y="174"/>
                    <a:pt x="65" y="162"/>
                  </a:cubicBezTo>
                  <a:cubicBezTo>
                    <a:pt x="58" y="152"/>
                    <a:pt x="3" y="152"/>
                    <a:pt x="2" y="131"/>
                  </a:cubicBezTo>
                  <a:cubicBezTo>
                    <a:pt x="0" y="110"/>
                    <a:pt x="55" y="103"/>
                    <a:pt x="60" y="91"/>
                  </a:cubicBezTo>
                  <a:cubicBezTo>
                    <a:pt x="66" y="79"/>
                    <a:pt x="39" y="30"/>
                    <a:pt x="60" y="17"/>
                  </a:cubicBezTo>
                  <a:cubicBezTo>
                    <a:pt x="79" y="5"/>
                    <a:pt x="111" y="49"/>
                    <a:pt x="124" y="48"/>
                  </a:cubicBezTo>
                  <a:cubicBezTo>
                    <a:pt x="137" y="48"/>
                    <a:pt x="165" y="0"/>
                    <a:pt x="184" y="10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3" name="Freeform 14"/>
            <p:cNvSpPr/>
            <p:nvPr/>
          </p:nvSpPr>
          <p:spPr bwMode="auto">
            <a:xfrm rot="619297">
              <a:off x="5588764" y="443479"/>
              <a:ext cx="2614564" cy="2512032"/>
            </a:xfrm>
            <a:custGeom>
              <a:avLst/>
              <a:gdLst>
                <a:gd name="T0" fmla="*/ 0 w 256"/>
                <a:gd name="T1" fmla="*/ 124 h 246"/>
                <a:gd name="T2" fmla="*/ 61 w 256"/>
                <a:gd name="T3" fmla="*/ 88 h 246"/>
                <a:gd name="T4" fmla="*/ 65 w 256"/>
                <a:gd name="T5" fmla="*/ 11 h 246"/>
                <a:gd name="T6" fmla="*/ 128 w 256"/>
                <a:gd name="T7" fmla="*/ 47 h 246"/>
                <a:gd name="T8" fmla="*/ 191 w 256"/>
                <a:gd name="T9" fmla="*/ 12 h 246"/>
                <a:gd name="T10" fmla="*/ 193 w 256"/>
                <a:gd name="T11" fmla="*/ 86 h 246"/>
                <a:gd name="T12" fmla="*/ 255 w 256"/>
                <a:gd name="T13" fmla="*/ 124 h 246"/>
                <a:gd name="T14" fmla="*/ 194 w 256"/>
                <a:gd name="T15" fmla="*/ 159 h 246"/>
                <a:gd name="T16" fmla="*/ 190 w 256"/>
                <a:gd name="T17" fmla="*/ 234 h 246"/>
                <a:gd name="T18" fmla="*/ 125 w 256"/>
                <a:gd name="T19" fmla="*/ 198 h 246"/>
                <a:gd name="T20" fmla="*/ 65 w 256"/>
                <a:gd name="T21" fmla="*/ 234 h 246"/>
                <a:gd name="T22" fmla="*/ 62 w 256"/>
                <a:gd name="T23" fmla="*/ 159 h 246"/>
                <a:gd name="T24" fmla="*/ 0 w 256"/>
                <a:gd name="T25" fmla="*/ 124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6" h="246">
                  <a:moveTo>
                    <a:pt x="0" y="124"/>
                  </a:moveTo>
                  <a:cubicBezTo>
                    <a:pt x="0" y="103"/>
                    <a:pt x="55" y="99"/>
                    <a:pt x="61" y="88"/>
                  </a:cubicBezTo>
                  <a:cubicBezTo>
                    <a:pt x="67" y="75"/>
                    <a:pt x="43" y="24"/>
                    <a:pt x="65" y="11"/>
                  </a:cubicBezTo>
                  <a:cubicBezTo>
                    <a:pt x="85" y="0"/>
                    <a:pt x="115" y="47"/>
                    <a:pt x="128" y="47"/>
                  </a:cubicBezTo>
                  <a:cubicBezTo>
                    <a:pt x="141" y="47"/>
                    <a:pt x="172" y="1"/>
                    <a:pt x="191" y="12"/>
                  </a:cubicBezTo>
                  <a:cubicBezTo>
                    <a:pt x="211" y="23"/>
                    <a:pt x="186" y="73"/>
                    <a:pt x="193" y="86"/>
                  </a:cubicBezTo>
                  <a:cubicBezTo>
                    <a:pt x="200" y="98"/>
                    <a:pt x="256" y="102"/>
                    <a:pt x="255" y="124"/>
                  </a:cubicBezTo>
                  <a:cubicBezTo>
                    <a:pt x="255" y="145"/>
                    <a:pt x="200" y="148"/>
                    <a:pt x="194" y="159"/>
                  </a:cubicBezTo>
                  <a:cubicBezTo>
                    <a:pt x="187" y="171"/>
                    <a:pt x="212" y="222"/>
                    <a:pt x="190" y="234"/>
                  </a:cubicBezTo>
                  <a:cubicBezTo>
                    <a:pt x="169" y="246"/>
                    <a:pt x="139" y="198"/>
                    <a:pt x="125" y="198"/>
                  </a:cubicBezTo>
                  <a:cubicBezTo>
                    <a:pt x="113" y="197"/>
                    <a:pt x="83" y="244"/>
                    <a:pt x="65" y="234"/>
                  </a:cubicBezTo>
                  <a:cubicBezTo>
                    <a:pt x="46" y="223"/>
                    <a:pt x="69" y="172"/>
                    <a:pt x="62" y="159"/>
                  </a:cubicBezTo>
                  <a:cubicBezTo>
                    <a:pt x="55" y="148"/>
                    <a:pt x="0" y="145"/>
                    <a:pt x="0" y="124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98" name="矩形 97"/>
          <p:cNvSpPr/>
          <p:nvPr userDrawn="1"/>
        </p:nvSpPr>
        <p:spPr>
          <a:xfrm>
            <a:off x="0" y="6678930"/>
            <a:ext cx="12191365" cy="179070"/>
          </a:xfrm>
          <a:prstGeom prst="rect">
            <a:avLst/>
          </a:prstGeom>
          <a:solidFill>
            <a:srgbClr val="3563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矩形 13"/>
          <p:cNvSpPr/>
          <p:nvPr userDrawn="1"/>
        </p:nvSpPr>
        <p:spPr>
          <a:xfrm>
            <a:off x="4514850" y="374015"/>
            <a:ext cx="6350635" cy="36000"/>
          </a:xfrm>
          <a:prstGeom prst="rect">
            <a:avLst/>
          </a:prstGeom>
          <a:solidFill>
            <a:srgbClr val="3563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" name="组合 1"/>
          <p:cNvGrpSpPr/>
          <p:nvPr userDrawn="1"/>
        </p:nvGrpSpPr>
        <p:grpSpPr>
          <a:xfrm>
            <a:off x="1721754" y="166370"/>
            <a:ext cx="2504348" cy="505448"/>
            <a:chOff x="2422" y="193"/>
            <a:chExt cx="3944" cy="796"/>
          </a:xfrm>
        </p:grpSpPr>
        <p:grpSp>
          <p:nvGrpSpPr>
            <p:cNvPr id="38" name="组合 37"/>
            <p:cNvGrpSpPr/>
            <p:nvPr/>
          </p:nvGrpSpPr>
          <p:grpSpPr>
            <a:xfrm>
              <a:off x="2422" y="216"/>
              <a:ext cx="3944" cy="773"/>
              <a:chOff x="1372504" y="144568"/>
              <a:chExt cx="2504348" cy="491042"/>
            </a:xfrm>
          </p:grpSpPr>
          <p:sp>
            <p:nvSpPr>
              <p:cNvPr id="40" name="文本框 39"/>
              <p:cNvSpPr txBox="1"/>
              <p:nvPr/>
            </p:nvSpPr>
            <p:spPr>
              <a:xfrm>
                <a:off x="1372504" y="175048"/>
                <a:ext cx="1101090" cy="46056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sz="2400" b="1">
                    <a:solidFill>
                      <a:srgbClr val="3563A8"/>
                    </a:solidFill>
                    <a:latin typeface="华文新魏" panose="02010800040101010101" charset="-122"/>
                    <a:ea typeface="华文新魏" panose="02010800040101010101" charset="-122"/>
                    <a:cs typeface="Arial Unicode MS" panose="020B0604020202020204" pitchFamily="34" charset="-122"/>
                  </a:rPr>
                  <a:t>环节二</a:t>
                </a:r>
                <a:endParaRPr lang="zh-CN" sz="2400" b="1">
                  <a:solidFill>
                    <a:srgbClr val="3563A8"/>
                  </a:solidFill>
                  <a:latin typeface="华文新魏" panose="02010800040101010101" charset="-122"/>
                  <a:ea typeface="华文新魏" panose="02010800040101010101" charset="-122"/>
                  <a:cs typeface="Arial Unicode MS" panose="020B0604020202020204" pitchFamily="34" charset="-122"/>
                </a:endParaRPr>
              </a:p>
            </p:txBody>
          </p:sp>
          <p:sp>
            <p:nvSpPr>
              <p:cNvPr id="41" name="文本框 40"/>
              <p:cNvSpPr txBox="1"/>
              <p:nvPr/>
            </p:nvSpPr>
            <p:spPr>
              <a:xfrm>
                <a:off x="2469692" y="144568"/>
                <a:ext cx="1407160" cy="46056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sz="2400" b="1">
                    <a:solidFill>
                      <a:schemeClr val="bg1">
                        <a:lumMod val="50000"/>
                      </a:schemeClr>
                    </a:solidFill>
                    <a:latin typeface="华文新魏" panose="02010800040101010101" charset="-122"/>
                    <a:ea typeface="华文新魏" panose="02010800040101010101" charset="-122"/>
                    <a:cs typeface="Arial Unicode MS" panose="020B0604020202020204" pitchFamily="34" charset="-122"/>
                  </a:rPr>
                  <a:t>新知探究</a:t>
                </a:r>
                <a:endParaRPr lang="zh-CN" sz="2400" b="1">
                  <a:solidFill>
                    <a:schemeClr val="bg1">
                      <a:lumMod val="50000"/>
                    </a:schemeClr>
                  </a:solidFill>
                  <a:latin typeface="华文新魏" panose="02010800040101010101" charset="-122"/>
                  <a:ea typeface="华文新魏" panose="02010800040101010101" charset="-122"/>
                  <a:cs typeface="Arial Unicode MS" panose="020B0604020202020204" pitchFamily="34" charset="-122"/>
                </a:endParaRPr>
              </a:p>
            </p:txBody>
          </p:sp>
        </p:grpSp>
        <p:cxnSp>
          <p:nvCxnSpPr>
            <p:cNvPr id="3" name="直接连接符 2"/>
            <p:cNvCxnSpPr/>
            <p:nvPr/>
          </p:nvCxnSpPr>
          <p:spPr>
            <a:xfrm flipH="1">
              <a:off x="4148" y="193"/>
              <a:ext cx="0" cy="68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 showMasterSp="0">
  <p:cSld name="4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 userDrawn="1"/>
        </p:nvGrpSpPr>
        <p:grpSpPr>
          <a:xfrm>
            <a:off x="-2541270" y="-3404235"/>
            <a:ext cx="4542155" cy="4967605"/>
            <a:chOff x="5588764" y="391169"/>
            <a:chExt cx="2614564" cy="2602028"/>
          </a:xfrm>
        </p:grpSpPr>
        <p:sp>
          <p:nvSpPr>
            <p:cNvPr id="8" name="Freeform 5"/>
            <p:cNvSpPr/>
            <p:nvPr/>
          </p:nvSpPr>
          <p:spPr bwMode="auto">
            <a:xfrm rot="619297">
              <a:off x="5641282" y="391169"/>
              <a:ext cx="2499217" cy="2601749"/>
            </a:xfrm>
            <a:custGeom>
              <a:avLst/>
              <a:gdLst>
                <a:gd name="T0" fmla="*/ 121 w 245"/>
                <a:gd name="T1" fmla="*/ 0 h 255"/>
                <a:gd name="T2" fmla="*/ 158 w 245"/>
                <a:gd name="T3" fmla="*/ 61 h 255"/>
                <a:gd name="T4" fmla="*/ 234 w 245"/>
                <a:gd name="T5" fmla="*/ 65 h 255"/>
                <a:gd name="T6" fmla="*/ 198 w 245"/>
                <a:gd name="T7" fmla="*/ 128 h 255"/>
                <a:gd name="T8" fmla="*/ 233 w 245"/>
                <a:gd name="T9" fmla="*/ 191 h 255"/>
                <a:gd name="T10" fmla="*/ 160 w 245"/>
                <a:gd name="T11" fmla="*/ 193 h 255"/>
                <a:gd name="T12" fmla="*/ 122 w 245"/>
                <a:gd name="T13" fmla="*/ 255 h 255"/>
                <a:gd name="T14" fmla="*/ 87 w 245"/>
                <a:gd name="T15" fmla="*/ 193 h 255"/>
                <a:gd name="T16" fmla="*/ 11 w 245"/>
                <a:gd name="T17" fmla="*/ 190 h 255"/>
                <a:gd name="T18" fmla="*/ 47 w 245"/>
                <a:gd name="T19" fmla="*/ 125 h 255"/>
                <a:gd name="T20" fmla="*/ 11 w 245"/>
                <a:gd name="T21" fmla="*/ 65 h 255"/>
                <a:gd name="T22" fmla="*/ 86 w 245"/>
                <a:gd name="T23" fmla="*/ 62 h 255"/>
                <a:gd name="T24" fmla="*/ 121 w 245"/>
                <a:gd name="T25" fmla="*/ 0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5" h="255">
                  <a:moveTo>
                    <a:pt x="121" y="0"/>
                  </a:moveTo>
                  <a:cubicBezTo>
                    <a:pt x="142" y="0"/>
                    <a:pt x="147" y="55"/>
                    <a:pt x="158" y="61"/>
                  </a:cubicBezTo>
                  <a:cubicBezTo>
                    <a:pt x="170" y="67"/>
                    <a:pt x="222" y="43"/>
                    <a:pt x="234" y="65"/>
                  </a:cubicBezTo>
                  <a:cubicBezTo>
                    <a:pt x="245" y="85"/>
                    <a:pt x="198" y="115"/>
                    <a:pt x="198" y="128"/>
                  </a:cubicBezTo>
                  <a:cubicBezTo>
                    <a:pt x="198" y="141"/>
                    <a:pt x="244" y="172"/>
                    <a:pt x="233" y="191"/>
                  </a:cubicBezTo>
                  <a:cubicBezTo>
                    <a:pt x="222" y="211"/>
                    <a:pt x="172" y="186"/>
                    <a:pt x="160" y="193"/>
                  </a:cubicBezTo>
                  <a:cubicBezTo>
                    <a:pt x="148" y="200"/>
                    <a:pt x="143" y="255"/>
                    <a:pt x="122" y="255"/>
                  </a:cubicBezTo>
                  <a:cubicBezTo>
                    <a:pt x="101" y="255"/>
                    <a:pt x="98" y="199"/>
                    <a:pt x="87" y="193"/>
                  </a:cubicBezTo>
                  <a:cubicBezTo>
                    <a:pt x="75" y="187"/>
                    <a:pt x="24" y="212"/>
                    <a:pt x="11" y="190"/>
                  </a:cubicBezTo>
                  <a:cubicBezTo>
                    <a:pt x="0" y="169"/>
                    <a:pt x="47" y="138"/>
                    <a:pt x="47" y="125"/>
                  </a:cubicBezTo>
                  <a:cubicBezTo>
                    <a:pt x="48" y="113"/>
                    <a:pt x="1" y="83"/>
                    <a:pt x="11" y="65"/>
                  </a:cubicBezTo>
                  <a:cubicBezTo>
                    <a:pt x="23" y="45"/>
                    <a:pt x="73" y="69"/>
                    <a:pt x="86" y="62"/>
                  </a:cubicBezTo>
                  <a:cubicBezTo>
                    <a:pt x="97" y="55"/>
                    <a:pt x="100" y="0"/>
                    <a:pt x="121" y="0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" name="Freeform 6"/>
            <p:cNvSpPr/>
            <p:nvPr/>
          </p:nvSpPr>
          <p:spPr bwMode="auto">
            <a:xfrm rot="619297">
              <a:off x="5631554" y="404266"/>
              <a:ext cx="2520576" cy="2588931"/>
            </a:xfrm>
            <a:custGeom>
              <a:avLst/>
              <a:gdLst>
                <a:gd name="T0" fmla="*/ 129 w 247"/>
                <a:gd name="T1" fmla="*/ 1 h 254"/>
                <a:gd name="T2" fmla="*/ 162 w 247"/>
                <a:gd name="T3" fmla="*/ 63 h 254"/>
                <a:gd name="T4" fmla="*/ 237 w 247"/>
                <a:gd name="T5" fmla="*/ 71 h 254"/>
                <a:gd name="T6" fmla="*/ 198 w 247"/>
                <a:gd name="T7" fmla="*/ 131 h 254"/>
                <a:gd name="T8" fmla="*/ 229 w 247"/>
                <a:gd name="T9" fmla="*/ 196 h 254"/>
                <a:gd name="T10" fmla="*/ 156 w 247"/>
                <a:gd name="T11" fmla="*/ 193 h 254"/>
                <a:gd name="T12" fmla="*/ 116 w 247"/>
                <a:gd name="T13" fmla="*/ 252 h 254"/>
                <a:gd name="T14" fmla="*/ 84 w 247"/>
                <a:gd name="T15" fmla="*/ 189 h 254"/>
                <a:gd name="T16" fmla="*/ 11 w 247"/>
                <a:gd name="T17" fmla="*/ 182 h 254"/>
                <a:gd name="T18" fmla="*/ 49 w 247"/>
                <a:gd name="T19" fmla="*/ 121 h 254"/>
                <a:gd name="T20" fmla="*/ 18 w 247"/>
                <a:gd name="T21" fmla="*/ 59 h 254"/>
                <a:gd name="T22" fmla="*/ 91 w 247"/>
                <a:gd name="T23" fmla="*/ 60 h 254"/>
                <a:gd name="T24" fmla="*/ 129 w 247"/>
                <a:gd name="T25" fmla="*/ 1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6" h="254">
                  <a:moveTo>
                    <a:pt x="129" y="1"/>
                  </a:moveTo>
                  <a:cubicBezTo>
                    <a:pt x="150" y="2"/>
                    <a:pt x="151" y="57"/>
                    <a:pt x="162" y="63"/>
                  </a:cubicBezTo>
                  <a:cubicBezTo>
                    <a:pt x="174" y="70"/>
                    <a:pt x="226" y="49"/>
                    <a:pt x="237" y="71"/>
                  </a:cubicBezTo>
                  <a:cubicBezTo>
                    <a:pt x="247" y="91"/>
                    <a:pt x="199" y="118"/>
                    <a:pt x="198" y="131"/>
                  </a:cubicBezTo>
                  <a:cubicBezTo>
                    <a:pt x="197" y="144"/>
                    <a:pt x="241" y="177"/>
                    <a:pt x="229" y="196"/>
                  </a:cubicBezTo>
                  <a:cubicBezTo>
                    <a:pt x="217" y="214"/>
                    <a:pt x="169" y="187"/>
                    <a:pt x="156" y="193"/>
                  </a:cubicBezTo>
                  <a:cubicBezTo>
                    <a:pt x="144" y="199"/>
                    <a:pt x="137" y="254"/>
                    <a:pt x="116" y="252"/>
                  </a:cubicBezTo>
                  <a:cubicBezTo>
                    <a:pt x="95" y="251"/>
                    <a:pt x="95" y="196"/>
                    <a:pt x="84" y="189"/>
                  </a:cubicBezTo>
                  <a:cubicBezTo>
                    <a:pt x="73" y="182"/>
                    <a:pt x="21" y="204"/>
                    <a:pt x="11" y="182"/>
                  </a:cubicBezTo>
                  <a:cubicBezTo>
                    <a:pt x="0" y="161"/>
                    <a:pt x="48" y="134"/>
                    <a:pt x="49" y="121"/>
                  </a:cubicBezTo>
                  <a:cubicBezTo>
                    <a:pt x="50" y="108"/>
                    <a:pt x="7" y="76"/>
                    <a:pt x="18" y="59"/>
                  </a:cubicBezTo>
                  <a:cubicBezTo>
                    <a:pt x="30" y="40"/>
                    <a:pt x="78" y="66"/>
                    <a:pt x="91" y="60"/>
                  </a:cubicBezTo>
                  <a:cubicBezTo>
                    <a:pt x="103" y="54"/>
                    <a:pt x="109" y="0"/>
                    <a:pt x="129" y="1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" name="Freeform 7"/>
            <p:cNvSpPr/>
            <p:nvPr/>
          </p:nvSpPr>
          <p:spPr bwMode="auto">
            <a:xfrm rot="619297">
              <a:off x="5631554" y="412810"/>
              <a:ext cx="2520576" cy="2571843"/>
            </a:xfrm>
            <a:custGeom>
              <a:avLst/>
              <a:gdLst>
                <a:gd name="T0" fmla="*/ 137 w 247"/>
                <a:gd name="T1" fmla="*/ 2 h 252"/>
                <a:gd name="T2" fmla="*/ 165 w 247"/>
                <a:gd name="T3" fmla="*/ 65 h 252"/>
                <a:gd name="T4" fmla="*/ 239 w 247"/>
                <a:gd name="T5" fmla="*/ 77 h 252"/>
                <a:gd name="T6" fmla="*/ 197 w 247"/>
                <a:gd name="T7" fmla="*/ 134 h 252"/>
                <a:gd name="T8" fmla="*/ 224 w 247"/>
                <a:gd name="T9" fmla="*/ 200 h 252"/>
                <a:gd name="T10" fmla="*/ 152 w 247"/>
                <a:gd name="T11" fmla="*/ 193 h 252"/>
                <a:gd name="T12" fmla="*/ 109 w 247"/>
                <a:gd name="T13" fmla="*/ 250 h 252"/>
                <a:gd name="T14" fmla="*/ 81 w 247"/>
                <a:gd name="T15" fmla="*/ 185 h 252"/>
                <a:gd name="T16" fmla="*/ 9 w 247"/>
                <a:gd name="T17" fmla="*/ 174 h 252"/>
                <a:gd name="T18" fmla="*/ 50 w 247"/>
                <a:gd name="T19" fmla="*/ 116 h 252"/>
                <a:gd name="T20" fmla="*/ 23 w 247"/>
                <a:gd name="T21" fmla="*/ 52 h 252"/>
                <a:gd name="T22" fmla="*/ 95 w 247"/>
                <a:gd name="T23" fmla="*/ 58 h 252"/>
                <a:gd name="T24" fmla="*/ 137 w 247"/>
                <a:gd name="T25" fmla="*/ 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6" h="251">
                  <a:moveTo>
                    <a:pt x="137" y="2"/>
                  </a:moveTo>
                  <a:cubicBezTo>
                    <a:pt x="157" y="4"/>
                    <a:pt x="155" y="58"/>
                    <a:pt x="165" y="65"/>
                  </a:cubicBezTo>
                  <a:cubicBezTo>
                    <a:pt x="177" y="73"/>
                    <a:pt x="229" y="55"/>
                    <a:pt x="239" y="77"/>
                  </a:cubicBezTo>
                  <a:cubicBezTo>
                    <a:pt x="247" y="98"/>
                    <a:pt x="198" y="121"/>
                    <a:pt x="197" y="134"/>
                  </a:cubicBezTo>
                  <a:cubicBezTo>
                    <a:pt x="196" y="147"/>
                    <a:pt x="237" y="182"/>
                    <a:pt x="224" y="200"/>
                  </a:cubicBezTo>
                  <a:cubicBezTo>
                    <a:pt x="210" y="217"/>
                    <a:pt x="164" y="188"/>
                    <a:pt x="152" y="193"/>
                  </a:cubicBezTo>
                  <a:cubicBezTo>
                    <a:pt x="140" y="198"/>
                    <a:pt x="130" y="252"/>
                    <a:pt x="109" y="250"/>
                  </a:cubicBezTo>
                  <a:cubicBezTo>
                    <a:pt x="88" y="247"/>
                    <a:pt x="91" y="192"/>
                    <a:pt x="81" y="185"/>
                  </a:cubicBezTo>
                  <a:cubicBezTo>
                    <a:pt x="70" y="177"/>
                    <a:pt x="18" y="196"/>
                    <a:pt x="9" y="174"/>
                  </a:cubicBezTo>
                  <a:cubicBezTo>
                    <a:pt x="0" y="153"/>
                    <a:pt x="49" y="129"/>
                    <a:pt x="50" y="116"/>
                  </a:cubicBezTo>
                  <a:cubicBezTo>
                    <a:pt x="52" y="104"/>
                    <a:pt x="11" y="69"/>
                    <a:pt x="23" y="52"/>
                  </a:cubicBezTo>
                  <a:cubicBezTo>
                    <a:pt x="37" y="35"/>
                    <a:pt x="83" y="63"/>
                    <a:pt x="95" y="58"/>
                  </a:cubicBezTo>
                  <a:cubicBezTo>
                    <a:pt x="107" y="53"/>
                    <a:pt x="116" y="0"/>
                    <a:pt x="137" y="2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" name="Freeform 8"/>
            <p:cNvSpPr/>
            <p:nvPr/>
          </p:nvSpPr>
          <p:spPr bwMode="auto">
            <a:xfrm rot="619297">
              <a:off x="5619922" y="412531"/>
              <a:ext cx="2541939" cy="2559027"/>
            </a:xfrm>
            <a:custGeom>
              <a:avLst/>
              <a:gdLst>
                <a:gd name="T0" fmla="*/ 145 w 249"/>
                <a:gd name="T1" fmla="*/ 4 h 251"/>
                <a:gd name="T2" fmla="*/ 170 w 249"/>
                <a:gd name="T3" fmla="*/ 69 h 251"/>
                <a:gd name="T4" fmla="*/ 242 w 249"/>
                <a:gd name="T5" fmla="*/ 84 h 251"/>
                <a:gd name="T6" fmla="*/ 197 w 249"/>
                <a:gd name="T7" fmla="*/ 138 h 251"/>
                <a:gd name="T8" fmla="*/ 219 w 249"/>
                <a:gd name="T9" fmla="*/ 205 h 251"/>
                <a:gd name="T10" fmla="*/ 148 w 249"/>
                <a:gd name="T11" fmla="*/ 194 h 251"/>
                <a:gd name="T12" fmla="*/ 103 w 249"/>
                <a:gd name="T13" fmla="*/ 248 h 251"/>
                <a:gd name="T14" fmla="*/ 79 w 249"/>
                <a:gd name="T15" fmla="*/ 182 h 251"/>
                <a:gd name="T16" fmla="*/ 8 w 249"/>
                <a:gd name="T17" fmla="*/ 168 h 251"/>
                <a:gd name="T18" fmla="*/ 52 w 249"/>
                <a:gd name="T19" fmla="*/ 112 h 251"/>
                <a:gd name="T20" fmla="*/ 30 w 249"/>
                <a:gd name="T21" fmla="*/ 47 h 251"/>
                <a:gd name="T22" fmla="*/ 100 w 249"/>
                <a:gd name="T23" fmla="*/ 56 h 251"/>
                <a:gd name="T24" fmla="*/ 145 w 249"/>
                <a:gd name="T25" fmla="*/ 4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9" h="251">
                  <a:moveTo>
                    <a:pt x="145" y="4"/>
                  </a:moveTo>
                  <a:cubicBezTo>
                    <a:pt x="165" y="7"/>
                    <a:pt x="160" y="61"/>
                    <a:pt x="170" y="69"/>
                  </a:cubicBezTo>
                  <a:cubicBezTo>
                    <a:pt x="180" y="77"/>
                    <a:pt x="233" y="62"/>
                    <a:pt x="242" y="84"/>
                  </a:cubicBezTo>
                  <a:cubicBezTo>
                    <a:pt x="249" y="105"/>
                    <a:pt x="199" y="126"/>
                    <a:pt x="197" y="138"/>
                  </a:cubicBezTo>
                  <a:cubicBezTo>
                    <a:pt x="195" y="150"/>
                    <a:pt x="234" y="188"/>
                    <a:pt x="219" y="205"/>
                  </a:cubicBezTo>
                  <a:cubicBezTo>
                    <a:pt x="205" y="222"/>
                    <a:pt x="161" y="190"/>
                    <a:pt x="148" y="194"/>
                  </a:cubicBezTo>
                  <a:cubicBezTo>
                    <a:pt x="137" y="199"/>
                    <a:pt x="124" y="251"/>
                    <a:pt x="103" y="248"/>
                  </a:cubicBezTo>
                  <a:cubicBezTo>
                    <a:pt x="83" y="244"/>
                    <a:pt x="88" y="190"/>
                    <a:pt x="79" y="182"/>
                  </a:cubicBezTo>
                  <a:cubicBezTo>
                    <a:pt x="69" y="173"/>
                    <a:pt x="16" y="189"/>
                    <a:pt x="8" y="168"/>
                  </a:cubicBezTo>
                  <a:cubicBezTo>
                    <a:pt x="0" y="147"/>
                    <a:pt x="50" y="125"/>
                    <a:pt x="52" y="112"/>
                  </a:cubicBezTo>
                  <a:cubicBezTo>
                    <a:pt x="55" y="100"/>
                    <a:pt x="16" y="63"/>
                    <a:pt x="30" y="47"/>
                  </a:cubicBezTo>
                  <a:cubicBezTo>
                    <a:pt x="44" y="30"/>
                    <a:pt x="88" y="61"/>
                    <a:pt x="100" y="56"/>
                  </a:cubicBezTo>
                  <a:cubicBezTo>
                    <a:pt x="112" y="52"/>
                    <a:pt x="125" y="0"/>
                    <a:pt x="145" y="4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" name="Freeform 9"/>
            <p:cNvSpPr/>
            <p:nvPr/>
          </p:nvSpPr>
          <p:spPr bwMode="auto">
            <a:xfrm rot="619297">
              <a:off x="5610612" y="421007"/>
              <a:ext cx="2559027" cy="2550483"/>
            </a:xfrm>
            <a:custGeom>
              <a:avLst/>
              <a:gdLst>
                <a:gd name="T0" fmla="*/ 153 w 251"/>
                <a:gd name="T1" fmla="*/ 5 h 250"/>
                <a:gd name="T2" fmla="*/ 174 w 251"/>
                <a:gd name="T3" fmla="*/ 71 h 250"/>
                <a:gd name="T4" fmla="*/ 244 w 251"/>
                <a:gd name="T5" fmla="*/ 90 h 250"/>
                <a:gd name="T6" fmla="*/ 197 w 251"/>
                <a:gd name="T7" fmla="*/ 141 h 250"/>
                <a:gd name="T8" fmla="*/ 215 w 251"/>
                <a:gd name="T9" fmla="*/ 209 h 250"/>
                <a:gd name="T10" fmla="*/ 145 w 251"/>
                <a:gd name="T11" fmla="*/ 194 h 250"/>
                <a:gd name="T12" fmla="*/ 97 w 251"/>
                <a:gd name="T13" fmla="*/ 245 h 250"/>
                <a:gd name="T14" fmla="*/ 76 w 251"/>
                <a:gd name="T15" fmla="*/ 177 h 250"/>
                <a:gd name="T16" fmla="*/ 7 w 251"/>
                <a:gd name="T17" fmla="*/ 160 h 250"/>
                <a:gd name="T18" fmla="*/ 54 w 251"/>
                <a:gd name="T19" fmla="*/ 108 h 250"/>
                <a:gd name="T20" fmla="*/ 36 w 251"/>
                <a:gd name="T21" fmla="*/ 40 h 250"/>
                <a:gd name="T22" fmla="*/ 105 w 251"/>
                <a:gd name="T23" fmla="*/ 54 h 250"/>
                <a:gd name="T24" fmla="*/ 153 w 251"/>
                <a:gd name="T25" fmla="*/ 5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1" h="250">
                  <a:moveTo>
                    <a:pt x="153" y="5"/>
                  </a:moveTo>
                  <a:cubicBezTo>
                    <a:pt x="173" y="9"/>
                    <a:pt x="165" y="62"/>
                    <a:pt x="174" y="71"/>
                  </a:cubicBezTo>
                  <a:cubicBezTo>
                    <a:pt x="184" y="80"/>
                    <a:pt x="238" y="68"/>
                    <a:pt x="244" y="90"/>
                  </a:cubicBezTo>
                  <a:cubicBezTo>
                    <a:pt x="251" y="111"/>
                    <a:pt x="200" y="129"/>
                    <a:pt x="197" y="141"/>
                  </a:cubicBezTo>
                  <a:cubicBezTo>
                    <a:pt x="194" y="153"/>
                    <a:pt x="231" y="193"/>
                    <a:pt x="215" y="209"/>
                  </a:cubicBezTo>
                  <a:cubicBezTo>
                    <a:pt x="199" y="225"/>
                    <a:pt x="158" y="191"/>
                    <a:pt x="145" y="194"/>
                  </a:cubicBezTo>
                  <a:cubicBezTo>
                    <a:pt x="133" y="198"/>
                    <a:pt x="117" y="250"/>
                    <a:pt x="97" y="245"/>
                  </a:cubicBezTo>
                  <a:cubicBezTo>
                    <a:pt x="77" y="240"/>
                    <a:pt x="86" y="186"/>
                    <a:pt x="76" y="177"/>
                  </a:cubicBezTo>
                  <a:cubicBezTo>
                    <a:pt x="67" y="169"/>
                    <a:pt x="14" y="181"/>
                    <a:pt x="7" y="160"/>
                  </a:cubicBezTo>
                  <a:cubicBezTo>
                    <a:pt x="0" y="139"/>
                    <a:pt x="51" y="120"/>
                    <a:pt x="54" y="108"/>
                  </a:cubicBezTo>
                  <a:cubicBezTo>
                    <a:pt x="57" y="95"/>
                    <a:pt x="21" y="56"/>
                    <a:pt x="36" y="40"/>
                  </a:cubicBezTo>
                  <a:cubicBezTo>
                    <a:pt x="51" y="25"/>
                    <a:pt x="93" y="58"/>
                    <a:pt x="105" y="54"/>
                  </a:cubicBezTo>
                  <a:cubicBezTo>
                    <a:pt x="117" y="51"/>
                    <a:pt x="133" y="0"/>
                    <a:pt x="153" y="5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9" name="Freeform 10"/>
            <p:cNvSpPr/>
            <p:nvPr/>
          </p:nvSpPr>
          <p:spPr bwMode="auto">
            <a:xfrm rot="619297">
              <a:off x="5611378" y="421076"/>
              <a:ext cx="2559027" cy="2541939"/>
            </a:xfrm>
            <a:custGeom>
              <a:avLst/>
              <a:gdLst>
                <a:gd name="T0" fmla="*/ 160 w 251"/>
                <a:gd name="T1" fmla="*/ 6 h 249"/>
                <a:gd name="T2" fmla="*/ 178 w 251"/>
                <a:gd name="T3" fmla="*/ 74 h 249"/>
                <a:gd name="T4" fmla="*/ 246 w 251"/>
                <a:gd name="T5" fmla="*/ 97 h 249"/>
                <a:gd name="T6" fmla="*/ 196 w 251"/>
                <a:gd name="T7" fmla="*/ 145 h 249"/>
                <a:gd name="T8" fmla="*/ 209 w 251"/>
                <a:gd name="T9" fmla="*/ 215 h 249"/>
                <a:gd name="T10" fmla="*/ 141 w 251"/>
                <a:gd name="T11" fmla="*/ 195 h 249"/>
                <a:gd name="T12" fmla="*/ 91 w 251"/>
                <a:gd name="T13" fmla="*/ 243 h 249"/>
                <a:gd name="T14" fmla="*/ 73 w 251"/>
                <a:gd name="T15" fmla="*/ 174 h 249"/>
                <a:gd name="T16" fmla="*/ 5 w 251"/>
                <a:gd name="T17" fmla="*/ 153 h 249"/>
                <a:gd name="T18" fmla="*/ 55 w 251"/>
                <a:gd name="T19" fmla="*/ 104 h 249"/>
                <a:gd name="T20" fmla="*/ 42 w 251"/>
                <a:gd name="T21" fmla="*/ 35 h 249"/>
                <a:gd name="T22" fmla="*/ 109 w 251"/>
                <a:gd name="T23" fmla="*/ 53 h 249"/>
                <a:gd name="T24" fmla="*/ 160 w 251"/>
                <a:gd name="T25" fmla="*/ 6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1" h="249">
                  <a:moveTo>
                    <a:pt x="160" y="6"/>
                  </a:moveTo>
                  <a:cubicBezTo>
                    <a:pt x="181" y="12"/>
                    <a:pt x="169" y="65"/>
                    <a:pt x="178" y="74"/>
                  </a:cubicBezTo>
                  <a:cubicBezTo>
                    <a:pt x="187" y="84"/>
                    <a:pt x="241" y="76"/>
                    <a:pt x="246" y="97"/>
                  </a:cubicBezTo>
                  <a:cubicBezTo>
                    <a:pt x="251" y="118"/>
                    <a:pt x="199" y="133"/>
                    <a:pt x="196" y="145"/>
                  </a:cubicBezTo>
                  <a:cubicBezTo>
                    <a:pt x="192" y="157"/>
                    <a:pt x="226" y="199"/>
                    <a:pt x="209" y="215"/>
                  </a:cubicBezTo>
                  <a:cubicBezTo>
                    <a:pt x="193" y="230"/>
                    <a:pt x="154" y="193"/>
                    <a:pt x="141" y="195"/>
                  </a:cubicBezTo>
                  <a:cubicBezTo>
                    <a:pt x="129" y="198"/>
                    <a:pt x="110" y="249"/>
                    <a:pt x="91" y="243"/>
                  </a:cubicBezTo>
                  <a:cubicBezTo>
                    <a:pt x="70" y="237"/>
                    <a:pt x="82" y="184"/>
                    <a:pt x="73" y="174"/>
                  </a:cubicBezTo>
                  <a:cubicBezTo>
                    <a:pt x="64" y="165"/>
                    <a:pt x="11" y="174"/>
                    <a:pt x="5" y="153"/>
                  </a:cubicBezTo>
                  <a:cubicBezTo>
                    <a:pt x="0" y="132"/>
                    <a:pt x="52" y="116"/>
                    <a:pt x="55" y="104"/>
                  </a:cubicBezTo>
                  <a:cubicBezTo>
                    <a:pt x="59" y="92"/>
                    <a:pt x="25" y="50"/>
                    <a:pt x="42" y="35"/>
                  </a:cubicBezTo>
                  <a:cubicBezTo>
                    <a:pt x="58" y="20"/>
                    <a:pt x="97" y="56"/>
                    <a:pt x="109" y="53"/>
                  </a:cubicBezTo>
                  <a:cubicBezTo>
                    <a:pt x="122" y="50"/>
                    <a:pt x="141" y="0"/>
                    <a:pt x="160" y="6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0" name="Freeform 11"/>
            <p:cNvSpPr/>
            <p:nvPr/>
          </p:nvSpPr>
          <p:spPr bwMode="auto">
            <a:xfrm rot="619297">
              <a:off x="5602416" y="434239"/>
              <a:ext cx="2580387" cy="2520577"/>
            </a:xfrm>
            <a:custGeom>
              <a:avLst/>
              <a:gdLst>
                <a:gd name="T0" fmla="*/ 169 w 253"/>
                <a:gd name="T1" fmla="*/ 7 h 247"/>
                <a:gd name="T2" fmla="*/ 182 w 253"/>
                <a:gd name="T3" fmla="*/ 77 h 247"/>
                <a:gd name="T4" fmla="*/ 249 w 253"/>
                <a:gd name="T5" fmla="*/ 104 h 247"/>
                <a:gd name="T6" fmla="*/ 196 w 253"/>
                <a:gd name="T7" fmla="*/ 148 h 247"/>
                <a:gd name="T8" fmla="*/ 205 w 253"/>
                <a:gd name="T9" fmla="*/ 219 h 247"/>
                <a:gd name="T10" fmla="*/ 137 w 253"/>
                <a:gd name="T11" fmla="*/ 196 h 247"/>
                <a:gd name="T12" fmla="*/ 85 w 253"/>
                <a:gd name="T13" fmla="*/ 240 h 247"/>
                <a:gd name="T14" fmla="*/ 71 w 253"/>
                <a:gd name="T15" fmla="*/ 170 h 247"/>
                <a:gd name="T16" fmla="*/ 5 w 253"/>
                <a:gd name="T17" fmla="*/ 145 h 247"/>
                <a:gd name="T18" fmla="*/ 57 w 253"/>
                <a:gd name="T19" fmla="*/ 100 h 247"/>
                <a:gd name="T20" fmla="*/ 48 w 253"/>
                <a:gd name="T21" fmla="*/ 29 h 247"/>
                <a:gd name="T22" fmla="*/ 115 w 253"/>
                <a:gd name="T23" fmla="*/ 51 h 247"/>
                <a:gd name="T24" fmla="*/ 169 w 253"/>
                <a:gd name="T25" fmla="*/ 7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3" h="246">
                  <a:moveTo>
                    <a:pt x="169" y="7"/>
                  </a:moveTo>
                  <a:cubicBezTo>
                    <a:pt x="189" y="15"/>
                    <a:pt x="174" y="67"/>
                    <a:pt x="182" y="77"/>
                  </a:cubicBezTo>
                  <a:cubicBezTo>
                    <a:pt x="191" y="87"/>
                    <a:pt x="245" y="82"/>
                    <a:pt x="249" y="104"/>
                  </a:cubicBezTo>
                  <a:cubicBezTo>
                    <a:pt x="253" y="124"/>
                    <a:pt x="200" y="136"/>
                    <a:pt x="196" y="148"/>
                  </a:cubicBezTo>
                  <a:cubicBezTo>
                    <a:pt x="191" y="160"/>
                    <a:pt x="223" y="204"/>
                    <a:pt x="205" y="219"/>
                  </a:cubicBezTo>
                  <a:cubicBezTo>
                    <a:pt x="187" y="233"/>
                    <a:pt x="150" y="193"/>
                    <a:pt x="137" y="196"/>
                  </a:cubicBezTo>
                  <a:cubicBezTo>
                    <a:pt x="125" y="198"/>
                    <a:pt x="104" y="247"/>
                    <a:pt x="85" y="240"/>
                  </a:cubicBezTo>
                  <a:cubicBezTo>
                    <a:pt x="65" y="233"/>
                    <a:pt x="79" y="180"/>
                    <a:pt x="71" y="170"/>
                  </a:cubicBezTo>
                  <a:cubicBezTo>
                    <a:pt x="63" y="160"/>
                    <a:pt x="9" y="166"/>
                    <a:pt x="5" y="145"/>
                  </a:cubicBezTo>
                  <a:cubicBezTo>
                    <a:pt x="0" y="124"/>
                    <a:pt x="53" y="111"/>
                    <a:pt x="57" y="100"/>
                  </a:cubicBezTo>
                  <a:cubicBezTo>
                    <a:pt x="61" y="87"/>
                    <a:pt x="30" y="43"/>
                    <a:pt x="48" y="29"/>
                  </a:cubicBezTo>
                  <a:cubicBezTo>
                    <a:pt x="65" y="15"/>
                    <a:pt x="102" y="54"/>
                    <a:pt x="115" y="51"/>
                  </a:cubicBezTo>
                  <a:cubicBezTo>
                    <a:pt x="127" y="49"/>
                    <a:pt x="149" y="0"/>
                    <a:pt x="169" y="7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1" name="Freeform 12"/>
            <p:cNvSpPr/>
            <p:nvPr/>
          </p:nvSpPr>
          <p:spPr bwMode="auto">
            <a:xfrm rot="619297">
              <a:off x="5602799" y="442818"/>
              <a:ext cx="2580387" cy="2499217"/>
            </a:xfrm>
            <a:custGeom>
              <a:avLst/>
              <a:gdLst>
                <a:gd name="T0" fmla="*/ 176 w 253"/>
                <a:gd name="T1" fmla="*/ 8 h 245"/>
                <a:gd name="T2" fmla="*/ 185 w 253"/>
                <a:gd name="T3" fmla="*/ 79 h 245"/>
                <a:gd name="T4" fmla="*/ 251 w 253"/>
                <a:gd name="T5" fmla="*/ 110 h 245"/>
                <a:gd name="T6" fmla="*/ 195 w 253"/>
                <a:gd name="T7" fmla="*/ 151 h 245"/>
                <a:gd name="T8" fmla="*/ 200 w 253"/>
                <a:gd name="T9" fmla="*/ 223 h 245"/>
                <a:gd name="T10" fmla="*/ 133 w 253"/>
                <a:gd name="T11" fmla="*/ 196 h 245"/>
                <a:gd name="T12" fmla="*/ 78 w 253"/>
                <a:gd name="T13" fmla="*/ 238 h 245"/>
                <a:gd name="T14" fmla="*/ 67 w 253"/>
                <a:gd name="T15" fmla="*/ 166 h 245"/>
                <a:gd name="T16" fmla="*/ 3 w 253"/>
                <a:gd name="T17" fmla="*/ 138 h 245"/>
                <a:gd name="T18" fmla="*/ 58 w 253"/>
                <a:gd name="T19" fmla="*/ 95 h 245"/>
                <a:gd name="T20" fmla="*/ 54 w 253"/>
                <a:gd name="T21" fmla="*/ 22 h 245"/>
                <a:gd name="T22" fmla="*/ 119 w 253"/>
                <a:gd name="T23" fmla="*/ 49 h 245"/>
                <a:gd name="T24" fmla="*/ 176 w 253"/>
                <a:gd name="T25" fmla="*/ 8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3" h="245">
                  <a:moveTo>
                    <a:pt x="176" y="8"/>
                  </a:moveTo>
                  <a:cubicBezTo>
                    <a:pt x="196" y="17"/>
                    <a:pt x="178" y="68"/>
                    <a:pt x="185" y="79"/>
                  </a:cubicBezTo>
                  <a:cubicBezTo>
                    <a:pt x="193" y="90"/>
                    <a:pt x="248" y="88"/>
                    <a:pt x="251" y="110"/>
                  </a:cubicBezTo>
                  <a:cubicBezTo>
                    <a:pt x="253" y="130"/>
                    <a:pt x="199" y="139"/>
                    <a:pt x="195" y="151"/>
                  </a:cubicBezTo>
                  <a:cubicBezTo>
                    <a:pt x="190" y="163"/>
                    <a:pt x="219" y="210"/>
                    <a:pt x="200" y="223"/>
                  </a:cubicBezTo>
                  <a:cubicBezTo>
                    <a:pt x="181" y="237"/>
                    <a:pt x="146" y="194"/>
                    <a:pt x="133" y="196"/>
                  </a:cubicBezTo>
                  <a:cubicBezTo>
                    <a:pt x="121" y="197"/>
                    <a:pt x="97" y="245"/>
                    <a:pt x="78" y="238"/>
                  </a:cubicBezTo>
                  <a:cubicBezTo>
                    <a:pt x="58" y="229"/>
                    <a:pt x="75" y="177"/>
                    <a:pt x="67" y="166"/>
                  </a:cubicBezTo>
                  <a:cubicBezTo>
                    <a:pt x="60" y="155"/>
                    <a:pt x="6" y="159"/>
                    <a:pt x="3" y="138"/>
                  </a:cubicBezTo>
                  <a:cubicBezTo>
                    <a:pt x="0" y="117"/>
                    <a:pt x="53" y="106"/>
                    <a:pt x="58" y="95"/>
                  </a:cubicBezTo>
                  <a:cubicBezTo>
                    <a:pt x="63" y="82"/>
                    <a:pt x="34" y="36"/>
                    <a:pt x="54" y="22"/>
                  </a:cubicBezTo>
                  <a:cubicBezTo>
                    <a:pt x="72" y="9"/>
                    <a:pt x="106" y="51"/>
                    <a:pt x="119" y="49"/>
                  </a:cubicBezTo>
                  <a:cubicBezTo>
                    <a:pt x="131" y="48"/>
                    <a:pt x="156" y="0"/>
                    <a:pt x="176" y="8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2" name="Freeform 13"/>
            <p:cNvSpPr/>
            <p:nvPr/>
          </p:nvSpPr>
          <p:spPr bwMode="auto">
            <a:xfrm rot="619297">
              <a:off x="5590016" y="442435"/>
              <a:ext cx="2601749" cy="2499217"/>
            </a:xfrm>
            <a:custGeom>
              <a:avLst/>
              <a:gdLst>
                <a:gd name="T0" fmla="*/ 184 w 255"/>
                <a:gd name="T1" fmla="*/ 10 h 245"/>
                <a:gd name="T2" fmla="*/ 190 w 255"/>
                <a:gd name="T3" fmla="*/ 82 h 245"/>
                <a:gd name="T4" fmla="*/ 254 w 255"/>
                <a:gd name="T5" fmla="*/ 117 h 245"/>
                <a:gd name="T6" fmla="*/ 195 w 255"/>
                <a:gd name="T7" fmla="*/ 155 h 245"/>
                <a:gd name="T8" fmla="*/ 195 w 255"/>
                <a:gd name="T9" fmla="*/ 229 h 245"/>
                <a:gd name="T10" fmla="*/ 130 w 255"/>
                <a:gd name="T11" fmla="*/ 197 h 245"/>
                <a:gd name="T12" fmla="*/ 72 w 255"/>
                <a:gd name="T13" fmla="*/ 236 h 245"/>
                <a:gd name="T14" fmla="*/ 65 w 255"/>
                <a:gd name="T15" fmla="*/ 162 h 245"/>
                <a:gd name="T16" fmla="*/ 2 w 255"/>
                <a:gd name="T17" fmla="*/ 131 h 245"/>
                <a:gd name="T18" fmla="*/ 60 w 255"/>
                <a:gd name="T19" fmla="*/ 91 h 245"/>
                <a:gd name="T20" fmla="*/ 60 w 255"/>
                <a:gd name="T21" fmla="*/ 17 h 245"/>
                <a:gd name="T22" fmla="*/ 124 w 255"/>
                <a:gd name="T23" fmla="*/ 48 h 245"/>
                <a:gd name="T24" fmla="*/ 184 w 255"/>
                <a:gd name="T25" fmla="*/ 10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5" h="245">
                  <a:moveTo>
                    <a:pt x="184" y="10"/>
                  </a:moveTo>
                  <a:cubicBezTo>
                    <a:pt x="204" y="20"/>
                    <a:pt x="182" y="71"/>
                    <a:pt x="190" y="82"/>
                  </a:cubicBezTo>
                  <a:cubicBezTo>
                    <a:pt x="197" y="94"/>
                    <a:pt x="252" y="95"/>
                    <a:pt x="254" y="117"/>
                  </a:cubicBezTo>
                  <a:cubicBezTo>
                    <a:pt x="255" y="137"/>
                    <a:pt x="200" y="144"/>
                    <a:pt x="195" y="155"/>
                  </a:cubicBezTo>
                  <a:cubicBezTo>
                    <a:pt x="189" y="167"/>
                    <a:pt x="216" y="216"/>
                    <a:pt x="195" y="229"/>
                  </a:cubicBezTo>
                  <a:cubicBezTo>
                    <a:pt x="176" y="241"/>
                    <a:pt x="143" y="196"/>
                    <a:pt x="130" y="197"/>
                  </a:cubicBezTo>
                  <a:cubicBezTo>
                    <a:pt x="118" y="197"/>
                    <a:pt x="91" y="245"/>
                    <a:pt x="72" y="236"/>
                  </a:cubicBezTo>
                  <a:cubicBezTo>
                    <a:pt x="52" y="226"/>
                    <a:pt x="73" y="174"/>
                    <a:pt x="65" y="162"/>
                  </a:cubicBezTo>
                  <a:cubicBezTo>
                    <a:pt x="58" y="152"/>
                    <a:pt x="3" y="152"/>
                    <a:pt x="2" y="131"/>
                  </a:cubicBezTo>
                  <a:cubicBezTo>
                    <a:pt x="0" y="110"/>
                    <a:pt x="55" y="103"/>
                    <a:pt x="60" y="91"/>
                  </a:cubicBezTo>
                  <a:cubicBezTo>
                    <a:pt x="66" y="79"/>
                    <a:pt x="39" y="30"/>
                    <a:pt x="60" y="17"/>
                  </a:cubicBezTo>
                  <a:cubicBezTo>
                    <a:pt x="79" y="5"/>
                    <a:pt x="111" y="49"/>
                    <a:pt x="124" y="48"/>
                  </a:cubicBezTo>
                  <a:cubicBezTo>
                    <a:pt x="137" y="48"/>
                    <a:pt x="165" y="0"/>
                    <a:pt x="184" y="10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3" name="Freeform 14"/>
            <p:cNvSpPr/>
            <p:nvPr/>
          </p:nvSpPr>
          <p:spPr bwMode="auto">
            <a:xfrm rot="619297">
              <a:off x="5588764" y="443479"/>
              <a:ext cx="2614564" cy="2512032"/>
            </a:xfrm>
            <a:custGeom>
              <a:avLst/>
              <a:gdLst>
                <a:gd name="T0" fmla="*/ 0 w 256"/>
                <a:gd name="T1" fmla="*/ 124 h 246"/>
                <a:gd name="T2" fmla="*/ 61 w 256"/>
                <a:gd name="T3" fmla="*/ 88 h 246"/>
                <a:gd name="T4" fmla="*/ 65 w 256"/>
                <a:gd name="T5" fmla="*/ 11 h 246"/>
                <a:gd name="T6" fmla="*/ 128 w 256"/>
                <a:gd name="T7" fmla="*/ 47 h 246"/>
                <a:gd name="T8" fmla="*/ 191 w 256"/>
                <a:gd name="T9" fmla="*/ 12 h 246"/>
                <a:gd name="T10" fmla="*/ 193 w 256"/>
                <a:gd name="T11" fmla="*/ 86 h 246"/>
                <a:gd name="T12" fmla="*/ 255 w 256"/>
                <a:gd name="T13" fmla="*/ 124 h 246"/>
                <a:gd name="T14" fmla="*/ 194 w 256"/>
                <a:gd name="T15" fmla="*/ 159 h 246"/>
                <a:gd name="T16" fmla="*/ 190 w 256"/>
                <a:gd name="T17" fmla="*/ 234 h 246"/>
                <a:gd name="T18" fmla="*/ 125 w 256"/>
                <a:gd name="T19" fmla="*/ 198 h 246"/>
                <a:gd name="T20" fmla="*/ 65 w 256"/>
                <a:gd name="T21" fmla="*/ 234 h 246"/>
                <a:gd name="T22" fmla="*/ 62 w 256"/>
                <a:gd name="T23" fmla="*/ 159 h 246"/>
                <a:gd name="T24" fmla="*/ 0 w 256"/>
                <a:gd name="T25" fmla="*/ 124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6" h="246">
                  <a:moveTo>
                    <a:pt x="0" y="124"/>
                  </a:moveTo>
                  <a:cubicBezTo>
                    <a:pt x="0" y="103"/>
                    <a:pt x="55" y="99"/>
                    <a:pt x="61" y="88"/>
                  </a:cubicBezTo>
                  <a:cubicBezTo>
                    <a:pt x="67" y="75"/>
                    <a:pt x="43" y="24"/>
                    <a:pt x="65" y="11"/>
                  </a:cubicBezTo>
                  <a:cubicBezTo>
                    <a:pt x="85" y="0"/>
                    <a:pt x="115" y="47"/>
                    <a:pt x="128" y="47"/>
                  </a:cubicBezTo>
                  <a:cubicBezTo>
                    <a:pt x="141" y="47"/>
                    <a:pt x="172" y="1"/>
                    <a:pt x="191" y="12"/>
                  </a:cubicBezTo>
                  <a:cubicBezTo>
                    <a:pt x="211" y="23"/>
                    <a:pt x="186" y="73"/>
                    <a:pt x="193" y="86"/>
                  </a:cubicBezTo>
                  <a:cubicBezTo>
                    <a:pt x="200" y="98"/>
                    <a:pt x="256" y="102"/>
                    <a:pt x="255" y="124"/>
                  </a:cubicBezTo>
                  <a:cubicBezTo>
                    <a:pt x="255" y="145"/>
                    <a:pt x="200" y="148"/>
                    <a:pt x="194" y="159"/>
                  </a:cubicBezTo>
                  <a:cubicBezTo>
                    <a:pt x="187" y="171"/>
                    <a:pt x="212" y="222"/>
                    <a:pt x="190" y="234"/>
                  </a:cubicBezTo>
                  <a:cubicBezTo>
                    <a:pt x="169" y="246"/>
                    <a:pt x="139" y="198"/>
                    <a:pt x="125" y="198"/>
                  </a:cubicBezTo>
                  <a:cubicBezTo>
                    <a:pt x="113" y="197"/>
                    <a:pt x="83" y="244"/>
                    <a:pt x="65" y="234"/>
                  </a:cubicBezTo>
                  <a:cubicBezTo>
                    <a:pt x="46" y="223"/>
                    <a:pt x="69" y="172"/>
                    <a:pt x="62" y="159"/>
                  </a:cubicBezTo>
                  <a:cubicBezTo>
                    <a:pt x="55" y="148"/>
                    <a:pt x="0" y="145"/>
                    <a:pt x="0" y="124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98" name="矩形 97"/>
          <p:cNvSpPr/>
          <p:nvPr userDrawn="1"/>
        </p:nvSpPr>
        <p:spPr>
          <a:xfrm>
            <a:off x="0" y="6678930"/>
            <a:ext cx="12191365" cy="179070"/>
          </a:xfrm>
          <a:prstGeom prst="rect">
            <a:avLst/>
          </a:prstGeom>
          <a:solidFill>
            <a:srgbClr val="3563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矩形 13"/>
          <p:cNvSpPr/>
          <p:nvPr userDrawn="1"/>
        </p:nvSpPr>
        <p:spPr>
          <a:xfrm>
            <a:off x="4514850" y="374015"/>
            <a:ext cx="6350635" cy="36000"/>
          </a:xfrm>
          <a:prstGeom prst="rect">
            <a:avLst/>
          </a:prstGeom>
          <a:solidFill>
            <a:srgbClr val="3563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" name="组合 1"/>
          <p:cNvGrpSpPr/>
          <p:nvPr userDrawn="1"/>
        </p:nvGrpSpPr>
        <p:grpSpPr>
          <a:xfrm>
            <a:off x="1538239" y="198755"/>
            <a:ext cx="2504348" cy="505448"/>
            <a:chOff x="2422" y="193"/>
            <a:chExt cx="3944" cy="796"/>
          </a:xfrm>
        </p:grpSpPr>
        <p:grpSp>
          <p:nvGrpSpPr>
            <p:cNvPr id="38" name="组合 37"/>
            <p:cNvGrpSpPr/>
            <p:nvPr/>
          </p:nvGrpSpPr>
          <p:grpSpPr>
            <a:xfrm>
              <a:off x="2422" y="216"/>
              <a:ext cx="3944" cy="773"/>
              <a:chOff x="1372504" y="144568"/>
              <a:chExt cx="2504348" cy="491042"/>
            </a:xfrm>
          </p:grpSpPr>
          <p:sp>
            <p:nvSpPr>
              <p:cNvPr id="40" name="文本框 39"/>
              <p:cNvSpPr txBox="1"/>
              <p:nvPr/>
            </p:nvSpPr>
            <p:spPr>
              <a:xfrm>
                <a:off x="1372504" y="175048"/>
                <a:ext cx="1101090" cy="46056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sz="2400" b="1">
                    <a:solidFill>
                      <a:srgbClr val="3563A8"/>
                    </a:solidFill>
                    <a:latin typeface="华文新魏" panose="02010800040101010101" charset="-122"/>
                    <a:ea typeface="华文新魏" panose="02010800040101010101" charset="-122"/>
                    <a:cs typeface="Arial Unicode MS" panose="020B0604020202020204" pitchFamily="34" charset="-122"/>
                  </a:rPr>
                  <a:t>环节三</a:t>
                </a:r>
                <a:endParaRPr lang="zh-CN" sz="2400" b="1">
                  <a:solidFill>
                    <a:srgbClr val="3563A8"/>
                  </a:solidFill>
                  <a:latin typeface="华文新魏" panose="02010800040101010101" charset="-122"/>
                  <a:ea typeface="华文新魏" panose="02010800040101010101" charset="-122"/>
                  <a:cs typeface="Arial Unicode MS" panose="020B0604020202020204" pitchFamily="34" charset="-122"/>
                </a:endParaRPr>
              </a:p>
            </p:txBody>
          </p:sp>
          <p:sp>
            <p:nvSpPr>
              <p:cNvPr id="41" name="文本框 40"/>
              <p:cNvSpPr txBox="1"/>
              <p:nvPr/>
            </p:nvSpPr>
            <p:spPr>
              <a:xfrm>
                <a:off x="2469692" y="144568"/>
                <a:ext cx="1407160" cy="46056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sz="2400" b="1">
                    <a:solidFill>
                      <a:schemeClr val="bg1">
                        <a:lumMod val="50000"/>
                      </a:schemeClr>
                    </a:solidFill>
                    <a:latin typeface="华文新魏" panose="02010800040101010101" charset="-122"/>
                    <a:ea typeface="华文新魏" panose="02010800040101010101" charset="-122"/>
                    <a:cs typeface="Arial Unicode MS" panose="020B0604020202020204" pitchFamily="34" charset="-122"/>
                  </a:rPr>
                  <a:t>开放延伸</a:t>
                </a:r>
                <a:endParaRPr lang="zh-CN" sz="2400" b="1">
                  <a:solidFill>
                    <a:schemeClr val="bg1">
                      <a:lumMod val="50000"/>
                    </a:schemeClr>
                  </a:solidFill>
                  <a:latin typeface="华文新魏" panose="02010800040101010101" charset="-122"/>
                  <a:ea typeface="华文新魏" panose="02010800040101010101" charset="-122"/>
                  <a:cs typeface="Arial Unicode MS" panose="020B0604020202020204" pitchFamily="34" charset="-122"/>
                </a:endParaRPr>
              </a:p>
            </p:txBody>
          </p:sp>
        </p:grpSp>
        <p:cxnSp>
          <p:nvCxnSpPr>
            <p:cNvPr id="3" name="直接连接符 2"/>
            <p:cNvCxnSpPr/>
            <p:nvPr/>
          </p:nvCxnSpPr>
          <p:spPr>
            <a:xfrm flipH="1">
              <a:off x="4148" y="193"/>
              <a:ext cx="0" cy="68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 showMasterSp="0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 userDrawn="1"/>
        </p:nvGrpSpPr>
        <p:grpSpPr>
          <a:xfrm>
            <a:off x="-2541270" y="-3404235"/>
            <a:ext cx="4542155" cy="4967605"/>
            <a:chOff x="5588764" y="391169"/>
            <a:chExt cx="2614564" cy="2602028"/>
          </a:xfrm>
        </p:grpSpPr>
        <p:sp>
          <p:nvSpPr>
            <p:cNvPr id="8" name="Freeform 5"/>
            <p:cNvSpPr/>
            <p:nvPr/>
          </p:nvSpPr>
          <p:spPr bwMode="auto">
            <a:xfrm rot="619297">
              <a:off x="5641282" y="391169"/>
              <a:ext cx="2499217" cy="2601749"/>
            </a:xfrm>
            <a:custGeom>
              <a:avLst/>
              <a:gdLst>
                <a:gd name="T0" fmla="*/ 121 w 245"/>
                <a:gd name="T1" fmla="*/ 0 h 255"/>
                <a:gd name="T2" fmla="*/ 158 w 245"/>
                <a:gd name="T3" fmla="*/ 61 h 255"/>
                <a:gd name="T4" fmla="*/ 234 w 245"/>
                <a:gd name="T5" fmla="*/ 65 h 255"/>
                <a:gd name="T6" fmla="*/ 198 w 245"/>
                <a:gd name="T7" fmla="*/ 128 h 255"/>
                <a:gd name="T8" fmla="*/ 233 w 245"/>
                <a:gd name="T9" fmla="*/ 191 h 255"/>
                <a:gd name="T10" fmla="*/ 160 w 245"/>
                <a:gd name="T11" fmla="*/ 193 h 255"/>
                <a:gd name="T12" fmla="*/ 122 w 245"/>
                <a:gd name="T13" fmla="*/ 255 h 255"/>
                <a:gd name="T14" fmla="*/ 87 w 245"/>
                <a:gd name="T15" fmla="*/ 193 h 255"/>
                <a:gd name="T16" fmla="*/ 11 w 245"/>
                <a:gd name="T17" fmla="*/ 190 h 255"/>
                <a:gd name="T18" fmla="*/ 47 w 245"/>
                <a:gd name="T19" fmla="*/ 125 h 255"/>
                <a:gd name="T20" fmla="*/ 11 w 245"/>
                <a:gd name="T21" fmla="*/ 65 h 255"/>
                <a:gd name="T22" fmla="*/ 86 w 245"/>
                <a:gd name="T23" fmla="*/ 62 h 255"/>
                <a:gd name="T24" fmla="*/ 121 w 245"/>
                <a:gd name="T25" fmla="*/ 0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5" h="255">
                  <a:moveTo>
                    <a:pt x="121" y="0"/>
                  </a:moveTo>
                  <a:cubicBezTo>
                    <a:pt x="142" y="0"/>
                    <a:pt x="147" y="55"/>
                    <a:pt x="158" y="61"/>
                  </a:cubicBezTo>
                  <a:cubicBezTo>
                    <a:pt x="170" y="67"/>
                    <a:pt x="222" y="43"/>
                    <a:pt x="234" y="65"/>
                  </a:cubicBezTo>
                  <a:cubicBezTo>
                    <a:pt x="245" y="85"/>
                    <a:pt x="198" y="115"/>
                    <a:pt x="198" y="128"/>
                  </a:cubicBezTo>
                  <a:cubicBezTo>
                    <a:pt x="198" y="141"/>
                    <a:pt x="244" y="172"/>
                    <a:pt x="233" y="191"/>
                  </a:cubicBezTo>
                  <a:cubicBezTo>
                    <a:pt x="222" y="211"/>
                    <a:pt x="172" y="186"/>
                    <a:pt x="160" y="193"/>
                  </a:cubicBezTo>
                  <a:cubicBezTo>
                    <a:pt x="148" y="200"/>
                    <a:pt x="143" y="255"/>
                    <a:pt x="122" y="255"/>
                  </a:cubicBezTo>
                  <a:cubicBezTo>
                    <a:pt x="101" y="255"/>
                    <a:pt x="98" y="199"/>
                    <a:pt x="87" y="193"/>
                  </a:cubicBezTo>
                  <a:cubicBezTo>
                    <a:pt x="75" y="187"/>
                    <a:pt x="24" y="212"/>
                    <a:pt x="11" y="190"/>
                  </a:cubicBezTo>
                  <a:cubicBezTo>
                    <a:pt x="0" y="169"/>
                    <a:pt x="47" y="138"/>
                    <a:pt x="47" y="125"/>
                  </a:cubicBezTo>
                  <a:cubicBezTo>
                    <a:pt x="48" y="113"/>
                    <a:pt x="1" y="83"/>
                    <a:pt x="11" y="65"/>
                  </a:cubicBezTo>
                  <a:cubicBezTo>
                    <a:pt x="23" y="45"/>
                    <a:pt x="73" y="69"/>
                    <a:pt x="86" y="62"/>
                  </a:cubicBezTo>
                  <a:cubicBezTo>
                    <a:pt x="97" y="55"/>
                    <a:pt x="100" y="0"/>
                    <a:pt x="121" y="0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" name="Freeform 6"/>
            <p:cNvSpPr/>
            <p:nvPr/>
          </p:nvSpPr>
          <p:spPr bwMode="auto">
            <a:xfrm rot="619297">
              <a:off x="5631554" y="404266"/>
              <a:ext cx="2520576" cy="2588931"/>
            </a:xfrm>
            <a:custGeom>
              <a:avLst/>
              <a:gdLst>
                <a:gd name="T0" fmla="*/ 129 w 247"/>
                <a:gd name="T1" fmla="*/ 1 h 254"/>
                <a:gd name="T2" fmla="*/ 162 w 247"/>
                <a:gd name="T3" fmla="*/ 63 h 254"/>
                <a:gd name="T4" fmla="*/ 237 w 247"/>
                <a:gd name="T5" fmla="*/ 71 h 254"/>
                <a:gd name="T6" fmla="*/ 198 w 247"/>
                <a:gd name="T7" fmla="*/ 131 h 254"/>
                <a:gd name="T8" fmla="*/ 229 w 247"/>
                <a:gd name="T9" fmla="*/ 196 h 254"/>
                <a:gd name="T10" fmla="*/ 156 w 247"/>
                <a:gd name="T11" fmla="*/ 193 h 254"/>
                <a:gd name="T12" fmla="*/ 116 w 247"/>
                <a:gd name="T13" fmla="*/ 252 h 254"/>
                <a:gd name="T14" fmla="*/ 84 w 247"/>
                <a:gd name="T15" fmla="*/ 189 h 254"/>
                <a:gd name="T16" fmla="*/ 11 w 247"/>
                <a:gd name="T17" fmla="*/ 182 h 254"/>
                <a:gd name="T18" fmla="*/ 49 w 247"/>
                <a:gd name="T19" fmla="*/ 121 h 254"/>
                <a:gd name="T20" fmla="*/ 18 w 247"/>
                <a:gd name="T21" fmla="*/ 59 h 254"/>
                <a:gd name="T22" fmla="*/ 91 w 247"/>
                <a:gd name="T23" fmla="*/ 60 h 254"/>
                <a:gd name="T24" fmla="*/ 129 w 247"/>
                <a:gd name="T25" fmla="*/ 1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6" h="254">
                  <a:moveTo>
                    <a:pt x="129" y="1"/>
                  </a:moveTo>
                  <a:cubicBezTo>
                    <a:pt x="150" y="2"/>
                    <a:pt x="151" y="57"/>
                    <a:pt x="162" y="63"/>
                  </a:cubicBezTo>
                  <a:cubicBezTo>
                    <a:pt x="174" y="70"/>
                    <a:pt x="226" y="49"/>
                    <a:pt x="237" y="71"/>
                  </a:cubicBezTo>
                  <a:cubicBezTo>
                    <a:pt x="247" y="91"/>
                    <a:pt x="199" y="118"/>
                    <a:pt x="198" y="131"/>
                  </a:cubicBezTo>
                  <a:cubicBezTo>
                    <a:pt x="197" y="144"/>
                    <a:pt x="241" y="177"/>
                    <a:pt x="229" y="196"/>
                  </a:cubicBezTo>
                  <a:cubicBezTo>
                    <a:pt x="217" y="214"/>
                    <a:pt x="169" y="187"/>
                    <a:pt x="156" y="193"/>
                  </a:cubicBezTo>
                  <a:cubicBezTo>
                    <a:pt x="144" y="199"/>
                    <a:pt x="137" y="254"/>
                    <a:pt x="116" y="252"/>
                  </a:cubicBezTo>
                  <a:cubicBezTo>
                    <a:pt x="95" y="251"/>
                    <a:pt x="95" y="196"/>
                    <a:pt x="84" y="189"/>
                  </a:cubicBezTo>
                  <a:cubicBezTo>
                    <a:pt x="73" y="182"/>
                    <a:pt x="21" y="204"/>
                    <a:pt x="11" y="182"/>
                  </a:cubicBezTo>
                  <a:cubicBezTo>
                    <a:pt x="0" y="161"/>
                    <a:pt x="48" y="134"/>
                    <a:pt x="49" y="121"/>
                  </a:cubicBezTo>
                  <a:cubicBezTo>
                    <a:pt x="50" y="108"/>
                    <a:pt x="7" y="76"/>
                    <a:pt x="18" y="59"/>
                  </a:cubicBezTo>
                  <a:cubicBezTo>
                    <a:pt x="30" y="40"/>
                    <a:pt x="78" y="66"/>
                    <a:pt x="91" y="60"/>
                  </a:cubicBezTo>
                  <a:cubicBezTo>
                    <a:pt x="103" y="54"/>
                    <a:pt x="109" y="0"/>
                    <a:pt x="129" y="1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" name="Freeform 7"/>
            <p:cNvSpPr/>
            <p:nvPr/>
          </p:nvSpPr>
          <p:spPr bwMode="auto">
            <a:xfrm rot="619297">
              <a:off x="5631554" y="412810"/>
              <a:ext cx="2520576" cy="2571843"/>
            </a:xfrm>
            <a:custGeom>
              <a:avLst/>
              <a:gdLst>
                <a:gd name="T0" fmla="*/ 137 w 247"/>
                <a:gd name="T1" fmla="*/ 2 h 252"/>
                <a:gd name="T2" fmla="*/ 165 w 247"/>
                <a:gd name="T3" fmla="*/ 65 h 252"/>
                <a:gd name="T4" fmla="*/ 239 w 247"/>
                <a:gd name="T5" fmla="*/ 77 h 252"/>
                <a:gd name="T6" fmla="*/ 197 w 247"/>
                <a:gd name="T7" fmla="*/ 134 h 252"/>
                <a:gd name="T8" fmla="*/ 224 w 247"/>
                <a:gd name="T9" fmla="*/ 200 h 252"/>
                <a:gd name="T10" fmla="*/ 152 w 247"/>
                <a:gd name="T11" fmla="*/ 193 h 252"/>
                <a:gd name="T12" fmla="*/ 109 w 247"/>
                <a:gd name="T13" fmla="*/ 250 h 252"/>
                <a:gd name="T14" fmla="*/ 81 w 247"/>
                <a:gd name="T15" fmla="*/ 185 h 252"/>
                <a:gd name="T16" fmla="*/ 9 w 247"/>
                <a:gd name="T17" fmla="*/ 174 h 252"/>
                <a:gd name="T18" fmla="*/ 50 w 247"/>
                <a:gd name="T19" fmla="*/ 116 h 252"/>
                <a:gd name="T20" fmla="*/ 23 w 247"/>
                <a:gd name="T21" fmla="*/ 52 h 252"/>
                <a:gd name="T22" fmla="*/ 95 w 247"/>
                <a:gd name="T23" fmla="*/ 58 h 252"/>
                <a:gd name="T24" fmla="*/ 137 w 247"/>
                <a:gd name="T25" fmla="*/ 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6" h="251">
                  <a:moveTo>
                    <a:pt x="137" y="2"/>
                  </a:moveTo>
                  <a:cubicBezTo>
                    <a:pt x="157" y="4"/>
                    <a:pt x="155" y="58"/>
                    <a:pt x="165" y="65"/>
                  </a:cubicBezTo>
                  <a:cubicBezTo>
                    <a:pt x="177" y="73"/>
                    <a:pt x="229" y="55"/>
                    <a:pt x="239" y="77"/>
                  </a:cubicBezTo>
                  <a:cubicBezTo>
                    <a:pt x="247" y="98"/>
                    <a:pt x="198" y="121"/>
                    <a:pt x="197" y="134"/>
                  </a:cubicBezTo>
                  <a:cubicBezTo>
                    <a:pt x="196" y="147"/>
                    <a:pt x="237" y="182"/>
                    <a:pt x="224" y="200"/>
                  </a:cubicBezTo>
                  <a:cubicBezTo>
                    <a:pt x="210" y="217"/>
                    <a:pt x="164" y="188"/>
                    <a:pt x="152" y="193"/>
                  </a:cubicBezTo>
                  <a:cubicBezTo>
                    <a:pt x="140" y="198"/>
                    <a:pt x="130" y="252"/>
                    <a:pt x="109" y="250"/>
                  </a:cubicBezTo>
                  <a:cubicBezTo>
                    <a:pt x="88" y="247"/>
                    <a:pt x="91" y="192"/>
                    <a:pt x="81" y="185"/>
                  </a:cubicBezTo>
                  <a:cubicBezTo>
                    <a:pt x="70" y="177"/>
                    <a:pt x="18" y="196"/>
                    <a:pt x="9" y="174"/>
                  </a:cubicBezTo>
                  <a:cubicBezTo>
                    <a:pt x="0" y="153"/>
                    <a:pt x="49" y="129"/>
                    <a:pt x="50" y="116"/>
                  </a:cubicBezTo>
                  <a:cubicBezTo>
                    <a:pt x="52" y="104"/>
                    <a:pt x="11" y="69"/>
                    <a:pt x="23" y="52"/>
                  </a:cubicBezTo>
                  <a:cubicBezTo>
                    <a:pt x="37" y="35"/>
                    <a:pt x="83" y="63"/>
                    <a:pt x="95" y="58"/>
                  </a:cubicBezTo>
                  <a:cubicBezTo>
                    <a:pt x="107" y="53"/>
                    <a:pt x="116" y="0"/>
                    <a:pt x="137" y="2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" name="Freeform 8"/>
            <p:cNvSpPr/>
            <p:nvPr/>
          </p:nvSpPr>
          <p:spPr bwMode="auto">
            <a:xfrm rot="619297">
              <a:off x="5619922" y="412531"/>
              <a:ext cx="2541939" cy="2559027"/>
            </a:xfrm>
            <a:custGeom>
              <a:avLst/>
              <a:gdLst>
                <a:gd name="T0" fmla="*/ 145 w 249"/>
                <a:gd name="T1" fmla="*/ 4 h 251"/>
                <a:gd name="T2" fmla="*/ 170 w 249"/>
                <a:gd name="T3" fmla="*/ 69 h 251"/>
                <a:gd name="T4" fmla="*/ 242 w 249"/>
                <a:gd name="T5" fmla="*/ 84 h 251"/>
                <a:gd name="T6" fmla="*/ 197 w 249"/>
                <a:gd name="T7" fmla="*/ 138 h 251"/>
                <a:gd name="T8" fmla="*/ 219 w 249"/>
                <a:gd name="T9" fmla="*/ 205 h 251"/>
                <a:gd name="T10" fmla="*/ 148 w 249"/>
                <a:gd name="T11" fmla="*/ 194 h 251"/>
                <a:gd name="T12" fmla="*/ 103 w 249"/>
                <a:gd name="T13" fmla="*/ 248 h 251"/>
                <a:gd name="T14" fmla="*/ 79 w 249"/>
                <a:gd name="T15" fmla="*/ 182 h 251"/>
                <a:gd name="T16" fmla="*/ 8 w 249"/>
                <a:gd name="T17" fmla="*/ 168 h 251"/>
                <a:gd name="T18" fmla="*/ 52 w 249"/>
                <a:gd name="T19" fmla="*/ 112 h 251"/>
                <a:gd name="T20" fmla="*/ 30 w 249"/>
                <a:gd name="T21" fmla="*/ 47 h 251"/>
                <a:gd name="T22" fmla="*/ 100 w 249"/>
                <a:gd name="T23" fmla="*/ 56 h 251"/>
                <a:gd name="T24" fmla="*/ 145 w 249"/>
                <a:gd name="T25" fmla="*/ 4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9" h="251">
                  <a:moveTo>
                    <a:pt x="145" y="4"/>
                  </a:moveTo>
                  <a:cubicBezTo>
                    <a:pt x="165" y="7"/>
                    <a:pt x="160" y="61"/>
                    <a:pt x="170" y="69"/>
                  </a:cubicBezTo>
                  <a:cubicBezTo>
                    <a:pt x="180" y="77"/>
                    <a:pt x="233" y="62"/>
                    <a:pt x="242" y="84"/>
                  </a:cubicBezTo>
                  <a:cubicBezTo>
                    <a:pt x="249" y="105"/>
                    <a:pt x="199" y="126"/>
                    <a:pt x="197" y="138"/>
                  </a:cubicBezTo>
                  <a:cubicBezTo>
                    <a:pt x="195" y="150"/>
                    <a:pt x="234" y="188"/>
                    <a:pt x="219" y="205"/>
                  </a:cubicBezTo>
                  <a:cubicBezTo>
                    <a:pt x="205" y="222"/>
                    <a:pt x="161" y="190"/>
                    <a:pt x="148" y="194"/>
                  </a:cubicBezTo>
                  <a:cubicBezTo>
                    <a:pt x="137" y="199"/>
                    <a:pt x="124" y="251"/>
                    <a:pt x="103" y="248"/>
                  </a:cubicBezTo>
                  <a:cubicBezTo>
                    <a:pt x="83" y="244"/>
                    <a:pt x="88" y="190"/>
                    <a:pt x="79" y="182"/>
                  </a:cubicBezTo>
                  <a:cubicBezTo>
                    <a:pt x="69" y="173"/>
                    <a:pt x="16" y="189"/>
                    <a:pt x="8" y="168"/>
                  </a:cubicBezTo>
                  <a:cubicBezTo>
                    <a:pt x="0" y="147"/>
                    <a:pt x="50" y="125"/>
                    <a:pt x="52" y="112"/>
                  </a:cubicBezTo>
                  <a:cubicBezTo>
                    <a:pt x="55" y="100"/>
                    <a:pt x="16" y="63"/>
                    <a:pt x="30" y="47"/>
                  </a:cubicBezTo>
                  <a:cubicBezTo>
                    <a:pt x="44" y="30"/>
                    <a:pt x="88" y="61"/>
                    <a:pt x="100" y="56"/>
                  </a:cubicBezTo>
                  <a:cubicBezTo>
                    <a:pt x="112" y="52"/>
                    <a:pt x="125" y="0"/>
                    <a:pt x="145" y="4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" name="Freeform 9"/>
            <p:cNvSpPr/>
            <p:nvPr/>
          </p:nvSpPr>
          <p:spPr bwMode="auto">
            <a:xfrm rot="619297">
              <a:off x="5610612" y="421007"/>
              <a:ext cx="2559027" cy="2550483"/>
            </a:xfrm>
            <a:custGeom>
              <a:avLst/>
              <a:gdLst>
                <a:gd name="T0" fmla="*/ 153 w 251"/>
                <a:gd name="T1" fmla="*/ 5 h 250"/>
                <a:gd name="T2" fmla="*/ 174 w 251"/>
                <a:gd name="T3" fmla="*/ 71 h 250"/>
                <a:gd name="T4" fmla="*/ 244 w 251"/>
                <a:gd name="T5" fmla="*/ 90 h 250"/>
                <a:gd name="T6" fmla="*/ 197 w 251"/>
                <a:gd name="T7" fmla="*/ 141 h 250"/>
                <a:gd name="T8" fmla="*/ 215 w 251"/>
                <a:gd name="T9" fmla="*/ 209 h 250"/>
                <a:gd name="T10" fmla="*/ 145 w 251"/>
                <a:gd name="T11" fmla="*/ 194 h 250"/>
                <a:gd name="T12" fmla="*/ 97 w 251"/>
                <a:gd name="T13" fmla="*/ 245 h 250"/>
                <a:gd name="T14" fmla="*/ 76 w 251"/>
                <a:gd name="T15" fmla="*/ 177 h 250"/>
                <a:gd name="T16" fmla="*/ 7 w 251"/>
                <a:gd name="T17" fmla="*/ 160 h 250"/>
                <a:gd name="T18" fmla="*/ 54 w 251"/>
                <a:gd name="T19" fmla="*/ 108 h 250"/>
                <a:gd name="T20" fmla="*/ 36 w 251"/>
                <a:gd name="T21" fmla="*/ 40 h 250"/>
                <a:gd name="T22" fmla="*/ 105 w 251"/>
                <a:gd name="T23" fmla="*/ 54 h 250"/>
                <a:gd name="T24" fmla="*/ 153 w 251"/>
                <a:gd name="T25" fmla="*/ 5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1" h="250">
                  <a:moveTo>
                    <a:pt x="153" y="5"/>
                  </a:moveTo>
                  <a:cubicBezTo>
                    <a:pt x="173" y="9"/>
                    <a:pt x="165" y="62"/>
                    <a:pt x="174" y="71"/>
                  </a:cubicBezTo>
                  <a:cubicBezTo>
                    <a:pt x="184" y="80"/>
                    <a:pt x="238" y="68"/>
                    <a:pt x="244" y="90"/>
                  </a:cubicBezTo>
                  <a:cubicBezTo>
                    <a:pt x="251" y="111"/>
                    <a:pt x="200" y="129"/>
                    <a:pt x="197" y="141"/>
                  </a:cubicBezTo>
                  <a:cubicBezTo>
                    <a:pt x="194" y="153"/>
                    <a:pt x="231" y="193"/>
                    <a:pt x="215" y="209"/>
                  </a:cubicBezTo>
                  <a:cubicBezTo>
                    <a:pt x="199" y="225"/>
                    <a:pt x="158" y="191"/>
                    <a:pt x="145" y="194"/>
                  </a:cubicBezTo>
                  <a:cubicBezTo>
                    <a:pt x="133" y="198"/>
                    <a:pt x="117" y="250"/>
                    <a:pt x="97" y="245"/>
                  </a:cubicBezTo>
                  <a:cubicBezTo>
                    <a:pt x="77" y="240"/>
                    <a:pt x="86" y="186"/>
                    <a:pt x="76" y="177"/>
                  </a:cubicBezTo>
                  <a:cubicBezTo>
                    <a:pt x="67" y="169"/>
                    <a:pt x="14" y="181"/>
                    <a:pt x="7" y="160"/>
                  </a:cubicBezTo>
                  <a:cubicBezTo>
                    <a:pt x="0" y="139"/>
                    <a:pt x="51" y="120"/>
                    <a:pt x="54" y="108"/>
                  </a:cubicBezTo>
                  <a:cubicBezTo>
                    <a:pt x="57" y="95"/>
                    <a:pt x="21" y="56"/>
                    <a:pt x="36" y="40"/>
                  </a:cubicBezTo>
                  <a:cubicBezTo>
                    <a:pt x="51" y="25"/>
                    <a:pt x="93" y="58"/>
                    <a:pt x="105" y="54"/>
                  </a:cubicBezTo>
                  <a:cubicBezTo>
                    <a:pt x="117" y="51"/>
                    <a:pt x="133" y="0"/>
                    <a:pt x="153" y="5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9" name="Freeform 10"/>
            <p:cNvSpPr/>
            <p:nvPr/>
          </p:nvSpPr>
          <p:spPr bwMode="auto">
            <a:xfrm rot="619297">
              <a:off x="5611378" y="421076"/>
              <a:ext cx="2559027" cy="2541939"/>
            </a:xfrm>
            <a:custGeom>
              <a:avLst/>
              <a:gdLst>
                <a:gd name="T0" fmla="*/ 160 w 251"/>
                <a:gd name="T1" fmla="*/ 6 h 249"/>
                <a:gd name="T2" fmla="*/ 178 w 251"/>
                <a:gd name="T3" fmla="*/ 74 h 249"/>
                <a:gd name="T4" fmla="*/ 246 w 251"/>
                <a:gd name="T5" fmla="*/ 97 h 249"/>
                <a:gd name="T6" fmla="*/ 196 w 251"/>
                <a:gd name="T7" fmla="*/ 145 h 249"/>
                <a:gd name="T8" fmla="*/ 209 w 251"/>
                <a:gd name="T9" fmla="*/ 215 h 249"/>
                <a:gd name="T10" fmla="*/ 141 w 251"/>
                <a:gd name="T11" fmla="*/ 195 h 249"/>
                <a:gd name="T12" fmla="*/ 91 w 251"/>
                <a:gd name="T13" fmla="*/ 243 h 249"/>
                <a:gd name="T14" fmla="*/ 73 w 251"/>
                <a:gd name="T15" fmla="*/ 174 h 249"/>
                <a:gd name="T16" fmla="*/ 5 w 251"/>
                <a:gd name="T17" fmla="*/ 153 h 249"/>
                <a:gd name="T18" fmla="*/ 55 w 251"/>
                <a:gd name="T19" fmla="*/ 104 h 249"/>
                <a:gd name="T20" fmla="*/ 42 w 251"/>
                <a:gd name="T21" fmla="*/ 35 h 249"/>
                <a:gd name="T22" fmla="*/ 109 w 251"/>
                <a:gd name="T23" fmla="*/ 53 h 249"/>
                <a:gd name="T24" fmla="*/ 160 w 251"/>
                <a:gd name="T25" fmla="*/ 6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1" h="249">
                  <a:moveTo>
                    <a:pt x="160" y="6"/>
                  </a:moveTo>
                  <a:cubicBezTo>
                    <a:pt x="181" y="12"/>
                    <a:pt x="169" y="65"/>
                    <a:pt x="178" y="74"/>
                  </a:cubicBezTo>
                  <a:cubicBezTo>
                    <a:pt x="187" y="84"/>
                    <a:pt x="241" y="76"/>
                    <a:pt x="246" y="97"/>
                  </a:cubicBezTo>
                  <a:cubicBezTo>
                    <a:pt x="251" y="118"/>
                    <a:pt x="199" y="133"/>
                    <a:pt x="196" y="145"/>
                  </a:cubicBezTo>
                  <a:cubicBezTo>
                    <a:pt x="192" y="157"/>
                    <a:pt x="226" y="199"/>
                    <a:pt x="209" y="215"/>
                  </a:cubicBezTo>
                  <a:cubicBezTo>
                    <a:pt x="193" y="230"/>
                    <a:pt x="154" y="193"/>
                    <a:pt x="141" y="195"/>
                  </a:cubicBezTo>
                  <a:cubicBezTo>
                    <a:pt x="129" y="198"/>
                    <a:pt x="110" y="249"/>
                    <a:pt x="91" y="243"/>
                  </a:cubicBezTo>
                  <a:cubicBezTo>
                    <a:pt x="70" y="237"/>
                    <a:pt x="82" y="184"/>
                    <a:pt x="73" y="174"/>
                  </a:cubicBezTo>
                  <a:cubicBezTo>
                    <a:pt x="64" y="165"/>
                    <a:pt x="11" y="174"/>
                    <a:pt x="5" y="153"/>
                  </a:cubicBezTo>
                  <a:cubicBezTo>
                    <a:pt x="0" y="132"/>
                    <a:pt x="52" y="116"/>
                    <a:pt x="55" y="104"/>
                  </a:cubicBezTo>
                  <a:cubicBezTo>
                    <a:pt x="59" y="92"/>
                    <a:pt x="25" y="50"/>
                    <a:pt x="42" y="35"/>
                  </a:cubicBezTo>
                  <a:cubicBezTo>
                    <a:pt x="58" y="20"/>
                    <a:pt x="97" y="56"/>
                    <a:pt x="109" y="53"/>
                  </a:cubicBezTo>
                  <a:cubicBezTo>
                    <a:pt x="122" y="50"/>
                    <a:pt x="141" y="0"/>
                    <a:pt x="160" y="6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0" name="Freeform 11"/>
            <p:cNvSpPr/>
            <p:nvPr/>
          </p:nvSpPr>
          <p:spPr bwMode="auto">
            <a:xfrm rot="619297">
              <a:off x="5602416" y="434239"/>
              <a:ext cx="2580387" cy="2520577"/>
            </a:xfrm>
            <a:custGeom>
              <a:avLst/>
              <a:gdLst>
                <a:gd name="T0" fmla="*/ 169 w 253"/>
                <a:gd name="T1" fmla="*/ 7 h 247"/>
                <a:gd name="T2" fmla="*/ 182 w 253"/>
                <a:gd name="T3" fmla="*/ 77 h 247"/>
                <a:gd name="T4" fmla="*/ 249 w 253"/>
                <a:gd name="T5" fmla="*/ 104 h 247"/>
                <a:gd name="T6" fmla="*/ 196 w 253"/>
                <a:gd name="T7" fmla="*/ 148 h 247"/>
                <a:gd name="T8" fmla="*/ 205 w 253"/>
                <a:gd name="T9" fmla="*/ 219 h 247"/>
                <a:gd name="T10" fmla="*/ 137 w 253"/>
                <a:gd name="T11" fmla="*/ 196 h 247"/>
                <a:gd name="T12" fmla="*/ 85 w 253"/>
                <a:gd name="T13" fmla="*/ 240 h 247"/>
                <a:gd name="T14" fmla="*/ 71 w 253"/>
                <a:gd name="T15" fmla="*/ 170 h 247"/>
                <a:gd name="T16" fmla="*/ 5 w 253"/>
                <a:gd name="T17" fmla="*/ 145 h 247"/>
                <a:gd name="T18" fmla="*/ 57 w 253"/>
                <a:gd name="T19" fmla="*/ 100 h 247"/>
                <a:gd name="T20" fmla="*/ 48 w 253"/>
                <a:gd name="T21" fmla="*/ 29 h 247"/>
                <a:gd name="T22" fmla="*/ 115 w 253"/>
                <a:gd name="T23" fmla="*/ 51 h 247"/>
                <a:gd name="T24" fmla="*/ 169 w 253"/>
                <a:gd name="T25" fmla="*/ 7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3" h="246">
                  <a:moveTo>
                    <a:pt x="169" y="7"/>
                  </a:moveTo>
                  <a:cubicBezTo>
                    <a:pt x="189" y="15"/>
                    <a:pt x="174" y="67"/>
                    <a:pt x="182" y="77"/>
                  </a:cubicBezTo>
                  <a:cubicBezTo>
                    <a:pt x="191" y="87"/>
                    <a:pt x="245" y="82"/>
                    <a:pt x="249" y="104"/>
                  </a:cubicBezTo>
                  <a:cubicBezTo>
                    <a:pt x="253" y="124"/>
                    <a:pt x="200" y="136"/>
                    <a:pt x="196" y="148"/>
                  </a:cubicBezTo>
                  <a:cubicBezTo>
                    <a:pt x="191" y="160"/>
                    <a:pt x="223" y="204"/>
                    <a:pt x="205" y="219"/>
                  </a:cubicBezTo>
                  <a:cubicBezTo>
                    <a:pt x="187" y="233"/>
                    <a:pt x="150" y="193"/>
                    <a:pt x="137" y="196"/>
                  </a:cubicBezTo>
                  <a:cubicBezTo>
                    <a:pt x="125" y="198"/>
                    <a:pt x="104" y="247"/>
                    <a:pt x="85" y="240"/>
                  </a:cubicBezTo>
                  <a:cubicBezTo>
                    <a:pt x="65" y="233"/>
                    <a:pt x="79" y="180"/>
                    <a:pt x="71" y="170"/>
                  </a:cubicBezTo>
                  <a:cubicBezTo>
                    <a:pt x="63" y="160"/>
                    <a:pt x="9" y="166"/>
                    <a:pt x="5" y="145"/>
                  </a:cubicBezTo>
                  <a:cubicBezTo>
                    <a:pt x="0" y="124"/>
                    <a:pt x="53" y="111"/>
                    <a:pt x="57" y="100"/>
                  </a:cubicBezTo>
                  <a:cubicBezTo>
                    <a:pt x="61" y="87"/>
                    <a:pt x="30" y="43"/>
                    <a:pt x="48" y="29"/>
                  </a:cubicBezTo>
                  <a:cubicBezTo>
                    <a:pt x="65" y="15"/>
                    <a:pt x="102" y="54"/>
                    <a:pt x="115" y="51"/>
                  </a:cubicBezTo>
                  <a:cubicBezTo>
                    <a:pt x="127" y="49"/>
                    <a:pt x="149" y="0"/>
                    <a:pt x="169" y="7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1" name="Freeform 12"/>
            <p:cNvSpPr/>
            <p:nvPr/>
          </p:nvSpPr>
          <p:spPr bwMode="auto">
            <a:xfrm rot="619297">
              <a:off x="5602799" y="442818"/>
              <a:ext cx="2580387" cy="2499217"/>
            </a:xfrm>
            <a:custGeom>
              <a:avLst/>
              <a:gdLst>
                <a:gd name="T0" fmla="*/ 176 w 253"/>
                <a:gd name="T1" fmla="*/ 8 h 245"/>
                <a:gd name="T2" fmla="*/ 185 w 253"/>
                <a:gd name="T3" fmla="*/ 79 h 245"/>
                <a:gd name="T4" fmla="*/ 251 w 253"/>
                <a:gd name="T5" fmla="*/ 110 h 245"/>
                <a:gd name="T6" fmla="*/ 195 w 253"/>
                <a:gd name="T7" fmla="*/ 151 h 245"/>
                <a:gd name="T8" fmla="*/ 200 w 253"/>
                <a:gd name="T9" fmla="*/ 223 h 245"/>
                <a:gd name="T10" fmla="*/ 133 w 253"/>
                <a:gd name="T11" fmla="*/ 196 h 245"/>
                <a:gd name="T12" fmla="*/ 78 w 253"/>
                <a:gd name="T13" fmla="*/ 238 h 245"/>
                <a:gd name="T14" fmla="*/ 67 w 253"/>
                <a:gd name="T15" fmla="*/ 166 h 245"/>
                <a:gd name="T16" fmla="*/ 3 w 253"/>
                <a:gd name="T17" fmla="*/ 138 h 245"/>
                <a:gd name="T18" fmla="*/ 58 w 253"/>
                <a:gd name="T19" fmla="*/ 95 h 245"/>
                <a:gd name="T20" fmla="*/ 54 w 253"/>
                <a:gd name="T21" fmla="*/ 22 h 245"/>
                <a:gd name="T22" fmla="*/ 119 w 253"/>
                <a:gd name="T23" fmla="*/ 49 h 245"/>
                <a:gd name="T24" fmla="*/ 176 w 253"/>
                <a:gd name="T25" fmla="*/ 8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3" h="245">
                  <a:moveTo>
                    <a:pt x="176" y="8"/>
                  </a:moveTo>
                  <a:cubicBezTo>
                    <a:pt x="196" y="17"/>
                    <a:pt x="178" y="68"/>
                    <a:pt x="185" y="79"/>
                  </a:cubicBezTo>
                  <a:cubicBezTo>
                    <a:pt x="193" y="90"/>
                    <a:pt x="248" y="88"/>
                    <a:pt x="251" y="110"/>
                  </a:cubicBezTo>
                  <a:cubicBezTo>
                    <a:pt x="253" y="130"/>
                    <a:pt x="199" y="139"/>
                    <a:pt x="195" y="151"/>
                  </a:cubicBezTo>
                  <a:cubicBezTo>
                    <a:pt x="190" y="163"/>
                    <a:pt x="219" y="210"/>
                    <a:pt x="200" y="223"/>
                  </a:cubicBezTo>
                  <a:cubicBezTo>
                    <a:pt x="181" y="237"/>
                    <a:pt x="146" y="194"/>
                    <a:pt x="133" y="196"/>
                  </a:cubicBezTo>
                  <a:cubicBezTo>
                    <a:pt x="121" y="197"/>
                    <a:pt x="97" y="245"/>
                    <a:pt x="78" y="238"/>
                  </a:cubicBezTo>
                  <a:cubicBezTo>
                    <a:pt x="58" y="229"/>
                    <a:pt x="75" y="177"/>
                    <a:pt x="67" y="166"/>
                  </a:cubicBezTo>
                  <a:cubicBezTo>
                    <a:pt x="60" y="155"/>
                    <a:pt x="6" y="159"/>
                    <a:pt x="3" y="138"/>
                  </a:cubicBezTo>
                  <a:cubicBezTo>
                    <a:pt x="0" y="117"/>
                    <a:pt x="53" y="106"/>
                    <a:pt x="58" y="95"/>
                  </a:cubicBezTo>
                  <a:cubicBezTo>
                    <a:pt x="63" y="82"/>
                    <a:pt x="34" y="36"/>
                    <a:pt x="54" y="22"/>
                  </a:cubicBezTo>
                  <a:cubicBezTo>
                    <a:pt x="72" y="9"/>
                    <a:pt x="106" y="51"/>
                    <a:pt x="119" y="49"/>
                  </a:cubicBezTo>
                  <a:cubicBezTo>
                    <a:pt x="131" y="48"/>
                    <a:pt x="156" y="0"/>
                    <a:pt x="176" y="8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2" name="Freeform 13"/>
            <p:cNvSpPr/>
            <p:nvPr/>
          </p:nvSpPr>
          <p:spPr bwMode="auto">
            <a:xfrm rot="619297">
              <a:off x="5590016" y="442435"/>
              <a:ext cx="2601749" cy="2499217"/>
            </a:xfrm>
            <a:custGeom>
              <a:avLst/>
              <a:gdLst>
                <a:gd name="T0" fmla="*/ 184 w 255"/>
                <a:gd name="T1" fmla="*/ 10 h 245"/>
                <a:gd name="T2" fmla="*/ 190 w 255"/>
                <a:gd name="T3" fmla="*/ 82 h 245"/>
                <a:gd name="T4" fmla="*/ 254 w 255"/>
                <a:gd name="T5" fmla="*/ 117 h 245"/>
                <a:gd name="T6" fmla="*/ 195 w 255"/>
                <a:gd name="T7" fmla="*/ 155 h 245"/>
                <a:gd name="T8" fmla="*/ 195 w 255"/>
                <a:gd name="T9" fmla="*/ 229 h 245"/>
                <a:gd name="T10" fmla="*/ 130 w 255"/>
                <a:gd name="T11" fmla="*/ 197 h 245"/>
                <a:gd name="T12" fmla="*/ 72 w 255"/>
                <a:gd name="T13" fmla="*/ 236 h 245"/>
                <a:gd name="T14" fmla="*/ 65 w 255"/>
                <a:gd name="T15" fmla="*/ 162 h 245"/>
                <a:gd name="T16" fmla="*/ 2 w 255"/>
                <a:gd name="T17" fmla="*/ 131 h 245"/>
                <a:gd name="T18" fmla="*/ 60 w 255"/>
                <a:gd name="T19" fmla="*/ 91 h 245"/>
                <a:gd name="T20" fmla="*/ 60 w 255"/>
                <a:gd name="T21" fmla="*/ 17 h 245"/>
                <a:gd name="T22" fmla="*/ 124 w 255"/>
                <a:gd name="T23" fmla="*/ 48 h 245"/>
                <a:gd name="T24" fmla="*/ 184 w 255"/>
                <a:gd name="T25" fmla="*/ 10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5" h="245">
                  <a:moveTo>
                    <a:pt x="184" y="10"/>
                  </a:moveTo>
                  <a:cubicBezTo>
                    <a:pt x="204" y="20"/>
                    <a:pt x="182" y="71"/>
                    <a:pt x="190" y="82"/>
                  </a:cubicBezTo>
                  <a:cubicBezTo>
                    <a:pt x="197" y="94"/>
                    <a:pt x="252" y="95"/>
                    <a:pt x="254" y="117"/>
                  </a:cubicBezTo>
                  <a:cubicBezTo>
                    <a:pt x="255" y="137"/>
                    <a:pt x="200" y="144"/>
                    <a:pt x="195" y="155"/>
                  </a:cubicBezTo>
                  <a:cubicBezTo>
                    <a:pt x="189" y="167"/>
                    <a:pt x="216" y="216"/>
                    <a:pt x="195" y="229"/>
                  </a:cubicBezTo>
                  <a:cubicBezTo>
                    <a:pt x="176" y="241"/>
                    <a:pt x="143" y="196"/>
                    <a:pt x="130" y="197"/>
                  </a:cubicBezTo>
                  <a:cubicBezTo>
                    <a:pt x="118" y="197"/>
                    <a:pt x="91" y="245"/>
                    <a:pt x="72" y="236"/>
                  </a:cubicBezTo>
                  <a:cubicBezTo>
                    <a:pt x="52" y="226"/>
                    <a:pt x="73" y="174"/>
                    <a:pt x="65" y="162"/>
                  </a:cubicBezTo>
                  <a:cubicBezTo>
                    <a:pt x="58" y="152"/>
                    <a:pt x="3" y="152"/>
                    <a:pt x="2" y="131"/>
                  </a:cubicBezTo>
                  <a:cubicBezTo>
                    <a:pt x="0" y="110"/>
                    <a:pt x="55" y="103"/>
                    <a:pt x="60" y="91"/>
                  </a:cubicBezTo>
                  <a:cubicBezTo>
                    <a:pt x="66" y="79"/>
                    <a:pt x="39" y="30"/>
                    <a:pt x="60" y="17"/>
                  </a:cubicBezTo>
                  <a:cubicBezTo>
                    <a:pt x="79" y="5"/>
                    <a:pt x="111" y="49"/>
                    <a:pt x="124" y="48"/>
                  </a:cubicBezTo>
                  <a:cubicBezTo>
                    <a:pt x="137" y="48"/>
                    <a:pt x="165" y="0"/>
                    <a:pt x="184" y="10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3" name="Freeform 14"/>
            <p:cNvSpPr/>
            <p:nvPr/>
          </p:nvSpPr>
          <p:spPr bwMode="auto">
            <a:xfrm rot="619297">
              <a:off x="5588764" y="443479"/>
              <a:ext cx="2614564" cy="2512032"/>
            </a:xfrm>
            <a:custGeom>
              <a:avLst/>
              <a:gdLst>
                <a:gd name="T0" fmla="*/ 0 w 256"/>
                <a:gd name="T1" fmla="*/ 124 h 246"/>
                <a:gd name="T2" fmla="*/ 61 w 256"/>
                <a:gd name="T3" fmla="*/ 88 h 246"/>
                <a:gd name="T4" fmla="*/ 65 w 256"/>
                <a:gd name="T5" fmla="*/ 11 h 246"/>
                <a:gd name="T6" fmla="*/ 128 w 256"/>
                <a:gd name="T7" fmla="*/ 47 h 246"/>
                <a:gd name="T8" fmla="*/ 191 w 256"/>
                <a:gd name="T9" fmla="*/ 12 h 246"/>
                <a:gd name="T10" fmla="*/ 193 w 256"/>
                <a:gd name="T11" fmla="*/ 86 h 246"/>
                <a:gd name="T12" fmla="*/ 255 w 256"/>
                <a:gd name="T13" fmla="*/ 124 h 246"/>
                <a:gd name="T14" fmla="*/ 194 w 256"/>
                <a:gd name="T15" fmla="*/ 159 h 246"/>
                <a:gd name="T16" fmla="*/ 190 w 256"/>
                <a:gd name="T17" fmla="*/ 234 h 246"/>
                <a:gd name="T18" fmla="*/ 125 w 256"/>
                <a:gd name="T19" fmla="*/ 198 h 246"/>
                <a:gd name="T20" fmla="*/ 65 w 256"/>
                <a:gd name="T21" fmla="*/ 234 h 246"/>
                <a:gd name="T22" fmla="*/ 62 w 256"/>
                <a:gd name="T23" fmla="*/ 159 h 246"/>
                <a:gd name="T24" fmla="*/ 0 w 256"/>
                <a:gd name="T25" fmla="*/ 124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6" h="246">
                  <a:moveTo>
                    <a:pt x="0" y="124"/>
                  </a:moveTo>
                  <a:cubicBezTo>
                    <a:pt x="0" y="103"/>
                    <a:pt x="55" y="99"/>
                    <a:pt x="61" y="88"/>
                  </a:cubicBezTo>
                  <a:cubicBezTo>
                    <a:pt x="67" y="75"/>
                    <a:pt x="43" y="24"/>
                    <a:pt x="65" y="11"/>
                  </a:cubicBezTo>
                  <a:cubicBezTo>
                    <a:pt x="85" y="0"/>
                    <a:pt x="115" y="47"/>
                    <a:pt x="128" y="47"/>
                  </a:cubicBezTo>
                  <a:cubicBezTo>
                    <a:pt x="141" y="47"/>
                    <a:pt x="172" y="1"/>
                    <a:pt x="191" y="12"/>
                  </a:cubicBezTo>
                  <a:cubicBezTo>
                    <a:pt x="211" y="23"/>
                    <a:pt x="186" y="73"/>
                    <a:pt x="193" y="86"/>
                  </a:cubicBezTo>
                  <a:cubicBezTo>
                    <a:pt x="200" y="98"/>
                    <a:pt x="256" y="102"/>
                    <a:pt x="255" y="124"/>
                  </a:cubicBezTo>
                  <a:cubicBezTo>
                    <a:pt x="255" y="145"/>
                    <a:pt x="200" y="148"/>
                    <a:pt x="194" y="159"/>
                  </a:cubicBezTo>
                  <a:cubicBezTo>
                    <a:pt x="187" y="171"/>
                    <a:pt x="212" y="222"/>
                    <a:pt x="190" y="234"/>
                  </a:cubicBezTo>
                  <a:cubicBezTo>
                    <a:pt x="169" y="246"/>
                    <a:pt x="139" y="198"/>
                    <a:pt x="125" y="198"/>
                  </a:cubicBezTo>
                  <a:cubicBezTo>
                    <a:pt x="113" y="197"/>
                    <a:pt x="83" y="244"/>
                    <a:pt x="65" y="234"/>
                  </a:cubicBezTo>
                  <a:cubicBezTo>
                    <a:pt x="46" y="223"/>
                    <a:pt x="69" y="172"/>
                    <a:pt x="62" y="159"/>
                  </a:cubicBezTo>
                  <a:cubicBezTo>
                    <a:pt x="55" y="148"/>
                    <a:pt x="0" y="145"/>
                    <a:pt x="0" y="124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98" name="矩形 97"/>
          <p:cNvSpPr/>
          <p:nvPr userDrawn="1"/>
        </p:nvSpPr>
        <p:spPr>
          <a:xfrm>
            <a:off x="0" y="6678930"/>
            <a:ext cx="12191365" cy="179070"/>
          </a:xfrm>
          <a:prstGeom prst="rect">
            <a:avLst/>
          </a:prstGeom>
          <a:solidFill>
            <a:srgbClr val="3563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矩形 13"/>
          <p:cNvSpPr/>
          <p:nvPr userDrawn="1"/>
        </p:nvSpPr>
        <p:spPr>
          <a:xfrm>
            <a:off x="4514850" y="374015"/>
            <a:ext cx="6350635" cy="36000"/>
          </a:xfrm>
          <a:prstGeom prst="rect">
            <a:avLst/>
          </a:prstGeom>
          <a:solidFill>
            <a:srgbClr val="3563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" name="组合 1"/>
          <p:cNvGrpSpPr/>
          <p:nvPr userDrawn="1"/>
        </p:nvGrpSpPr>
        <p:grpSpPr>
          <a:xfrm>
            <a:off x="1538239" y="198755"/>
            <a:ext cx="2501808" cy="505447"/>
            <a:chOff x="2422" y="193"/>
            <a:chExt cx="3940" cy="796"/>
          </a:xfrm>
        </p:grpSpPr>
        <p:grpSp>
          <p:nvGrpSpPr>
            <p:cNvPr id="38" name="组合 37"/>
            <p:cNvGrpSpPr/>
            <p:nvPr/>
          </p:nvGrpSpPr>
          <p:grpSpPr>
            <a:xfrm>
              <a:off x="2422" y="216"/>
              <a:ext cx="3940" cy="773"/>
              <a:chOff x="1372504" y="144568"/>
              <a:chExt cx="2501808" cy="491041"/>
            </a:xfrm>
          </p:grpSpPr>
          <p:sp>
            <p:nvSpPr>
              <p:cNvPr id="40" name="文本框 39"/>
              <p:cNvSpPr txBox="1"/>
              <p:nvPr/>
            </p:nvSpPr>
            <p:spPr>
              <a:xfrm>
                <a:off x="1372504" y="175048"/>
                <a:ext cx="1099185" cy="46056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sz="2400" b="1">
                    <a:solidFill>
                      <a:srgbClr val="3563A8"/>
                    </a:solidFill>
                    <a:latin typeface="华文新魏" panose="02010800040101010101" charset="-122"/>
                    <a:ea typeface="华文新魏" panose="02010800040101010101" charset="-122"/>
                    <a:cs typeface="Arial Unicode MS" panose="020B0604020202020204" pitchFamily="34" charset="-122"/>
                  </a:rPr>
                  <a:t>环节四</a:t>
                </a:r>
                <a:endParaRPr lang="zh-CN" sz="2400" b="1">
                  <a:solidFill>
                    <a:srgbClr val="3563A8"/>
                  </a:solidFill>
                  <a:latin typeface="华文新魏" panose="02010800040101010101" charset="-122"/>
                  <a:ea typeface="华文新魏" panose="02010800040101010101" charset="-122"/>
                  <a:cs typeface="Arial Unicode MS" panose="020B0604020202020204" pitchFamily="34" charset="-122"/>
                </a:endParaRPr>
              </a:p>
            </p:txBody>
          </p:sp>
          <p:sp>
            <p:nvSpPr>
              <p:cNvPr id="41" name="文本框 40"/>
              <p:cNvSpPr txBox="1"/>
              <p:nvPr/>
            </p:nvSpPr>
            <p:spPr>
              <a:xfrm>
                <a:off x="2469692" y="144568"/>
                <a:ext cx="1404620" cy="46056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sz="2400" b="1">
                    <a:solidFill>
                      <a:schemeClr val="bg1">
                        <a:lumMod val="50000"/>
                      </a:schemeClr>
                    </a:solidFill>
                    <a:latin typeface="华文新魏" panose="02010800040101010101" charset="-122"/>
                    <a:ea typeface="华文新魏" panose="02010800040101010101" charset="-122"/>
                    <a:cs typeface="Arial Unicode MS" panose="020B0604020202020204" pitchFamily="34" charset="-122"/>
                  </a:rPr>
                  <a:t>全课总结</a:t>
                </a:r>
                <a:endParaRPr lang="zh-CN" sz="2400" b="1">
                  <a:solidFill>
                    <a:schemeClr val="bg1">
                      <a:lumMod val="50000"/>
                    </a:schemeClr>
                  </a:solidFill>
                  <a:latin typeface="华文新魏" panose="02010800040101010101" charset="-122"/>
                  <a:ea typeface="华文新魏" panose="02010800040101010101" charset="-122"/>
                  <a:cs typeface="Arial Unicode MS" panose="020B0604020202020204" pitchFamily="34" charset="-122"/>
                </a:endParaRPr>
              </a:p>
            </p:txBody>
          </p:sp>
        </p:grpSp>
        <p:cxnSp>
          <p:nvCxnSpPr>
            <p:cNvPr id="3" name="直接连接符 2"/>
            <p:cNvCxnSpPr/>
            <p:nvPr/>
          </p:nvCxnSpPr>
          <p:spPr>
            <a:xfrm flipH="1">
              <a:off x="4148" y="193"/>
              <a:ext cx="0" cy="68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 showMasterSp="0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D25F6B-40D9-4ED2-9306-49B62633A4C2}" type="datetime1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EA764-9A3F-4F6A-B636-243E8D961E5B}" type="slidenum">
              <a:rPr lang="zh-CN" altLang="en-US" smtClean="0"/>
            </a:fld>
            <a:endParaRPr lang="zh-CN" altLang="en-US"/>
          </a:p>
        </p:txBody>
      </p:sp>
      <p:grpSp>
        <p:nvGrpSpPr>
          <p:cNvPr id="14" name="组合 13"/>
          <p:cNvGrpSpPr/>
          <p:nvPr userDrawn="1"/>
        </p:nvGrpSpPr>
        <p:grpSpPr>
          <a:xfrm rot="619297">
            <a:off x="2853655" y="202547"/>
            <a:ext cx="6484691" cy="6452906"/>
            <a:chOff x="6940262" y="3251983"/>
            <a:chExt cx="971550" cy="966788"/>
          </a:xfrm>
        </p:grpSpPr>
        <p:sp>
          <p:nvSpPr>
            <p:cNvPr id="15" name="Freeform 5"/>
            <p:cNvSpPr/>
            <p:nvPr/>
          </p:nvSpPr>
          <p:spPr bwMode="auto">
            <a:xfrm>
              <a:off x="6959312" y="3251983"/>
              <a:ext cx="928688" cy="966788"/>
            </a:xfrm>
            <a:custGeom>
              <a:avLst/>
              <a:gdLst>
                <a:gd name="T0" fmla="*/ 121 w 245"/>
                <a:gd name="T1" fmla="*/ 0 h 255"/>
                <a:gd name="T2" fmla="*/ 158 w 245"/>
                <a:gd name="T3" fmla="*/ 61 h 255"/>
                <a:gd name="T4" fmla="*/ 234 w 245"/>
                <a:gd name="T5" fmla="*/ 65 h 255"/>
                <a:gd name="T6" fmla="*/ 198 w 245"/>
                <a:gd name="T7" fmla="*/ 128 h 255"/>
                <a:gd name="T8" fmla="*/ 233 w 245"/>
                <a:gd name="T9" fmla="*/ 191 h 255"/>
                <a:gd name="T10" fmla="*/ 160 w 245"/>
                <a:gd name="T11" fmla="*/ 193 h 255"/>
                <a:gd name="T12" fmla="*/ 122 w 245"/>
                <a:gd name="T13" fmla="*/ 255 h 255"/>
                <a:gd name="T14" fmla="*/ 87 w 245"/>
                <a:gd name="T15" fmla="*/ 193 h 255"/>
                <a:gd name="T16" fmla="*/ 11 w 245"/>
                <a:gd name="T17" fmla="*/ 190 h 255"/>
                <a:gd name="T18" fmla="*/ 47 w 245"/>
                <a:gd name="T19" fmla="*/ 125 h 255"/>
                <a:gd name="T20" fmla="*/ 11 w 245"/>
                <a:gd name="T21" fmla="*/ 65 h 255"/>
                <a:gd name="T22" fmla="*/ 86 w 245"/>
                <a:gd name="T23" fmla="*/ 62 h 255"/>
                <a:gd name="T24" fmla="*/ 121 w 245"/>
                <a:gd name="T25" fmla="*/ 0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5" h="255">
                  <a:moveTo>
                    <a:pt x="121" y="0"/>
                  </a:moveTo>
                  <a:cubicBezTo>
                    <a:pt x="142" y="0"/>
                    <a:pt x="147" y="55"/>
                    <a:pt x="158" y="61"/>
                  </a:cubicBezTo>
                  <a:cubicBezTo>
                    <a:pt x="170" y="67"/>
                    <a:pt x="222" y="43"/>
                    <a:pt x="234" y="65"/>
                  </a:cubicBezTo>
                  <a:cubicBezTo>
                    <a:pt x="245" y="85"/>
                    <a:pt x="198" y="115"/>
                    <a:pt x="198" y="128"/>
                  </a:cubicBezTo>
                  <a:cubicBezTo>
                    <a:pt x="198" y="141"/>
                    <a:pt x="244" y="172"/>
                    <a:pt x="233" y="191"/>
                  </a:cubicBezTo>
                  <a:cubicBezTo>
                    <a:pt x="222" y="211"/>
                    <a:pt x="172" y="186"/>
                    <a:pt x="160" y="193"/>
                  </a:cubicBezTo>
                  <a:cubicBezTo>
                    <a:pt x="148" y="200"/>
                    <a:pt x="143" y="255"/>
                    <a:pt x="122" y="255"/>
                  </a:cubicBezTo>
                  <a:cubicBezTo>
                    <a:pt x="101" y="255"/>
                    <a:pt x="98" y="199"/>
                    <a:pt x="87" y="193"/>
                  </a:cubicBezTo>
                  <a:cubicBezTo>
                    <a:pt x="75" y="187"/>
                    <a:pt x="24" y="212"/>
                    <a:pt x="11" y="190"/>
                  </a:cubicBezTo>
                  <a:cubicBezTo>
                    <a:pt x="0" y="169"/>
                    <a:pt x="47" y="138"/>
                    <a:pt x="47" y="125"/>
                  </a:cubicBezTo>
                  <a:cubicBezTo>
                    <a:pt x="48" y="113"/>
                    <a:pt x="1" y="83"/>
                    <a:pt x="11" y="65"/>
                  </a:cubicBezTo>
                  <a:cubicBezTo>
                    <a:pt x="23" y="45"/>
                    <a:pt x="73" y="69"/>
                    <a:pt x="86" y="62"/>
                  </a:cubicBezTo>
                  <a:cubicBezTo>
                    <a:pt x="97" y="55"/>
                    <a:pt x="100" y="0"/>
                    <a:pt x="121" y="0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" name="Freeform 6"/>
            <p:cNvSpPr/>
            <p:nvPr/>
          </p:nvSpPr>
          <p:spPr bwMode="auto">
            <a:xfrm>
              <a:off x="6956137" y="3256746"/>
              <a:ext cx="936625" cy="962025"/>
            </a:xfrm>
            <a:custGeom>
              <a:avLst/>
              <a:gdLst>
                <a:gd name="T0" fmla="*/ 129 w 247"/>
                <a:gd name="T1" fmla="*/ 1 h 254"/>
                <a:gd name="T2" fmla="*/ 162 w 247"/>
                <a:gd name="T3" fmla="*/ 63 h 254"/>
                <a:gd name="T4" fmla="*/ 237 w 247"/>
                <a:gd name="T5" fmla="*/ 71 h 254"/>
                <a:gd name="T6" fmla="*/ 198 w 247"/>
                <a:gd name="T7" fmla="*/ 131 h 254"/>
                <a:gd name="T8" fmla="*/ 229 w 247"/>
                <a:gd name="T9" fmla="*/ 196 h 254"/>
                <a:gd name="T10" fmla="*/ 156 w 247"/>
                <a:gd name="T11" fmla="*/ 193 h 254"/>
                <a:gd name="T12" fmla="*/ 116 w 247"/>
                <a:gd name="T13" fmla="*/ 252 h 254"/>
                <a:gd name="T14" fmla="*/ 84 w 247"/>
                <a:gd name="T15" fmla="*/ 189 h 254"/>
                <a:gd name="T16" fmla="*/ 11 w 247"/>
                <a:gd name="T17" fmla="*/ 182 h 254"/>
                <a:gd name="T18" fmla="*/ 49 w 247"/>
                <a:gd name="T19" fmla="*/ 121 h 254"/>
                <a:gd name="T20" fmla="*/ 18 w 247"/>
                <a:gd name="T21" fmla="*/ 59 h 254"/>
                <a:gd name="T22" fmla="*/ 91 w 247"/>
                <a:gd name="T23" fmla="*/ 60 h 254"/>
                <a:gd name="T24" fmla="*/ 129 w 247"/>
                <a:gd name="T25" fmla="*/ 1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6" h="254">
                  <a:moveTo>
                    <a:pt x="129" y="1"/>
                  </a:moveTo>
                  <a:cubicBezTo>
                    <a:pt x="150" y="2"/>
                    <a:pt x="151" y="57"/>
                    <a:pt x="162" y="63"/>
                  </a:cubicBezTo>
                  <a:cubicBezTo>
                    <a:pt x="174" y="70"/>
                    <a:pt x="226" y="49"/>
                    <a:pt x="237" y="71"/>
                  </a:cubicBezTo>
                  <a:cubicBezTo>
                    <a:pt x="247" y="91"/>
                    <a:pt x="199" y="118"/>
                    <a:pt x="198" y="131"/>
                  </a:cubicBezTo>
                  <a:cubicBezTo>
                    <a:pt x="197" y="144"/>
                    <a:pt x="241" y="177"/>
                    <a:pt x="229" y="196"/>
                  </a:cubicBezTo>
                  <a:cubicBezTo>
                    <a:pt x="217" y="214"/>
                    <a:pt x="169" y="187"/>
                    <a:pt x="156" y="193"/>
                  </a:cubicBezTo>
                  <a:cubicBezTo>
                    <a:pt x="144" y="199"/>
                    <a:pt x="137" y="254"/>
                    <a:pt x="116" y="252"/>
                  </a:cubicBezTo>
                  <a:cubicBezTo>
                    <a:pt x="95" y="251"/>
                    <a:pt x="95" y="196"/>
                    <a:pt x="84" y="189"/>
                  </a:cubicBezTo>
                  <a:cubicBezTo>
                    <a:pt x="73" y="182"/>
                    <a:pt x="21" y="204"/>
                    <a:pt x="11" y="182"/>
                  </a:cubicBezTo>
                  <a:cubicBezTo>
                    <a:pt x="0" y="161"/>
                    <a:pt x="48" y="134"/>
                    <a:pt x="49" y="121"/>
                  </a:cubicBezTo>
                  <a:cubicBezTo>
                    <a:pt x="50" y="108"/>
                    <a:pt x="7" y="76"/>
                    <a:pt x="18" y="59"/>
                  </a:cubicBezTo>
                  <a:cubicBezTo>
                    <a:pt x="30" y="40"/>
                    <a:pt x="78" y="66"/>
                    <a:pt x="91" y="60"/>
                  </a:cubicBezTo>
                  <a:cubicBezTo>
                    <a:pt x="103" y="54"/>
                    <a:pt x="109" y="0"/>
                    <a:pt x="129" y="1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" name="Freeform 7"/>
            <p:cNvSpPr/>
            <p:nvPr/>
          </p:nvSpPr>
          <p:spPr bwMode="auto">
            <a:xfrm>
              <a:off x="6956137" y="3259921"/>
              <a:ext cx="936625" cy="955675"/>
            </a:xfrm>
            <a:custGeom>
              <a:avLst/>
              <a:gdLst>
                <a:gd name="T0" fmla="*/ 137 w 247"/>
                <a:gd name="T1" fmla="*/ 2 h 252"/>
                <a:gd name="T2" fmla="*/ 165 w 247"/>
                <a:gd name="T3" fmla="*/ 65 h 252"/>
                <a:gd name="T4" fmla="*/ 239 w 247"/>
                <a:gd name="T5" fmla="*/ 77 h 252"/>
                <a:gd name="T6" fmla="*/ 197 w 247"/>
                <a:gd name="T7" fmla="*/ 134 h 252"/>
                <a:gd name="T8" fmla="*/ 224 w 247"/>
                <a:gd name="T9" fmla="*/ 200 h 252"/>
                <a:gd name="T10" fmla="*/ 152 w 247"/>
                <a:gd name="T11" fmla="*/ 193 h 252"/>
                <a:gd name="T12" fmla="*/ 109 w 247"/>
                <a:gd name="T13" fmla="*/ 250 h 252"/>
                <a:gd name="T14" fmla="*/ 81 w 247"/>
                <a:gd name="T15" fmla="*/ 185 h 252"/>
                <a:gd name="T16" fmla="*/ 9 w 247"/>
                <a:gd name="T17" fmla="*/ 174 h 252"/>
                <a:gd name="T18" fmla="*/ 50 w 247"/>
                <a:gd name="T19" fmla="*/ 116 h 252"/>
                <a:gd name="T20" fmla="*/ 23 w 247"/>
                <a:gd name="T21" fmla="*/ 52 h 252"/>
                <a:gd name="T22" fmla="*/ 95 w 247"/>
                <a:gd name="T23" fmla="*/ 58 h 252"/>
                <a:gd name="T24" fmla="*/ 137 w 247"/>
                <a:gd name="T25" fmla="*/ 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6" h="251">
                  <a:moveTo>
                    <a:pt x="137" y="2"/>
                  </a:moveTo>
                  <a:cubicBezTo>
                    <a:pt x="157" y="4"/>
                    <a:pt x="155" y="58"/>
                    <a:pt x="165" y="65"/>
                  </a:cubicBezTo>
                  <a:cubicBezTo>
                    <a:pt x="177" y="73"/>
                    <a:pt x="229" y="55"/>
                    <a:pt x="239" y="77"/>
                  </a:cubicBezTo>
                  <a:cubicBezTo>
                    <a:pt x="247" y="98"/>
                    <a:pt x="198" y="121"/>
                    <a:pt x="197" y="134"/>
                  </a:cubicBezTo>
                  <a:cubicBezTo>
                    <a:pt x="196" y="147"/>
                    <a:pt x="237" y="182"/>
                    <a:pt x="224" y="200"/>
                  </a:cubicBezTo>
                  <a:cubicBezTo>
                    <a:pt x="210" y="217"/>
                    <a:pt x="164" y="188"/>
                    <a:pt x="152" y="193"/>
                  </a:cubicBezTo>
                  <a:cubicBezTo>
                    <a:pt x="140" y="198"/>
                    <a:pt x="130" y="252"/>
                    <a:pt x="109" y="250"/>
                  </a:cubicBezTo>
                  <a:cubicBezTo>
                    <a:pt x="88" y="247"/>
                    <a:pt x="91" y="192"/>
                    <a:pt x="81" y="185"/>
                  </a:cubicBezTo>
                  <a:cubicBezTo>
                    <a:pt x="70" y="177"/>
                    <a:pt x="18" y="196"/>
                    <a:pt x="9" y="174"/>
                  </a:cubicBezTo>
                  <a:cubicBezTo>
                    <a:pt x="0" y="153"/>
                    <a:pt x="49" y="129"/>
                    <a:pt x="50" y="116"/>
                  </a:cubicBezTo>
                  <a:cubicBezTo>
                    <a:pt x="52" y="104"/>
                    <a:pt x="11" y="69"/>
                    <a:pt x="23" y="52"/>
                  </a:cubicBezTo>
                  <a:cubicBezTo>
                    <a:pt x="37" y="35"/>
                    <a:pt x="83" y="63"/>
                    <a:pt x="95" y="58"/>
                  </a:cubicBezTo>
                  <a:cubicBezTo>
                    <a:pt x="107" y="53"/>
                    <a:pt x="116" y="0"/>
                    <a:pt x="137" y="2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" name="Freeform 8"/>
            <p:cNvSpPr/>
            <p:nvPr/>
          </p:nvSpPr>
          <p:spPr bwMode="auto">
            <a:xfrm>
              <a:off x="6951375" y="3259921"/>
              <a:ext cx="944563" cy="950913"/>
            </a:xfrm>
            <a:custGeom>
              <a:avLst/>
              <a:gdLst>
                <a:gd name="T0" fmla="*/ 145 w 249"/>
                <a:gd name="T1" fmla="*/ 4 h 251"/>
                <a:gd name="T2" fmla="*/ 170 w 249"/>
                <a:gd name="T3" fmla="*/ 69 h 251"/>
                <a:gd name="T4" fmla="*/ 242 w 249"/>
                <a:gd name="T5" fmla="*/ 84 h 251"/>
                <a:gd name="T6" fmla="*/ 197 w 249"/>
                <a:gd name="T7" fmla="*/ 138 h 251"/>
                <a:gd name="T8" fmla="*/ 219 w 249"/>
                <a:gd name="T9" fmla="*/ 205 h 251"/>
                <a:gd name="T10" fmla="*/ 148 w 249"/>
                <a:gd name="T11" fmla="*/ 194 h 251"/>
                <a:gd name="T12" fmla="*/ 103 w 249"/>
                <a:gd name="T13" fmla="*/ 248 h 251"/>
                <a:gd name="T14" fmla="*/ 79 w 249"/>
                <a:gd name="T15" fmla="*/ 182 h 251"/>
                <a:gd name="T16" fmla="*/ 8 w 249"/>
                <a:gd name="T17" fmla="*/ 168 h 251"/>
                <a:gd name="T18" fmla="*/ 52 w 249"/>
                <a:gd name="T19" fmla="*/ 112 h 251"/>
                <a:gd name="T20" fmla="*/ 30 w 249"/>
                <a:gd name="T21" fmla="*/ 47 h 251"/>
                <a:gd name="T22" fmla="*/ 100 w 249"/>
                <a:gd name="T23" fmla="*/ 56 h 251"/>
                <a:gd name="T24" fmla="*/ 145 w 249"/>
                <a:gd name="T25" fmla="*/ 4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9" h="251">
                  <a:moveTo>
                    <a:pt x="145" y="4"/>
                  </a:moveTo>
                  <a:cubicBezTo>
                    <a:pt x="165" y="7"/>
                    <a:pt x="160" y="61"/>
                    <a:pt x="170" y="69"/>
                  </a:cubicBezTo>
                  <a:cubicBezTo>
                    <a:pt x="180" y="77"/>
                    <a:pt x="233" y="62"/>
                    <a:pt x="242" y="84"/>
                  </a:cubicBezTo>
                  <a:cubicBezTo>
                    <a:pt x="249" y="105"/>
                    <a:pt x="199" y="126"/>
                    <a:pt x="197" y="138"/>
                  </a:cubicBezTo>
                  <a:cubicBezTo>
                    <a:pt x="195" y="150"/>
                    <a:pt x="234" y="188"/>
                    <a:pt x="219" y="205"/>
                  </a:cubicBezTo>
                  <a:cubicBezTo>
                    <a:pt x="205" y="222"/>
                    <a:pt x="161" y="190"/>
                    <a:pt x="148" y="194"/>
                  </a:cubicBezTo>
                  <a:cubicBezTo>
                    <a:pt x="137" y="199"/>
                    <a:pt x="124" y="251"/>
                    <a:pt x="103" y="248"/>
                  </a:cubicBezTo>
                  <a:cubicBezTo>
                    <a:pt x="83" y="244"/>
                    <a:pt x="88" y="190"/>
                    <a:pt x="79" y="182"/>
                  </a:cubicBezTo>
                  <a:cubicBezTo>
                    <a:pt x="69" y="173"/>
                    <a:pt x="16" y="189"/>
                    <a:pt x="8" y="168"/>
                  </a:cubicBezTo>
                  <a:cubicBezTo>
                    <a:pt x="0" y="147"/>
                    <a:pt x="50" y="125"/>
                    <a:pt x="52" y="112"/>
                  </a:cubicBezTo>
                  <a:cubicBezTo>
                    <a:pt x="55" y="100"/>
                    <a:pt x="16" y="63"/>
                    <a:pt x="30" y="47"/>
                  </a:cubicBezTo>
                  <a:cubicBezTo>
                    <a:pt x="44" y="30"/>
                    <a:pt x="88" y="61"/>
                    <a:pt x="100" y="56"/>
                  </a:cubicBezTo>
                  <a:cubicBezTo>
                    <a:pt x="112" y="52"/>
                    <a:pt x="125" y="0"/>
                    <a:pt x="145" y="4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" name="Freeform 9"/>
            <p:cNvSpPr/>
            <p:nvPr/>
          </p:nvSpPr>
          <p:spPr bwMode="auto">
            <a:xfrm>
              <a:off x="6948200" y="3263096"/>
              <a:ext cx="950913" cy="947738"/>
            </a:xfrm>
            <a:custGeom>
              <a:avLst/>
              <a:gdLst>
                <a:gd name="T0" fmla="*/ 153 w 251"/>
                <a:gd name="T1" fmla="*/ 5 h 250"/>
                <a:gd name="T2" fmla="*/ 174 w 251"/>
                <a:gd name="T3" fmla="*/ 71 h 250"/>
                <a:gd name="T4" fmla="*/ 244 w 251"/>
                <a:gd name="T5" fmla="*/ 90 h 250"/>
                <a:gd name="T6" fmla="*/ 197 w 251"/>
                <a:gd name="T7" fmla="*/ 141 h 250"/>
                <a:gd name="T8" fmla="*/ 215 w 251"/>
                <a:gd name="T9" fmla="*/ 209 h 250"/>
                <a:gd name="T10" fmla="*/ 145 w 251"/>
                <a:gd name="T11" fmla="*/ 194 h 250"/>
                <a:gd name="T12" fmla="*/ 97 w 251"/>
                <a:gd name="T13" fmla="*/ 245 h 250"/>
                <a:gd name="T14" fmla="*/ 76 w 251"/>
                <a:gd name="T15" fmla="*/ 177 h 250"/>
                <a:gd name="T16" fmla="*/ 7 w 251"/>
                <a:gd name="T17" fmla="*/ 160 h 250"/>
                <a:gd name="T18" fmla="*/ 54 w 251"/>
                <a:gd name="T19" fmla="*/ 108 h 250"/>
                <a:gd name="T20" fmla="*/ 36 w 251"/>
                <a:gd name="T21" fmla="*/ 40 h 250"/>
                <a:gd name="T22" fmla="*/ 105 w 251"/>
                <a:gd name="T23" fmla="*/ 54 h 250"/>
                <a:gd name="T24" fmla="*/ 153 w 251"/>
                <a:gd name="T25" fmla="*/ 5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1" h="250">
                  <a:moveTo>
                    <a:pt x="153" y="5"/>
                  </a:moveTo>
                  <a:cubicBezTo>
                    <a:pt x="173" y="9"/>
                    <a:pt x="165" y="62"/>
                    <a:pt x="174" y="71"/>
                  </a:cubicBezTo>
                  <a:cubicBezTo>
                    <a:pt x="184" y="80"/>
                    <a:pt x="238" y="68"/>
                    <a:pt x="244" y="90"/>
                  </a:cubicBezTo>
                  <a:cubicBezTo>
                    <a:pt x="251" y="111"/>
                    <a:pt x="200" y="129"/>
                    <a:pt x="197" y="141"/>
                  </a:cubicBezTo>
                  <a:cubicBezTo>
                    <a:pt x="194" y="153"/>
                    <a:pt x="231" y="193"/>
                    <a:pt x="215" y="209"/>
                  </a:cubicBezTo>
                  <a:cubicBezTo>
                    <a:pt x="199" y="225"/>
                    <a:pt x="158" y="191"/>
                    <a:pt x="145" y="194"/>
                  </a:cubicBezTo>
                  <a:cubicBezTo>
                    <a:pt x="133" y="198"/>
                    <a:pt x="117" y="250"/>
                    <a:pt x="97" y="245"/>
                  </a:cubicBezTo>
                  <a:cubicBezTo>
                    <a:pt x="77" y="240"/>
                    <a:pt x="86" y="186"/>
                    <a:pt x="76" y="177"/>
                  </a:cubicBezTo>
                  <a:cubicBezTo>
                    <a:pt x="67" y="169"/>
                    <a:pt x="14" y="181"/>
                    <a:pt x="7" y="160"/>
                  </a:cubicBezTo>
                  <a:cubicBezTo>
                    <a:pt x="0" y="139"/>
                    <a:pt x="51" y="120"/>
                    <a:pt x="54" y="108"/>
                  </a:cubicBezTo>
                  <a:cubicBezTo>
                    <a:pt x="57" y="95"/>
                    <a:pt x="21" y="56"/>
                    <a:pt x="36" y="40"/>
                  </a:cubicBezTo>
                  <a:cubicBezTo>
                    <a:pt x="51" y="25"/>
                    <a:pt x="93" y="58"/>
                    <a:pt x="105" y="54"/>
                  </a:cubicBezTo>
                  <a:cubicBezTo>
                    <a:pt x="117" y="51"/>
                    <a:pt x="133" y="0"/>
                    <a:pt x="153" y="5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" name="Freeform 10"/>
            <p:cNvSpPr/>
            <p:nvPr/>
          </p:nvSpPr>
          <p:spPr bwMode="auto">
            <a:xfrm>
              <a:off x="6948200" y="3263096"/>
              <a:ext cx="950913" cy="944563"/>
            </a:xfrm>
            <a:custGeom>
              <a:avLst/>
              <a:gdLst>
                <a:gd name="T0" fmla="*/ 160 w 251"/>
                <a:gd name="T1" fmla="*/ 6 h 249"/>
                <a:gd name="T2" fmla="*/ 178 w 251"/>
                <a:gd name="T3" fmla="*/ 74 h 249"/>
                <a:gd name="T4" fmla="*/ 246 w 251"/>
                <a:gd name="T5" fmla="*/ 97 h 249"/>
                <a:gd name="T6" fmla="*/ 196 w 251"/>
                <a:gd name="T7" fmla="*/ 145 h 249"/>
                <a:gd name="T8" fmla="*/ 209 w 251"/>
                <a:gd name="T9" fmla="*/ 215 h 249"/>
                <a:gd name="T10" fmla="*/ 141 w 251"/>
                <a:gd name="T11" fmla="*/ 195 h 249"/>
                <a:gd name="T12" fmla="*/ 91 w 251"/>
                <a:gd name="T13" fmla="*/ 243 h 249"/>
                <a:gd name="T14" fmla="*/ 73 w 251"/>
                <a:gd name="T15" fmla="*/ 174 h 249"/>
                <a:gd name="T16" fmla="*/ 5 w 251"/>
                <a:gd name="T17" fmla="*/ 153 h 249"/>
                <a:gd name="T18" fmla="*/ 55 w 251"/>
                <a:gd name="T19" fmla="*/ 104 h 249"/>
                <a:gd name="T20" fmla="*/ 42 w 251"/>
                <a:gd name="T21" fmla="*/ 35 h 249"/>
                <a:gd name="T22" fmla="*/ 109 w 251"/>
                <a:gd name="T23" fmla="*/ 53 h 249"/>
                <a:gd name="T24" fmla="*/ 160 w 251"/>
                <a:gd name="T25" fmla="*/ 6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1" h="249">
                  <a:moveTo>
                    <a:pt x="160" y="6"/>
                  </a:moveTo>
                  <a:cubicBezTo>
                    <a:pt x="181" y="12"/>
                    <a:pt x="169" y="65"/>
                    <a:pt x="178" y="74"/>
                  </a:cubicBezTo>
                  <a:cubicBezTo>
                    <a:pt x="187" y="84"/>
                    <a:pt x="241" y="76"/>
                    <a:pt x="246" y="97"/>
                  </a:cubicBezTo>
                  <a:cubicBezTo>
                    <a:pt x="251" y="118"/>
                    <a:pt x="199" y="133"/>
                    <a:pt x="196" y="145"/>
                  </a:cubicBezTo>
                  <a:cubicBezTo>
                    <a:pt x="192" y="157"/>
                    <a:pt x="226" y="199"/>
                    <a:pt x="209" y="215"/>
                  </a:cubicBezTo>
                  <a:cubicBezTo>
                    <a:pt x="193" y="230"/>
                    <a:pt x="154" y="193"/>
                    <a:pt x="141" y="195"/>
                  </a:cubicBezTo>
                  <a:cubicBezTo>
                    <a:pt x="129" y="198"/>
                    <a:pt x="110" y="249"/>
                    <a:pt x="91" y="243"/>
                  </a:cubicBezTo>
                  <a:cubicBezTo>
                    <a:pt x="70" y="237"/>
                    <a:pt x="82" y="184"/>
                    <a:pt x="73" y="174"/>
                  </a:cubicBezTo>
                  <a:cubicBezTo>
                    <a:pt x="64" y="165"/>
                    <a:pt x="11" y="174"/>
                    <a:pt x="5" y="153"/>
                  </a:cubicBezTo>
                  <a:cubicBezTo>
                    <a:pt x="0" y="132"/>
                    <a:pt x="52" y="116"/>
                    <a:pt x="55" y="104"/>
                  </a:cubicBezTo>
                  <a:cubicBezTo>
                    <a:pt x="59" y="92"/>
                    <a:pt x="25" y="50"/>
                    <a:pt x="42" y="35"/>
                  </a:cubicBezTo>
                  <a:cubicBezTo>
                    <a:pt x="58" y="20"/>
                    <a:pt x="97" y="56"/>
                    <a:pt x="109" y="53"/>
                  </a:cubicBezTo>
                  <a:cubicBezTo>
                    <a:pt x="122" y="50"/>
                    <a:pt x="141" y="0"/>
                    <a:pt x="160" y="6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" name="Freeform 11"/>
            <p:cNvSpPr/>
            <p:nvPr/>
          </p:nvSpPr>
          <p:spPr bwMode="auto">
            <a:xfrm>
              <a:off x="6945025" y="3267858"/>
              <a:ext cx="958850" cy="936625"/>
            </a:xfrm>
            <a:custGeom>
              <a:avLst/>
              <a:gdLst>
                <a:gd name="T0" fmla="*/ 169 w 253"/>
                <a:gd name="T1" fmla="*/ 7 h 247"/>
                <a:gd name="T2" fmla="*/ 182 w 253"/>
                <a:gd name="T3" fmla="*/ 77 h 247"/>
                <a:gd name="T4" fmla="*/ 249 w 253"/>
                <a:gd name="T5" fmla="*/ 104 h 247"/>
                <a:gd name="T6" fmla="*/ 196 w 253"/>
                <a:gd name="T7" fmla="*/ 148 h 247"/>
                <a:gd name="T8" fmla="*/ 205 w 253"/>
                <a:gd name="T9" fmla="*/ 219 h 247"/>
                <a:gd name="T10" fmla="*/ 137 w 253"/>
                <a:gd name="T11" fmla="*/ 196 h 247"/>
                <a:gd name="T12" fmla="*/ 85 w 253"/>
                <a:gd name="T13" fmla="*/ 240 h 247"/>
                <a:gd name="T14" fmla="*/ 71 w 253"/>
                <a:gd name="T15" fmla="*/ 170 h 247"/>
                <a:gd name="T16" fmla="*/ 5 w 253"/>
                <a:gd name="T17" fmla="*/ 145 h 247"/>
                <a:gd name="T18" fmla="*/ 57 w 253"/>
                <a:gd name="T19" fmla="*/ 100 h 247"/>
                <a:gd name="T20" fmla="*/ 48 w 253"/>
                <a:gd name="T21" fmla="*/ 29 h 247"/>
                <a:gd name="T22" fmla="*/ 115 w 253"/>
                <a:gd name="T23" fmla="*/ 51 h 247"/>
                <a:gd name="T24" fmla="*/ 169 w 253"/>
                <a:gd name="T25" fmla="*/ 7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3" h="246">
                  <a:moveTo>
                    <a:pt x="169" y="7"/>
                  </a:moveTo>
                  <a:cubicBezTo>
                    <a:pt x="189" y="15"/>
                    <a:pt x="174" y="67"/>
                    <a:pt x="182" y="77"/>
                  </a:cubicBezTo>
                  <a:cubicBezTo>
                    <a:pt x="191" y="87"/>
                    <a:pt x="245" y="82"/>
                    <a:pt x="249" y="104"/>
                  </a:cubicBezTo>
                  <a:cubicBezTo>
                    <a:pt x="253" y="124"/>
                    <a:pt x="200" y="136"/>
                    <a:pt x="196" y="148"/>
                  </a:cubicBezTo>
                  <a:cubicBezTo>
                    <a:pt x="191" y="160"/>
                    <a:pt x="223" y="204"/>
                    <a:pt x="205" y="219"/>
                  </a:cubicBezTo>
                  <a:cubicBezTo>
                    <a:pt x="187" y="233"/>
                    <a:pt x="150" y="193"/>
                    <a:pt x="137" y="196"/>
                  </a:cubicBezTo>
                  <a:cubicBezTo>
                    <a:pt x="125" y="198"/>
                    <a:pt x="104" y="247"/>
                    <a:pt x="85" y="240"/>
                  </a:cubicBezTo>
                  <a:cubicBezTo>
                    <a:pt x="65" y="233"/>
                    <a:pt x="79" y="180"/>
                    <a:pt x="71" y="170"/>
                  </a:cubicBezTo>
                  <a:cubicBezTo>
                    <a:pt x="63" y="160"/>
                    <a:pt x="9" y="166"/>
                    <a:pt x="5" y="145"/>
                  </a:cubicBezTo>
                  <a:cubicBezTo>
                    <a:pt x="0" y="124"/>
                    <a:pt x="53" y="111"/>
                    <a:pt x="57" y="100"/>
                  </a:cubicBezTo>
                  <a:cubicBezTo>
                    <a:pt x="61" y="87"/>
                    <a:pt x="30" y="43"/>
                    <a:pt x="48" y="29"/>
                  </a:cubicBezTo>
                  <a:cubicBezTo>
                    <a:pt x="65" y="15"/>
                    <a:pt x="102" y="54"/>
                    <a:pt x="115" y="51"/>
                  </a:cubicBezTo>
                  <a:cubicBezTo>
                    <a:pt x="127" y="49"/>
                    <a:pt x="149" y="0"/>
                    <a:pt x="169" y="7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" name="Freeform 12"/>
            <p:cNvSpPr/>
            <p:nvPr/>
          </p:nvSpPr>
          <p:spPr bwMode="auto">
            <a:xfrm>
              <a:off x="6945025" y="3271033"/>
              <a:ext cx="958850" cy="928688"/>
            </a:xfrm>
            <a:custGeom>
              <a:avLst/>
              <a:gdLst>
                <a:gd name="T0" fmla="*/ 176 w 253"/>
                <a:gd name="T1" fmla="*/ 8 h 245"/>
                <a:gd name="T2" fmla="*/ 185 w 253"/>
                <a:gd name="T3" fmla="*/ 79 h 245"/>
                <a:gd name="T4" fmla="*/ 251 w 253"/>
                <a:gd name="T5" fmla="*/ 110 h 245"/>
                <a:gd name="T6" fmla="*/ 195 w 253"/>
                <a:gd name="T7" fmla="*/ 151 h 245"/>
                <a:gd name="T8" fmla="*/ 200 w 253"/>
                <a:gd name="T9" fmla="*/ 223 h 245"/>
                <a:gd name="T10" fmla="*/ 133 w 253"/>
                <a:gd name="T11" fmla="*/ 196 h 245"/>
                <a:gd name="T12" fmla="*/ 78 w 253"/>
                <a:gd name="T13" fmla="*/ 238 h 245"/>
                <a:gd name="T14" fmla="*/ 67 w 253"/>
                <a:gd name="T15" fmla="*/ 166 h 245"/>
                <a:gd name="T16" fmla="*/ 3 w 253"/>
                <a:gd name="T17" fmla="*/ 138 h 245"/>
                <a:gd name="T18" fmla="*/ 58 w 253"/>
                <a:gd name="T19" fmla="*/ 95 h 245"/>
                <a:gd name="T20" fmla="*/ 54 w 253"/>
                <a:gd name="T21" fmla="*/ 22 h 245"/>
                <a:gd name="T22" fmla="*/ 119 w 253"/>
                <a:gd name="T23" fmla="*/ 49 h 245"/>
                <a:gd name="T24" fmla="*/ 176 w 253"/>
                <a:gd name="T25" fmla="*/ 8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3" h="245">
                  <a:moveTo>
                    <a:pt x="176" y="8"/>
                  </a:moveTo>
                  <a:cubicBezTo>
                    <a:pt x="196" y="17"/>
                    <a:pt x="178" y="68"/>
                    <a:pt x="185" y="79"/>
                  </a:cubicBezTo>
                  <a:cubicBezTo>
                    <a:pt x="193" y="90"/>
                    <a:pt x="248" y="88"/>
                    <a:pt x="251" y="110"/>
                  </a:cubicBezTo>
                  <a:cubicBezTo>
                    <a:pt x="253" y="130"/>
                    <a:pt x="199" y="139"/>
                    <a:pt x="195" y="151"/>
                  </a:cubicBezTo>
                  <a:cubicBezTo>
                    <a:pt x="190" y="163"/>
                    <a:pt x="219" y="210"/>
                    <a:pt x="200" y="223"/>
                  </a:cubicBezTo>
                  <a:cubicBezTo>
                    <a:pt x="181" y="237"/>
                    <a:pt x="146" y="194"/>
                    <a:pt x="133" y="196"/>
                  </a:cubicBezTo>
                  <a:cubicBezTo>
                    <a:pt x="121" y="197"/>
                    <a:pt x="97" y="245"/>
                    <a:pt x="78" y="238"/>
                  </a:cubicBezTo>
                  <a:cubicBezTo>
                    <a:pt x="58" y="229"/>
                    <a:pt x="75" y="177"/>
                    <a:pt x="67" y="166"/>
                  </a:cubicBezTo>
                  <a:cubicBezTo>
                    <a:pt x="60" y="155"/>
                    <a:pt x="6" y="159"/>
                    <a:pt x="3" y="138"/>
                  </a:cubicBezTo>
                  <a:cubicBezTo>
                    <a:pt x="0" y="117"/>
                    <a:pt x="53" y="106"/>
                    <a:pt x="58" y="95"/>
                  </a:cubicBezTo>
                  <a:cubicBezTo>
                    <a:pt x="63" y="82"/>
                    <a:pt x="34" y="36"/>
                    <a:pt x="54" y="22"/>
                  </a:cubicBezTo>
                  <a:cubicBezTo>
                    <a:pt x="72" y="9"/>
                    <a:pt x="106" y="51"/>
                    <a:pt x="119" y="49"/>
                  </a:cubicBezTo>
                  <a:cubicBezTo>
                    <a:pt x="131" y="48"/>
                    <a:pt x="156" y="0"/>
                    <a:pt x="176" y="8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" name="Freeform 13"/>
            <p:cNvSpPr/>
            <p:nvPr/>
          </p:nvSpPr>
          <p:spPr bwMode="auto">
            <a:xfrm>
              <a:off x="6940262" y="3271033"/>
              <a:ext cx="966788" cy="928688"/>
            </a:xfrm>
            <a:custGeom>
              <a:avLst/>
              <a:gdLst>
                <a:gd name="T0" fmla="*/ 184 w 255"/>
                <a:gd name="T1" fmla="*/ 10 h 245"/>
                <a:gd name="T2" fmla="*/ 190 w 255"/>
                <a:gd name="T3" fmla="*/ 82 h 245"/>
                <a:gd name="T4" fmla="*/ 254 w 255"/>
                <a:gd name="T5" fmla="*/ 117 h 245"/>
                <a:gd name="T6" fmla="*/ 195 w 255"/>
                <a:gd name="T7" fmla="*/ 155 h 245"/>
                <a:gd name="T8" fmla="*/ 195 w 255"/>
                <a:gd name="T9" fmla="*/ 229 h 245"/>
                <a:gd name="T10" fmla="*/ 130 w 255"/>
                <a:gd name="T11" fmla="*/ 197 h 245"/>
                <a:gd name="T12" fmla="*/ 72 w 255"/>
                <a:gd name="T13" fmla="*/ 236 h 245"/>
                <a:gd name="T14" fmla="*/ 65 w 255"/>
                <a:gd name="T15" fmla="*/ 162 h 245"/>
                <a:gd name="T16" fmla="*/ 2 w 255"/>
                <a:gd name="T17" fmla="*/ 131 h 245"/>
                <a:gd name="T18" fmla="*/ 60 w 255"/>
                <a:gd name="T19" fmla="*/ 91 h 245"/>
                <a:gd name="T20" fmla="*/ 60 w 255"/>
                <a:gd name="T21" fmla="*/ 17 h 245"/>
                <a:gd name="T22" fmla="*/ 124 w 255"/>
                <a:gd name="T23" fmla="*/ 48 h 245"/>
                <a:gd name="T24" fmla="*/ 184 w 255"/>
                <a:gd name="T25" fmla="*/ 10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5" h="245">
                  <a:moveTo>
                    <a:pt x="184" y="10"/>
                  </a:moveTo>
                  <a:cubicBezTo>
                    <a:pt x="204" y="20"/>
                    <a:pt x="182" y="71"/>
                    <a:pt x="190" y="82"/>
                  </a:cubicBezTo>
                  <a:cubicBezTo>
                    <a:pt x="197" y="94"/>
                    <a:pt x="252" y="95"/>
                    <a:pt x="254" y="117"/>
                  </a:cubicBezTo>
                  <a:cubicBezTo>
                    <a:pt x="255" y="137"/>
                    <a:pt x="200" y="144"/>
                    <a:pt x="195" y="155"/>
                  </a:cubicBezTo>
                  <a:cubicBezTo>
                    <a:pt x="189" y="167"/>
                    <a:pt x="216" y="216"/>
                    <a:pt x="195" y="229"/>
                  </a:cubicBezTo>
                  <a:cubicBezTo>
                    <a:pt x="176" y="241"/>
                    <a:pt x="143" y="196"/>
                    <a:pt x="130" y="197"/>
                  </a:cubicBezTo>
                  <a:cubicBezTo>
                    <a:pt x="118" y="197"/>
                    <a:pt x="91" y="245"/>
                    <a:pt x="72" y="236"/>
                  </a:cubicBezTo>
                  <a:cubicBezTo>
                    <a:pt x="52" y="226"/>
                    <a:pt x="73" y="174"/>
                    <a:pt x="65" y="162"/>
                  </a:cubicBezTo>
                  <a:cubicBezTo>
                    <a:pt x="58" y="152"/>
                    <a:pt x="3" y="152"/>
                    <a:pt x="2" y="131"/>
                  </a:cubicBezTo>
                  <a:cubicBezTo>
                    <a:pt x="0" y="110"/>
                    <a:pt x="55" y="103"/>
                    <a:pt x="60" y="91"/>
                  </a:cubicBezTo>
                  <a:cubicBezTo>
                    <a:pt x="66" y="79"/>
                    <a:pt x="39" y="30"/>
                    <a:pt x="60" y="17"/>
                  </a:cubicBezTo>
                  <a:cubicBezTo>
                    <a:pt x="79" y="5"/>
                    <a:pt x="111" y="49"/>
                    <a:pt x="124" y="48"/>
                  </a:cubicBezTo>
                  <a:cubicBezTo>
                    <a:pt x="137" y="48"/>
                    <a:pt x="165" y="0"/>
                    <a:pt x="184" y="10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" name="Freeform 14"/>
            <p:cNvSpPr/>
            <p:nvPr/>
          </p:nvSpPr>
          <p:spPr bwMode="auto">
            <a:xfrm>
              <a:off x="6940262" y="3271033"/>
              <a:ext cx="971550" cy="933450"/>
            </a:xfrm>
            <a:custGeom>
              <a:avLst/>
              <a:gdLst>
                <a:gd name="T0" fmla="*/ 0 w 256"/>
                <a:gd name="T1" fmla="*/ 124 h 246"/>
                <a:gd name="T2" fmla="*/ 61 w 256"/>
                <a:gd name="T3" fmla="*/ 88 h 246"/>
                <a:gd name="T4" fmla="*/ 65 w 256"/>
                <a:gd name="T5" fmla="*/ 11 h 246"/>
                <a:gd name="T6" fmla="*/ 128 w 256"/>
                <a:gd name="T7" fmla="*/ 47 h 246"/>
                <a:gd name="T8" fmla="*/ 191 w 256"/>
                <a:gd name="T9" fmla="*/ 12 h 246"/>
                <a:gd name="T10" fmla="*/ 193 w 256"/>
                <a:gd name="T11" fmla="*/ 86 h 246"/>
                <a:gd name="T12" fmla="*/ 255 w 256"/>
                <a:gd name="T13" fmla="*/ 124 h 246"/>
                <a:gd name="T14" fmla="*/ 194 w 256"/>
                <a:gd name="T15" fmla="*/ 159 h 246"/>
                <a:gd name="T16" fmla="*/ 190 w 256"/>
                <a:gd name="T17" fmla="*/ 234 h 246"/>
                <a:gd name="T18" fmla="*/ 125 w 256"/>
                <a:gd name="T19" fmla="*/ 198 h 246"/>
                <a:gd name="T20" fmla="*/ 65 w 256"/>
                <a:gd name="T21" fmla="*/ 234 h 246"/>
                <a:gd name="T22" fmla="*/ 62 w 256"/>
                <a:gd name="T23" fmla="*/ 159 h 246"/>
                <a:gd name="T24" fmla="*/ 0 w 256"/>
                <a:gd name="T25" fmla="*/ 124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6" h="246">
                  <a:moveTo>
                    <a:pt x="0" y="124"/>
                  </a:moveTo>
                  <a:cubicBezTo>
                    <a:pt x="0" y="103"/>
                    <a:pt x="55" y="99"/>
                    <a:pt x="61" y="88"/>
                  </a:cubicBezTo>
                  <a:cubicBezTo>
                    <a:pt x="67" y="75"/>
                    <a:pt x="43" y="24"/>
                    <a:pt x="65" y="11"/>
                  </a:cubicBezTo>
                  <a:cubicBezTo>
                    <a:pt x="85" y="0"/>
                    <a:pt x="115" y="47"/>
                    <a:pt x="128" y="47"/>
                  </a:cubicBezTo>
                  <a:cubicBezTo>
                    <a:pt x="141" y="47"/>
                    <a:pt x="172" y="1"/>
                    <a:pt x="191" y="12"/>
                  </a:cubicBezTo>
                  <a:cubicBezTo>
                    <a:pt x="211" y="23"/>
                    <a:pt x="186" y="73"/>
                    <a:pt x="193" y="86"/>
                  </a:cubicBezTo>
                  <a:cubicBezTo>
                    <a:pt x="200" y="98"/>
                    <a:pt x="256" y="102"/>
                    <a:pt x="255" y="124"/>
                  </a:cubicBezTo>
                  <a:cubicBezTo>
                    <a:pt x="255" y="145"/>
                    <a:pt x="200" y="148"/>
                    <a:pt x="194" y="159"/>
                  </a:cubicBezTo>
                  <a:cubicBezTo>
                    <a:pt x="187" y="171"/>
                    <a:pt x="212" y="222"/>
                    <a:pt x="190" y="234"/>
                  </a:cubicBezTo>
                  <a:cubicBezTo>
                    <a:pt x="169" y="246"/>
                    <a:pt x="139" y="198"/>
                    <a:pt x="125" y="198"/>
                  </a:cubicBezTo>
                  <a:cubicBezTo>
                    <a:pt x="113" y="197"/>
                    <a:pt x="83" y="244"/>
                    <a:pt x="65" y="234"/>
                  </a:cubicBezTo>
                  <a:cubicBezTo>
                    <a:pt x="46" y="223"/>
                    <a:pt x="69" y="172"/>
                    <a:pt x="62" y="159"/>
                  </a:cubicBezTo>
                  <a:cubicBezTo>
                    <a:pt x="55" y="148"/>
                    <a:pt x="0" y="145"/>
                    <a:pt x="0" y="124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 showMasterSp="0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" name="组合 34"/>
          <p:cNvGrpSpPr/>
          <p:nvPr userDrawn="1"/>
        </p:nvGrpSpPr>
        <p:grpSpPr>
          <a:xfrm rot="619297">
            <a:off x="-2209912" y="-1844306"/>
            <a:ext cx="6484691" cy="6452906"/>
            <a:chOff x="6940262" y="3251983"/>
            <a:chExt cx="971550" cy="966788"/>
          </a:xfrm>
        </p:grpSpPr>
        <p:sp>
          <p:nvSpPr>
            <p:cNvPr id="37" name="Freeform 5"/>
            <p:cNvSpPr/>
            <p:nvPr/>
          </p:nvSpPr>
          <p:spPr bwMode="auto">
            <a:xfrm>
              <a:off x="6959312" y="3251983"/>
              <a:ext cx="928688" cy="966788"/>
            </a:xfrm>
            <a:custGeom>
              <a:avLst/>
              <a:gdLst>
                <a:gd name="T0" fmla="*/ 121 w 245"/>
                <a:gd name="T1" fmla="*/ 0 h 255"/>
                <a:gd name="T2" fmla="*/ 158 w 245"/>
                <a:gd name="T3" fmla="*/ 61 h 255"/>
                <a:gd name="T4" fmla="*/ 234 w 245"/>
                <a:gd name="T5" fmla="*/ 65 h 255"/>
                <a:gd name="T6" fmla="*/ 198 w 245"/>
                <a:gd name="T7" fmla="*/ 128 h 255"/>
                <a:gd name="T8" fmla="*/ 233 w 245"/>
                <a:gd name="T9" fmla="*/ 191 h 255"/>
                <a:gd name="T10" fmla="*/ 160 w 245"/>
                <a:gd name="T11" fmla="*/ 193 h 255"/>
                <a:gd name="T12" fmla="*/ 122 w 245"/>
                <a:gd name="T13" fmla="*/ 255 h 255"/>
                <a:gd name="T14" fmla="*/ 87 w 245"/>
                <a:gd name="T15" fmla="*/ 193 h 255"/>
                <a:gd name="T16" fmla="*/ 11 w 245"/>
                <a:gd name="T17" fmla="*/ 190 h 255"/>
                <a:gd name="T18" fmla="*/ 47 w 245"/>
                <a:gd name="T19" fmla="*/ 125 h 255"/>
                <a:gd name="T20" fmla="*/ 11 w 245"/>
                <a:gd name="T21" fmla="*/ 65 h 255"/>
                <a:gd name="T22" fmla="*/ 86 w 245"/>
                <a:gd name="T23" fmla="*/ 62 h 255"/>
                <a:gd name="T24" fmla="*/ 121 w 245"/>
                <a:gd name="T25" fmla="*/ 0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5" h="255">
                  <a:moveTo>
                    <a:pt x="121" y="0"/>
                  </a:moveTo>
                  <a:cubicBezTo>
                    <a:pt x="142" y="0"/>
                    <a:pt x="147" y="55"/>
                    <a:pt x="158" y="61"/>
                  </a:cubicBezTo>
                  <a:cubicBezTo>
                    <a:pt x="170" y="67"/>
                    <a:pt x="222" y="43"/>
                    <a:pt x="234" y="65"/>
                  </a:cubicBezTo>
                  <a:cubicBezTo>
                    <a:pt x="245" y="85"/>
                    <a:pt x="198" y="115"/>
                    <a:pt x="198" y="128"/>
                  </a:cubicBezTo>
                  <a:cubicBezTo>
                    <a:pt x="198" y="141"/>
                    <a:pt x="244" y="172"/>
                    <a:pt x="233" y="191"/>
                  </a:cubicBezTo>
                  <a:cubicBezTo>
                    <a:pt x="222" y="211"/>
                    <a:pt x="172" y="186"/>
                    <a:pt x="160" y="193"/>
                  </a:cubicBezTo>
                  <a:cubicBezTo>
                    <a:pt x="148" y="200"/>
                    <a:pt x="143" y="255"/>
                    <a:pt x="122" y="255"/>
                  </a:cubicBezTo>
                  <a:cubicBezTo>
                    <a:pt x="101" y="255"/>
                    <a:pt x="98" y="199"/>
                    <a:pt x="87" y="193"/>
                  </a:cubicBezTo>
                  <a:cubicBezTo>
                    <a:pt x="75" y="187"/>
                    <a:pt x="24" y="212"/>
                    <a:pt x="11" y="190"/>
                  </a:cubicBezTo>
                  <a:cubicBezTo>
                    <a:pt x="0" y="169"/>
                    <a:pt x="47" y="138"/>
                    <a:pt x="47" y="125"/>
                  </a:cubicBezTo>
                  <a:cubicBezTo>
                    <a:pt x="48" y="113"/>
                    <a:pt x="1" y="83"/>
                    <a:pt x="11" y="65"/>
                  </a:cubicBezTo>
                  <a:cubicBezTo>
                    <a:pt x="23" y="45"/>
                    <a:pt x="73" y="69"/>
                    <a:pt x="86" y="62"/>
                  </a:cubicBezTo>
                  <a:cubicBezTo>
                    <a:pt x="97" y="55"/>
                    <a:pt x="100" y="0"/>
                    <a:pt x="121" y="0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" name="Freeform 6"/>
            <p:cNvSpPr/>
            <p:nvPr/>
          </p:nvSpPr>
          <p:spPr bwMode="auto">
            <a:xfrm>
              <a:off x="6956137" y="3256746"/>
              <a:ext cx="936625" cy="962025"/>
            </a:xfrm>
            <a:custGeom>
              <a:avLst/>
              <a:gdLst>
                <a:gd name="T0" fmla="*/ 129 w 247"/>
                <a:gd name="T1" fmla="*/ 1 h 254"/>
                <a:gd name="T2" fmla="*/ 162 w 247"/>
                <a:gd name="T3" fmla="*/ 63 h 254"/>
                <a:gd name="T4" fmla="*/ 237 w 247"/>
                <a:gd name="T5" fmla="*/ 71 h 254"/>
                <a:gd name="T6" fmla="*/ 198 w 247"/>
                <a:gd name="T7" fmla="*/ 131 h 254"/>
                <a:gd name="T8" fmla="*/ 229 w 247"/>
                <a:gd name="T9" fmla="*/ 196 h 254"/>
                <a:gd name="T10" fmla="*/ 156 w 247"/>
                <a:gd name="T11" fmla="*/ 193 h 254"/>
                <a:gd name="T12" fmla="*/ 116 w 247"/>
                <a:gd name="T13" fmla="*/ 252 h 254"/>
                <a:gd name="T14" fmla="*/ 84 w 247"/>
                <a:gd name="T15" fmla="*/ 189 h 254"/>
                <a:gd name="T16" fmla="*/ 11 w 247"/>
                <a:gd name="T17" fmla="*/ 182 h 254"/>
                <a:gd name="T18" fmla="*/ 49 w 247"/>
                <a:gd name="T19" fmla="*/ 121 h 254"/>
                <a:gd name="T20" fmla="*/ 18 w 247"/>
                <a:gd name="T21" fmla="*/ 59 h 254"/>
                <a:gd name="T22" fmla="*/ 91 w 247"/>
                <a:gd name="T23" fmla="*/ 60 h 254"/>
                <a:gd name="T24" fmla="*/ 129 w 247"/>
                <a:gd name="T25" fmla="*/ 1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6" h="254">
                  <a:moveTo>
                    <a:pt x="129" y="1"/>
                  </a:moveTo>
                  <a:cubicBezTo>
                    <a:pt x="150" y="2"/>
                    <a:pt x="151" y="57"/>
                    <a:pt x="162" y="63"/>
                  </a:cubicBezTo>
                  <a:cubicBezTo>
                    <a:pt x="174" y="70"/>
                    <a:pt x="226" y="49"/>
                    <a:pt x="237" y="71"/>
                  </a:cubicBezTo>
                  <a:cubicBezTo>
                    <a:pt x="247" y="91"/>
                    <a:pt x="199" y="118"/>
                    <a:pt x="198" y="131"/>
                  </a:cubicBezTo>
                  <a:cubicBezTo>
                    <a:pt x="197" y="144"/>
                    <a:pt x="241" y="177"/>
                    <a:pt x="229" y="196"/>
                  </a:cubicBezTo>
                  <a:cubicBezTo>
                    <a:pt x="217" y="214"/>
                    <a:pt x="169" y="187"/>
                    <a:pt x="156" y="193"/>
                  </a:cubicBezTo>
                  <a:cubicBezTo>
                    <a:pt x="144" y="199"/>
                    <a:pt x="137" y="254"/>
                    <a:pt x="116" y="252"/>
                  </a:cubicBezTo>
                  <a:cubicBezTo>
                    <a:pt x="95" y="251"/>
                    <a:pt x="95" y="196"/>
                    <a:pt x="84" y="189"/>
                  </a:cubicBezTo>
                  <a:cubicBezTo>
                    <a:pt x="73" y="182"/>
                    <a:pt x="21" y="204"/>
                    <a:pt x="11" y="182"/>
                  </a:cubicBezTo>
                  <a:cubicBezTo>
                    <a:pt x="0" y="161"/>
                    <a:pt x="48" y="134"/>
                    <a:pt x="49" y="121"/>
                  </a:cubicBezTo>
                  <a:cubicBezTo>
                    <a:pt x="50" y="108"/>
                    <a:pt x="7" y="76"/>
                    <a:pt x="18" y="59"/>
                  </a:cubicBezTo>
                  <a:cubicBezTo>
                    <a:pt x="30" y="40"/>
                    <a:pt x="78" y="66"/>
                    <a:pt x="91" y="60"/>
                  </a:cubicBezTo>
                  <a:cubicBezTo>
                    <a:pt x="103" y="54"/>
                    <a:pt x="109" y="0"/>
                    <a:pt x="129" y="1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9" name="Freeform 7"/>
            <p:cNvSpPr/>
            <p:nvPr/>
          </p:nvSpPr>
          <p:spPr bwMode="auto">
            <a:xfrm>
              <a:off x="6956137" y="3259921"/>
              <a:ext cx="936625" cy="955675"/>
            </a:xfrm>
            <a:custGeom>
              <a:avLst/>
              <a:gdLst>
                <a:gd name="T0" fmla="*/ 137 w 247"/>
                <a:gd name="T1" fmla="*/ 2 h 252"/>
                <a:gd name="T2" fmla="*/ 165 w 247"/>
                <a:gd name="T3" fmla="*/ 65 h 252"/>
                <a:gd name="T4" fmla="*/ 239 w 247"/>
                <a:gd name="T5" fmla="*/ 77 h 252"/>
                <a:gd name="T6" fmla="*/ 197 w 247"/>
                <a:gd name="T7" fmla="*/ 134 h 252"/>
                <a:gd name="T8" fmla="*/ 224 w 247"/>
                <a:gd name="T9" fmla="*/ 200 h 252"/>
                <a:gd name="T10" fmla="*/ 152 w 247"/>
                <a:gd name="T11" fmla="*/ 193 h 252"/>
                <a:gd name="T12" fmla="*/ 109 w 247"/>
                <a:gd name="T13" fmla="*/ 250 h 252"/>
                <a:gd name="T14" fmla="*/ 81 w 247"/>
                <a:gd name="T15" fmla="*/ 185 h 252"/>
                <a:gd name="T16" fmla="*/ 9 w 247"/>
                <a:gd name="T17" fmla="*/ 174 h 252"/>
                <a:gd name="T18" fmla="*/ 50 w 247"/>
                <a:gd name="T19" fmla="*/ 116 h 252"/>
                <a:gd name="T20" fmla="*/ 23 w 247"/>
                <a:gd name="T21" fmla="*/ 52 h 252"/>
                <a:gd name="T22" fmla="*/ 95 w 247"/>
                <a:gd name="T23" fmla="*/ 58 h 252"/>
                <a:gd name="T24" fmla="*/ 137 w 247"/>
                <a:gd name="T25" fmla="*/ 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6" h="251">
                  <a:moveTo>
                    <a:pt x="137" y="2"/>
                  </a:moveTo>
                  <a:cubicBezTo>
                    <a:pt x="157" y="4"/>
                    <a:pt x="155" y="58"/>
                    <a:pt x="165" y="65"/>
                  </a:cubicBezTo>
                  <a:cubicBezTo>
                    <a:pt x="177" y="73"/>
                    <a:pt x="229" y="55"/>
                    <a:pt x="239" y="77"/>
                  </a:cubicBezTo>
                  <a:cubicBezTo>
                    <a:pt x="247" y="98"/>
                    <a:pt x="198" y="121"/>
                    <a:pt x="197" y="134"/>
                  </a:cubicBezTo>
                  <a:cubicBezTo>
                    <a:pt x="196" y="147"/>
                    <a:pt x="237" y="182"/>
                    <a:pt x="224" y="200"/>
                  </a:cubicBezTo>
                  <a:cubicBezTo>
                    <a:pt x="210" y="217"/>
                    <a:pt x="164" y="188"/>
                    <a:pt x="152" y="193"/>
                  </a:cubicBezTo>
                  <a:cubicBezTo>
                    <a:pt x="140" y="198"/>
                    <a:pt x="130" y="252"/>
                    <a:pt x="109" y="250"/>
                  </a:cubicBezTo>
                  <a:cubicBezTo>
                    <a:pt x="88" y="247"/>
                    <a:pt x="91" y="192"/>
                    <a:pt x="81" y="185"/>
                  </a:cubicBezTo>
                  <a:cubicBezTo>
                    <a:pt x="70" y="177"/>
                    <a:pt x="18" y="196"/>
                    <a:pt x="9" y="174"/>
                  </a:cubicBezTo>
                  <a:cubicBezTo>
                    <a:pt x="0" y="153"/>
                    <a:pt x="49" y="129"/>
                    <a:pt x="50" y="116"/>
                  </a:cubicBezTo>
                  <a:cubicBezTo>
                    <a:pt x="52" y="104"/>
                    <a:pt x="11" y="69"/>
                    <a:pt x="23" y="52"/>
                  </a:cubicBezTo>
                  <a:cubicBezTo>
                    <a:pt x="37" y="35"/>
                    <a:pt x="83" y="63"/>
                    <a:pt x="95" y="58"/>
                  </a:cubicBezTo>
                  <a:cubicBezTo>
                    <a:pt x="107" y="53"/>
                    <a:pt x="116" y="0"/>
                    <a:pt x="137" y="2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0" name="Freeform 8"/>
            <p:cNvSpPr/>
            <p:nvPr/>
          </p:nvSpPr>
          <p:spPr bwMode="auto">
            <a:xfrm>
              <a:off x="6951375" y="3259921"/>
              <a:ext cx="944563" cy="950913"/>
            </a:xfrm>
            <a:custGeom>
              <a:avLst/>
              <a:gdLst>
                <a:gd name="T0" fmla="*/ 145 w 249"/>
                <a:gd name="T1" fmla="*/ 4 h 251"/>
                <a:gd name="T2" fmla="*/ 170 w 249"/>
                <a:gd name="T3" fmla="*/ 69 h 251"/>
                <a:gd name="T4" fmla="*/ 242 w 249"/>
                <a:gd name="T5" fmla="*/ 84 h 251"/>
                <a:gd name="T6" fmla="*/ 197 w 249"/>
                <a:gd name="T7" fmla="*/ 138 h 251"/>
                <a:gd name="T8" fmla="*/ 219 w 249"/>
                <a:gd name="T9" fmla="*/ 205 h 251"/>
                <a:gd name="T10" fmla="*/ 148 w 249"/>
                <a:gd name="T11" fmla="*/ 194 h 251"/>
                <a:gd name="T12" fmla="*/ 103 w 249"/>
                <a:gd name="T13" fmla="*/ 248 h 251"/>
                <a:gd name="T14" fmla="*/ 79 w 249"/>
                <a:gd name="T15" fmla="*/ 182 h 251"/>
                <a:gd name="T16" fmla="*/ 8 w 249"/>
                <a:gd name="T17" fmla="*/ 168 h 251"/>
                <a:gd name="T18" fmla="*/ 52 w 249"/>
                <a:gd name="T19" fmla="*/ 112 h 251"/>
                <a:gd name="T20" fmla="*/ 30 w 249"/>
                <a:gd name="T21" fmla="*/ 47 h 251"/>
                <a:gd name="T22" fmla="*/ 100 w 249"/>
                <a:gd name="T23" fmla="*/ 56 h 251"/>
                <a:gd name="T24" fmla="*/ 145 w 249"/>
                <a:gd name="T25" fmla="*/ 4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9" h="251">
                  <a:moveTo>
                    <a:pt x="145" y="4"/>
                  </a:moveTo>
                  <a:cubicBezTo>
                    <a:pt x="165" y="7"/>
                    <a:pt x="160" y="61"/>
                    <a:pt x="170" y="69"/>
                  </a:cubicBezTo>
                  <a:cubicBezTo>
                    <a:pt x="180" y="77"/>
                    <a:pt x="233" y="62"/>
                    <a:pt x="242" y="84"/>
                  </a:cubicBezTo>
                  <a:cubicBezTo>
                    <a:pt x="249" y="105"/>
                    <a:pt x="199" y="126"/>
                    <a:pt x="197" y="138"/>
                  </a:cubicBezTo>
                  <a:cubicBezTo>
                    <a:pt x="195" y="150"/>
                    <a:pt x="234" y="188"/>
                    <a:pt x="219" y="205"/>
                  </a:cubicBezTo>
                  <a:cubicBezTo>
                    <a:pt x="205" y="222"/>
                    <a:pt x="161" y="190"/>
                    <a:pt x="148" y="194"/>
                  </a:cubicBezTo>
                  <a:cubicBezTo>
                    <a:pt x="137" y="199"/>
                    <a:pt x="124" y="251"/>
                    <a:pt x="103" y="248"/>
                  </a:cubicBezTo>
                  <a:cubicBezTo>
                    <a:pt x="83" y="244"/>
                    <a:pt x="88" y="190"/>
                    <a:pt x="79" y="182"/>
                  </a:cubicBezTo>
                  <a:cubicBezTo>
                    <a:pt x="69" y="173"/>
                    <a:pt x="16" y="189"/>
                    <a:pt x="8" y="168"/>
                  </a:cubicBezTo>
                  <a:cubicBezTo>
                    <a:pt x="0" y="147"/>
                    <a:pt x="50" y="125"/>
                    <a:pt x="52" y="112"/>
                  </a:cubicBezTo>
                  <a:cubicBezTo>
                    <a:pt x="55" y="100"/>
                    <a:pt x="16" y="63"/>
                    <a:pt x="30" y="47"/>
                  </a:cubicBezTo>
                  <a:cubicBezTo>
                    <a:pt x="44" y="30"/>
                    <a:pt x="88" y="61"/>
                    <a:pt x="100" y="56"/>
                  </a:cubicBezTo>
                  <a:cubicBezTo>
                    <a:pt x="112" y="52"/>
                    <a:pt x="125" y="0"/>
                    <a:pt x="145" y="4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1" name="Freeform 9"/>
            <p:cNvSpPr/>
            <p:nvPr/>
          </p:nvSpPr>
          <p:spPr bwMode="auto">
            <a:xfrm>
              <a:off x="6948200" y="3263096"/>
              <a:ext cx="950913" cy="947738"/>
            </a:xfrm>
            <a:custGeom>
              <a:avLst/>
              <a:gdLst>
                <a:gd name="T0" fmla="*/ 153 w 251"/>
                <a:gd name="T1" fmla="*/ 5 h 250"/>
                <a:gd name="T2" fmla="*/ 174 w 251"/>
                <a:gd name="T3" fmla="*/ 71 h 250"/>
                <a:gd name="T4" fmla="*/ 244 w 251"/>
                <a:gd name="T5" fmla="*/ 90 h 250"/>
                <a:gd name="T6" fmla="*/ 197 w 251"/>
                <a:gd name="T7" fmla="*/ 141 h 250"/>
                <a:gd name="T8" fmla="*/ 215 w 251"/>
                <a:gd name="T9" fmla="*/ 209 h 250"/>
                <a:gd name="T10" fmla="*/ 145 w 251"/>
                <a:gd name="T11" fmla="*/ 194 h 250"/>
                <a:gd name="T12" fmla="*/ 97 w 251"/>
                <a:gd name="T13" fmla="*/ 245 h 250"/>
                <a:gd name="T14" fmla="*/ 76 w 251"/>
                <a:gd name="T15" fmla="*/ 177 h 250"/>
                <a:gd name="T16" fmla="*/ 7 w 251"/>
                <a:gd name="T17" fmla="*/ 160 h 250"/>
                <a:gd name="T18" fmla="*/ 54 w 251"/>
                <a:gd name="T19" fmla="*/ 108 h 250"/>
                <a:gd name="T20" fmla="*/ 36 w 251"/>
                <a:gd name="T21" fmla="*/ 40 h 250"/>
                <a:gd name="T22" fmla="*/ 105 w 251"/>
                <a:gd name="T23" fmla="*/ 54 h 250"/>
                <a:gd name="T24" fmla="*/ 153 w 251"/>
                <a:gd name="T25" fmla="*/ 5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1" h="250">
                  <a:moveTo>
                    <a:pt x="153" y="5"/>
                  </a:moveTo>
                  <a:cubicBezTo>
                    <a:pt x="173" y="9"/>
                    <a:pt x="165" y="62"/>
                    <a:pt x="174" y="71"/>
                  </a:cubicBezTo>
                  <a:cubicBezTo>
                    <a:pt x="184" y="80"/>
                    <a:pt x="238" y="68"/>
                    <a:pt x="244" y="90"/>
                  </a:cubicBezTo>
                  <a:cubicBezTo>
                    <a:pt x="251" y="111"/>
                    <a:pt x="200" y="129"/>
                    <a:pt x="197" y="141"/>
                  </a:cubicBezTo>
                  <a:cubicBezTo>
                    <a:pt x="194" y="153"/>
                    <a:pt x="231" y="193"/>
                    <a:pt x="215" y="209"/>
                  </a:cubicBezTo>
                  <a:cubicBezTo>
                    <a:pt x="199" y="225"/>
                    <a:pt x="158" y="191"/>
                    <a:pt x="145" y="194"/>
                  </a:cubicBezTo>
                  <a:cubicBezTo>
                    <a:pt x="133" y="198"/>
                    <a:pt x="117" y="250"/>
                    <a:pt x="97" y="245"/>
                  </a:cubicBezTo>
                  <a:cubicBezTo>
                    <a:pt x="77" y="240"/>
                    <a:pt x="86" y="186"/>
                    <a:pt x="76" y="177"/>
                  </a:cubicBezTo>
                  <a:cubicBezTo>
                    <a:pt x="67" y="169"/>
                    <a:pt x="14" y="181"/>
                    <a:pt x="7" y="160"/>
                  </a:cubicBezTo>
                  <a:cubicBezTo>
                    <a:pt x="0" y="139"/>
                    <a:pt x="51" y="120"/>
                    <a:pt x="54" y="108"/>
                  </a:cubicBezTo>
                  <a:cubicBezTo>
                    <a:pt x="57" y="95"/>
                    <a:pt x="21" y="56"/>
                    <a:pt x="36" y="40"/>
                  </a:cubicBezTo>
                  <a:cubicBezTo>
                    <a:pt x="51" y="25"/>
                    <a:pt x="93" y="58"/>
                    <a:pt x="105" y="54"/>
                  </a:cubicBezTo>
                  <a:cubicBezTo>
                    <a:pt x="117" y="51"/>
                    <a:pt x="133" y="0"/>
                    <a:pt x="153" y="5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3" name="Freeform 10"/>
            <p:cNvSpPr/>
            <p:nvPr/>
          </p:nvSpPr>
          <p:spPr bwMode="auto">
            <a:xfrm>
              <a:off x="6948200" y="3263096"/>
              <a:ext cx="950913" cy="944563"/>
            </a:xfrm>
            <a:custGeom>
              <a:avLst/>
              <a:gdLst>
                <a:gd name="T0" fmla="*/ 160 w 251"/>
                <a:gd name="T1" fmla="*/ 6 h 249"/>
                <a:gd name="T2" fmla="*/ 178 w 251"/>
                <a:gd name="T3" fmla="*/ 74 h 249"/>
                <a:gd name="T4" fmla="*/ 246 w 251"/>
                <a:gd name="T5" fmla="*/ 97 h 249"/>
                <a:gd name="T6" fmla="*/ 196 w 251"/>
                <a:gd name="T7" fmla="*/ 145 h 249"/>
                <a:gd name="T8" fmla="*/ 209 w 251"/>
                <a:gd name="T9" fmla="*/ 215 h 249"/>
                <a:gd name="T10" fmla="*/ 141 w 251"/>
                <a:gd name="T11" fmla="*/ 195 h 249"/>
                <a:gd name="T12" fmla="*/ 91 w 251"/>
                <a:gd name="T13" fmla="*/ 243 h 249"/>
                <a:gd name="T14" fmla="*/ 73 w 251"/>
                <a:gd name="T15" fmla="*/ 174 h 249"/>
                <a:gd name="T16" fmla="*/ 5 w 251"/>
                <a:gd name="T17" fmla="*/ 153 h 249"/>
                <a:gd name="T18" fmla="*/ 55 w 251"/>
                <a:gd name="T19" fmla="*/ 104 h 249"/>
                <a:gd name="T20" fmla="*/ 42 w 251"/>
                <a:gd name="T21" fmla="*/ 35 h 249"/>
                <a:gd name="T22" fmla="*/ 109 w 251"/>
                <a:gd name="T23" fmla="*/ 53 h 249"/>
                <a:gd name="T24" fmla="*/ 160 w 251"/>
                <a:gd name="T25" fmla="*/ 6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1" h="249">
                  <a:moveTo>
                    <a:pt x="160" y="6"/>
                  </a:moveTo>
                  <a:cubicBezTo>
                    <a:pt x="181" y="12"/>
                    <a:pt x="169" y="65"/>
                    <a:pt x="178" y="74"/>
                  </a:cubicBezTo>
                  <a:cubicBezTo>
                    <a:pt x="187" y="84"/>
                    <a:pt x="241" y="76"/>
                    <a:pt x="246" y="97"/>
                  </a:cubicBezTo>
                  <a:cubicBezTo>
                    <a:pt x="251" y="118"/>
                    <a:pt x="199" y="133"/>
                    <a:pt x="196" y="145"/>
                  </a:cubicBezTo>
                  <a:cubicBezTo>
                    <a:pt x="192" y="157"/>
                    <a:pt x="226" y="199"/>
                    <a:pt x="209" y="215"/>
                  </a:cubicBezTo>
                  <a:cubicBezTo>
                    <a:pt x="193" y="230"/>
                    <a:pt x="154" y="193"/>
                    <a:pt x="141" y="195"/>
                  </a:cubicBezTo>
                  <a:cubicBezTo>
                    <a:pt x="129" y="198"/>
                    <a:pt x="110" y="249"/>
                    <a:pt x="91" y="243"/>
                  </a:cubicBezTo>
                  <a:cubicBezTo>
                    <a:pt x="70" y="237"/>
                    <a:pt x="82" y="184"/>
                    <a:pt x="73" y="174"/>
                  </a:cubicBezTo>
                  <a:cubicBezTo>
                    <a:pt x="64" y="165"/>
                    <a:pt x="11" y="174"/>
                    <a:pt x="5" y="153"/>
                  </a:cubicBezTo>
                  <a:cubicBezTo>
                    <a:pt x="0" y="132"/>
                    <a:pt x="52" y="116"/>
                    <a:pt x="55" y="104"/>
                  </a:cubicBezTo>
                  <a:cubicBezTo>
                    <a:pt x="59" y="92"/>
                    <a:pt x="25" y="50"/>
                    <a:pt x="42" y="35"/>
                  </a:cubicBezTo>
                  <a:cubicBezTo>
                    <a:pt x="58" y="20"/>
                    <a:pt x="97" y="56"/>
                    <a:pt x="109" y="53"/>
                  </a:cubicBezTo>
                  <a:cubicBezTo>
                    <a:pt x="122" y="50"/>
                    <a:pt x="141" y="0"/>
                    <a:pt x="160" y="6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4" name="Freeform 11"/>
            <p:cNvSpPr/>
            <p:nvPr/>
          </p:nvSpPr>
          <p:spPr bwMode="auto">
            <a:xfrm>
              <a:off x="6945025" y="3267858"/>
              <a:ext cx="958850" cy="936625"/>
            </a:xfrm>
            <a:custGeom>
              <a:avLst/>
              <a:gdLst>
                <a:gd name="T0" fmla="*/ 169 w 253"/>
                <a:gd name="T1" fmla="*/ 7 h 247"/>
                <a:gd name="T2" fmla="*/ 182 w 253"/>
                <a:gd name="T3" fmla="*/ 77 h 247"/>
                <a:gd name="T4" fmla="*/ 249 w 253"/>
                <a:gd name="T5" fmla="*/ 104 h 247"/>
                <a:gd name="T6" fmla="*/ 196 w 253"/>
                <a:gd name="T7" fmla="*/ 148 h 247"/>
                <a:gd name="T8" fmla="*/ 205 w 253"/>
                <a:gd name="T9" fmla="*/ 219 h 247"/>
                <a:gd name="T10" fmla="*/ 137 w 253"/>
                <a:gd name="T11" fmla="*/ 196 h 247"/>
                <a:gd name="T12" fmla="*/ 85 w 253"/>
                <a:gd name="T13" fmla="*/ 240 h 247"/>
                <a:gd name="T14" fmla="*/ 71 w 253"/>
                <a:gd name="T15" fmla="*/ 170 h 247"/>
                <a:gd name="T16" fmla="*/ 5 w 253"/>
                <a:gd name="T17" fmla="*/ 145 h 247"/>
                <a:gd name="T18" fmla="*/ 57 w 253"/>
                <a:gd name="T19" fmla="*/ 100 h 247"/>
                <a:gd name="T20" fmla="*/ 48 w 253"/>
                <a:gd name="T21" fmla="*/ 29 h 247"/>
                <a:gd name="T22" fmla="*/ 115 w 253"/>
                <a:gd name="T23" fmla="*/ 51 h 247"/>
                <a:gd name="T24" fmla="*/ 169 w 253"/>
                <a:gd name="T25" fmla="*/ 7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3" h="246">
                  <a:moveTo>
                    <a:pt x="169" y="7"/>
                  </a:moveTo>
                  <a:cubicBezTo>
                    <a:pt x="189" y="15"/>
                    <a:pt x="174" y="67"/>
                    <a:pt x="182" y="77"/>
                  </a:cubicBezTo>
                  <a:cubicBezTo>
                    <a:pt x="191" y="87"/>
                    <a:pt x="245" y="82"/>
                    <a:pt x="249" y="104"/>
                  </a:cubicBezTo>
                  <a:cubicBezTo>
                    <a:pt x="253" y="124"/>
                    <a:pt x="200" y="136"/>
                    <a:pt x="196" y="148"/>
                  </a:cubicBezTo>
                  <a:cubicBezTo>
                    <a:pt x="191" y="160"/>
                    <a:pt x="223" y="204"/>
                    <a:pt x="205" y="219"/>
                  </a:cubicBezTo>
                  <a:cubicBezTo>
                    <a:pt x="187" y="233"/>
                    <a:pt x="150" y="193"/>
                    <a:pt x="137" y="196"/>
                  </a:cubicBezTo>
                  <a:cubicBezTo>
                    <a:pt x="125" y="198"/>
                    <a:pt x="104" y="247"/>
                    <a:pt x="85" y="240"/>
                  </a:cubicBezTo>
                  <a:cubicBezTo>
                    <a:pt x="65" y="233"/>
                    <a:pt x="79" y="180"/>
                    <a:pt x="71" y="170"/>
                  </a:cubicBezTo>
                  <a:cubicBezTo>
                    <a:pt x="63" y="160"/>
                    <a:pt x="9" y="166"/>
                    <a:pt x="5" y="145"/>
                  </a:cubicBezTo>
                  <a:cubicBezTo>
                    <a:pt x="0" y="124"/>
                    <a:pt x="53" y="111"/>
                    <a:pt x="57" y="100"/>
                  </a:cubicBezTo>
                  <a:cubicBezTo>
                    <a:pt x="61" y="87"/>
                    <a:pt x="30" y="43"/>
                    <a:pt x="48" y="29"/>
                  </a:cubicBezTo>
                  <a:cubicBezTo>
                    <a:pt x="65" y="15"/>
                    <a:pt x="102" y="54"/>
                    <a:pt x="115" y="51"/>
                  </a:cubicBezTo>
                  <a:cubicBezTo>
                    <a:pt x="127" y="49"/>
                    <a:pt x="149" y="0"/>
                    <a:pt x="169" y="7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7" name="Freeform 12"/>
            <p:cNvSpPr/>
            <p:nvPr/>
          </p:nvSpPr>
          <p:spPr bwMode="auto">
            <a:xfrm>
              <a:off x="6945025" y="3271033"/>
              <a:ext cx="958850" cy="928688"/>
            </a:xfrm>
            <a:custGeom>
              <a:avLst/>
              <a:gdLst>
                <a:gd name="T0" fmla="*/ 176 w 253"/>
                <a:gd name="T1" fmla="*/ 8 h 245"/>
                <a:gd name="T2" fmla="*/ 185 w 253"/>
                <a:gd name="T3" fmla="*/ 79 h 245"/>
                <a:gd name="T4" fmla="*/ 251 w 253"/>
                <a:gd name="T5" fmla="*/ 110 h 245"/>
                <a:gd name="T6" fmla="*/ 195 w 253"/>
                <a:gd name="T7" fmla="*/ 151 h 245"/>
                <a:gd name="T8" fmla="*/ 200 w 253"/>
                <a:gd name="T9" fmla="*/ 223 h 245"/>
                <a:gd name="T10" fmla="*/ 133 w 253"/>
                <a:gd name="T11" fmla="*/ 196 h 245"/>
                <a:gd name="T12" fmla="*/ 78 w 253"/>
                <a:gd name="T13" fmla="*/ 238 h 245"/>
                <a:gd name="T14" fmla="*/ 67 w 253"/>
                <a:gd name="T15" fmla="*/ 166 h 245"/>
                <a:gd name="T16" fmla="*/ 3 w 253"/>
                <a:gd name="T17" fmla="*/ 138 h 245"/>
                <a:gd name="T18" fmla="*/ 58 w 253"/>
                <a:gd name="T19" fmla="*/ 95 h 245"/>
                <a:gd name="T20" fmla="*/ 54 w 253"/>
                <a:gd name="T21" fmla="*/ 22 h 245"/>
                <a:gd name="T22" fmla="*/ 119 w 253"/>
                <a:gd name="T23" fmla="*/ 49 h 245"/>
                <a:gd name="T24" fmla="*/ 176 w 253"/>
                <a:gd name="T25" fmla="*/ 8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3" h="245">
                  <a:moveTo>
                    <a:pt x="176" y="8"/>
                  </a:moveTo>
                  <a:cubicBezTo>
                    <a:pt x="196" y="17"/>
                    <a:pt x="178" y="68"/>
                    <a:pt x="185" y="79"/>
                  </a:cubicBezTo>
                  <a:cubicBezTo>
                    <a:pt x="193" y="90"/>
                    <a:pt x="248" y="88"/>
                    <a:pt x="251" y="110"/>
                  </a:cubicBezTo>
                  <a:cubicBezTo>
                    <a:pt x="253" y="130"/>
                    <a:pt x="199" y="139"/>
                    <a:pt x="195" y="151"/>
                  </a:cubicBezTo>
                  <a:cubicBezTo>
                    <a:pt x="190" y="163"/>
                    <a:pt x="219" y="210"/>
                    <a:pt x="200" y="223"/>
                  </a:cubicBezTo>
                  <a:cubicBezTo>
                    <a:pt x="181" y="237"/>
                    <a:pt x="146" y="194"/>
                    <a:pt x="133" y="196"/>
                  </a:cubicBezTo>
                  <a:cubicBezTo>
                    <a:pt x="121" y="197"/>
                    <a:pt x="97" y="245"/>
                    <a:pt x="78" y="238"/>
                  </a:cubicBezTo>
                  <a:cubicBezTo>
                    <a:pt x="58" y="229"/>
                    <a:pt x="75" y="177"/>
                    <a:pt x="67" y="166"/>
                  </a:cubicBezTo>
                  <a:cubicBezTo>
                    <a:pt x="60" y="155"/>
                    <a:pt x="6" y="159"/>
                    <a:pt x="3" y="138"/>
                  </a:cubicBezTo>
                  <a:cubicBezTo>
                    <a:pt x="0" y="117"/>
                    <a:pt x="53" y="106"/>
                    <a:pt x="58" y="95"/>
                  </a:cubicBezTo>
                  <a:cubicBezTo>
                    <a:pt x="63" y="82"/>
                    <a:pt x="34" y="36"/>
                    <a:pt x="54" y="22"/>
                  </a:cubicBezTo>
                  <a:cubicBezTo>
                    <a:pt x="72" y="9"/>
                    <a:pt x="106" y="51"/>
                    <a:pt x="119" y="49"/>
                  </a:cubicBezTo>
                  <a:cubicBezTo>
                    <a:pt x="131" y="48"/>
                    <a:pt x="156" y="0"/>
                    <a:pt x="176" y="8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8" name="Freeform 13"/>
            <p:cNvSpPr/>
            <p:nvPr/>
          </p:nvSpPr>
          <p:spPr bwMode="auto">
            <a:xfrm>
              <a:off x="6940262" y="3271033"/>
              <a:ext cx="966788" cy="928688"/>
            </a:xfrm>
            <a:custGeom>
              <a:avLst/>
              <a:gdLst>
                <a:gd name="T0" fmla="*/ 184 w 255"/>
                <a:gd name="T1" fmla="*/ 10 h 245"/>
                <a:gd name="T2" fmla="*/ 190 w 255"/>
                <a:gd name="T3" fmla="*/ 82 h 245"/>
                <a:gd name="T4" fmla="*/ 254 w 255"/>
                <a:gd name="T5" fmla="*/ 117 h 245"/>
                <a:gd name="T6" fmla="*/ 195 w 255"/>
                <a:gd name="T7" fmla="*/ 155 h 245"/>
                <a:gd name="T8" fmla="*/ 195 w 255"/>
                <a:gd name="T9" fmla="*/ 229 h 245"/>
                <a:gd name="T10" fmla="*/ 130 w 255"/>
                <a:gd name="T11" fmla="*/ 197 h 245"/>
                <a:gd name="T12" fmla="*/ 72 w 255"/>
                <a:gd name="T13" fmla="*/ 236 h 245"/>
                <a:gd name="T14" fmla="*/ 65 w 255"/>
                <a:gd name="T15" fmla="*/ 162 h 245"/>
                <a:gd name="T16" fmla="*/ 2 w 255"/>
                <a:gd name="T17" fmla="*/ 131 h 245"/>
                <a:gd name="T18" fmla="*/ 60 w 255"/>
                <a:gd name="T19" fmla="*/ 91 h 245"/>
                <a:gd name="T20" fmla="*/ 60 w 255"/>
                <a:gd name="T21" fmla="*/ 17 h 245"/>
                <a:gd name="T22" fmla="*/ 124 w 255"/>
                <a:gd name="T23" fmla="*/ 48 h 245"/>
                <a:gd name="T24" fmla="*/ 184 w 255"/>
                <a:gd name="T25" fmla="*/ 10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5" h="245">
                  <a:moveTo>
                    <a:pt x="184" y="10"/>
                  </a:moveTo>
                  <a:cubicBezTo>
                    <a:pt x="204" y="20"/>
                    <a:pt x="182" y="71"/>
                    <a:pt x="190" y="82"/>
                  </a:cubicBezTo>
                  <a:cubicBezTo>
                    <a:pt x="197" y="94"/>
                    <a:pt x="252" y="95"/>
                    <a:pt x="254" y="117"/>
                  </a:cubicBezTo>
                  <a:cubicBezTo>
                    <a:pt x="255" y="137"/>
                    <a:pt x="200" y="144"/>
                    <a:pt x="195" y="155"/>
                  </a:cubicBezTo>
                  <a:cubicBezTo>
                    <a:pt x="189" y="167"/>
                    <a:pt x="216" y="216"/>
                    <a:pt x="195" y="229"/>
                  </a:cubicBezTo>
                  <a:cubicBezTo>
                    <a:pt x="176" y="241"/>
                    <a:pt x="143" y="196"/>
                    <a:pt x="130" y="197"/>
                  </a:cubicBezTo>
                  <a:cubicBezTo>
                    <a:pt x="118" y="197"/>
                    <a:pt x="91" y="245"/>
                    <a:pt x="72" y="236"/>
                  </a:cubicBezTo>
                  <a:cubicBezTo>
                    <a:pt x="52" y="226"/>
                    <a:pt x="73" y="174"/>
                    <a:pt x="65" y="162"/>
                  </a:cubicBezTo>
                  <a:cubicBezTo>
                    <a:pt x="58" y="152"/>
                    <a:pt x="3" y="152"/>
                    <a:pt x="2" y="131"/>
                  </a:cubicBezTo>
                  <a:cubicBezTo>
                    <a:pt x="0" y="110"/>
                    <a:pt x="55" y="103"/>
                    <a:pt x="60" y="91"/>
                  </a:cubicBezTo>
                  <a:cubicBezTo>
                    <a:pt x="66" y="79"/>
                    <a:pt x="39" y="30"/>
                    <a:pt x="60" y="17"/>
                  </a:cubicBezTo>
                  <a:cubicBezTo>
                    <a:pt x="79" y="5"/>
                    <a:pt x="111" y="49"/>
                    <a:pt x="124" y="48"/>
                  </a:cubicBezTo>
                  <a:cubicBezTo>
                    <a:pt x="137" y="48"/>
                    <a:pt x="165" y="0"/>
                    <a:pt x="184" y="10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0" name="Freeform 14"/>
            <p:cNvSpPr/>
            <p:nvPr/>
          </p:nvSpPr>
          <p:spPr bwMode="auto">
            <a:xfrm>
              <a:off x="6940262" y="3271033"/>
              <a:ext cx="971550" cy="933450"/>
            </a:xfrm>
            <a:custGeom>
              <a:avLst/>
              <a:gdLst>
                <a:gd name="T0" fmla="*/ 0 w 256"/>
                <a:gd name="T1" fmla="*/ 124 h 246"/>
                <a:gd name="T2" fmla="*/ 61 w 256"/>
                <a:gd name="T3" fmla="*/ 88 h 246"/>
                <a:gd name="T4" fmla="*/ 65 w 256"/>
                <a:gd name="T5" fmla="*/ 11 h 246"/>
                <a:gd name="T6" fmla="*/ 128 w 256"/>
                <a:gd name="T7" fmla="*/ 47 h 246"/>
                <a:gd name="T8" fmla="*/ 191 w 256"/>
                <a:gd name="T9" fmla="*/ 12 h 246"/>
                <a:gd name="T10" fmla="*/ 193 w 256"/>
                <a:gd name="T11" fmla="*/ 86 h 246"/>
                <a:gd name="T12" fmla="*/ 255 w 256"/>
                <a:gd name="T13" fmla="*/ 124 h 246"/>
                <a:gd name="T14" fmla="*/ 194 w 256"/>
                <a:gd name="T15" fmla="*/ 159 h 246"/>
                <a:gd name="T16" fmla="*/ 190 w 256"/>
                <a:gd name="T17" fmla="*/ 234 h 246"/>
                <a:gd name="T18" fmla="*/ 125 w 256"/>
                <a:gd name="T19" fmla="*/ 198 h 246"/>
                <a:gd name="T20" fmla="*/ 65 w 256"/>
                <a:gd name="T21" fmla="*/ 234 h 246"/>
                <a:gd name="T22" fmla="*/ 62 w 256"/>
                <a:gd name="T23" fmla="*/ 159 h 246"/>
                <a:gd name="T24" fmla="*/ 0 w 256"/>
                <a:gd name="T25" fmla="*/ 124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6" h="246">
                  <a:moveTo>
                    <a:pt x="0" y="124"/>
                  </a:moveTo>
                  <a:cubicBezTo>
                    <a:pt x="0" y="103"/>
                    <a:pt x="55" y="99"/>
                    <a:pt x="61" y="88"/>
                  </a:cubicBezTo>
                  <a:cubicBezTo>
                    <a:pt x="67" y="75"/>
                    <a:pt x="43" y="24"/>
                    <a:pt x="65" y="11"/>
                  </a:cubicBezTo>
                  <a:cubicBezTo>
                    <a:pt x="85" y="0"/>
                    <a:pt x="115" y="47"/>
                    <a:pt x="128" y="47"/>
                  </a:cubicBezTo>
                  <a:cubicBezTo>
                    <a:pt x="141" y="47"/>
                    <a:pt x="172" y="1"/>
                    <a:pt x="191" y="12"/>
                  </a:cubicBezTo>
                  <a:cubicBezTo>
                    <a:pt x="211" y="23"/>
                    <a:pt x="186" y="73"/>
                    <a:pt x="193" y="86"/>
                  </a:cubicBezTo>
                  <a:cubicBezTo>
                    <a:pt x="200" y="98"/>
                    <a:pt x="256" y="102"/>
                    <a:pt x="255" y="124"/>
                  </a:cubicBezTo>
                  <a:cubicBezTo>
                    <a:pt x="255" y="145"/>
                    <a:pt x="200" y="148"/>
                    <a:pt x="194" y="159"/>
                  </a:cubicBezTo>
                  <a:cubicBezTo>
                    <a:pt x="187" y="171"/>
                    <a:pt x="212" y="222"/>
                    <a:pt x="190" y="234"/>
                  </a:cubicBezTo>
                  <a:cubicBezTo>
                    <a:pt x="169" y="246"/>
                    <a:pt x="139" y="198"/>
                    <a:pt x="125" y="198"/>
                  </a:cubicBezTo>
                  <a:cubicBezTo>
                    <a:pt x="113" y="197"/>
                    <a:pt x="83" y="244"/>
                    <a:pt x="65" y="234"/>
                  </a:cubicBezTo>
                  <a:cubicBezTo>
                    <a:pt x="46" y="223"/>
                    <a:pt x="69" y="172"/>
                    <a:pt x="62" y="159"/>
                  </a:cubicBezTo>
                  <a:cubicBezTo>
                    <a:pt x="55" y="148"/>
                    <a:pt x="0" y="145"/>
                    <a:pt x="0" y="124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74" name="组合 73"/>
          <p:cNvGrpSpPr/>
          <p:nvPr userDrawn="1"/>
        </p:nvGrpSpPr>
        <p:grpSpPr>
          <a:xfrm>
            <a:off x="9720110" y="5206815"/>
            <a:ext cx="2490176" cy="2478236"/>
            <a:chOff x="5588764" y="391169"/>
            <a:chExt cx="2614564" cy="2602028"/>
          </a:xfrm>
        </p:grpSpPr>
        <p:sp>
          <p:nvSpPr>
            <p:cNvPr id="75" name="Freeform 5"/>
            <p:cNvSpPr/>
            <p:nvPr/>
          </p:nvSpPr>
          <p:spPr bwMode="auto">
            <a:xfrm rot="619297">
              <a:off x="5641282" y="391169"/>
              <a:ext cx="2499217" cy="2601749"/>
            </a:xfrm>
            <a:custGeom>
              <a:avLst/>
              <a:gdLst>
                <a:gd name="T0" fmla="*/ 121 w 245"/>
                <a:gd name="T1" fmla="*/ 0 h 255"/>
                <a:gd name="T2" fmla="*/ 158 w 245"/>
                <a:gd name="T3" fmla="*/ 61 h 255"/>
                <a:gd name="T4" fmla="*/ 234 w 245"/>
                <a:gd name="T5" fmla="*/ 65 h 255"/>
                <a:gd name="T6" fmla="*/ 198 w 245"/>
                <a:gd name="T7" fmla="*/ 128 h 255"/>
                <a:gd name="T8" fmla="*/ 233 w 245"/>
                <a:gd name="T9" fmla="*/ 191 h 255"/>
                <a:gd name="T10" fmla="*/ 160 w 245"/>
                <a:gd name="T11" fmla="*/ 193 h 255"/>
                <a:gd name="T12" fmla="*/ 122 w 245"/>
                <a:gd name="T13" fmla="*/ 255 h 255"/>
                <a:gd name="T14" fmla="*/ 87 w 245"/>
                <a:gd name="T15" fmla="*/ 193 h 255"/>
                <a:gd name="T16" fmla="*/ 11 w 245"/>
                <a:gd name="T17" fmla="*/ 190 h 255"/>
                <a:gd name="T18" fmla="*/ 47 w 245"/>
                <a:gd name="T19" fmla="*/ 125 h 255"/>
                <a:gd name="T20" fmla="*/ 11 w 245"/>
                <a:gd name="T21" fmla="*/ 65 h 255"/>
                <a:gd name="T22" fmla="*/ 86 w 245"/>
                <a:gd name="T23" fmla="*/ 62 h 255"/>
                <a:gd name="T24" fmla="*/ 121 w 245"/>
                <a:gd name="T25" fmla="*/ 0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5" h="255">
                  <a:moveTo>
                    <a:pt x="121" y="0"/>
                  </a:moveTo>
                  <a:cubicBezTo>
                    <a:pt x="142" y="0"/>
                    <a:pt x="147" y="55"/>
                    <a:pt x="158" y="61"/>
                  </a:cubicBezTo>
                  <a:cubicBezTo>
                    <a:pt x="170" y="67"/>
                    <a:pt x="222" y="43"/>
                    <a:pt x="234" y="65"/>
                  </a:cubicBezTo>
                  <a:cubicBezTo>
                    <a:pt x="245" y="85"/>
                    <a:pt x="198" y="115"/>
                    <a:pt x="198" y="128"/>
                  </a:cubicBezTo>
                  <a:cubicBezTo>
                    <a:pt x="198" y="141"/>
                    <a:pt x="244" y="172"/>
                    <a:pt x="233" y="191"/>
                  </a:cubicBezTo>
                  <a:cubicBezTo>
                    <a:pt x="222" y="211"/>
                    <a:pt x="172" y="186"/>
                    <a:pt x="160" y="193"/>
                  </a:cubicBezTo>
                  <a:cubicBezTo>
                    <a:pt x="148" y="200"/>
                    <a:pt x="143" y="255"/>
                    <a:pt x="122" y="255"/>
                  </a:cubicBezTo>
                  <a:cubicBezTo>
                    <a:pt x="101" y="255"/>
                    <a:pt x="98" y="199"/>
                    <a:pt x="87" y="193"/>
                  </a:cubicBezTo>
                  <a:cubicBezTo>
                    <a:pt x="75" y="187"/>
                    <a:pt x="24" y="212"/>
                    <a:pt x="11" y="190"/>
                  </a:cubicBezTo>
                  <a:cubicBezTo>
                    <a:pt x="0" y="169"/>
                    <a:pt x="47" y="138"/>
                    <a:pt x="47" y="125"/>
                  </a:cubicBezTo>
                  <a:cubicBezTo>
                    <a:pt x="48" y="113"/>
                    <a:pt x="1" y="83"/>
                    <a:pt x="11" y="65"/>
                  </a:cubicBezTo>
                  <a:cubicBezTo>
                    <a:pt x="23" y="45"/>
                    <a:pt x="73" y="69"/>
                    <a:pt x="86" y="62"/>
                  </a:cubicBezTo>
                  <a:cubicBezTo>
                    <a:pt x="97" y="55"/>
                    <a:pt x="100" y="0"/>
                    <a:pt x="121" y="0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6" name="Freeform 6"/>
            <p:cNvSpPr/>
            <p:nvPr/>
          </p:nvSpPr>
          <p:spPr bwMode="auto">
            <a:xfrm rot="619297">
              <a:off x="5631554" y="404266"/>
              <a:ext cx="2520576" cy="2588931"/>
            </a:xfrm>
            <a:custGeom>
              <a:avLst/>
              <a:gdLst>
                <a:gd name="T0" fmla="*/ 129 w 247"/>
                <a:gd name="T1" fmla="*/ 1 h 254"/>
                <a:gd name="T2" fmla="*/ 162 w 247"/>
                <a:gd name="T3" fmla="*/ 63 h 254"/>
                <a:gd name="T4" fmla="*/ 237 w 247"/>
                <a:gd name="T5" fmla="*/ 71 h 254"/>
                <a:gd name="T6" fmla="*/ 198 w 247"/>
                <a:gd name="T7" fmla="*/ 131 h 254"/>
                <a:gd name="T8" fmla="*/ 229 w 247"/>
                <a:gd name="T9" fmla="*/ 196 h 254"/>
                <a:gd name="T10" fmla="*/ 156 w 247"/>
                <a:gd name="T11" fmla="*/ 193 h 254"/>
                <a:gd name="T12" fmla="*/ 116 w 247"/>
                <a:gd name="T13" fmla="*/ 252 h 254"/>
                <a:gd name="T14" fmla="*/ 84 w 247"/>
                <a:gd name="T15" fmla="*/ 189 h 254"/>
                <a:gd name="T16" fmla="*/ 11 w 247"/>
                <a:gd name="T17" fmla="*/ 182 h 254"/>
                <a:gd name="T18" fmla="*/ 49 w 247"/>
                <a:gd name="T19" fmla="*/ 121 h 254"/>
                <a:gd name="T20" fmla="*/ 18 w 247"/>
                <a:gd name="T21" fmla="*/ 59 h 254"/>
                <a:gd name="T22" fmla="*/ 91 w 247"/>
                <a:gd name="T23" fmla="*/ 60 h 254"/>
                <a:gd name="T24" fmla="*/ 129 w 247"/>
                <a:gd name="T25" fmla="*/ 1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6" h="254">
                  <a:moveTo>
                    <a:pt x="129" y="1"/>
                  </a:moveTo>
                  <a:cubicBezTo>
                    <a:pt x="150" y="2"/>
                    <a:pt x="151" y="57"/>
                    <a:pt x="162" y="63"/>
                  </a:cubicBezTo>
                  <a:cubicBezTo>
                    <a:pt x="174" y="70"/>
                    <a:pt x="226" y="49"/>
                    <a:pt x="237" y="71"/>
                  </a:cubicBezTo>
                  <a:cubicBezTo>
                    <a:pt x="247" y="91"/>
                    <a:pt x="199" y="118"/>
                    <a:pt x="198" y="131"/>
                  </a:cubicBezTo>
                  <a:cubicBezTo>
                    <a:pt x="197" y="144"/>
                    <a:pt x="241" y="177"/>
                    <a:pt x="229" y="196"/>
                  </a:cubicBezTo>
                  <a:cubicBezTo>
                    <a:pt x="217" y="214"/>
                    <a:pt x="169" y="187"/>
                    <a:pt x="156" y="193"/>
                  </a:cubicBezTo>
                  <a:cubicBezTo>
                    <a:pt x="144" y="199"/>
                    <a:pt x="137" y="254"/>
                    <a:pt x="116" y="252"/>
                  </a:cubicBezTo>
                  <a:cubicBezTo>
                    <a:pt x="95" y="251"/>
                    <a:pt x="95" y="196"/>
                    <a:pt x="84" y="189"/>
                  </a:cubicBezTo>
                  <a:cubicBezTo>
                    <a:pt x="73" y="182"/>
                    <a:pt x="21" y="204"/>
                    <a:pt x="11" y="182"/>
                  </a:cubicBezTo>
                  <a:cubicBezTo>
                    <a:pt x="0" y="161"/>
                    <a:pt x="48" y="134"/>
                    <a:pt x="49" y="121"/>
                  </a:cubicBezTo>
                  <a:cubicBezTo>
                    <a:pt x="50" y="108"/>
                    <a:pt x="7" y="76"/>
                    <a:pt x="18" y="59"/>
                  </a:cubicBezTo>
                  <a:cubicBezTo>
                    <a:pt x="30" y="40"/>
                    <a:pt x="78" y="66"/>
                    <a:pt x="91" y="60"/>
                  </a:cubicBezTo>
                  <a:cubicBezTo>
                    <a:pt x="103" y="54"/>
                    <a:pt x="109" y="0"/>
                    <a:pt x="129" y="1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7" name="Freeform 7"/>
            <p:cNvSpPr/>
            <p:nvPr/>
          </p:nvSpPr>
          <p:spPr bwMode="auto">
            <a:xfrm rot="619297">
              <a:off x="5631554" y="412810"/>
              <a:ext cx="2520576" cy="2571843"/>
            </a:xfrm>
            <a:custGeom>
              <a:avLst/>
              <a:gdLst>
                <a:gd name="T0" fmla="*/ 137 w 247"/>
                <a:gd name="T1" fmla="*/ 2 h 252"/>
                <a:gd name="T2" fmla="*/ 165 w 247"/>
                <a:gd name="T3" fmla="*/ 65 h 252"/>
                <a:gd name="T4" fmla="*/ 239 w 247"/>
                <a:gd name="T5" fmla="*/ 77 h 252"/>
                <a:gd name="T6" fmla="*/ 197 w 247"/>
                <a:gd name="T7" fmla="*/ 134 h 252"/>
                <a:gd name="T8" fmla="*/ 224 w 247"/>
                <a:gd name="T9" fmla="*/ 200 h 252"/>
                <a:gd name="T10" fmla="*/ 152 w 247"/>
                <a:gd name="T11" fmla="*/ 193 h 252"/>
                <a:gd name="T12" fmla="*/ 109 w 247"/>
                <a:gd name="T13" fmla="*/ 250 h 252"/>
                <a:gd name="T14" fmla="*/ 81 w 247"/>
                <a:gd name="T15" fmla="*/ 185 h 252"/>
                <a:gd name="T16" fmla="*/ 9 w 247"/>
                <a:gd name="T17" fmla="*/ 174 h 252"/>
                <a:gd name="T18" fmla="*/ 50 w 247"/>
                <a:gd name="T19" fmla="*/ 116 h 252"/>
                <a:gd name="T20" fmla="*/ 23 w 247"/>
                <a:gd name="T21" fmla="*/ 52 h 252"/>
                <a:gd name="T22" fmla="*/ 95 w 247"/>
                <a:gd name="T23" fmla="*/ 58 h 252"/>
                <a:gd name="T24" fmla="*/ 137 w 247"/>
                <a:gd name="T25" fmla="*/ 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6" h="251">
                  <a:moveTo>
                    <a:pt x="137" y="2"/>
                  </a:moveTo>
                  <a:cubicBezTo>
                    <a:pt x="157" y="4"/>
                    <a:pt x="155" y="58"/>
                    <a:pt x="165" y="65"/>
                  </a:cubicBezTo>
                  <a:cubicBezTo>
                    <a:pt x="177" y="73"/>
                    <a:pt x="229" y="55"/>
                    <a:pt x="239" y="77"/>
                  </a:cubicBezTo>
                  <a:cubicBezTo>
                    <a:pt x="247" y="98"/>
                    <a:pt x="198" y="121"/>
                    <a:pt x="197" y="134"/>
                  </a:cubicBezTo>
                  <a:cubicBezTo>
                    <a:pt x="196" y="147"/>
                    <a:pt x="237" y="182"/>
                    <a:pt x="224" y="200"/>
                  </a:cubicBezTo>
                  <a:cubicBezTo>
                    <a:pt x="210" y="217"/>
                    <a:pt x="164" y="188"/>
                    <a:pt x="152" y="193"/>
                  </a:cubicBezTo>
                  <a:cubicBezTo>
                    <a:pt x="140" y="198"/>
                    <a:pt x="130" y="252"/>
                    <a:pt x="109" y="250"/>
                  </a:cubicBezTo>
                  <a:cubicBezTo>
                    <a:pt x="88" y="247"/>
                    <a:pt x="91" y="192"/>
                    <a:pt x="81" y="185"/>
                  </a:cubicBezTo>
                  <a:cubicBezTo>
                    <a:pt x="70" y="177"/>
                    <a:pt x="18" y="196"/>
                    <a:pt x="9" y="174"/>
                  </a:cubicBezTo>
                  <a:cubicBezTo>
                    <a:pt x="0" y="153"/>
                    <a:pt x="49" y="129"/>
                    <a:pt x="50" y="116"/>
                  </a:cubicBezTo>
                  <a:cubicBezTo>
                    <a:pt x="52" y="104"/>
                    <a:pt x="11" y="69"/>
                    <a:pt x="23" y="52"/>
                  </a:cubicBezTo>
                  <a:cubicBezTo>
                    <a:pt x="37" y="35"/>
                    <a:pt x="83" y="63"/>
                    <a:pt x="95" y="58"/>
                  </a:cubicBezTo>
                  <a:cubicBezTo>
                    <a:pt x="107" y="53"/>
                    <a:pt x="116" y="0"/>
                    <a:pt x="137" y="2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8" name="Freeform 8"/>
            <p:cNvSpPr/>
            <p:nvPr/>
          </p:nvSpPr>
          <p:spPr bwMode="auto">
            <a:xfrm rot="619297">
              <a:off x="5619922" y="412531"/>
              <a:ext cx="2541939" cy="2559027"/>
            </a:xfrm>
            <a:custGeom>
              <a:avLst/>
              <a:gdLst>
                <a:gd name="T0" fmla="*/ 145 w 249"/>
                <a:gd name="T1" fmla="*/ 4 h 251"/>
                <a:gd name="T2" fmla="*/ 170 w 249"/>
                <a:gd name="T3" fmla="*/ 69 h 251"/>
                <a:gd name="T4" fmla="*/ 242 w 249"/>
                <a:gd name="T5" fmla="*/ 84 h 251"/>
                <a:gd name="T6" fmla="*/ 197 w 249"/>
                <a:gd name="T7" fmla="*/ 138 h 251"/>
                <a:gd name="T8" fmla="*/ 219 w 249"/>
                <a:gd name="T9" fmla="*/ 205 h 251"/>
                <a:gd name="T10" fmla="*/ 148 w 249"/>
                <a:gd name="T11" fmla="*/ 194 h 251"/>
                <a:gd name="T12" fmla="*/ 103 w 249"/>
                <a:gd name="T13" fmla="*/ 248 h 251"/>
                <a:gd name="T14" fmla="*/ 79 w 249"/>
                <a:gd name="T15" fmla="*/ 182 h 251"/>
                <a:gd name="T16" fmla="*/ 8 w 249"/>
                <a:gd name="T17" fmla="*/ 168 h 251"/>
                <a:gd name="T18" fmla="*/ 52 w 249"/>
                <a:gd name="T19" fmla="*/ 112 h 251"/>
                <a:gd name="T20" fmla="*/ 30 w 249"/>
                <a:gd name="T21" fmla="*/ 47 h 251"/>
                <a:gd name="T22" fmla="*/ 100 w 249"/>
                <a:gd name="T23" fmla="*/ 56 h 251"/>
                <a:gd name="T24" fmla="*/ 145 w 249"/>
                <a:gd name="T25" fmla="*/ 4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9" h="251">
                  <a:moveTo>
                    <a:pt x="145" y="4"/>
                  </a:moveTo>
                  <a:cubicBezTo>
                    <a:pt x="165" y="7"/>
                    <a:pt x="160" y="61"/>
                    <a:pt x="170" y="69"/>
                  </a:cubicBezTo>
                  <a:cubicBezTo>
                    <a:pt x="180" y="77"/>
                    <a:pt x="233" y="62"/>
                    <a:pt x="242" y="84"/>
                  </a:cubicBezTo>
                  <a:cubicBezTo>
                    <a:pt x="249" y="105"/>
                    <a:pt x="199" y="126"/>
                    <a:pt x="197" y="138"/>
                  </a:cubicBezTo>
                  <a:cubicBezTo>
                    <a:pt x="195" y="150"/>
                    <a:pt x="234" y="188"/>
                    <a:pt x="219" y="205"/>
                  </a:cubicBezTo>
                  <a:cubicBezTo>
                    <a:pt x="205" y="222"/>
                    <a:pt x="161" y="190"/>
                    <a:pt x="148" y="194"/>
                  </a:cubicBezTo>
                  <a:cubicBezTo>
                    <a:pt x="137" y="199"/>
                    <a:pt x="124" y="251"/>
                    <a:pt x="103" y="248"/>
                  </a:cubicBezTo>
                  <a:cubicBezTo>
                    <a:pt x="83" y="244"/>
                    <a:pt x="88" y="190"/>
                    <a:pt x="79" y="182"/>
                  </a:cubicBezTo>
                  <a:cubicBezTo>
                    <a:pt x="69" y="173"/>
                    <a:pt x="16" y="189"/>
                    <a:pt x="8" y="168"/>
                  </a:cubicBezTo>
                  <a:cubicBezTo>
                    <a:pt x="0" y="147"/>
                    <a:pt x="50" y="125"/>
                    <a:pt x="52" y="112"/>
                  </a:cubicBezTo>
                  <a:cubicBezTo>
                    <a:pt x="55" y="100"/>
                    <a:pt x="16" y="63"/>
                    <a:pt x="30" y="47"/>
                  </a:cubicBezTo>
                  <a:cubicBezTo>
                    <a:pt x="44" y="30"/>
                    <a:pt x="88" y="61"/>
                    <a:pt x="100" y="56"/>
                  </a:cubicBezTo>
                  <a:cubicBezTo>
                    <a:pt x="112" y="52"/>
                    <a:pt x="125" y="0"/>
                    <a:pt x="145" y="4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9" name="Freeform 9"/>
            <p:cNvSpPr/>
            <p:nvPr/>
          </p:nvSpPr>
          <p:spPr bwMode="auto">
            <a:xfrm rot="619297">
              <a:off x="5610612" y="421007"/>
              <a:ext cx="2559027" cy="2550483"/>
            </a:xfrm>
            <a:custGeom>
              <a:avLst/>
              <a:gdLst>
                <a:gd name="T0" fmla="*/ 153 w 251"/>
                <a:gd name="T1" fmla="*/ 5 h 250"/>
                <a:gd name="T2" fmla="*/ 174 w 251"/>
                <a:gd name="T3" fmla="*/ 71 h 250"/>
                <a:gd name="T4" fmla="*/ 244 w 251"/>
                <a:gd name="T5" fmla="*/ 90 h 250"/>
                <a:gd name="T6" fmla="*/ 197 w 251"/>
                <a:gd name="T7" fmla="*/ 141 h 250"/>
                <a:gd name="T8" fmla="*/ 215 w 251"/>
                <a:gd name="T9" fmla="*/ 209 h 250"/>
                <a:gd name="T10" fmla="*/ 145 w 251"/>
                <a:gd name="T11" fmla="*/ 194 h 250"/>
                <a:gd name="T12" fmla="*/ 97 w 251"/>
                <a:gd name="T13" fmla="*/ 245 h 250"/>
                <a:gd name="T14" fmla="*/ 76 w 251"/>
                <a:gd name="T15" fmla="*/ 177 h 250"/>
                <a:gd name="T16" fmla="*/ 7 w 251"/>
                <a:gd name="T17" fmla="*/ 160 h 250"/>
                <a:gd name="T18" fmla="*/ 54 w 251"/>
                <a:gd name="T19" fmla="*/ 108 h 250"/>
                <a:gd name="T20" fmla="*/ 36 w 251"/>
                <a:gd name="T21" fmla="*/ 40 h 250"/>
                <a:gd name="T22" fmla="*/ 105 w 251"/>
                <a:gd name="T23" fmla="*/ 54 h 250"/>
                <a:gd name="T24" fmla="*/ 153 w 251"/>
                <a:gd name="T25" fmla="*/ 5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1" h="250">
                  <a:moveTo>
                    <a:pt x="153" y="5"/>
                  </a:moveTo>
                  <a:cubicBezTo>
                    <a:pt x="173" y="9"/>
                    <a:pt x="165" y="62"/>
                    <a:pt x="174" y="71"/>
                  </a:cubicBezTo>
                  <a:cubicBezTo>
                    <a:pt x="184" y="80"/>
                    <a:pt x="238" y="68"/>
                    <a:pt x="244" y="90"/>
                  </a:cubicBezTo>
                  <a:cubicBezTo>
                    <a:pt x="251" y="111"/>
                    <a:pt x="200" y="129"/>
                    <a:pt x="197" y="141"/>
                  </a:cubicBezTo>
                  <a:cubicBezTo>
                    <a:pt x="194" y="153"/>
                    <a:pt x="231" y="193"/>
                    <a:pt x="215" y="209"/>
                  </a:cubicBezTo>
                  <a:cubicBezTo>
                    <a:pt x="199" y="225"/>
                    <a:pt x="158" y="191"/>
                    <a:pt x="145" y="194"/>
                  </a:cubicBezTo>
                  <a:cubicBezTo>
                    <a:pt x="133" y="198"/>
                    <a:pt x="117" y="250"/>
                    <a:pt x="97" y="245"/>
                  </a:cubicBezTo>
                  <a:cubicBezTo>
                    <a:pt x="77" y="240"/>
                    <a:pt x="86" y="186"/>
                    <a:pt x="76" y="177"/>
                  </a:cubicBezTo>
                  <a:cubicBezTo>
                    <a:pt x="67" y="169"/>
                    <a:pt x="14" y="181"/>
                    <a:pt x="7" y="160"/>
                  </a:cubicBezTo>
                  <a:cubicBezTo>
                    <a:pt x="0" y="139"/>
                    <a:pt x="51" y="120"/>
                    <a:pt x="54" y="108"/>
                  </a:cubicBezTo>
                  <a:cubicBezTo>
                    <a:pt x="57" y="95"/>
                    <a:pt x="21" y="56"/>
                    <a:pt x="36" y="40"/>
                  </a:cubicBezTo>
                  <a:cubicBezTo>
                    <a:pt x="51" y="25"/>
                    <a:pt x="93" y="58"/>
                    <a:pt x="105" y="54"/>
                  </a:cubicBezTo>
                  <a:cubicBezTo>
                    <a:pt x="117" y="51"/>
                    <a:pt x="133" y="0"/>
                    <a:pt x="153" y="5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0" name="Freeform 10"/>
            <p:cNvSpPr/>
            <p:nvPr/>
          </p:nvSpPr>
          <p:spPr bwMode="auto">
            <a:xfrm rot="619297">
              <a:off x="5611378" y="421076"/>
              <a:ext cx="2559027" cy="2541939"/>
            </a:xfrm>
            <a:custGeom>
              <a:avLst/>
              <a:gdLst>
                <a:gd name="T0" fmla="*/ 160 w 251"/>
                <a:gd name="T1" fmla="*/ 6 h 249"/>
                <a:gd name="T2" fmla="*/ 178 w 251"/>
                <a:gd name="T3" fmla="*/ 74 h 249"/>
                <a:gd name="T4" fmla="*/ 246 w 251"/>
                <a:gd name="T5" fmla="*/ 97 h 249"/>
                <a:gd name="T6" fmla="*/ 196 w 251"/>
                <a:gd name="T7" fmla="*/ 145 h 249"/>
                <a:gd name="T8" fmla="*/ 209 w 251"/>
                <a:gd name="T9" fmla="*/ 215 h 249"/>
                <a:gd name="T10" fmla="*/ 141 w 251"/>
                <a:gd name="T11" fmla="*/ 195 h 249"/>
                <a:gd name="T12" fmla="*/ 91 w 251"/>
                <a:gd name="T13" fmla="*/ 243 h 249"/>
                <a:gd name="T14" fmla="*/ 73 w 251"/>
                <a:gd name="T15" fmla="*/ 174 h 249"/>
                <a:gd name="T16" fmla="*/ 5 w 251"/>
                <a:gd name="T17" fmla="*/ 153 h 249"/>
                <a:gd name="T18" fmla="*/ 55 w 251"/>
                <a:gd name="T19" fmla="*/ 104 h 249"/>
                <a:gd name="T20" fmla="*/ 42 w 251"/>
                <a:gd name="T21" fmla="*/ 35 h 249"/>
                <a:gd name="T22" fmla="*/ 109 w 251"/>
                <a:gd name="T23" fmla="*/ 53 h 249"/>
                <a:gd name="T24" fmla="*/ 160 w 251"/>
                <a:gd name="T25" fmla="*/ 6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1" h="249">
                  <a:moveTo>
                    <a:pt x="160" y="6"/>
                  </a:moveTo>
                  <a:cubicBezTo>
                    <a:pt x="181" y="12"/>
                    <a:pt x="169" y="65"/>
                    <a:pt x="178" y="74"/>
                  </a:cubicBezTo>
                  <a:cubicBezTo>
                    <a:pt x="187" y="84"/>
                    <a:pt x="241" y="76"/>
                    <a:pt x="246" y="97"/>
                  </a:cubicBezTo>
                  <a:cubicBezTo>
                    <a:pt x="251" y="118"/>
                    <a:pt x="199" y="133"/>
                    <a:pt x="196" y="145"/>
                  </a:cubicBezTo>
                  <a:cubicBezTo>
                    <a:pt x="192" y="157"/>
                    <a:pt x="226" y="199"/>
                    <a:pt x="209" y="215"/>
                  </a:cubicBezTo>
                  <a:cubicBezTo>
                    <a:pt x="193" y="230"/>
                    <a:pt x="154" y="193"/>
                    <a:pt x="141" y="195"/>
                  </a:cubicBezTo>
                  <a:cubicBezTo>
                    <a:pt x="129" y="198"/>
                    <a:pt x="110" y="249"/>
                    <a:pt x="91" y="243"/>
                  </a:cubicBezTo>
                  <a:cubicBezTo>
                    <a:pt x="70" y="237"/>
                    <a:pt x="82" y="184"/>
                    <a:pt x="73" y="174"/>
                  </a:cubicBezTo>
                  <a:cubicBezTo>
                    <a:pt x="64" y="165"/>
                    <a:pt x="11" y="174"/>
                    <a:pt x="5" y="153"/>
                  </a:cubicBezTo>
                  <a:cubicBezTo>
                    <a:pt x="0" y="132"/>
                    <a:pt x="52" y="116"/>
                    <a:pt x="55" y="104"/>
                  </a:cubicBezTo>
                  <a:cubicBezTo>
                    <a:pt x="59" y="92"/>
                    <a:pt x="25" y="50"/>
                    <a:pt x="42" y="35"/>
                  </a:cubicBezTo>
                  <a:cubicBezTo>
                    <a:pt x="58" y="20"/>
                    <a:pt x="97" y="56"/>
                    <a:pt x="109" y="53"/>
                  </a:cubicBezTo>
                  <a:cubicBezTo>
                    <a:pt x="122" y="50"/>
                    <a:pt x="141" y="0"/>
                    <a:pt x="160" y="6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1" name="Freeform 11"/>
            <p:cNvSpPr/>
            <p:nvPr/>
          </p:nvSpPr>
          <p:spPr bwMode="auto">
            <a:xfrm rot="619297">
              <a:off x="5602416" y="434239"/>
              <a:ext cx="2580387" cy="2520577"/>
            </a:xfrm>
            <a:custGeom>
              <a:avLst/>
              <a:gdLst>
                <a:gd name="T0" fmla="*/ 169 w 253"/>
                <a:gd name="T1" fmla="*/ 7 h 247"/>
                <a:gd name="T2" fmla="*/ 182 w 253"/>
                <a:gd name="T3" fmla="*/ 77 h 247"/>
                <a:gd name="T4" fmla="*/ 249 w 253"/>
                <a:gd name="T5" fmla="*/ 104 h 247"/>
                <a:gd name="T6" fmla="*/ 196 w 253"/>
                <a:gd name="T7" fmla="*/ 148 h 247"/>
                <a:gd name="T8" fmla="*/ 205 w 253"/>
                <a:gd name="T9" fmla="*/ 219 h 247"/>
                <a:gd name="T10" fmla="*/ 137 w 253"/>
                <a:gd name="T11" fmla="*/ 196 h 247"/>
                <a:gd name="T12" fmla="*/ 85 w 253"/>
                <a:gd name="T13" fmla="*/ 240 h 247"/>
                <a:gd name="T14" fmla="*/ 71 w 253"/>
                <a:gd name="T15" fmla="*/ 170 h 247"/>
                <a:gd name="T16" fmla="*/ 5 w 253"/>
                <a:gd name="T17" fmla="*/ 145 h 247"/>
                <a:gd name="T18" fmla="*/ 57 w 253"/>
                <a:gd name="T19" fmla="*/ 100 h 247"/>
                <a:gd name="T20" fmla="*/ 48 w 253"/>
                <a:gd name="T21" fmla="*/ 29 h 247"/>
                <a:gd name="T22" fmla="*/ 115 w 253"/>
                <a:gd name="T23" fmla="*/ 51 h 247"/>
                <a:gd name="T24" fmla="*/ 169 w 253"/>
                <a:gd name="T25" fmla="*/ 7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3" h="246">
                  <a:moveTo>
                    <a:pt x="169" y="7"/>
                  </a:moveTo>
                  <a:cubicBezTo>
                    <a:pt x="189" y="15"/>
                    <a:pt x="174" y="67"/>
                    <a:pt x="182" y="77"/>
                  </a:cubicBezTo>
                  <a:cubicBezTo>
                    <a:pt x="191" y="87"/>
                    <a:pt x="245" y="82"/>
                    <a:pt x="249" y="104"/>
                  </a:cubicBezTo>
                  <a:cubicBezTo>
                    <a:pt x="253" y="124"/>
                    <a:pt x="200" y="136"/>
                    <a:pt x="196" y="148"/>
                  </a:cubicBezTo>
                  <a:cubicBezTo>
                    <a:pt x="191" y="160"/>
                    <a:pt x="223" y="204"/>
                    <a:pt x="205" y="219"/>
                  </a:cubicBezTo>
                  <a:cubicBezTo>
                    <a:pt x="187" y="233"/>
                    <a:pt x="150" y="193"/>
                    <a:pt x="137" y="196"/>
                  </a:cubicBezTo>
                  <a:cubicBezTo>
                    <a:pt x="125" y="198"/>
                    <a:pt x="104" y="247"/>
                    <a:pt x="85" y="240"/>
                  </a:cubicBezTo>
                  <a:cubicBezTo>
                    <a:pt x="65" y="233"/>
                    <a:pt x="79" y="180"/>
                    <a:pt x="71" y="170"/>
                  </a:cubicBezTo>
                  <a:cubicBezTo>
                    <a:pt x="63" y="160"/>
                    <a:pt x="9" y="166"/>
                    <a:pt x="5" y="145"/>
                  </a:cubicBezTo>
                  <a:cubicBezTo>
                    <a:pt x="0" y="124"/>
                    <a:pt x="53" y="111"/>
                    <a:pt x="57" y="100"/>
                  </a:cubicBezTo>
                  <a:cubicBezTo>
                    <a:pt x="61" y="87"/>
                    <a:pt x="30" y="43"/>
                    <a:pt x="48" y="29"/>
                  </a:cubicBezTo>
                  <a:cubicBezTo>
                    <a:pt x="65" y="15"/>
                    <a:pt x="102" y="54"/>
                    <a:pt x="115" y="51"/>
                  </a:cubicBezTo>
                  <a:cubicBezTo>
                    <a:pt x="127" y="49"/>
                    <a:pt x="149" y="0"/>
                    <a:pt x="169" y="7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2" name="Freeform 12"/>
            <p:cNvSpPr/>
            <p:nvPr/>
          </p:nvSpPr>
          <p:spPr bwMode="auto">
            <a:xfrm rot="619297">
              <a:off x="5602799" y="442818"/>
              <a:ext cx="2580387" cy="2499217"/>
            </a:xfrm>
            <a:custGeom>
              <a:avLst/>
              <a:gdLst>
                <a:gd name="T0" fmla="*/ 176 w 253"/>
                <a:gd name="T1" fmla="*/ 8 h 245"/>
                <a:gd name="T2" fmla="*/ 185 w 253"/>
                <a:gd name="T3" fmla="*/ 79 h 245"/>
                <a:gd name="T4" fmla="*/ 251 w 253"/>
                <a:gd name="T5" fmla="*/ 110 h 245"/>
                <a:gd name="T6" fmla="*/ 195 w 253"/>
                <a:gd name="T7" fmla="*/ 151 h 245"/>
                <a:gd name="T8" fmla="*/ 200 w 253"/>
                <a:gd name="T9" fmla="*/ 223 h 245"/>
                <a:gd name="T10" fmla="*/ 133 w 253"/>
                <a:gd name="T11" fmla="*/ 196 h 245"/>
                <a:gd name="T12" fmla="*/ 78 w 253"/>
                <a:gd name="T13" fmla="*/ 238 h 245"/>
                <a:gd name="T14" fmla="*/ 67 w 253"/>
                <a:gd name="T15" fmla="*/ 166 h 245"/>
                <a:gd name="T16" fmla="*/ 3 w 253"/>
                <a:gd name="T17" fmla="*/ 138 h 245"/>
                <a:gd name="T18" fmla="*/ 58 w 253"/>
                <a:gd name="T19" fmla="*/ 95 h 245"/>
                <a:gd name="T20" fmla="*/ 54 w 253"/>
                <a:gd name="T21" fmla="*/ 22 h 245"/>
                <a:gd name="T22" fmla="*/ 119 w 253"/>
                <a:gd name="T23" fmla="*/ 49 h 245"/>
                <a:gd name="T24" fmla="*/ 176 w 253"/>
                <a:gd name="T25" fmla="*/ 8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3" h="245">
                  <a:moveTo>
                    <a:pt x="176" y="8"/>
                  </a:moveTo>
                  <a:cubicBezTo>
                    <a:pt x="196" y="17"/>
                    <a:pt x="178" y="68"/>
                    <a:pt x="185" y="79"/>
                  </a:cubicBezTo>
                  <a:cubicBezTo>
                    <a:pt x="193" y="90"/>
                    <a:pt x="248" y="88"/>
                    <a:pt x="251" y="110"/>
                  </a:cubicBezTo>
                  <a:cubicBezTo>
                    <a:pt x="253" y="130"/>
                    <a:pt x="199" y="139"/>
                    <a:pt x="195" y="151"/>
                  </a:cubicBezTo>
                  <a:cubicBezTo>
                    <a:pt x="190" y="163"/>
                    <a:pt x="219" y="210"/>
                    <a:pt x="200" y="223"/>
                  </a:cubicBezTo>
                  <a:cubicBezTo>
                    <a:pt x="181" y="237"/>
                    <a:pt x="146" y="194"/>
                    <a:pt x="133" y="196"/>
                  </a:cubicBezTo>
                  <a:cubicBezTo>
                    <a:pt x="121" y="197"/>
                    <a:pt x="97" y="245"/>
                    <a:pt x="78" y="238"/>
                  </a:cubicBezTo>
                  <a:cubicBezTo>
                    <a:pt x="58" y="229"/>
                    <a:pt x="75" y="177"/>
                    <a:pt x="67" y="166"/>
                  </a:cubicBezTo>
                  <a:cubicBezTo>
                    <a:pt x="60" y="155"/>
                    <a:pt x="6" y="159"/>
                    <a:pt x="3" y="138"/>
                  </a:cubicBezTo>
                  <a:cubicBezTo>
                    <a:pt x="0" y="117"/>
                    <a:pt x="53" y="106"/>
                    <a:pt x="58" y="95"/>
                  </a:cubicBezTo>
                  <a:cubicBezTo>
                    <a:pt x="63" y="82"/>
                    <a:pt x="34" y="36"/>
                    <a:pt x="54" y="22"/>
                  </a:cubicBezTo>
                  <a:cubicBezTo>
                    <a:pt x="72" y="9"/>
                    <a:pt x="106" y="51"/>
                    <a:pt x="119" y="49"/>
                  </a:cubicBezTo>
                  <a:cubicBezTo>
                    <a:pt x="131" y="48"/>
                    <a:pt x="156" y="0"/>
                    <a:pt x="176" y="8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3" name="Freeform 13"/>
            <p:cNvSpPr/>
            <p:nvPr/>
          </p:nvSpPr>
          <p:spPr bwMode="auto">
            <a:xfrm rot="619297">
              <a:off x="5590016" y="442435"/>
              <a:ext cx="2601749" cy="2499217"/>
            </a:xfrm>
            <a:custGeom>
              <a:avLst/>
              <a:gdLst>
                <a:gd name="T0" fmla="*/ 184 w 255"/>
                <a:gd name="T1" fmla="*/ 10 h 245"/>
                <a:gd name="T2" fmla="*/ 190 w 255"/>
                <a:gd name="T3" fmla="*/ 82 h 245"/>
                <a:gd name="T4" fmla="*/ 254 w 255"/>
                <a:gd name="T5" fmla="*/ 117 h 245"/>
                <a:gd name="T6" fmla="*/ 195 w 255"/>
                <a:gd name="T7" fmla="*/ 155 h 245"/>
                <a:gd name="T8" fmla="*/ 195 w 255"/>
                <a:gd name="T9" fmla="*/ 229 h 245"/>
                <a:gd name="T10" fmla="*/ 130 w 255"/>
                <a:gd name="T11" fmla="*/ 197 h 245"/>
                <a:gd name="T12" fmla="*/ 72 w 255"/>
                <a:gd name="T13" fmla="*/ 236 h 245"/>
                <a:gd name="T14" fmla="*/ 65 w 255"/>
                <a:gd name="T15" fmla="*/ 162 h 245"/>
                <a:gd name="T16" fmla="*/ 2 w 255"/>
                <a:gd name="T17" fmla="*/ 131 h 245"/>
                <a:gd name="T18" fmla="*/ 60 w 255"/>
                <a:gd name="T19" fmla="*/ 91 h 245"/>
                <a:gd name="T20" fmla="*/ 60 w 255"/>
                <a:gd name="T21" fmla="*/ 17 h 245"/>
                <a:gd name="T22" fmla="*/ 124 w 255"/>
                <a:gd name="T23" fmla="*/ 48 h 245"/>
                <a:gd name="T24" fmla="*/ 184 w 255"/>
                <a:gd name="T25" fmla="*/ 10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5" h="245">
                  <a:moveTo>
                    <a:pt x="184" y="10"/>
                  </a:moveTo>
                  <a:cubicBezTo>
                    <a:pt x="204" y="20"/>
                    <a:pt x="182" y="71"/>
                    <a:pt x="190" y="82"/>
                  </a:cubicBezTo>
                  <a:cubicBezTo>
                    <a:pt x="197" y="94"/>
                    <a:pt x="252" y="95"/>
                    <a:pt x="254" y="117"/>
                  </a:cubicBezTo>
                  <a:cubicBezTo>
                    <a:pt x="255" y="137"/>
                    <a:pt x="200" y="144"/>
                    <a:pt x="195" y="155"/>
                  </a:cubicBezTo>
                  <a:cubicBezTo>
                    <a:pt x="189" y="167"/>
                    <a:pt x="216" y="216"/>
                    <a:pt x="195" y="229"/>
                  </a:cubicBezTo>
                  <a:cubicBezTo>
                    <a:pt x="176" y="241"/>
                    <a:pt x="143" y="196"/>
                    <a:pt x="130" y="197"/>
                  </a:cubicBezTo>
                  <a:cubicBezTo>
                    <a:pt x="118" y="197"/>
                    <a:pt x="91" y="245"/>
                    <a:pt x="72" y="236"/>
                  </a:cubicBezTo>
                  <a:cubicBezTo>
                    <a:pt x="52" y="226"/>
                    <a:pt x="73" y="174"/>
                    <a:pt x="65" y="162"/>
                  </a:cubicBezTo>
                  <a:cubicBezTo>
                    <a:pt x="58" y="152"/>
                    <a:pt x="3" y="152"/>
                    <a:pt x="2" y="131"/>
                  </a:cubicBezTo>
                  <a:cubicBezTo>
                    <a:pt x="0" y="110"/>
                    <a:pt x="55" y="103"/>
                    <a:pt x="60" y="91"/>
                  </a:cubicBezTo>
                  <a:cubicBezTo>
                    <a:pt x="66" y="79"/>
                    <a:pt x="39" y="30"/>
                    <a:pt x="60" y="17"/>
                  </a:cubicBezTo>
                  <a:cubicBezTo>
                    <a:pt x="79" y="5"/>
                    <a:pt x="111" y="49"/>
                    <a:pt x="124" y="48"/>
                  </a:cubicBezTo>
                  <a:cubicBezTo>
                    <a:pt x="137" y="48"/>
                    <a:pt x="165" y="0"/>
                    <a:pt x="184" y="10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4" name="Freeform 14"/>
            <p:cNvSpPr/>
            <p:nvPr/>
          </p:nvSpPr>
          <p:spPr bwMode="auto">
            <a:xfrm rot="619297">
              <a:off x="5588764" y="443479"/>
              <a:ext cx="2614564" cy="2512032"/>
            </a:xfrm>
            <a:custGeom>
              <a:avLst/>
              <a:gdLst>
                <a:gd name="T0" fmla="*/ 0 w 256"/>
                <a:gd name="T1" fmla="*/ 124 h 246"/>
                <a:gd name="T2" fmla="*/ 61 w 256"/>
                <a:gd name="T3" fmla="*/ 88 h 246"/>
                <a:gd name="T4" fmla="*/ 65 w 256"/>
                <a:gd name="T5" fmla="*/ 11 h 246"/>
                <a:gd name="T6" fmla="*/ 128 w 256"/>
                <a:gd name="T7" fmla="*/ 47 h 246"/>
                <a:gd name="T8" fmla="*/ 191 w 256"/>
                <a:gd name="T9" fmla="*/ 12 h 246"/>
                <a:gd name="T10" fmla="*/ 193 w 256"/>
                <a:gd name="T11" fmla="*/ 86 h 246"/>
                <a:gd name="T12" fmla="*/ 255 w 256"/>
                <a:gd name="T13" fmla="*/ 124 h 246"/>
                <a:gd name="T14" fmla="*/ 194 w 256"/>
                <a:gd name="T15" fmla="*/ 159 h 246"/>
                <a:gd name="T16" fmla="*/ 190 w 256"/>
                <a:gd name="T17" fmla="*/ 234 h 246"/>
                <a:gd name="T18" fmla="*/ 125 w 256"/>
                <a:gd name="T19" fmla="*/ 198 h 246"/>
                <a:gd name="T20" fmla="*/ 65 w 256"/>
                <a:gd name="T21" fmla="*/ 234 h 246"/>
                <a:gd name="T22" fmla="*/ 62 w 256"/>
                <a:gd name="T23" fmla="*/ 159 h 246"/>
                <a:gd name="T24" fmla="*/ 0 w 256"/>
                <a:gd name="T25" fmla="*/ 124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6" h="246">
                  <a:moveTo>
                    <a:pt x="0" y="124"/>
                  </a:moveTo>
                  <a:cubicBezTo>
                    <a:pt x="0" y="103"/>
                    <a:pt x="55" y="99"/>
                    <a:pt x="61" y="88"/>
                  </a:cubicBezTo>
                  <a:cubicBezTo>
                    <a:pt x="67" y="75"/>
                    <a:pt x="43" y="24"/>
                    <a:pt x="65" y="11"/>
                  </a:cubicBezTo>
                  <a:cubicBezTo>
                    <a:pt x="85" y="0"/>
                    <a:pt x="115" y="47"/>
                    <a:pt x="128" y="47"/>
                  </a:cubicBezTo>
                  <a:cubicBezTo>
                    <a:pt x="141" y="47"/>
                    <a:pt x="172" y="1"/>
                    <a:pt x="191" y="12"/>
                  </a:cubicBezTo>
                  <a:cubicBezTo>
                    <a:pt x="211" y="23"/>
                    <a:pt x="186" y="73"/>
                    <a:pt x="193" y="86"/>
                  </a:cubicBezTo>
                  <a:cubicBezTo>
                    <a:pt x="200" y="98"/>
                    <a:pt x="256" y="102"/>
                    <a:pt x="255" y="124"/>
                  </a:cubicBezTo>
                  <a:cubicBezTo>
                    <a:pt x="255" y="145"/>
                    <a:pt x="200" y="148"/>
                    <a:pt x="194" y="159"/>
                  </a:cubicBezTo>
                  <a:cubicBezTo>
                    <a:pt x="187" y="171"/>
                    <a:pt x="212" y="222"/>
                    <a:pt x="190" y="234"/>
                  </a:cubicBezTo>
                  <a:cubicBezTo>
                    <a:pt x="169" y="246"/>
                    <a:pt x="139" y="198"/>
                    <a:pt x="125" y="198"/>
                  </a:cubicBezTo>
                  <a:cubicBezTo>
                    <a:pt x="113" y="197"/>
                    <a:pt x="83" y="244"/>
                    <a:pt x="65" y="234"/>
                  </a:cubicBezTo>
                  <a:cubicBezTo>
                    <a:pt x="46" y="223"/>
                    <a:pt x="69" y="172"/>
                    <a:pt x="62" y="159"/>
                  </a:cubicBezTo>
                  <a:cubicBezTo>
                    <a:pt x="55" y="148"/>
                    <a:pt x="0" y="145"/>
                    <a:pt x="0" y="124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image" Target="file:///D:\qq&#25991;&#20214;\712321467\Image\C2C\Image2\%7b75232B38-A165-1FB7-499C-2E1C792CACB5%7d.png" TargetMode="External"/><Relationship Id="rId8" Type="http://schemas.openxmlformats.org/officeDocument/2006/relationships/image" Target="../media/image1.png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0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7FC4C6-D029-4A02-8D8A-374C012F707B}" type="datetime1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DEA764-9A3F-4F6A-B636-243E8D961E5B}" type="slidenum">
              <a:rPr lang="zh-CN" altLang="en-US" smtClean="0"/>
            </a:fld>
            <a:endParaRPr lang="zh-CN" altLang="en-US"/>
          </a:p>
        </p:txBody>
      </p:sp>
      <p:pic>
        <p:nvPicPr>
          <p:cNvPr id="7" name="图片 1073743875" descr="学科网 zxxk.com"/>
          <p:cNvPicPr>
            <a:picLocks noChangeAspect="1"/>
          </p:cNvPicPr>
          <p:nvPr/>
        </p:nvPicPr>
        <p:blipFill>
          <a:blip r:embed="rId8" r:link="rId9"/>
          <a:stretch>
            <a:fillRect/>
          </a:stretch>
        </p:blipFill>
        <p:spPr>
          <a:xfrm>
            <a:off x="838200" y="365125"/>
            <a:ext cx="9525" cy="95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</p:sldLayoutIdLst>
  <p:transition/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image" Target="../media/image23.png"/><Relationship Id="rId1" Type="http://schemas.openxmlformats.org/officeDocument/2006/relationships/slide" Target="slide6.xml"/></Relationships>
</file>

<file path=ppt/slides/_rels/slide1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4.xml"/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image" Target="../media/image24.png"/></Relationships>
</file>

<file path=ppt/slides/_rels/slide12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4.xml"/><Relationship Id="rId5" Type="http://schemas.openxmlformats.org/officeDocument/2006/relationships/image" Target="../media/image31.png"/><Relationship Id="rId4" Type="http://schemas.openxmlformats.org/officeDocument/2006/relationships/image" Target="../media/image30.jpeg"/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image" Target="../media/image2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image" Target="../media/image33.png"/><Relationship Id="rId1" Type="http://schemas.openxmlformats.org/officeDocument/2006/relationships/image" Target="../media/image32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34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9" Type="http://schemas.openxmlformats.org/officeDocument/2006/relationships/hyperlink" Target="http://www.1ppt.com/shiti/" TargetMode="External"/><Relationship Id="rId8" Type="http://schemas.openxmlformats.org/officeDocument/2006/relationships/hyperlink" Target="http://www.1ppt.com/fanwen/" TargetMode="External"/><Relationship Id="rId7" Type="http://schemas.openxmlformats.org/officeDocument/2006/relationships/hyperlink" Target="http://www.1ppt.com/ziliao/" TargetMode="External"/><Relationship Id="rId6" Type="http://schemas.openxmlformats.org/officeDocument/2006/relationships/hyperlink" Target="http://www.1ppt.com/powerpoint/" TargetMode="External"/><Relationship Id="rId5" Type="http://schemas.openxmlformats.org/officeDocument/2006/relationships/hyperlink" Target="http://www.1ppt.com/xiazai/" TargetMode="External"/><Relationship Id="rId4" Type="http://schemas.openxmlformats.org/officeDocument/2006/relationships/hyperlink" Target="http://www.1ppt.com/tubiao/" TargetMode="External"/><Relationship Id="rId30" Type="http://schemas.openxmlformats.org/officeDocument/2006/relationships/slideLayout" Target="../slideLayouts/slideLayout3.xml"/><Relationship Id="rId3" Type="http://schemas.openxmlformats.org/officeDocument/2006/relationships/hyperlink" Target="http://www.1ppt.com/beijing/" TargetMode="External"/><Relationship Id="rId29" Type="http://schemas.openxmlformats.org/officeDocument/2006/relationships/image" Target="../media/image8.png"/><Relationship Id="rId28" Type="http://schemas.openxmlformats.org/officeDocument/2006/relationships/image" Target="../media/image7.png"/><Relationship Id="rId27" Type="http://schemas.openxmlformats.org/officeDocument/2006/relationships/image" Target="../media/image6.png"/><Relationship Id="rId26" Type="http://schemas.openxmlformats.org/officeDocument/2006/relationships/image" Target="../media/image5.png"/><Relationship Id="rId25" Type="http://schemas.openxmlformats.org/officeDocument/2006/relationships/image" Target="../media/image4.png"/><Relationship Id="rId24" Type="http://schemas.openxmlformats.org/officeDocument/2006/relationships/image" Target="../media/image3.png"/><Relationship Id="rId23" Type="http://schemas.openxmlformats.org/officeDocument/2006/relationships/tags" Target="../tags/tag1.xml"/><Relationship Id="rId22" Type="http://schemas.openxmlformats.org/officeDocument/2006/relationships/hyperlink" Target="http://www.1ppt.com/kejian/lishi/" TargetMode="External"/><Relationship Id="rId21" Type="http://schemas.openxmlformats.org/officeDocument/2006/relationships/hyperlink" Target="http://www.1ppt.com/kejian/dili/" TargetMode="External"/><Relationship Id="rId20" Type="http://schemas.openxmlformats.org/officeDocument/2006/relationships/hyperlink" Target="http://www.1ppt.com/kejian/shengwu/" TargetMode="External"/><Relationship Id="rId2" Type="http://schemas.openxmlformats.org/officeDocument/2006/relationships/hyperlink" Target="http://www.1ppt.com/sucai/" TargetMode="External"/><Relationship Id="rId19" Type="http://schemas.openxmlformats.org/officeDocument/2006/relationships/hyperlink" Target="http://www.1ppt.com/kejian/huaxue/" TargetMode="External"/><Relationship Id="rId18" Type="http://schemas.openxmlformats.org/officeDocument/2006/relationships/hyperlink" Target="http://www.1ppt.com/kejian/wuli/" TargetMode="External"/><Relationship Id="rId17" Type="http://schemas.openxmlformats.org/officeDocument/2006/relationships/hyperlink" Target="http://www.1ppt.com/kejian/kexue/" TargetMode="External"/><Relationship Id="rId16" Type="http://schemas.openxmlformats.org/officeDocument/2006/relationships/hyperlink" Target="http://www.1ppt.com/kejian/meishu/" TargetMode="External"/><Relationship Id="rId15" Type="http://schemas.openxmlformats.org/officeDocument/2006/relationships/hyperlink" Target="http://www.1ppt.com/kejian/yingyu/" TargetMode="External"/><Relationship Id="rId14" Type="http://schemas.openxmlformats.org/officeDocument/2006/relationships/hyperlink" Target="http://www.1ppt.com/kejian/shuxue/" TargetMode="External"/><Relationship Id="rId13" Type="http://schemas.openxmlformats.org/officeDocument/2006/relationships/hyperlink" Target="http://www.1ppt.com/kejian/yuwen/" TargetMode="External"/><Relationship Id="rId12" Type="http://schemas.openxmlformats.org/officeDocument/2006/relationships/hyperlink" Target="http://www.1ppt.com/kejian/" TargetMode="External"/><Relationship Id="rId11" Type="http://schemas.openxmlformats.org/officeDocument/2006/relationships/hyperlink" Target="http://www.1ppt.cn/" TargetMode="External"/><Relationship Id="rId10" Type="http://schemas.openxmlformats.org/officeDocument/2006/relationships/hyperlink" Target="http://www.1ppt.com/jiaoan/" TargetMode="External"/><Relationship Id="rId1" Type="http://schemas.openxmlformats.org/officeDocument/2006/relationships/hyperlink" Target="http://www.1ppt.com/moban/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image" Target="../media/image15.png"/><Relationship Id="rId1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3.xml"/><Relationship Id="rId4" Type="http://schemas.openxmlformats.org/officeDocument/2006/relationships/image" Target="../media/image16.png"/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3.xml"/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3749088" y="3983275"/>
            <a:ext cx="6466114" cy="166257"/>
            <a:chOff x="2233239" y="4536372"/>
            <a:chExt cx="6466114" cy="192986"/>
          </a:xfrm>
        </p:grpSpPr>
        <p:cxnSp>
          <p:nvCxnSpPr>
            <p:cNvPr id="3" name="直接连接符 2"/>
            <p:cNvCxnSpPr/>
            <p:nvPr/>
          </p:nvCxnSpPr>
          <p:spPr>
            <a:xfrm>
              <a:off x="2233239" y="4536372"/>
              <a:ext cx="6466114" cy="0"/>
            </a:xfrm>
            <a:prstGeom prst="line">
              <a:avLst/>
            </a:prstGeom>
            <a:ln w="6350">
              <a:solidFill>
                <a:srgbClr val="3563A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" name="直接连接符 3"/>
            <p:cNvCxnSpPr/>
            <p:nvPr/>
          </p:nvCxnSpPr>
          <p:spPr>
            <a:xfrm>
              <a:off x="3212953" y="4729358"/>
              <a:ext cx="5486400" cy="0"/>
            </a:xfrm>
            <a:prstGeom prst="line">
              <a:avLst/>
            </a:prstGeom>
            <a:ln w="6350">
              <a:solidFill>
                <a:srgbClr val="3563A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文本框 1"/>
          <p:cNvSpPr txBox="1"/>
          <p:nvPr/>
        </p:nvSpPr>
        <p:spPr>
          <a:xfrm>
            <a:off x="4483459" y="2321997"/>
            <a:ext cx="688875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6600" dirty="0" smtClean="0">
                <a:solidFill>
                  <a:srgbClr val="3563A8"/>
                </a:solidFill>
                <a:latin typeface="微软雅黑" panose="020B0503020204020204" charset="-122"/>
                <a:ea typeface="微软雅黑" panose="020B0503020204020204" charset="-122"/>
              </a:rPr>
              <a:t>《</a:t>
            </a:r>
            <a:r>
              <a:rPr lang="en-US" altLang="zh-CN" sz="6600" b="1" dirty="0" smtClean="0">
                <a:solidFill>
                  <a:srgbClr val="3563A8"/>
                </a:solidFill>
                <a:latin typeface="微软雅黑" panose="020B0503020204020204" charset="-122"/>
                <a:ea typeface="微软雅黑" panose="020B0503020204020204" charset="-122"/>
              </a:rPr>
              <a:t>6</a:t>
            </a:r>
            <a:r>
              <a:rPr lang="zh-CN" altLang="en-US" sz="6600" b="1" dirty="0" smtClean="0">
                <a:solidFill>
                  <a:srgbClr val="3563A8"/>
                </a:solidFill>
                <a:latin typeface="微软雅黑" panose="020B0503020204020204" charset="-122"/>
                <a:ea typeface="微软雅黑" panose="020B0503020204020204" charset="-122"/>
              </a:rPr>
              <a:t>、</a:t>
            </a:r>
            <a:r>
              <a:rPr lang="en-US" altLang="zh-CN" sz="6600" b="1" dirty="0" smtClean="0">
                <a:solidFill>
                  <a:srgbClr val="3563A8"/>
                </a:solidFill>
                <a:latin typeface="微软雅黑" panose="020B0503020204020204" charset="-122"/>
                <a:ea typeface="微软雅黑" panose="020B0503020204020204" charset="-122"/>
              </a:rPr>
              <a:t>7</a:t>
            </a:r>
            <a:r>
              <a:rPr lang="zh-CN" altLang="en-US" sz="6600" b="1" dirty="0">
                <a:solidFill>
                  <a:srgbClr val="3563A8"/>
                </a:solidFill>
                <a:latin typeface="微软雅黑" panose="020B0503020204020204" charset="-122"/>
                <a:ea typeface="微软雅黑" panose="020B0503020204020204" charset="-122"/>
              </a:rPr>
              <a:t>的认识</a:t>
            </a:r>
            <a:r>
              <a:rPr lang="zh-CN" altLang="en-US" sz="6600" b="1" dirty="0" smtClean="0">
                <a:solidFill>
                  <a:srgbClr val="3563A8"/>
                </a:solidFill>
                <a:latin typeface="微软雅黑" panose="020B0503020204020204" charset="-122"/>
                <a:ea typeface="微软雅黑" panose="020B0503020204020204" charset="-122"/>
              </a:rPr>
              <a:t>》</a:t>
            </a:r>
            <a:endParaRPr lang="zh-CN" altLang="en-US" sz="2000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18" descr="167">
            <a:hlinkClick r:id="rId1" action="ppaction://hlinksldjump"/>
          </p:cNvPr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539750" y="2459038"/>
            <a:ext cx="7816850" cy="233838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2" name="AutoShape 27"/>
          <p:cNvSpPr>
            <a:spLocks noChangeArrowheads="1"/>
          </p:cNvSpPr>
          <p:nvPr/>
        </p:nvSpPr>
        <p:spPr bwMode="auto">
          <a:xfrm>
            <a:off x="1740535" y="911860"/>
            <a:ext cx="6269355" cy="673491"/>
          </a:xfrm>
          <a:prstGeom prst="wedgeRoundRectCallout">
            <a:avLst>
              <a:gd name="adj1" fmla="val 48720"/>
              <a:gd name="adj2" fmla="val 30423"/>
              <a:gd name="adj3" fmla="val 16667"/>
            </a:avLst>
          </a:prstGeom>
          <a:solidFill>
            <a:schemeClr val="bg1"/>
          </a:solidFill>
          <a:ln w="19050">
            <a:solidFill>
              <a:srgbClr val="3399FF"/>
            </a:solidFill>
            <a:miter lim="800000"/>
          </a:ln>
        </p:spPr>
        <p:txBody>
          <a:bodyPr wrap="square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先观察，他们像什么？再试着写一写。</a:t>
            </a:r>
            <a:endParaRPr kumimoji="0" lang="en-US" altLang="zh-CN" sz="28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</a:endParaRPr>
          </a:p>
        </p:txBody>
      </p:sp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75" name="TextBox 51"/>
          <p:cNvSpPr txBox="1"/>
          <p:nvPr/>
        </p:nvSpPr>
        <p:spPr>
          <a:xfrm>
            <a:off x="500063" y="1492250"/>
            <a:ext cx="3784600" cy="64516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1.</a:t>
            </a:r>
            <a:r>
              <a:rPr lang="en-US" altLang="zh-CN" sz="2800" b="1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</a:t>
            </a:r>
            <a:r>
              <a:rPr lang="zh-CN" altLang="en-US" sz="2800" b="1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填一填</a:t>
            </a:r>
            <a:r>
              <a:rPr lang="zh-CN" altLang="en-US" sz="3000" b="1">
                <a:latin typeface="楷体_GB2312" panose="02010609030101010101" pitchFamily="49" charset="-122"/>
                <a:ea typeface="楷体_GB2312" panose="02010609030101010101" pitchFamily="49" charset="-122"/>
              </a:rPr>
              <a:t>。</a:t>
            </a:r>
            <a:endParaRPr lang="zh-CN" altLang="en-US" sz="3000" b="1"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  <p:grpSp>
        <p:nvGrpSpPr>
          <p:cNvPr id="10283" name="Group 43"/>
          <p:cNvGrpSpPr/>
          <p:nvPr/>
        </p:nvGrpSpPr>
        <p:grpSpPr>
          <a:xfrm>
            <a:off x="1754188" y="2276475"/>
            <a:ext cx="4257675" cy="557213"/>
            <a:chOff x="1122" y="59"/>
            <a:chExt cx="2682" cy="351"/>
          </a:xfrm>
        </p:grpSpPr>
        <p:sp>
          <p:nvSpPr>
            <p:cNvPr id="11266" name="Rectangle 17"/>
            <p:cNvSpPr/>
            <p:nvPr/>
          </p:nvSpPr>
          <p:spPr>
            <a:xfrm>
              <a:off x="1122" y="83"/>
              <a:ext cx="2212" cy="327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r>
                <a:rPr lang="en-US" altLang="zh-CN" sz="2800">
                  <a:latin typeface="Arial" panose="020B0604020202020204" pitchFamily="34" charset="0"/>
                  <a:ea typeface="宋体" panose="02010600030101010101" pitchFamily="2" charset="-122"/>
                </a:rPr>
                <a:t>7            5      4</a:t>
              </a:r>
              <a:endParaRPr lang="en-US" altLang="zh-CN" sz="280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1267" name="Rectangle 9"/>
            <p:cNvSpPr/>
            <p:nvPr/>
          </p:nvSpPr>
          <p:spPr>
            <a:xfrm>
              <a:off x="1491" y="59"/>
              <a:ext cx="340" cy="340"/>
            </a:xfrm>
            <a:prstGeom prst="rect">
              <a:avLst/>
            </a:prstGeom>
            <a:noFill/>
            <a:ln w="19050" cap="flat" cmpd="sng">
              <a:solidFill>
                <a:srgbClr val="000000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ctr"/>
            <a:lstStyle/>
            <a:p>
              <a:endParaRPr lang="zh-CN" altLang="en-US" sz="280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1268" name="Rectangle 9"/>
            <p:cNvSpPr/>
            <p:nvPr/>
          </p:nvSpPr>
          <p:spPr>
            <a:xfrm>
              <a:off x="2888" y="59"/>
              <a:ext cx="340" cy="340"/>
            </a:xfrm>
            <a:prstGeom prst="rect">
              <a:avLst/>
            </a:prstGeom>
            <a:noFill/>
            <a:ln w="19050" cap="flat" cmpd="sng">
              <a:solidFill>
                <a:srgbClr val="000000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ctr"/>
            <a:lstStyle/>
            <a:p>
              <a:endParaRPr lang="zh-CN" altLang="en-US" sz="280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1269" name="Rectangle 9"/>
            <p:cNvSpPr/>
            <p:nvPr/>
          </p:nvSpPr>
          <p:spPr>
            <a:xfrm>
              <a:off x="3464" y="59"/>
              <a:ext cx="340" cy="340"/>
            </a:xfrm>
            <a:prstGeom prst="rect">
              <a:avLst/>
            </a:prstGeom>
            <a:noFill/>
            <a:ln w="19050" cap="flat" cmpd="sng">
              <a:solidFill>
                <a:srgbClr val="000000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ctr"/>
            <a:lstStyle/>
            <a:p>
              <a:endParaRPr lang="zh-CN" altLang="en-US" sz="280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11272" name="Rectangle 10"/>
          <p:cNvSpPr/>
          <p:nvPr/>
        </p:nvSpPr>
        <p:spPr>
          <a:xfrm>
            <a:off x="2216150" y="2297113"/>
            <a:ext cx="787400" cy="519112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algn="ctr"/>
            <a:r>
              <a:rPr lang="en-US" altLang="zh-CN" sz="280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6</a:t>
            </a:r>
            <a:endParaRPr lang="en-US" altLang="zh-CN" sz="2800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1273" name="Rectangle 12"/>
          <p:cNvSpPr/>
          <p:nvPr/>
        </p:nvSpPr>
        <p:spPr>
          <a:xfrm>
            <a:off x="4446588" y="2297113"/>
            <a:ext cx="793750" cy="519112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algn="ctr"/>
            <a:r>
              <a:rPr lang="en-US" altLang="zh-CN" sz="280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3</a:t>
            </a:r>
            <a:endParaRPr lang="en-US" altLang="zh-CN" sz="2800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1274" name="Rectangle 14"/>
          <p:cNvSpPr/>
          <p:nvPr/>
        </p:nvSpPr>
        <p:spPr>
          <a:xfrm>
            <a:off x="5359400" y="2295525"/>
            <a:ext cx="771525" cy="519113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algn="ctr"/>
            <a:r>
              <a:rPr lang="en-US" altLang="zh-CN" sz="280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2</a:t>
            </a:r>
            <a:endParaRPr lang="en-US" altLang="zh-CN" sz="2800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1276" name="TextBox 52"/>
          <p:cNvSpPr txBox="1"/>
          <p:nvPr/>
        </p:nvSpPr>
        <p:spPr>
          <a:xfrm>
            <a:off x="500063" y="3068638"/>
            <a:ext cx="3927475" cy="60769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2.</a:t>
            </a:r>
            <a:r>
              <a:rPr lang="en-US" altLang="zh-CN" sz="2800" b="1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</a:t>
            </a:r>
            <a:r>
              <a:rPr lang="zh-CN" altLang="en-US" sz="2800" b="1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连一连。</a:t>
            </a:r>
            <a:endParaRPr lang="zh-CN" altLang="en-US" sz="2800" b="1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grpSp>
        <p:nvGrpSpPr>
          <p:cNvPr id="10286" name="Group 46"/>
          <p:cNvGrpSpPr/>
          <p:nvPr/>
        </p:nvGrpSpPr>
        <p:grpSpPr>
          <a:xfrm>
            <a:off x="323850" y="3933825"/>
            <a:ext cx="2087563" cy="2652713"/>
            <a:chOff x="204" y="2478"/>
            <a:chExt cx="1315" cy="1671"/>
          </a:xfrm>
        </p:grpSpPr>
        <p:pic>
          <p:nvPicPr>
            <p:cNvPr id="11283" name="Picture 3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295" y="3475"/>
              <a:ext cx="631" cy="674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11284" name="AutoShape 24"/>
            <p:cNvSpPr/>
            <p:nvPr/>
          </p:nvSpPr>
          <p:spPr>
            <a:xfrm>
              <a:off x="204" y="2478"/>
              <a:ext cx="1315" cy="719"/>
            </a:xfrm>
            <a:prstGeom prst="wedgeEllipseCallout">
              <a:avLst>
                <a:gd name="adj1" fmla="val -23384"/>
                <a:gd name="adj2" fmla="val 77676"/>
              </a:avLst>
            </a:prstGeom>
            <a:solidFill>
              <a:schemeClr val="bg1"/>
            </a:solidFill>
            <a:ln w="31750" cap="flat" cmpd="sng">
              <a:solidFill>
                <a:srgbClr val="0099FF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ctr"/>
            <a:lstStyle/>
            <a:p>
              <a:pPr>
                <a:lnSpc>
                  <a:spcPct val="120000"/>
                </a:lnSpc>
              </a:pPr>
              <a:r>
                <a:rPr lang="zh-CN" altLang="en-US" sz="2000" b="1"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我的年龄比</a:t>
              </a:r>
              <a:endParaRPr lang="zh-CN" altLang="en-US" sz="2000" b="1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endParaRPr>
            </a:p>
            <a:p>
              <a:pPr>
                <a:lnSpc>
                  <a:spcPct val="120000"/>
                </a:lnSpc>
              </a:pPr>
              <a:r>
                <a:rPr lang="en-US" altLang="zh-CN" sz="2000" b="1"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5</a:t>
              </a:r>
              <a:r>
                <a:rPr lang="zh-CN" altLang="en-US" sz="2000" b="1"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大比</a:t>
              </a:r>
              <a:r>
                <a:rPr lang="en-US" altLang="zh-CN" sz="2000" b="1"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7</a:t>
              </a:r>
              <a:r>
                <a:rPr lang="zh-CN" altLang="en-US" sz="2000" b="1"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小。</a:t>
              </a:r>
              <a:endParaRPr lang="zh-CN" altLang="en-US" sz="2000" b="1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endParaRPr>
            </a:p>
          </p:txBody>
        </p:sp>
      </p:grpSp>
      <p:grpSp>
        <p:nvGrpSpPr>
          <p:cNvPr id="10288" name="Group 48"/>
          <p:cNvGrpSpPr/>
          <p:nvPr/>
        </p:nvGrpSpPr>
        <p:grpSpPr>
          <a:xfrm>
            <a:off x="2649538" y="5446713"/>
            <a:ext cx="2930525" cy="1222375"/>
            <a:chOff x="1352" y="3385"/>
            <a:chExt cx="1846" cy="770"/>
          </a:xfrm>
        </p:grpSpPr>
        <p:sp>
          <p:nvSpPr>
            <p:cNvPr id="11286" name="AutoShape 24"/>
            <p:cNvSpPr/>
            <p:nvPr/>
          </p:nvSpPr>
          <p:spPr>
            <a:xfrm>
              <a:off x="1352" y="3385"/>
              <a:ext cx="1120" cy="719"/>
            </a:xfrm>
            <a:prstGeom prst="wedgeEllipseCallout">
              <a:avLst>
                <a:gd name="adj1" fmla="val 62144"/>
                <a:gd name="adj2" fmla="val -11755"/>
              </a:avLst>
            </a:prstGeom>
            <a:solidFill>
              <a:schemeClr val="bg1"/>
            </a:solidFill>
            <a:ln w="31750" cap="flat" cmpd="sng">
              <a:solidFill>
                <a:srgbClr val="0099FF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ctr"/>
            <a:lstStyle/>
            <a:p>
              <a:pPr>
                <a:lnSpc>
                  <a:spcPct val="120000"/>
                </a:lnSpc>
              </a:pPr>
              <a:r>
                <a:rPr lang="zh-CN" altLang="en-US" sz="2000" b="1"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我的年龄</a:t>
              </a:r>
              <a:endParaRPr lang="en-US" altLang="zh-CN" sz="2000" b="1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endParaRPr>
            </a:p>
            <a:p>
              <a:pPr>
                <a:lnSpc>
                  <a:spcPct val="120000"/>
                </a:lnSpc>
              </a:pPr>
              <a:r>
                <a:rPr lang="zh-CN" altLang="en-US" sz="2000" b="1"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比</a:t>
              </a:r>
              <a:r>
                <a:rPr lang="en-US" altLang="zh-CN" sz="2000" b="1"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6</a:t>
              </a:r>
              <a:r>
                <a:rPr lang="zh-CN" altLang="en-US" sz="2000" b="1"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大。</a:t>
              </a:r>
              <a:endParaRPr lang="zh-CN" altLang="en-US" sz="2000" b="1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endParaRPr>
            </a:p>
          </p:txBody>
        </p:sp>
        <p:pic>
          <p:nvPicPr>
            <p:cNvPr id="11287" name="Picture 47" descr="164-4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2559" y="3475"/>
              <a:ext cx="639" cy="680"/>
            </a:xfrm>
            <a:prstGeom prst="rect">
              <a:avLst/>
            </a:prstGeom>
            <a:noFill/>
            <a:ln w="9525">
              <a:noFill/>
            </a:ln>
          </p:spPr>
        </p:pic>
      </p:grpSp>
      <p:grpSp>
        <p:nvGrpSpPr>
          <p:cNvPr id="10292" name="Group 52"/>
          <p:cNvGrpSpPr/>
          <p:nvPr/>
        </p:nvGrpSpPr>
        <p:grpSpPr>
          <a:xfrm>
            <a:off x="7092950" y="4005263"/>
            <a:ext cx="1728788" cy="2533650"/>
            <a:chOff x="4468" y="2523"/>
            <a:chExt cx="1089" cy="1596"/>
          </a:xfrm>
        </p:grpSpPr>
        <p:grpSp>
          <p:nvGrpSpPr>
            <p:cNvPr id="3" name="Group 21"/>
            <p:cNvGrpSpPr/>
            <p:nvPr/>
          </p:nvGrpSpPr>
          <p:grpSpPr>
            <a:xfrm>
              <a:off x="5057" y="3385"/>
              <a:ext cx="473" cy="734"/>
              <a:chOff x="-3" y="0"/>
              <a:chExt cx="1300" cy="1781"/>
            </a:xfrm>
          </p:grpSpPr>
          <p:pic>
            <p:nvPicPr>
              <p:cNvPr id="4" name="Picture 17" descr="2（兔）"/>
              <p:cNvPicPr>
                <a:picLocks noChangeAspect="1"/>
              </p:cNvPicPr>
              <p:nvPr/>
            </p:nvPicPr>
            <p:blipFill>
              <a:blip r:embed="rId3" cstate="email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>
              <a:xfrm>
                <a:off x="0" y="0"/>
                <a:ext cx="1297" cy="1781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sp>
            <p:nvSpPr>
              <p:cNvPr id="5" name="Text Box 20"/>
              <p:cNvSpPr txBox="1"/>
              <p:nvPr/>
            </p:nvSpPr>
            <p:spPr>
              <a:xfrm>
                <a:off x="-3" y="616"/>
                <a:ext cx="319" cy="699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</a:ln>
            </p:spPr>
            <p:txBody>
              <a:bodyPr anchor="t">
                <a:spAutoFit/>
              </a:bodyPr>
              <a:lstStyle/>
              <a:p>
                <a:endParaRPr lang="zh-CN" altLang="en-US" sz="2400" b="1">
                  <a:solidFill>
                    <a:schemeClr val="bg1"/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endParaRPr>
              </a:p>
            </p:txBody>
          </p:sp>
        </p:grpSp>
        <p:sp>
          <p:nvSpPr>
            <p:cNvPr id="6" name="AutoShape 24"/>
            <p:cNvSpPr/>
            <p:nvPr/>
          </p:nvSpPr>
          <p:spPr>
            <a:xfrm>
              <a:off x="4468" y="2523"/>
              <a:ext cx="1089" cy="719"/>
            </a:xfrm>
            <a:prstGeom prst="wedgeEllipseCallout">
              <a:avLst>
                <a:gd name="adj1" fmla="val 18046"/>
                <a:gd name="adj2" fmla="val 69333"/>
              </a:avLst>
            </a:prstGeom>
            <a:solidFill>
              <a:schemeClr val="bg1"/>
            </a:solidFill>
            <a:ln w="31750" cap="flat" cmpd="sng">
              <a:solidFill>
                <a:srgbClr val="0099FF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ctr"/>
            <a:lstStyle/>
            <a:p>
              <a:pPr>
                <a:lnSpc>
                  <a:spcPct val="120000"/>
                </a:lnSpc>
              </a:pPr>
              <a:r>
                <a:rPr lang="zh-CN" altLang="en-US" sz="2000" b="1"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我的年龄</a:t>
              </a:r>
              <a:endParaRPr lang="zh-CN" altLang="en-US" sz="2000" b="1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endParaRPr>
            </a:p>
            <a:p>
              <a:pPr>
                <a:lnSpc>
                  <a:spcPct val="120000"/>
                </a:lnSpc>
              </a:pPr>
              <a:r>
                <a:rPr lang="zh-CN" altLang="en-US" sz="2000" b="1"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比</a:t>
              </a:r>
              <a:r>
                <a:rPr lang="en-US" altLang="zh-CN" sz="2000" b="1"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6</a:t>
              </a:r>
              <a:r>
                <a:rPr lang="zh-CN" altLang="en-US" sz="2000" b="1"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小。</a:t>
              </a:r>
              <a:endParaRPr lang="zh-CN" altLang="en-US" sz="2000" b="1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endParaRPr>
            </a:p>
          </p:txBody>
        </p:sp>
      </p:grpSp>
      <p:sp>
        <p:nvSpPr>
          <p:cNvPr id="11289" name="Text Box 9"/>
          <p:cNvSpPr txBox="1"/>
          <p:nvPr/>
        </p:nvSpPr>
        <p:spPr>
          <a:xfrm>
            <a:off x="3132138" y="3717925"/>
            <a:ext cx="539750" cy="539750"/>
          </a:xfrm>
          <a:prstGeom prst="rect">
            <a:avLst/>
          </a:prstGeom>
          <a:noFill/>
          <a:ln w="25400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t"/>
          <a:lstStyle/>
          <a:p>
            <a:pPr algn="ctr"/>
            <a:r>
              <a:rPr lang="en-US" altLang="zh-CN" sz="2800">
                <a:latin typeface="Arial" panose="020B0604020202020204" pitchFamily="34" charset="0"/>
                <a:ea typeface="黑体" panose="02010609060101010101" pitchFamily="49" charset="-122"/>
              </a:rPr>
              <a:t>5</a:t>
            </a:r>
            <a:endParaRPr lang="en-US" altLang="zh-CN" sz="2800"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  <p:sp>
        <p:nvSpPr>
          <p:cNvPr id="11290" name="Text Box 10"/>
          <p:cNvSpPr txBox="1"/>
          <p:nvPr/>
        </p:nvSpPr>
        <p:spPr>
          <a:xfrm>
            <a:off x="4500563" y="3714750"/>
            <a:ext cx="539750" cy="539750"/>
          </a:xfrm>
          <a:prstGeom prst="rect">
            <a:avLst/>
          </a:prstGeom>
          <a:noFill/>
          <a:ln w="25400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t"/>
          <a:lstStyle/>
          <a:p>
            <a:pPr algn="ctr"/>
            <a:r>
              <a:rPr lang="en-US" altLang="zh-CN" sz="2800">
                <a:latin typeface="Arial" panose="020B0604020202020204" pitchFamily="34" charset="0"/>
                <a:ea typeface="黑体" panose="02010609060101010101" pitchFamily="49" charset="-122"/>
              </a:rPr>
              <a:t>6</a:t>
            </a:r>
            <a:endParaRPr lang="en-US" altLang="zh-CN" sz="2800"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  <p:sp>
        <p:nvSpPr>
          <p:cNvPr id="11291" name="Text Box 11"/>
          <p:cNvSpPr txBox="1"/>
          <p:nvPr/>
        </p:nvSpPr>
        <p:spPr>
          <a:xfrm>
            <a:off x="5868988" y="3716338"/>
            <a:ext cx="539750" cy="539750"/>
          </a:xfrm>
          <a:prstGeom prst="rect">
            <a:avLst/>
          </a:prstGeom>
          <a:noFill/>
          <a:ln w="25400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t"/>
          <a:lstStyle/>
          <a:p>
            <a:pPr algn="ctr"/>
            <a:r>
              <a:rPr lang="en-US" altLang="zh-CN" sz="2800">
                <a:latin typeface="Arial" panose="020B0604020202020204" pitchFamily="34" charset="0"/>
                <a:ea typeface="黑体" panose="02010609060101010101" pitchFamily="49" charset="-122"/>
              </a:rPr>
              <a:t>7</a:t>
            </a:r>
            <a:endParaRPr lang="en-US" altLang="zh-CN" sz="2800"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  <p:cxnSp>
        <p:nvCxnSpPr>
          <p:cNvPr id="11292" name="直接连接符 74"/>
          <p:cNvCxnSpPr/>
          <p:nvPr/>
        </p:nvCxnSpPr>
        <p:spPr>
          <a:xfrm flipH="1">
            <a:off x="1403350" y="4292600"/>
            <a:ext cx="3384550" cy="1296988"/>
          </a:xfrm>
          <a:prstGeom prst="line">
            <a:avLst/>
          </a:prstGeom>
          <a:ln w="1905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1294" name="直接连接符 76"/>
          <p:cNvCxnSpPr/>
          <p:nvPr/>
        </p:nvCxnSpPr>
        <p:spPr>
          <a:xfrm flipH="1">
            <a:off x="5207000" y="4281488"/>
            <a:ext cx="969963" cy="1312862"/>
          </a:xfrm>
          <a:prstGeom prst="line">
            <a:avLst/>
          </a:prstGeom>
          <a:ln w="1905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1293" name="直接连接符 75"/>
          <p:cNvCxnSpPr/>
          <p:nvPr/>
        </p:nvCxnSpPr>
        <p:spPr>
          <a:xfrm>
            <a:off x="3419475" y="4292600"/>
            <a:ext cx="4752975" cy="1296988"/>
          </a:xfrm>
          <a:prstGeom prst="line">
            <a:avLst/>
          </a:prstGeom>
          <a:ln w="1905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12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02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112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"/>
                            </p:stCondLst>
                            <p:childTnLst>
                              <p:par>
                                <p:cTn id="3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102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"/>
                            </p:stCondLst>
                            <p:childTnLst>
                              <p:par>
                                <p:cTn id="3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7" dur="500"/>
                                        <p:tgtEl>
                                          <p:spTgt spid="102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500"/>
                            </p:stCondLst>
                            <p:childTnLst>
                              <p:par>
                                <p:cTn id="3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10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6" dur="500"/>
                                        <p:tgtEl>
                                          <p:spTgt spid="112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9" dur="500"/>
                                        <p:tgtEl>
                                          <p:spTgt spid="11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11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11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112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112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75" grpId="0"/>
      <p:bldP spid="11272" grpId="0"/>
      <p:bldP spid="11273" grpId="0"/>
      <p:bldP spid="11274" grpId="0"/>
      <p:bldP spid="11276" grpId="0"/>
      <p:bldP spid="11289" grpId="0" animBg="1"/>
      <p:bldP spid="11290" grpId="0" animBg="1"/>
      <p:bldP spid="11291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8"/>
          <p:cNvGrpSpPr/>
          <p:nvPr/>
        </p:nvGrpSpPr>
        <p:grpSpPr>
          <a:xfrm>
            <a:off x="3575050" y="1773238"/>
            <a:ext cx="3960813" cy="1368425"/>
            <a:chOff x="2925" y="210"/>
            <a:chExt cx="2495" cy="862"/>
          </a:xfrm>
        </p:grpSpPr>
        <p:pic>
          <p:nvPicPr>
            <p:cNvPr id="21516" name="Picture 53" descr="023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2925" y="210"/>
              <a:ext cx="2495" cy="862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21517" name="Rectangle 51"/>
            <p:cNvSpPr/>
            <p:nvPr/>
          </p:nvSpPr>
          <p:spPr>
            <a:xfrm>
              <a:off x="3424" y="372"/>
              <a:ext cx="1863" cy="523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2000" b="1" baseline="0"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请你找到比</a:t>
              </a:r>
              <a:r>
                <a:rPr lang="en-US" altLang="zh-CN" sz="2000" b="1" baseline="0"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6</a:t>
              </a:r>
              <a:r>
                <a:rPr lang="zh-CN" altLang="en-US" sz="2000" b="1" baseline="0"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小的数字</a:t>
              </a:r>
              <a:endParaRPr lang="zh-CN" altLang="en-US" sz="2000" b="1" baseline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endParaRPr>
            </a:p>
            <a:p>
              <a:pPr>
                <a:lnSpc>
                  <a:spcPct val="120000"/>
                </a:lnSpc>
              </a:pPr>
              <a:r>
                <a:rPr lang="zh-CN" altLang="en-US" sz="2000" b="1" baseline="0"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卡片，举起来。</a:t>
              </a:r>
              <a:endParaRPr lang="zh-CN" altLang="en-US" sz="2000" b="1" baseline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endParaRPr>
            </a:p>
          </p:txBody>
        </p:sp>
      </p:grpSp>
      <p:grpSp>
        <p:nvGrpSpPr>
          <p:cNvPr id="3" name="Group 17"/>
          <p:cNvGrpSpPr/>
          <p:nvPr/>
        </p:nvGrpSpPr>
        <p:grpSpPr>
          <a:xfrm>
            <a:off x="3448685" y="1776730"/>
            <a:ext cx="4246563" cy="1368425"/>
            <a:chOff x="166" y="711"/>
            <a:chExt cx="2675" cy="862"/>
          </a:xfrm>
        </p:grpSpPr>
        <p:pic>
          <p:nvPicPr>
            <p:cNvPr id="21514" name="Picture 53" descr="023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 flipH="1" flipV="1">
              <a:off x="166" y="711"/>
              <a:ext cx="2675" cy="862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21515" name="Rectangle 51"/>
            <p:cNvSpPr/>
            <p:nvPr/>
          </p:nvSpPr>
          <p:spPr>
            <a:xfrm>
              <a:off x="594" y="871"/>
              <a:ext cx="2147" cy="523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2000" b="1" baseline="0"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请你找到比</a:t>
              </a:r>
              <a:r>
                <a:rPr lang="en-US" altLang="zh-CN" sz="2000" b="1" baseline="0"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4</a:t>
              </a:r>
              <a:r>
                <a:rPr lang="zh-CN" altLang="en-US" sz="2000" b="1" baseline="0"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大，比</a:t>
              </a:r>
              <a:r>
                <a:rPr lang="en-US" altLang="zh-CN" sz="2000" b="1" baseline="0"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7</a:t>
              </a:r>
              <a:r>
                <a:rPr lang="zh-CN" altLang="en-US" sz="2000" b="1" baseline="0"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小的</a:t>
              </a:r>
              <a:endParaRPr lang="zh-CN" altLang="en-US" sz="2000" b="1" baseline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endParaRPr>
            </a:p>
            <a:p>
              <a:pPr>
                <a:lnSpc>
                  <a:spcPct val="120000"/>
                </a:lnSpc>
              </a:pPr>
              <a:r>
                <a:rPr lang="zh-CN" altLang="en-US" sz="2000" b="1" baseline="0"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数字卡片，举起来。</a:t>
              </a:r>
              <a:endParaRPr lang="zh-CN" altLang="en-US" sz="2000" b="1" baseline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endParaRPr>
            </a:p>
          </p:txBody>
        </p:sp>
      </p:grpSp>
      <p:sp>
        <p:nvSpPr>
          <p:cNvPr id="1229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165225" y="704850"/>
            <a:ext cx="3418205" cy="1325880"/>
          </a:xfrm>
        </p:spPr>
        <p:txBody>
          <a:bodyPr vert="horz" wrap="square" lIns="91440" tIns="45720" rIns="91440" bIns="45720" numCol="1" anchor="ctr" anchorCtr="0" compatLnSpc="1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1" i="0" u="none" strike="noStrike" kern="0" cap="none" spc="0" normalizeH="0" baseline="0" noProof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j-cs"/>
              </a:rPr>
              <a:t>游戏：看谁找得快</a:t>
            </a:r>
            <a:endParaRPr kumimoji="0" lang="zh-CN" altLang="en-US" sz="2800" b="1" i="0" u="none" strike="noStrike" kern="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微软雅黑" panose="020B0503020204020204" charset="-122"/>
              <a:ea typeface="微软雅黑" panose="020B0503020204020204" charset="-122"/>
              <a:cs typeface="+mj-cs"/>
            </a:endParaRPr>
          </a:p>
        </p:txBody>
      </p:sp>
      <p:pic>
        <p:nvPicPr>
          <p:cNvPr id="12297" name="Picture 52" descr="P-055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2279650" y="2838450"/>
            <a:ext cx="1998663" cy="19589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2298" name="Text Box 10"/>
          <p:cNvSpPr txBox="1"/>
          <p:nvPr/>
        </p:nvSpPr>
        <p:spPr>
          <a:xfrm flipH="1">
            <a:off x="3935413" y="3284538"/>
            <a:ext cx="719137" cy="719137"/>
          </a:xfrm>
          <a:prstGeom prst="rect">
            <a:avLst/>
          </a:prstGeom>
          <a:solidFill>
            <a:schemeClr val="bg1"/>
          </a:solidFill>
          <a:ln w="25400" cap="flat" cmpd="sng">
            <a:solidFill>
              <a:srgbClr val="4040C0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lstStyle/>
          <a:p>
            <a:pPr algn="ctr"/>
            <a:r>
              <a:rPr lang="en-US" altLang="zh-CN" sz="3600" b="1" baseline="0">
                <a:latin typeface="微软雅黑" panose="020B0503020204020204" charset="-122"/>
                <a:ea typeface="微软雅黑" panose="020B0503020204020204" charset="-122"/>
              </a:rPr>
              <a:t>6</a:t>
            </a:r>
            <a:endParaRPr lang="en-US" altLang="zh-CN" sz="3600" b="1" baseline="0"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12299" name="Picture 15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7104063" y="3860800"/>
            <a:ext cx="3195637" cy="274478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2300" name="Picture 53" descr="023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4583113" y="5018088"/>
            <a:ext cx="2747962" cy="93186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2301" name="Rectangle 51"/>
          <p:cNvSpPr/>
          <p:nvPr/>
        </p:nvSpPr>
        <p:spPr>
          <a:xfrm>
            <a:off x="4943475" y="5229225"/>
            <a:ext cx="2592388" cy="53403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000" b="1" baseline="0">
                <a:latin typeface="楷体_GB2312" panose="02010609030101010101" pitchFamily="49" charset="-122"/>
                <a:ea typeface="楷体_GB2312" panose="02010609030101010101" pitchFamily="49" charset="-122"/>
              </a:rPr>
              <a:t> </a:t>
            </a:r>
            <a:r>
              <a:rPr lang="zh-CN" altLang="en-US" sz="2400" b="1" baseline="0">
                <a:latin typeface="微软雅黑" panose="020B0503020204020204" charset="-122"/>
                <a:ea typeface="微软雅黑" panose="020B0503020204020204" charset="-122"/>
              </a:rPr>
              <a:t>咱们比一比。</a:t>
            </a:r>
            <a:endParaRPr lang="zh-CN" altLang="en-US" sz="2400" b="1" baseline="0"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22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22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123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123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122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8" grpId="0" animBg="1"/>
      <p:bldP spid="12298" grpId="1" animBg="1"/>
      <p:bldP spid="12301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1" descr="42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735455" y="2509520"/>
            <a:ext cx="8020050" cy="18383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2309" name="Picture 38" descr="\\192.168.1.3\临时中转站1_以本人姓名建目录\开发中心-多媒体部\02美术部\晨会文件\04宁煌\人教数学教参\20120712\火车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35138" y="5173663"/>
            <a:ext cx="7391400" cy="8286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2310" name="Text Box 17"/>
          <p:cNvSpPr txBox="1"/>
          <p:nvPr/>
        </p:nvSpPr>
        <p:spPr>
          <a:xfrm>
            <a:off x="2912428" y="5357813"/>
            <a:ext cx="1223962" cy="460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indent="0" algn="ctr" eaLnBrk="1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2000" b="1">
                <a:solidFill>
                  <a:srgbClr val="FFFF00"/>
                </a:solidFill>
                <a:latin typeface="楷体_GB2312" panose="02010609030101010101" pitchFamily="49" charset="-122"/>
              </a:rPr>
              <a:t>第</a:t>
            </a:r>
            <a:r>
              <a:rPr lang="en-US" altLang="zh-CN" sz="2000" b="1">
                <a:solidFill>
                  <a:srgbClr val="FFFF00"/>
                </a:solidFill>
              </a:rPr>
              <a:t>1</a:t>
            </a:r>
            <a:r>
              <a:rPr lang="zh-CN" altLang="en-US" sz="2000" b="1">
                <a:solidFill>
                  <a:srgbClr val="FFFF00"/>
                </a:solidFill>
                <a:latin typeface="楷体_GB2312" panose="02010609030101010101" pitchFamily="49" charset="-122"/>
              </a:rPr>
              <a:t>节</a:t>
            </a:r>
            <a:endParaRPr lang="zh-CN" altLang="en-US" sz="2000" b="1">
              <a:solidFill>
                <a:srgbClr val="FFFF00"/>
              </a:solidFill>
              <a:latin typeface="楷体_GB2312" panose="02010609030101010101" pitchFamily="49" charset="-122"/>
            </a:endParaRPr>
          </a:p>
        </p:txBody>
      </p:sp>
      <p:sp>
        <p:nvSpPr>
          <p:cNvPr id="12311" name="Text Box 17"/>
          <p:cNvSpPr txBox="1"/>
          <p:nvPr/>
        </p:nvSpPr>
        <p:spPr>
          <a:xfrm>
            <a:off x="3783648" y="5357813"/>
            <a:ext cx="1223962" cy="460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indent="0" algn="ctr" eaLnBrk="1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2000" b="1">
                <a:solidFill>
                  <a:srgbClr val="FFFF00"/>
                </a:solidFill>
                <a:latin typeface="楷体_GB2312" panose="02010609030101010101" pitchFamily="49" charset="-122"/>
              </a:rPr>
              <a:t>第</a:t>
            </a:r>
            <a:r>
              <a:rPr lang="en-US" altLang="zh-CN" sz="2000" b="1">
                <a:solidFill>
                  <a:srgbClr val="FFFF00"/>
                </a:solidFill>
              </a:rPr>
              <a:t>2</a:t>
            </a:r>
            <a:r>
              <a:rPr lang="zh-CN" altLang="en-US" sz="2000" b="1">
                <a:solidFill>
                  <a:srgbClr val="FFFF00"/>
                </a:solidFill>
                <a:latin typeface="楷体_GB2312" panose="02010609030101010101" pitchFamily="49" charset="-122"/>
              </a:rPr>
              <a:t>节</a:t>
            </a:r>
            <a:endParaRPr lang="zh-CN" altLang="en-US" sz="2000" b="1">
              <a:solidFill>
                <a:srgbClr val="FFFF00"/>
              </a:solidFill>
              <a:latin typeface="楷体_GB2312" panose="02010609030101010101" pitchFamily="49" charset="-122"/>
            </a:endParaRPr>
          </a:p>
        </p:txBody>
      </p:sp>
      <p:sp>
        <p:nvSpPr>
          <p:cNvPr id="12312" name="Text Box 17"/>
          <p:cNvSpPr txBox="1"/>
          <p:nvPr/>
        </p:nvSpPr>
        <p:spPr>
          <a:xfrm>
            <a:off x="4628833" y="5357813"/>
            <a:ext cx="1223962" cy="460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indent="0" algn="ctr" eaLnBrk="1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2000" b="1">
                <a:solidFill>
                  <a:srgbClr val="FFFF00"/>
                </a:solidFill>
                <a:latin typeface="楷体_GB2312" panose="02010609030101010101" pitchFamily="49" charset="-122"/>
              </a:rPr>
              <a:t>第</a:t>
            </a:r>
            <a:r>
              <a:rPr lang="en-US" altLang="zh-CN" sz="2000" b="1">
                <a:solidFill>
                  <a:srgbClr val="FFFF00"/>
                </a:solidFill>
              </a:rPr>
              <a:t>3</a:t>
            </a:r>
            <a:r>
              <a:rPr lang="zh-CN" altLang="en-US" sz="2000" b="1">
                <a:solidFill>
                  <a:srgbClr val="FFFF00"/>
                </a:solidFill>
                <a:latin typeface="楷体_GB2312" panose="02010609030101010101" pitchFamily="49" charset="-122"/>
              </a:rPr>
              <a:t>节</a:t>
            </a:r>
            <a:endParaRPr lang="zh-CN" altLang="en-US" sz="2000" b="1">
              <a:solidFill>
                <a:srgbClr val="FFFF00"/>
              </a:solidFill>
              <a:latin typeface="楷体_GB2312" panose="02010609030101010101" pitchFamily="49" charset="-122"/>
            </a:endParaRPr>
          </a:p>
        </p:txBody>
      </p:sp>
      <p:sp>
        <p:nvSpPr>
          <p:cNvPr id="12313" name="Text Box 17"/>
          <p:cNvSpPr txBox="1"/>
          <p:nvPr/>
        </p:nvSpPr>
        <p:spPr>
          <a:xfrm>
            <a:off x="5481320" y="5357813"/>
            <a:ext cx="1223963" cy="460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indent="0" algn="ctr" eaLnBrk="1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2000" b="1">
                <a:solidFill>
                  <a:srgbClr val="FFFF00"/>
                </a:solidFill>
                <a:latin typeface="楷体_GB2312" panose="02010609030101010101" pitchFamily="49" charset="-122"/>
              </a:rPr>
              <a:t>第</a:t>
            </a:r>
            <a:r>
              <a:rPr lang="en-US" altLang="zh-CN" sz="2000" b="1">
                <a:solidFill>
                  <a:srgbClr val="FFFF00"/>
                </a:solidFill>
              </a:rPr>
              <a:t>4</a:t>
            </a:r>
            <a:r>
              <a:rPr lang="zh-CN" altLang="en-US" sz="2000" b="1">
                <a:solidFill>
                  <a:srgbClr val="FFFF00"/>
                </a:solidFill>
                <a:latin typeface="楷体_GB2312" panose="02010609030101010101" pitchFamily="49" charset="-122"/>
              </a:rPr>
              <a:t>节</a:t>
            </a:r>
            <a:endParaRPr lang="zh-CN" altLang="en-US" sz="2000" b="1">
              <a:solidFill>
                <a:srgbClr val="FFFF00"/>
              </a:solidFill>
              <a:latin typeface="楷体_GB2312" panose="02010609030101010101" pitchFamily="49" charset="-122"/>
            </a:endParaRPr>
          </a:p>
        </p:txBody>
      </p:sp>
      <p:sp>
        <p:nvSpPr>
          <p:cNvPr id="12314" name="Text Box 17"/>
          <p:cNvSpPr txBox="1"/>
          <p:nvPr/>
        </p:nvSpPr>
        <p:spPr>
          <a:xfrm>
            <a:off x="6390005" y="5357813"/>
            <a:ext cx="1223963" cy="460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indent="0" algn="ctr" eaLnBrk="1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2000" b="1">
                <a:solidFill>
                  <a:srgbClr val="FFFF00"/>
                </a:solidFill>
                <a:latin typeface="楷体_GB2312" panose="02010609030101010101" pitchFamily="49" charset="-122"/>
              </a:rPr>
              <a:t>第</a:t>
            </a:r>
            <a:r>
              <a:rPr lang="en-US" altLang="zh-CN" sz="2000" b="1">
                <a:solidFill>
                  <a:srgbClr val="FFFF00"/>
                </a:solidFill>
              </a:rPr>
              <a:t>5</a:t>
            </a:r>
            <a:r>
              <a:rPr lang="zh-CN" altLang="en-US" sz="2000" b="1">
                <a:solidFill>
                  <a:srgbClr val="FFFF00"/>
                </a:solidFill>
                <a:latin typeface="楷体_GB2312" panose="02010609030101010101" pitchFamily="49" charset="-122"/>
              </a:rPr>
              <a:t>节</a:t>
            </a:r>
            <a:endParaRPr lang="zh-CN" altLang="en-US" sz="2000" b="1">
              <a:solidFill>
                <a:srgbClr val="FFFF00"/>
              </a:solidFill>
              <a:latin typeface="楷体_GB2312" panose="02010609030101010101" pitchFamily="49" charset="-122"/>
            </a:endParaRPr>
          </a:p>
        </p:txBody>
      </p:sp>
      <p:sp>
        <p:nvSpPr>
          <p:cNvPr id="12315" name="Text Box 17"/>
          <p:cNvSpPr txBox="1"/>
          <p:nvPr/>
        </p:nvSpPr>
        <p:spPr>
          <a:xfrm>
            <a:off x="7215505" y="5357813"/>
            <a:ext cx="1223963" cy="460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indent="0" algn="ctr" eaLnBrk="1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2000" b="1">
                <a:solidFill>
                  <a:srgbClr val="FFFF00"/>
                </a:solidFill>
                <a:latin typeface="楷体_GB2312" panose="02010609030101010101" pitchFamily="49" charset="-122"/>
              </a:rPr>
              <a:t>第</a:t>
            </a:r>
            <a:r>
              <a:rPr lang="en-US" altLang="zh-CN" sz="2000" b="1">
                <a:solidFill>
                  <a:srgbClr val="FFFF00"/>
                </a:solidFill>
              </a:rPr>
              <a:t>6</a:t>
            </a:r>
            <a:r>
              <a:rPr lang="zh-CN" altLang="en-US" sz="2000" b="1">
                <a:solidFill>
                  <a:srgbClr val="FFFF00"/>
                </a:solidFill>
                <a:latin typeface="楷体_GB2312" panose="02010609030101010101" pitchFamily="49" charset="-122"/>
              </a:rPr>
              <a:t>节</a:t>
            </a:r>
            <a:endParaRPr lang="zh-CN" altLang="en-US" sz="2000" b="1">
              <a:solidFill>
                <a:srgbClr val="FFFF00"/>
              </a:solidFill>
              <a:latin typeface="楷体_GB2312" panose="02010609030101010101" pitchFamily="49" charset="-122"/>
            </a:endParaRPr>
          </a:p>
        </p:txBody>
      </p:sp>
      <p:sp>
        <p:nvSpPr>
          <p:cNvPr id="12317" name="Text Box 17"/>
          <p:cNvSpPr txBox="1"/>
          <p:nvPr/>
        </p:nvSpPr>
        <p:spPr>
          <a:xfrm>
            <a:off x="8081645" y="5357813"/>
            <a:ext cx="1223963" cy="460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indent="0" algn="ctr" eaLnBrk="1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2000" b="1">
                <a:solidFill>
                  <a:srgbClr val="FFFF00"/>
                </a:solidFill>
                <a:latin typeface="楷体_GB2312" panose="02010609030101010101" pitchFamily="49" charset="-122"/>
              </a:rPr>
              <a:t>第</a:t>
            </a:r>
            <a:r>
              <a:rPr lang="en-US" altLang="zh-CN" sz="2000" b="1">
                <a:solidFill>
                  <a:srgbClr val="FFFF00"/>
                </a:solidFill>
              </a:rPr>
              <a:t>7</a:t>
            </a:r>
            <a:r>
              <a:rPr lang="zh-CN" altLang="en-US" sz="2000" b="1">
                <a:solidFill>
                  <a:srgbClr val="FFFF00"/>
                </a:solidFill>
                <a:latin typeface="楷体_GB2312" panose="02010609030101010101" pitchFamily="49" charset="-122"/>
              </a:rPr>
              <a:t>节</a:t>
            </a:r>
            <a:endParaRPr lang="zh-CN" altLang="en-US" sz="2000" b="1">
              <a:solidFill>
                <a:srgbClr val="FFFF00"/>
              </a:solidFill>
              <a:latin typeface="楷体_GB2312" panose="02010609030101010101" pitchFamily="49" charset="-122"/>
            </a:endParaRPr>
          </a:p>
        </p:txBody>
      </p:sp>
      <p:sp>
        <p:nvSpPr>
          <p:cNvPr id="12304" name="圆角矩形标注 37"/>
          <p:cNvSpPr/>
          <p:nvPr/>
        </p:nvSpPr>
        <p:spPr>
          <a:xfrm>
            <a:off x="7213600" y="1501140"/>
            <a:ext cx="2092325" cy="898525"/>
          </a:xfrm>
          <a:prstGeom prst="wedgeRoundRectCallout">
            <a:avLst>
              <a:gd name="adj1" fmla="val 3111"/>
              <a:gd name="adj2" fmla="val 85750"/>
              <a:gd name="adj3" fmla="val 16667"/>
            </a:avLst>
          </a:prstGeom>
          <a:solidFill>
            <a:schemeClr val="bg1"/>
          </a:solidFill>
          <a:ln w="19050" cap="flat" cmpd="sng">
            <a:solidFill>
              <a:srgbClr val="3399FF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2000" b="1">
                <a:solidFill>
                  <a:schemeClr val="tx1"/>
                </a:solidFill>
                <a:latin typeface="楷体_GB2312" panose="02010609030101010101" pitchFamily="49" charset="-122"/>
              </a:rPr>
              <a:t>我的车厢前面</a:t>
            </a:r>
            <a:endParaRPr lang="zh-CN" altLang="en-US" sz="2000" b="1">
              <a:solidFill>
                <a:schemeClr val="tx1"/>
              </a:solidFill>
              <a:latin typeface="楷体_GB2312" panose="02010609030101010101" pitchFamily="49" charset="-122"/>
            </a:endParaRPr>
          </a:p>
          <a:p>
            <a:pPr marL="0" lvl="0" indent="0" eaLnBrk="1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2000" b="1">
                <a:solidFill>
                  <a:schemeClr val="tx1"/>
                </a:solidFill>
                <a:latin typeface="楷体_GB2312" panose="02010609030101010101" pitchFamily="49" charset="-122"/>
              </a:rPr>
              <a:t>有</a:t>
            </a:r>
            <a:r>
              <a:rPr lang="en-US" altLang="zh-CN" sz="2000" b="1">
                <a:solidFill>
                  <a:schemeClr val="tx1"/>
                </a:solidFill>
              </a:rPr>
              <a:t>6</a:t>
            </a:r>
            <a:r>
              <a:rPr lang="zh-CN" altLang="en-US" sz="2000" b="1">
                <a:solidFill>
                  <a:schemeClr val="tx1"/>
                </a:solidFill>
              </a:rPr>
              <a:t>节</a:t>
            </a:r>
            <a:r>
              <a:rPr lang="zh-CN" altLang="en-US" sz="2000" b="1">
                <a:solidFill>
                  <a:schemeClr val="tx1"/>
                </a:solidFill>
                <a:latin typeface="楷体_GB2312" panose="02010609030101010101" pitchFamily="49" charset="-122"/>
              </a:rPr>
              <a:t>车厢。</a:t>
            </a:r>
            <a:endParaRPr lang="zh-CN" altLang="en-US" sz="2000" b="1">
              <a:solidFill>
                <a:schemeClr val="tx1"/>
              </a:solidFill>
              <a:latin typeface="楷体_GB2312" panose="02010609030101010101" pitchFamily="49" charset="-122"/>
            </a:endParaRPr>
          </a:p>
        </p:txBody>
      </p:sp>
      <p:sp>
        <p:nvSpPr>
          <p:cNvPr id="12305" name="圆角矩形标注 38"/>
          <p:cNvSpPr/>
          <p:nvPr/>
        </p:nvSpPr>
        <p:spPr>
          <a:xfrm>
            <a:off x="3425825" y="1925955"/>
            <a:ext cx="3386138" cy="925513"/>
          </a:xfrm>
          <a:prstGeom prst="wedgeRoundRectCallout">
            <a:avLst>
              <a:gd name="adj1" fmla="val -55722"/>
              <a:gd name="adj2" fmla="val 53657"/>
              <a:gd name="adj3" fmla="val 16667"/>
            </a:avLst>
          </a:prstGeom>
          <a:solidFill>
            <a:schemeClr val="bg1"/>
          </a:solidFill>
          <a:ln w="19050" cap="flat" cmpd="sng">
            <a:solidFill>
              <a:srgbClr val="3399FF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2000" b="1">
                <a:solidFill>
                  <a:schemeClr val="tx1"/>
                </a:solidFill>
                <a:latin typeface="楷体_GB2312" panose="02010609030101010101" pitchFamily="49" charset="-122"/>
              </a:rPr>
              <a:t>我的车厢前面有</a:t>
            </a:r>
            <a:r>
              <a:rPr lang="en-US" altLang="zh-CN" sz="2000" b="1">
                <a:solidFill>
                  <a:schemeClr val="tx1"/>
                </a:solidFill>
              </a:rPr>
              <a:t>3</a:t>
            </a:r>
            <a:r>
              <a:rPr lang="zh-CN" altLang="en-US" sz="2000" b="1">
                <a:solidFill>
                  <a:schemeClr val="tx1"/>
                </a:solidFill>
              </a:rPr>
              <a:t>节</a:t>
            </a:r>
            <a:r>
              <a:rPr lang="zh-CN" altLang="en-US" sz="2000" b="1">
                <a:solidFill>
                  <a:schemeClr val="tx1"/>
                </a:solidFill>
                <a:latin typeface="楷体_GB2312" panose="02010609030101010101" pitchFamily="49" charset="-122"/>
              </a:rPr>
              <a:t>车厢，</a:t>
            </a:r>
            <a:endParaRPr lang="zh-CN" altLang="en-US" sz="2000" b="1">
              <a:solidFill>
                <a:schemeClr val="tx1"/>
              </a:solidFill>
              <a:latin typeface="楷体_GB2312" panose="02010609030101010101" pitchFamily="49" charset="-122"/>
            </a:endParaRPr>
          </a:p>
          <a:p>
            <a:pPr marL="0" lvl="0" indent="0" eaLnBrk="1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2000" b="1">
                <a:solidFill>
                  <a:schemeClr val="tx1"/>
                </a:solidFill>
                <a:latin typeface="楷体_GB2312" panose="02010609030101010101" pitchFamily="49" charset="-122"/>
              </a:rPr>
              <a:t>后面也有</a:t>
            </a:r>
            <a:r>
              <a:rPr lang="en-US" altLang="zh-CN" sz="2000" b="1">
                <a:solidFill>
                  <a:schemeClr val="tx1"/>
                </a:solidFill>
              </a:rPr>
              <a:t>3</a:t>
            </a:r>
            <a:r>
              <a:rPr lang="zh-CN" altLang="en-US" sz="2000" b="1">
                <a:solidFill>
                  <a:schemeClr val="tx1"/>
                </a:solidFill>
              </a:rPr>
              <a:t>节</a:t>
            </a:r>
            <a:r>
              <a:rPr lang="zh-CN" altLang="en-US" sz="2000" b="1">
                <a:solidFill>
                  <a:schemeClr val="tx1"/>
                </a:solidFill>
                <a:latin typeface="楷体_GB2312" panose="02010609030101010101" pitchFamily="49" charset="-122"/>
              </a:rPr>
              <a:t>车厢。</a:t>
            </a:r>
            <a:endParaRPr lang="zh-CN" altLang="en-US" sz="2000" b="1">
              <a:solidFill>
                <a:schemeClr val="tx1"/>
              </a:solidFill>
              <a:latin typeface="楷体_GB2312" panose="02010609030101010101" pitchFamily="49" charset="-122"/>
            </a:endParaRPr>
          </a:p>
        </p:txBody>
      </p:sp>
      <p:sp>
        <p:nvSpPr>
          <p:cNvPr id="22" name="AutoShape 27"/>
          <p:cNvSpPr>
            <a:spLocks noChangeArrowheads="1"/>
          </p:cNvSpPr>
          <p:nvPr/>
        </p:nvSpPr>
        <p:spPr bwMode="auto">
          <a:xfrm>
            <a:off x="1740535" y="911860"/>
            <a:ext cx="5278755" cy="673443"/>
          </a:xfrm>
          <a:prstGeom prst="wedgeRoundRectCallout">
            <a:avLst>
              <a:gd name="adj1" fmla="val 48720"/>
              <a:gd name="adj2" fmla="val 30423"/>
              <a:gd name="adj3" fmla="val 16667"/>
            </a:avLst>
          </a:prstGeom>
          <a:solidFill>
            <a:schemeClr val="bg1"/>
          </a:solidFill>
          <a:ln w="19050">
            <a:solidFill>
              <a:srgbClr val="3399FF"/>
            </a:solidFill>
            <a:miter lim="800000"/>
          </a:ln>
        </p:spPr>
        <p:txBody>
          <a:bodyPr wrap="square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小马和小兔他们各在第几车厢？</a:t>
            </a:r>
            <a:endParaRPr kumimoji="0" lang="en-US" altLang="zh-CN" sz="28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23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1000"/>
                                        <p:tgtEl>
                                          <p:spTgt spid="123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1000"/>
                                        <p:tgtEl>
                                          <p:spTgt spid="123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1000"/>
                                        <p:tgtEl>
                                          <p:spTgt spid="123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000"/>
                            </p:stCondLst>
                            <p:childTnLst>
                              <p:par>
                                <p:cTn id="2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1000"/>
                                        <p:tgtEl>
                                          <p:spTgt spid="123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4000"/>
                            </p:stCondLst>
                            <p:childTnLst>
                              <p:par>
                                <p:cTn id="3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1000"/>
                                        <p:tgtEl>
                                          <p:spTgt spid="12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1000"/>
                                        <p:tgtEl>
                                          <p:spTgt spid="123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6000"/>
                            </p:stCondLst>
                            <p:childTnLst>
                              <p:par>
                                <p:cTn id="4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1000"/>
                                        <p:tgtEl>
                                          <p:spTgt spid="123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123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123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310" grpId="0"/>
      <p:bldP spid="12311" grpId="0"/>
      <p:bldP spid="12312" grpId="0"/>
      <p:bldP spid="12313" grpId="0"/>
      <p:bldP spid="12314" grpId="0"/>
      <p:bldP spid="12315" grpId="0"/>
      <p:bldP spid="12317" grpId="0"/>
      <p:bldP spid="12304" grpId="0" animBg="1"/>
      <p:bldP spid="12305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AutoShape 27"/>
          <p:cNvSpPr>
            <a:spLocks noChangeArrowheads="1"/>
          </p:cNvSpPr>
          <p:nvPr/>
        </p:nvSpPr>
        <p:spPr bwMode="auto">
          <a:xfrm>
            <a:off x="913765" y="1074420"/>
            <a:ext cx="9975850" cy="4642407"/>
          </a:xfrm>
          <a:prstGeom prst="wedgeRoundRectCallout">
            <a:avLst>
              <a:gd name="adj1" fmla="val 48720"/>
              <a:gd name="adj2" fmla="val 30423"/>
              <a:gd name="adj3" fmla="val 16667"/>
            </a:avLst>
          </a:prstGeom>
          <a:solidFill>
            <a:schemeClr val="bg1"/>
          </a:solidFill>
          <a:ln w="19050">
            <a:solidFill>
              <a:schemeClr val="bg1"/>
            </a:solidFill>
            <a:miter lim="800000"/>
          </a:ln>
        </p:spPr>
        <p:txBody>
          <a:bodyPr wrap="square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1</a:t>
            </a: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、在一次百米短跑比赛中，金金的前面</a:t>
            </a: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4</a:t>
            </a: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人，后面有</a:t>
            </a: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2</a:t>
            </a: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人，一共有多少人参加短跑比赛？金金要想排第一，必须要超过多少人？</a:t>
            </a:r>
            <a:endParaRPr kumimoji="0" lang="zh-CN" altLang="en-US" sz="28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在方框里填上合适的数。</a:t>
            </a:r>
            <a:endParaRPr kumimoji="0" lang="zh-CN" altLang="en-US" sz="28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Wingdings" panose="05000000000000000000" charset="0"/>
              </a:rPr>
              <a:t>                                            </a:t>
            </a:r>
            <a:endParaRPr kumimoji="0" lang="zh-CN" altLang="en-US" sz="28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  <a:sym typeface="Wingdings" panose="05000000000000000000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Wingdings" panose="05000000000000000000" charset="0"/>
              </a:rPr>
              <a:t> </a:t>
            </a:r>
            <a:endParaRPr kumimoji="0" lang="zh-CN" altLang="en-US" sz="28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  <a:sym typeface="Wingdings" panose="05000000000000000000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Wingdings" panose="05000000000000000000" charset="0"/>
              </a:rPr>
              <a:t>一共有</a:t>
            </a:r>
            <a:r>
              <a:rPr lang="zh-CN" altLang="en-US" sz="5400" noProof="0">
                <a:ln>
                  <a:noFill/>
                </a:ln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sym typeface="Wingdings" panose="05000000000000000000" charset="0"/>
              </a:rPr>
              <a:t></a:t>
            </a: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Wingdings" panose="05000000000000000000" charset="0"/>
              </a:rPr>
              <a:t> （人）， 要超过</a:t>
            </a:r>
            <a:r>
              <a:rPr kumimoji="0" lang="zh-CN" altLang="en-US" sz="54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Wingdings" panose="05000000000000000000" charset="0"/>
              </a:rPr>
              <a:t></a:t>
            </a: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Wingdings" panose="05000000000000000000" charset="0"/>
              </a:rPr>
              <a:t>人。</a:t>
            </a:r>
            <a:endParaRPr kumimoji="0" lang="zh-CN" altLang="en-US" sz="28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  <a:sym typeface="Wingdings" panose="05000000000000000000" charset="0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1188720" y="3505835"/>
            <a:ext cx="7096760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5400" b="1" noProof="0">
                <a:ln>
                  <a:noFill/>
                </a:ln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sym typeface="Wingdings" panose="05000000000000000000" charset="0"/>
              </a:rPr>
              <a:t></a:t>
            </a:r>
            <a:r>
              <a:rPr lang="en-US" altLang="zh-CN" sz="5400" b="1" noProof="0">
                <a:ln>
                  <a:noFill/>
                </a:ln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sym typeface="Wingdings" panose="05000000000000000000" charset="0"/>
              </a:rPr>
              <a:t>+</a:t>
            </a:r>
            <a:endParaRPr lang="en-US" altLang="zh-CN" sz="5400" b="1" noProof="0">
              <a:ln>
                <a:noFill/>
              </a:ln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sym typeface="Wingdings" panose="05000000000000000000" charset="0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1337945" y="3675380"/>
            <a:ext cx="49657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4</a:t>
            </a:r>
            <a:endParaRPr lang="en-US" altLang="zh-CN" sz="3200" b="1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2212975" y="3531870"/>
            <a:ext cx="2451735" cy="92202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5400" b="1" noProof="0">
                <a:ln>
                  <a:noFill/>
                </a:ln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sym typeface="Wingdings" panose="05000000000000000000" charset="0"/>
              </a:rPr>
              <a:t></a:t>
            </a:r>
            <a:r>
              <a:rPr lang="en-US" altLang="zh-CN" sz="5400" b="1" noProof="0">
                <a:ln>
                  <a:noFill/>
                </a:ln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sym typeface="Wingdings" panose="05000000000000000000" charset="0"/>
              </a:rPr>
              <a:t>+   =     </a:t>
            </a:r>
            <a:endParaRPr lang="en-US" altLang="zh-CN" sz="5400" b="1" noProof="0">
              <a:ln>
                <a:noFill/>
              </a:ln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sym typeface="Wingdings" panose="05000000000000000000" charset="0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2362200" y="3701415"/>
            <a:ext cx="49657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2</a:t>
            </a:r>
            <a:endParaRPr lang="en-US" altLang="zh-CN" sz="3200" b="1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3239135" y="3538855"/>
            <a:ext cx="794385" cy="92202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5400" b="1" noProof="0">
                <a:ln>
                  <a:noFill/>
                </a:ln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sym typeface="Wingdings" panose="05000000000000000000" charset="0"/>
              </a:rPr>
              <a:t></a:t>
            </a:r>
            <a:endParaRPr lang="zh-CN" altLang="en-US" sz="5400" b="1" noProof="0">
              <a:ln>
                <a:noFill/>
              </a:ln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sym typeface="Wingdings" panose="05000000000000000000" charset="0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3388995" y="3675380"/>
            <a:ext cx="53022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1</a:t>
            </a:r>
            <a:endParaRPr lang="en-US" altLang="zh-CN" sz="3200" b="1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4419600" y="3525520"/>
            <a:ext cx="634365" cy="92202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5400" b="1" noProof="0">
                <a:ln>
                  <a:noFill/>
                </a:ln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sym typeface="Wingdings" panose="05000000000000000000" charset="0"/>
              </a:rPr>
              <a:t></a:t>
            </a:r>
            <a:endParaRPr lang="zh-CN" altLang="en-US" sz="5400" b="1" noProof="0">
              <a:ln>
                <a:noFill/>
              </a:ln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sym typeface="Wingdings" panose="05000000000000000000" charset="0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4615180" y="3691255"/>
            <a:ext cx="49657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7</a:t>
            </a:r>
            <a:endParaRPr lang="en-US" altLang="zh-CN" sz="3200" b="1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2378075" y="4639945"/>
            <a:ext cx="48069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b="1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7</a:t>
            </a:r>
            <a:endParaRPr lang="en-US" altLang="zh-CN" sz="3600" b="1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5683250" y="4639945"/>
            <a:ext cx="42989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b="1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4</a:t>
            </a:r>
            <a:endParaRPr lang="en-US" altLang="zh-CN" sz="3600" b="1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27" grpId="0"/>
      <p:bldP spid="31" grpId="0"/>
      <p:bldP spid="32" grpId="0"/>
      <p:bldP spid="3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671830" y="1510665"/>
            <a:ext cx="6798945" cy="9531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2</a:t>
            </a:r>
            <a:r>
              <a:rPr lang="zh-CN" altLang="en-US" sz="2800" b="1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、填一填。</a:t>
            </a:r>
            <a:endParaRPr lang="zh-CN" altLang="en-US" sz="2800" b="1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r>
              <a:rPr lang="zh-CN" altLang="en-US" sz="2800" b="1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</a:t>
            </a:r>
            <a:r>
              <a:rPr lang="zh-CN" altLang="en-US" sz="28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（</a:t>
            </a:r>
            <a:r>
              <a:rPr lang="en-US" altLang="zh-CN" sz="28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1</a:t>
            </a:r>
            <a:r>
              <a:rPr lang="zh-CN" altLang="en-US" sz="28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）                                        （</a:t>
            </a:r>
            <a:r>
              <a:rPr lang="en-US" altLang="zh-CN" sz="28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2</a:t>
            </a:r>
            <a:r>
              <a:rPr lang="zh-CN" altLang="en-US" sz="28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）   </a:t>
            </a:r>
            <a:endParaRPr lang="zh-CN" altLang="en-US" sz="320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082040" y="2808605"/>
            <a:ext cx="716915" cy="1014730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txBody>
          <a:bodyPr wrap="square" rtlCol="0" anchor="t">
            <a:spAutoFit/>
          </a:bodyPr>
          <a:lstStyle/>
          <a:p>
            <a:r>
              <a:rPr lang="zh-CN" altLang="en-US" sz="6000">
                <a:sym typeface="Wingdings" panose="05000000000000000000" charset="0"/>
              </a:rPr>
              <a:t></a:t>
            </a:r>
            <a:endParaRPr lang="zh-CN" altLang="en-US" sz="6000">
              <a:sym typeface="Wingdings" panose="05000000000000000000" charset="0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2769235" y="3050540"/>
            <a:ext cx="546735" cy="521970"/>
          </a:xfrm>
          <a:prstGeom prst="rect">
            <a:avLst/>
          </a:prstGeom>
          <a:noFill/>
          <a:ln w="571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b="1">
                <a:latin typeface="微软雅黑" panose="020B0503020204020204" charset="-122"/>
                <a:ea typeface="微软雅黑" panose="020B0503020204020204" charset="-122"/>
              </a:rPr>
              <a:t>4</a:t>
            </a:r>
            <a:endParaRPr lang="en-US" altLang="zh-CN" sz="2800" b="1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3315970" y="3050540"/>
            <a:ext cx="535305" cy="521970"/>
          </a:xfrm>
          <a:prstGeom prst="rect">
            <a:avLst/>
          </a:prstGeom>
          <a:noFill/>
          <a:ln w="571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b="1">
                <a:latin typeface="微软雅黑" panose="020B0503020204020204" charset="-122"/>
                <a:ea typeface="微软雅黑" panose="020B0503020204020204" charset="-122"/>
              </a:rPr>
              <a:t>5</a:t>
            </a:r>
            <a:endParaRPr lang="en-US" altLang="zh-CN" sz="2800" b="1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6384290" y="2825115"/>
            <a:ext cx="716915" cy="101473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6000">
                <a:cs typeface="微软雅黑" panose="020B0503020204020204" charset="-122"/>
                <a:sym typeface="Wingdings" panose="05000000000000000000" charset="0"/>
              </a:rPr>
              <a:t></a:t>
            </a:r>
            <a:endParaRPr lang="zh-CN" altLang="en-US" sz="6000">
              <a:cs typeface="微软雅黑" panose="020B0503020204020204" charset="-122"/>
              <a:sym typeface="Wingdings" panose="05000000000000000000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572895" y="2819400"/>
            <a:ext cx="716915" cy="1014730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txBody>
          <a:bodyPr wrap="square" rtlCol="0" anchor="t">
            <a:spAutoFit/>
          </a:bodyPr>
          <a:lstStyle/>
          <a:p>
            <a:r>
              <a:rPr lang="zh-CN" altLang="en-US" sz="6000">
                <a:sym typeface="Wingdings" panose="05000000000000000000" charset="0"/>
              </a:rPr>
              <a:t></a:t>
            </a:r>
            <a:endParaRPr lang="zh-CN" altLang="en-US" sz="6000">
              <a:sym typeface="Wingdings" panose="05000000000000000000" charset="0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2052320" y="2819400"/>
            <a:ext cx="716915" cy="1014730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txBody>
          <a:bodyPr wrap="square" rtlCol="0" anchor="t">
            <a:spAutoFit/>
          </a:bodyPr>
          <a:lstStyle/>
          <a:p>
            <a:r>
              <a:rPr lang="zh-CN" altLang="en-US" sz="6000">
                <a:sym typeface="Wingdings" panose="05000000000000000000" charset="0"/>
              </a:rPr>
              <a:t></a:t>
            </a:r>
            <a:endParaRPr lang="zh-CN" altLang="en-US" sz="6000">
              <a:sym typeface="Wingdings" panose="05000000000000000000" charset="0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3683000" y="2837180"/>
            <a:ext cx="716915" cy="1014730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txBody>
          <a:bodyPr wrap="square" rtlCol="0" anchor="t">
            <a:spAutoFit/>
          </a:bodyPr>
          <a:lstStyle/>
          <a:p>
            <a:r>
              <a:rPr lang="zh-CN" altLang="en-US" sz="6000">
                <a:sym typeface="Wingdings" panose="05000000000000000000" charset="0"/>
              </a:rPr>
              <a:t></a:t>
            </a:r>
            <a:endParaRPr lang="zh-CN" altLang="en-US" sz="6000">
              <a:sym typeface="Wingdings" panose="05000000000000000000" charset="0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4164965" y="2830830"/>
            <a:ext cx="716915" cy="1014730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txBody>
          <a:bodyPr wrap="square" rtlCol="0" anchor="t">
            <a:spAutoFit/>
          </a:bodyPr>
          <a:lstStyle/>
          <a:p>
            <a:r>
              <a:rPr lang="zh-CN" altLang="en-US" sz="6000">
                <a:sym typeface="Wingdings" panose="05000000000000000000" charset="0"/>
              </a:rPr>
              <a:t></a:t>
            </a:r>
            <a:endParaRPr lang="zh-CN" altLang="en-US" sz="6000">
              <a:sym typeface="Wingdings" panose="05000000000000000000" charset="0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1236980" y="2988945"/>
            <a:ext cx="44005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b="1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1</a:t>
            </a:r>
            <a:endParaRPr lang="en-US" altLang="zh-CN" sz="3600" b="1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1798955" y="2988945"/>
            <a:ext cx="44005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b="1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2</a:t>
            </a:r>
            <a:endParaRPr lang="en-US" altLang="zh-CN" sz="3600" b="1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2239010" y="2988945"/>
            <a:ext cx="44005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b="1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3</a:t>
            </a:r>
            <a:endParaRPr lang="en-US" altLang="zh-CN" sz="3600" b="1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3851275" y="3015615"/>
            <a:ext cx="44005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b="1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6</a:t>
            </a:r>
            <a:endParaRPr lang="en-US" altLang="zh-CN" sz="3600" b="1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4383405" y="3009900"/>
            <a:ext cx="44005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b="1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7</a:t>
            </a:r>
            <a:endParaRPr lang="en-US" altLang="zh-CN" sz="3600" b="1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6886575" y="2820670"/>
            <a:ext cx="320040" cy="101473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6000">
                <a:cs typeface="微软雅黑" panose="020B0503020204020204" charset="-122"/>
                <a:sym typeface="Wingdings" panose="05000000000000000000" charset="0"/>
              </a:rPr>
              <a:t></a:t>
            </a:r>
            <a:endParaRPr lang="zh-CN" altLang="en-US" sz="6000">
              <a:cs typeface="微软雅黑" panose="020B0503020204020204" charset="-122"/>
              <a:sym typeface="Wingdings" panose="05000000000000000000" charset="0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7358380" y="2822575"/>
            <a:ext cx="861695" cy="101473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6000">
                <a:cs typeface="微软雅黑" panose="020B0503020204020204" charset="-122"/>
                <a:sym typeface="Wingdings" panose="05000000000000000000" charset="0"/>
              </a:rPr>
              <a:t></a:t>
            </a:r>
            <a:endParaRPr lang="zh-CN" altLang="en-US" sz="6000">
              <a:cs typeface="微软雅黑" panose="020B0503020204020204" charset="-122"/>
              <a:sym typeface="Wingdings" panose="05000000000000000000" charset="0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7854315" y="2822575"/>
            <a:ext cx="386715" cy="101473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6000">
                <a:cs typeface="微软雅黑" panose="020B0503020204020204" charset="-122"/>
                <a:sym typeface="Wingdings" panose="05000000000000000000" charset="0"/>
              </a:rPr>
              <a:t></a:t>
            </a:r>
            <a:endParaRPr lang="zh-CN" altLang="en-US" sz="6000">
              <a:cs typeface="微软雅黑" panose="020B0503020204020204" charset="-122"/>
              <a:sym typeface="Wingdings" panose="05000000000000000000" charset="0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8334375" y="2820670"/>
            <a:ext cx="861695" cy="101473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6000">
                <a:cs typeface="微软雅黑" panose="020B0503020204020204" charset="-122"/>
                <a:sym typeface="Wingdings" panose="05000000000000000000" charset="0"/>
              </a:rPr>
              <a:t></a:t>
            </a:r>
            <a:endParaRPr lang="zh-CN" altLang="en-US" sz="6000">
              <a:cs typeface="微软雅黑" panose="020B0503020204020204" charset="-122"/>
              <a:sym typeface="Wingdings" panose="05000000000000000000" charset="0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8814435" y="2820670"/>
            <a:ext cx="861695" cy="101473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6000">
                <a:cs typeface="微软雅黑" panose="020B0503020204020204" charset="-122"/>
                <a:sym typeface="Wingdings" panose="05000000000000000000" charset="0"/>
              </a:rPr>
              <a:t></a:t>
            </a:r>
            <a:endParaRPr lang="zh-CN" altLang="en-US" sz="6000">
              <a:cs typeface="微软雅黑" panose="020B0503020204020204" charset="-122"/>
              <a:sym typeface="Wingdings" panose="05000000000000000000" charset="0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6482080" y="3054985"/>
            <a:ext cx="77406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10</a:t>
            </a:r>
            <a:endParaRPr lang="en-US" altLang="zh-CN" sz="2800" b="1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8036560" y="2997835"/>
            <a:ext cx="44005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b="1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4</a:t>
            </a:r>
            <a:endParaRPr lang="en-US" altLang="zh-CN" sz="3600" b="1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9025255" y="2988945"/>
            <a:ext cx="44005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b="1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0</a:t>
            </a:r>
            <a:endParaRPr lang="en-US" altLang="zh-CN" sz="3600" b="1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7054850" y="2990850"/>
            <a:ext cx="55435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b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8</a:t>
            </a:r>
            <a:endParaRPr lang="en-US" altLang="zh-CN" sz="3600" b="1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7569200" y="2999105"/>
            <a:ext cx="44005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b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6</a:t>
            </a:r>
            <a:endParaRPr lang="en-US" altLang="zh-CN" sz="3600" b="1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7" name="文本框 36"/>
          <p:cNvSpPr txBox="1"/>
          <p:nvPr/>
        </p:nvSpPr>
        <p:spPr>
          <a:xfrm>
            <a:off x="8476615" y="2997835"/>
            <a:ext cx="44005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b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2</a:t>
            </a:r>
            <a:endParaRPr lang="en-US" altLang="zh-CN" sz="3600" b="1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3" grpId="0"/>
      <p:bldP spid="24" grpId="0"/>
      <p:bldP spid="25" grpId="0"/>
      <p:bldP spid="26" grpId="0"/>
      <p:bldP spid="32" grpId="0"/>
      <p:bldP spid="33" grpId="0"/>
      <p:bldP spid="3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5"/>
          <p:cNvSpPr txBox="1"/>
          <p:nvPr/>
        </p:nvSpPr>
        <p:spPr>
          <a:xfrm>
            <a:off x="1596073" y="1442720"/>
            <a:ext cx="8208962" cy="15684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b="1">
                <a:latin typeface="微软雅黑" panose="020B0503020204020204" charset="-122"/>
                <a:ea typeface="微软雅黑" panose="020B0503020204020204" charset="-122"/>
              </a:rPr>
              <a:t>今天我们学习了什么？你觉得自己这节课的学习哪些地方做得好？哪些方面需要改进呢？</a:t>
            </a:r>
            <a:endParaRPr lang="zh-CN" altLang="en-US" sz="3200" b="1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" name="Text Box 5"/>
          <p:cNvSpPr txBox="1"/>
          <p:nvPr/>
        </p:nvSpPr>
        <p:spPr>
          <a:xfrm>
            <a:off x="1596390" y="3627120"/>
            <a:ext cx="9338310" cy="156845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b="1">
                <a:effectLst>
                  <a:outerShdw blurRad="38100" dist="38100" dir="2700000">
                    <a:srgbClr val="FFFFFF"/>
                  </a:outerShdw>
                </a:effectLst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作业：</a:t>
            </a:r>
            <a:r>
              <a:rPr lang="zh-CN" altLang="en-US" sz="3200" b="1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第</a:t>
            </a:r>
            <a:r>
              <a:rPr lang="en-US" altLang="zh-CN" sz="3200" b="1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43</a:t>
            </a:r>
            <a:r>
              <a:rPr lang="zh-CN" altLang="en-US" sz="3200" b="1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页练习九，第</a:t>
            </a:r>
            <a:r>
              <a:rPr lang="en-US" altLang="zh-CN" sz="3200" b="1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1</a:t>
            </a:r>
            <a:r>
              <a:rPr lang="zh-CN" altLang="en-US" sz="3200" b="1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题、第</a:t>
            </a:r>
            <a:r>
              <a:rPr lang="en-US" altLang="zh-CN" sz="3200" b="1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2</a:t>
            </a:r>
            <a:r>
              <a:rPr lang="zh-CN" altLang="en-US" sz="3200" b="1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题、</a:t>
            </a:r>
            <a:r>
              <a:rPr lang="zh-CN" altLang="en-US" sz="3200" b="1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第</a:t>
            </a:r>
            <a:r>
              <a:rPr lang="en-US" altLang="zh-CN" sz="3200" b="1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3</a:t>
            </a:r>
            <a:r>
              <a:rPr lang="zh-CN" altLang="en-US" sz="3200" b="1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题</a:t>
            </a:r>
            <a:r>
              <a:rPr lang="zh-CN" altLang="en-US" sz="3200" b="1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。</a:t>
            </a:r>
            <a:endParaRPr lang="zh-CN" altLang="en-US" sz="3200" b="1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200" b="1">
                <a:latin typeface="楷体_GB2312" panose="02010609030101010101" pitchFamily="49" charset="-122"/>
                <a:ea typeface="楷体_GB2312" panose="02010609030101010101" pitchFamily="49" charset="-122"/>
              </a:rPr>
              <a:t>      </a:t>
            </a:r>
            <a:endParaRPr lang="en-US" altLang="zh-CN" sz="3200" b="1"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  <p:pic>
        <p:nvPicPr>
          <p:cNvPr id="4" name="New picture"/>
          <p:cNvPicPr/>
          <p:nvPr/>
        </p:nvPicPr>
        <p:blipFill>
          <a:blip r:embed="rId1"/>
          <a:stretch>
            <a:fillRect/>
          </a:stretch>
        </p:blipFill>
        <p:spPr>
          <a:xfrm>
            <a:off x="10236200" y="10731500"/>
            <a:ext cx="355600" cy="266700"/>
          </a:xfrm>
          <a:prstGeom prst="cube">
            <a:avLst/>
          </a:prstGeom>
        </p:spPr>
      </p:pic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638810" y="1647190"/>
            <a:ext cx="4935220" cy="3825875"/>
            <a:chOff x="1006" y="2594"/>
            <a:chExt cx="7772" cy="6025"/>
          </a:xfrm>
        </p:grpSpPr>
        <p:sp>
          <p:nvSpPr>
            <p:cNvPr id="66" name="矩形 65"/>
            <p:cNvSpPr/>
            <p:nvPr/>
          </p:nvSpPr>
          <p:spPr>
            <a:xfrm>
              <a:off x="1006" y="2594"/>
              <a:ext cx="7772" cy="6025"/>
            </a:xfrm>
            <a:prstGeom prst="rect">
              <a:avLst/>
            </a:prstGeom>
            <a:solidFill>
              <a:schemeClr val="accent5">
                <a:lumMod val="75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7" name="文本框 50"/>
            <p:cNvSpPr txBox="1"/>
            <p:nvPr/>
          </p:nvSpPr>
          <p:spPr>
            <a:xfrm>
              <a:off x="2240" y="4842"/>
              <a:ext cx="5348" cy="9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sz="3200" b="1">
                  <a:solidFill>
                    <a:schemeClr val="bg1"/>
                  </a:solidFill>
                </a:rPr>
                <a:t>新授主题图位置</a:t>
              </a:r>
              <a:endParaRPr lang="zh-CN" sz="3200" b="1">
                <a:solidFill>
                  <a:schemeClr val="bg1"/>
                </a:solidFill>
              </a:endParaRPr>
            </a:p>
          </p:txBody>
        </p:sp>
      </p:grpSp>
      <p:sp>
        <p:nvSpPr>
          <p:cNvPr id="15" name="文本框 14"/>
          <p:cNvSpPr txBox="1"/>
          <p:nvPr/>
        </p:nvSpPr>
        <p:spPr>
          <a:xfrm>
            <a:off x="6219825" y="3776345"/>
            <a:ext cx="5506085" cy="20916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buClrTx/>
              <a:buSzTx/>
              <a:buNone/>
            </a:pPr>
            <a:r>
              <a:rPr lang="en-US" altLang="zh-CN" sz="2800" b="1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2</a:t>
            </a:r>
            <a:r>
              <a:rPr lang="zh-CN" altLang="en-US" sz="2800" b="1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、找一找图中哪些人或物体的数量可以用</a:t>
            </a:r>
            <a:r>
              <a:rPr lang="en-US" altLang="zh-CN" sz="2800" b="1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6</a:t>
            </a:r>
            <a:r>
              <a:rPr lang="zh-CN" altLang="en-US" sz="2800" b="1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或</a:t>
            </a:r>
            <a:r>
              <a:rPr lang="en-US" altLang="zh-CN" sz="2800" b="1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7</a:t>
            </a:r>
            <a:r>
              <a:rPr lang="zh-CN" altLang="en-US" sz="2800" b="1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来表示？你是怎么数出来的？</a:t>
            </a:r>
            <a:endParaRPr lang="zh-CN" altLang="en-US" sz="2800" b="1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pPr algn="l">
              <a:buClrTx/>
              <a:buSzTx/>
              <a:buNone/>
            </a:pPr>
            <a:endParaRPr lang="zh-CN" altLang="en-US" sz="2800" b="1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pPr algn="l"/>
            <a:endParaRPr lang="zh-CN" altLang="en-US" b="1"/>
          </a:p>
        </p:txBody>
      </p:sp>
      <p:grpSp>
        <p:nvGrpSpPr>
          <p:cNvPr id="8" name="组合 7"/>
          <p:cNvGrpSpPr/>
          <p:nvPr/>
        </p:nvGrpSpPr>
        <p:grpSpPr>
          <a:xfrm>
            <a:off x="5763260" y="3776345"/>
            <a:ext cx="454660" cy="458470"/>
            <a:chOff x="10734" y="4395"/>
            <a:chExt cx="716" cy="722"/>
          </a:xfrm>
        </p:grpSpPr>
        <p:sp>
          <p:nvSpPr>
            <p:cNvPr id="59" name="椭圆 58"/>
            <p:cNvSpPr/>
            <p:nvPr/>
          </p:nvSpPr>
          <p:spPr>
            <a:xfrm>
              <a:off x="10734" y="4395"/>
              <a:ext cx="716" cy="722"/>
            </a:xfrm>
            <a:prstGeom prst="ellipse">
              <a:avLst/>
            </a:prstGeom>
            <a:noFill/>
            <a:ln w="6350">
              <a:solidFill>
                <a:srgbClr val="3563A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5" name="Freeform 92"/>
            <p:cNvSpPr>
              <a:spLocks noEditPoints="1"/>
            </p:cNvSpPr>
            <p:nvPr/>
          </p:nvSpPr>
          <p:spPr bwMode="auto">
            <a:xfrm>
              <a:off x="10938" y="4496"/>
              <a:ext cx="308" cy="520"/>
            </a:xfrm>
            <a:custGeom>
              <a:avLst/>
              <a:gdLst>
                <a:gd name="T0" fmla="*/ 340 w 347"/>
                <a:gd name="T1" fmla="*/ 93 h 440"/>
                <a:gd name="T2" fmla="*/ 281 w 347"/>
                <a:gd name="T3" fmla="*/ 93 h 440"/>
                <a:gd name="T4" fmla="*/ 281 w 347"/>
                <a:gd name="T5" fmla="*/ 34 h 440"/>
                <a:gd name="T6" fmla="*/ 273 w 347"/>
                <a:gd name="T7" fmla="*/ 27 h 440"/>
                <a:gd name="T8" fmla="*/ 214 w 347"/>
                <a:gd name="T9" fmla="*/ 27 h 440"/>
                <a:gd name="T10" fmla="*/ 214 w 347"/>
                <a:gd name="T11" fmla="*/ 7 h 440"/>
                <a:gd name="T12" fmla="*/ 207 w 347"/>
                <a:gd name="T13" fmla="*/ 0 h 440"/>
                <a:gd name="T14" fmla="*/ 140 w 347"/>
                <a:gd name="T15" fmla="*/ 0 h 440"/>
                <a:gd name="T16" fmla="*/ 133 w 347"/>
                <a:gd name="T17" fmla="*/ 7 h 440"/>
                <a:gd name="T18" fmla="*/ 133 w 347"/>
                <a:gd name="T19" fmla="*/ 27 h 440"/>
                <a:gd name="T20" fmla="*/ 74 w 347"/>
                <a:gd name="T21" fmla="*/ 27 h 440"/>
                <a:gd name="T22" fmla="*/ 66 w 347"/>
                <a:gd name="T23" fmla="*/ 34 h 440"/>
                <a:gd name="T24" fmla="*/ 66 w 347"/>
                <a:gd name="T25" fmla="*/ 159 h 440"/>
                <a:gd name="T26" fmla="*/ 7 w 347"/>
                <a:gd name="T27" fmla="*/ 159 h 440"/>
                <a:gd name="T28" fmla="*/ 0 w 347"/>
                <a:gd name="T29" fmla="*/ 167 h 440"/>
                <a:gd name="T30" fmla="*/ 0 w 347"/>
                <a:gd name="T31" fmla="*/ 300 h 440"/>
                <a:gd name="T32" fmla="*/ 2 w 347"/>
                <a:gd name="T33" fmla="*/ 305 h 440"/>
                <a:gd name="T34" fmla="*/ 66 w 347"/>
                <a:gd name="T35" fmla="*/ 369 h 440"/>
                <a:gd name="T36" fmla="*/ 66 w 347"/>
                <a:gd name="T37" fmla="*/ 433 h 440"/>
                <a:gd name="T38" fmla="*/ 74 w 347"/>
                <a:gd name="T39" fmla="*/ 440 h 440"/>
                <a:gd name="T40" fmla="*/ 273 w 347"/>
                <a:gd name="T41" fmla="*/ 440 h 440"/>
                <a:gd name="T42" fmla="*/ 281 w 347"/>
                <a:gd name="T43" fmla="*/ 433 h 440"/>
                <a:gd name="T44" fmla="*/ 281 w 347"/>
                <a:gd name="T45" fmla="*/ 364 h 440"/>
                <a:gd name="T46" fmla="*/ 345 w 347"/>
                <a:gd name="T47" fmla="*/ 305 h 440"/>
                <a:gd name="T48" fmla="*/ 347 w 347"/>
                <a:gd name="T49" fmla="*/ 300 h 440"/>
                <a:gd name="T50" fmla="*/ 347 w 347"/>
                <a:gd name="T51" fmla="*/ 100 h 440"/>
                <a:gd name="T52" fmla="*/ 340 w 347"/>
                <a:gd name="T53" fmla="*/ 93 h 440"/>
                <a:gd name="T54" fmla="*/ 332 w 347"/>
                <a:gd name="T55" fmla="*/ 296 h 440"/>
                <a:gd name="T56" fmla="*/ 268 w 347"/>
                <a:gd name="T57" fmla="*/ 355 h 440"/>
                <a:gd name="T58" fmla="*/ 266 w 347"/>
                <a:gd name="T59" fmla="*/ 361 h 440"/>
                <a:gd name="T60" fmla="*/ 266 w 347"/>
                <a:gd name="T61" fmla="*/ 425 h 440"/>
                <a:gd name="T62" fmla="*/ 81 w 347"/>
                <a:gd name="T63" fmla="*/ 425 h 440"/>
                <a:gd name="T64" fmla="*/ 81 w 347"/>
                <a:gd name="T65" fmla="*/ 366 h 440"/>
                <a:gd name="T66" fmla="*/ 79 w 347"/>
                <a:gd name="T67" fmla="*/ 361 h 440"/>
                <a:gd name="T68" fmla="*/ 15 w 347"/>
                <a:gd name="T69" fmla="*/ 297 h 440"/>
                <a:gd name="T70" fmla="*/ 15 w 347"/>
                <a:gd name="T71" fmla="*/ 174 h 440"/>
                <a:gd name="T72" fmla="*/ 66 w 347"/>
                <a:gd name="T73" fmla="*/ 174 h 440"/>
                <a:gd name="T74" fmla="*/ 66 w 347"/>
                <a:gd name="T75" fmla="*/ 233 h 440"/>
                <a:gd name="T76" fmla="*/ 81 w 347"/>
                <a:gd name="T77" fmla="*/ 233 h 440"/>
                <a:gd name="T78" fmla="*/ 81 w 347"/>
                <a:gd name="T79" fmla="*/ 167 h 440"/>
                <a:gd name="T80" fmla="*/ 81 w 347"/>
                <a:gd name="T81" fmla="*/ 41 h 440"/>
                <a:gd name="T82" fmla="*/ 133 w 347"/>
                <a:gd name="T83" fmla="*/ 41 h 440"/>
                <a:gd name="T84" fmla="*/ 133 w 347"/>
                <a:gd name="T85" fmla="*/ 233 h 440"/>
                <a:gd name="T86" fmla="*/ 148 w 347"/>
                <a:gd name="T87" fmla="*/ 233 h 440"/>
                <a:gd name="T88" fmla="*/ 148 w 347"/>
                <a:gd name="T89" fmla="*/ 34 h 440"/>
                <a:gd name="T90" fmla="*/ 148 w 347"/>
                <a:gd name="T91" fmla="*/ 15 h 440"/>
                <a:gd name="T92" fmla="*/ 199 w 347"/>
                <a:gd name="T93" fmla="*/ 15 h 440"/>
                <a:gd name="T94" fmla="*/ 199 w 347"/>
                <a:gd name="T95" fmla="*/ 34 h 440"/>
                <a:gd name="T96" fmla="*/ 199 w 347"/>
                <a:gd name="T97" fmla="*/ 233 h 440"/>
                <a:gd name="T98" fmla="*/ 214 w 347"/>
                <a:gd name="T99" fmla="*/ 233 h 440"/>
                <a:gd name="T100" fmla="*/ 214 w 347"/>
                <a:gd name="T101" fmla="*/ 41 h 440"/>
                <a:gd name="T102" fmla="*/ 266 w 347"/>
                <a:gd name="T103" fmla="*/ 41 h 440"/>
                <a:gd name="T104" fmla="*/ 266 w 347"/>
                <a:gd name="T105" fmla="*/ 100 h 440"/>
                <a:gd name="T106" fmla="*/ 266 w 347"/>
                <a:gd name="T107" fmla="*/ 233 h 440"/>
                <a:gd name="T108" fmla="*/ 281 w 347"/>
                <a:gd name="T109" fmla="*/ 233 h 440"/>
                <a:gd name="T110" fmla="*/ 281 w 347"/>
                <a:gd name="T111" fmla="*/ 108 h 440"/>
                <a:gd name="T112" fmla="*/ 332 w 347"/>
                <a:gd name="T113" fmla="*/ 108 h 440"/>
                <a:gd name="T114" fmla="*/ 332 w 347"/>
                <a:gd name="T115" fmla="*/ 296 h 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347" h="440">
                  <a:moveTo>
                    <a:pt x="340" y="93"/>
                  </a:moveTo>
                  <a:cubicBezTo>
                    <a:pt x="281" y="93"/>
                    <a:pt x="281" y="93"/>
                    <a:pt x="281" y="93"/>
                  </a:cubicBezTo>
                  <a:cubicBezTo>
                    <a:pt x="281" y="34"/>
                    <a:pt x="281" y="34"/>
                    <a:pt x="281" y="34"/>
                  </a:cubicBezTo>
                  <a:cubicBezTo>
                    <a:pt x="281" y="30"/>
                    <a:pt x="277" y="27"/>
                    <a:pt x="273" y="27"/>
                  </a:cubicBezTo>
                  <a:cubicBezTo>
                    <a:pt x="214" y="27"/>
                    <a:pt x="214" y="27"/>
                    <a:pt x="214" y="27"/>
                  </a:cubicBezTo>
                  <a:cubicBezTo>
                    <a:pt x="214" y="7"/>
                    <a:pt x="214" y="7"/>
                    <a:pt x="214" y="7"/>
                  </a:cubicBezTo>
                  <a:cubicBezTo>
                    <a:pt x="214" y="3"/>
                    <a:pt x="211" y="0"/>
                    <a:pt x="207" y="0"/>
                  </a:cubicBezTo>
                  <a:cubicBezTo>
                    <a:pt x="140" y="0"/>
                    <a:pt x="140" y="0"/>
                    <a:pt x="140" y="0"/>
                  </a:cubicBezTo>
                  <a:cubicBezTo>
                    <a:pt x="136" y="0"/>
                    <a:pt x="133" y="3"/>
                    <a:pt x="133" y="7"/>
                  </a:cubicBezTo>
                  <a:cubicBezTo>
                    <a:pt x="133" y="27"/>
                    <a:pt x="133" y="27"/>
                    <a:pt x="133" y="27"/>
                  </a:cubicBezTo>
                  <a:cubicBezTo>
                    <a:pt x="74" y="27"/>
                    <a:pt x="74" y="27"/>
                    <a:pt x="74" y="27"/>
                  </a:cubicBezTo>
                  <a:cubicBezTo>
                    <a:pt x="70" y="27"/>
                    <a:pt x="66" y="30"/>
                    <a:pt x="66" y="34"/>
                  </a:cubicBezTo>
                  <a:cubicBezTo>
                    <a:pt x="66" y="159"/>
                    <a:pt x="66" y="159"/>
                    <a:pt x="66" y="159"/>
                  </a:cubicBezTo>
                  <a:cubicBezTo>
                    <a:pt x="7" y="159"/>
                    <a:pt x="7" y="159"/>
                    <a:pt x="7" y="159"/>
                  </a:cubicBezTo>
                  <a:cubicBezTo>
                    <a:pt x="3" y="159"/>
                    <a:pt x="0" y="163"/>
                    <a:pt x="0" y="167"/>
                  </a:cubicBezTo>
                  <a:cubicBezTo>
                    <a:pt x="0" y="300"/>
                    <a:pt x="0" y="300"/>
                    <a:pt x="0" y="300"/>
                  </a:cubicBezTo>
                  <a:cubicBezTo>
                    <a:pt x="0" y="302"/>
                    <a:pt x="1" y="304"/>
                    <a:pt x="2" y="305"/>
                  </a:cubicBezTo>
                  <a:cubicBezTo>
                    <a:pt x="66" y="369"/>
                    <a:pt x="66" y="369"/>
                    <a:pt x="66" y="369"/>
                  </a:cubicBezTo>
                  <a:cubicBezTo>
                    <a:pt x="66" y="433"/>
                    <a:pt x="66" y="433"/>
                    <a:pt x="66" y="433"/>
                  </a:cubicBezTo>
                  <a:cubicBezTo>
                    <a:pt x="66" y="437"/>
                    <a:pt x="70" y="440"/>
                    <a:pt x="74" y="440"/>
                  </a:cubicBezTo>
                  <a:cubicBezTo>
                    <a:pt x="273" y="440"/>
                    <a:pt x="273" y="440"/>
                    <a:pt x="273" y="440"/>
                  </a:cubicBezTo>
                  <a:cubicBezTo>
                    <a:pt x="277" y="440"/>
                    <a:pt x="281" y="437"/>
                    <a:pt x="281" y="433"/>
                  </a:cubicBezTo>
                  <a:cubicBezTo>
                    <a:pt x="281" y="364"/>
                    <a:pt x="281" y="364"/>
                    <a:pt x="281" y="364"/>
                  </a:cubicBezTo>
                  <a:cubicBezTo>
                    <a:pt x="345" y="305"/>
                    <a:pt x="345" y="305"/>
                    <a:pt x="345" y="305"/>
                  </a:cubicBezTo>
                  <a:cubicBezTo>
                    <a:pt x="346" y="304"/>
                    <a:pt x="347" y="302"/>
                    <a:pt x="347" y="300"/>
                  </a:cubicBezTo>
                  <a:cubicBezTo>
                    <a:pt x="347" y="100"/>
                    <a:pt x="347" y="100"/>
                    <a:pt x="347" y="100"/>
                  </a:cubicBezTo>
                  <a:cubicBezTo>
                    <a:pt x="347" y="96"/>
                    <a:pt x="344" y="93"/>
                    <a:pt x="340" y="93"/>
                  </a:cubicBezTo>
                  <a:close/>
                  <a:moveTo>
                    <a:pt x="332" y="296"/>
                  </a:moveTo>
                  <a:cubicBezTo>
                    <a:pt x="268" y="355"/>
                    <a:pt x="268" y="355"/>
                    <a:pt x="268" y="355"/>
                  </a:cubicBezTo>
                  <a:cubicBezTo>
                    <a:pt x="267" y="357"/>
                    <a:pt x="266" y="359"/>
                    <a:pt x="266" y="361"/>
                  </a:cubicBezTo>
                  <a:cubicBezTo>
                    <a:pt x="266" y="425"/>
                    <a:pt x="266" y="425"/>
                    <a:pt x="266" y="425"/>
                  </a:cubicBezTo>
                  <a:cubicBezTo>
                    <a:pt x="81" y="425"/>
                    <a:pt x="81" y="425"/>
                    <a:pt x="81" y="425"/>
                  </a:cubicBezTo>
                  <a:cubicBezTo>
                    <a:pt x="81" y="366"/>
                    <a:pt x="81" y="366"/>
                    <a:pt x="81" y="366"/>
                  </a:cubicBezTo>
                  <a:cubicBezTo>
                    <a:pt x="81" y="364"/>
                    <a:pt x="80" y="362"/>
                    <a:pt x="79" y="361"/>
                  </a:cubicBezTo>
                  <a:cubicBezTo>
                    <a:pt x="15" y="297"/>
                    <a:pt x="15" y="297"/>
                    <a:pt x="15" y="297"/>
                  </a:cubicBezTo>
                  <a:cubicBezTo>
                    <a:pt x="15" y="174"/>
                    <a:pt x="15" y="174"/>
                    <a:pt x="15" y="174"/>
                  </a:cubicBezTo>
                  <a:cubicBezTo>
                    <a:pt x="66" y="174"/>
                    <a:pt x="66" y="174"/>
                    <a:pt x="66" y="174"/>
                  </a:cubicBezTo>
                  <a:cubicBezTo>
                    <a:pt x="66" y="233"/>
                    <a:pt x="66" y="233"/>
                    <a:pt x="66" y="233"/>
                  </a:cubicBezTo>
                  <a:cubicBezTo>
                    <a:pt x="81" y="233"/>
                    <a:pt x="81" y="233"/>
                    <a:pt x="81" y="233"/>
                  </a:cubicBezTo>
                  <a:cubicBezTo>
                    <a:pt x="81" y="167"/>
                    <a:pt x="81" y="167"/>
                    <a:pt x="81" y="167"/>
                  </a:cubicBezTo>
                  <a:cubicBezTo>
                    <a:pt x="81" y="41"/>
                    <a:pt x="81" y="41"/>
                    <a:pt x="81" y="41"/>
                  </a:cubicBezTo>
                  <a:cubicBezTo>
                    <a:pt x="133" y="41"/>
                    <a:pt x="133" y="41"/>
                    <a:pt x="133" y="41"/>
                  </a:cubicBezTo>
                  <a:cubicBezTo>
                    <a:pt x="133" y="233"/>
                    <a:pt x="133" y="233"/>
                    <a:pt x="133" y="233"/>
                  </a:cubicBezTo>
                  <a:cubicBezTo>
                    <a:pt x="148" y="233"/>
                    <a:pt x="148" y="233"/>
                    <a:pt x="148" y="233"/>
                  </a:cubicBezTo>
                  <a:cubicBezTo>
                    <a:pt x="148" y="34"/>
                    <a:pt x="148" y="34"/>
                    <a:pt x="148" y="34"/>
                  </a:cubicBezTo>
                  <a:cubicBezTo>
                    <a:pt x="148" y="15"/>
                    <a:pt x="148" y="15"/>
                    <a:pt x="148" y="15"/>
                  </a:cubicBezTo>
                  <a:cubicBezTo>
                    <a:pt x="199" y="15"/>
                    <a:pt x="199" y="15"/>
                    <a:pt x="199" y="15"/>
                  </a:cubicBezTo>
                  <a:cubicBezTo>
                    <a:pt x="199" y="34"/>
                    <a:pt x="199" y="34"/>
                    <a:pt x="199" y="34"/>
                  </a:cubicBezTo>
                  <a:cubicBezTo>
                    <a:pt x="199" y="233"/>
                    <a:pt x="199" y="233"/>
                    <a:pt x="199" y="233"/>
                  </a:cubicBezTo>
                  <a:cubicBezTo>
                    <a:pt x="214" y="233"/>
                    <a:pt x="214" y="233"/>
                    <a:pt x="214" y="233"/>
                  </a:cubicBezTo>
                  <a:cubicBezTo>
                    <a:pt x="214" y="41"/>
                    <a:pt x="214" y="41"/>
                    <a:pt x="214" y="41"/>
                  </a:cubicBezTo>
                  <a:cubicBezTo>
                    <a:pt x="266" y="41"/>
                    <a:pt x="266" y="41"/>
                    <a:pt x="266" y="41"/>
                  </a:cubicBezTo>
                  <a:cubicBezTo>
                    <a:pt x="266" y="100"/>
                    <a:pt x="266" y="100"/>
                    <a:pt x="266" y="100"/>
                  </a:cubicBezTo>
                  <a:cubicBezTo>
                    <a:pt x="266" y="233"/>
                    <a:pt x="266" y="233"/>
                    <a:pt x="266" y="233"/>
                  </a:cubicBezTo>
                  <a:cubicBezTo>
                    <a:pt x="281" y="233"/>
                    <a:pt x="281" y="233"/>
                    <a:pt x="281" y="233"/>
                  </a:cubicBezTo>
                  <a:cubicBezTo>
                    <a:pt x="281" y="108"/>
                    <a:pt x="281" y="108"/>
                    <a:pt x="281" y="108"/>
                  </a:cubicBezTo>
                  <a:cubicBezTo>
                    <a:pt x="332" y="108"/>
                    <a:pt x="332" y="108"/>
                    <a:pt x="332" y="108"/>
                  </a:cubicBezTo>
                  <a:lnTo>
                    <a:pt x="332" y="296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</p:spPr>
          <p:txBody>
            <a:bodyPr vert="horz" wrap="square" lIns="68571" tIns="34286" rIns="68571" bIns="34286" numCol="1" anchor="t" anchorCtr="0" compatLnSpc="1"/>
            <a:lstStyle/>
            <a:p>
              <a:pPr defTabSz="685800"/>
              <a:endParaRPr lang="en-US" sz="1400">
                <a:solidFill>
                  <a:srgbClr val="FFFFFF"/>
                </a:solidFill>
                <a:latin typeface="Segoe UI" panose="020B0502040204020203"/>
              </a:endParaRPr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6219825" y="1998980"/>
            <a:ext cx="5853430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l"/>
            <a:r>
              <a:rPr lang="en-US" altLang="zh-CN" sz="2800" b="1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1</a:t>
            </a:r>
            <a:r>
              <a:rPr lang="zh-CN" altLang="en-US" sz="2800" b="1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、说一说图中的小朋友们在干什么？</a:t>
            </a:r>
            <a:endParaRPr lang="zh-CN" altLang="en-US" sz="2800" b="1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5761355" y="1992630"/>
            <a:ext cx="457835" cy="494665"/>
            <a:chOff x="10735" y="6112"/>
            <a:chExt cx="1210" cy="1210"/>
          </a:xfrm>
        </p:grpSpPr>
        <p:sp>
          <p:nvSpPr>
            <p:cNvPr id="58" name="椭圆 57"/>
            <p:cNvSpPr/>
            <p:nvPr/>
          </p:nvSpPr>
          <p:spPr>
            <a:xfrm>
              <a:off x="10735" y="6112"/>
              <a:ext cx="1211" cy="1211"/>
            </a:xfrm>
            <a:prstGeom prst="ellipse">
              <a:avLst/>
            </a:prstGeom>
            <a:noFill/>
            <a:ln w="6350">
              <a:solidFill>
                <a:srgbClr val="3563A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4" name="Freeform 73"/>
            <p:cNvSpPr>
              <a:spLocks noEditPoints="1"/>
            </p:cNvSpPr>
            <p:nvPr/>
          </p:nvSpPr>
          <p:spPr bwMode="auto">
            <a:xfrm>
              <a:off x="11021" y="6484"/>
              <a:ext cx="677" cy="566"/>
            </a:xfrm>
            <a:custGeom>
              <a:avLst/>
              <a:gdLst>
                <a:gd name="T0" fmla="*/ 339 w 411"/>
                <a:gd name="T1" fmla="*/ 344 h 344"/>
                <a:gd name="T2" fmla="*/ 334 w 411"/>
                <a:gd name="T3" fmla="*/ 342 h 344"/>
                <a:gd name="T4" fmla="*/ 270 w 411"/>
                <a:gd name="T5" fmla="*/ 277 h 344"/>
                <a:gd name="T6" fmla="*/ 74 w 411"/>
                <a:gd name="T7" fmla="*/ 277 h 344"/>
                <a:gd name="T8" fmla="*/ 0 w 411"/>
                <a:gd name="T9" fmla="*/ 203 h 344"/>
                <a:gd name="T10" fmla="*/ 0 w 411"/>
                <a:gd name="T11" fmla="*/ 74 h 344"/>
                <a:gd name="T12" fmla="*/ 74 w 411"/>
                <a:gd name="T13" fmla="*/ 0 h 344"/>
                <a:gd name="T14" fmla="*/ 338 w 411"/>
                <a:gd name="T15" fmla="*/ 0 h 344"/>
                <a:gd name="T16" fmla="*/ 411 w 411"/>
                <a:gd name="T17" fmla="*/ 74 h 344"/>
                <a:gd name="T18" fmla="*/ 411 w 411"/>
                <a:gd name="T19" fmla="*/ 203 h 344"/>
                <a:gd name="T20" fmla="*/ 347 w 411"/>
                <a:gd name="T21" fmla="*/ 277 h 344"/>
                <a:gd name="T22" fmla="*/ 347 w 411"/>
                <a:gd name="T23" fmla="*/ 337 h 344"/>
                <a:gd name="T24" fmla="*/ 342 w 411"/>
                <a:gd name="T25" fmla="*/ 344 h 344"/>
                <a:gd name="T26" fmla="*/ 339 w 411"/>
                <a:gd name="T27" fmla="*/ 344 h 344"/>
                <a:gd name="T28" fmla="*/ 74 w 411"/>
                <a:gd name="T29" fmla="*/ 15 h 344"/>
                <a:gd name="T30" fmla="*/ 14 w 411"/>
                <a:gd name="T31" fmla="*/ 74 h 344"/>
                <a:gd name="T32" fmla="*/ 14 w 411"/>
                <a:gd name="T33" fmla="*/ 203 h 344"/>
                <a:gd name="T34" fmla="*/ 74 w 411"/>
                <a:gd name="T35" fmla="*/ 262 h 344"/>
                <a:gd name="T36" fmla="*/ 273 w 411"/>
                <a:gd name="T37" fmla="*/ 262 h 344"/>
                <a:gd name="T38" fmla="*/ 278 w 411"/>
                <a:gd name="T39" fmla="*/ 264 h 344"/>
                <a:gd name="T40" fmla="*/ 332 w 411"/>
                <a:gd name="T41" fmla="*/ 319 h 344"/>
                <a:gd name="T42" fmla="*/ 332 w 411"/>
                <a:gd name="T43" fmla="*/ 270 h 344"/>
                <a:gd name="T44" fmla="*/ 339 w 411"/>
                <a:gd name="T45" fmla="*/ 262 h 344"/>
                <a:gd name="T46" fmla="*/ 397 w 411"/>
                <a:gd name="T47" fmla="*/ 203 h 344"/>
                <a:gd name="T48" fmla="*/ 397 w 411"/>
                <a:gd name="T49" fmla="*/ 74 h 344"/>
                <a:gd name="T50" fmla="*/ 338 w 411"/>
                <a:gd name="T51" fmla="*/ 15 h 344"/>
                <a:gd name="T52" fmla="*/ 74 w 411"/>
                <a:gd name="T53" fmla="*/ 15 h 3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11" h="344">
                  <a:moveTo>
                    <a:pt x="339" y="344"/>
                  </a:moveTo>
                  <a:cubicBezTo>
                    <a:pt x="337" y="344"/>
                    <a:pt x="336" y="343"/>
                    <a:pt x="334" y="342"/>
                  </a:cubicBezTo>
                  <a:cubicBezTo>
                    <a:pt x="270" y="277"/>
                    <a:pt x="270" y="277"/>
                    <a:pt x="270" y="277"/>
                  </a:cubicBezTo>
                  <a:cubicBezTo>
                    <a:pt x="74" y="277"/>
                    <a:pt x="74" y="277"/>
                    <a:pt x="74" y="277"/>
                  </a:cubicBezTo>
                  <a:cubicBezTo>
                    <a:pt x="33" y="277"/>
                    <a:pt x="0" y="244"/>
                    <a:pt x="0" y="203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0" y="33"/>
                    <a:pt x="33" y="0"/>
                    <a:pt x="74" y="0"/>
                  </a:cubicBezTo>
                  <a:cubicBezTo>
                    <a:pt x="338" y="0"/>
                    <a:pt x="338" y="0"/>
                    <a:pt x="338" y="0"/>
                  </a:cubicBezTo>
                  <a:cubicBezTo>
                    <a:pt x="378" y="0"/>
                    <a:pt x="411" y="33"/>
                    <a:pt x="411" y="74"/>
                  </a:cubicBezTo>
                  <a:cubicBezTo>
                    <a:pt x="411" y="203"/>
                    <a:pt x="411" y="203"/>
                    <a:pt x="411" y="203"/>
                  </a:cubicBezTo>
                  <a:cubicBezTo>
                    <a:pt x="411" y="242"/>
                    <a:pt x="384" y="273"/>
                    <a:pt x="347" y="277"/>
                  </a:cubicBezTo>
                  <a:cubicBezTo>
                    <a:pt x="347" y="337"/>
                    <a:pt x="347" y="337"/>
                    <a:pt x="347" y="337"/>
                  </a:cubicBezTo>
                  <a:cubicBezTo>
                    <a:pt x="347" y="340"/>
                    <a:pt x="345" y="342"/>
                    <a:pt x="342" y="344"/>
                  </a:cubicBezTo>
                  <a:cubicBezTo>
                    <a:pt x="341" y="344"/>
                    <a:pt x="340" y="344"/>
                    <a:pt x="339" y="344"/>
                  </a:cubicBezTo>
                  <a:close/>
                  <a:moveTo>
                    <a:pt x="74" y="15"/>
                  </a:moveTo>
                  <a:cubicBezTo>
                    <a:pt x="41" y="15"/>
                    <a:pt x="14" y="41"/>
                    <a:pt x="14" y="74"/>
                  </a:cubicBezTo>
                  <a:cubicBezTo>
                    <a:pt x="14" y="203"/>
                    <a:pt x="14" y="203"/>
                    <a:pt x="14" y="203"/>
                  </a:cubicBezTo>
                  <a:cubicBezTo>
                    <a:pt x="14" y="236"/>
                    <a:pt x="41" y="262"/>
                    <a:pt x="74" y="262"/>
                  </a:cubicBezTo>
                  <a:cubicBezTo>
                    <a:pt x="273" y="262"/>
                    <a:pt x="273" y="262"/>
                    <a:pt x="273" y="262"/>
                  </a:cubicBezTo>
                  <a:cubicBezTo>
                    <a:pt x="275" y="262"/>
                    <a:pt x="277" y="263"/>
                    <a:pt x="278" y="264"/>
                  </a:cubicBezTo>
                  <a:cubicBezTo>
                    <a:pt x="332" y="319"/>
                    <a:pt x="332" y="319"/>
                    <a:pt x="332" y="319"/>
                  </a:cubicBezTo>
                  <a:cubicBezTo>
                    <a:pt x="332" y="270"/>
                    <a:pt x="332" y="270"/>
                    <a:pt x="332" y="270"/>
                  </a:cubicBezTo>
                  <a:cubicBezTo>
                    <a:pt x="332" y="266"/>
                    <a:pt x="335" y="262"/>
                    <a:pt x="339" y="262"/>
                  </a:cubicBezTo>
                  <a:cubicBezTo>
                    <a:pt x="371" y="262"/>
                    <a:pt x="397" y="236"/>
                    <a:pt x="397" y="203"/>
                  </a:cubicBezTo>
                  <a:cubicBezTo>
                    <a:pt x="397" y="74"/>
                    <a:pt x="397" y="74"/>
                    <a:pt x="397" y="74"/>
                  </a:cubicBezTo>
                  <a:cubicBezTo>
                    <a:pt x="397" y="41"/>
                    <a:pt x="370" y="15"/>
                    <a:pt x="338" y="15"/>
                  </a:cubicBezTo>
                  <a:lnTo>
                    <a:pt x="74" y="15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</p:spPr>
          <p:txBody>
            <a:bodyPr vert="horz" wrap="square" lIns="68571" tIns="34286" rIns="68571" bIns="34286" numCol="1" anchor="t" anchorCtr="0" compatLnSpc="1"/>
            <a:lstStyle/>
            <a:p>
              <a:pPr defTabSz="685800"/>
              <a:endParaRPr lang="en-US" sz="1400">
                <a:solidFill>
                  <a:srgbClr val="FFFFFF"/>
                </a:solidFill>
                <a:latin typeface="Segoe UI" panose="020B0502040204020203"/>
              </a:endParaRPr>
            </a:p>
          </p:txBody>
        </p:sp>
      </p:grpSp>
      <p:pic>
        <p:nvPicPr>
          <p:cNvPr id="4098" name="Picture 14" descr="157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638175" y="1647190"/>
            <a:ext cx="4935855" cy="437134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>
            <a:off x="251519" y="2780928"/>
            <a:ext cx="735006" cy="363636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"/>
              </a:rPr>
              <a:t>www.1ppt.com/moban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"/>
              </a:rPr>
              <a:t>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素材：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"/>
              </a:rPr>
              <a:t>www.1ppt.com/sucai/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背景：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3"/>
              </a:rPr>
              <a:t>www.1ppt.com/beijing/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图表：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4"/>
              </a:rPr>
              <a:t>www.1ppt.com/tubiao/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5"/>
              </a:rPr>
              <a:t>www.1ppt.com/xiazai/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6"/>
              </a:rPr>
              <a:t>www.1ppt.com/powerpoint/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资料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7"/>
              </a:rPr>
              <a:t>www.1ppt.com/ziliao/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范文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8"/>
              </a:rPr>
              <a:t>www.1ppt.com/fanwen/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试卷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9"/>
              </a:rPr>
              <a:t>www.1ppt.com/shiti/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教案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0"/>
              </a:rPr>
              <a:t>www.1ppt.com/jiaoan/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论坛：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1"/>
              </a:rPr>
              <a:t>www.1ppt.cn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        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2"/>
              </a:rPr>
              <a:t>www.1ppt.com/kejian/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语文课件：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3"/>
              </a:rPr>
              <a:t>www.1ppt.com/kejian/yuwen/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数学课件：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4"/>
              </a:rPr>
              <a:t>www.1ppt.com/kejian/shuxue/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英语课件：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5"/>
              </a:rPr>
              <a:t>www.1ppt.com/kejian/yingyu/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美术课件：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6"/>
              </a:rPr>
              <a:t>www.1ppt.com/kejian/meishu/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科学课件：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7"/>
              </a:rPr>
              <a:t>www.1ppt.com/kejian/kexue/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物理课件：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8"/>
              </a:rPr>
              <a:t>www.1ppt.com/kejian/wuli/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化学课件：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9"/>
              </a:rPr>
              <a:t>www.1ppt.com/kejian/huaxue/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生物课件：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0"/>
              </a:rPr>
              <a:t>www.1ppt.com/kejian/shengwu/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地理课件：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1"/>
              </a:rPr>
              <a:t>www.1ppt.com/kejian/dili/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历史课件：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2"/>
              </a:rPr>
              <a:t>www.1ppt.com/kejian/lishi/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endParaRPr kumimoji="0" lang="zh-CN" altLang="en-US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6145" name="Picture 20" descr="157"/>
          <p:cNvPicPr>
            <a:picLocks noChangeAspect="1"/>
          </p:cNvPicPr>
          <p:nvPr>
            <p:custDataLst>
              <p:tags r:id="rId23"/>
            </p:custDataLst>
          </p:nvPr>
        </p:nvPicPr>
        <p:blipFill>
          <a:blip r:embed="rId24" cstate="email"/>
          <a:stretch>
            <a:fillRect/>
          </a:stretch>
        </p:blipFill>
        <p:spPr>
          <a:xfrm>
            <a:off x="250825" y="2471738"/>
            <a:ext cx="4067175" cy="340518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2" name="Picture 17" descr="158"/>
          <p:cNvPicPr>
            <a:picLocks noChangeAspect="1"/>
          </p:cNvPicPr>
          <p:nvPr/>
        </p:nvPicPr>
        <p:blipFill>
          <a:blip r:embed="rId25" cstate="email"/>
          <a:stretch>
            <a:fillRect/>
          </a:stretch>
        </p:blipFill>
        <p:spPr>
          <a:xfrm>
            <a:off x="4500563" y="1600200"/>
            <a:ext cx="4092575" cy="7493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2" name="Picture 23"/>
          <p:cNvPicPr>
            <a:picLocks noChangeAspect="1"/>
          </p:cNvPicPr>
          <p:nvPr/>
        </p:nvPicPr>
        <p:blipFill>
          <a:blip r:embed="rId26" cstate="email"/>
          <a:srcRect l="3488" b="8694"/>
          <a:stretch>
            <a:fillRect/>
          </a:stretch>
        </p:blipFill>
        <p:spPr>
          <a:xfrm>
            <a:off x="5594350" y="2420938"/>
            <a:ext cx="1857375" cy="9398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0" name="Group 32"/>
          <p:cNvPicPr/>
          <p:nvPr/>
        </p:nvPicPr>
        <p:blipFill>
          <a:blip r:embed="rId27" cstate="email"/>
          <a:stretch>
            <a:fillRect/>
          </a:stretch>
        </p:blipFill>
        <p:spPr>
          <a:xfrm>
            <a:off x="4885055" y="3897948"/>
            <a:ext cx="915988" cy="13271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1" name="Picture 16" descr="158-4"/>
          <p:cNvPicPr>
            <a:picLocks noChangeAspect="1"/>
          </p:cNvPicPr>
          <p:nvPr/>
        </p:nvPicPr>
        <p:blipFill>
          <a:blip r:embed="rId28" cstate="email"/>
          <a:stretch>
            <a:fillRect/>
          </a:stretch>
        </p:blipFill>
        <p:spPr>
          <a:xfrm>
            <a:off x="6113463" y="3982720"/>
            <a:ext cx="1338262" cy="11588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0" name="Picture 15" descr="158-3"/>
          <p:cNvPicPr>
            <a:picLocks noChangeAspect="1"/>
          </p:cNvPicPr>
          <p:nvPr/>
        </p:nvPicPr>
        <p:blipFill>
          <a:blip r:embed="rId29" cstate="email"/>
          <a:stretch>
            <a:fillRect/>
          </a:stretch>
        </p:blipFill>
        <p:spPr>
          <a:xfrm>
            <a:off x="8763953" y="4192270"/>
            <a:ext cx="949325" cy="94932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021080" y="1607820"/>
            <a:ext cx="7452995" cy="52197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algn="l"/>
            <a:r>
              <a:rPr lang="zh-CN" altLang="en-US" sz="2800" b="1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  </a:t>
            </a:r>
            <a:r>
              <a:rPr lang="en-US" altLang="zh-CN" sz="2800" b="1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1</a:t>
            </a:r>
            <a:r>
              <a:rPr lang="zh-CN" altLang="en-US" sz="2800" b="1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、画一画（用自己喜欢的图形表示出</a:t>
            </a:r>
            <a:r>
              <a:rPr lang="en-US" altLang="zh-CN" sz="2800" b="1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6</a:t>
            </a:r>
            <a:r>
              <a:rPr lang="zh-CN" altLang="en-US" sz="2800" b="1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和</a:t>
            </a:r>
            <a:r>
              <a:rPr lang="en-US" altLang="zh-CN" sz="2800" b="1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7</a:t>
            </a:r>
            <a:r>
              <a:rPr lang="zh-CN" altLang="en-US" sz="2800" b="1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）</a:t>
            </a:r>
            <a:endParaRPr lang="zh-CN" altLang="en-US" sz="2800" b="1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021080" y="2757170"/>
            <a:ext cx="9230995" cy="52197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algn="l"/>
            <a:r>
              <a:rPr lang="zh-CN" altLang="en-US" sz="2800" b="1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  </a:t>
            </a:r>
            <a:r>
              <a:rPr lang="en-US" altLang="zh-CN" sz="2800" b="1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2</a:t>
            </a:r>
            <a:r>
              <a:rPr lang="zh-CN" altLang="en-US" sz="2800" b="1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、摆一摆（用</a:t>
            </a:r>
            <a:r>
              <a:rPr lang="en-US" altLang="zh-CN" sz="2800" b="1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6</a:t>
            </a:r>
            <a:r>
              <a:rPr lang="zh-CN" altLang="en-US" sz="2800" b="1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根小棒和</a:t>
            </a:r>
            <a:r>
              <a:rPr lang="en-US" altLang="zh-CN" sz="2800" b="1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7</a:t>
            </a:r>
            <a:r>
              <a:rPr lang="zh-CN" altLang="en-US" sz="2800" b="1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根小棒摆出自己喜欢的图形）</a:t>
            </a:r>
            <a:endParaRPr lang="zh-CN" altLang="en-US" sz="2800" b="1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021080" y="3842385"/>
            <a:ext cx="9586595" cy="52197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algn="l"/>
            <a:r>
              <a:rPr lang="zh-CN" altLang="en-US" sz="2800" b="1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  </a:t>
            </a:r>
            <a:r>
              <a:rPr lang="en-US" altLang="zh-CN" sz="2800" b="1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3</a:t>
            </a:r>
            <a:r>
              <a:rPr lang="zh-CN" altLang="en-US" sz="2800" b="1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、说一说（生活中哪些事物的数量可以用</a:t>
            </a:r>
            <a:r>
              <a:rPr lang="en-US" altLang="zh-CN" sz="2800" b="1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6</a:t>
            </a:r>
            <a:r>
              <a:rPr lang="zh-CN" altLang="en-US" sz="2800" b="1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和</a:t>
            </a:r>
            <a:r>
              <a:rPr lang="en-US" altLang="zh-CN" sz="2800" b="1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7</a:t>
            </a:r>
            <a:r>
              <a:rPr lang="zh-CN" altLang="en-US" sz="2800" b="1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来表示？）</a:t>
            </a:r>
            <a:endParaRPr lang="zh-CN" altLang="en-US" sz="2800" b="1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第5单元—雪花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4785360" y="1725930"/>
            <a:ext cx="2621280" cy="1966595"/>
          </a:xfrm>
          <a:prstGeom prst="rect">
            <a:avLst/>
          </a:prstGeom>
        </p:spPr>
      </p:pic>
      <p:pic>
        <p:nvPicPr>
          <p:cNvPr id="3" name="图片 2" descr="第5单元—6片花瓣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8150225" y="1828800"/>
            <a:ext cx="2484120" cy="1863725"/>
          </a:xfrm>
          <a:prstGeom prst="rect">
            <a:avLst/>
          </a:prstGeom>
        </p:spPr>
      </p:pic>
      <p:pic>
        <p:nvPicPr>
          <p:cNvPr id="4" name="图片 3" descr="第5单元—北斗七星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569595" y="1725930"/>
            <a:ext cx="3507740" cy="4597400"/>
          </a:xfrm>
          <a:prstGeom prst="rect">
            <a:avLst/>
          </a:prstGeom>
        </p:spPr>
      </p:pic>
      <p:pic>
        <p:nvPicPr>
          <p:cNvPr id="5" name="图片 4" descr="第5单元—七个小矮人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4393565" y="3770630"/>
            <a:ext cx="3404235" cy="2552700"/>
          </a:xfrm>
          <a:prstGeom prst="rect">
            <a:avLst/>
          </a:prstGeom>
        </p:spPr>
      </p:pic>
      <p:pic>
        <p:nvPicPr>
          <p:cNvPr id="6" name="图片 5" descr="第5单元—七星瓢虫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7929880" y="3927475"/>
            <a:ext cx="2984500" cy="2239010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2497455" y="951865"/>
            <a:ext cx="780796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生活中哪些事物的数量可以用</a:t>
            </a:r>
            <a:r>
              <a:rPr lang="en-US" altLang="zh-CN" sz="2800" b="1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6</a:t>
            </a:r>
            <a:r>
              <a:rPr lang="zh-CN" altLang="en-US" sz="2800" b="1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和</a:t>
            </a:r>
            <a:r>
              <a:rPr lang="en-US" altLang="zh-CN" sz="2800" b="1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7</a:t>
            </a:r>
            <a:r>
              <a:rPr lang="zh-CN" altLang="en-US" sz="2800" b="1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来表示？</a:t>
            </a:r>
            <a:endParaRPr lang="zh-CN" altLang="en-US" sz="2800" b="1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1209675" y="4953635"/>
            <a:ext cx="2286000" cy="95313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algn="l"/>
            <a:r>
              <a:rPr lang="zh-CN" altLang="en-US" sz="2800" b="1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 有</a:t>
            </a:r>
            <a:r>
              <a:rPr lang="en-US" altLang="zh-CN" sz="2800" b="1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6</a:t>
            </a:r>
            <a:r>
              <a:rPr lang="zh-CN" altLang="en-US" sz="2800" b="1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个珠子，</a:t>
            </a:r>
            <a:endParaRPr lang="en-US" altLang="zh-CN" sz="2800" b="1">
              <a:latin typeface="楷体_GB2312" panose="02010609030101010101" pitchFamily="49" charset="-122"/>
              <a:ea typeface="楷体_GB2312" panose="02010609030101010101" pitchFamily="49" charset="-122"/>
            </a:endParaRPr>
          </a:p>
          <a:p>
            <a:pPr algn="l"/>
            <a:endParaRPr lang="zh-CN" altLang="en-US" sz="2800" b="1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pic>
        <p:nvPicPr>
          <p:cNvPr id="8193" name="Picture 17" descr="未标题-1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1764665" y="1152525"/>
            <a:ext cx="5761038" cy="217646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8195" name="Rectangle 51"/>
          <p:cNvSpPr/>
          <p:nvPr/>
        </p:nvSpPr>
        <p:spPr>
          <a:xfrm>
            <a:off x="1310640" y="3846830"/>
            <a:ext cx="3311525" cy="60769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800" b="1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有</a:t>
            </a:r>
            <a:r>
              <a:rPr lang="en-US" altLang="zh-CN" sz="2800" b="1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5</a:t>
            </a:r>
            <a:r>
              <a:rPr lang="zh-CN" altLang="en-US" sz="2800" b="1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个珠子，</a:t>
            </a:r>
            <a:endParaRPr lang="en-US" altLang="zh-CN" sz="2800" b="1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8196" name="Rectangle 51"/>
          <p:cNvSpPr/>
          <p:nvPr/>
        </p:nvSpPr>
        <p:spPr>
          <a:xfrm>
            <a:off x="3369628" y="3846830"/>
            <a:ext cx="4125912" cy="60769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800" b="1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添上</a:t>
            </a:r>
            <a:r>
              <a:rPr lang="en-US" altLang="zh-CN" sz="2800" b="1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1</a:t>
            </a:r>
            <a:r>
              <a:rPr lang="zh-CN" altLang="en-US" sz="2800" b="1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是（   ）。</a:t>
            </a:r>
            <a:endParaRPr lang="en-US" altLang="zh-CN" sz="2800" b="1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8199" name="Rectangle 51"/>
          <p:cNvSpPr/>
          <p:nvPr/>
        </p:nvSpPr>
        <p:spPr>
          <a:xfrm>
            <a:off x="4861878" y="3859213"/>
            <a:ext cx="838200" cy="595312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3000" b="1">
                <a:solidFill>
                  <a:srgbClr val="FF0000"/>
                </a:solidFill>
                <a:latin typeface="Arial" panose="020B0604020202020204" pitchFamily="34" charset="0"/>
                <a:ea typeface="方正楷体简体" panose="03000509000000000000" pitchFamily="65" charset="-122"/>
              </a:rPr>
              <a:t>6</a:t>
            </a:r>
            <a:endParaRPr lang="en-US" altLang="zh-CN" sz="3000" b="1">
              <a:solidFill>
                <a:srgbClr val="FF0000"/>
              </a:solidFill>
              <a:latin typeface="Arial" panose="020B0604020202020204" pitchFamily="34" charset="0"/>
              <a:ea typeface="方正楷体简体" panose="03000509000000000000" pitchFamily="65" charset="-122"/>
            </a:endParaRPr>
          </a:p>
        </p:txBody>
      </p:sp>
      <p:sp>
        <p:nvSpPr>
          <p:cNvPr id="8198" name="Rectangle 51"/>
          <p:cNvSpPr/>
          <p:nvPr/>
        </p:nvSpPr>
        <p:spPr>
          <a:xfrm>
            <a:off x="3369628" y="4880610"/>
            <a:ext cx="4125912" cy="60769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800" b="1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添上</a:t>
            </a:r>
            <a:r>
              <a:rPr lang="en-US" altLang="zh-CN" sz="2800" b="1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1</a:t>
            </a:r>
            <a:r>
              <a:rPr lang="zh-CN" altLang="en-US" sz="2800" b="1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是（   ）。</a:t>
            </a:r>
            <a:endParaRPr lang="en-US" altLang="zh-CN" sz="2800" b="1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8200" name="Rectangle 51"/>
          <p:cNvSpPr/>
          <p:nvPr/>
        </p:nvSpPr>
        <p:spPr>
          <a:xfrm>
            <a:off x="4839970" y="4907915"/>
            <a:ext cx="860425" cy="595313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3000" b="1">
                <a:solidFill>
                  <a:srgbClr val="FF0000"/>
                </a:solidFill>
                <a:latin typeface="Arial" panose="020B0604020202020204" pitchFamily="34" charset="0"/>
                <a:ea typeface="方正楷体简体" panose="03000509000000000000" pitchFamily="65" charset="-122"/>
              </a:rPr>
              <a:t>7</a:t>
            </a:r>
            <a:endParaRPr lang="en-US" altLang="zh-CN" sz="3000" b="1">
              <a:solidFill>
                <a:srgbClr val="FF0000"/>
              </a:solidFill>
              <a:latin typeface="Arial" panose="020B0604020202020204" pitchFamily="34" charset="0"/>
              <a:ea typeface="方正楷体简体" panose="03000509000000000000" pitchFamily="65" charset="-122"/>
            </a:endParaRPr>
          </a:p>
        </p:txBody>
      </p:sp>
      <p:pic>
        <p:nvPicPr>
          <p:cNvPr id="7184" name="Picture 16" descr="160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6114098" y="1905953"/>
            <a:ext cx="439737" cy="8921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7183" name="Picture 15" descr="160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6114098" y="1906270"/>
            <a:ext cx="439737" cy="89217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35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2344 -0.000185 L -0.139218 0" pathEditMode="relative" rAng="0" ptsTypes="">
                                      <p:cBhvr>
                                        <p:cTn id="9" dur="2000" fill="hold"/>
                                        <p:tgtEl>
                                          <p:spTgt spid="718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3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8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35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62452 3E-06 L -0.103701 3E-06" pathEditMode="relative" rAng="0" ptsTypes="AA">
                                      <p:cBhvr>
                                        <p:cTn id="25" dur="2000" fill="hold"/>
                                        <p:tgtEl>
                                          <p:spTgt spid="718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8199" grpId="0"/>
      <p:bldP spid="8198" grpId="0"/>
      <p:bldP spid="820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Rectangle 51"/>
          <p:cNvSpPr/>
          <p:nvPr/>
        </p:nvSpPr>
        <p:spPr>
          <a:xfrm>
            <a:off x="2828925" y="999490"/>
            <a:ext cx="4302760" cy="60769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800" b="1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请你在尺子上找出</a:t>
            </a:r>
            <a:r>
              <a:rPr lang="en-US" altLang="zh-CN" sz="2800" b="1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6</a:t>
            </a:r>
            <a:r>
              <a:rPr lang="zh-CN" altLang="en-US" sz="2800" b="1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和</a:t>
            </a:r>
            <a:r>
              <a:rPr lang="en-US" altLang="zh-CN" sz="2800" b="1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7</a:t>
            </a:r>
            <a:endParaRPr lang="en-US" altLang="zh-CN" sz="2800" b="1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pic>
        <p:nvPicPr>
          <p:cNvPr id="9217" name="Picture 19" descr="161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756603" y="1998663"/>
            <a:ext cx="7672387" cy="79216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9231" name="Text Box 14"/>
          <p:cNvSpPr txBox="1"/>
          <p:nvPr/>
        </p:nvSpPr>
        <p:spPr>
          <a:xfrm>
            <a:off x="6466840" y="2320290"/>
            <a:ext cx="935038" cy="396875"/>
          </a:xfrm>
          <a:prstGeom prst="rect">
            <a:avLst/>
          </a:prstGeom>
          <a:solidFill>
            <a:srgbClr val="DFA09F"/>
          </a:solidFill>
          <a:ln w="9525">
            <a:noFill/>
          </a:ln>
        </p:spPr>
        <p:txBody>
          <a:bodyPr anchor="t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2000" b="1">
                <a:latin typeface="方正楷体简体" panose="03000509000000000000" pitchFamily="65" charset="-122"/>
                <a:ea typeface="方正楷体简体" panose="03000509000000000000" pitchFamily="65" charset="-122"/>
              </a:rPr>
              <a:t>(    )</a:t>
            </a:r>
            <a:endParaRPr lang="en-US" altLang="zh-CN" sz="2000" b="1">
              <a:latin typeface="方正楷体简体" panose="03000509000000000000" pitchFamily="65" charset="-122"/>
              <a:ea typeface="方正楷体简体" panose="03000509000000000000" pitchFamily="65" charset="-122"/>
            </a:endParaRPr>
          </a:p>
        </p:txBody>
      </p:sp>
      <p:sp>
        <p:nvSpPr>
          <p:cNvPr id="9232" name="Text Box 14"/>
          <p:cNvSpPr txBox="1"/>
          <p:nvPr/>
        </p:nvSpPr>
        <p:spPr>
          <a:xfrm>
            <a:off x="7463473" y="2335530"/>
            <a:ext cx="965200" cy="396875"/>
          </a:xfrm>
          <a:prstGeom prst="rect">
            <a:avLst/>
          </a:prstGeom>
          <a:solidFill>
            <a:srgbClr val="DFA09F"/>
          </a:solidFill>
          <a:ln w="9525">
            <a:noFill/>
          </a:ln>
        </p:spPr>
        <p:txBody>
          <a:bodyPr anchor="t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2000" b="1">
                <a:latin typeface="方正楷体简体" panose="03000509000000000000" pitchFamily="65" charset="-122"/>
                <a:ea typeface="方正楷体简体" panose="03000509000000000000" pitchFamily="65" charset="-122"/>
              </a:rPr>
              <a:t>(    )</a:t>
            </a:r>
            <a:endParaRPr lang="en-US" altLang="zh-CN" sz="2000" b="1">
              <a:latin typeface="方正楷体简体" panose="03000509000000000000" pitchFamily="65" charset="-122"/>
              <a:ea typeface="方正楷体简体" panose="03000509000000000000" pitchFamily="65" charset="-122"/>
            </a:endParaRPr>
          </a:p>
        </p:txBody>
      </p:sp>
      <p:sp>
        <p:nvSpPr>
          <p:cNvPr id="9219" name="Text Box 6"/>
          <p:cNvSpPr txBox="1"/>
          <p:nvPr/>
        </p:nvSpPr>
        <p:spPr>
          <a:xfrm>
            <a:off x="867410" y="3451860"/>
            <a:ext cx="5443538" cy="60769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 b="1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6</a:t>
            </a:r>
            <a:r>
              <a:rPr lang="zh-CN" altLang="en-US" sz="2800" b="1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的前面是（   ）。</a:t>
            </a:r>
            <a:endParaRPr lang="zh-CN" altLang="en-US" sz="2800" b="1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9220" name="Text Box 7"/>
          <p:cNvSpPr txBox="1"/>
          <p:nvPr/>
        </p:nvSpPr>
        <p:spPr>
          <a:xfrm>
            <a:off x="870585" y="4381818"/>
            <a:ext cx="5516563" cy="60769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 b="1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6</a:t>
            </a:r>
            <a:r>
              <a:rPr lang="zh-CN" altLang="en-US" sz="2800" b="1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的后面是（   ）。</a:t>
            </a:r>
            <a:endParaRPr lang="zh-CN" altLang="en-US" sz="2800" b="1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9221" name="Text Box 9"/>
          <p:cNvSpPr txBox="1"/>
          <p:nvPr/>
        </p:nvSpPr>
        <p:spPr>
          <a:xfrm>
            <a:off x="851535" y="5269548"/>
            <a:ext cx="6784975" cy="60769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 b="1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6</a:t>
            </a:r>
            <a:r>
              <a:rPr lang="zh-CN" altLang="en-US" sz="2800" b="1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的相邻数是（   ）和（   ）。</a:t>
            </a:r>
            <a:endParaRPr lang="zh-CN" altLang="en-US" sz="2800" b="1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9222" name="Text Box 10"/>
          <p:cNvSpPr txBox="1"/>
          <p:nvPr/>
        </p:nvSpPr>
        <p:spPr>
          <a:xfrm>
            <a:off x="2717800" y="3479165"/>
            <a:ext cx="792163" cy="60769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2800" b="1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5</a:t>
            </a:r>
            <a:endParaRPr lang="en-US" altLang="zh-CN" sz="2800" b="1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9223" name="Text Box 11"/>
          <p:cNvSpPr txBox="1"/>
          <p:nvPr/>
        </p:nvSpPr>
        <p:spPr>
          <a:xfrm>
            <a:off x="2717483" y="4434205"/>
            <a:ext cx="879475" cy="60769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2800" b="1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7</a:t>
            </a:r>
            <a:endParaRPr lang="en-US" altLang="zh-CN" sz="2800" b="1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9224" name="Text Box 13"/>
          <p:cNvSpPr txBox="1"/>
          <p:nvPr/>
        </p:nvSpPr>
        <p:spPr>
          <a:xfrm>
            <a:off x="3022600" y="5327968"/>
            <a:ext cx="754063" cy="60769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2800" b="1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5</a:t>
            </a:r>
            <a:endParaRPr lang="en-US" altLang="zh-CN" sz="2800" b="1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9225" name="Text Box 14"/>
          <p:cNvSpPr txBox="1"/>
          <p:nvPr/>
        </p:nvSpPr>
        <p:spPr>
          <a:xfrm>
            <a:off x="4432300" y="5306378"/>
            <a:ext cx="844550" cy="60769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2800" b="1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7</a:t>
            </a:r>
            <a:endParaRPr lang="en-US" altLang="zh-CN" sz="2800" b="1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1" dur="500"/>
                                        <p:tgtEl>
                                          <p:spTgt spid="92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6" dur="500"/>
                                        <p:tgtEl>
                                          <p:spTgt spid="92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9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9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5" grpId="0"/>
      <p:bldP spid="9231" grpId="0" animBg="1"/>
      <p:bldP spid="9232" grpId="0" animBg="1"/>
      <p:bldP spid="9219" grpId="0"/>
      <p:bldP spid="9220" grpId="0"/>
      <p:bldP spid="9221" grpId="0"/>
      <p:bldP spid="9222" grpId="0"/>
      <p:bldP spid="9223" grpId="0"/>
      <p:bldP spid="9224" grpId="0"/>
      <p:bldP spid="922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Rectangle 51"/>
          <p:cNvSpPr/>
          <p:nvPr/>
        </p:nvSpPr>
        <p:spPr>
          <a:xfrm>
            <a:off x="1428750" y="763270"/>
            <a:ext cx="8800465" cy="42354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b="1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1</a:t>
            </a:r>
            <a:r>
              <a:rPr lang="zh-CN" altLang="en-US" b="1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、请你借助计数器、直尺、小棒等学具比较</a:t>
            </a:r>
            <a:r>
              <a:rPr lang="en-US" altLang="zh-CN" b="1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5</a:t>
            </a:r>
            <a:r>
              <a:rPr lang="zh-CN" altLang="en-US" b="1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、</a:t>
            </a:r>
            <a:r>
              <a:rPr lang="en-US" altLang="zh-CN" b="1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6</a:t>
            </a:r>
            <a:r>
              <a:rPr lang="zh-CN" altLang="en-US" b="1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、</a:t>
            </a:r>
            <a:r>
              <a:rPr lang="en-US" altLang="zh-CN" b="1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7</a:t>
            </a:r>
            <a:r>
              <a:rPr lang="zh-CN" altLang="en-US" b="1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的大小</a:t>
            </a:r>
            <a:endParaRPr lang="zh-CN" altLang="en-US" b="1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pic>
        <p:nvPicPr>
          <p:cNvPr id="9261" name="Picture 45" descr="162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1130300" y="2762885"/>
            <a:ext cx="1047750" cy="209073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9263" name="Picture 47" descr="163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989263" y="2731770"/>
            <a:ext cx="1046162" cy="208756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9262" name="Picture 46" descr="164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936490" y="2777490"/>
            <a:ext cx="1039813" cy="208756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" name="Picture 19" descr="161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1147128" y="1770063"/>
            <a:ext cx="7672387" cy="79216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252" name="Rectangle 28"/>
          <p:cNvSpPr/>
          <p:nvPr/>
        </p:nvSpPr>
        <p:spPr>
          <a:xfrm>
            <a:off x="3875814" y="4853623"/>
            <a:ext cx="1329055" cy="147002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>
              <a:lnSpc>
                <a:spcPct val="160000"/>
              </a:lnSpc>
            </a:pPr>
            <a:r>
              <a:rPr lang="en-US" altLang="zh-CN" sz="2800" b="1">
                <a:latin typeface="微软雅黑" panose="020B0503020204020204" charset="-122"/>
                <a:ea typeface="微软雅黑" panose="020B0503020204020204" charset="-122"/>
              </a:rPr>
              <a:t>6      7</a:t>
            </a:r>
            <a:endParaRPr lang="en-US" altLang="zh-CN" sz="2800" b="1">
              <a:latin typeface="微软雅黑" panose="020B0503020204020204" charset="-122"/>
              <a:ea typeface="微软雅黑" panose="020B0503020204020204" charset="-122"/>
            </a:endParaRPr>
          </a:p>
          <a:p>
            <a:pPr>
              <a:lnSpc>
                <a:spcPct val="160000"/>
              </a:lnSpc>
            </a:pPr>
            <a:r>
              <a:rPr lang="en-US" altLang="zh-CN" sz="2800" b="1">
                <a:latin typeface="微软雅黑" panose="020B0503020204020204" charset="-122"/>
                <a:ea typeface="微软雅黑" panose="020B0503020204020204" charset="-122"/>
              </a:rPr>
              <a:t>7      6</a:t>
            </a:r>
            <a:endParaRPr lang="en-US" altLang="zh-CN" sz="2800" b="1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0253" name="椭圆 74"/>
          <p:cNvSpPr/>
          <p:nvPr/>
        </p:nvSpPr>
        <p:spPr>
          <a:xfrm>
            <a:off x="4274185" y="5781040"/>
            <a:ext cx="469265" cy="428625"/>
          </a:xfrm>
          <a:prstGeom prst="ellipse">
            <a:avLst/>
          </a:prstGeom>
          <a:noFill/>
          <a:ln w="1905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  <a:latin typeface="Arial" panose="020B0604020202020204" pitchFamily="34" charset="0"/>
              <a:ea typeface="楷体_GB2312" panose="02010609030101010101" pitchFamily="49" charset="-122"/>
            </a:endParaRPr>
          </a:p>
        </p:txBody>
      </p:sp>
      <p:sp>
        <p:nvSpPr>
          <p:cNvPr id="3" name="椭圆 74"/>
          <p:cNvSpPr/>
          <p:nvPr/>
        </p:nvSpPr>
        <p:spPr>
          <a:xfrm>
            <a:off x="4282440" y="5156835"/>
            <a:ext cx="469265" cy="428625"/>
          </a:xfrm>
          <a:prstGeom prst="ellipse">
            <a:avLst/>
          </a:prstGeom>
          <a:noFill/>
          <a:ln w="1905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  <a:latin typeface="Arial" panose="020B0604020202020204" pitchFamily="34" charset="0"/>
              <a:ea typeface="楷体_GB2312" panose="02010609030101010101" pitchFamily="49" charset="-122"/>
            </a:endParaRPr>
          </a:p>
        </p:txBody>
      </p:sp>
      <p:sp>
        <p:nvSpPr>
          <p:cNvPr id="4" name="Rectangle 31"/>
          <p:cNvSpPr/>
          <p:nvPr/>
        </p:nvSpPr>
        <p:spPr>
          <a:xfrm>
            <a:off x="4218940" y="5095875"/>
            <a:ext cx="538480" cy="52197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＜</a:t>
            </a:r>
            <a:endParaRPr lang="zh-CN" altLang="en-US" sz="2800" b="1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5" name="Rectangle 31"/>
          <p:cNvSpPr/>
          <p:nvPr/>
        </p:nvSpPr>
        <p:spPr>
          <a:xfrm>
            <a:off x="4250690" y="5740718"/>
            <a:ext cx="538480" cy="52197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＞</a:t>
            </a:r>
            <a:endParaRPr lang="zh-CN" altLang="en-US" sz="2800" b="1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6" name="Rectangle 28"/>
          <p:cNvSpPr/>
          <p:nvPr/>
        </p:nvSpPr>
        <p:spPr>
          <a:xfrm>
            <a:off x="1831749" y="4853623"/>
            <a:ext cx="1329055" cy="147002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>
              <a:lnSpc>
                <a:spcPct val="160000"/>
              </a:lnSpc>
            </a:pPr>
            <a:r>
              <a:rPr lang="en-US" altLang="zh-CN" sz="2800" b="1">
                <a:latin typeface="微软雅黑" panose="020B0503020204020204" charset="-122"/>
                <a:ea typeface="微软雅黑" panose="020B0503020204020204" charset="-122"/>
              </a:rPr>
              <a:t>5      6</a:t>
            </a:r>
            <a:endParaRPr lang="en-US" altLang="zh-CN" sz="2800" b="1">
              <a:latin typeface="微软雅黑" panose="020B0503020204020204" charset="-122"/>
              <a:ea typeface="微软雅黑" panose="020B0503020204020204" charset="-122"/>
            </a:endParaRPr>
          </a:p>
          <a:p>
            <a:pPr>
              <a:lnSpc>
                <a:spcPct val="160000"/>
              </a:lnSpc>
            </a:pPr>
            <a:r>
              <a:rPr lang="en-US" altLang="zh-CN" sz="2800" b="1">
                <a:latin typeface="微软雅黑" panose="020B0503020204020204" charset="-122"/>
                <a:ea typeface="微软雅黑" panose="020B0503020204020204" charset="-122"/>
              </a:rPr>
              <a:t>6      5</a:t>
            </a:r>
            <a:endParaRPr lang="en-US" altLang="zh-CN" sz="2800" b="1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7" name="Rectangle 31"/>
          <p:cNvSpPr/>
          <p:nvPr/>
        </p:nvSpPr>
        <p:spPr>
          <a:xfrm>
            <a:off x="2178050" y="5063490"/>
            <a:ext cx="538480" cy="52197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＜</a:t>
            </a:r>
            <a:endParaRPr lang="zh-CN" altLang="en-US" sz="2800" b="1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9" name="椭圆 74"/>
          <p:cNvSpPr/>
          <p:nvPr/>
        </p:nvSpPr>
        <p:spPr>
          <a:xfrm>
            <a:off x="2247265" y="5757545"/>
            <a:ext cx="463550" cy="474980"/>
          </a:xfrm>
          <a:prstGeom prst="ellipse">
            <a:avLst/>
          </a:prstGeom>
          <a:noFill/>
          <a:ln w="1905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  <a:latin typeface="Arial" panose="020B0604020202020204" pitchFamily="34" charset="0"/>
              <a:ea typeface="楷体_GB2312" panose="02010609030101010101" pitchFamily="49" charset="-122"/>
            </a:endParaRPr>
          </a:p>
        </p:txBody>
      </p:sp>
      <p:sp>
        <p:nvSpPr>
          <p:cNvPr id="10" name="椭圆 74"/>
          <p:cNvSpPr/>
          <p:nvPr/>
        </p:nvSpPr>
        <p:spPr>
          <a:xfrm>
            <a:off x="2252980" y="5095875"/>
            <a:ext cx="463550" cy="474980"/>
          </a:xfrm>
          <a:prstGeom prst="ellipse">
            <a:avLst/>
          </a:prstGeom>
          <a:noFill/>
          <a:ln w="1905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  <a:latin typeface="Arial" panose="020B0604020202020204" pitchFamily="34" charset="0"/>
              <a:ea typeface="楷体_GB2312" panose="02010609030101010101" pitchFamily="49" charset="-122"/>
            </a:endParaRPr>
          </a:p>
        </p:txBody>
      </p:sp>
      <p:sp>
        <p:nvSpPr>
          <p:cNvPr id="11" name="Rectangle 31"/>
          <p:cNvSpPr/>
          <p:nvPr/>
        </p:nvSpPr>
        <p:spPr>
          <a:xfrm>
            <a:off x="2188210" y="5740718"/>
            <a:ext cx="538480" cy="52197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＞</a:t>
            </a:r>
            <a:endParaRPr lang="zh-CN" altLang="en-US" sz="2800" b="1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1428750" y="1232535"/>
            <a:ext cx="710946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>
                <a:latin typeface="微软雅黑" panose="020B0503020204020204" charset="-122"/>
                <a:ea typeface="微软雅黑" panose="020B0503020204020204" charset="-122"/>
              </a:rPr>
              <a:t>2</a:t>
            </a:r>
            <a:r>
              <a:rPr lang="zh-CN" altLang="en-US" b="1">
                <a:latin typeface="微软雅黑" panose="020B0503020204020204" charset="-122"/>
                <a:ea typeface="微软雅黑" panose="020B0503020204020204" charset="-122"/>
              </a:rPr>
              <a:t>、通过操作观察和比较，说出自己的比较方法和理由</a:t>
            </a:r>
            <a:endParaRPr lang="zh-CN" altLang="en-US" b="1"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92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92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92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5" grpId="0"/>
      <p:bldP spid="4" grpId="0"/>
      <p:bldP spid="5" grpId="0"/>
      <p:bldP spid="7" grpId="0"/>
      <p:bldP spid="1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43" descr="166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339725" y="594043"/>
            <a:ext cx="8374063" cy="525621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3" name="TextBox 84"/>
          <p:cNvSpPr txBox="1"/>
          <p:nvPr/>
        </p:nvSpPr>
        <p:spPr>
          <a:xfrm>
            <a:off x="592773" y="4093528"/>
            <a:ext cx="5214937" cy="60769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b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一共有      缸鱼。</a:t>
            </a:r>
            <a:endParaRPr lang="zh-CN" altLang="en-US" b="1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6181" name="TextBox 32"/>
          <p:cNvSpPr txBox="1"/>
          <p:nvPr/>
        </p:nvSpPr>
        <p:spPr>
          <a:xfrm>
            <a:off x="500063" y="4718050"/>
            <a:ext cx="6467475" cy="60769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b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从左边数第</a:t>
            </a:r>
            <a:r>
              <a:rPr lang="en-US" altLang="zh-CN" b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7</a:t>
            </a:r>
            <a:r>
              <a:rPr lang="zh-CN" altLang="en-US" b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缸有      条 </a:t>
            </a:r>
            <a:r>
              <a:rPr lang="zh-CN" altLang="en-US" sz="2600" b="1">
                <a:solidFill>
                  <a:schemeClr val="tx1"/>
                </a:solidFill>
                <a:latin typeface="楷体_GB2312" panose="02010609030101010101" pitchFamily="49" charset="-122"/>
              </a:rPr>
              <a:t>，</a:t>
            </a:r>
            <a:endParaRPr lang="zh-CN" altLang="en-US" sz="2600" b="1">
              <a:solidFill>
                <a:schemeClr val="tx1"/>
              </a:solidFill>
              <a:latin typeface="楷体_GB2312" panose="02010609030101010101" pitchFamily="49" charset="-122"/>
            </a:endParaRPr>
          </a:p>
        </p:txBody>
      </p:sp>
      <p:grpSp>
        <p:nvGrpSpPr>
          <p:cNvPr id="14" name="Group 3"/>
          <p:cNvGrpSpPr/>
          <p:nvPr/>
        </p:nvGrpSpPr>
        <p:grpSpPr>
          <a:xfrm>
            <a:off x="500063" y="5345113"/>
            <a:ext cx="5857875" cy="608013"/>
            <a:chOff x="0" y="0"/>
            <a:chExt cx="3690" cy="383"/>
          </a:xfrm>
        </p:grpSpPr>
        <p:sp>
          <p:nvSpPr>
            <p:cNvPr id="6184" name="TextBox 53"/>
            <p:cNvSpPr txBox="1"/>
            <p:nvPr/>
          </p:nvSpPr>
          <p:spPr>
            <a:xfrm>
              <a:off x="0" y="0"/>
              <a:ext cx="3690" cy="383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0">
                  <a:solidFill>
                    <a:srgbClr val="1C1C1C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400">
                  <a:solidFill>
                    <a:srgbClr val="1C1C1C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rgbClr val="1C1C1C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>
                  <a:solidFill>
                    <a:srgbClr val="1C1C1C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hangingPunct="1">
                <a:lnSpc>
                  <a:spcPct val="120000"/>
                </a:lnSpc>
                <a:spcBef>
                  <a:spcPct val="0"/>
                </a:spcBef>
                <a:buNone/>
              </a:pPr>
              <a:r>
                <a:rPr lang="zh-CN" altLang="en-US" b="1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有</a:t>
              </a:r>
              <a:r>
                <a:rPr lang="en-US" altLang="zh-CN" b="1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7</a:t>
              </a:r>
              <a:r>
                <a:rPr lang="zh-CN" altLang="en-US" b="1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条     的是第        缸，</a:t>
              </a:r>
              <a:endParaRPr lang="zh-CN" altLang="en-US" b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endParaRPr>
            </a:p>
          </p:txBody>
        </p:sp>
        <p:sp>
          <p:nvSpPr>
            <p:cNvPr id="6185" name="Rectangle 45"/>
            <p:cNvSpPr/>
            <p:nvPr/>
          </p:nvSpPr>
          <p:spPr>
            <a:xfrm>
              <a:off x="1818" y="69"/>
              <a:ext cx="249" cy="249"/>
            </a:xfrm>
            <a:prstGeom prst="rect">
              <a:avLst/>
            </a:prstGeom>
            <a:noFill/>
            <a:ln w="19050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0">
                  <a:solidFill>
                    <a:srgbClr val="1C1C1C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400">
                  <a:solidFill>
                    <a:srgbClr val="1C1C1C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rgbClr val="1C1C1C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>
                  <a:solidFill>
                    <a:srgbClr val="1C1C1C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hangingPunct="1">
                <a:spcBef>
                  <a:spcPct val="0"/>
                </a:spcBef>
                <a:buNone/>
              </a:pPr>
              <a:endParaRPr lang="zh-CN" altLang="en-US" sz="1800" b="1">
                <a:solidFill>
                  <a:schemeClr val="tx1"/>
                </a:solidFill>
                <a:ea typeface="宋体" panose="02010600030101010101" pitchFamily="2" charset="-122"/>
              </a:endParaRPr>
            </a:p>
          </p:txBody>
        </p:sp>
        <p:pic>
          <p:nvPicPr>
            <p:cNvPr id="6186" name="Picture 53" descr="165-1-1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665" y="66"/>
              <a:ext cx="385" cy="229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6174" name="TextBox 87"/>
          <p:cNvSpPr txBox="1"/>
          <p:nvPr/>
        </p:nvSpPr>
        <p:spPr>
          <a:xfrm>
            <a:off x="500063" y="5956300"/>
            <a:ext cx="5715000" cy="60769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b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同桌之间像这样互相提一个问题。</a:t>
            </a:r>
            <a:endParaRPr lang="zh-CN" altLang="en-US" b="1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15" name="Picture 52" descr="165-8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6967538" y="1441768"/>
            <a:ext cx="1908175" cy="159226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6173" name="TextBox 86"/>
          <p:cNvSpPr txBox="1"/>
          <p:nvPr/>
        </p:nvSpPr>
        <p:spPr>
          <a:xfrm>
            <a:off x="1708150" y="4091623"/>
            <a:ext cx="685800" cy="60769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indent="0" algn="ctr" eaLnBrk="1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en-US" altLang="zh-CN" b="1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7 </a:t>
            </a:r>
            <a:endParaRPr lang="zh-CN" altLang="en-US" b="1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6164" name="TextBox 46"/>
          <p:cNvSpPr txBox="1"/>
          <p:nvPr/>
        </p:nvSpPr>
        <p:spPr>
          <a:xfrm>
            <a:off x="3333750" y="4737735"/>
            <a:ext cx="501015" cy="60769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indent="0" algn="ctr" eaLnBrk="1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en-US" altLang="zh-CN" b="1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5</a:t>
            </a:r>
            <a:endParaRPr lang="zh-CN" altLang="en-US" b="1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6169" name="TextBox 70"/>
          <p:cNvSpPr txBox="1"/>
          <p:nvPr/>
        </p:nvSpPr>
        <p:spPr>
          <a:xfrm>
            <a:off x="3300413" y="5328285"/>
            <a:ext cx="579437" cy="60769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indent="0" algn="ctr" eaLnBrk="1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en-US" altLang="zh-CN" b="1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6</a:t>
            </a:r>
            <a:endParaRPr lang="en-US" altLang="zh-CN" b="1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6158" name="TextBox 35"/>
          <p:cNvSpPr txBox="1"/>
          <p:nvPr/>
        </p:nvSpPr>
        <p:spPr>
          <a:xfrm>
            <a:off x="1843088" y="1798638"/>
            <a:ext cx="857250" cy="3683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None/>
            </a:pPr>
            <a:r>
              <a:rPr lang="zh-CN" altLang="en-US" sz="1800" b="1">
                <a:solidFill>
                  <a:srgbClr val="FF0000"/>
                </a:solidFill>
                <a:latin typeface="楷体_GB2312" panose="02010609030101010101" pitchFamily="49" charset="-122"/>
              </a:rPr>
              <a:t>第</a:t>
            </a:r>
            <a:r>
              <a:rPr lang="en-US" altLang="zh-CN" sz="1800" b="1">
                <a:solidFill>
                  <a:srgbClr val="FF0000"/>
                </a:solidFill>
              </a:rPr>
              <a:t>1</a:t>
            </a:r>
            <a:r>
              <a:rPr lang="zh-CN" altLang="en-US" sz="1800" b="1">
                <a:solidFill>
                  <a:srgbClr val="FF0000"/>
                </a:solidFill>
                <a:latin typeface="楷体_GB2312" panose="02010609030101010101" pitchFamily="49" charset="-122"/>
              </a:rPr>
              <a:t>缸</a:t>
            </a:r>
            <a:endParaRPr lang="zh-CN" altLang="en-US" sz="1800" b="1">
              <a:solidFill>
                <a:srgbClr val="FF0000"/>
              </a:solidFill>
              <a:latin typeface="楷体_GB2312" panose="02010609030101010101" pitchFamily="49" charset="-122"/>
            </a:endParaRPr>
          </a:p>
        </p:txBody>
      </p:sp>
      <p:sp>
        <p:nvSpPr>
          <p:cNvPr id="6159" name="TextBox 36"/>
          <p:cNvSpPr txBox="1"/>
          <p:nvPr/>
        </p:nvSpPr>
        <p:spPr>
          <a:xfrm>
            <a:off x="2706688" y="1798638"/>
            <a:ext cx="857250" cy="3667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None/>
            </a:pPr>
            <a:r>
              <a:rPr lang="zh-CN" altLang="en-US" sz="1800" b="1">
                <a:solidFill>
                  <a:srgbClr val="FF0000"/>
                </a:solidFill>
                <a:latin typeface="楷体_GB2312" panose="02010609030101010101" pitchFamily="49" charset="-122"/>
              </a:rPr>
              <a:t>第</a:t>
            </a:r>
            <a:r>
              <a:rPr lang="en-US" altLang="zh-CN" sz="1800" b="1">
                <a:solidFill>
                  <a:srgbClr val="FF0000"/>
                </a:solidFill>
              </a:rPr>
              <a:t>2</a:t>
            </a:r>
            <a:r>
              <a:rPr lang="zh-CN" altLang="en-US" sz="1800" b="1">
                <a:solidFill>
                  <a:srgbClr val="FF0000"/>
                </a:solidFill>
                <a:latin typeface="楷体_GB2312" panose="02010609030101010101" pitchFamily="49" charset="-122"/>
              </a:rPr>
              <a:t>缸</a:t>
            </a:r>
            <a:endParaRPr lang="zh-CN" altLang="en-US" sz="1800" b="1">
              <a:solidFill>
                <a:srgbClr val="FF0000"/>
              </a:solidFill>
              <a:latin typeface="楷体_GB2312" panose="02010609030101010101" pitchFamily="49" charset="-122"/>
            </a:endParaRPr>
          </a:p>
        </p:txBody>
      </p:sp>
      <p:sp>
        <p:nvSpPr>
          <p:cNvPr id="6160" name="TextBox 40"/>
          <p:cNvSpPr txBox="1"/>
          <p:nvPr/>
        </p:nvSpPr>
        <p:spPr>
          <a:xfrm>
            <a:off x="3635375" y="1798638"/>
            <a:ext cx="857250" cy="3667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None/>
            </a:pPr>
            <a:r>
              <a:rPr lang="zh-CN" altLang="en-US" sz="1800" b="1">
                <a:solidFill>
                  <a:srgbClr val="FF0000"/>
                </a:solidFill>
                <a:latin typeface="楷体_GB2312" panose="02010609030101010101" pitchFamily="49" charset="-122"/>
              </a:rPr>
              <a:t>第</a:t>
            </a:r>
            <a:r>
              <a:rPr lang="en-US" altLang="zh-CN" sz="1800" b="1">
                <a:solidFill>
                  <a:srgbClr val="FF0000"/>
                </a:solidFill>
              </a:rPr>
              <a:t>3</a:t>
            </a:r>
            <a:r>
              <a:rPr lang="zh-CN" altLang="en-US" sz="1800" b="1">
                <a:solidFill>
                  <a:srgbClr val="FF0000"/>
                </a:solidFill>
                <a:latin typeface="楷体_GB2312" panose="02010609030101010101" pitchFamily="49" charset="-122"/>
              </a:rPr>
              <a:t>缸</a:t>
            </a:r>
            <a:endParaRPr lang="zh-CN" altLang="en-US" sz="1800" b="1">
              <a:solidFill>
                <a:srgbClr val="FF0000"/>
              </a:solidFill>
              <a:latin typeface="楷体_GB2312" panose="02010609030101010101" pitchFamily="49" charset="-122"/>
            </a:endParaRPr>
          </a:p>
        </p:txBody>
      </p:sp>
      <p:sp>
        <p:nvSpPr>
          <p:cNvPr id="6161" name="TextBox 42"/>
          <p:cNvSpPr txBox="1"/>
          <p:nvPr/>
        </p:nvSpPr>
        <p:spPr>
          <a:xfrm>
            <a:off x="4500563" y="1798638"/>
            <a:ext cx="857250" cy="3667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None/>
            </a:pPr>
            <a:r>
              <a:rPr lang="zh-CN" altLang="en-US" sz="1800" b="1">
                <a:solidFill>
                  <a:srgbClr val="FF0000"/>
                </a:solidFill>
                <a:latin typeface="楷体_GB2312" panose="02010609030101010101" pitchFamily="49" charset="-122"/>
              </a:rPr>
              <a:t>第</a:t>
            </a:r>
            <a:r>
              <a:rPr lang="en-US" altLang="zh-CN" sz="1800" b="1">
                <a:solidFill>
                  <a:srgbClr val="FF0000"/>
                </a:solidFill>
              </a:rPr>
              <a:t>4</a:t>
            </a:r>
            <a:r>
              <a:rPr lang="zh-CN" altLang="en-US" sz="1800" b="1">
                <a:solidFill>
                  <a:srgbClr val="FF0000"/>
                </a:solidFill>
                <a:latin typeface="楷体_GB2312" panose="02010609030101010101" pitchFamily="49" charset="-122"/>
              </a:rPr>
              <a:t>缸</a:t>
            </a:r>
            <a:endParaRPr lang="zh-CN" altLang="en-US" sz="1800" b="1">
              <a:solidFill>
                <a:srgbClr val="FF0000"/>
              </a:solidFill>
              <a:latin typeface="楷体_GB2312" panose="02010609030101010101" pitchFamily="49" charset="-122"/>
            </a:endParaRPr>
          </a:p>
        </p:txBody>
      </p:sp>
      <p:sp>
        <p:nvSpPr>
          <p:cNvPr id="6162" name="TextBox 43"/>
          <p:cNvSpPr txBox="1"/>
          <p:nvPr/>
        </p:nvSpPr>
        <p:spPr>
          <a:xfrm>
            <a:off x="5435600" y="1798638"/>
            <a:ext cx="857250" cy="3667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None/>
            </a:pPr>
            <a:r>
              <a:rPr lang="zh-CN" altLang="en-US" sz="1800" b="1">
                <a:solidFill>
                  <a:srgbClr val="FF0000"/>
                </a:solidFill>
                <a:latin typeface="楷体_GB2312" panose="02010609030101010101" pitchFamily="49" charset="-122"/>
              </a:rPr>
              <a:t>第</a:t>
            </a:r>
            <a:r>
              <a:rPr lang="en-US" altLang="zh-CN" sz="1800" b="1">
                <a:solidFill>
                  <a:srgbClr val="FF0000"/>
                </a:solidFill>
              </a:rPr>
              <a:t>5</a:t>
            </a:r>
            <a:r>
              <a:rPr lang="zh-CN" altLang="en-US" sz="1800" b="1">
                <a:solidFill>
                  <a:srgbClr val="FF0000"/>
                </a:solidFill>
                <a:latin typeface="楷体_GB2312" panose="02010609030101010101" pitchFamily="49" charset="-122"/>
              </a:rPr>
              <a:t>缸</a:t>
            </a:r>
            <a:endParaRPr lang="zh-CN" altLang="en-US" sz="1800" b="1">
              <a:solidFill>
                <a:srgbClr val="FF0000"/>
              </a:solidFill>
              <a:latin typeface="楷体_GB2312" panose="02010609030101010101" pitchFamily="49" charset="-122"/>
            </a:endParaRPr>
          </a:p>
        </p:txBody>
      </p:sp>
      <p:sp>
        <p:nvSpPr>
          <p:cNvPr id="6163" name="TextBox 44"/>
          <p:cNvSpPr txBox="1"/>
          <p:nvPr/>
        </p:nvSpPr>
        <p:spPr>
          <a:xfrm>
            <a:off x="6300788" y="1798638"/>
            <a:ext cx="857250" cy="3667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None/>
            </a:pPr>
            <a:r>
              <a:rPr lang="zh-CN" altLang="en-US" sz="1800" b="1">
                <a:solidFill>
                  <a:srgbClr val="FF0000"/>
                </a:solidFill>
                <a:latin typeface="楷体_GB2312" panose="02010609030101010101" pitchFamily="49" charset="-122"/>
              </a:rPr>
              <a:t>第</a:t>
            </a:r>
            <a:r>
              <a:rPr lang="en-US" altLang="zh-CN" sz="1800" b="1">
                <a:solidFill>
                  <a:srgbClr val="FF0000"/>
                </a:solidFill>
              </a:rPr>
              <a:t>6</a:t>
            </a:r>
            <a:r>
              <a:rPr lang="zh-CN" altLang="en-US" sz="1800" b="1">
                <a:solidFill>
                  <a:srgbClr val="FF0000"/>
                </a:solidFill>
                <a:latin typeface="楷体_GB2312" panose="02010609030101010101" pitchFamily="49" charset="-122"/>
              </a:rPr>
              <a:t>缸</a:t>
            </a:r>
            <a:endParaRPr lang="zh-CN" altLang="en-US" sz="1800" b="1">
              <a:solidFill>
                <a:srgbClr val="FF0000"/>
              </a:solidFill>
              <a:latin typeface="楷体_GB2312" panose="02010609030101010101" pitchFamily="49" charset="-122"/>
            </a:endParaRPr>
          </a:p>
        </p:txBody>
      </p:sp>
      <p:grpSp>
        <p:nvGrpSpPr>
          <p:cNvPr id="16" name="Group 34"/>
          <p:cNvGrpSpPr/>
          <p:nvPr/>
        </p:nvGrpSpPr>
        <p:grpSpPr>
          <a:xfrm>
            <a:off x="7064375" y="1712913"/>
            <a:ext cx="1143000" cy="501650"/>
            <a:chOff x="0" y="0"/>
            <a:chExt cx="720" cy="316"/>
          </a:xfrm>
        </p:grpSpPr>
        <p:sp>
          <p:nvSpPr>
            <p:cNvPr id="17" name="椭圆 29"/>
            <p:cNvSpPr/>
            <p:nvPr/>
          </p:nvSpPr>
          <p:spPr>
            <a:xfrm>
              <a:off x="28" y="0"/>
              <a:ext cx="628" cy="316"/>
            </a:xfrm>
            <a:prstGeom prst="ellipse">
              <a:avLst/>
            </a:prstGeom>
            <a:solidFill>
              <a:schemeClr val="bg1"/>
            </a:solidFill>
            <a:ln w="25400" cap="flat" cmpd="sng">
              <a:solidFill>
                <a:srgbClr val="89A4A7"/>
              </a:solidFill>
              <a:prstDash val="solid"/>
              <a:headEnd type="none" w="med" len="med"/>
              <a:tailEnd type="none" w="med" len="med"/>
            </a:ln>
          </p:spPr>
          <p:txBody>
            <a:bodyPr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0">
                  <a:solidFill>
                    <a:srgbClr val="1C1C1C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400">
                  <a:solidFill>
                    <a:srgbClr val="1C1C1C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rgbClr val="1C1C1C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>
                  <a:solidFill>
                    <a:srgbClr val="1C1C1C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+mn-lt"/>
                  <a:ea typeface="+mn-ea"/>
                </a:defRPr>
              </a:lvl5pPr>
            </a:lstStyle>
            <a:p>
              <a:pPr marL="0" lvl="0" indent="0" algn="ctr" eaLnBrk="1" hangingPunct="1">
                <a:spcBef>
                  <a:spcPct val="0"/>
                </a:spcBef>
                <a:buNone/>
              </a:pPr>
              <a:endParaRPr lang="zh-CN" altLang="en-US" sz="1800" b="1">
                <a:solidFill>
                  <a:srgbClr val="FFFFFF"/>
                </a:solidFill>
              </a:endParaRPr>
            </a:p>
          </p:txBody>
        </p:sp>
        <p:sp>
          <p:nvSpPr>
            <p:cNvPr id="6178" name="TextBox 30"/>
            <p:cNvSpPr txBox="1"/>
            <p:nvPr/>
          </p:nvSpPr>
          <p:spPr>
            <a:xfrm>
              <a:off x="0" y="35"/>
              <a:ext cx="720" cy="250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0">
                  <a:solidFill>
                    <a:srgbClr val="1C1C1C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400">
                  <a:solidFill>
                    <a:srgbClr val="1C1C1C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rgbClr val="1C1C1C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>
                  <a:solidFill>
                    <a:srgbClr val="1C1C1C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+mn-lt"/>
                  <a:ea typeface="+mn-ea"/>
                </a:defRPr>
              </a:lvl5pPr>
            </a:lstStyle>
            <a:p>
              <a:pPr marL="0" lvl="0" indent="0" algn="ctr" eaLnBrk="1" hangingPunct="1">
                <a:spcBef>
                  <a:spcPct val="0"/>
                </a:spcBef>
                <a:buNone/>
              </a:pPr>
              <a:r>
                <a:rPr lang="zh-CN" altLang="en-US" sz="2000" b="1">
                  <a:solidFill>
                    <a:srgbClr val="00B050"/>
                  </a:solidFill>
                  <a:latin typeface="楷体_GB2312" panose="02010609030101010101" pitchFamily="49" charset="-122"/>
                </a:rPr>
                <a:t>第</a:t>
              </a:r>
              <a:r>
                <a:rPr lang="en-US" altLang="zh-CN" sz="2000" b="1">
                  <a:solidFill>
                    <a:srgbClr val="00B050"/>
                  </a:solidFill>
                </a:rPr>
                <a:t>7</a:t>
              </a:r>
              <a:r>
                <a:rPr lang="zh-CN" altLang="en-US" sz="2000" b="1">
                  <a:solidFill>
                    <a:srgbClr val="00B050"/>
                  </a:solidFill>
                  <a:latin typeface="楷体_GB2312" panose="02010609030101010101" pitchFamily="49" charset="-122"/>
                </a:rPr>
                <a:t>缸</a:t>
              </a:r>
              <a:endParaRPr lang="zh-CN" altLang="en-US" sz="2000" b="1">
                <a:solidFill>
                  <a:srgbClr val="00B050"/>
                </a:solidFill>
                <a:latin typeface="楷体_GB2312" panose="02010609030101010101" pitchFamily="49" charset="-122"/>
              </a:endParaRPr>
            </a:p>
          </p:txBody>
        </p:sp>
      </p:grpSp>
      <p:sp>
        <p:nvSpPr>
          <p:cNvPr id="6165" name="TextBox 64"/>
          <p:cNvSpPr txBox="1"/>
          <p:nvPr/>
        </p:nvSpPr>
        <p:spPr>
          <a:xfrm>
            <a:off x="1835150" y="2876550"/>
            <a:ext cx="857250" cy="3667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None/>
            </a:pPr>
            <a:r>
              <a:rPr lang="en-US" altLang="zh-CN" sz="1800" b="1">
                <a:solidFill>
                  <a:srgbClr val="FF0000"/>
                </a:solidFill>
              </a:rPr>
              <a:t>3</a:t>
            </a:r>
            <a:r>
              <a:rPr lang="zh-CN" altLang="en-US" sz="1800" b="1">
                <a:solidFill>
                  <a:srgbClr val="FF0000"/>
                </a:solidFill>
                <a:latin typeface="楷体_GB2312" panose="02010609030101010101" pitchFamily="49" charset="-122"/>
              </a:rPr>
              <a:t>条</a:t>
            </a:r>
            <a:endParaRPr lang="zh-CN" altLang="en-US" sz="1800" b="1">
              <a:solidFill>
                <a:srgbClr val="FF0000"/>
              </a:solidFill>
              <a:latin typeface="楷体_GB2312" panose="02010609030101010101" pitchFamily="49" charset="-122"/>
            </a:endParaRPr>
          </a:p>
        </p:txBody>
      </p:sp>
      <p:sp>
        <p:nvSpPr>
          <p:cNvPr id="6166" name="TextBox 66"/>
          <p:cNvSpPr txBox="1"/>
          <p:nvPr/>
        </p:nvSpPr>
        <p:spPr>
          <a:xfrm>
            <a:off x="2771775" y="2878138"/>
            <a:ext cx="857250" cy="3667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None/>
            </a:pPr>
            <a:r>
              <a:rPr lang="en-US" altLang="zh-CN" sz="1800" b="1">
                <a:solidFill>
                  <a:srgbClr val="FF0000"/>
                </a:solidFill>
              </a:rPr>
              <a:t>1</a:t>
            </a:r>
            <a:r>
              <a:rPr lang="zh-CN" altLang="en-US" sz="1800" b="1">
                <a:solidFill>
                  <a:srgbClr val="FF0000"/>
                </a:solidFill>
                <a:latin typeface="楷体_GB2312" panose="02010609030101010101" pitchFamily="49" charset="-122"/>
              </a:rPr>
              <a:t>条</a:t>
            </a:r>
            <a:endParaRPr lang="zh-CN" altLang="en-US" sz="1800" b="1">
              <a:solidFill>
                <a:srgbClr val="FF0000"/>
              </a:solidFill>
              <a:latin typeface="楷体_GB2312" panose="02010609030101010101" pitchFamily="49" charset="-122"/>
            </a:endParaRPr>
          </a:p>
        </p:txBody>
      </p:sp>
      <p:sp>
        <p:nvSpPr>
          <p:cNvPr id="6167" name="TextBox 67"/>
          <p:cNvSpPr txBox="1"/>
          <p:nvPr/>
        </p:nvSpPr>
        <p:spPr>
          <a:xfrm>
            <a:off x="3643313" y="2878138"/>
            <a:ext cx="857250" cy="3667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None/>
            </a:pPr>
            <a:r>
              <a:rPr lang="en-US" altLang="zh-CN" sz="1800" b="1">
                <a:solidFill>
                  <a:srgbClr val="FF0000"/>
                </a:solidFill>
              </a:rPr>
              <a:t>4</a:t>
            </a:r>
            <a:r>
              <a:rPr lang="zh-CN" altLang="en-US" sz="1800" b="1">
                <a:solidFill>
                  <a:srgbClr val="FF0000"/>
                </a:solidFill>
                <a:latin typeface="楷体_GB2312" panose="02010609030101010101" pitchFamily="49" charset="-122"/>
              </a:rPr>
              <a:t>条</a:t>
            </a:r>
            <a:endParaRPr lang="zh-CN" altLang="en-US" sz="1800" b="1">
              <a:solidFill>
                <a:srgbClr val="FF0000"/>
              </a:solidFill>
              <a:latin typeface="楷体_GB2312" panose="02010609030101010101" pitchFamily="49" charset="-122"/>
            </a:endParaRPr>
          </a:p>
        </p:txBody>
      </p:sp>
      <p:sp>
        <p:nvSpPr>
          <p:cNvPr id="6168" name="TextBox 68"/>
          <p:cNvSpPr txBox="1"/>
          <p:nvPr/>
        </p:nvSpPr>
        <p:spPr>
          <a:xfrm>
            <a:off x="4578350" y="2878138"/>
            <a:ext cx="857250" cy="3667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None/>
            </a:pPr>
            <a:r>
              <a:rPr lang="en-US" altLang="zh-CN" sz="1800" b="1">
                <a:solidFill>
                  <a:srgbClr val="FF0000"/>
                </a:solidFill>
              </a:rPr>
              <a:t>6</a:t>
            </a:r>
            <a:r>
              <a:rPr lang="zh-CN" altLang="en-US" sz="1800" b="1">
                <a:solidFill>
                  <a:srgbClr val="FF0000"/>
                </a:solidFill>
                <a:latin typeface="楷体_GB2312" panose="02010609030101010101" pitchFamily="49" charset="-122"/>
              </a:rPr>
              <a:t>条</a:t>
            </a:r>
            <a:endParaRPr lang="zh-CN" altLang="en-US" sz="1800" b="1">
              <a:solidFill>
                <a:srgbClr val="FF0000"/>
              </a:solidFill>
              <a:latin typeface="楷体_GB2312" panose="02010609030101010101" pitchFamily="49" charset="-122"/>
            </a:endParaRPr>
          </a:p>
        </p:txBody>
      </p:sp>
      <p:sp>
        <p:nvSpPr>
          <p:cNvPr id="6176" name="TextBox 48"/>
          <p:cNvSpPr txBox="1"/>
          <p:nvPr/>
        </p:nvSpPr>
        <p:spPr>
          <a:xfrm>
            <a:off x="5435600" y="2878138"/>
            <a:ext cx="857250" cy="3667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None/>
            </a:pPr>
            <a:r>
              <a:rPr lang="en-US" altLang="zh-CN" sz="1800" b="1">
                <a:solidFill>
                  <a:srgbClr val="FF0000"/>
                </a:solidFill>
              </a:rPr>
              <a:t>2</a:t>
            </a:r>
            <a:r>
              <a:rPr lang="zh-CN" altLang="en-US" sz="1800" b="1">
                <a:solidFill>
                  <a:srgbClr val="FF0000"/>
                </a:solidFill>
                <a:latin typeface="楷体_GB2312" panose="02010609030101010101" pitchFamily="49" charset="-122"/>
              </a:rPr>
              <a:t>条</a:t>
            </a:r>
            <a:endParaRPr lang="zh-CN" altLang="en-US" sz="1800" b="1">
              <a:solidFill>
                <a:srgbClr val="FF0000"/>
              </a:solidFill>
              <a:latin typeface="楷体_GB2312" panose="02010609030101010101" pitchFamily="49" charset="-122"/>
            </a:endParaRPr>
          </a:p>
        </p:txBody>
      </p:sp>
      <p:sp>
        <p:nvSpPr>
          <p:cNvPr id="6180" name="Rectangle 44"/>
          <p:cNvSpPr/>
          <p:nvPr/>
        </p:nvSpPr>
        <p:spPr>
          <a:xfrm flipV="1">
            <a:off x="1771650" y="4093845"/>
            <a:ext cx="558800" cy="605790"/>
          </a:xfrm>
          <a:prstGeom prst="rect">
            <a:avLst/>
          </a:prstGeom>
          <a:noFill/>
          <a:ln w="19050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endParaRPr lang="zh-CN" altLang="en-US" sz="1800" b="1">
              <a:solidFill>
                <a:schemeClr val="tx1"/>
              </a:solidFill>
              <a:ea typeface="宋体" panose="02010600030101010101" pitchFamily="2" charset="-122"/>
            </a:endParaRPr>
          </a:p>
        </p:txBody>
      </p:sp>
      <p:sp>
        <p:nvSpPr>
          <p:cNvPr id="18" name="Rectangle 44"/>
          <p:cNvSpPr/>
          <p:nvPr/>
        </p:nvSpPr>
        <p:spPr>
          <a:xfrm>
            <a:off x="3386455" y="4767580"/>
            <a:ext cx="490220" cy="512445"/>
          </a:xfrm>
          <a:prstGeom prst="rect">
            <a:avLst/>
          </a:prstGeom>
          <a:noFill/>
          <a:ln w="19050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endParaRPr lang="zh-CN" altLang="en-US" sz="1800" b="1">
              <a:solidFill>
                <a:schemeClr val="tx1"/>
              </a:solidFill>
              <a:ea typeface="宋体" panose="02010600030101010101" pitchFamily="2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6518275" y="2875280"/>
            <a:ext cx="5461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>
                <a:solidFill>
                  <a:srgbClr val="FF0000"/>
                </a:solidFill>
              </a:rPr>
              <a:t>7</a:t>
            </a:r>
            <a:r>
              <a:rPr lang="zh-CN" altLang="en-US" b="1">
                <a:solidFill>
                  <a:srgbClr val="FF0000"/>
                </a:solidFill>
              </a:rPr>
              <a:t>条</a:t>
            </a:r>
            <a:endParaRPr lang="zh-CN" altLang="en-US" b="1">
              <a:solidFill>
                <a:srgbClr val="FF0000"/>
              </a:solidFill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689100" y="920115"/>
            <a:ext cx="411861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>
                <a:solidFill>
                  <a:schemeClr val="accent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7</a:t>
            </a:r>
            <a:r>
              <a:rPr lang="zh-CN" altLang="en-US" sz="2800" b="1">
                <a:solidFill>
                  <a:schemeClr val="accent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缸与第</a:t>
            </a:r>
            <a:r>
              <a:rPr lang="en-US" altLang="zh-CN" sz="2800" b="1">
                <a:solidFill>
                  <a:schemeClr val="accent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7</a:t>
            </a:r>
            <a:r>
              <a:rPr lang="zh-CN" altLang="en-US" sz="2800" b="1">
                <a:solidFill>
                  <a:schemeClr val="accent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缸有什么不同？</a:t>
            </a:r>
            <a:endParaRPr lang="zh-CN" altLang="en-US" sz="2800" b="1">
              <a:solidFill>
                <a:schemeClr val="accent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188594 0.289537" pathEditMode="relative" ptsTypes="">
                                      <p:cBhvr>
                                        <p:cTn id="44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6181" grpId="0"/>
      <p:bldP spid="6174" grpId="0"/>
      <p:bldP spid="6173" grpId="0"/>
      <p:bldP spid="6164" grpId="0"/>
      <p:bldP spid="6169" grpId="0"/>
      <p:bldP spid="6169" grpId="1"/>
      <p:bldP spid="6158" grpId="0"/>
      <p:bldP spid="6159" grpId="0"/>
      <p:bldP spid="6160" grpId="0"/>
      <p:bldP spid="6161" grpId="0"/>
      <p:bldP spid="6162" grpId="0"/>
      <p:bldP spid="6163" grpId="0"/>
      <p:bldP spid="6165" grpId="0"/>
      <p:bldP spid="6166" grpId="0"/>
      <p:bldP spid="6167" grpId="0"/>
      <p:bldP spid="6168" grpId="0"/>
      <p:bldP spid="6176" grpId="0"/>
      <p:bldP spid="6180" grpId="0" animBg="1"/>
      <p:bldP spid="18" grpId="0" animBg="1"/>
      <p:bldP spid="2" grpId="0"/>
      <p:bldP spid="3" grpId="0"/>
    </p:bldLst>
  </p:timing>
</p:sld>
</file>

<file path=ppt/tags/tag1.xml><?xml version="1.0" encoding="utf-8"?>
<p:tagLst xmlns:p="http://schemas.openxmlformats.org/presentationml/2006/main">
  <p:tag name="KSO_WM_UNIT_PLACING_PICTURE_USER_VIEWPORT" val="{&quot;height&quot;:5362.4992125984254,&quot;width&quot;:6405}"/>
</p:tagLst>
</file>

<file path=ppt/tags/tag2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  <p:tag name="commondata" val="eyJoZGlkIjoiN2YzNjBkOTgyNWQ1YTMxYzM3MzMwNWFiODNmOWIzYWMifQ=="/>
</p:tagLst>
</file>

<file path=ppt/theme/theme1.xml><?xml version="1.0" encoding="utf-8"?>
<a:theme xmlns:a="http://schemas.openxmlformats.org/drawingml/2006/main" name="第一PPT模板网-WWW.1PPT.COM">
  <a:themeElements>
    <a:clrScheme name="自定义 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B0F0"/>
      </a:hlink>
      <a:folHlink>
        <a:srgbClr val="800080"/>
      </a:folHlink>
    </a:clrScheme>
    <a:fontScheme name="自定义 22">
      <a:majorFont>
        <a:latin typeface="Arial"/>
        <a:ea typeface="宋体"/>
        <a:cs typeface="Arial"/>
      </a:majorFont>
      <a:minorFont>
        <a:latin typeface="Arial Unicode MS"/>
        <a:ea typeface="宋体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1809</Words>
  <Application>WPS 演示</Application>
  <PresentationFormat>自定义</PresentationFormat>
  <Paragraphs>269</Paragraphs>
  <Slides>16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16</vt:i4>
      </vt:variant>
    </vt:vector>
  </HeadingPairs>
  <TitlesOfParts>
    <vt:vector size="32" baseType="lpstr">
      <vt:lpstr>Arial</vt:lpstr>
      <vt:lpstr>宋体</vt:lpstr>
      <vt:lpstr>Wingdings</vt:lpstr>
      <vt:lpstr>华文新魏</vt:lpstr>
      <vt:lpstr>Arial Unicode MS</vt:lpstr>
      <vt:lpstr>微软雅黑</vt:lpstr>
      <vt:lpstr>Segoe UI</vt:lpstr>
      <vt:lpstr>Calibri</vt:lpstr>
      <vt:lpstr>楷体_GB2312</vt:lpstr>
      <vt:lpstr>新宋体</vt:lpstr>
      <vt:lpstr>方正楷体简体</vt:lpstr>
      <vt:lpstr>黑体</vt:lpstr>
      <vt:lpstr>Wingdings</vt:lpstr>
      <vt:lpstr>Arial</vt:lpstr>
      <vt:lpstr>Arial Unicode MS</vt:lpstr>
      <vt:lpstr>第一PPT模板网-WWW.1PPT.COM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游戏：看谁找得快</vt:lpstr>
      <vt:lpstr>PowerPoint 演示文稿</vt:lpstr>
      <vt:lpstr>PowerPoint 演示文稿</vt:lpstr>
      <vt:lpstr>PowerPoint 演示文稿</vt:lpstr>
      <vt:lpstr>PowerPoint 演示文稿</vt:lpstr>
    </vt:vector>
  </TitlesOfParts>
  <Company>第一PPT模板网-WWW.1PPT.COM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lastModifiedBy>罗</cp:lastModifiedBy>
  <cp:revision>5</cp:revision>
  <cp:lastPrinted>2022-07-26T11:09:00Z</cp:lastPrinted>
  <dcterms:created xsi:type="dcterms:W3CDTF">2022-07-26T11:09:00Z</dcterms:created>
  <dcterms:modified xsi:type="dcterms:W3CDTF">2023-10-26T07:28:53Z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lbum">
    <vt:lpwstr>rbm.xkw.com</vt:lpwstr>
  </property>
  <property fmtid="{D5CDD505-2E9C-101B-9397-08002B2CF9AE}" pid="3" name="author">
    <vt:lpwstr>rbm.xkw.com</vt:lpwstr>
  </property>
  <property fmtid="{D5CDD505-2E9C-101B-9397-08002B2CF9AE}" pid="4" name="company">
    <vt:lpwstr>学科网</vt:lpwstr>
  </property>
  <property fmtid="{D5CDD505-2E9C-101B-9397-08002B2CF9AE}" pid="5" name="copyright">
    <vt:lpwstr>学科网版权所有</vt:lpwstr>
  </property>
  <property fmtid="{D5CDD505-2E9C-101B-9397-08002B2CF9AE}" pid="6" name="ICV">
    <vt:lpwstr>0A200B6E5C96453ABAC45F9B75B0C65B_12</vt:lpwstr>
  </property>
  <property fmtid="{D5CDD505-2E9C-101B-9397-08002B2CF9AE}" pid="7" name="KSOProductBuildVer">
    <vt:lpwstr>2052-12.1.0.15712</vt:lpwstr>
  </property>
</Properties>
</file>