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6"/>
  </p:notesMasterIdLst>
  <p:sldIdLst>
    <p:sldId id="256" r:id="rId3"/>
    <p:sldId id="387" r:id="rId4"/>
    <p:sldId id="388" r:id="rId5"/>
    <p:sldId id="389" r:id="rId7"/>
    <p:sldId id="390" r:id="rId8"/>
    <p:sldId id="391" r:id="rId9"/>
    <p:sldId id="405" r:id="rId10"/>
    <p:sldId id="393" r:id="rId11"/>
    <p:sldId id="394" r:id="rId12"/>
    <p:sldId id="395" r:id="rId13"/>
    <p:sldId id="396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-954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38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A9861-86D2-4F8D-A66E-8ED903692B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BD87A-81EF-4BFE-A18D-4863DD2CF14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DF164E-D685-493E-AF07-0CE742DE1FD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 rot="5400000">
            <a:off x="2667000" y="-2667000"/>
            <a:ext cx="6858000" cy="12192000"/>
            <a:chOff x="0" y="0"/>
            <a:chExt cx="12192000" cy="6858000"/>
          </a:xfrm>
        </p:grpSpPr>
        <p:sp>
          <p:nvSpPr>
            <p:cNvPr id="7" name="矩形 6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任意多边形: 形状 50"/>
          <p:cNvSpPr/>
          <p:nvPr userDrawn="1"/>
        </p:nvSpPr>
        <p:spPr>
          <a:xfrm>
            <a:off x="496957" y="537818"/>
            <a:ext cx="11198085" cy="5782364"/>
          </a:xfrm>
          <a:custGeom>
            <a:avLst/>
            <a:gdLst>
              <a:gd name="connsiteX0" fmla="*/ 1202233 w 11198085"/>
              <a:gd name="connsiteY0" fmla="*/ 140447 h 5782364"/>
              <a:gd name="connsiteX1" fmla="*/ 1000379 w 11198085"/>
              <a:gd name="connsiteY1" fmla="*/ 342301 h 5782364"/>
              <a:gd name="connsiteX2" fmla="*/ 1202233 w 11198085"/>
              <a:gd name="connsiteY2" fmla="*/ 544155 h 5782364"/>
              <a:gd name="connsiteX3" fmla="*/ 1404087 w 11198085"/>
              <a:gd name="connsiteY3" fmla="*/ 342301 h 5782364"/>
              <a:gd name="connsiteX4" fmla="*/ 1202233 w 11198085"/>
              <a:gd name="connsiteY4" fmla="*/ 140447 h 5782364"/>
              <a:gd name="connsiteX5" fmla="*/ 1941846 w 11198085"/>
              <a:gd name="connsiteY5" fmla="*/ 140446 h 5782364"/>
              <a:gd name="connsiteX6" fmla="*/ 1739992 w 11198085"/>
              <a:gd name="connsiteY6" fmla="*/ 342300 h 5782364"/>
              <a:gd name="connsiteX7" fmla="*/ 1941846 w 11198085"/>
              <a:gd name="connsiteY7" fmla="*/ 544154 h 5782364"/>
              <a:gd name="connsiteX8" fmla="*/ 2143700 w 11198085"/>
              <a:gd name="connsiteY8" fmla="*/ 342300 h 5782364"/>
              <a:gd name="connsiteX9" fmla="*/ 1941846 w 11198085"/>
              <a:gd name="connsiteY9" fmla="*/ 140446 h 5782364"/>
              <a:gd name="connsiteX10" fmla="*/ 2681459 w 11198085"/>
              <a:gd name="connsiteY10" fmla="*/ 140445 h 5782364"/>
              <a:gd name="connsiteX11" fmla="*/ 2479605 w 11198085"/>
              <a:gd name="connsiteY11" fmla="*/ 342299 h 5782364"/>
              <a:gd name="connsiteX12" fmla="*/ 2681459 w 11198085"/>
              <a:gd name="connsiteY12" fmla="*/ 544153 h 5782364"/>
              <a:gd name="connsiteX13" fmla="*/ 2883313 w 11198085"/>
              <a:gd name="connsiteY13" fmla="*/ 342299 h 5782364"/>
              <a:gd name="connsiteX14" fmla="*/ 2681459 w 11198085"/>
              <a:gd name="connsiteY14" fmla="*/ 140445 h 5782364"/>
              <a:gd name="connsiteX15" fmla="*/ 3421072 w 11198085"/>
              <a:gd name="connsiteY15" fmla="*/ 140444 h 5782364"/>
              <a:gd name="connsiteX16" fmla="*/ 3219218 w 11198085"/>
              <a:gd name="connsiteY16" fmla="*/ 342298 h 5782364"/>
              <a:gd name="connsiteX17" fmla="*/ 3421072 w 11198085"/>
              <a:gd name="connsiteY17" fmla="*/ 544152 h 5782364"/>
              <a:gd name="connsiteX18" fmla="*/ 3622926 w 11198085"/>
              <a:gd name="connsiteY18" fmla="*/ 342298 h 5782364"/>
              <a:gd name="connsiteX19" fmla="*/ 3421072 w 11198085"/>
              <a:gd name="connsiteY19" fmla="*/ 140444 h 5782364"/>
              <a:gd name="connsiteX20" fmla="*/ 4160683 w 11198085"/>
              <a:gd name="connsiteY20" fmla="*/ 140443 h 5782364"/>
              <a:gd name="connsiteX21" fmla="*/ 3958829 w 11198085"/>
              <a:gd name="connsiteY21" fmla="*/ 342297 h 5782364"/>
              <a:gd name="connsiteX22" fmla="*/ 4160683 w 11198085"/>
              <a:gd name="connsiteY22" fmla="*/ 544151 h 5782364"/>
              <a:gd name="connsiteX23" fmla="*/ 4362537 w 11198085"/>
              <a:gd name="connsiteY23" fmla="*/ 342297 h 5782364"/>
              <a:gd name="connsiteX24" fmla="*/ 4160683 w 11198085"/>
              <a:gd name="connsiteY24" fmla="*/ 140443 h 5782364"/>
              <a:gd name="connsiteX25" fmla="*/ 4900296 w 11198085"/>
              <a:gd name="connsiteY25" fmla="*/ 140442 h 5782364"/>
              <a:gd name="connsiteX26" fmla="*/ 4698442 w 11198085"/>
              <a:gd name="connsiteY26" fmla="*/ 342296 h 5782364"/>
              <a:gd name="connsiteX27" fmla="*/ 4900296 w 11198085"/>
              <a:gd name="connsiteY27" fmla="*/ 544150 h 5782364"/>
              <a:gd name="connsiteX28" fmla="*/ 5102150 w 11198085"/>
              <a:gd name="connsiteY28" fmla="*/ 342296 h 5782364"/>
              <a:gd name="connsiteX29" fmla="*/ 4900296 w 11198085"/>
              <a:gd name="connsiteY29" fmla="*/ 140442 h 5782364"/>
              <a:gd name="connsiteX30" fmla="*/ 5639909 w 11198085"/>
              <a:gd name="connsiteY30" fmla="*/ 140441 h 5782364"/>
              <a:gd name="connsiteX31" fmla="*/ 5438055 w 11198085"/>
              <a:gd name="connsiteY31" fmla="*/ 342295 h 5782364"/>
              <a:gd name="connsiteX32" fmla="*/ 5639909 w 11198085"/>
              <a:gd name="connsiteY32" fmla="*/ 544149 h 5782364"/>
              <a:gd name="connsiteX33" fmla="*/ 5841763 w 11198085"/>
              <a:gd name="connsiteY33" fmla="*/ 342295 h 5782364"/>
              <a:gd name="connsiteX34" fmla="*/ 5639909 w 11198085"/>
              <a:gd name="connsiteY34" fmla="*/ 140441 h 5782364"/>
              <a:gd name="connsiteX35" fmla="*/ 6379522 w 11198085"/>
              <a:gd name="connsiteY35" fmla="*/ 140440 h 5782364"/>
              <a:gd name="connsiteX36" fmla="*/ 6177668 w 11198085"/>
              <a:gd name="connsiteY36" fmla="*/ 342294 h 5782364"/>
              <a:gd name="connsiteX37" fmla="*/ 6379522 w 11198085"/>
              <a:gd name="connsiteY37" fmla="*/ 544148 h 5782364"/>
              <a:gd name="connsiteX38" fmla="*/ 6581376 w 11198085"/>
              <a:gd name="connsiteY38" fmla="*/ 342294 h 5782364"/>
              <a:gd name="connsiteX39" fmla="*/ 6379522 w 11198085"/>
              <a:gd name="connsiteY39" fmla="*/ 140440 h 5782364"/>
              <a:gd name="connsiteX40" fmla="*/ 7119135 w 11198085"/>
              <a:gd name="connsiteY40" fmla="*/ 140439 h 5782364"/>
              <a:gd name="connsiteX41" fmla="*/ 6917281 w 11198085"/>
              <a:gd name="connsiteY41" fmla="*/ 342292 h 5782364"/>
              <a:gd name="connsiteX42" fmla="*/ 7119135 w 11198085"/>
              <a:gd name="connsiteY42" fmla="*/ 544147 h 5782364"/>
              <a:gd name="connsiteX43" fmla="*/ 7320989 w 11198085"/>
              <a:gd name="connsiteY43" fmla="*/ 342292 h 5782364"/>
              <a:gd name="connsiteX44" fmla="*/ 7119135 w 11198085"/>
              <a:gd name="connsiteY44" fmla="*/ 140439 h 5782364"/>
              <a:gd name="connsiteX45" fmla="*/ 7858748 w 11198085"/>
              <a:gd name="connsiteY45" fmla="*/ 140437 h 5782364"/>
              <a:gd name="connsiteX46" fmla="*/ 7656894 w 11198085"/>
              <a:gd name="connsiteY46" fmla="*/ 342291 h 5782364"/>
              <a:gd name="connsiteX47" fmla="*/ 7858748 w 11198085"/>
              <a:gd name="connsiteY47" fmla="*/ 544146 h 5782364"/>
              <a:gd name="connsiteX48" fmla="*/ 8060602 w 11198085"/>
              <a:gd name="connsiteY48" fmla="*/ 342291 h 5782364"/>
              <a:gd name="connsiteX49" fmla="*/ 7858748 w 11198085"/>
              <a:gd name="connsiteY49" fmla="*/ 140437 h 5782364"/>
              <a:gd name="connsiteX50" fmla="*/ 8598361 w 11198085"/>
              <a:gd name="connsiteY50" fmla="*/ 140436 h 5782364"/>
              <a:gd name="connsiteX51" fmla="*/ 8396507 w 11198085"/>
              <a:gd name="connsiteY51" fmla="*/ 342290 h 5782364"/>
              <a:gd name="connsiteX52" fmla="*/ 8598361 w 11198085"/>
              <a:gd name="connsiteY52" fmla="*/ 544144 h 5782364"/>
              <a:gd name="connsiteX53" fmla="*/ 8800215 w 11198085"/>
              <a:gd name="connsiteY53" fmla="*/ 342290 h 5782364"/>
              <a:gd name="connsiteX54" fmla="*/ 8598361 w 11198085"/>
              <a:gd name="connsiteY54" fmla="*/ 140436 h 5782364"/>
              <a:gd name="connsiteX55" fmla="*/ 9337974 w 11198085"/>
              <a:gd name="connsiteY55" fmla="*/ 140435 h 5782364"/>
              <a:gd name="connsiteX56" fmla="*/ 9136120 w 11198085"/>
              <a:gd name="connsiteY56" fmla="*/ 342289 h 5782364"/>
              <a:gd name="connsiteX57" fmla="*/ 9337974 w 11198085"/>
              <a:gd name="connsiteY57" fmla="*/ 544143 h 5782364"/>
              <a:gd name="connsiteX58" fmla="*/ 9539828 w 11198085"/>
              <a:gd name="connsiteY58" fmla="*/ 342289 h 5782364"/>
              <a:gd name="connsiteX59" fmla="*/ 9337974 w 11198085"/>
              <a:gd name="connsiteY59" fmla="*/ 140435 h 5782364"/>
              <a:gd name="connsiteX60" fmla="*/ 10077587 w 11198085"/>
              <a:gd name="connsiteY60" fmla="*/ 140434 h 5782364"/>
              <a:gd name="connsiteX61" fmla="*/ 9875733 w 11198085"/>
              <a:gd name="connsiteY61" fmla="*/ 342288 h 5782364"/>
              <a:gd name="connsiteX62" fmla="*/ 10077587 w 11198085"/>
              <a:gd name="connsiteY62" fmla="*/ 544142 h 5782364"/>
              <a:gd name="connsiteX63" fmla="*/ 10279441 w 11198085"/>
              <a:gd name="connsiteY63" fmla="*/ 342288 h 5782364"/>
              <a:gd name="connsiteX64" fmla="*/ 10077587 w 11198085"/>
              <a:gd name="connsiteY64" fmla="*/ 140434 h 5782364"/>
              <a:gd name="connsiteX65" fmla="*/ 10817202 w 11198085"/>
              <a:gd name="connsiteY65" fmla="*/ 140433 h 5782364"/>
              <a:gd name="connsiteX66" fmla="*/ 10615348 w 11198085"/>
              <a:gd name="connsiteY66" fmla="*/ 342287 h 5782364"/>
              <a:gd name="connsiteX67" fmla="*/ 10817202 w 11198085"/>
              <a:gd name="connsiteY67" fmla="*/ 544141 h 5782364"/>
              <a:gd name="connsiteX68" fmla="*/ 11019056 w 11198085"/>
              <a:gd name="connsiteY68" fmla="*/ 342287 h 5782364"/>
              <a:gd name="connsiteX69" fmla="*/ 10817202 w 11198085"/>
              <a:gd name="connsiteY69" fmla="*/ 140433 h 5782364"/>
              <a:gd name="connsiteX70" fmla="*/ 0 w 11198085"/>
              <a:gd name="connsiteY70" fmla="*/ 0 h 5782364"/>
              <a:gd name="connsiteX71" fmla="*/ 11198085 w 11198085"/>
              <a:gd name="connsiteY71" fmla="*/ 0 h 5782364"/>
              <a:gd name="connsiteX72" fmla="*/ 11198085 w 11198085"/>
              <a:gd name="connsiteY72" fmla="*/ 5782364 h 5782364"/>
              <a:gd name="connsiteX73" fmla="*/ 0 w 11198085"/>
              <a:gd name="connsiteY73" fmla="*/ 5782364 h 578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1198085" h="5782364">
                <a:moveTo>
                  <a:pt x="1202233" y="140447"/>
                </a:moveTo>
                <a:cubicBezTo>
                  <a:pt x="1090752" y="140447"/>
                  <a:pt x="1000379" y="230820"/>
                  <a:pt x="1000379" y="342301"/>
                </a:cubicBezTo>
                <a:cubicBezTo>
                  <a:pt x="1000379" y="453782"/>
                  <a:pt x="1090752" y="544155"/>
                  <a:pt x="1202233" y="544155"/>
                </a:cubicBezTo>
                <a:cubicBezTo>
                  <a:pt x="1313714" y="544155"/>
                  <a:pt x="1404087" y="453782"/>
                  <a:pt x="1404087" y="342301"/>
                </a:cubicBezTo>
                <a:cubicBezTo>
                  <a:pt x="1404087" y="230820"/>
                  <a:pt x="1313714" y="140447"/>
                  <a:pt x="1202233" y="140447"/>
                </a:cubicBezTo>
                <a:close/>
                <a:moveTo>
                  <a:pt x="1941846" y="140446"/>
                </a:moveTo>
                <a:cubicBezTo>
                  <a:pt x="1830366" y="140446"/>
                  <a:pt x="1739992" y="230819"/>
                  <a:pt x="1739992" y="342300"/>
                </a:cubicBezTo>
                <a:cubicBezTo>
                  <a:pt x="1739992" y="453781"/>
                  <a:pt x="1830366" y="544154"/>
                  <a:pt x="1941846" y="544154"/>
                </a:cubicBezTo>
                <a:cubicBezTo>
                  <a:pt x="2053327" y="544154"/>
                  <a:pt x="2143700" y="453781"/>
                  <a:pt x="2143700" y="342300"/>
                </a:cubicBezTo>
                <a:cubicBezTo>
                  <a:pt x="2143700" y="230819"/>
                  <a:pt x="2053327" y="140446"/>
                  <a:pt x="1941846" y="140446"/>
                </a:cubicBezTo>
                <a:close/>
                <a:moveTo>
                  <a:pt x="2681459" y="140445"/>
                </a:moveTo>
                <a:cubicBezTo>
                  <a:pt x="2569978" y="140445"/>
                  <a:pt x="2479605" y="230818"/>
                  <a:pt x="2479605" y="342299"/>
                </a:cubicBezTo>
                <a:cubicBezTo>
                  <a:pt x="2479605" y="453780"/>
                  <a:pt x="2569978" y="544153"/>
                  <a:pt x="2681459" y="544153"/>
                </a:cubicBezTo>
                <a:cubicBezTo>
                  <a:pt x="2792940" y="544153"/>
                  <a:pt x="2883313" y="453780"/>
                  <a:pt x="2883313" y="342299"/>
                </a:cubicBezTo>
                <a:cubicBezTo>
                  <a:pt x="2883313" y="230818"/>
                  <a:pt x="2792940" y="140445"/>
                  <a:pt x="2681459" y="140445"/>
                </a:cubicBezTo>
                <a:close/>
                <a:moveTo>
                  <a:pt x="3421072" y="140444"/>
                </a:moveTo>
                <a:cubicBezTo>
                  <a:pt x="3309591" y="140444"/>
                  <a:pt x="3219218" y="230817"/>
                  <a:pt x="3219218" y="342298"/>
                </a:cubicBezTo>
                <a:cubicBezTo>
                  <a:pt x="3219218" y="453779"/>
                  <a:pt x="3309591" y="544152"/>
                  <a:pt x="3421072" y="544152"/>
                </a:cubicBezTo>
                <a:cubicBezTo>
                  <a:pt x="3532553" y="544152"/>
                  <a:pt x="3622926" y="453779"/>
                  <a:pt x="3622926" y="342298"/>
                </a:cubicBezTo>
                <a:cubicBezTo>
                  <a:pt x="3622926" y="230817"/>
                  <a:pt x="3532553" y="140444"/>
                  <a:pt x="3421072" y="140444"/>
                </a:cubicBezTo>
                <a:close/>
                <a:moveTo>
                  <a:pt x="4160683" y="140443"/>
                </a:moveTo>
                <a:cubicBezTo>
                  <a:pt x="4049202" y="140443"/>
                  <a:pt x="3958829" y="230816"/>
                  <a:pt x="3958829" y="342297"/>
                </a:cubicBezTo>
                <a:cubicBezTo>
                  <a:pt x="3958829" y="453778"/>
                  <a:pt x="4049202" y="544151"/>
                  <a:pt x="4160683" y="544151"/>
                </a:cubicBezTo>
                <a:cubicBezTo>
                  <a:pt x="4272164" y="544151"/>
                  <a:pt x="4362537" y="453778"/>
                  <a:pt x="4362537" y="342297"/>
                </a:cubicBezTo>
                <a:cubicBezTo>
                  <a:pt x="4362537" y="230816"/>
                  <a:pt x="4272164" y="140443"/>
                  <a:pt x="4160683" y="140443"/>
                </a:cubicBezTo>
                <a:close/>
                <a:moveTo>
                  <a:pt x="4900296" y="140442"/>
                </a:moveTo>
                <a:cubicBezTo>
                  <a:pt x="4788815" y="140442"/>
                  <a:pt x="4698442" y="230815"/>
                  <a:pt x="4698442" y="342296"/>
                </a:cubicBezTo>
                <a:cubicBezTo>
                  <a:pt x="4698442" y="453777"/>
                  <a:pt x="4788815" y="544150"/>
                  <a:pt x="4900296" y="544150"/>
                </a:cubicBezTo>
                <a:cubicBezTo>
                  <a:pt x="5011777" y="544150"/>
                  <a:pt x="5102150" y="453777"/>
                  <a:pt x="5102150" y="342296"/>
                </a:cubicBezTo>
                <a:cubicBezTo>
                  <a:pt x="5102150" y="230815"/>
                  <a:pt x="5011777" y="140442"/>
                  <a:pt x="4900296" y="140442"/>
                </a:cubicBezTo>
                <a:close/>
                <a:moveTo>
                  <a:pt x="5639909" y="140441"/>
                </a:moveTo>
                <a:cubicBezTo>
                  <a:pt x="5528428" y="140441"/>
                  <a:pt x="5438055" y="230814"/>
                  <a:pt x="5438055" y="342295"/>
                </a:cubicBezTo>
                <a:cubicBezTo>
                  <a:pt x="5438055" y="453776"/>
                  <a:pt x="5528428" y="544149"/>
                  <a:pt x="5639909" y="544149"/>
                </a:cubicBezTo>
                <a:cubicBezTo>
                  <a:pt x="5751390" y="544149"/>
                  <a:pt x="5841763" y="453776"/>
                  <a:pt x="5841763" y="342295"/>
                </a:cubicBezTo>
                <a:cubicBezTo>
                  <a:pt x="5841763" y="230814"/>
                  <a:pt x="5751390" y="140441"/>
                  <a:pt x="5639909" y="140441"/>
                </a:cubicBezTo>
                <a:close/>
                <a:moveTo>
                  <a:pt x="6379522" y="140440"/>
                </a:moveTo>
                <a:cubicBezTo>
                  <a:pt x="6268041" y="140440"/>
                  <a:pt x="6177668" y="230813"/>
                  <a:pt x="6177668" y="342294"/>
                </a:cubicBezTo>
                <a:cubicBezTo>
                  <a:pt x="6177668" y="453775"/>
                  <a:pt x="6268041" y="544148"/>
                  <a:pt x="6379522" y="544148"/>
                </a:cubicBezTo>
                <a:cubicBezTo>
                  <a:pt x="6491003" y="544148"/>
                  <a:pt x="6581376" y="453775"/>
                  <a:pt x="6581376" y="342294"/>
                </a:cubicBezTo>
                <a:cubicBezTo>
                  <a:pt x="6581376" y="230813"/>
                  <a:pt x="6491003" y="140440"/>
                  <a:pt x="6379522" y="140440"/>
                </a:cubicBezTo>
                <a:close/>
                <a:moveTo>
                  <a:pt x="7119135" y="140439"/>
                </a:moveTo>
                <a:cubicBezTo>
                  <a:pt x="7007654" y="140439"/>
                  <a:pt x="6917281" y="230811"/>
                  <a:pt x="6917281" y="342292"/>
                </a:cubicBezTo>
                <a:cubicBezTo>
                  <a:pt x="6917281" y="453774"/>
                  <a:pt x="7007654" y="544147"/>
                  <a:pt x="7119135" y="544147"/>
                </a:cubicBezTo>
                <a:cubicBezTo>
                  <a:pt x="7230616" y="544147"/>
                  <a:pt x="7320989" y="453774"/>
                  <a:pt x="7320989" y="342292"/>
                </a:cubicBezTo>
                <a:cubicBezTo>
                  <a:pt x="7320989" y="230811"/>
                  <a:pt x="7230616" y="140439"/>
                  <a:pt x="7119135" y="140439"/>
                </a:cubicBezTo>
                <a:close/>
                <a:moveTo>
                  <a:pt x="7858748" y="140437"/>
                </a:moveTo>
                <a:cubicBezTo>
                  <a:pt x="7747267" y="140437"/>
                  <a:pt x="7656894" y="230810"/>
                  <a:pt x="7656894" y="342291"/>
                </a:cubicBezTo>
                <a:cubicBezTo>
                  <a:pt x="7656894" y="453772"/>
                  <a:pt x="7747267" y="544146"/>
                  <a:pt x="7858748" y="544146"/>
                </a:cubicBezTo>
                <a:cubicBezTo>
                  <a:pt x="7970229" y="544146"/>
                  <a:pt x="8060602" y="453772"/>
                  <a:pt x="8060602" y="342291"/>
                </a:cubicBezTo>
                <a:cubicBezTo>
                  <a:pt x="8060602" y="230810"/>
                  <a:pt x="7970229" y="140437"/>
                  <a:pt x="7858748" y="140437"/>
                </a:cubicBezTo>
                <a:close/>
                <a:moveTo>
                  <a:pt x="8598361" y="140436"/>
                </a:moveTo>
                <a:cubicBezTo>
                  <a:pt x="8486880" y="140436"/>
                  <a:pt x="8396507" y="230809"/>
                  <a:pt x="8396507" y="342290"/>
                </a:cubicBezTo>
                <a:cubicBezTo>
                  <a:pt x="8396507" y="453771"/>
                  <a:pt x="8486880" y="544144"/>
                  <a:pt x="8598361" y="544144"/>
                </a:cubicBezTo>
                <a:cubicBezTo>
                  <a:pt x="8709842" y="544144"/>
                  <a:pt x="8800215" y="453771"/>
                  <a:pt x="8800215" y="342290"/>
                </a:cubicBezTo>
                <a:cubicBezTo>
                  <a:pt x="8800215" y="230809"/>
                  <a:pt x="8709842" y="140436"/>
                  <a:pt x="8598361" y="140436"/>
                </a:cubicBezTo>
                <a:close/>
                <a:moveTo>
                  <a:pt x="9337974" y="140435"/>
                </a:moveTo>
                <a:cubicBezTo>
                  <a:pt x="9226493" y="140435"/>
                  <a:pt x="9136120" y="230808"/>
                  <a:pt x="9136120" y="342289"/>
                </a:cubicBezTo>
                <a:cubicBezTo>
                  <a:pt x="9136120" y="453770"/>
                  <a:pt x="9226493" y="544143"/>
                  <a:pt x="9337974" y="544143"/>
                </a:cubicBezTo>
                <a:cubicBezTo>
                  <a:pt x="9449455" y="544143"/>
                  <a:pt x="9539828" y="453770"/>
                  <a:pt x="9539828" y="342289"/>
                </a:cubicBezTo>
                <a:cubicBezTo>
                  <a:pt x="9539828" y="230808"/>
                  <a:pt x="9449455" y="140435"/>
                  <a:pt x="9337974" y="140435"/>
                </a:cubicBezTo>
                <a:close/>
                <a:moveTo>
                  <a:pt x="10077587" y="140434"/>
                </a:moveTo>
                <a:cubicBezTo>
                  <a:pt x="9966106" y="140434"/>
                  <a:pt x="9875733" y="230807"/>
                  <a:pt x="9875733" y="342288"/>
                </a:cubicBezTo>
                <a:cubicBezTo>
                  <a:pt x="9875733" y="453769"/>
                  <a:pt x="9966106" y="544142"/>
                  <a:pt x="10077587" y="544142"/>
                </a:cubicBezTo>
                <a:cubicBezTo>
                  <a:pt x="10189068" y="544142"/>
                  <a:pt x="10279441" y="453769"/>
                  <a:pt x="10279441" y="342288"/>
                </a:cubicBezTo>
                <a:cubicBezTo>
                  <a:pt x="10279441" y="230807"/>
                  <a:pt x="10189068" y="140434"/>
                  <a:pt x="10077587" y="140434"/>
                </a:cubicBezTo>
                <a:close/>
                <a:moveTo>
                  <a:pt x="10817202" y="140433"/>
                </a:moveTo>
                <a:cubicBezTo>
                  <a:pt x="10705721" y="140433"/>
                  <a:pt x="10615348" y="230806"/>
                  <a:pt x="10615348" y="342287"/>
                </a:cubicBezTo>
                <a:cubicBezTo>
                  <a:pt x="10615348" y="453768"/>
                  <a:pt x="10705721" y="544141"/>
                  <a:pt x="10817202" y="544141"/>
                </a:cubicBezTo>
                <a:cubicBezTo>
                  <a:pt x="10928683" y="544141"/>
                  <a:pt x="11019056" y="453768"/>
                  <a:pt x="11019056" y="342287"/>
                </a:cubicBezTo>
                <a:cubicBezTo>
                  <a:pt x="11019056" y="230806"/>
                  <a:pt x="10928683" y="140433"/>
                  <a:pt x="10817202" y="140433"/>
                </a:cubicBezTo>
                <a:close/>
                <a:moveTo>
                  <a:pt x="0" y="0"/>
                </a:moveTo>
                <a:lnTo>
                  <a:pt x="11198085" y="0"/>
                </a:lnTo>
                <a:lnTo>
                  <a:pt x="11198085" y="5782364"/>
                </a:lnTo>
                <a:lnTo>
                  <a:pt x="0" y="57823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9347200" y="3890469"/>
            <a:ext cx="2554514" cy="264757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101601" y="3726544"/>
            <a:ext cx="3497941" cy="262345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315685" y="304799"/>
            <a:ext cx="1023258" cy="1023258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 rot="5400000">
            <a:off x="2667000" y="-2667000"/>
            <a:ext cx="6858000" cy="12192000"/>
            <a:chOff x="0" y="0"/>
            <a:chExt cx="12192000" cy="6858000"/>
          </a:xfrm>
        </p:grpSpPr>
        <p:sp>
          <p:nvSpPr>
            <p:cNvPr id="6" name="矩形 5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任意多边形: 形状 39"/>
          <p:cNvSpPr/>
          <p:nvPr/>
        </p:nvSpPr>
        <p:spPr>
          <a:xfrm>
            <a:off x="496957" y="537818"/>
            <a:ext cx="11198085" cy="5782364"/>
          </a:xfrm>
          <a:custGeom>
            <a:avLst/>
            <a:gdLst>
              <a:gd name="connsiteX0" fmla="*/ 1202233 w 11198085"/>
              <a:gd name="connsiteY0" fmla="*/ 140447 h 5782364"/>
              <a:gd name="connsiteX1" fmla="*/ 1000379 w 11198085"/>
              <a:gd name="connsiteY1" fmla="*/ 342301 h 5782364"/>
              <a:gd name="connsiteX2" fmla="*/ 1202233 w 11198085"/>
              <a:gd name="connsiteY2" fmla="*/ 544155 h 5782364"/>
              <a:gd name="connsiteX3" fmla="*/ 1404087 w 11198085"/>
              <a:gd name="connsiteY3" fmla="*/ 342301 h 5782364"/>
              <a:gd name="connsiteX4" fmla="*/ 1202233 w 11198085"/>
              <a:gd name="connsiteY4" fmla="*/ 140447 h 5782364"/>
              <a:gd name="connsiteX5" fmla="*/ 1941846 w 11198085"/>
              <a:gd name="connsiteY5" fmla="*/ 140446 h 5782364"/>
              <a:gd name="connsiteX6" fmla="*/ 1739992 w 11198085"/>
              <a:gd name="connsiteY6" fmla="*/ 342300 h 5782364"/>
              <a:gd name="connsiteX7" fmla="*/ 1941846 w 11198085"/>
              <a:gd name="connsiteY7" fmla="*/ 544154 h 5782364"/>
              <a:gd name="connsiteX8" fmla="*/ 2143700 w 11198085"/>
              <a:gd name="connsiteY8" fmla="*/ 342300 h 5782364"/>
              <a:gd name="connsiteX9" fmla="*/ 1941846 w 11198085"/>
              <a:gd name="connsiteY9" fmla="*/ 140446 h 5782364"/>
              <a:gd name="connsiteX10" fmla="*/ 2681459 w 11198085"/>
              <a:gd name="connsiteY10" fmla="*/ 140445 h 5782364"/>
              <a:gd name="connsiteX11" fmla="*/ 2479605 w 11198085"/>
              <a:gd name="connsiteY11" fmla="*/ 342299 h 5782364"/>
              <a:gd name="connsiteX12" fmla="*/ 2681459 w 11198085"/>
              <a:gd name="connsiteY12" fmla="*/ 544153 h 5782364"/>
              <a:gd name="connsiteX13" fmla="*/ 2883313 w 11198085"/>
              <a:gd name="connsiteY13" fmla="*/ 342299 h 5782364"/>
              <a:gd name="connsiteX14" fmla="*/ 2681459 w 11198085"/>
              <a:gd name="connsiteY14" fmla="*/ 140445 h 5782364"/>
              <a:gd name="connsiteX15" fmla="*/ 3421072 w 11198085"/>
              <a:gd name="connsiteY15" fmla="*/ 140444 h 5782364"/>
              <a:gd name="connsiteX16" fmla="*/ 3219218 w 11198085"/>
              <a:gd name="connsiteY16" fmla="*/ 342298 h 5782364"/>
              <a:gd name="connsiteX17" fmla="*/ 3421072 w 11198085"/>
              <a:gd name="connsiteY17" fmla="*/ 544152 h 5782364"/>
              <a:gd name="connsiteX18" fmla="*/ 3622926 w 11198085"/>
              <a:gd name="connsiteY18" fmla="*/ 342298 h 5782364"/>
              <a:gd name="connsiteX19" fmla="*/ 3421072 w 11198085"/>
              <a:gd name="connsiteY19" fmla="*/ 140444 h 5782364"/>
              <a:gd name="connsiteX20" fmla="*/ 4160683 w 11198085"/>
              <a:gd name="connsiteY20" fmla="*/ 140443 h 5782364"/>
              <a:gd name="connsiteX21" fmla="*/ 3958829 w 11198085"/>
              <a:gd name="connsiteY21" fmla="*/ 342297 h 5782364"/>
              <a:gd name="connsiteX22" fmla="*/ 4160683 w 11198085"/>
              <a:gd name="connsiteY22" fmla="*/ 544151 h 5782364"/>
              <a:gd name="connsiteX23" fmla="*/ 4362537 w 11198085"/>
              <a:gd name="connsiteY23" fmla="*/ 342297 h 5782364"/>
              <a:gd name="connsiteX24" fmla="*/ 4160683 w 11198085"/>
              <a:gd name="connsiteY24" fmla="*/ 140443 h 5782364"/>
              <a:gd name="connsiteX25" fmla="*/ 4900296 w 11198085"/>
              <a:gd name="connsiteY25" fmla="*/ 140442 h 5782364"/>
              <a:gd name="connsiteX26" fmla="*/ 4698442 w 11198085"/>
              <a:gd name="connsiteY26" fmla="*/ 342296 h 5782364"/>
              <a:gd name="connsiteX27" fmla="*/ 4900296 w 11198085"/>
              <a:gd name="connsiteY27" fmla="*/ 544150 h 5782364"/>
              <a:gd name="connsiteX28" fmla="*/ 5102150 w 11198085"/>
              <a:gd name="connsiteY28" fmla="*/ 342296 h 5782364"/>
              <a:gd name="connsiteX29" fmla="*/ 4900296 w 11198085"/>
              <a:gd name="connsiteY29" fmla="*/ 140442 h 5782364"/>
              <a:gd name="connsiteX30" fmla="*/ 5639909 w 11198085"/>
              <a:gd name="connsiteY30" fmla="*/ 140441 h 5782364"/>
              <a:gd name="connsiteX31" fmla="*/ 5438055 w 11198085"/>
              <a:gd name="connsiteY31" fmla="*/ 342295 h 5782364"/>
              <a:gd name="connsiteX32" fmla="*/ 5639909 w 11198085"/>
              <a:gd name="connsiteY32" fmla="*/ 544149 h 5782364"/>
              <a:gd name="connsiteX33" fmla="*/ 5841763 w 11198085"/>
              <a:gd name="connsiteY33" fmla="*/ 342295 h 5782364"/>
              <a:gd name="connsiteX34" fmla="*/ 5639909 w 11198085"/>
              <a:gd name="connsiteY34" fmla="*/ 140441 h 5782364"/>
              <a:gd name="connsiteX35" fmla="*/ 6379522 w 11198085"/>
              <a:gd name="connsiteY35" fmla="*/ 140440 h 5782364"/>
              <a:gd name="connsiteX36" fmla="*/ 6177668 w 11198085"/>
              <a:gd name="connsiteY36" fmla="*/ 342294 h 5782364"/>
              <a:gd name="connsiteX37" fmla="*/ 6379522 w 11198085"/>
              <a:gd name="connsiteY37" fmla="*/ 544148 h 5782364"/>
              <a:gd name="connsiteX38" fmla="*/ 6581376 w 11198085"/>
              <a:gd name="connsiteY38" fmla="*/ 342294 h 5782364"/>
              <a:gd name="connsiteX39" fmla="*/ 6379522 w 11198085"/>
              <a:gd name="connsiteY39" fmla="*/ 140440 h 5782364"/>
              <a:gd name="connsiteX40" fmla="*/ 7119135 w 11198085"/>
              <a:gd name="connsiteY40" fmla="*/ 140439 h 5782364"/>
              <a:gd name="connsiteX41" fmla="*/ 6917281 w 11198085"/>
              <a:gd name="connsiteY41" fmla="*/ 342292 h 5782364"/>
              <a:gd name="connsiteX42" fmla="*/ 7119135 w 11198085"/>
              <a:gd name="connsiteY42" fmla="*/ 544147 h 5782364"/>
              <a:gd name="connsiteX43" fmla="*/ 7320989 w 11198085"/>
              <a:gd name="connsiteY43" fmla="*/ 342292 h 5782364"/>
              <a:gd name="connsiteX44" fmla="*/ 7119135 w 11198085"/>
              <a:gd name="connsiteY44" fmla="*/ 140439 h 5782364"/>
              <a:gd name="connsiteX45" fmla="*/ 7858748 w 11198085"/>
              <a:gd name="connsiteY45" fmla="*/ 140437 h 5782364"/>
              <a:gd name="connsiteX46" fmla="*/ 7656894 w 11198085"/>
              <a:gd name="connsiteY46" fmla="*/ 342291 h 5782364"/>
              <a:gd name="connsiteX47" fmla="*/ 7858748 w 11198085"/>
              <a:gd name="connsiteY47" fmla="*/ 544146 h 5782364"/>
              <a:gd name="connsiteX48" fmla="*/ 8060602 w 11198085"/>
              <a:gd name="connsiteY48" fmla="*/ 342291 h 5782364"/>
              <a:gd name="connsiteX49" fmla="*/ 7858748 w 11198085"/>
              <a:gd name="connsiteY49" fmla="*/ 140437 h 5782364"/>
              <a:gd name="connsiteX50" fmla="*/ 8598361 w 11198085"/>
              <a:gd name="connsiteY50" fmla="*/ 140436 h 5782364"/>
              <a:gd name="connsiteX51" fmla="*/ 8396507 w 11198085"/>
              <a:gd name="connsiteY51" fmla="*/ 342290 h 5782364"/>
              <a:gd name="connsiteX52" fmla="*/ 8598361 w 11198085"/>
              <a:gd name="connsiteY52" fmla="*/ 544144 h 5782364"/>
              <a:gd name="connsiteX53" fmla="*/ 8800215 w 11198085"/>
              <a:gd name="connsiteY53" fmla="*/ 342290 h 5782364"/>
              <a:gd name="connsiteX54" fmla="*/ 8598361 w 11198085"/>
              <a:gd name="connsiteY54" fmla="*/ 140436 h 5782364"/>
              <a:gd name="connsiteX55" fmla="*/ 9337974 w 11198085"/>
              <a:gd name="connsiteY55" fmla="*/ 140435 h 5782364"/>
              <a:gd name="connsiteX56" fmla="*/ 9136120 w 11198085"/>
              <a:gd name="connsiteY56" fmla="*/ 342289 h 5782364"/>
              <a:gd name="connsiteX57" fmla="*/ 9337974 w 11198085"/>
              <a:gd name="connsiteY57" fmla="*/ 544143 h 5782364"/>
              <a:gd name="connsiteX58" fmla="*/ 9539828 w 11198085"/>
              <a:gd name="connsiteY58" fmla="*/ 342289 h 5782364"/>
              <a:gd name="connsiteX59" fmla="*/ 9337974 w 11198085"/>
              <a:gd name="connsiteY59" fmla="*/ 140435 h 5782364"/>
              <a:gd name="connsiteX60" fmla="*/ 10077587 w 11198085"/>
              <a:gd name="connsiteY60" fmla="*/ 140434 h 5782364"/>
              <a:gd name="connsiteX61" fmla="*/ 9875733 w 11198085"/>
              <a:gd name="connsiteY61" fmla="*/ 342288 h 5782364"/>
              <a:gd name="connsiteX62" fmla="*/ 10077587 w 11198085"/>
              <a:gd name="connsiteY62" fmla="*/ 544142 h 5782364"/>
              <a:gd name="connsiteX63" fmla="*/ 10279441 w 11198085"/>
              <a:gd name="connsiteY63" fmla="*/ 342288 h 5782364"/>
              <a:gd name="connsiteX64" fmla="*/ 10077587 w 11198085"/>
              <a:gd name="connsiteY64" fmla="*/ 140434 h 5782364"/>
              <a:gd name="connsiteX65" fmla="*/ 10817202 w 11198085"/>
              <a:gd name="connsiteY65" fmla="*/ 140433 h 5782364"/>
              <a:gd name="connsiteX66" fmla="*/ 10615348 w 11198085"/>
              <a:gd name="connsiteY66" fmla="*/ 342287 h 5782364"/>
              <a:gd name="connsiteX67" fmla="*/ 10817202 w 11198085"/>
              <a:gd name="connsiteY67" fmla="*/ 544141 h 5782364"/>
              <a:gd name="connsiteX68" fmla="*/ 11019056 w 11198085"/>
              <a:gd name="connsiteY68" fmla="*/ 342287 h 5782364"/>
              <a:gd name="connsiteX69" fmla="*/ 10817202 w 11198085"/>
              <a:gd name="connsiteY69" fmla="*/ 140433 h 5782364"/>
              <a:gd name="connsiteX70" fmla="*/ 0 w 11198085"/>
              <a:gd name="connsiteY70" fmla="*/ 0 h 5782364"/>
              <a:gd name="connsiteX71" fmla="*/ 11198085 w 11198085"/>
              <a:gd name="connsiteY71" fmla="*/ 0 h 5782364"/>
              <a:gd name="connsiteX72" fmla="*/ 11198085 w 11198085"/>
              <a:gd name="connsiteY72" fmla="*/ 5782364 h 5782364"/>
              <a:gd name="connsiteX73" fmla="*/ 0 w 11198085"/>
              <a:gd name="connsiteY73" fmla="*/ 5782364 h 578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1198085" h="5782364">
                <a:moveTo>
                  <a:pt x="1202233" y="140447"/>
                </a:moveTo>
                <a:cubicBezTo>
                  <a:pt x="1090752" y="140447"/>
                  <a:pt x="1000379" y="230820"/>
                  <a:pt x="1000379" y="342301"/>
                </a:cubicBezTo>
                <a:cubicBezTo>
                  <a:pt x="1000379" y="453782"/>
                  <a:pt x="1090752" y="544155"/>
                  <a:pt x="1202233" y="544155"/>
                </a:cubicBezTo>
                <a:cubicBezTo>
                  <a:pt x="1313714" y="544155"/>
                  <a:pt x="1404087" y="453782"/>
                  <a:pt x="1404087" y="342301"/>
                </a:cubicBezTo>
                <a:cubicBezTo>
                  <a:pt x="1404087" y="230820"/>
                  <a:pt x="1313714" y="140447"/>
                  <a:pt x="1202233" y="140447"/>
                </a:cubicBezTo>
                <a:close/>
                <a:moveTo>
                  <a:pt x="1941846" y="140446"/>
                </a:moveTo>
                <a:cubicBezTo>
                  <a:pt x="1830366" y="140446"/>
                  <a:pt x="1739992" y="230819"/>
                  <a:pt x="1739992" y="342300"/>
                </a:cubicBezTo>
                <a:cubicBezTo>
                  <a:pt x="1739992" y="453781"/>
                  <a:pt x="1830366" y="544154"/>
                  <a:pt x="1941846" y="544154"/>
                </a:cubicBezTo>
                <a:cubicBezTo>
                  <a:pt x="2053327" y="544154"/>
                  <a:pt x="2143700" y="453781"/>
                  <a:pt x="2143700" y="342300"/>
                </a:cubicBezTo>
                <a:cubicBezTo>
                  <a:pt x="2143700" y="230819"/>
                  <a:pt x="2053327" y="140446"/>
                  <a:pt x="1941846" y="140446"/>
                </a:cubicBezTo>
                <a:close/>
                <a:moveTo>
                  <a:pt x="2681459" y="140445"/>
                </a:moveTo>
                <a:cubicBezTo>
                  <a:pt x="2569978" y="140445"/>
                  <a:pt x="2479605" y="230818"/>
                  <a:pt x="2479605" y="342299"/>
                </a:cubicBezTo>
                <a:cubicBezTo>
                  <a:pt x="2479605" y="453780"/>
                  <a:pt x="2569978" y="544153"/>
                  <a:pt x="2681459" y="544153"/>
                </a:cubicBezTo>
                <a:cubicBezTo>
                  <a:pt x="2792940" y="544153"/>
                  <a:pt x="2883313" y="453780"/>
                  <a:pt x="2883313" y="342299"/>
                </a:cubicBezTo>
                <a:cubicBezTo>
                  <a:pt x="2883313" y="230818"/>
                  <a:pt x="2792940" y="140445"/>
                  <a:pt x="2681459" y="140445"/>
                </a:cubicBezTo>
                <a:close/>
                <a:moveTo>
                  <a:pt x="3421072" y="140444"/>
                </a:moveTo>
                <a:cubicBezTo>
                  <a:pt x="3309591" y="140444"/>
                  <a:pt x="3219218" y="230817"/>
                  <a:pt x="3219218" y="342298"/>
                </a:cubicBezTo>
                <a:cubicBezTo>
                  <a:pt x="3219218" y="453779"/>
                  <a:pt x="3309591" y="544152"/>
                  <a:pt x="3421072" y="544152"/>
                </a:cubicBezTo>
                <a:cubicBezTo>
                  <a:pt x="3532553" y="544152"/>
                  <a:pt x="3622926" y="453779"/>
                  <a:pt x="3622926" y="342298"/>
                </a:cubicBezTo>
                <a:cubicBezTo>
                  <a:pt x="3622926" y="230817"/>
                  <a:pt x="3532553" y="140444"/>
                  <a:pt x="3421072" y="140444"/>
                </a:cubicBezTo>
                <a:close/>
                <a:moveTo>
                  <a:pt x="4160683" y="140443"/>
                </a:moveTo>
                <a:cubicBezTo>
                  <a:pt x="4049202" y="140443"/>
                  <a:pt x="3958829" y="230816"/>
                  <a:pt x="3958829" y="342297"/>
                </a:cubicBezTo>
                <a:cubicBezTo>
                  <a:pt x="3958829" y="453778"/>
                  <a:pt x="4049202" y="544151"/>
                  <a:pt x="4160683" y="544151"/>
                </a:cubicBezTo>
                <a:cubicBezTo>
                  <a:pt x="4272164" y="544151"/>
                  <a:pt x="4362537" y="453778"/>
                  <a:pt x="4362537" y="342297"/>
                </a:cubicBezTo>
                <a:cubicBezTo>
                  <a:pt x="4362537" y="230816"/>
                  <a:pt x="4272164" y="140443"/>
                  <a:pt x="4160683" y="140443"/>
                </a:cubicBezTo>
                <a:close/>
                <a:moveTo>
                  <a:pt x="4900296" y="140442"/>
                </a:moveTo>
                <a:cubicBezTo>
                  <a:pt x="4788815" y="140442"/>
                  <a:pt x="4698442" y="230815"/>
                  <a:pt x="4698442" y="342296"/>
                </a:cubicBezTo>
                <a:cubicBezTo>
                  <a:pt x="4698442" y="453777"/>
                  <a:pt x="4788815" y="544150"/>
                  <a:pt x="4900296" y="544150"/>
                </a:cubicBezTo>
                <a:cubicBezTo>
                  <a:pt x="5011777" y="544150"/>
                  <a:pt x="5102150" y="453777"/>
                  <a:pt x="5102150" y="342296"/>
                </a:cubicBezTo>
                <a:cubicBezTo>
                  <a:pt x="5102150" y="230815"/>
                  <a:pt x="5011777" y="140442"/>
                  <a:pt x="4900296" y="140442"/>
                </a:cubicBezTo>
                <a:close/>
                <a:moveTo>
                  <a:pt x="5639909" y="140441"/>
                </a:moveTo>
                <a:cubicBezTo>
                  <a:pt x="5528428" y="140441"/>
                  <a:pt x="5438055" y="230814"/>
                  <a:pt x="5438055" y="342295"/>
                </a:cubicBezTo>
                <a:cubicBezTo>
                  <a:pt x="5438055" y="453776"/>
                  <a:pt x="5528428" y="544149"/>
                  <a:pt x="5639909" y="544149"/>
                </a:cubicBezTo>
                <a:cubicBezTo>
                  <a:pt x="5751390" y="544149"/>
                  <a:pt x="5841763" y="453776"/>
                  <a:pt x="5841763" y="342295"/>
                </a:cubicBezTo>
                <a:cubicBezTo>
                  <a:pt x="5841763" y="230814"/>
                  <a:pt x="5751390" y="140441"/>
                  <a:pt x="5639909" y="140441"/>
                </a:cubicBezTo>
                <a:close/>
                <a:moveTo>
                  <a:pt x="6379522" y="140440"/>
                </a:moveTo>
                <a:cubicBezTo>
                  <a:pt x="6268041" y="140440"/>
                  <a:pt x="6177668" y="230813"/>
                  <a:pt x="6177668" y="342294"/>
                </a:cubicBezTo>
                <a:cubicBezTo>
                  <a:pt x="6177668" y="453775"/>
                  <a:pt x="6268041" y="544148"/>
                  <a:pt x="6379522" y="544148"/>
                </a:cubicBezTo>
                <a:cubicBezTo>
                  <a:pt x="6491003" y="544148"/>
                  <a:pt x="6581376" y="453775"/>
                  <a:pt x="6581376" y="342294"/>
                </a:cubicBezTo>
                <a:cubicBezTo>
                  <a:pt x="6581376" y="230813"/>
                  <a:pt x="6491003" y="140440"/>
                  <a:pt x="6379522" y="140440"/>
                </a:cubicBezTo>
                <a:close/>
                <a:moveTo>
                  <a:pt x="7119135" y="140439"/>
                </a:moveTo>
                <a:cubicBezTo>
                  <a:pt x="7007654" y="140439"/>
                  <a:pt x="6917281" y="230811"/>
                  <a:pt x="6917281" y="342292"/>
                </a:cubicBezTo>
                <a:cubicBezTo>
                  <a:pt x="6917281" y="453774"/>
                  <a:pt x="7007654" y="544147"/>
                  <a:pt x="7119135" y="544147"/>
                </a:cubicBezTo>
                <a:cubicBezTo>
                  <a:pt x="7230616" y="544147"/>
                  <a:pt x="7320989" y="453774"/>
                  <a:pt x="7320989" y="342292"/>
                </a:cubicBezTo>
                <a:cubicBezTo>
                  <a:pt x="7320989" y="230811"/>
                  <a:pt x="7230616" y="140439"/>
                  <a:pt x="7119135" y="140439"/>
                </a:cubicBezTo>
                <a:close/>
                <a:moveTo>
                  <a:pt x="7858748" y="140437"/>
                </a:moveTo>
                <a:cubicBezTo>
                  <a:pt x="7747267" y="140437"/>
                  <a:pt x="7656894" y="230810"/>
                  <a:pt x="7656894" y="342291"/>
                </a:cubicBezTo>
                <a:cubicBezTo>
                  <a:pt x="7656894" y="453772"/>
                  <a:pt x="7747267" y="544146"/>
                  <a:pt x="7858748" y="544146"/>
                </a:cubicBezTo>
                <a:cubicBezTo>
                  <a:pt x="7970229" y="544146"/>
                  <a:pt x="8060602" y="453772"/>
                  <a:pt x="8060602" y="342291"/>
                </a:cubicBezTo>
                <a:cubicBezTo>
                  <a:pt x="8060602" y="230810"/>
                  <a:pt x="7970229" y="140437"/>
                  <a:pt x="7858748" y="140437"/>
                </a:cubicBezTo>
                <a:close/>
                <a:moveTo>
                  <a:pt x="8598361" y="140436"/>
                </a:moveTo>
                <a:cubicBezTo>
                  <a:pt x="8486880" y="140436"/>
                  <a:pt x="8396507" y="230809"/>
                  <a:pt x="8396507" y="342290"/>
                </a:cubicBezTo>
                <a:cubicBezTo>
                  <a:pt x="8396507" y="453771"/>
                  <a:pt x="8486880" y="544144"/>
                  <a:pt x="8598361" y="544144"/>
                </a:cubicBezTo>
                <a:cubicBezTo>
                  <a:pt x="8709842" y="544144"/>
                  <a:pt x="8800215" y="453771"/>
                  <a:pt x="8800215" y="342290"/>
                </a:cubicBezTo>
                <a:cubicBezTo>
                  <a:pt x="8800215" y="230809"/>
                  <a:pt x="8709842" y="140436"/>
                  <a:pt x="8598361" y="140436"/>
                </a:cubicBezTo>
                <a:close/>
                <a:moveTo>
                  <a:pt x="9337974" y="140435"/>
                </a:moveTo>
                <a:cubicBezTo>
                  <a:pt x="9226493" y="140435"/>
                  <a:pt x="9136120" y="230808"/>
                  <a:pt x="9136120" y="342289"/>
                </a:cubicBezTo>
                <a:cubicBezTo>
                  <a:pt x="9136120" y="453770"/>
                  <a:pt x="9226493" y="544143"/>
                  <a:pt x="9337974" y="544143"/>
                </a:cubicBezTo>
                <a:cubicBezTo>
                  <a:pt x="9449455" y="544143"/>
                  <a:pt x="9539828" y="453770"/>
                  <a:pt x="9539828" y="342289"/>
                </a:cubicBezTo>
                <a:cubicBezTo>
                  <a:pt x="9539828" y="230808"/>
                  <a:pt x="9449455" y="140435"/>
                  <a:pt x="9337974" y="140435"/>
                </a:cubicBezTo>
                <a:close/>
                <a:moveTo>
                  <a:pt x="10077587" y="140434"/>
                </a:moveTo>
                <a:cubicBezTo>
                  <a:pt x="9966106" y="140434"/>
                  <a:pt x="9875733" y="230807"/>
                  <a:pt x="9875733" y="342288"/>
                </a:cubicBezTo>
                <a:cubicBezTo>
                  <a:pt x="9875733" y="453769"/>
                  <a:pt x="9966106" y="544142"/>
                  <a:pt x="10077587" y="544142"/>
                </a:cubicBezTo>
                <a:cubicBezTo>
                  <a:pt x="10189068" y="544142"/>
                  <a:pt x="10279441" y="453769"/>
                  <a:pt x="10279441" y="342288"/>
                </a:cubicBezTo>
                <a:cubicBezTo>
                  <a:pt x="10279441" y="230807"/>
                  <a:pt x="10189068" y="140434"/>
                  <a:pt x="10077587" y="140434"/>
                </a:cubicBezTo>
                <a:close/>
                <a:moveTo>
                  <a:pt x="10817202" y="140433"/>
                </a:moveTo>
                <a:cubicBezTo>
                  <a:pt x="10705721" y="140433"/>
                  <a:pt x="10615348" y="230806"/>
                  <a:pt x="10615348" y="342287"/>
                </a:cubicBezTo>
                <a:cubicBezTo>
                  <a:pt x="10615348" y="453768"/>
                  <a:pt x="10705721" y="544141"/>
                  <a:pt x="10817202" y="544141"/>
                </a:cubicBezTo>
                <a:cubicBezTo>
                  <a:pt x="10928683" y="544141"/>
                  <a:pt x="11019056" y="453768"/>
                  <a:pt x="11019056" y="342287"/>
                </a:cubicBezTo>
                <a:cubicBezTo>
                  <a:pt x="11019056" y="230806"/>
                  <a:pt x="10928683" y="140433"/>
                  <a:pt x="10817202" y="140433"/>
                </a:cubicBezTo>
                <a:close/>
                <a:moveTo>
                  <a:pt x="0" y="0"/>
                </a:moveTo>
                <a:lnTo>
                  <a:pt x="11198085" y="0"/>
                </a:lnTo>
                <a:lnTo>
                  <a:pt x="11198085" y="5782364"/>
                </a:lnTo>
                <a:lnTo>
                  <a:pt x="0" y="57823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15685" y="304799"/>
            <a:ext cx="1023258" cy="10232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10408037" y="4854012"/>
            <a:ext cx="1682364" cy="1699188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notesSlide" Target="../notesSlides/notesSlide1.xml"/><Relationship Id="rId24" Type="http://schemas.openxmlformats.org/officeDocument/2006/relationships/slideLayout" Target="../slideLayouts/slideLayout2.xml"/><Relationship Id="rId23" Type="http://schemas.openxmlformats.org/officeDocument/2006/relationships/image" Target="../media/image7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19"/>
          <p:cNvSpPr txBox="1"/>
          <p:nvPr/>
        </p:nvSpPr>
        <p:spPr>
          <a:xfrm>
            <a:off x="4647773" y="2696212"/>
            <a:ext cx="5138706" cy="8394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  <a:defRPr/>
            </a:pPr>
            <a:r>
              <a:rPr lang="en-US" altLang="zh-CN" sz="6000" dirty="0">
                <a:solidFill>
                  <a:schemeClr val="tx1">
                    <a:lumMod val="95000"/>
                    <a:lumOff val="5000"/>
                  </a:schemeClr>
                </a:solidFill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cs typeface="+mn-ea"/>
                <a:sym typeface="思源黑体" panose="020B0500000000000000" pitchFamily="34" charset="-122"/>
              </a:rPr>
              <a:t>8</a:t>
            </a:r>
            <a:r>
              <a:rPr lang="zh-CN" altLang="en-US" sz="6000" dirty="0">
                <a:solidFill>
                  <a:schemeClr val="tx1">
                    <a:lumMod val="95000"/>
                    <a:lumOff val="5000"/>
                  </a:schemeClr>
                </a:solidFill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cs typeface="+mn-ea"/>
                <a:sym typeface="思源黑体" panose="020B0500000000000000" pitchFamily="34" charset="-122"/>
              </a:rPr>
              <a:t>、</a:t>
            </a:r>
            <a:r>
              <a:rPr lang="en-US" altLang="zh-CN" sz="6000" dirty="0">
                <a:solidFill>
                  <a:schemeClr val="tx1">
                    <a:lumMod val="95000"/>
                    <a:lumOff val="5000"/>
                  </a:schemeClr>
                </a:solidFill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cs typeface="+mn-ea"/>
                <a:sym typeface="思源黑体" panose="020B0500000000000000" pitchFamily="34" charset="-122"/>
              </a:rPr>
              <a:t>9</a:t>
            </a:r>
            <a:r>
              <a:rPr lang="zh-CN" altLang="en-US" sz="6000" dirty="0">
                <a:solidFill>
                  <a:schemeClr val="tx1">
                    <a:lumMod val="95000"/>
                    <a:lumOff val="5000"/>
                  </a:schemeClr>
                </a:solidFill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cs typeface="+mn-ea"/>
                <a:sym typeface="思源黑体" panose="020B0500000000000000" pitchFamily="34" charset="-122"/>
              </a:rPr>
              <a:t>的认识</a:t>
            </a:r>
            <a:endParaRPr lang="zh-CN" altLang="en-US" sz="6000" dirty="0">
              <a:solidFill>
                <a:schemeClr val="tx1">
                  <a:lumMod val="95000"/>
                  <a:lumOff val="5000"/>
                </a:schemeClr>
              </a:solidFill>
              <a:latin typeface="印品招牌体 中黑（非商用）" panose="02000500000000000000" pitchFamily="2" charset="-122"/>
              <a:ea typeface="印品招牌体 中黑（非商用）" panose="02000500000000000000" pitchFamily="2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85106" y="2792761"/>
            <a:ext cx="17488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3600">
                <a:solidFill>
                  <a:schemeClr val="tx1">
                    <a:lumMod val="95000"/>
                    <a:lumOff val="5000"/>
                  </a:schemeClr>
                </a:solidFill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cs typeface="+mn-ea"/>
                <a:sym typeface="思源黑体" panose="020B0500000000000000" pitchFamily="34" charset="-122"/>
              </a:rPr>
              <a:t>5.2.1</a:t>
            </a:r>
            <a:endParaRPr lang="zh-CN" altLang="en-US" sz="3600">
              <a:solidFill>
                <a:schemeClr val="tx1">
                  <a:lumMod val="95000"/>
                  <a:lumOff val="5000"/>
                </a:schemeClr>
              </a:solidFill>
              <a:latin typeface="印品招牌体 中黑（非商用）" panose="02000500000000000000" pitchFamily="2" charset="-122"/>
              <a:ea typeface="印品招牌体 中黑（非商用）" panose="02000500000000000000" pitchFamily="2" charset="-122"/>
              <a:sym typeface="思源黑体" panose="020B0500000000000000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 flipV="1">
            <a:off x="4390858" y="2834034"/>
            <a:ext cx="0" cy="798155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</a:ln>
          <a:effectLst/>
        </p:spPr>
      </p:cxnSp>
      <p:sp>
        <p:nvSpPr>
          <p:cNvPr id="15" name="文本框 14"/>
          <p:cNvSpPr txBox="1"/>
          <p:nvPr/>
        </p:nvSpPr>
        <p:spPr>
          <a:xfrm>
            <a:off x="3546685" y="1874912"/>
            <a:ext cx="54258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dist">
              <a:defRPr sz="2800" b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b="0" dirty="0"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sym typeface="思源黑体" panose="020B0500000000000000" pitchFamily="34" charset="-122"/>
              </a:rPr>
              <a:t>第</a:t>
            </a:r>
            <a:r>
              <a:rPr lang="en-US" altLang="zh-CN" b="0" dirty="0"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sym typeface="思源黑体" panose="020B0500000000000000" pitchFamily="34" charset="-122"/>
              </a:rPr>
              <a:t>5</a:t>
            </a:r>
            <a:r>
              <a:rPr lang="zh-CN" altLang="en-US" b="0" dirty="0"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sym typeface="思源黑体" panose="020B0500000000000000" pitchFamily="34" charset="-122"/>
              </a:rPr>
              <a:t>单元    </a:t>
            </a:r>
            <a:r>
              <a:rPr lang="en-US" altLang="zh-CN" b="0" dirty="0" smtClean="0"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sym typeface="思源黑体" panose="020B0500000000000000" pitchFamily="34" charset="-122"/>
              </a:rPr>
              <a:t>6~10</a:t>
            </a:r>
            <a:r>
              <a:rPr lang="zh-CN" altLang="en-US" b="0" dirty="0"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sym typeface="思源黑体" panose="020B0500000000000000" pitchFamily="34" charset="-122"/>
              </a:rPr>
              <a:t>的认识和加减法</a:t>
            </a:r>
            <a:endParaRPr lang="en-US" altLang="zh-CN" b="0" dirty="0">
              <a:latin typeface="印品招牌体 中黑（非商用）" panose="02000500000000000000" pitchFamily="2" charset="-122"/>
              <a:ea typeface="印品招牌体 中黑（非商用）" panose="02000500000000000000" pitchFamily="2" charset="-122"/>
              <a:sym typeface="思源黑体" panose="020B0500000000000000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653790" y="3973570"/>
            <a:ext cx="5036819" cy="370552"/>
            <a:chOff x="3482340" y="3562644"/>
            <a:chExt cx="5036819" cy="370552"/>
          </a:xfrm>
        </p:grpSpPr>
        <p:sp>
          <p:nvSpPr>
            <p:cNvPr id="8" name="矩形 7"/>
            <p:cNvSpPr/>
            <p:nvPr/>
          </p:nvSpPr>
          <p:spPr>
            <a:xfrm>
              <a:off x="3702125" y="3599743"/>
              <a:ext cx="4489373" cy="333453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softEdge rad="19050"/>
            </a:effectLst>
          </p:spPr>
          <p:txBody>
            <a:bodyPr spcFirstLastPara="1" wrap="square" lIns="43194" tIns="43194" rIns="43194" bIns="43194" anchor="ctr">
              <a:spAutoFit/>
            </a:bodyPr>
            <a:lstStyle/>
            <a:p>
              <a:pPr algn="dist" defTabSz="864235" latinLnBrk="1">
                <a:defRPr/>
              </a:pPr>
              <a:r>
                <a:rPr lang="zh-CN" altLang="en-US" sz="1600" kern="0" spc="225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招牌体 中黑（非商用）" panose="02000500000000000000" pitchFamily="2" charset="-122"/>
                  <a:ea typeface="印品招牌体 中黑（非商用）" panose="02000500000000000000" pitchFamily="2" charset="-122"/>
                  <a:cs typeface="+mn-ea"/>
                  <a:sym typeface="思源黑体" panose="020B0500000000000000" pitchFamily="34" charset="-122"/>
                </a:rPr>
                <a:t>人教版小学数学一年级上册</a:t>
              </a:r>
              <a:endParaRPr lang="zh-CN" altLang="en-US" sz="1600" kern="0" spc="225">
                <a:solidFill>
                  <a:schemeClr val="tx1">
                    <a:lumMod val="95000"/>
                    <a:lumOff val="5000"/>
                  </a:schemeClr>
                </a:solidFill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16" name="矩形: 圆角 15"/>
            <p:cNvSpPr/>
            <p:nvPr/>
          </p:nvSpPr>
          <p:spPr>
            <a:xfrm>
              <a:off x="3482340" y="3562644"/>
              <a:ext cx="5036819" cy="333452"/>
            </a:xfrm>
            <a:prstGeom prst="roundRect">
              <a:avLst/>
            </a:prstGeom>
            <a:noFill/>
            <a:ln w="95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sym typeface="思源黑体" panose="020B0500000000000000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360394" y="3355190"/>
            <a:ext cx="174883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600">
                <a:latin typeface="印品招牌体 中黑（非商用）" panose="02000500000000000000" pitchFamily="2" charset="-122"/>
                <a:ea typeface="印品招牌体 中黑（非商用）" panose="02000500000000000000" pitchFamily="2" charset="-122"/>
                <a:sym typeface="思源黑体" panose="020B0500000000000000" pitchFamily="34" charset="-122"/>
              </a:rPr>
              <a:t>First grade mathematics volume 1 of primary school</a:t>
            </a:r>
            <a:endParaRPr lang="zh-CN" altLang="en-US" sz="600">
              <a:latin typeface="印品招牌体 中黑（非商用）" panose="02000500000000000000" pitchFamily="2" charset="-122"/>
              <a:ea typeface="印品招牌体 中黑（非商用）" panose="02000500000000000000" pitchFamily="2" charset="-122"/>
              <a:sym typeface="思源黑体" panose="020B05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5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文本框 2"/>
          <p:cNvSpPr txBox="1">
            <a:spLocks noChangeArrowheads="1"/>
          </p:cNvSpPr>
          <p:nvPr/>
        </p:nvSpPr>
        <p:spPr bwMode="auto">
          <a:xfrm>
            <a:off x="1695273" y="2891270"/>
            <a:ext cx="5922645" cy="1458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40" tIns="45720" rIns="91440" bIns="4572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今天这节课你认为最有趣的是什么？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  <a:p>
            <a:pPr defTabSz="914400">
              <a:lnSpc>
                <a:spcPct val="200000"/>
              </a:lnSpc>
            </a:pP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你还有疑问吗？</a:t>
            </a:r>
            <a:endParaRPr lang="zh-CN" altLang="en-US" sz="2400" b="1">
              <a:solidFill>
                <a:schemeClr val="tx1">
                  <a:lumMod val="95000"/>
                  <a:lumOff val="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4230228" y="1455503"/>
            <a:ext cx="4036343" cy="647491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总结提升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endParaRPr kumimoji="0" lang="zh-CN" altLang="en-US" sz="3200" b="1" i="0" u="none" strike="noStrike" kern="1200" cap="none" spc="30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72300" y="2428875"/>
            <a:ext cx="3276600" cy="2457450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文本框 2"/>
          <p:cNvSpPr txBox="1">
            <a:spLocks noChangeArrowheads="1"/>
          </p:cNvSpPr>
          <p:nvPr/>
        </p:nvSpPr>
        <p:spPr bwMode="auto">
          <a:xfrm>
            <a:off x="6216968" y="3272357"/>
            <a:ext cx="3570922" cy="1482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40" tIns="45720" rIns="91440" bIns="4572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lang="zh-CN" altLang="en-US" sz="3200" b="1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练习</a:t>
            </a:r>
            <a:r>
              <a:rPr lang="en-US" altLang="zh-CN" sz="3200" b="1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8</a:t>
            </a:r>
            <a:r>
              <a:rPr lang="zh-CN" altLang="en-US" sz="3200" b="1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和</a:t>
            </a:r>
            <a:r>
              <a:rPr lang="en-US" altLang="zh-CN" sz="3200" b="1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9</a:t>
            </a:r>
            <a:r>
              <a:rPr lang="zh-CN" altLang="en-US" sz="3200" b="1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的书写</a:t>
            </a:r>
            <a:br>
              <a:rPr lang="zh-CN" altLang="en-US" sz="3200" b="1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</a:br>
            <a:endParaRPr lang="zh-CN" altLang="en-US" sz="3200" b="1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4230228" y="1455503"/>
            <a:ext cx="4036343" cy="647491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作业设计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endParaRPr kumimoji="0" lang="zh-CN" altLang="en-US" sz="3200" b="1" i="0" u="none" strike="noStrike" kern="1200" cap="none" spc="30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52625" y="2352675"/>
            <a:ext cx="3314700" cy="3314700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508170" y="2903603"/>
            <a:ext cx="5008961" cy="185140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2000" b="1">
                <a:solidFill>
                  <a:schemeClr val="tx1">
                    <a:lumMod val="95000"/>
                    <a:lumOff val="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为了更好地保护环境，把每年的</a:t>
            </a:r>
            <a:r>
              <a:rPr lang="en-US" altLang="zh-CN" sz="2000" b="1">
                <a:solidFill>
                  <a:schemeClr val="tx1">
                    <a:lumMod val="95000"/>
                    <a:lumOff val="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6</a:t>
            </a:r>
            <a:r>
              <a:rPr lang="zh-CN" altLang="en-US" sz="2000" b="1">
                <a:solidFill>
                  <a:schemeClr val="tx1">
                    <a:lumMod val="95000"/>
                    <a:lumOff val="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月</a:t>
            </a:r>
            <a:r>
              <a:rPr lang="en-US" altLang="zh-CN" sz="2000" b="1">
                <a:solidFill>
                  <a:schemeClr val="tx1">
                    <a:lumMod val="95000"/>
                    <a:lumOff val="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5</a:t>
            </a:r>
            <a:r>
              <a:rPr lang="zh-CN" altLang="en-US" sz="2000" b="1">
                <a:solidFill>
                  <a:schemeClr val="tx1">
                    <a:lumMod val="95000"/>
                    <a:lumOff val="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日定为世界环境日。同学和老师在世界环境日当天主动承担起校园内花草的护理工作。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8" name="文本占位符 20"/>
          <p:cNvSpPr txBox="1"/>
          <p:nvPr/>
        </p:nvSpPr>
        <p:spPr>
          <a:xfrm>
            <a:off x="4230228" y="1455503"/>
            <a:ext cx="4036343" cy="647491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  <a:defRPr/>
            </a:pPr>
            <a:r>
              <a:rPr lang="en-US" altLang="zh-CN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r>
              <a:rPr lang="zh-CN" altLang="en-US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情景导入</a:t>
            </a:r>
            <a:r>
              <a:rPr lang="en-US" altLang="zh-CN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endParaRPr lang="zh-CN" altLang="en-US" sz="3200" b="1" spc="300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70429" y="2011807"/>
            <a:ext cx="3646714" cy="3646714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7531565" y="3999179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占位符 20"/>
          <p:cNvSpPr txBox="1"/>
          <p:nvPr/>
        </p:nvSpPr>
        <p:spPr>
          <a:xfrm>
            <a:off x="4230228" y="1455503"/>
            <a:ext cx="4036343" cy="647491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  <a:defRPr/>
            </a:pPr>
            <a:r>
              <a:rPr lang="en-US" altLang="zh-CN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r>
              <a:rPr lang="zh-CN" altLang="en-US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自主探究</a:t>
            </a:r>
            <a:r>
              <a:rPr lang="en-US" altLang="zh-CN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endParaRPr lang="zh-CN" altLang="en-US" sz="3200" b="1" spc="300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62331" y="5292773"/>
            <a:ext cx="6140450" cy="396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zh-CN" altLang="en-US" sz="18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数一数，你身边有数量是</a:t>
            </a:r>
            <a:r>
              <a:rPr lang="en-US" altLang="zh-CN" sz="18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8</a:t>
            </a:r>
            <a:r>
              <a:rPr lang="zh-CN" altLang="en-US" sz="18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、</a:t>
            </a:r>
            <a:r>
              <a:rPr lang="en-US" altLang="zh-CN" sz="18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9</a:t>
            </a:r>
            <a:r>
              <a:rPr lang="zh-CN" altLang="en-US" sz="18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的事物吗？</a:t>
            </a:r>
            <a:endParaRPr lang="en-US" altLang="zh-CN" sz="1800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562331" y="3008033"/>
            <a:ext cx="6140450" cy="396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zh-CN" altLang="en-US" sz="18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请你数一数，它们的数量各是多少？</a:t>
            </a:r>
            <a:endParaRPr lang="zh-CN" altLang="en-US" sz="1800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562331" y="2381446"/>
            <a:ext cx="6140450" cy="565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zh-CN" altLang="en-US" sz="2800" b="1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你看到了什么？</a:t>
            </a:r>
            <a:endParaRPr lang="zh-CN" altLang="en-US" sz="2800" b="1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562331" y="3547298"/>
            <a:ext cx="4562936" cy="1504950"/>
            <a:chOff x="5844046" y="4095750"/>
            <a:chExt cx="4562936" cy="1504950"/>
          </a:xfrm>
        </p:grpSpPr>
        <p:sp>
          <p:nvSpPr>
            <p:cNvPr id="16" name="矩形 15"/>
            <p:cNvSpPr/>
            <p:nvPr/>
          </p:nvSpPr>
          <p:spPr>
            <a:xfrm>
              <a:off x="6274891" y="5095933"/>
              <a:ext cx="3200997" cy="369332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marL="342900" indent="-342900" defTabSz="914400">
                <a:buFont typeface="Wingdings" panose="05000000000000000000" pitchFamily="2" charset="2"/>
                <a:buChar char="Ø"/>
              </a:pPr>
              <a:r>
                <a:rPr lang="zh-CN" altLang="en-US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有</a:t>
              </a:r>
              <a:r>
                <a:rPr lang="en-US" altLang="zh-CN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8</a:t>
              </a:r>
              <a:r>
                <a:rPr lang="zh-CN" altLang="en-US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个字。</a:t>
              </a:r>
              <a:endParaRPr lang="zh-CN" altLang="en-US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274891" y="4726601"/>
              <a:ext cx="3200997" cy="369332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marL="342900" indent="-342900" defTabSz="914400">
                <a:buFont typeface="Wingdings" panose="05000000000000000000" pitchFamily="2" charset="2"/>
                <a:buChar char="Ø"/>
              </a:pPr>
              <a:r>
                <a:rPr lang="zh-CN" altLang="en-US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有</a:t>
              </a:r>
              <a:r>
                <a:rPr lang="en-US" altLang="zh-CN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8</a:t>
              </a:r>
              <a:r>
                <a:rPr lang="zh-CN" altLang="en-US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个垃圾桶</a:t>
              </a:r>
              <a:endParaRPr lang="zh-CN" altLang="en-US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274892" y="4308842"/>
              <a:ext cx="3200997" cy="369332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marL="342900" indent="-342900" defTabSz="914400">
                <a:buFont typeface="Wingdings" panose="05000000000000000000" pitchFamily="2" charset="2"/>
                <a:buChar char="Ø"/>
              </a:pPr>
              <a:r>
                <a:rPr lang="zh-CN" altLang="en-US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有</a:t>
              </a:r>
              <a:r>
                <a:rPr lang="en-US" altLang="zh-CN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9</a:t>
              </a:r>
              <a:r>
                <a:rPr lang="zh-CN" altLang="en-US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只蝴蝶在花间飞舞。</a:t>
              </a:r>
              <a:endParaRPr lang="zh-CN" altLang="en-US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2" name="矩形: 圆角 11"/>
            <p:cNvSpPr/>
            <p:nvPr/>
          </p:nvSpPr>
          <p:spPr>
            <a:xfrm>
              <a:off x="5844046" y="4095750"/>
              <a:ext cx="4562936" cy="150495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803571" y="2458726"/>
            <a:ext cx="3310702" cy="3310702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3420285" y="2426739"/>
            <a:ext cx="1897063" cy="31494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pPr defTabSz="914400"/>
            <a:r>
              <a:rPr lang="en-US" altLang="zh-CN" sz="19865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8</a:t>
            </a:r>
            <a:endParaRPr lang="zh-CN" altLang="en-US" sz="19865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4230228" y="1455503"/>
            <a:ext cx="4036343" cy="647491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  <a:defRPr/>
            </a:pPr>
            <a:r>
              <a:rPr lang="en-US" altLang="zh-CN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r>
              <a:rPr lang="zh-CN" altLang="en-US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自主探究</a:t>
            </a:r>
            <a:r>
              <a:rPr lang="en-US" altLang="zh-CN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endParaRPr lang="zh-CN" altLang="en-US" sz="3200" b="1" spc="300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527800" y="2438399"/>
            <a:ext cx="2953657" cy="2953657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6331993" y="2480723"/>
            <a:ext cx="3000374" cy="2999277"/>
            <a:chOff x="2311536" y="2466209"/>
            <a:chExt cx="3000374" cy="2999277"/>
          </a:xfrm>
        </p:grpSpPr>
        <p:grpSp>
          <p:nvGrpSpPr>
            <p:cNvPr id="15" name="组合 14"/>
            <p:cNvGrpSpPr/>
            <p:nvPr/>
          </p:nvGrpSpPr>
          <p:grpSpPr>
            <a:xfrm>
              <a:off x="2311536" y="2466209"/>
              <a:ext cx="3000374" cy="2999277"/>
              <a:chOff x="3943351" y="1284289"/>
              <a:chExt cx="4346575" cy="4344987"/>
            </a:xfrm>
          </p:grpSpPr>
          <p:sp>
            <p:nvSpPr>
              <p:cNvPr id="3" name="矩形 1"/>
              <p:cNvSpPr>
                <a:spLocks noChangeArrowheads="1"/>
              </p:cNvSpPr>
              <p:nvPr/>
            </p:nvSpPr>
            <p:spPr bwMode="auto">
              <a:xfrm>
                <a:off x="3944939" y="1284289"/>
                <a:ext cx="4344987" cy="434498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</p:spPr>
            <p:txBody>
              <a:bodyPr lIns="91440" tIns="45720" rIns="91440" bIns="45720"/>
              <a:lstStyle/>
              <a:p>
                <a:pPr algn="ctr" defTabSz="914400" eaLnBrk="0" hangingPunct="0"/>
                <a:endParaRPr lang="zh-CN" altLang="en-US" sz="1865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endParaRPr>
              </a:p>
            </p:txBody>
          </p:sp>
          <p:cxnSp>
            <p:nvCxnSpPr>
              <p:cNvPr id="4" name="直接连接符 2"/>
              <p:cNvCxnSpPr>
                <a:cxnSpLocks noChangeShapeType="1"/>
              </p:cNvCxnSpPr>
              <p:nvPr/>
            </p:nvCxnSpPr>
            <p:spPr bwMode="auto">
              <a:xfrm>
                <a:off x="3943351" y="3427413"/>
                <a:ext cx="434657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lgDash"/>
                <a:round/>
              </a:ln>
            </p:spPr>
          </p:cxnSp>
        </p:grpSp>
        <p:cxnSp>
          <p:nvCxnSpPr>
            <p:cNvPr id="5" name="直接连接符 3"/>
            <p:cNvCxnSpPr>
              <a:cxnSpLocks noChangeShapeType="1"/>
              <a:stCxn id="3" idx="0"/>
              <a:endCxn id="3" idx="2"/>
            </p:cNvCxnSpPr>
            <p:nvPr/>
          </p:nvCxnSpPr>
          <p:spPr bwMode="auto">
            <a:xfrm flipH="1">
              <a:off x="3812271" y="2466209"/>
              <a:ext cx="0" cy="29992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</a:ln>
          </p:spPr>
        </p:cxnSp>
      </p:grpSp>
      <p:sp>
        <p:nvSpPr>
          <p:cNvPr id="6" name="文本框 4"/>
          <p:cNvSpPr txBox="1">
            <a:spLocks noChangeArrowheads="1"/>
          </p:cNvSpPr>
          <p:nvPr/>
        </p:nvSpPr>
        <p:spPr bwMode="auto">
          <a:xfrm>
            <a:off x="6474867" y="2153577"/>
            <a:ext cx="2714625" cy="377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pPr algn="ctr" defTabSz="914400"/>
            <a:r>
              <a:rPr lang="en-US" altLang="zh-CN" sz="23900">
                <a:solidFill>
                  <a:srgbClr val="C00000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8</a:t>
            </a:r>
            <a:endParaRPr lang="en-US" altLang="zh-CN" sz="23900">
              <a:solidFill>
                <a:srgbClr val="C00000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14" name="文本占位符 20"/>
          <p:cNvSpPr txBox="1"/>
          <p:nvPr/>
        </p:nvSpPr>
        <p:spPr>
          <a:xfrm>
            <a:off x="4230228" y="1455503"/>
            <a:ext cx="4036343" cy="647491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  <a:defRPr/>
            </a:pPr>
            <a:r>
              <a:rPr lang="en-US" altLang="zh-CN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r>
              <a:rPr lang="zh-CN" altLang="en-US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自主探究</a:t>
            </a:r>
            <a:r>
              <a:rPr lang="en-US" altLang="zh-CN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endParaRPr lang="zh-CN" altLang="en-US" sz="3200" b="1" spc="300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38086" y="2017485"/>
            <a:ext cx="4187371" cy="4187371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7134680" y="2333626"/>
            <a:ext cx="1897063" cy="31494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pPr defTabSz="914400"/>
            <a:r>
              <a:rPr lang="en-US" altLang="zh-CN" sz="19865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9</a:t>
            </a:r>
            <a:endParaRPr lang="zh-CN" altLang="en-US" sz="19865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4230228" y="1455503"/>
            <a:ext cx="4036343" cy="647491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  <a:defRPr/>
            </a:pPr>
            <a:r>
              <a:rPr lang="en-US" altLang="zh-CN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r>
              <a:rPr lang="zh-CN" altLang="en-US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自主探究</a:t>
            </a:r>
            <a:r>
              <a:rPr lang="en-US" altLang="zh-CN" sz="3200" b="1" spc="3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endParaRPr lang="zh-CN" altLang="en-US" sz="3200" b="1" spc="300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44799" y="2238829"/>
            <a:ext cx="1219200" cy="12192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57599" y="2238829"/>
            <a:ext cx="1219200" cy="12192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70399" y="2238829"/>
            <a:ext cx="1219200" cy="12192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44799" y="3182258"/>
            <a:ext cx="1219200" cy="12192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57599" y="3182258"/>
            <a:ext cx="1219200" cy="12192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70399" y="3182258"/>
            <a:ext cx="1219200" cy="12192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44799" y="4125687"/>
            <a:ext cx="1219200" cy="12192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57599" y="4125687"/>
            <a:ext cx="1219200" cy="12192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70399" y="4125687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6665821" y="2466209"/>
            <a:ext cx="3000374" cy="2999277"/>
            <a:chOff x="2311536" y="2466209"/>
            <a:chExt cx="3000374" cy="2999277"/>
          </a:xfrm>
        </p:grpSpPr>
        <p:grpSp>
          <p:nvGrpSpPr>
            <p:cNvPr id="15" name="组合 14"/>
            <p:cNvGrpSpPr/>
            <p:nvPr/>
          </p:nvGrpSpPr>
          <p:grpSpPr>
            <a:xfrm>
              <a:off x="2311536" y="2466209"/>
              <a:ext cx="3000374" cy="2999277"/>
              <a:chOff x="3943351" y="1284289"/>
              <a:chExt cx="4346575" cy="4344987"/>
            </a:xfrm>
          </p:grpSpPr>
          <p:sp>
            <p:nvSpPr>
              <p:cNvPr id="3" name="矩形 1"/>
              <p:cNvSpPr>
                <a:spLocks noChangeArrowheads="1"/>
              </p:cNvSpPr>
              <p:nvPr/>
            </p:nvSpPr>
            <p:spPr bwMode="auto">
              <a:xfrm>
                <a:off x="3944939" y="1284289"/>
                <a:ext cx="4344987" cy="434498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</p:spPr>
            <p:txBody>
              <a:bodyPr lIns="91440" tIns="45720" rIns="91440" bIns="45720"/>
              <a:lstStyle/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6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endParaRPr>
              </a:p>
            </p:txBody>
          </p:sp>
          <p:cxnSp>
            <p:nvCxnSpPr>
              <p:cNvPr id="4" name="直接连接符 2"/>
              <p:cNvCxnSpPr>
                <a:cxnSpLocks noChangeShapeType="1"/>
              </p:cNvCxnSpPr>
              <p:nvPr/>
            </p:nvCxnSpPr>
            <p:spPr bwMode="auto">
              <a:xfrm>
                <a:off x="3943351" y="3427413"/>
                <a:ext cx="434657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lgDash"/>
                <a:round/>
              </a:ln>
            </p:spPr>
          </p:cxnSp>
        </p:grpSp>
        <p:cxnSp>
          <p:nvCxnSpPr>
            <p:cNvPr id="5" name="直接连接符 3"/>
            <p:cNvCxnSpPr>
              <a:cxnSpLocks noChangeShapeType="1"/>
              <a:stCxn id="3" idx="0"/>
              <a:endCxn id="3" idx="2"/>
            </p:cNvCxnSpPr>
            <p:nvPr/>
          </p:nvCxnSpPr>
          <p:spPr bwMode="auto">
            <a:xfrm flipH="1">
              <a:off x="3812271" y="2466209"/>
              <a:ext cx="0" cy="29992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</a:ln>
          </p:spPr>
        </p:cxnSp>
      </p:grpSp>
      <p:sp>
        <p:nvSpPr>
          <p:cNvPr id="6" name="文本框 4"/>
          <p:cNvSpPr txBox="1">
            <a:spLocks noChangeArrowheads="1"/>
          </p:cNvSpPr>
          <p:nvPr/>
        </p:nvSpPr>
        <p:spPr bwMode="auto">
          <a:xfrm>
            <a:off x="6808695" y="2139063"/>
            <a:ext cx="2714625" cy="377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39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9</a:t>
            </a:r>
            <a:endParaRPr kumimoji="0" lang="en-US" altLang="zh-CN" sz="239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14" name="文本占位符 20"/>
          <p:cNvSpPr txBox="1"/>
          <p:nvPr/>
        </p:nvSpPr>
        <p:spPr>
          <a:xfrm>
            <a:off x="4230228" y="1455503"/>
            <a:ext cx="4036343" cy="647491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自主探究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endParaRPr kumimoji="0" lang="zh-CN" altLang="en-US" sz="3200" b="1" i="0" u="none" strike="noStrike" kern="1200" cap="none" spc="30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68715" y="2398484"/>
            <a:ext cx="3167743" cy="3167743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54"/>
          <p:cNvSpPr>
            <a:spLocks noChangeArrowheads="1"/>
          </p:cNvSpPr>
          <p:nvPr/>
        </p:nvSpPr>
        <p:spPr bwMode="auto">
          <a:xfrm>
            <a:off x="1538080" y="2886746"/>
            <a:ext cx="7782029" cy="1218801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</a:ln>
        </p:spPr>
        <p:txBody>
          <a:bodyPr lIns="91440" tIns="45720" rIns="91440" bIns="45720" anchor="ctr"/>
          <a:lstStyle/>
          <a:p>
            <a:pPr algn="ctr" defTabSz="914400"/>
            <a:endParaRPr lang="zh-CN" altLang="en-US" sz="2400">
              <a:solidFill>
                <a:srgbClr val="FFFFFF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44" name="文本占位符 20"/>
          <p:cNvSpPr txBox="1"/>
          <p:nvPr/>
        </p:nvSpPr>
        <p:spPr>
          <a:xfrm>
            <a:off x="4230228" y="1455503"/>
            <a:ext cx="4036343" cy="647491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自主探究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endParaRPr kumimoji="0" lang="zh-CN" altLang="en-US" sz="3200" b="1" i="0" u="none" strike="noStrike" kern="1200" cap="none" spc="30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647721" y="2393020"/>
            <a:ext cx="1460501" cy="405166"/>
            <a:chOff x="1647721" y="2393020"/>
            <a:chExt cx="1460501" cy="405166"/>
          </a:xfrm>
        </p:grpSpPr>
        <p:sp>
          <p:nvSpPr>
            <p:cNvPr id="61" name="文本框 60"/>
            <p:cNvSpPr txBox="1"/>
            <p:nvPr/>
          </p:nvSpPr>
          <p:spPr>
            <a:xfrm>
              <a:off x="1808061" y="2393020"/>
              <a:ext cx="1300161" cy="3965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20000"/>
                </a:lnSpc>
              </a:pPr>
              <a:r>
                <a:rPr lang="zh-CN" altLang="en-US" sz="1800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我排第</a:t>
              </a:r>
              <a:r>
                <a:rPr lang="en-US" altLang="zh-CN" sz="1800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1</a:t>
              </a:r>
              <a:r>
                <a:rPr lang="zh-CN" altLang="en-US" sz="1800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。</a:t>
              </a:r>
              <a:endParaRPr lang="zh-CN" altLang="en-US" sz="18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60" name="对话气泡: 圆角矩形 59"/>
            <p:cNvSpPr/>
            <p:nvPr/>
          </p:nvSpPr>
          <p:spPr>
            <a:xfrm>
              <a:off x="1647721" y="2395946"/>
              <a:ext cx="1460501" cy="402240"/>
            </a:xfrm>
            <a:prstGeom prst="wedgeRoundRectCallou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510381" y="2347288"/>
            <a:ext cx="1460501" cy="405166"/>
            <a:chOff x="1647721" y="2393020"/>
            <a:chExt cx="1460501" cy="405166"/>
          </a:xfrm>
        </p:grpSpPr>
        <p:sp>
          <p:nvSpPr>
            <p:cNvPr id="65" name="文本框 64"/>
            <p:cNvSpPr txBox="1"/>
            <p:nvPr/>
          </p:nvSpPr>
          <p:spPr>
            <a:xfrm>
              <a:off x="1808061" y="2393020"/>
              <a:ext cx="1300161" cy="3965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20000"/>
                </a:lnSpc>
              </a:pPr>
              <a:r>
                <a:rPr lang="zh-CN" altLang="en-US" sz="1800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我排第几？</a:t>
              </a:r>
              <a:endParaRPr lang="zh-CN" altLang="en-US" sz="18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66" name="对话气泡: 圆角矩形 65"/>
            <p:cNvSpPr/>
            <p:nvPr/>
          </p:nvSpPr>
          <p:spPr>
            <a:xfrm>
              <a:off x="1647721" y="2395946"/>
              <a:ext cx="1460501" cy="402240"/>
            </a:xfrm>
            <a:prstGeom prst="wedgeRoundRectCallou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387372" y="4308312"/>
            <a:ext cx="6364820" cy="436842"/>
            <a:chOff x="1387372" y="4308312"/>
            <a:chExt cx="6364820" cy="436842"/>
          </a:xfrm>
        </p:grpSpPr>
        <p:sp>
          <p:nvSpPr>
            <p:cNvPr id="68" name="文本框 67"/>
            <p:cNvSpPr txBox="1"/>
            <p:nvPr/>
          </p:nvSpPr>
          <p:spPr>
            <a:xfrm>
              <a:off x="1387372" y="4343313"/>
              <a:ext cx="6143624" cy="4018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 defTabSz="914400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800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把左边的</a:t>
              </a:r>
              <a:r>
                <a:rPr lang="en-US" altLang="zh-CN" sz="1800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8</a:t>
              </a:r>
              <a:r>
                <a:rPr lang="zh-CN" altLang="en-US" sz="1800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只小动物圈起来，给从左数第</a:t>
              </a:r>
              <a:r>
                <a:rPr lang="en-US" altLang="zh-CN" sz="1800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8</a:t>
              </a:r>
              <a:r>
                <a:rPr lang="zh-CN" altLang="en-US" sz="1800">
                  <a:solidFill>
                    <a:prstClr val="black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" panose="020B0500000000000000" pitchFamily="34" charset="-122"/>
                </a:rPr>
                <a:t>只小动物画上 </a:t>
              </a:r>
              <a:endParaRPr lang="zh-CN" altLang="en-US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69" name="五角星 32"/>
            <p:cNvSpPr/>
            <p:nvPr/>
          </p:nvSpPr>
          <p:spPr bwMode="auto">
            <a:xfrm>
              <a:off x="7391830" y="4308312"/>
              <a:ext cx="360362" cy="360363"/>
            </a:xfrm>
            <a:custGeom>
              <a:avLst/>
              <a:gdLst>
                <a:gd name="T0" fmla="*/ 0 w 428625"/>
                <a:gd name="T1" fmla="*/ 136433 h 357187"/>
                <a:gd name="T2" fmla="*/ 163721 w 428625"/>
                <a:gd name="T3" fmla="*/ 136434 h 357187"/>
                <a:gd name="T4" fmla="*/ 214313 w 428625"/>
                <a:gd name="T5" fmla="*/ 0 h 357187"/>
                <a:gd name="T6" fmla="*/ 264904 w 428625"/>
                <a:gd name="T7" fmla="*/ 136434 h 357187"/>
                <a:gd name="T8" fmla="*/ 428625 w 428625"/>
                <a:gd name="T9" fmla="*/ 136433 h 357187"/>
                <a:gd name="T10" fmla="*/ 296171 w 428625"/>
                <a:gd name="T11" fmla="*/ 220753 h 357187"/>
                <a:gd name="T12" fmla="*/ 346765 w 428625"/>
                <a:gd name="T13" fmla="*/ 357186 h 357187"/>
                <a:gd name="T14" fmla="*/ 214313 w 428625"/>
                <a:gd name="T15" fmla="*/ 272865 h 357187"/>
                <a:gd name="T16" fmla="*/ 81860 w 428625"/>
                <a:gd name="T17" fmla="*/ 357186 h 357187"/>
                <a:gd name="T18" fmla="*/ 132454 w 428625"/>
                <a:gd name="T19" fmla="*/ 220753 h 3571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32175 w 428625"/>
                <a:gd name="T31" fmla="*/ 136895 h 357187"/>
                <a:gd name="T32" fmla="*/ 296450 w 428625"/>
                <a:gd name="T33" fmla="*/ 272217 h 3571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8625" h="357187">
                  <a:moveTo>
                    <a:pt x="0" y="136433"/>
                  </a:moveTo>
                  <a:lnTo>
                    <a:pt x="163721" y="136434"/>
                  </a:lnTo>
                  <a:lnTo>
                    <a:pt x="214313" y="0"/>
                  </a:lnTo>
                  <a:lnTo>
                    <a:pt x="264904" y="136434"/>
                  </a:lnTo>
                  <a:lnTo>
                    <a:pt x="428625" y="136433"/>
                  </a:lnTo>
                  <a:lnTo>
                    <a:pt x="296171" y="220753"/>
                  </a:lnTo>
                  <a:lnTo>
                    <a:pt x="346765" y="357186"/>
                  </a:lnTo>
                  <a:lnTo>
                    <a:pt x="214313" y="272865"/>
                  </a:lnTo>
                  <a:lnTo>
                    <a:pt x="81860" y="357186"/>
                  </a:lnTo>
                  <a:lnTo>
                    <a:pt x="132454" y="220753"/>
                  </a:lnTo>
                  <a:close/>
                </a:path>
              </a:pathLst>
            </a:custGeom>
            <a:solidFill>
              <a:srgbClr val="C00000"/>
            </a:solidFill>
            <a:ln w="25400">
              <a:solidFill>
                <a:srgbClr val="C00000"/>
              </a:solidFill>
              <a:round/>
            </a:ln>
          </p:spPr>
          <p:txBody>
            <a:bodyPr anchor="ctr"/>
            <a:lstStyle/>
            <a:p>
              <a:pPr defTabSz="914400"/>
              <a:endParaRPr lang="zh-CN" altLang="en-US" sz="2400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</p:grpSp>
      <p:sp>
        <p:nvSpPr>
          <p:cNvPr id="71" name="五角星 32"/>
          <p:cNvSpPr/>
          <p:nvPr/>
        </p:nvSpPr>
        <p:spPr bwMode="auto">
          <a:xfrm>
            <a:off x="9747147" y="3745184"/>
            <a:ext cx="360362" cy="360363"/>
          </a:xfrm>
          <a:custGeom>
            <a:avLst/>
            <a:gdLst>
              <a:gd name="T0" fmla="*/ 0 w 428625"/>
              <a:gd name="T1" fmla="*/ 136433 h 357187"/>
              <a:gd name="T2" fmla="*/ 163721 w 428625"/>
              <a:gd name="T3" fmla="*/ 136434 h 357187"/>
              <a:gd name="T4" fmla="*/ 214313 w 428625"/>
              <a:gd name="T5" fmla="*/ 0 h 357187"/>
              <a:gd name="T6" fmla="*/ 264904 w 428625"/>
              <a:gd name="T7" fmla="*/ 136434 h 357187"/>
              <a:gd name="T8" fmla="*/ 428625 w 428625"/>
              <a:gd name="T9" fmla="*/ 136433 h 357187"/>
              <a:gd name="T10" fmla="*/ 296171 w 428625"/>
              <a:gd name="T11" fmla="*/ 220753 h 357187"/>
              <a:gd name="T12" fmla="*/ 346765 w 428625"/>
              <a:gd name="T13" fmla="*/ 357186 h 357187"/>
              <a:gd name="T14" fmla="*/ 214313 w 428625"/>
              <a:gd name="T15" fmla="*/ 272865 h 357187"/>
              <a:gd name="T16" fmla="*/ 81860 w 428625"/>
              <a:gd name="T17" fmla="*/ 357186 h 357187"/>
              <a:gd name="T18" fmla="*/ 132454 w 428625"/>
              <a:gd name="T19" fmla="*/ 220753 h 3571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132175 w 428625"/>
              <a:gd name="T31" fmla="*/ 136895 h 357187"/>
              <a:gd name="T32" fmla="*/ 296450 w 428625"/>
              <a:gd name="T33" fmla="*/ 272217 h 35718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28625" h="357187">
                <a:moveTo>
                  <a:pt x="0" y="136433"/>
                </a:moveTo>
                <a:lnTo>
                  <a:pt x="163721" y="136434"/>
                </a:lnTo>
                <a:lnTo>
                  <a:pt x="214313" y="0"/>
                </a:lnTo>
                <a:lnTo>
                  <a:pt x="264904" y="136434"/>
                </a:lnTo>
                <a:lnTo>
                  <a:pt x="428625" y="136433"/>
                </a:lnTo>
                <a:lnTo>
                  <a:pt x="296171" y="220753"/>
                </a:lnTo>
                <a:lnTo>
                  <a:pt x="346765" y="357186"/>
                </a:lnTo>
                <a:lnTo>
                  <a:pt x="214313" y="272865"/>
                </a:lnTo>
                <a:lnTo>
                  <a:pt x="81860" y="357186"/>
                </a:lnTo>
                <a:lnTo>
                  <a:pt x="132454" y="220753"/>
                </a:lnTo>
                <a:close/>
              </a:path>
            </a:pathLst>
          </a:custGeom>
          <a:solidFill>
            <a:srgbClr val="C00000"/>
          </a:solidFill>
          <a:ln w="25400">
            <a:solidFill>
              <a:srgbClr val="C00000"/>
            </a:solidFill>
            <a:round/>
          </a:ln>
        </p:spPr>
        <p:txBody>
          <a:bodyPr anchor="ctr"/>
          <a:lstStyle/>
          <a:p>
            <a:pPr defTabSz="914400"/>
            <a:endParaRPr lang="zh-CN" altLang="en-US" sz="2400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387372" y="4810558"/>
            <a:ext cx="6143624" cy="39658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285750" indent="-285750" defTabSz="914400">
              <a:lnSpc>
                <a:spcPct val="120000"/>
              </a:lnSpc>
              <a:buFont typeface="Wingdings" panose="05000000000000000000" pitchFamily="2" charset="2"/>
              <a:buChar char="Ø"/>
              <a:defRPr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谁排第</a:t>
            </a:r>
            <a:r>
              <a:rPr lang="en-US" altLang="zh-CN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9</a:t>
            </a:r>
            <a:r>
              <a:rPr lang="zh-CN" altLang="en-US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？请你自己试试看。</a:t>
            </a:r>
            <a:endParaRPr lang="en-US" altLang="zh-CN"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387372" y="5272545"/>
            <a:ext cx="6143624" cy="39658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285750" indent="-285750" defTabSz="914400">
              <a:lnSpc>
                <a:spcPct val="120000"/>
              </a:lnSpc>
              <a:buFont typeface="Wingdings" panose="05000000000000000000" pitchFamily="2" charset="2"/>
              <a:buChar char="Ø"/>
              <a:defRPr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请你给同桌提出一个这样的问题。</a:t>
            </a:r>
            <a:endParaRPr lang="en-US" altLang="zh-CN"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198738" y="3125089"/>
            <a:ext cx="707138" cy="9386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59847" y="3078025"/>
            <a:ext cx="1524000" cy="78184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04040" y="3009901"/>
            <a:ext cx="879070" cy="8953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05052" y="3153541"/>
            <a:ext cx="529148" cy="63081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624010" y="3133725"/>
            <a:ext cx="743892" cy="7438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638674" y="3106600"/>
            <a:ext cx="476252" cy="7019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762125" y="3009900"/>
            <a:ext cx="895350" cy="8953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115175" y="2962275"/>
            <a:ext cx="1104900" cy="1104900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1" grpId="0" animBg="1"/>
      <p:bldP spid="73" grpId="0"/>
      <p:bldP spid="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20"/>
          <p:cNvSpPr txBox="1"/>
          <p:nvPr/>
        </p:nvSpPr>
        <p:spPr>
          <a:xfrm>
            <a:off x="4230228" y="1455503"/>
            <a:ext cx="4036343" cy="647491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学以致用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—</a:t>
            </a:r>
            <a:endParaRPr kumimoji="0" lang="zh-CN" altLang="en-US" sz="3200" b="1" i="0" u="none" strike="noStrike" kern="1200" cap="none" spc="30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823304" y="3668130"/>
            <a:ext cx="61434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按</a:t>
            </a:r>
            <a:r>
              <a:rPr lang="en-US" altLang="zh-CN" sz="2800" b="1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0~9</a:t>
            </a:r>
            <a:r>
              <a:rPr lang="zh-CN" altLang="en-US" sz="2800" b="1">
                <a:solidFill>
                  <a:prstClr val="black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的顺序连线。</a:t>
            </a:r>
            <a:endParaRPr lang="zh-CN" altLang="en-US" sz="2800" b="1">
              <a:solidFill>
                <a:prstClr val="black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271249" y="2577177"/>
            <a:ext cx="3120402" cy="2910746"/>
            <a:chOff x="2153896" y="2020201"/>
            <a:chExt cx="2211107" cy="2062547"/>
          </a:xfrm>
        </p:grpSpPr>
        <p:sp>
          <p:nvSpPr>
            <p:cNvPr id="4" name="椭圆 3"/>
            <p:cNvSpPr/>
            <p:nvPr/>
          </p:nvSpPr>
          <p:spPr>
            <a:xfrm>
              <a:off x="2987040" y="2225040"/>
              <a:ext cx="83820" cy="838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171190" y="2586990"/>
              <a:ext cx="83820" cy="838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705225" y="2796540"/>
              <a:ext cx="83820" cy="838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074160" y="2628900"/>
              <a:ext cx="83820" cy="838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778238" y="3058818"/>
              <a:ext cx="83820" cy="838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087370" y="3926886"/>
              <a:ext cx="83820" cy="838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2534615" y="3768090"/>
              <a:ext cx="83820" cy="838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2450795" y="3209244"/>
              <a:ext cx="83820" cy="838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2794648" y="2838450"/>
              <a:ext cx="83820" cy="838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9" name="文本占位符 20"/>
            <p:cNvSpPr txBox="1"/>
            <p:nvPr/>
          </p:nvSpPr>
          <p:spPr>
            <a:xfrm>
              <a:off x="2153896" y="3100728"/>
              <a:ext cx="310022" cy="227904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30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2</a:t>
              </a:r>
              <a:endParaRPr kumimoji="0" lang="zh-CN" altLang="en-US" sz="18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20" name="文本占位符 20"/>
            <p:cNvSpPr txBox="1"/>
            <p:nvPr/>
          </p:nvSpPr>
          <p:spPr>
            <a:xfrm>
              <a:off x="2590729" y="2682588"/>
              <a:ext cx="310022" cy="227904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30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3</a:t>
              </a:r>
              <a:endParaRPr kumimoji="0" lang="zh-CN" altLang="en-US" sz="18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22" name="文本占位符 20"/>
            <p:cNvSpPr txBox="1"/>
            <p:nvPr/>
          </p:nvSpPr>
          <p:spPr>
            <a:xfrm>
              <a:off x="2777348" y="2020201"/>
              <a:ext cx="310022" cy="227904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30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4</a:t>
              </a:r>
              <a:endParaRPr kumimoji="0" lang="zh-CN" altLang="en-US" sz="18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23" name="文本占位符 20"/>
            <p:cNvSpPr txBox="1"/>
            <p:nvPr/>
          </p:nvSpPr>
          <p:spPr>
            <a:xfrm>
              <a:off x="3099999" y="2354774"/>
              <a:ext cx="310022" cy="227904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30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5</a:t>
              </a:r>
              <a:endParaRPr kumimoji="0" lang="zh-CN" altLang="en-US" sz="18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24" name="文本占位符 20"/>
            <p:cNvSpPr txBox="1"/>
            <p:nvPr/>
          </p:nvSpPr>
          <p:spPr>
            <a:xfrm>
              <a:off x="3665137" y="2606778"/>
              <a:ext cx="310022" cy="227904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30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6</a:t>
              </a:r>
              <a:endParaRPr kumimoji="0" lang="zh-CN" altLang="en-US" sz="18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26" name="文本占位符 20"/>
            <p:cNvSpPr txBox="1"/>
            <p:nvPr/>
          </p:nvSpPr>
          <p:spPr>
            <a:xfrm>
              <a:off x="4054981" y="2468726"/>
              <a:ext cx="310022" cy="227904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30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7</a:t>
              </a:r>
              <a:endParaRPr kumimoji="0" lang="zh-CN" altLang="en-US" sz="18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27" name="文本占位符 20"/>
            <p:cNvSpPr txBox="1"/>
            <p:nvPr/>
          </p:nvSpPr>
          <p:spPr>
            <a:xfrm>
              <a:off x="3820148" y="2994856"/>
              <a:ext cx="310022" cy="227904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30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8</a:t>
              </a:r>
              <a:endParaRPr kumimoji="0" lang="zh-CN" altLang="en-US" sz="18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28" name="文本占位符 20"/>
            <p:cNvSpPr txBox="1"/>
            <p:nvPr/>
          </p:nvSpPr>
          <p:spPr>
            <a:xfrm>
              <a:off x="3129280" y="3854844"/>
              <a:ext cx="310022" cy="227904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30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0</a:t>
              </a:r>
              <a:endParaRPr kumimoji="0" lang="zh-CN" altLang="en-US" sz="18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29" name="文本占位符 20"/>
            <p:cNvSpPr txBox="1"/>
            <p:nvPr/>
          </p:nvSpPr>
          <p:spPr>
            <a:xfrm>
              <a:off x="2279114" y="3674050"/>
              <a:ext cx="310022" cy="227904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30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1</a:t>
              </a:r>
              <a:endParaRPr kumimoji="0" lang="zh-CN" altLang="en-US" sz="1800" b="1" i="0" u="none" strike="noStrike" kern="1200" cap="none" spc="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505745" y="3643525"/>
              <a:ext cx="83820" cy="8382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32" name="文本占位符 20"/>
            <p:cNvSpPr txBox="1"/>
            <p:nvPr/>
          </p:nvSpPr>
          <p:spPr>
            <a:xfrm>
              <a:off x="3547655" y="3579563"/>
              <a:ext cx="310022" cy="227904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800" b="1" i="0" u="none" strike="noStrike" kern="1200" cap="none" spc="30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9</a:t>
              </a:r>
              <a:endParaRPr kumimoji="0" lang="zh-CN" altLang="en-US" sz="18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2489200" y="2292350"/>
              <a:ext cx="1638300" cy="1689100"/>
            </a:xfrm>
            <a:custGeom>
              <a:avLst/>
              <a:gdLst>
                <a:gd name="connsiteX0" fmla="*/ 641350 w 1638300"/>
                <a:gd name="connsiteY0" fmla="*/ 1689100 h 1689100"/>
                <a:gd name="connsiteX1" fmla="*/ 63500 w 1638300"/>
                <a:gd name="connsiteY1" fmla="*/ 1536700 h 1689100"/>
                <a:gd name="connsiteX2" fmla="*/ 0 w 1638300"/>
                <a:gd name="connsiteY2" fmla="*/ 958850 h 1689100"/>
                <a:gd name="connsiteX3" fmla="*/ 342900 w 1638300"/>
                <a:gd name="connsiteY3" fmla="*/ 590550 h 1689100"/>
                <a:gd name="connsiteX4" fmla="*/ 533400 w 1638300"/>
                <a:gd name="connsiteY4" fmla="*/ 0 h 1689100"/>
                <a:gd name="connsiteX5" fmla="*/ 698500 w 1638300"/>
                <a:gd name="connsiteY5" fmla="*/ 323850 h 1689100"/>
                <a:gd name="connsiteX6" fmla="*/ 1295400 w 1638300"/>
                <a:gd name="connsiteY6" fmla="*/ 552450 h 1689100"/>
                <a:gd name="connsiteX7" fmla="*/ 1638300 w 1638300"/>
                <a:gd name="connsiteY7" fmla="*/ 361950 h 1689100"/>
                <a:gd name="connsiteX8" fmla="*/ 1327150 w 1638300"/>
                <a:gd name="connsiteY8" fmla="*/ 787400 h 1689100"/>
                <a:gd name="connsiteX9" fmla="*/ 1073150 w 1638300"/>
                <a:gd name="connsiteY9" fmla="*/ 1377950 h 1689100"/>
                <a:gd name="connsiteX10" fmla="*/ 641350 w 1638300"/>
                <a:gd name="connsiteY10" fmla="*/ 1689100 h 168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38300" h="1689100">
                  <a:moveTo>
                    <a:pt x="641350" y="1689100"/>
                  </a:moveTo>
                  <a:lnTo>
                    <a:pt x="63500" y="1536700"/>
                  </a:lnTo>
                  <a:lnTo>
                    <a:pt x="0" y="958850"/>
                  </a:lnTo>
                  <a:lnTo>
                    <a:pt x="342900" y="590550"/>
                  </a:lnTo>
                  <a:lnTo>
                    <a:pt x="533400" y="0"/>
                  </a:lnTo>
                  <a:lnTo>
                    <a:pt x="698500" y="323850"/>
                  </a:lnTo>
                  <a:lnTo>
                    <a:pt x="1295400" y="552450"/>
                  </a:lnTo>
                  <a:lnTo>
                    <a:pt x="1638300" y="361950"/>
                  </a:lnTo>
                  <a:lnTo>
                    <a:pt x="1327150" y="787400"/>
                  </a:lnTo>
                  <a:lnTo>
                    <a:pt x="1073150" y="1377950"/>
                  </a:lnTo>
                  <a:lnTo>
                    <a:pt x="641350" y="1689100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6700" y="2276475"/>
            <a:ext cx="3486150" cy="3486150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1223</Words>
  <Application>WPS 演示</Application>
  <PresentationFormat>自定义</PresentationFormat>
  <Paragraphs>102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印品招牌体 中黑（非商用）</vt:lpstr>
      <vt:lpstr>黑体</vt:lpstr>
      <vt:lpstr>思源黑体</vt:lpstr>
      <vt:lpstr>微软雅黑</vt:lpstr>
      <vt:lpstr>Calibri</vt:lpstr>
      <vt:lpstr>Arial</vt:lpstr>
      <vt:lpstr>等线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/>
  <cp:lastModifiedBy>罗</cp:lastModifiedBy>
  <cp:revision>2</cp:revision>
  <dcterms:created xsi:type="dcterms:W3CDTF">2022-04-29T01:56:00Z</dcterms:created>
  <dcterms:modified xsi:type="dcterms:W3CDTF">2023-10-26T07:31:48Z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AAD0C64C243041088D298449432FF242_12</vt:lpwstr>
  </property>
  <property fmtid="{D5CDD505-2E9C-101B-9397-08002B2CF9AE}" pid="3" name="KSOProductBuildVer">
    <vt:lpwstr>2052-12.1.0.15712</vt:lpwstr>
  </property>
</Properties>
</file>