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9" r:id="rId4"/>
    <p:sldId id="462" r:id="rId6"/>
    <p:sldId id="372" r:id="rId7"/>
    <p:sldId id="278" r:id="rId8"/>
    <p:sldId id="296" r:id="rId9"/>
    <p:sldId id="373" r:id="rId10"/>
    <p:sldId id="264" r:id="rId11"/>
    <p:sldId id="377" r:id="rId12"/>
    <p:sldId id="464" r:id="rId13"/>
    <p:sldId id="465" r:id="rId14"/>
    <p:sldId id="466" r:id="rId15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8" autoAdjust="0"/>
    <p:restoredTop sz="90269" autoAdjust="0"/>
  </p:normalViewPr>
  <p:slideViewPr>
    <p:cSldViewPr snapToGrid="0" showGuides="1">
      <p:cViewPr>
        <p:scale>
          <a:sx n="140" d="100"/>
          <a:sy n="140" d="100"/>
        </p:scale>
        <p:origin x="-804" y="-3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2E4E404F-4A69-4288-B523-297F7766FBB2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smtClean="0"/>
            </a:lvl1pPr>
          </a:lstStyle>
          <a:p>
            <a:pPr>
              <a:defRPr/>
            </a:pPr>
            <a:fld id="{E5DB3C4E-9209-45D0-B26B-E82E3315F4F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21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922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BE94241-9551-4A70-BA00-1FC325316BB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2291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1229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E8B9514-19A9-4E6F-96B2-0D0C22FAD82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4339" name="文本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6387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638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E9D5F8F-2904-4EC3-9B29-C5DD38AE5E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94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D9A4F80-0B94-4D29-BD9B-DB0ADC75AE6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1507" name="文本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/>
          <p:nvPr userDrawn="1"/>
        </p:nvSpPr>
        <p:spPr>
          <a:xfrm>
            <a:off x="2916238" y="73025"/>
            <a:ext cx="647700" cy="285750"/>
          </a:xfrm>
          <a:custGeom>
            <a:avLst/>
            <a:gdLst>
              <a:gd name="connsiteX0" fmla="*/ 464066 w 998504"/>
              <a:gd name="connsiteY0" fmla="*/ 0 h 432048"/>
              <a:gd name="connsiteX1" fmla="*/ 616818 w 998504"/>
              <a:gd name="connsiteY1" fmla="*/ 63272 h 432048"/>
              <a:gd name="connsiteX2" fmla="*/ 642916 w 998504"/>
              <a:gd name="connsiteY2" fmla="*/ 101980 h 432048"/>
              <a:gd name="connsiteX3" fmla="*/ 698394 w 998504"/>
              <a:gd name="connsiteY3" fmla="*/ 75589 h 432048"/>
              <a:gd name="connsiteX4" fmla="*/ 782480 w 998504"/>
              <a:gd name="connsiteY4" fmla="*/ 63612 h 432048"/>
              <a:gd name="connsiteX5" fmla="*/ 998504 w 998504"/>
              <a:gd name="connsiteY5" fmla="*/ 216025 h 432048"/>
              <a:gd name="connsiteX6" fmla="*/ 782480 w 998504"/>
              <a:gd name="connsiteY6" fmla="*/ 368438 h 432048"/>
              <a:gd name="connsiteX7" fmla="*/ 698394 w 998504"/>
              <a:gd name="connsiteY7" fmla="*/ 356461 h 432048"/>
              <a:gd name="connsiteX8" fmla="*/ 642915 w 998504"/>
              <a:gd name="connsiteY8" fmla="*/ 330070 h 432048"/>
              <a:gd name="connsiteX9" fmla="*/ 616818 w 998504"/>
              <a:gd name="connsiteY9" fmla="*/ 368776 h 432048"/>
              <a:gd name="connsiteX10" fmla="*/ 464066 w 998504"/>
              <a:gd name="connsiteY10" fmla="*/ 432048 h 432048"/>
              <a:gd name="connsiteX11" fmla="*/ 311314 w 998504"/>
              <a:gd name="connsiteY11" fmla="*/ 368776 h 432048"/>
              <a:gd name="connsiteX12" fmla="*/ 302306 w 998504"/>
              <a:gd name="connsiteY12" fmla="*/ 355416 h 432048"/>
              <a:gd name="connsiteX13" fmla="*/ 300110 w 998504"/>
              <a:gd name="connsiteY13" fmla="*/ 356461 h 432048"/>
              <a:gd name="connsiteX14" fmla="*/ 216024 w 998504"/>
              <a:gd name="connsiteY14" fmla="*/ 368438 h 432048"/>
              <a:gd name="connsiteX15" fmla="*/ 0 w 998504"/>
              <a:gd name="connsiteY15" fmla="*/ 216025 h 432048"/>
              <a:gd name="connsiteX16" fmla="*/ 216024 w 998504"/>
              <a:gd name="connsiteY16" fmla="*/ 63612 h 432048"/>
              <a:gd name="connsiteX17" fmla="*/ 300110 w 998504"/>
              <a:gd name="connsiteY17" fmla="*/ 75589 h 432048"/>
              <a:gd name="connsiteX18" fmla="*/ 302305 w 998504"/>
              <a:gd name="connsiteY18" fmla="*/ 76634 h 432048"/>
              <a:gd name="connsiteX19" fmla="*/ 311314 w 998504"/>
              <a:gd name="connsiteY19" fmla="*/ 63272 h 432048"/>
              <a:gd name="connsiteX20" fmla="*/ 464066 w 998504"/>
              <a:gd name="connsiteY20" fmla="*/ 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98504" h="432048">
                <a:moveTo>
                  <a:pt x="464066" y="0"/>
                </a:moveTo>
                <a:cubicBezTo>
                  <a:pt x="523719" y="0"/>
                  <a:pt x="577726" y="24179"/>
                  <a:pt x="616818" y="63272"/>
                </a:cubicBezTo>
                <a:lnTo>
                  <a:pt x="642916" y="101980"/>
                </a:lnTo>
                <a:lnTo>
                  <a:pt x="698394" y="75589"/>
                </a:lnTo>
                <a:cubicBezTo>
                  <a:pt x="724239" y="67877"/>
                  <a:pt x="752653" y="63612"/>
                  <a:pt x="782480" y="63612"/>
                </a:cubicBezTo>
                <a:cubicBezTo>
                  <a:pt x="901787" y="63612"/>
                  <a:pt x="998504" y="131850"/>
                  <a:pt x="998504" y="216025"/>
                </a:cubicBezTo>
                <a:cubicBezTo>
                  <a:pt x="998504" y="300200"/>
                  <a:pt x="901787" y="368438"/>
                  <a:pt x="782480" y="368438"/>
                </a:cubicBezTo>
                <a:cubicBezTo>
                  <a:pt x="752653" y="368438"/>
                  <a:pt x="724239" y="364173"/>
                  <a:pt x="698394" y="356461"/>
                </a:cubicBezTo>
                <a:lnTo>
                  <a:pt x="642915" y="330070"/>
                </a:lnTo>
                <a:lnTo>
                  <a:pt x="616818" y="368776"/>
                </a:lnTo>
                <a:cubicBezTo>
                  <a:pt x="577726" y="407869"/>
                  <a:pt x="523719" y="432048"/>
                  <a:pt x="464066" y="432048"/>
                </a:cubicBezTo>
                <a:cubicBezTo>
                  <a:pt x="404412" y="432048"/>
                  <a:pt x="350406" y="407869"/>
                  <a:pt x="311314" y="368776"/>
                </a:cubicBezTo>
                <a:lnTo>
                  <a:pt x="302306" y="355416"/>
                </a:lnTo>
                <a:lnTo>
                  <a:pt x="300110" y="356461"/>
                </a:lnTo>
                <a:cubicBezTo>
                  <a:pt x="274266" y="364173"/>
                  <a:pt x="245851" y="368438"/>
                  <a:pt x="216024" y="368438"/>
                </a:cubicBezTo>
                <a:cubicBezTo>
                  <a:pt x="96717" y="368438"/>
                  <a:pt x="0" y="300200"/>
                  <a:pt x="0" y="216025"/>
                </a:cubicBezTo>
                <a:cubicBezTo>
                  <a:pt x="0" y="131850"/>
                  <a:pt x="96717" y="63612"/>
                  <a:pt x="216024" y="63612"/>
                </a:cubicBezTo>
                <a:cubicBezTo>
                  <a:pt x="245851" y="63612"/>
                  <a:pt x="274266" y="67877"/>
                  <a:pt x="300110" y="75589"/>
                </a:cubicBezTo>
                <a:lnTo>
                  <a:pt x="302305" y="76634"/>
                </a:lnTo>
                <a:lnTo>
                  <a:pt x="311314" y="63272"/>
                </a:lnTo>
                <a:cubicBezTo>
                  <a:pt x="350406" y="24179"/>
                  <a:pt x="404412" y="0"/>
                  <a:pt x="46406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ED88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任意多边形: 形状 5"/>
          <p:cNvSpPr/>
          <p:nvPr userDrawn="1"/>
        </p:nvSpPr>
        <p:spPr>
          <a:xfrm>
            <a:off x="260350" y="4813300"/>
            <a:ext cx="649288" cy="285750"/>
          </a:xfrm>
          <a:custGeom>
            <a:avLst/>
            <a:gdLst>
              <a:gd name="connsiteX0" fmla="*/ 464066 w 998504"/>
              <a:gd name="connsiteY0" fmla="*/ 0 h 432048"/>
              <a:gd name="connsiteX1" fmla="*/ 616818 w 998504"/>
              <a:gd name="connsiteY1" fmla="*/ 63272 h 432048"/>
              <a:gd name="connsiteX2" fmla="*/ 642916 w 998504"/>
              <a:gd name="connsiteY2" fmla="*/ 101980 h 432048"/>
              <a:gd name="connsiteX3" fmla="*/ 698394 w 998504"/>
              <a:gd name="connsiteY3" fmla="*/ 75589 h 432048"/>
              <a:gd name="connsiteX4" fmla="*/ 782480 w 998504"/>
              <a:gd name="connsiteY4" fmla="*/ 63612 h 432048"/>
              <a:gd name="connsiteX5" fmla="*/ 998504 w 998504"/>
              <a:gd name="connsiteY5" fmla="*/ 216025 h 432048"/>
              <a:gd name="connsiteX6" fmla="*/ 782480 w 998504"/>
              <a:gd name="connsiteY6" fmla="*/ 368438 h 432048"/>
              <a:gd name="connsiteX7" fmla="*/ 698394 w 998504"/>
              <a:gd name="connsiteY7" fmla="*/ 356461 h 432048"/>
              <a:gd name="connsiteX8" fmla="*/ 642915 w 998504"/>
              <a:gd name="connsiteY8" fmla="*/ 330070 h 432048"/>
              <a:gd name="connsiteX9" fmla="*/ 616818 w 998504"/>
              <a:gd name="connsiteY9" fmla="*/ 368776 h 432048"/>
              <a:gd name="connsiteX10" fmla="*/ 464066 w 998504"/>
              <a:gd name="connsiteY10" fmla="*/ 432048 h 432048"/>
              <a:gd name="connsiteX11" fmla="*/ 311314 w 998504"/>
              <a:gd name="connsiteY11" fmla="*/ 368776 h 432048"/>
              <a:gd name="connsiteX12" fmla="*/ 302306 w 998504"/>
              <a:gd name="connsiteY12" fmla="*/ 355416 h 432048"/>
              <a:gd name="connsiteX13" fmla="*/ 300110 w 998504"/>
              <a:gd name="connsiteY13" fmla="*/ 356461 h 432048"/>
              <a:gd name="connsiteX14" fmla="*/ 216024 w 998504"/>
              <a:gd name="connsiteY14" fmla="*/ 368438 h 432048"/>
              <a:gd name="connsiteX15" fmla="*/ 0 w 998504"/>
              <a:gd name="connsiteY15" fmla="*/ 216025 h 432048"/>
              <a:gd name="connsiteX16" fmla="*/ 216024 w 998504"/>
              <a:gd name="connsiteY16" fmla="*/ 63612 h 432048"/>
              <a:gd name="connsiteX17" fmla="*/ 300110 w 998504"/>
              <a:gd name="connsiteY17" fmla="*/ 75589 h 432048"/>
              <a:gd name="connsiteX18" fmla="*/ 302305 w 998504"/>
              <a:gd name="connsiteY18" fmla="*/ 76634 h 432048"/>
              <a:gd name="connsiteX19" fmla="*/ 311314 w 998504"/>
              <a:gd name="connsiteY19" fmla="*/ 63272 h 432048"/>
              <a:gd name="connsiteX20" fmla="*/ 464066 w 998504"/>
              <a:gd name="connsiteY20" fmla="*/ 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98504" h="432048">
                <a:moveTo>
                  <a:pt x="464066" y="0"/>
                </a:moveTo>
                <a:cubicBezTo>
                  <a:pt x="523719" y="0"/>
                  <a:pt x="577726" y="24179"/>
                  <a:pt x="616818" y="63272"/>
                </a:cubicBezTo>
                <a:lnTo>
                  <a:pt x="642916" y="101980"/>
                </a:lnTo>
                <a:lnTo>
                  <a:pt x="698394" y="75589"/>
                </a:lnTo>
                <a:cubicBezTo>
                  <a:pt x="724239" y="67877"/>
                  <a:pt x="752653" y="63612"/>
                  <a:pt x="782480" y="63612"/>
                </a:cubicBezTo>
                <a:cubicBezTo>
                  <a:pt x="901787" y="63612"/>
                  <a:pt x="998504" y="131850"/>
                  <a:pt x="998504" y="216025"/>
                </a:cubicBezTo>
                <a:cubicBezTo>
                  <a:pt x="998504" y="300200"/>
                  <a:pt x="901787" y="368438"/>
                  <a:pt x="782480" y="368438"/>
                </a:cubicBezTo>
                <a:cubicBezTo>
                  <a:pt x="752653" y="368438"/>
                  <a:pt x="724239" y="364173"/>
                  <a:pt x="698394" y="356461"/>
                </a:cubicBezTo>
                <a:lnTo>
                  <a:pt x="642915" y="330070"/>
                </a:lnTo>
                <a:lnTo>
                  <a:pt x="616818" y="368776"/>
                </a:lnTo>
                <a:cubicBezTo>
                  <a:pt x="577726" y="407869"/>
                  <a:pt x="523719" y="432048"/>
                  <a:pt x="464066" y="432048"/>
                </a:cubicBezTo>
                <a:cubicBezTo>
                  <a:pt x="404412" y="432048"/>
                  <a:pt x="350406" y="407869"/>
                  <a:pt x="311314" y="368776"/>
                </a:cubicBezTo>
                <a:lnTo>
                  <a:pt x="302306" y="355416"/>
                </a:lnTo>
                <a:lnTo>
                  <a:pt x="300110" y="356461"/>
                </a:lnTo>
                <a:cubicBezTo>
                  <a:pt x="274266" y="364173"/>
                  <a:pt x="245851" y="368438"/>
                  <a:pt x="216024" y="368438"/>
                </a:cubicBezTo>
                <a:cubicBezTo>
                  <a:pt x="96717" y="368438"/>
                  <a:pt x="0" y="300200"/>
                  <a:pt x="0" y="216025"/>
                </a:cubicBezTo>
                <a:cubicBezTo>
                  <a:pt x="0" y="131850"/>
                  <a:pt x="96717" y="63612"/>
                  <a:pt x="216024" y="63612"/>
                </a:cubicBezTo>
                <a:cubicBezTo>
                  <a:pt x="245851" y="63612"/>
                  <a:pt x="274266" y="67877"/>
                  <a:pt x="300110" y="75589"/>
                </a:cubicBezTo>
                <a:lnTo>
                  <a:pt x="302305" y="76634"/>
                </a:lnTo>
                <a:lnTo>
                  <a:pt x="311314" y="63272"/>
                </a:lnTo>
                <a:cubicBezTo>
                  <a:pt x="350406" y="24179"/>
                  <a:pt x="404412" y="0"/>
                  <a:pt x="464066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ED884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任意多边形: 形状 6"/>
          <p:cNvSpPr/>
          <p:nvPr userDrawn="1"/>
        </p:nvSpPr>
        <p:spPr>
          <a:xfrm>
            <a:off x="1352550" y="374650"/>
            <a:ext cx="485775" cy="190500"/>
          </a:xfrm>
          <a:custGeom>
            <a:avLst/>
            <a:gdLst>
              <a:gd name="connsiteX0" fmla="*/ 464066 w 998504"/>
              <a:gd name="connsiteY0" fmla="*/ 0 h 432048"/>
              <a:gd name="connsiteX1" fmla="*/ 616818 w 998504"/>
              <a:gd name="connsiteY1" fmla="*/ 63272 h 432048"/>
              <a:gd name="connsiteX2" fmla="*/ 642916 w 998504"/>
              <a:gd name="connsiteY2" fmla="*/ 101980 h 432048"/>
              <a:gd name="connsiteX3" fmla="*/ 698394 w 998504"/>
              <a:gd name="connsiteY3" fmla="*/ 75589 h 432048"/>
              <a:gd name="connsiteX4" fmla="*/ 782480 w 998504"/>
              <a:gd name="connsiteY4" fmla="*/ 63612 h 432048"/>
              <a:gd name="connsiteX5" fmla="*/ 998504 w 998504"/>
              <a:gd name="connsiteY5" fmla="*/ 216025 h 432048"/>
              <a:gd name="connsiteX6" fmla="*/ 782480 w 998504"/>
              <a:gd name="connsiteY6" fmla="*/ 368438 h 432048"/>
              <a:gd name="connsiteX7" fmla="*/ 698394 w 998504"/>
              <a:gd name="connsiteY7" fmla="*/ 356461 h 432048"/>
              <a:gd name="connsiteX8" fmla="*/ 642915 w 998504"/>
              <a:gd name="connsiteY8" fmla="*/ 330070 h 432048"/>
              <a:gd name="connsiteX9" fmla="*/ 616818 w 998504"/>
              <a:gd name="connsiteY9" fmla="*/ 368776 h 432048"/>
              <a:gd name="connsiteX10" fmla="*/ 464066 w 998504"/>
              <a:gd name="connsiteY10" fmla="*/ 432048 h 432048"/>
              <a:gd name="connsiteX11" fmla="*/ 311314 w 998504"/>
              <a:gd name="connsiteY11" fmla="*/ 368776 h 432048"/>
              <a:gd name="connsiteX12" fmla="*/ 302306 w 998504"/>
              <a:gd name="connsiteY12" fmla="*/ 355416 h 432048"/>
              <a:gd name="connsiteX13" fmla="*/ 300110 w 998504"/>
              <a:gd name="connsiteY13" fmla="*/ 356461 h 432048"/>
              <a:gd name="connsiteX14" fmla="*/ 216024 w 998504"/>
              <a:gd name="connsiteY14" fmla="*/ 368438 h 432048"/>
              <a:gd name="connsiteX15" fmla="*/ 0 w 998504"/>
              <a:gd name="connsiteY15" fmla="*/ 216025 h 432048"/>
              <a:gd name="connsiteX16" fmla="*/ 216024 w 998504"/>
              <a:gd name="connsiteY16" fmla="*/ 63612 h 432048"/>
              <a:gd name="connsiteX17" fmla="*/ 300110 w 998504"/>
              <a:gd name="connsiteY17" fmla="*/ 75589 h 432048"/>
              <a:gd name="connsiteX18" fmla="*/ 302305 w 998504"/>
              <a:gd name="connsiteY18" fmla="*/ 76634 h 432048"/>
              <a:gd name="connsiteX19" fmla="*/ 311314 w 998504"/>
              <a:gd name="connsiteY19" fmla="*/ 63272 h 432048"/>
              <a:gd name="connsiteX20" fmla="*/ 464066 w 998504"/>
              <a:gd name="connsiteY20" fmla="*/ 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98504" h="432048">
                <a:moveTo>
                  <a:pt x="464066" y="0"/>
                </a:moveTo>
                <a:cubicBezTo>
                  <a:pt x="523719" y="0"/>
                  <a:pt x="577726" y="24179"/>
                  <a:pt x="616818" y="63272"/>
                </a:cubicBezTo>
                <a:lnTo>
                  <a:pt x="642916" y="101980"/>
                </a:lnTo>
                <a:lnTo>
                  <a:pt x="698394" y="75589"/>
                </a:lnTo>
                <a:cubicBezTo>
                  <a:pt x="724239" y="67877"/>
                  <a:pt x="752653" y="63612"/>
                  <a:pt x="782480" y="63612"/>
                </a:cubicBezTo>
                <a:cubicBezTo>
                  <a:pt x="901787" y="63612"/>
                  <a:pt x="998504" y="131850"/>
                  <a:pt x="998504" y="216025"/>
                </a:cubicBezTo>
                <a:cubicBezTo>
                  <a:pt x="998504" y="300200"/>
                  <a:pt x="901787" y="368438"/>
                  <a:pt x="782480" y="368438"/>
                </a:cubicBezTo>
                <a:cubicBezTo>
                  <a:pt x="752653" y="368438"/>
                  <a:pt x="724239" y="364173"/>
                  <a:pt x="698394" y="356461"/>
                </a:cubicBezTo>
                <a:lnTo>
                  <a:pt x="642915" y="330070"/>
                </a:lnTo>
                <a:lnTo>
                  <a:pt x="616818" y="368776"/>
                </a:lnTo>
                <a:cubicBezTo>
                  <a:pt x="577726" y="407869"/>
                  <a:pt x="523719" y="432048"/>
                  <a:pt x="464066" y="432048"/>
                </a:cubicBezTo>
                <a:cubicBezTo>
                  <a:pt x="404412" y="432048"/>
                  <a:pt x="350406" y="407869"/>
                  <a:pt x="311314" y="368776"/>
                </a:cubicBezTo>
                <a:lnTo>
                  <a:pt x="302306" y="355416"/>
                </a:lnTo>
                <a:lnTo>
                  <a:pt x="300110" y="356461"/>
                </a:lnTo>
                <a:cubicBezTo>
                  <a:pt x="274266" y="364173"/>
                  <a:pt x="245851" y="368438"/>
                  <a:pt x="216024" y="368438"/>
                </a:cubicBezTo>
                <a:cubicBezTo>
                  <a:pt x="96717" y="368438"/>
                  <a:pt x="0" y="300200"/>
                  <a:pt x="0" y="216025"/>
                </a:cubicBezTo>
                <a:cubicBezTo>
                  <a:pt x="0" y="131850"/>
                  <a:pt x="96717" y="63612"/>
                  <a:pt x="216024" y="63612"/>
                </a:cubicBezTo>
                <a:cubicBezTo>
                  <a:pt x="245851" y="63612"/>
                  <a:pt x="274266" y="67877"/>
                  <a:pt x="300110" y="75589"/>
                </a:cubicBezTo>
                <a:lnTo>
                  <a:pt x="302305" y="76634"/>
                </a:lnTo>
                <a:lnTo>
                  <a:pt x="311314" y="63272"/>
                </a:lnTo>
                <a:cubicBezTo>
                  <a:pt x="350406" y="24179"/>
                  <a:pt x="404412" y="0"/>
                  <a:pt x="464066" y="0"/>
                </a:cubicBezTo>
                <a:close/>
              </a:path>
            </a:pathLst>
          </a:custGeom>
          <a:solidFill>
            <a:srgbClr val="BEE3F2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任意多边形: 形状 7"/>
          <p:cNvSpPr/>
          <p:nvPr userDrawn="1"/>
        </p:nvSpPr>
        <p:spPr>
          <a:xfrm>
            <a:off x="8631238" y="3409950"/>
            <a:ext cx="485775" cy="190500"/>
          </a:xfrm>
          <a:custGeom>
            <a:avLst/>
            <a:gdLst>
              <a:gd name="connsiteX0" fmla="*/ 464066 w 998504"/>
              <a:gd name="connsiteY0" fmla="*/ 0 h 432048"/>
              <a:gd name="connsiteX1" fmla="*/ 616818 w 998504"/>
              <a:gd name="connsiteY1" fmla="*/ 63272 h 432048"/>
              <a:gd name="connsiteX2" fmla="*/ 642916 w 998504"/>
              <a:gd name="connsiteY2" fmla="*/ 101980 h 432048"/>
              <a:gd name="connsiteX3" fmla="*/ 698394 w 998504"/>
              <a:gd name="connsiteY3" fmla="*/ 75589 h 432048"/>
              <a:gd name="connsiteX4" fmla="*/ 782480 w 998504"/>
              <a:gd name="connsiteY4" fmla="*/ 63612 h 432048"/>
              <a:gd name="connsiteX5" fmla="*/ 998504 w 998504"/>
              <a:gd name="connsiteY5" fmla="*/ 216025 h 432048"/>
              <a:gd name="connsiteX6" fmla="*/ 782480 w 998504"/>
              <a:gd name="connsiteY6" fmla="*/ 368438 h 432048"/>
              <a:gd name="connsiteX7" fmla="*/ 698394 w 998504"/>
              <a:gd name="connsiteY7" fmla="*/ 356461 h 432048"/>
              <a:gd name="connsiteX8" fmla="*/ 642915 w 998504"/>
              <a:gd name="connsiteY8" fmla="*/ 330070 h 432048"/>
              <a:gd name="connsiteX9" fmla="*/ 616818 w 998504"/>
              <a:gd name="connsiteY9" fmla="*/ 368776 h 432048"/>
              <a:gd name="connsiteX10" fmla="*/ 464066 w 998504"/>
              <a:gd name="connsiteY10" fmla="*/ 432048 h 432048"/>
              <a:gd name="connsiteX11" fmla="*/ 311314 w 998504"/>
              <a:gd name="connsiteY11" fmla="*/ 368776 h 432048"/>
              <a:gd name="connsiteX12" fmla="*/ 302306 w 998504"/>
              <a:gd name="connsiteY12" fmla="*/ 355416 h 432048"/>
              <a:gd name="connsiteX13" fmla="*/ 300110 w 998504"/>
              <a:gd name="connsiteY13" fmla="*/ 356461 h 432048"/>
              <a:gd name="connsiteX14" fmla="*/ 216024 w 998504"/>
              <a:gd name="connsiteY14" fmla="*/ 368438 h 432048"/>
              <a:gd name="connsiteX15" fmla="*/ 0 w 998504"/>
              <a:gd name="connsiteY15" fmla="*/ 216025 h 432048"/>
              <a:gd name="connsiteX16" fmla="*/ 216024 w 998504"/>
              <a:gd name="connsiteY16" fmla="*/ 63612 h 432048"/>
              <a:gd name="connsiteX17" fmla="*/ 300110 w 998504"/>
              <a:gd name="connsiteY17" fmla="*/ 75589 h 432048"/>
              <a:gd name="connsiteX18" fmla="*/ 302305 w 998504"/>
              <a:gd name="connsiteY18" fmla="*/ 76634 h 432048"/>
              <a:gd name="connsiteX19" fmla="*/ 311314 w 998504"/>
              <a:gd name="connsiteY19" fmla="*/ 63272 h 432048"/>
              <a:gd name="connsiteX20" fmla="*/ 464066 w 998504"/>
              <a:gd name="connsiteY20" fmla="*/ 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98504" h="432048">
                <a:moveTo>
                  <a:pt x="464066" y="0"/>
                </a:moveTo>
                <a:cubicBezTo>
                  <a:pt x="523719" y="0"/>
                  <a:pt x="577726" y="24179"/>
                  <a:pt x="616818" y="63272"/>
                </a:cubicBezTo>
                <a:lnTo>
                  <a:pt x="642916" y="101980"/>
                </a:lnTo>
                <a:lnTo>
                  <a:pt x="698394" y="75589"/>
                </a:lnTo>
                <a:cubicBezTo>
                  <a:pt x="724239" y="67877"/>
                  <a:pt x="752653" y="63612"/>
                  <a:pt x="782480" y="63612"/>
                </a:cubicBezTo>
                <a:cubicBezTo>
                  <a:pt x="901787" y="63612"/>
                  <a:pt x="998504" y="131850"/>
                  <a:pt x="998504" y="216025"/>
                </a:cubicBezTo>
                <a:cubicBezTo>
                  <a:pt x="998504" y="300200"/>
                  <a:pt x="901787" y="368438"/>
                  <a:pt x="782480" y="368438"/>
                </a:cubicBezTo>
                <a:cubicBezTo>
                  <a:pt x="752653" y="368438"/>
                  <a:pt x="724239" y="364173"/>
                  <a:pt x="698394" y="356461"/>
                </a:cubicBezTo>
                <a:lnTo>
                  <a:pt x="642915" y="330070"/>
                </a:lnTo>
                <a:lnTo>
                  <a:pt x="616818" y="368776"/>
                </a:lnTo>
                <a:cubicBezTo>
                  <a:pt x="577726" y="407869"/>
                  <a:pt x="523719" y="432048"/>
                  <a:pt x="464066" y="432048"/>
                </a:cubicBezTo>
                <a:cubicBezTo>
                  <a:pt x="404412" y="432048"/>
                  <a:pt x="350406" y="407869"/>
                  <a:pt x="311314" y="368776"/>
                </a:cubicBezTo>
                <a:lnTo>
                  <a:pt x="302306" y="355416"/>
                </a:lnTo>
                <a:lnTo>
                  <a:pt x="300110" y="356461"/>
                </a:lnTo>
                <a:cubicBezTo>
                  <a:pt x="274266" y="364173"/>
                  <a:pt x="245851" y="368438"/>
                  <a:pt x="216024" y="368438"/>
                </a:cubicBezTo>
                <a:cubicBezTo>
                  <a:pt x="96717" y="368438"/>
                  <a:pt x="0" y="300200"/>
                  <a:pt x="0" y="216025"/>
                </a:cubicBezTo>
                <a:cubicBezTo>
                  <a:pt x="0" y="131850"/>
                  <a:pt x="96717" y="63612"/>
                  <a:pt x="216024" y="63612"/>
                </a:cubicBezTo>
                <a:cubicBezTo>
                  <a:pt x="245851" y="63612"/>
                  <a:pt x="274266" y="67877"/>
                  <a:pt x="300110" y="75589"/>
                </a:cubicBezTo>
                <a:lnTo>
                  <a:pt x="302305" y="76634"/>
                </a:lnTo>
                <a:lnTo>
                  <a:pt x="311314" y="63272"/>
                </a:lnTo>
                <a:cubicBezTo>
                  <a:pt x="350406" y="24179"/>
                  <a:pt x="404412" y="0"/>
                  <a:pt x="464066" y="0"/>
                </a:cubicBezTo>
                <a:close/>
              </a:path>
            </a:pathLst>
          </a:custGeom>
          <a:solidFill>
            <a:srgbClr val="BEE3F2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任意多边形: 形状 8"/>
          <p:cNvSpPr/>
          <p:nvPr userDrawn="1"/>
        </p:nvSpPr>
        <p:spPr>
          <a:xfrm>
            <a:off x="6913563" y="442913"/>
            <a:ext cx="506412" cy="196850"/>
          </a:xfrm>
          <a:custGeom>
            <a:avLst/>
            <a:gdLst>
              <a:gd name="connsiteX0" fmla="*/ 464066 w 998504"/>
              <a:gd name="connsiteY0" fmla="*/ 0 h 432048"/>
              <a:gd name="connsiteX1" fmla="*/ 616818 w 998504"/>
              <a:gd name="connsiteY1" fmla="*/ 63272 h 432048"/>
              <a:gd name="connsiteX2" fmla="*/ 642916 w 998504"/>
              <a:gd name="connsiteY2" fmla="*/ 101980 h 432048"/>
              <a:gd name="connsiteX3" fmla="*/ 698394 w 998504"/>
              <a:gd name="connsiteY3" fmla="*/ 75589 h 432048"/>
              <a:gd name="connsiteX4" fmla="*/ 782480 w 998504"/>
              <a:gd name="connsiteY4" fmla="*/ 63612 h 432048"/>
              <a:gd name="connsiteX5" fmla="*/ 998504 w 998504"/>
              <a:gd name="connsiteY5" fmla="*/ 216025 h 432048"/>
              <a:gd name="connsiteX6" fmla="*/ 782480 w 998504"/>
              <a:gd name="connsiteY6" fmla="*/ 368438 h 432048"/>
              <a:gd name="connsiteX7" fmla="*/ 698394 w 998504"/>
              <a:gd name="connsiteY7" fmla="*/ 356461 h 432048"/>
              <a:gd name="connsiteX8" fmla="*/ 642915 w 998504"/>
              <a:gd name="connsiteY8" fmla="*/ 330070 h 432048"/>
              <a:gd name="connsiteX9" fmla="*/ 616818 w 998504"/>
              <a:gd name="connsiteY9" fmla="*/ 368776 h 432048"/>
              <a:gd name="connsiteX10" fmla="*/ 464066 w 998504"/>
              <a:gd name="connsiteY10" fmla="*/ 432048 h 432048"/>
              <a:gd name="connsiteX11" fmla="*/ 311314 w 998504"/>
              <a:gd name="connsiteY11" fmla="*/ 368776 h 432048"/>
              <a:gd name="connsiteX12" fmla="*/ 302306 w 998504"/>
              <a:gd name="connsiteY12" fmla="*/ 355416 h 432048"/>
              <a:gd name="connsiteX13" fmla="*/ 300110 w 998504"/>
              <a:gd name="connsiteY13" fmla="*/ 356461 h 432048"/>
              <a:gd name="connsiteX14" fmla="*/ 216024 w 998504"/>
              <a:gd name="connsiteY14" fmla="*/ 368438 h 432048"/>
              <a:gd name="connsiteX15" fmla="*/ 0 w 998504"/>
              <a:gd name="connsiteY15" fmla="*/ 216025 h 432048"/>
              <a:gd name="connsiteX16" fmla="*/ 216024 w 998504"/>
              <a:gd name="connsiteY16" fmla="*/ 63612 h 432048"/>
              <a:gd name="connsiteX17" fmla="*/ 300110 w 998504"/>
              <a:gd name="connsiteY17" fmla="*/ 75589 h 432048"/>
              <a:gd name="connsiteX18" fmla="*/ 302305 w 998504"/>
              <a:gd name="connsiteY18" fmla="*/ 76634 h 432048"/>
              <a:gd name="connsiteX19" fmla="*/ 311314 w 998504"/>
              <a:gd name="connsiteY19" fmla="*/ 63272 h 432048"/>
              <a:gd name="connsiteX20" fmla="*/ 464066 w 998504"/>
              <a:gd name="connsiteY20" fmla="*/ 0 h 432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998504" h="432048">
                <a:moveTo>
                  <a:pt x="464066" y="0"/>
                </a:moveTo>
                <a:cubicBezTo>
                  <a:pt x="523719" y="0"/>
                  <a:pt x="577726" y="24179"/>
                  <a:pt x="616818" y="63272"/>
                </a:cubicBezTo>
                <a:lnTo>
                  <a:pt x="642916" y="101980"/>
                </a:lnTo>
                <a:lnTo>
                  <a:pt x="698394" y="75589"/>
                </a:lnTo>
                <a:cubicBezTo>
                  <a:pt x="724239" y="67877"/>
                  <a:pt x="752653" y="63612"/>
                  <a:pt x="782480" y="63612"/>
                </a:cubicBezTo>
                <a:cubicBezTo>
                  <a:pt x="901787" y="63612"/>
                  <a:pt x="998504" y="131850"/>
                  <a:pt x="998504" y="216025"/>
                </a:cubicBezTo>
                <a:cubicBezTo>
                  <a:pt x="998504" y="300200"/>
                  <a:pt x="901787" y="368438"/>
                  <a:pt x="782480" y="368438"/>
                </a:cubicBezTo>
                <a:cubicBezTo>
                  <a:pt x="752653" y="368438"/>
                  <a:pt x="724239" y="364173"/>
                  <a:pt x="698394" y="356461"/>
                </a:cubicBezTo>
                <a:lnTo>
                  <a:pt x="642915" y="330070"/>
                </a:lnTo>
                <a:lnTo>
                  <a:pt x="616818" y="368776"/>
                </a:lnTo>
                <a:cubicBezTo>
                  <a:pt x="577726" y="407869"/>
                  <a:pt x="523719" y="432048"/>
                  <a:pt x="464066" y="432048"/>
                </a:cubicBezTo>
                <a:cubicBezTo>
                  <a:pt x="404412" y="432048"/>
                  <a:pt x="350406" y="407869"/>
                  <a:pt x="311314" y="368776"/>
                </a:cubicBezTo>
                <a:lnTo>
                  <a:pt x="302306" y="355416"/>
                </a:lnTo>
                <a:lnTo>
                  <a:pt x="300110" y="356461"/>
                </a:lnTo>
                <a:cubicBezTo>
                  <a:pt x="274266" y="364173"/>
                  <a:pt x="245851" y="368438"/>
                  <a:pt x="216024" y="368438"/>
                </a:cubicBezTo>
                <a:cubicBezTo>
                  <a:pt x="96717" y="368438"/>
                  <a:pt x="0" y="300200"/>
                  <a:pt x="0" y="216025"/>
                </a:cubicBezTo>
                <a:cubicBezTo>
                  <a:pt x="0" y="131850"/>
                  <a:pt x="96717" y="63612"/>
                  <a:pt x="216024" y="63612"/>
                </a:cubicBezTo>
                <a:cubicBezTo>
                  <a:pt x="245851" y="63612"/>
                  <a:pt x="274266" y="67877"/>
                  <a:pt x="300110" y="75589"/>
                </a:cubicBezTo>
                <a:lnTo>
                  <a:pt x="302305" y="76634"/>
                </a:lnTo>
                <a:lnTo>
                  <a:pt x="311314" y="63272"/>
                </a:lnTo>
                <a:cubicBezTo>
                  <a:pt x="350406" y="24179"/>
                  <a:pt x="404412" y="0"/>
                  <a:pt x="464066" y="0"/>
                </a:cubicBezTo>
                <a:close/>
              </a:path>
            </a:pathLst>
          </a:custGeom>
          <a:solidFill>
            <a:srgbClr val="E8C3DC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" name="组合 11"/>
          <p:cNvGrpSpPr/>
          <p:nvPr userDrawn="1"/>
        </p:nvGrpSpPr>
        <p:grpSpPr>
          <a:xfrm>
            <a:off x="852704" y="757854"/>
            <a:ext cx="1282700" cy="250825"/>
            <a:chOff x="1650152" y="1100356"/>
            <a:chExt cx="1283680" cy="249922"/>
          </a:xfrm>
        </p:grpSpPr>
        <p:sp>
          <p:nvSpPr>
            <p:cNvPr id="11" name="椭圆 10"/>
            <p:cNvSpPr/>
            <p:nvPr userDrawn="1"/>
          </p:nvSpPr>
          <p:spPr>
            <a:xfrm>
              <a:off x="1650152" y="1206262"/>
              <a:ext cx="144016" cy="144016"/>
            </a:xfrm>
            <a:prstGeom prst="ellipse">
              <a:avLst/>
            </a:prstGeom>
            <a:solidFill>
              <a:srgbClr val="FDDFC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椭圆 11"/>
            <p:cNvSpPr/>
            <p:nvPr userDrawn="1"/>
          </p:nvSpPr>
          <p:spPr>
            <a:xfrm>
              <a:off x="1841294" y="1179984"/>
              <a:ext cx="144016" cy="144016"/>
            </a:xfrm>
            <a:prstGeom prst="ellipse">
              <a:avLst/>
            </a:prstGeom>
            <a:solidFill>
              <a:srgbClr val="F6A78A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椭圆 12"/>
            <p:cNvSpPr/>
            <p:nvPr userDrawn="1"/>
          </p:nvSpPr>
          <p:spPr>
            <a:xfrm>
              <a:off x="2032436" y="1172364"/>
              <a:ext cx="144016" cy="144016"/>
            </a:xfrm>
            <a:prstGeom prst="ellipse">
              <a:avLst/>
            </a:prstGeom>
            <a:solidFill>
              <a:srgbClr val="EF8F54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椭圆 13"/>
            <p:cNvSpPr/>
            <p:nvPr userDrawn="1"/>
          </p:nvSpPr>
          <p:spPr>
            <a:xfrm>
              <a:off x="2223578" y="1172364"/>
              <a:ext cx="144016" cy="144016"/>
            </a:xfrm>
            <a:prstGeom prst="ellipse">
              <a:avLst/>
            </a:prstGeom>
            <a:solidFill>
              <a:srgbClr val="72320C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2408714" y="1112560"/>
              <a:ext cx="144016" cy="144016"/>
            </a:xfrm>
            <a:prstGeom prst="ellipse">
              <a:avLst/>
            </a:prstGeom>
            <a:solidFill>
              <a:srgbClr val="603C0A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椭圆 15"/>
            <p:cNvSpPr/>
            <p:nvPr userDrawn="1"/>
          </p:nvSpPr>
          <p:spPr>
            <a:xfrm>
              <a:off x="2580465" y="1112560"/>
              <a:ext cx="144016" cy="144016"/>
            </a:xfrm>
            <a:prstGeom prst="ellipse">
              <a:avLst/>
            </a:prstGeom>
            <a:solidFill>
              <a:srgbClr val="D33D22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椭圆 16"/>
            <p:cNvSpPr/>
            <p:nvPr userDrawn="1"/>
          </p:nvSpPr>
          <p:spPr>
            <a:xfrm>
              <a:off x="2789816" y="1100356"/>
              <a:ext cx="144016" cy="144016"/>
            </a:xfrm>
            <a:prstGeom prst="ellipse">
              <a:avLst/>
            </a:prstGeom>
            <a:solidFill>
              <a:srgbClr val="F7A206"/>
            </a:solidFill>
            <a:ln>
              <a:noFill/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18" name="图片 19"/>
          <p:cNvPicPr>
            <a:picLocks noChangeAspect="1" noChangeArrowheads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 rot="19516332">
            <a:off x="7224713" y="4565650"/>
            <a:ext cx="2952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20"/>
          <p:cNvPicPr>
            <a:picLocks noChangeAspect="1" noChangeArrowheads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 rot="19516332">
            <a:off x="4692650" y="190500"/>
            <a:ext cx="29527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8164581" y="1020857"/>
            <a:ext cx="985680" cy="713294"/>
          </a:xfrm>
          <a:custGeom>
            <a:avLst/>
            <a:gdLst>
              <a:gd name="connsiteX0" fmla="*/ 0 w 985680"/>
              <a:gd name="connsiteY0" fmla="*/ 0 h 713294"/>
              <a:gd name="connsiteX1" fmla="*/ 985680 w 985680"/>
              <a:gd name="connsiteY1" fmla="*/ 0 h 713294"/>
              <a:gd name="connsiteX2" fmla="*/ 985680 w 985680"/>
              <a:gd name="connsiteY2" fmla="*/ 713294 h 713294"/>
              <a:gd name="connsiteX3" fmla="*/ 0 w 985680"/>
              <a:gd name="connsiteY3" fmla="*/ 713294 h 71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5680" h="713294">
                <a:moveTo>
                  <a:pt x="0" y="0"/>
                </a:moveTo>
                <a:lnTo>
                  <a:pt x="985680" y="0"/>
                </a:lnTo>
                <a:lnTo>
                  <a:pt x="985680" y="713294"/>
                </a:lnTo>
                <a:lnTo>
                  <a:pt x="0" y="713294"/>
                </a:lnTo>
                <a:close/>
              </a:path>
            </a:pathLst>
          </a:custGeom>
        </p:spPr>
      </p:pic>
      <p:pic>
        <p:nvPicPr>
          <p:cNvPr id="21" name="图片 20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6953" y="664210"/>
            <a:ext cx="592066" cy="713294"/>
          </a:xfrm>
          <a:custGeom>
            <a:avLst/>
            <a:gdLst>
              <a:gd name="connsiteX0" fmla="*/ 0 w 592066"/>
              <a:gd name="connsiteY0" fmla="*/ 0 h 713294"/>
              <a:gd name="connsiteX1" fmla="*/ 592066 w 592066"/>
              <a:gd name="connsiteY1" fmla="*/ 0 h 713294"/>
              <a:gd name="connsiteX2" fmla="*/ 592066 w 592066"/>
              <a:gd name="connsiteY2" fmla="*/ 713294 h 713294"/>
              <a:gd name="connsiteX3" fmla="*/ 0 w 592066"/>
              <a:gd name="connsiteY3" fmla="*/ 713294 h 71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066" h="713294">
                <a:moveTo>
                  <a:pt x="0" y="0"/>
                </a:moveTo>
                <a:lnTo>
                  <a:pt x="592066" y="0"/>
                </a:lnTo>
                <a:lnTo>
                  <a:pt x="592066" y="713294"/>
                </a:lnTo>
                <a:lnTo>
                  <a:pt x="0" y="713294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 flipH="1">
            <a:off x="8464860" y="4151384"/>
            <a:ext cx="679140" cy="713294"/>
          </a:xfrm>
          <a:custGeom>
            <a:avLst/>
            <a:gdLst>
              <a:gd name="connsiteX0" fmla="*/ 0 w 592066"/>
              <a:gd name="connsiteY0" fmla="*/ 0 h 713294"/>
              <a:gd name="connsiteX1" fmla="*/ 592066 w 592066"/>
              <a:gd name="connsiteY1" fmla="*/ 0 h 713294"/>
              <a:gd name="connsiteX2" fmla="*/ 592066 w 592066"/>
              <a:gd name="connsiteY2" fmla="*/ 713294 h 713294"/>
              <a:gd name="connsiteX3" fmla="*/ 0 w 592066"/>
              <a:gd name="connsiteY3" fmla="*/ 713294 h 713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066" h="713294">
                <a:moveTo>
                  <a:pt x="0" y="0"/>
                </a:moveTo>
                <a:lnTo>
                  <a:pt x="592066" y="0"/>
                </a:lnTo>
                <a:lnTo>
                  <a:pt x="592066" y="713294"/>
                </a:lnTo>
                <a:lnTo>
                  <a:pt x="0" y="713294"/>
                </a:lnTo>
                <a:close/>
              </a:path>
            </a:pathLst>
          </a:custGeom>
        </p:spPr>
      </p:pic>
      <p:pic>
        <p:nvPicPr>
          <p:cNvPr id="25" name="图片 26"/>
          <p:cNvPicPr>
            <a:picLocks noChangeAspect="1" noChangeArrowheads="1"/>
          </p:cNvPicPr>
          <p:nvPr userDrawn="1"/>
        </p:nvPicPr>
        <p:blipFill>
          <a:blip r:embed="rId6" cstate="email"/>
          <a:stretch>
            <a:fillRect/>
          </a:stretch>
        </p:blipFill>
        <p:spPr bwMode="auto">
          <a:xfrm rot="1362713">
            <a:off x="7604125" y="98425"/>
            <a:ext cx="3429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/>
          <p:cNvPicPr>
            <a:picLocks noChangeAspect="1" noChangeArrowheads="1"/>
          </p:cNvPicPr>
          <p:nvPr userDrawn="1"/>
        </p:nvPicPr>
        <p:blipFill>
          <a:blip r:embed="rId2" cstate="email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5"/>
          <p:cNvGrpSpPr/>
          <p:nvPr userDrawn="1"/>
        </p:nvGrpSpPr>
        <p:grpSpPr>
          <a:xfrm>
            <a:off x="211138" y="200025"/>
            <a:ext cx="8721725" cy="4757738"/>
            <a:chOff x="314790" y="249767"/>
            <a:chExt cx="8514419" cy="4643965"/>
          </a:xfrm>
        </p:grpSpPr>
        <p:sp>
          <p:nvSpPr>
            <p:cNvPr id="4" name="任意多边形: 形状 3"/>
            <p:cNvSpPr/>
            <p:nvPr/>
          </p:nvSpPr>
          <p:spPr>
            <a:xfrm>
              <a:off x="314790" y="249767"/>
              <a:ext cx="8514419" cy="4643965"/>
            </a:xfrm>
            <a:custGeom>
              <a:avLst/>
              <a:gdLst>
                <a:gd name="connsiteX0" fmla="*/ 452469 w 11666851"/>
                <a:gd name="connsiteY0" fmla="*/ 787469 h 6184999"/>
                <a:gd name="connsiteX1" fmla="*/ 1836769 w 11666851"/>
                <a:gd name="connsiteY1" fmla="*/ 342969 h 6184999"/>
                <a:gd name="connsiteX2" fmla="*/ 3843369 w 11666851"/>
                <a:gd name="connsiteY2" fmla="*/ 266769 h 6184999"/>
                <a:gd name="connsiteX3" fmla="*/ 6218269 w 11666851"/>
                <a:gd name="connsiteY3" fmla="*/ 88969 h 6184999"/>
                <a:gd name="connsiteX4" fmla="*/ 8491569 w 11666851"/>
                <a:gd name="connsiteY4" fmla="*/ 69 h 6184999"/>
                <a:gd name="connsiteX5" fmla="*/ 10777569 w 11666851"/>
                <a:gd name="connsiteY5" fmla="*/ 101669 h 6184999"/>
                <a:gd name="connsiteX6" fmla="*/ 11501469 w 11666851"/>
                <a:gd name="connsiteY6" fmla="*/ 152469 h 6184999"/>
                <a:gd name="connsiteX7" fmla="*/ 11463369 w 11666851"/>
                <a:gd name="connsiteY7" fmla="*/ 1371669 h 6184999"/>
                <a:gd name="connsiteX8" fmla="*/ 11666569 w 11666851"/>
                <a:gd name="connsiteY8" fmla="*/ 2540069 h 6184999"/>
                <a:gd name="connsiteX9" fmla="*/ 11412569 w 11666851"/>
                <a:gd name="connsiteY9" fmla="*/ 3365569 h 6184999"/>
                <a:gd name="connsiteX10" fmla="*/ 11564969 w 11666851"/>
                <a:gd name="connsiteY10" fmla="*/ 4394269 h 6184999"/>
                <a:gd name="connsiteX11" fmla="*/ 11590369 w 11666851"/>
                <a:gd name="connsiteY11" fmla="*/ 5181669 h 6184999"/>
                <a:gd name="connsiteX12" fmla="*/ 11336369 w 11666851"/>
                <a:gd name="connsiteY12" fmla="*/ 5867469 h 6184999"/>
                <a:gd name="connsiteX13" fmla="*/ 10764869 w 11666851"/>
                <a:gd name="connsiteY13" fmla="*/ 5943669 h 6184999"/>
                <a:gd name="connsiteX14" fmla="*/ 9317069 w 11666851"/>
                <a:gd name="connsiteY14" fmla="*/ 5905569 h 6184999"/>
                <a:gd name="connsiteX15" fmla="*/ 8682069 w 11666851"/>
                <a:gd name="connsiteY15" fmla="*/ 5753169 h 6184999"/>
                <a:gd name="connsiteX16" fmla="*/ 6345269 w 11666851"/>
                <a:gd name="connsiteY16" fmla="*/ 5930969 h 6184999"/>
                <a:gd name="connsiteX17" fmla="*/ 4325969 w 11666851"/>
                <a:gd name="connsiteY17" fmla="*/ 5702369 h 6184999"/>
                <a:gd name="connsiteX18" fmla="*/ 2611469 w 11666851"/>
                <a:gd name="connsiteY18" fmla="*/ 6184969 h 6184999"/>
                <a:gd name="connsiteX19" fmla="*/ 947769 w 11666851"/>
                <a:gd name="connsiteY19" fmla="*/ 5676969 h 6184999"/>
                <a:gd name="connsiteX20" fmla="*/ 71469 w 11666851"/>
                <a:gd name="connsiteY20" fmla="*/ 5702369 h 6184999"/>
                <a:gd name="connsiteX21" fmla="*/ 71469 w 11666851"/>
                <a:gd name="connsiteY21" fmla="*/ 4483169 h 6184999"/>
                <a:gd name="connsiteX22" fmla="*/ 236569 w 11666851"/>
                <a:gd name="connsiteY22" fmla="*/ 3022669 h 6184999"/>
                <a:gd name="connsiteX23" fmla="*/ 33369 w 11666851"/>
                <a:gd name="connsiteY23" fmla="*/ 2260669 h 6184999"/>
                <a:gd name="connsiteX24" fmla="*/ 261969 w 11666851"/>
                <a:gd name="connsiteY24" fmla="*/ 1346269 h 6184999"/>
                <a:gd name="connsiteX25" fmla="*/ 452469 w 11666851"/>
                <a:gd name="connsiteY25" fmla="*/ 787469 h 6184999"/>
                <a:gd name="connsiteX0-1" fmla="*/ 452469 w 11666851"/>
                <a:gd name="connsiteY0-2" fmla="*/ 792368 h 6189898"/>
                <a:gd name="connsiteX1-3" fmla="*/ 1798669 w 11666851"/>
                <a:gd name="connsiteY1-4" fmla="*/ 14493 h 6189898"/>
                <a:gd name="connsiteX2-5" fmla="*/ 3843369 w 11666851"/>
                <a:gd name="connsiteY2-6" fmla="*/ 271668 h 6189898"/>
                <a:gd name="connsiteX3-7" fmla="*/ 6218269 w 11666851"/>
                <a:gd name="connsiteY3-8" fmla="*/ 93868 h 6189898"/>
                <a:gd name="connsiteX4-9" fmla="*/ 8491569 w 11666851"/>
                <a:gd name="connsiteY4-10" fmla="*/ 4968 h 6189898"/>
                <a:gd name="connsiteX5-11" fmla="*/ 10777569 w 11666851"/>
                <a:gd name="connsiteY5-12" fmla="*/ 106568 h 6189898"/>
                <a:gd name="connsiteX6-13" fmla="*/ 11501469 w 11666851"/>
                <a:gd name="connsiteY6-14" fmla="*/ 157368 h 6189898"/>
                <a:gd name="connsiteX7-15" fmla="*/ 11463369 w 11666851"/>
                <a:gd name="connsiteY7-16" fmla="*/ 1376568 h 6189898"/>
                <a:gd name="connsiteX8-17" fmla="*/ 11666569 w 11666851"/>
                <a:gd name="connsiteY8-18" fmla="*/ 2544968 h 6189898"/>
                <a:gd name="connsiteX9-19" fmla="*/ 11412569 w 11666851"/>
                <a:gd name="connsiteY9-20" fmla="*/ 3370468 h 6189898"/>
                <a:gd name="connsiteX10-21" fmla="*/ 11564969 w 11666851"/>
                <a:gd name="connsiteY10-22" fmla="*/ 4399168 h 6189898"/>
                <a:gd name="connsiteX11-23" fmla="*/ 11590369 w 11666851"/>
                <a:gd name="connsiteY11-24" fmla="*/ 5186568 h 6189898"/>
                <a:gd name="connsiteX12-25" fmla="*/ 11336369 w 11666851"/>
                <a:gd name="connsiteY12-26" fmla="*/ 5872368 h 6189898"/>
                <a:gd name="connsiteX13-27" fmla="*/ 10764869 w 11666851"/>
                <a:gd name="connsiteY13-28" fmla="*/ 5948568 h 6189898"/>
                <a:gd name="connsiteX14-29" fmla="*/ 9317069 w 11666851"/>
                <a:gd name="connsiteY14-30" fmla="*/ 5910468 h 6189898"/>
                <a:gd name="connsiteX15-31" fmla="*/ 8682069 w 11666851"/>
                <a:gd name="connsiteY15-32" fmla="*/ 5758068 h 6189898"/>
                <a:gd name="connsiteX16-33" fmla="*/ 6345269 w 11666851"/>
                <a:gd name="connsiteY16-34" fmla="*/ 5935868 h 6189898"/>
                <a:gd name="connsiteX17-35" fmla="*/ 4325969 w 11666851"/>
                <a:gd name="connsiteY17-36" fmla="*/ 5707268 h 6189898"/>
                <a:gd name="connsiteX18-37" fmla="*/ 2611469 w 11666851"/>
                <a:gd name="connsiteY18-38" fmla="*/ 6189868 h 6189898"/>
                <a:gd name="connsiteX19-39" fmla="*/ 947769 w 11666851"/>
                <a:gd name="connsiteY19-40" fmla="*/ 5681868 h 6189898"/>
                <a:gd name="connsiteX20-41" fmla="*/ 71469 w 11666851"/>
                <a:gd name="connsiteY20-42" fmla="*/ 5707268 h 6189898"/>
                <a:gd name="connsiteX21-43" fmla="*/ 71469 w 11666851"/>
                <a:gd name="connsiteY21-44" fmla="*/ 4488068 h 6189898"/>
                <a:gd name="connsiteX22-45" fmla="*/ 236569 w 11666851"/>
                <a:gd name="connsiteY22-46" fmla="*/ 3027568 h 6189898"/>
                <a:gd name="connsiteX23-47" fmla="*/ 33369 w 11666851"/>
                <a:gd name="connsiteY23-48" fmla="*/ 2265568 h 6189898"/>
                <a:gd name="connsiteX24-49" fmla="*/ 261969 w 11666851"/>
                <a:gd name="connsiteY24-50" fmla="*/ 1351168 h 6189898"/>
                <a:gd name="connsiteX25-51" fmla="*/ 452469 w 11666851"/>
                <a:gd name="connsiteY25-52" fmla="*/ 792368 h 6189898"/>
                <a:gd name="connsiteX0-53" fmla="*/ 290544 w 11666851"/>
                <a:gd name="connsiteY0-54" fmla="*/ 108417 h 6286997"/>
                <a:gd name="connsiteX1-55" fmla="*/ 1798669 w 11666851"/>
                <a:gd name="connsiteY1-56" fmla="*/ 111592 h 6286997"/>
                <a:gd name="connsiteX2-57" fmla="*/ 3843369 w 11666851"/>
                <a:gd name="connsiteY2-58" fmla="*/ 368767 h 6286997"/>
                <a:gd name="connsiteX3-59" fmla="*/ 6218269 w 11666851"/>
                <a:gd name="connsiteY3-60" fmla="*/ 190967 h 6286997"/>
                <a:gd name="connsiteX4-61" fmla="*/ 8491569 w 11666851"/>
                <a:gd name="connsiteY4-62" fmla="*/ 102067 h 6286997"/>
                <a:gd name="connsiteX5-63" fmla="*/ 10777569 w 11666851"/>
                <a:gd name="connsiteY5-64" fmla="*/ 203667 h 6286997"/>
                <a:gd name="connsiteX6-65" fmla="*/ 11501469 w 11666851"/>
                <a:gd name="connsiteY6-66" fmla="*/ 254467 h 6286997"/>
                <a:gd name="connsiteX7-67" fmla="*/ 11463369 w 11666851"/>
                <a:gd name="connsiteY7-68" fmla="*/ 1473667 h 6286997"/>
                <a:gd name="connsiteX8-69" fmla="*/ 11666569 w 11666851"/>
                <a:gd name="connsiteY8-70" fmla="*/ 2642067 h 6286997"/>
                <a:gd name="connsiteX9-71" fmla="*/ 11412569 w 11666851"/>
                <a:gd name="connsiteY9-72" fmla="*/ 3467567 h 6286997"/>
                <a:gd name="connsiteX10-73" fmla="*/ 11564969 w 11666851"/>
                <a:gd name="connsiteY10-74" fmla="*/ 4496267 h 6286997"/>
                <a:gd name="connsiteX11-75" fmla="*/ 11590369 w 11666851"/>
                <a:gd name="connsiteY11-76" fmla="*/ 5283667 h 6286997"/>
                <a:gd name="connsiteX12-77" fmla="*/ 11336369 w 11666851"/>
                <a:gd name="connsiteY12-78" fmla="*/ 5969467 h 6286997"/>
                <a:gd name="connsiteX13-79" fmla="*/ 10764869 w 11666851"/>
                <a:gd name="connsiteY13-80" fmla="*/ 6045667 h 6286997"/>
                <a:gd name="connsiteX14-81" fmla="*/ 9317069 w 11666851"/>
                <a:gd name="connsiteY14-82" fmla="*/ 6007567 h 6286997"/>
                <a:gd name="connsiteX15-83" fmla="*/ 8682069 w 11666851"/>
                <a:gd name="connsiteY15-84" fmla="*/ 5855167 h 6286997"/>
                <a:gd name="connsiteX16-85" fmla="*/ 6345269 w 11666851"/>
                <a:gd name="connsiteY16-86" fmla="*/ 6032967 h 6286997"/>
                <a:gd name="connsiteX17-87" fmla="*/ 4325969 w 11666851"/>
                <a:gd name="connsiteY17-88" fmla="*/ 5804367 h 6286997"/>
                <a:gd name="connsiteX18-89" fmla="*/ 2611469 w 11666851"/>
                <a:gd name="connsiteY18-90" fmla="*/ 6286967 h 6286997"/>
                <a:gd name="connsiteX19-91" fmla="*/ 947769 w 11666851"/>
                <a:gd name="connsiteY19-92" fmla="*/ 5778967 h 6286997"/>
                <a:gd name="connsiteX20-93" fmla="*/ 71469 w 11666851"/>
                <a:gd name="connsiteY20-94" fmla="*/ 5804367 h 6286997"/>
                <a:gd name="connsiteX21-95" fmla="*/ 71469 w 11666851"/>
                <a:gd name="connsiteY21-96" fmla="*/ 4585167 h 6286997"/>
                <a:gd name="connsiteX22-97" fmla="*/ 236569 w 11666851"/>
                <a:gd name="connsiteY22-98" fmla="*/ 3124667 h 6286997"/>
                <a:gd name="connsiteX23-99" fmla="*/ 33369 w 11666851"/>
                <a:gd name="connsiteY23-100" fmla="*/ 2362667 h 6286997"/>
                <a:gd name="connsiteX24-101" fmla="*/ 261969 w 11666851"/>
                <a:gd name="connsiteY24-102" fmla="*/ 1448267 h 6286997"/>
                <a:gd name="connsiteX25-103" fmla="*/ 290544 w 11666851"/>
                <a:gd name="connsiteY25-104" fmla="*/ 108417 h 6286997"/>
                <a:gd name="connsiteX0-105" fmla="*/ 287043 w 11663350"/>
                <a:gd name="connsiteY0-106" fmla="*/ 108417 h 6292818"/>
                <a:gd name="connsiteX1-107" fmla="*/ 1795168 w 11663350"/>
                <a:gd name="connsiteY1-108" fmla="*/ 111592 h 6292818"/>
                <a:gd name="connsiteX2-109" fmla="*/ 3839868 w 11663350"/>
                <a:gd name="connsiteY2-110" fmla="*/ 368767 h 6292818"/>
                <a:gd name="connsiteX3-111" fmla="*/ 6214768 w 11663350"/>
                <a:gd name="connsiteY3-112" fmla="*/ 190967 h 6292818"/>
                <a:gd name="connsiteX4-113" fmla="*/ 8488068 w 11663350"/>
                <a:gd name="connsiteY4-114" fmla="*/ 102067 h 6292818"/>
                <a:gd name="connsiteX5-115" fmla="*/ 10774068 w 11663350"/>
                <a:gd name="connsiteY5-116" fmla="*/ 203667 h 6292818"/>
                <a:gd name="connsiteX6-117" fmla="*/ 11497968 w 11663350"/>
                <a:gd name="connsiteY6-118" fmla="*/ 254467 h 6292818"/>
                <a:gd name="connsiteX7-119" fmla="*/ 11459868 w 11663350"/>
                <a:gd name="connsiteY7-120" fmla="*/ 1473667 h 6292818"/>
                <a:gd name="connsiteX8-121" fmla="*/ 11663068 w 11663350"/>
                <a:gd name="connsiteY8-122" fmla="*/ 2642067 h 6292818"/>
                <a:gd name="connsiteX9-123" fmla="*/ 11409068 w 11663350"/>
                <a:gd name="connsiteY9-124" fmla="*/ 3467567 h 6292818"/>
                <a:gd name="connsiteX10-125" fmla="*/ 11561468 w 11663350"/>
                <a:gd name="connsiteY10-126" fmla="*/ 4496267 h 6292818"/>
                <a:gd name="connsiteX11-127" fmla="*/ 11586868 w 11663350"/>
                <a:gd name="connsiteY11-128" fmla="*/ 5283667 h 6292818"/>
                <a:gd name="connsiteX12-129" fmla="*/ 11332868 w 11663350"/>
                <a:gd name="connsiteY12-130" fmla="*/ 5969467 h 6292818"/>
                <a:gd name="connsiteX13-131" fmla="*/ 10761368 w 11663350"/>
                <a:gd name="connsiteY13-132" fmla="*/ 6045667 h 6292818"/>
                <a:gd name="connsiteX14-133" fmla="*/ 9313568 w 11663350"/>
                <a:gd name="connsiteY14-134" fmla="*/ 6007567 h 6292818"/>
                <a:gd name="connsiteX15-135" fmla="*/ 8678568 w 11663350"/>
                <a:gd name="connsiteY15-136" fmla="*/ 5855167 h 6292818"/>
                <a:gd name="connsiteX16-137" fmla="*/ 6341768 w 11663350"/>
                <a:gd name="connsiteY16-138" fmla="*/ 6032967 h 6292818"/>
                <a:gd name="connsiteX17-139" fmla="*/ 4322468 w 11663350"/>
                <a:gd name="connsiteY17-140" fmla="*/ 5804367 h 6292818"/>
                <a:gd name="connsiteX18-141" fmla="*/ 2607968 w 11663350"/>
                <a:gd name="connsiteY18-142" fmla="*/ 6286967 h 6292818"/>
                <a:gd name="connsiteX19-143" fmla="*/ 896643 w 11663350"/>
                <a:gd name="connsiteY19-144" fmla="*/ 6055192 h 6292818"/>
                <a:gd name="connsiteX20-145" fmla="*/ 67968 w 11663350"/>
                <a:gd name="connsiteY20-146" fmla="*/ 5804367 h 6292818"/>
                <a:gd name="connsiteX21-147" fmla="*/ 67968 w 11663350"/>
                <a:gd name="connsiteY21-148" fmla="*/ 4585167 h 6292818"/>
                <a:gd name="connsiteX22-149" fmla="*/ 233068 w 11663350"/>
                <a:gd name="connsiteY22-150" fmla="*/ 3124667 h 6292818"/>
                <a:gd name="connsiteX23-151" fmla="*/ 29868 w 11663350"/>
                <a:gd name="connsiteY23-152" fmla="*/ 2362667 h 6292818"/>
                <a:gd name="connsiteX24-153" fmla="*/ 258468 w 11663350"/>
                <a:gd name="connsiteY24-154" fmla="*/ 1448267 h 6292818"/>
                <a:gd name="connsiteX25-155" fmla="*/ 287043 w 11663350"/>
                <a:gd name="connsiteY25-156" fmla="*/ 108417 h 6292818"/>
                <a:gd name="connsiteX0-157" fmla="*/ 260670 w 11636977"/>
                <a:gd name="connsiteY0-158" fmla="*/ 108417 h 6292447"/>
                <a:gd name="connsiteX1-159" fmla="*/ 1768795 w 11636977"/>
                <a:gd name="connsiteY1-160" fmla="*/ 111592 h 6292447"/>
                <a:gd name="connsiteX2-161" fmla="*/ 3813495 w 11636977"/>
                <a:gd name="connsiteY2-162" fmla="*/ 368767 h 6292447"/>
                <a:gd name="connsiteX3-163" fmla="*/ 6188395 w 11636977"/>
                <a:gd name="connsiteY3-164" fmla="*/ 190967 h 6292447"/>
                <a:gd name="connsiteX4-165" fmla="*/ 8461695 w 11636977"/>
                <a:gd name="connsiteY4-166" fmla="*/ 102067 h 6292447"/>
                <a:gd name="connsiteX5-167" fmla="*/ 10747695 w 11636977"/>
                <a:gd name="connsiteY5-168" fmla="*/ 203667 h 6292447"/>
                <a:gd name="connsiteX6-169" fmla="*/ 11471595 w 11636977"/>
                <a:gd name="connsiteY6-170" fmla="*/ 254467 h 6292447"/>
                <a:gd name="connsiteX7-171" fmla="*/ 11433495 w 11636977"/>
                <a:gd name="connsiteY7-172" fmla="*/ 1473667 h 6292447"/>
                <a:gd name="connsiteX8-173" fmla="*/ 11636695 w 11636977"/>
                <a:gd name="connsiteY8-174" fmla="*/ 2642067 h 6292447"/>
                <a:gd name="connsiteX9-175" fmla="*/ 11382695 w 11636977"/>
                <a:gd name="connsiteY9-176" fmla="*/ 3467567 h 6292447"/>
                <a:gd name="connsiteX10-177" fmla="*/ 11535095 w 11636977"/>
                <a:gd name="connsiteY10-178" fmla="*/ 4496267 h 6292447"/>
                <a:gd name="connsiteX11-179" fmla="*/ 11560495 w 11636977"/>
                <a:gd name="connsiteY11-180" fmla="*/ 5283667 h 6292447"/>
                <a:gd name="connsiteX12-181" fmla="*/ 11306495 w 11636977"/>
                <a:gd name="connsiteY12-182" fmla="*/ 5969467 h 6292447"/>
                <a:gd name="connsiteX13-183" fmla="*/ 10734995 w 11636977"/>
                <a:gd name="connsiteY13-184" fmla="*/ 6045667 h 6292447"/>
                <a:gd name="connsiteX14-185" fmla="*/ 9287195 w 11636977"/>
                <a:gd name="connsiteY14-186" fmla="*/ 6007567 h 6292447"/>
                <a:gd name="connsiteX15-187" fmla="*/ 8652195 w 11636977"/>
                <a:gd name="connsiteY15-188" fmla="*/ 5855167 h 6292447"/>
                <a:gd name="connsiteX16-189" fmla="*/ 6315395 w 11636977"/>
                <a:gd name="connsiteY16-190" fmla="*/ 6032967 h 6292447"/>
                <a:gd name="connsiteX17-191" fmla="*/ 4296095 w 11636977"/>
                <a:gd name="connsiteY17-192" fmla="*/ 5804367 h 6292447"/>
                <a:gd name="connsiteX18-193" fmla="*/ 2581595 w 11636977"/>
                <a:gd name="connsiteY18-194" fmla="*/ 6286967 h 6292447"/>
                <a:gd name="connsiteX19-195" fmla="*/ 870270 w 11636977"/>
                <a:gd name="connsiteY19-196" fmla="*/ 6055192 h 6292447"/>
                <a:gd name="connsiteX20-197" fmla="*/ 79695 w 11636977"/>
                <a:gd name="connsiteY20-198" fmla="*/ 5899617 h 6292447"/>
                <a:gd name="connsiteX21-199" fmla="*/ 41595 w 11636977"/>
                <a:gd name="connsiteY21-200" fmla="*/ 4585167 h 6292447"/>
                <a:gd name="connsiteX22-201" fmla="*/ 206695 w 11636977"/>
                <a:gd name="connsiteY22-202" fmla="*/ 3124667 h 6292447"/>
                <a:gd name="connsiteX23-203" fmla="*/ 3495 w 11636977"/>
                <a:gd name="connsiteY23-204" fmla="*/ 2362667 h 6292447"/>
                <a:gd name="connsiteX24-205" fmla="*/ 232095 w 11636977"/>
                <a:gd name="connsiteY24-206" fmla="*/ 1448267 h 6292447"/>
                <a:gd name="connsiteX25-207" fmla="*/ 260670 w 11636977"/>
                <a:gd name="connsiteY25-208" fmla="*/ 108417 h 6292447"/>
                <a:gd name="connsiteX0-209" fmla="*/ 260670 w 11636977"/>
                <a:gd name="connsiteY0-210" fmla="*/ 93006 h 6277036"/>
                <a:gd name="connsiteX1-211" fmla="*/ 1768795 w 11636977"/>
                <a:gd name="connsiteY1-212" fmla="*/ 96181 h 6277036"/>
                <a:gd name="connsiteX2-213" fmla="*/ 3813495 w 11636977"/>
                <a:gd name="connsiteY2-214" fmla="*/ 353356 h 6277036"/>
                <a:gd name="connsiteX3-215" fmla="*/ 6188395 w 11636977"/>
                <a:gd name="connsiteY3-216" fmla="*/ 175556 h 6277036"/>
                <a:gd name="connsiteX4-217" fmla="*/ 8461695 w 11636977"/>
                <a:gd name="connsiteY4-218" fmla="*/ 86656 h 6277036"/>
                <a:gd name="connsiteX5-219" fmla="*/ 10747695 w 11636977"/>
                <a:gd name="connsiteY5-220" fmla="*/ 188256 h 6277036"/>
                <a:gd name="connsiteX6-221" fmla="*/ 11471595 w 11636977"/>
                <a:gd name="connsiteY6-222" fmla="*/ 239056 h 6277036"/>
                <a:gd name="connsiteX7-223" fmla="*/ 11433495 w 11636977"/>
                <a:gd name="connsiteY7-224" fmla="*/ 1458256 h 6277036"/>
                <a:gd name="connsiteX8-225" fmla="*/ 11636695 w 11636977"/>
                <a:gd name="connsiteY8-226" fmla="*/ 2626656 h 6277036"/>
                <a:gd name="connsiteX9-227" fmla="*/ 11382695 w 11636977"/>
                <a:gd name="connsiteY9-228" fmla="*/ 3452156 h 6277036"/>
                <a:gd name="connsiteX10-229" fmla="*/ 11535095 w 11636977"/>
                <a:gd name="connsiteY10-230" fmla="*/ 4480856 h 6277036"/>
                <a:gd name="connsiteX11-231" fmla="*/ 11560495 w 11636977"/>
                <a:gd name="connsiteY11-232" fmla="*/ 5268256 h 6277036"/>
                <a:gd name="connsiteX12-233" fmla="*/ 11306495 w 11636977"/>
                <a:gd name="connsiteY12-234" fmla="*/ 5954056 h 6277036"/>
                <a:gd name="connsiteX13-235" fmla="*/ 10734995 w 11636977"/>
                <a:gd name="connsiteY13-236" fmla="*/ 6030256 h 6277036"/>
                <a:gd name="connsiteX14-237" fmla="*/ 9287195 w 11636977"/>
                <a:gd name="connsiteY14-238" fmla="*/ 5992156 h 6277036"/>
                <a:gd name="connsiteX15-239" fmla="*/ 8652195 w 11636977"/>
                <a:gd name="connsiteY15-240" fmla="*/ 5839756 h 6277036"/>
                <a:gd name="connsiteX16-241" fmla="*/ 6315395 w 11636977"/>
                <a:gd name="connsiteY16-242" fmla="*/ 6017556 h 6277036"/>
                <a:gd name="connsiteX17-243" fmla="*/ 4296095 w 11636977"/>
                <a:gd name="connsiteY17-244" fmla="*/ 5788956 h 6277036"/>
                <a:gd name="connsiteX18-245" fmla="*/ 2581595 w 11636977"/>
                <a:gd name="connsiteY18-246" fmla="*/ 6271556 h 6277036"/>
                <a:gd name="connsiteX19-247" fmla="*/ 870270 w 11636977"/>
                <a:gd name="connsiteY19-248" fmla="*/ 6039781 h 6277036"/>
                <a:gd name="connsiteX20-249" fmla="*/ 79695 w 11636977"/>
                <a:gd name="connsiteY20-250" fmla="*/ 5884206 h 6277036"/>
                <a:gd name="connsiteX21-251" fmla="*/ 41595 w 11636977"/>
                <a:gd name="connsiteY21-252" fmla="*/ 4569756 h 6277036"/>
                <a:gd name="connsiteX22-253" fmla="*/ 206695 w 11636977"/>
                <a:gd name="connsiteY22-254" fmla="*/ 3109256 h 6277036"/>
                <a:gd name="connsiteX23-255" fmla="*/ 3495 w 11636977"/>
                <a:gd name="connsiteY23-256" fmla="*/ 2347256 h 6277036"/>
                <a:gd name="connsiteX24-257" fmla="*/ 193995 w 11636977"/>
                <a:gd name="connsiteY24-258" fmla="*/ 1223306 h 6277036"/>
                <a:gd name="connsiteX25-259" fmla="*/ 260670 w 11636977"/>
                <a:gd name="connsiteY25-260" fmla="*/ 93006 h 6277036"/>
                <a:gd name="connsiteX0-261" fmla="*/ 260670 w 11636977"/>
                <a:gd name="connsiteY0-262" fmla="*/ 93006 h 6277036"/>
                <a:gd name="connsiteX1-263" fmla="*/ 1768795 w 11636977"/>
                <a:gd name="connsiteY1-264" fmla="*/ 96181 h 6277036"/>
                <a:gd name="connsiteX2-265" fmla="*/ 3813495 w 11636977"/>
                <a:gd name="connsiteY2-266" fmla="*/ 353356 h 6277036"/>
                <a:gd name="connsiteX3-267" fmla="*/ 6188395 w 11636977"/>
                <a:gd name="connsiteY3-268" fmla="*/ 175556 h 6277036"/>
                <a:gd name="connsiteX4-269" fmla="*/ 8461695 w 11636977"/>
                <a:gd name="connsiteY4-270" fmla="*/ 86656 h 6277036"/>
                <a:gd name="connsiteX5-271" fmla="*/ 10747695 w 11636977"/>
                <a:gd name="connsiteY5-272" fmla="*/ 188256 h 6277036"/>
                <a:gd name="connsiteX6-273" fmla="*/ 11471595 w 11636977"/>
                <a:gd name="connsiteY6-274" fmla="*/ 239056 h 6277036"/>
                <a:gd name="connsiteX7-275" fmla="*/ 11433495 w 11636977"/>
                <a:gd name="connsiteY7-276" fmla="*/ 1458256 h 6277036"/>
                <a:gd name="connsiteX8-277" fmla="*/ 11636695 w 11636977"/>
                <a:gd name="connsiteY8-278" fmla="*/ 2626656 h 6277036"/>
                <a:gd name="connsiteX9-279" fmla="*/ 11382695 w 11636977"/>
                <a:gd name="connsiteY9-280" fmla="*/ 3452156 h 6277036"/>
                <a:gd name="connsiteX10-281" fmla="*/ 11535095 w 11636977"/>
                <a:gd name="connsiteY10-282" fmla="*/ 4480856 h 6277036"/>
                <a:gd name="connsiteX11-283" fmla="*/ 11560495 w 11636977"/>
                <a:gd name="connsiteY11-284" fmla="*/ 5268256 h 6277036"/>
                <a:gd name="connsiteX12-285" fmla="*/ 11306495 w 11636977"/>
                <a:gd name="connsiteY12-286" fmla="*/ 5954056 h 6277036"/>
                <a:gd name="connsiteX13-287" fmla="*/ 10734995 w 11636977"/>
                <a:gd name="connsiteY13-288" fmla="*/ 6030256 h 6277036"/>
                <a:gd name="connsiteX14-289" fmla="*/ 9287195 w 11636977"/>
                <a:gd name="connsiteY14-290" fmla="*/ 5992156 h 6277036"/>
                <a:gd name="connsiteX15-291" fmla="*/ 8652195 w 11636977"/>
                <a:gd name="connsiteY15-292" fmla="*/ 5839756 h 6277036"/>
                <a:gd name="connsiteX16-293" fmla="*/ 6315395 w 11636977"/>
                <a:gd name="connsiteY16-294" fmla="*/ 6017556 h 6277036"/>
                <a:gd name="connsiteX17-295" fmla="*/ 4296095 w 11636977"/>
                <a:gd name="connsiteY17-296" fmla="*/ 5788956 h 6277036"/>
                <a:gd name="connsiteX18-297" fmla="*/ 2581595 w 11636977"/>
                <a:gd name="connsiteY18-298" fmla="*/ 6271556 h 6277036"/>
                <a:gd name="connsiteX19-299" fmla="*/ 870270 w 11636977"/>
                <a:gd name="connsiteY19-300" fmla="*/ 6039781 h 6277036"/>
                <a:gd name="connsiteX20-301" fmla="*/ 79695 w 11636977"/>
                <a:gd name="connsiteY20-302" fmla="*/ 5884206 h 6277036"/>
                <a:gd name="connsiteX21-303" fmla="*/ 41595 w 11636977"/>
                <a:gd name="connsiteY21-304" fmla="*/ 4569756 h 6277036"/>
                <a:gd name="connsiteX22-305" fmla="*/ 206695 w 11636977"/>
                <a:gd name="connsiteY22-306" fmla="*/ 3109256 h 6277036"/>
                <a:gd name="connsiteX23-307" fmla="*/ 127320 w 11636977"/>
                <a:gd name="connsiteY23-308" fmla="*/ 2394881 h 6277036"/>
                <a:gd name="connsiteX24-309" fmla="*/ 193995 w 11636977"/>
                <a:gd name="connsiteY24-310" fmla="*/ 1223306 h 6277036"/>
                <a:gd name="connsiteX25-311" fmla="*/ 260670 w 11636977"/>
                <a:gd name="connsiteY25-312" fmla="*/ 93006 h 6277036"/>
                <a:gd name="connsiteX0-313" fmla="*/ 261190 w 11637497"/>
                <a:gd name="connsiteY0-314" fmla="*/ 93006 h 6277036"/>
                <a:gd name="connsiteX1-315" fmla="*/ 1769315 w 11637497"/>
                <a:gd name="connsiteY1-316" fmla="*/ 96181 h 6277036"/>
                <a:gd name="connsiteX2-317" fmla="*/ 3814015 w 11637497"/>
                <a:gd name="connsiteY2-318" fmla="*/ 353356 h 6277036"/>
                <a:gd name="connsiteX3-319" fmla="*/ 6188915 w 11637497"/>
                <a:gd name="connsiteY3-320" fmla="*/ 175556 h 6277036"/>
                <a:gd name="connsiteX4-321" fmla="*/ 8462215 w 11637497"/>
                <a:gd name="connsiteY4-322" fmla="*/ 86656 h 6277036"/>
                <a:gd name="connsiteX5-323" fmla="*/ 10748215 w 11637497"/>
                <a:gd name="connsiteY5-324" fmla="*/ 188256 h 6277036"/>
                <a:gd name="connsiteX6-325" fmla="*/ 11472115 w 11637497"/>
                <a:gd name="connsiteY6-326" fmla="*/ 239056 h 6277036"/>
                <a:gd name="connsiteX7-327" fmla="*/ 11434015 w 11637497"/>
                <a:gd name="connsiteY7-328" fmla="*/ 1458256 h 6277036"/>
                <a:gd name="connsiteX8-329" fmla="*/ 11637215 w 11637497"/>
                <a:gd name="connsiteY8-330" fmla="*/ 2626656 h 6277036"/>
                <a:gd name="connsiteX9-331" fmla="*/ 11383215 w 11637497"/>
                <a:gd name="connsiteY9-332" fmla="*/ 3452156 h 6277036"/>
                <a:gd name="connsiteX10-333" fmla="*/ 11535615 w 11637497"/>
                <a:gd name="connsiteY10-334" fmla="*/ 4480856 h 6277036"/>
                <a:gd name="connsiteX11-335" fmla="*/ 11561015 w 11637497"/>
                <a:gd name="connsiteY11-336" fmla="*/ 5268256 h 6277036"/>
                <a:gd name="connsiteX12-337" fmla="*/ 11307015 w 11637497"/>
                <a:gd name="connsiteY12-338" fmla="*/ 5954056 h 6277036"/>
                <a:gd name="connsiteX13-339" fmla="*/ 10735515 w 11637497"/>
                <a:gd name="connsiteY13-340" fmla="*/ 6030256 h 6277036"/>
                <a:gd name="connsiteX14-341" fmla="*/ 9287715 w 11637497"/>
                <a:gd name="connsiteY14-342" fmla="*/ 5992156 h 6277036"/>
                <a:gd name="connsiteX15-343" fmla="*/ 8652715 w 11637497"/>
                <a:gd name="connsiteY15-344" fmla="*/ 5839756 h 6277036"/>
                <a:gd name="connsiteX16-345" fmla="*/ 6315915 w 11637497"/>
                <a:gd name="connsiteY16-346" fmla="*/ 6017556 h 6277036"/>
                <a:gd name="connsiteX17-347" fmla="*/ 4296615 w 11637497"/>
                <a:gd name="connsiteY17-348" fmla="*/ 5788956 h 6277036"/>
                <a:gd name="connsiteX18-349" fmla="*/ 2582115 w 11637497"/>
                <a:gd name="connsiteY18-350" fmla="*/ 6271556 h 6277036"/>
                <a:gd name="connsiteX19-351" fmla="*/ 870790 w 11637497"/>
                <a:gd name="connsiteY19-352" fmla="*/ 6039781 h 6277036"/>
                <a:gd name="connsiteX20-353" fmla="*/ 80215 w 11637497"/>
                <a:gd name="connsiteY20-354" fmla="*/ 5884206 h 6277036"/>
                <a:gd name="connsiteX21-355" fmla="*/ 42115 w 11637497"/>
                <a:gd name="connsiteY21-356" fmla="*/ 4569756 h 6277036"/>
                <a:gd name="connsiteX22-357" fmla="*/ 216740 w 11637497"/>
                <a:gd name="connsiteY22-358" fmla="*/ 3442631 h 6277036"/>
                <a:gd name="connsiteX23-359" fmla="*/ 127840 w 11637497"/>
                <a:gd name="connsiteY23-360" fmla="*/ 2394881 h 6277036"/>
                <a:gd name="connsiteX24-361" fmla="*/ 194515 w 11637497"/>
                <a:gd name="connsiteY24-362" fmla="*/ 1223306 h 6277036"/>
                <a:gd name="connsiteX25-363" fmla="*/ 261190 w 11637497"/>
                <a:gd name="connsiteY25-364" fmla="*/ 93006 h 6277036"/>
                <a:gd name="connsiteX0-365" fmla="*/ 238248 w 11614555"/>
                <a:gd name="connsiteY0-366" fmla="*/ 93006 h 6277036"/>
                <a:gd name="connsiteX1-367" fmla="*/ 1746373 w 11614555"/>
                <a:gd name="connsiteY1-368" fmla="*/ 96181 h 6277036"/>
                <a:gd name="connsiteX2-369" fmla="*/ 3791073 w 11614555"/>
                <a:gd name="connsiteY2-370" fmla="*/ 353356 h 6277036"/>
                <a:gd name="connsiteX3-371" fmla="*/ 6165973 w 11614555"/>
                <a:gd name="connsiteY3-372" fmla="*/ 175556 h 6277036"/>
                <a:gd name="connsiteX4-373" fmla="*/ 8439273 w 11614555"/>
                <a:gd name="connsiteY4-374" fmla="*/ 86656 h 6277036"/>
                <a:gd name="connsiteX5-375" fmla="*/ 10725273 w 11614555"/>
                <a:gd name="connsiteY5-376" fmla="*/ 188256 h 6277036"/>
                <a:gd name="connsiteX6-377" fmla="*/ 11449173 w 11614555"/>
                <a:gd name="connsiteY6-378" fmla="*/ 239056 h 6277036"/>
                <a:gd name="connsiteX7-379" fmla="*/ 11411073 w 11614555"/>
                <a:gd name="connsiteY7-380" fmla="*/ 1458256 h 6277036"/>
                <a:gd name="connsiteX8-381" fmla="*/ 11614273 w 11614555"/>
                <a:gd name="connsiteY8-382" fmla="*/ 2626656 h 6277036"/>
                <a:gd name="connsiteX9-383" fmla="*/ 11360273 w 11614555"/>
                <a:gd name="connsiteY9-384" fmla="*/ 3452156 h 6277036"/>
                <a:gd name="connsiteX10-385" fmla="*/ 11512673 w 11614555"/>
                <a:gd name="connsiteY10-386" fmla="*/ 4480856 h 6277036"/>
                <a:gd name="connsiteX11-387" fmla="*/ 11538073 w 11614555"/>
                <a:gd name="connsiteY11-388" fmla="*/ 5268256 h 6277036"/>
                <a:gd name="connsiteX12-389" fmla="*/ 11284073 w 11614555"/>
                <a:gd name="connsiteY12-390" fmla="*/ 5954056 h 6277036"/>
                <a:gd name="connsiteX13-391" fmla="*/ 10712573 w 11614555"/>
                <a:gd name="connsiteY13-392" fmla="*/ 6030256 h 6277036"/>
                <a:gd name="connsiteX14-393" fmla="*/ 9264773 w 11614555"/>
                <a:gd name="connsiteY14-394" fmla="*/ 5992156 h 6277036"/>
                <a:gd name="connsiteX15-395" fmla="*/ 8629773 w 11614555"/>
                <a:gd name="connsiteY15-396" fmla="*/ 5839756 h 6277036"/>
                <a:gd name="connsiteX16-397" fmla="*/ 6292973 w 11614555"/>
                <a:gd name="connsiteY16-398" fmla="*/ 6017556 h 6277036"/>
                <a:gd name="connsiteX17-399" fmla="*/ 4273673 w 11614555"/>
                <a:gd name="connsiteY17-400" fmla="*/ 5788956 h 6277036"/>
                <a:gd name="connsiteX18-401" fmla="*/ 2559173 w 11614555"/>
                <a:gd name="connsiteY18-402" fmla="*/ 6271556 h 6277036"/>
                <a:gd name="connsiteX19-403" fmla="*/ 847848 w 11614555"/>
                <a:gd name="connsiteY19-404" fmla="*/ 6039781 h 6277036"/>
                <a:gd name="connsiteX20-405" fmla="*/ 57273 w 11614555"/>
                <a:gd name="connsiteY20-406" fmla="*/ 5884206 h 6277036"/>
                <a:gd name="connsiteX21-407" fmla="*/ 76323 w 11614555"/>
                <a:gd name="connsiteY21-408" fmla="*/ 4960281 h 6277036"/>
                <a:gd name="connsiteX22-409" fmla="*/ 193798 w 11614555"/>
                <a:gd name="connsiteY22-410" fmla="*/ 3442631 h 6277036"/>
                <a:gd name="connsiteX23-411" fmla="*/ 104898 w 11614555"/>
                <a:gd name="connsiteY23-412" fmla="*/ 2394881 h 6277036"/>
                <a:gd name="connsiteX24-413" fmla="*/ 171573 w 11614555"/>
                <a:gd name="connsiteY24-414" fmla="*/ 1223306 h 6277036"/>
                <a:gd name="connsiteX25-415" fmla="*/ 238248 w 11614555"/>
                <a:gd name="connsiteY25-416" fmla="*/ 93006 h 6277036"/>
                <a:gd name="connsiteX0-417" fmla="*/ 238596 w 11614903"/>
                <a:gd name="connsiteY0-418" fmla="*/ 93006 h 6277036"/>
                <a:gd name="connsiteX1-419" fmla="*/ 1746721 w 11614903"/>
                <a:gd name="connsiteY1-420" fmla="*/ 96181 h 6277036"/>
                <a:gd name="connsiteX2-421" fmla="*/ 3791421 w 11614903"/>
                <a:gd name="connsiteY2-422" fmla="*/ 353356 h 6277036"/>
                <a:gd name="connsiteX3-423" fmla="*/ 6166321 w 11614903"/>
                <a:gd name="connsiteY3-424" fmla="*/ 175556 h 6277036"/>
                <a:gd name="connsiteX4-425" fmla="*/ 8439621 w 11614903"/>
                <a:gd name="connsiteY4-426" fmla="*/ 86656 h 6277036"/>
                <a:gd name="connsiteX5-427" fmla="*/ 10725621 w 11614903"/>
                <a:gd name="connsiteY5-428" fmla="*/ 188256 h 6277036"/>
                <a:gd name="connsiteX6-429" fmla="*/ 11449521 w 11614903"/>
                <a:gd name="connsiteY6-430" fmla="*/ 239056 h 6277036"/>
                <a:gd name="connsiteX7-431" fmla="*/ 11411421 w 11614903"/>
                <a:gd name="connsiteY7-432" fmla="*/ 1458256 h 6277036"/>
                <a:gd name="connsiteX8-433" fmla="*/ 11614621 w 11614903"/>
                <a:gd name="connsiteY8-434" fmla="*/ 2626656 h 6277036"/>
                <a:gd name="connsiteX9-435" fmla="*/ 11360621 w 11614903"/>
                <a:gd name="connsiteY9-436" fmla="*/ 3452156 h 6277036"/>
                <a:gd name="connsiteX10-437" fmla="*/ 11513021 w 11614903"/>
                <a:gd name="connsiteY10-438" fmla="*/ 4480856 h 6277036"/>
                <a:gd name="connsiteX11-439" fmla="*/ 11538421 w 11614903"/>
                <a:gd name="connsiteY11-440" fmla="*/ 5268256 h 6277036"/>
                <a:gd name="connsiteX12-441" fmla="*/ 11284421 w 11614903"/>
                <a:gd name="connsiteY12-442" fmla="*/ 5954056 h 6277036"/>
                <a:gd name="connsiteX13-443" fmla="*/ 10712921 w 11614903"/>
                <a:gd name="connsiteY13-444" fmla="*/ 6030256 h 6277036"/>
                <a:gd name="connsiteX14-445" fmla="*/ 9265121 w 11614903"/>
                <a:gd name="connsiteY14-446" fmla="*/ 5992156 h 6277036"/>
                <a:gd name="connsiteX15-447" fmla="*/ 8630121 w 11614903"/>
                <a:gd name="connsiteY15-448" fmla="*/ 5839756 h 6277036"/>
                <a:gd name="connsiteX16-449" fmla="*/ 6293321 w 11614903"/>
                <a:gd name="connsiteY16-450" fmla="*/ 6017556 h 6277036"/>
                <a:gd name="connsiteX17-451" fmla="*/ 4274021 w 11614903"/>
                <a:gd name="connsiteY17-452" fmla="*/ 5788956 h 6277036"/>
                <a:gd name="connsiteX18-453" fmla="*/ 2559521 w 11614903"/>
                <a:gd name="connsiteY18-454" fmla="*/ 6271556 h 6277036"/>
                <a:gd name="connsiteX19-455" fmla="*/ 848196 w 11614903"/>
                <a:gd name="connsiteY19-456" fmla="*/ 6039781 h 6277036"/>
                <a:gd name="connsiteX20-457" fmla="*/ 57621 w 11614903"/>
                <a:gd name="connsiteY20-458" fmla="*/ 5884206 h 6277036"/>
                <a:gd name="connsiteX21-459" fmla="*/ 76671 w 11614903"/>
                <a:gd name="connsiteY21-460" fmla="*/ 4960281 h 6277036"/>
                <a:gd name="connsiteX22-461" fmla="*/ 203671 w 11614903"/>
                <a:gd name="connsiteY22-462" fmla="*/ 3842681 h 6277036"/>
                <a:gd name="connsiteX23-463" fmla="*/ 105246 w 11614903"/>
                <a:gd name="connsiteY23-464" fmla="*/ 2394881 h 6277036"/>
                <a:gd name="connsiteX24-465" fmla="*/ 171921 w 11614903"/>
                <a:gd name="connsiteY24-466" fmla="*/ 1223306 h 6277036"/>
                <a:gd name="connsiteX25-467" fmla="*/ 238596 w 11614903"/>
                <a:gd name="connsiteY25-468" fmla="*/ 93006 h 6277036"/>
                <a:gd name="connsiteX0-469" fmla="*/ 236217 w 11612524"/>
                <a:gd name="connsiteY0-470" fmla="*/ 93006 h 6277036"/>
                <a:gd name="connsiteX1-471" fmla="*/ 1744342 w 11612524"/>
                <a:gd name="connsiteY1-472" fmla="*/ 96181 h 6277036"/>
                <a:gd name="connsiteX2-473" fmla="*/ 3789042 w 11612524"/>
                <a:gd name="connsiteY2-474" fmla="*/ 353356 h 6277036"/>
                <a:gd name="connsiteX3-475" fmla="*/ 6163942 w 11612524"/>
                <a:gd name="connsiteY3-476" fmla="*/ 175556 h 6277036"/>
                <a:gd name="connsiteX4-477" fmla="*/ 8437242 w 11612524"/>
                <a:gd name="connsiteY4-478" fmla="*/ 86656 h 6277036"/>
                <a:gd name="connsiteX5-479" fmla="*/ 10723242 w 11612524"/>
                <a:gd name="connsiteY5-480" fmla="*/ 188256 h 6277036"/>
                <a:gd name="connsiteX6-481" fmla="*/ 11447142 w 11612524"/>
                <a:gd name="connsiteY6-482" fmla="*/ 239056 h 6277036"/>
                <a:gd name="connsiteX7-483" fmla="*/ 11409042 w 11612524"/>
                <a:gd name="connsiteY7-484" fmla="*/ 1458256 h 6277036"/>
                <a:gd name="connsiteX8-485" fmla="*/ 11612242 w 11612524"/>
                <a:gd name="connsiteY8-486" fmla="*/ 2626656 h 6277036"/>
                <a:gd name="connsiteX9-487" fmla="*/ 11358242 w 11612524"/>
                <a:gd name="connsiteY9-488" fmla="*/ 3452156 h 6277036"/>
                <a:gd name="connsiteX10-489" fmla="*/ 11510642 w 11612524"/>
                <a:gd name="connsiteY10-490" fmla="*/ 4480856 h 6277036"/>
                <a:gd name="connsiteX11-491" fmla="*/ 11536042 w 11612524"/>
                <a:gd name="connsiteY11-492" fmla="*/ 5268256 h 6277036"/>
                <a:gd name="connsiteX12-493" fmla="*/ 11282042 w 11612524"/>
                <a:gd name="connsiteY12-494" fmla="*/ 5954056 h 6277036"/>
                <a:gd name="connsiteX13-495" fmla="*/ 10710542 w 11612524"/>
                <a:gd name="connsiteY13-496" fmla="*/ 6030256 h 6277036"/>
                <a:gd name="connsiteX14-497" fmla="*/ 9262742 w 11612524"/>
                <a:gd name="connsiteY14-498" fmla="*/ 5992156 h 6277036"/>
                <a:gd name="connsiteX15-499" fmla="*/ 8627742 w 11612524"/>
                <a:gd name="connsiteY15-500" fmla="*/ 5839756 h 6277036"/>
                <a:gd name="connsiteX16-501" fmla="*/ 6290942 w 11612524"/>
                <a:gd name="connsiteY16-502" fmla="*/ 6017556 h 6277036"/>
                <a:gd name="connsiteX17-503" fmla="*/ 4271642 w 11612524"/>
                <a:gd name="connsiteY17-504" fmla="*/ 5788956 h 6277036"/>
                <a:gd name="connsiteX18-505" fmla="*/ 2557142 w 11612524"/>
                <a:gd name="connsiteY18-506" fmla="*/ 6271556 h 6277036"/>
                <a:gd name="connsiteX19-507" fmla="*/ 845817 w 11612524"/>
                <a:gd name="connsiteY19-508" fmla="*/ 6039781 h 6277036"/>
                <a:gd name="connsiteX20-509" fmla="*/ 55242 w 11612524"/>
                <a:gd name="connsiteY20-510" fmla="*/ 5884206 h 6277036"/>
                <a:gd name="connsiteX21-511" fmla="*/ 74292 w 11612524"/>
                <a:gd name="connsiteY21-512" fmla="*/ 4960281 h 6277036"/>
                <a:gd name="connsiteX22-513" fmla="*/ 134617 w 11612524"/>
                <a:gd name="connsiteY22-514" fmla="*/ 3842681 h 6277036"/>
                <a:gd name="connsiteX23-515" fmla="*/ 102867 w 11612524"/>
                <a:gd name="connsiteY23-516" fmla="*/ 2394881 h 6277036"/>
                <a:gd name="connsiteX24-517" fmla="*/ 169542 w 11612524"/>
                <a:gd name="connsiteY24-518" fmla="*/ 1223306 h 6277036"/>
                <a:gd name="connsiteX25-519" fmla="*/ 236217 w 11612524"/>
                <a:gd name="connsiteY25-520" fmla="*/ 93006 h 6277036"/>
                <a:gd name="connsiteX0-521" fmla="*/ 163227 w 11539534"/>
                <a:gd name="connsiteY0-522" fmla="*/ 93006 h 6276333"/>
                <a:gd name="connsiteX1-523" fmla="*/ 1671352 w 11539534"/>
                <a:gd name="connsiteY1-524" fmla="*/ 96181 h 6276333"/>
                <a:gd name="connsiteX2-525" fmla="*/ 3716052 w 11539534"/>
                <a:gd name="connsiteY2-526" fmla="*/ 353356 h 6276333"/>
                <a:gd name="connsiteX3-527" fmla="*/ 6090952 w 11539534"/>
                <a:gd name="connsiteY3-528" fmla="*/ 175556 h 6276333"/>
                <a:gd name="connsiteX4-529" fmla="*/ 8364252 w 11539534"/>
                <a:gd name="connsiteY4-530" fmla="*/ 86656 h 6276333"/>
                <a:gd name="connsiteX5-531" fmla="*/ 10650252 w 11539534"/>
                <a:gd name="connsiteY5-532" fmla="*/ 188256 h 6276333"/>
                <a:gd name="connsiteX6-533" fmla="*/ 11374152 w 11539534"/>
                <a:gd name="connsiteY6-534" fmla="*/ 239056 h 6276333"/>
                <a:gd name="connsiteX7-535" fmla="*/ 11336052 w 11539534"/>
                <a:gd name="connsiteY7-536" fmla="*/ 1458256 h 6276333"/>
                <a:gd name="connsiteX8-537" fmla="*/ 11539252 w 11539534"/>
                <a:gd name="connsiteY8-538" fmla="*/ 2626656 h 6276333"/>
                <a:gd name="connsiteX9-539" fmla="*/ 11285252 w 11539534"/>
                <a:gd name="connsiteY9-540" fmla="*/ 3452156 h 6276333"/>
                <a:gd name="connsiteX10-541" fmla="*/ 11437652 w 11539534"/>
                <a:gd name="connsiteY10-542" fmla="*/ 4480856 h 6276333"/>
                <a:gd name="connsiteX11-543" fmla="*/ 11463052 w 11539534"/>
                <a:gd name="connsiteY11-544" fmla="*/ 5268256 h 6276333"/>
                <a:gd name="connsiteX12-545" fmla="*/ 11209052 w 11539534"/>
                <a:gd name="connsiteY12-546" fmla="*/ 5954056 h 6276333"/>
                <a:gd name="connsiteX13-547" fmla="*/ 10637552 w 11539534"/>
                <a:gd name="connsiteY13-548" fmla="*/ 6030256 h 6276333"/>
                <a:gd name="connsiteX14-549" fmla="*/ 9189752 w 11539534"/>
                <a:gd name="connsiteY14-550" fmla="*/ 5992156 h 6276333"/>
                <a:gd name="connsiteX15-551" fmla="*/ 8554752 w 11539534"/>
                <a:gd name="connsiteY15-552" fmla="*/ 5839756 h 6276333"/>
                <a:gd name="connsiteX16-553" fmla="*/ 6217952 w 11539534"/>
                <a:gd name="connsiteY16-554" fmla="*/ 6017556 h 6276333"/>
                <a:gd name="connsiteX17-555" fmla="*/ 4198652 w 11539534"/>
                <a:gd name="connsiteY17-556" fmla="*/ 5788956 h 6276333"/>
                <a:gd name="connsiteX18-557" fmla="*/ 2484152 w 11539534"/>
                <a:gd name="connsiteY18-558" fmla="*/ 6271556 h 6276333"/>
                <a:gd name="connsiteX19-559" fmla="*/ 772827 w 11539534"/>
                <a:gd name="connsiteY19-560" fmla="*/ 6039781 h 6276333"/>
                <a:gd name="connsiteX20-561" fmla="*/ 96552 w 11539534"/>
                <a:gd name="connsiteY20-562" fmla="*/ 6103281 h 6276333"/>
                <a:gd name="connsiteX21-563" fmla="*/ 1302 w 11539534"/>
                <a:gd name="connsiteY21-564" fmla="*/ 4960281 h 6276333"/>
                <a:gd name="connsiteX22-565" fmla="*/ 61627 w 11539534"/>
                <a:gd name="connsiteY22-566" fmla="*/ 3842681 h 6276333"/>
                <a:gd name="connsiteX23-567" fmla="*/ 29877 w 11539534"/>
                <a:gd name="connsiteY23-568" fmla="*/ 2394881 h 6276333"/>
                <a:gd name="connsiteX24-569" fmla="*/ 96552 w 11539534"/>
                <a:gd name="connsiteY24-570" fmla="*/ 1223306 h 6276333"/>
                <a:gd name="connsiteX25-571" fmla="*/ 163227 w 11539534"/>
                <a:gd name="connsiteY25-572" fmla="*/ 93006 h 6276333"/>
                <a:gd name="connsiteX0-573" fmla="*/ 133783 w 11510090"/>
                <a:gd name="connsiteY0-574" fmla="*/ 93006 h 6276333"/>
                <a:gd name="connsiteX1-575" fmla="*/ 1641908 w 11510090"/>
                <a:gd name="connsiteY1-576" fmla="*/ 96181 h 6276333"/>
                <a:gd name="connsiteX2-577" fmla="*/ 3686608 w 11510090"/>
                <a:gd name="connsiteY2-578" fmla="*/ 353356 h 6276333"/>
                <a:gd name="connsiteX3-579" fmla="*/ 6061508 w 11510090"/>
                <a:gd name="connsiteY3-580" fmla="*/ 175556 h 6276333"/>
                <a:gd name="connsiteX4-581" fmla="*/ 8334808 w 11510090"/>
                <a:gd name="connsiteY4-582" fmla="*/ 86656 h 6276333"/>
                <a:gd name="connsiteX5-583" fmla="*/ 10620808 w 11510090"/>
                <a:gd name="connsiteY5-584" fmla="*/ 188256 h 6276333"/>
                <a:gd name="connsiteX6-585" fmla="*/ 11344708 w 11510090"/>
                <a:gd name="connsiteY6-586" fmla="*/ 239056 h 6276333"/>
                <a:gd name="connsiteX7-587" fmla="*/ 11306608 w 11510090"/>
                <a:gd name="connsiteY7-588" fmla="*/ 1458256 h 6276333"/>
                <a:gd name="connsiteX8-589" fmla="*/ 11509808 w 11510090"/>
                <a:gd name="connsiteY8-590" fmla="*/ 2626656 h 6276333"/>
                <a:gd name="connsiteX9-591" fmla="*/ 11255808 w 11510090"/>
                <a:gd name="connsiteY9-592" fmla="*/ 3452156 h 6276333"/>
                <a:gd name="connsiteX10-593" fmla="*/ 11408208 w 11510090"/>
                <a:gd name="connsiteY10-594" fmla="*/ 4480856 h 6276333"/>
                <a:gd name="connsiteX11-595" fmla="*/ 11433608 w 11510090"/>
                <a:gd name="connsiteY11-596" fmla="*/ 5268256 h 6276333"/>
                <a:gd name="connsiteX12-597" fmla="*/ 11179608 w 11510090"/>
                <a:gd name="connsiteY12-598" fmla="*/ 5954056 h 6276333"/>
                <a:gd name="connsiteX13-599" fmla="*/ 10608108 w 11510090"/>
                <a:gd name="connsiteY13-600" fmla="*/ 6030256 h 6276333"/>
                <a:gd name="connsiteX14-601" fmla="*/ 9160308 w 11510090"/>
                <a:gd name="connsiteY14-602" fmla="*/ 5992156 h 6276333"/>
                <a:gd name="connsiteX15-603" fmla="*/ 8525308 w 11510090"/>
                <a:gd name="connsiteY15-604" fmla="*/ 5839756 h 6276333"/>
                <a:gd name="connsiteX16-605" fmla="*/ 6188508 w 11510090"/>
                <a:gd name="connsiteY16-606" fmla="*/ 6017556 h 6276333"/>
                <a:gd name="connsiteX17-607" fmla="*/ 4169208 w 11510090"/>
                <a:gd name="connsiteY17-608" fmla="*/ 5788956 h 6276333"/>
                <a:gd name="connsiteX18-609" fmla="*/ 2454708 w 11510090"/>
                <a:gd name="connsiteY18-610" fmla="*/ 6271556 h 6276333"/>
                <a:gd name="connsiteX19-611" fmla="*/ 743383 w 11510090"/>
                <a:gd name="connsiteY19-612" fmla="*/ 6039781 h 6276333"/>
                <a:gd name="connsiteX20-613" fmla="*/ 67108 w 11510090"/>
                <a:gd name="connsiteY20-614" fmla="*/ 6103281 h 6276333"/>
                <a:gd name="connsiteX21-615" fmla="*/ 48058 w 11510090"/>
                <a:gd name="connsiteY21-616" fmla="*/ 4960281 h 6276333"/>
                <a:gd name="connsiteX22-617" fmla="*/ 32183 w 11510090"/>
                <a:gd name="connsiteY22-618" fmla="*/ 3842681 h 6276333"/>
                <a:gd name="connsiteX23-619" fmla="*/ 433 w 11510090"/>
                <a:gd name="connsiteY23-620" fmla="*/ 2394881 h 6276333"/>
                <a:gd name="connsiteX24-621" fmla="*/ 67108 w 11510090"/>
                <a:gd name="connsiteY24-622" fmla="*/ 1223306 h 6276333"/>
                <a:gd name="connsiteX25-623" fmla="*/ 133783 w 11510090"/>
                <a:gd name="connsiteY25-624" fmla="*/ 93006 h 6276333"/>
                <a:gd name="connsiteX0-625" fmla="*/ 144180 w 11520487"/>
                <a:gd name="connsiteY0-626" fmla="*/ 93006 h 6276557"/>
                <a:gd name="connsiteX1-627" fmla="*/ 1652305 w 11520487"/>
                <a:gd name="connsiteY1-628" fmla="*/ 96181 h 6276557"/>
                <a:gd name="connsiteX2-629" fmla="*/ 3697005 w 11520487"/>
                <a:gd name="connsiteY2-630" fmla="*/ 353356 h 6276557"/>
                <a:gd name="connsiteX3-631" fmla="*/ 6071905 w 11520487"/>
                <a:gd name="connsiteY3-632" fmla="*/ 175556 h 6276557"/>
                <a:gd name="connsiteX4-633" fmla="*/ 8345205 w 11520487"/>
                <a:gd name="connsiteY4-634" fmla="*/ 86656 h 6276557"/>
                <a:gd name="connsiteX5-635" fmla="*/ 10631205 w 11520487"/>
                <a:gd name="connsiteY5-636" fmla="*/ 188256 h 6276557"/>
                <a:gd name="connsiteX6-637" fmla="*/ 11355105 w 11520487"/>
                <a:gd name="connsiteY6-638" fmla="*/ 239056 h 6276557"/>
                <a:gd name="connsiteX7-639" fmla="*/ 11317005 w 11520487"/>
                <a:gd name="connsiteY7-640" fmla="*/ 1458256 h 6276557"/>
                <a:gd name="connsiteX8-641" fmla="*/ 11520205 w 11520487"/>
                <a:gd name="connsiteY8-642" fmla="*/ 2626656 h 6276557"/>
                <a:gd name="connsiteX9-643" fmla="*/ 11266205 w 11520487"/>
                <a:gd name="connsiteY9-644" fmla="*/ 3452156 h 6276557"/>
                <a:gd name="connsiteX10-645" fmla="*/ 11418605 w 11520487"/>
                <a:gd name="connsiteY10-646" fmla="*/ 4480856 h 6276557"/>
                <a:gd name="connsiteX11-647" fmla="*/ 11444005 w 11520487"/>
                <a:gd name="connsiteY11-648" fmla="*/ 5268256 h 6276557"/>
                <a:gd name="connsiteX12-649" fmla="*/ 11190005 w 11520487"/>
                <a:gd name="connsiteY12-650" fmla="*/ 5954056 h 6276557"/>
                <a:gd name="connsiteX13-651" fmla="*/ 10618505 w 11520487"/>
                <a:gd name="connsiteY13-652" fmla="*/ 6030256 h 6276557"/>
                <a:gd name="connsiteX14-653" fmla="*/ 9170705 w 11520487"/>
                <a:gd name="connsiteY14-654" fmla="*/ 5992156 h 6276557"/>
                <a:gd name="connsiteX15-655" fmla="*/ 8535705 w 11520487"/>
                <a:gd name="connsiteY15-656" fmla="*/ 5839756 h 6276557"/>
                <a:gd name="connsiteX16-657" fmla="*/ 6198905 w 11520487"/>
                <a:gd name="connsiteY16-658" fmla="*/ 6017556 h 6276557"/>
                <a:gd name="connsiteX17-659" fmla="*/ 4179605 w 11520487"/>
                <a:gd name="connsiteY17-660" fmla="*/ 5788956 h 6276557"/>
                <a:gd name="connsiteX18-661" fmla="*/ 2465105 w 11520487"/>
                <a:gd name="connsiteY18-662" fmla="*/ 6271556 h 6276557"/>
                <a:gd name="connsiteX19-663" fmla="*/ 753780 w 11520487"/>
                <a:gd name="connsiteY19-664" fmla="*/ 6039781 h 6276557"/>
                <a:gd name="connsiteX20-665" fmla="*/ 48930 w 11520487"/>
                <a:gd name="connsiteY20-666" fmla="*/ 6027081 h 6276557"/>
                <a:gd name="connsiteX21-667" fmla="*/ 58455 w 11520487"/>
                <a:gd name="connsiteY21-668" fmla="*/ 4960281 h 6276557"/>
                <a:gd name="connsiteX22-669" fmla="*/ 42580 w 11520487"/>
                <a:gd name="connsiteY22-670" fmla="*/ 3842681 h 6276557"/>
                <a:gd name="connsiteX23-671" fmla="*/ 10830 w 11520487"/>
                <a:gd name="connsiteY23-672" fmla="*/ 2394881 h 6276557"/>
                <a:gd name="connsiteX24-673" fmla="*/ 77505 w 11520487"/>
                <a:gd name="connsiteY24-674" fmla="*/ 1223306 h 6276557"/>
                <a:gd name="connsiteX25-675" fmla="*/ 144180 w 11520487"/>
                <a:gd name="connsiteY25-676" fmla="*/ 93006 h 6276557"/>
                <a:gd name="connsiteX0-677" fmla="*/ 172358 w 11548665"/>
                <a:gd name="connsiteY0-678" fmla="*/ 93006 h 6281330"/>
                <a:gd name="connsiteX1-679" fmla="*/ 1680483 w 11548665"/>
                <a:gd name="connsiteY1-680" fmla="*/ 96181 h 6281330"/>
                <a:gd name="connsiteX2-681" fmla="*/ 3725183 w 11548665"/>
                <a:gd name="connsiteY2-682" fmla="*/ 353356 h 6281330"/>
                <a:gd name="connsiteX3-683" fmla="*/ 6100083 w 11548665"/>
                <a:gd name="connsiteY3-684" fmla="*/ 175556 h 6281330"/>
                <a:gd name="connsiteX4-685" fmla="*/ 8373383 w 11548665"/>
                <a:gd name="connsiteY4-686" fmla="*/ 86656 h 6281330"/>
                <a:gd name="connsiteX5-687" fmla="*/ 10659383 w 11548665"/>
                <a:gd name="connsiteY5-688" fmla="*/ 188256 h 6281330"/>
                <a:gd name="connsiteX6-689" fmla="*/ 11383283 w 11548665"/>
                <a:gd name="connsiteY6-690" fmla="*/ 239056 h 6281330"/>
                <a:gd name="connsiteX7-691" fmla="*/ 11345183 w 11548665"/>
                <a:gd name="connsiteY7-692" fmla="*/ 1458256 h 6281330"/>
                <a:gd name="connsiteX8-693" fmla="*/ 11548383 w 11548665"/>
                <a:gd name="connsiteY8-694" fmla="*/ 2626656 h 6281330"/>
                <a:gd name="connsiteX9-695" fmla="*/ 11294383 w 11548665"/>
                <a:gd name="connsiteY9-696" fmla="*/ 3452156 h 6281330"/>
                <a:gd name="connsiteX10-697" fmla="*/ 11446783 w 11548665"/>
                <a:gd name="connsiteY10-698" fmla="*/ 4480856 h 6281330"/>
                <a:gd name="connsiteX11-699" fmla="*/ 11472183 w 11548665"/>
                <a:gd name="connsiteY11-700" fmla="*/ 5268256 h 6281330"/>
                <a:gd name="connsiteX12-701" fmla="*/ 11218183 w 11548665"/>
                <a:gd name="connsiteY12-702" fmla="*/ 5954056 h 6281330"/>
                <a:gd name="connsiteX13-703" fmla="*/ 10646683 w 11548665"/>
                <a:gd name="connsiteY13-704" fmla="*/ 6030256 h 6281330"/>
                <a:gd name="connsiteX14-705" fmla="*/ 9198883 w 11548665"/>
                <a:gd name="connsiteY14-706" fmla="*/ 5992156 h 6281330"/>
                <a:gd name="connsiteX15-707" fmla="*/ 8563883 w 11548665"/>
                <a:gd name="connsiteY15-708" fmla="*/ 5839756 h 6281330"/>
                <a:gd name="connsiteX16-709" fmla="*/ 6227083 w 11548665"/>
                <a:gd name="connsiteY16-710" fmla="*/ 6017556 h 6281330"/>
                <a:gd name="connsiteX17-711" fmla="*/ 4207783 w 11548665"/>
                <a:gd name="connsiteY17-712" fmla="*/ 5788956 h 6281330"/>
                <a:gd name="connsiteX18-713" fmla="*/ 2493283 w 11548665"/>
                <a:gd name="connsiteY18-714" fmla="*/ 6271556 h 6281330"/>
                <a:gd name="connsiteX19-715" fmla="*/ 1162958 w 11548665"/>
                <a:gd name="connsiteY19-716" fmla="*/ 6106456 h 6281330"/>
                <a:gd name="connsiteX20-717" fmla="*/ 77108 w 11548665"/>
                <a:gd name="connsiteY20-718" fmla="*/ 6027081 h 6281330"/>
                <a:gd name="connsiteX21-719" fmla="*/ 86633 w 11548665"/>
                <a:gd name="connsiteY21-720" fmla="*/ 4960281 h 6281330"/>
                <a:gd name="connsiteX22-721" fmla="*/ 70758 w 11548665"/>
                <a:gd name="connsiteY22-722" fmla="*/ 3842681 h 6281330"/>
                <a:gd name="connsiteX23-723" fmla="*/ 39008 w 11548665"/>
                <a:gd name="connsiteY23-724" fmla="*/ 2394881 h 6281330"/>
                <a:gd name="connsiteX24-725" fmla="*/ 105683 w 11548665"/>
                <a:gd name="connsiteY24-726" fmla="*/ 1223306 h 6281330"/>
                <a:gd name="connsiteX25-727" fmla="*/ 172358 w 11548665"/>
                <a:gd name="connsiteY25-728" fmla="*/ 93006 h 6281330"/>
                <a:gd name="connsiteX0-729" fmla="*/ 172358 w 11548665"/>
                <a:gd name="connsiteY0-730" fmla="*/ 93006 h 6263058"/>
                <a:gd name="connsiteX1-731" fmla="*/ 1680483 w 11548665"/>
                <a:gd name="connsiteY1-732" fmla="*/ 96181 h 6263058"/>
                <a:gd name="connsiteX2-733" fmla="*/ 3725183 w 11548665"/>
                <a:gd name="connsiteY2-734" fmla="*/ 353356 h 6263058"/>
                <a:gd name="connsiteX3-735" fmla="*/ 6100083 w 11548665"/>
                <a:gd name="connsiteY3-736" fmla="*/ 175556 h 6263058"/>
                <a:gd name="connsiteX4-737" fmla="*/ 8373383 w 11548665"/>
                <a:gd name="connsiteY4-738" fmla="*/ 86656 h 6263058"/>
                <a:gd name="connsiteX5-739" fmla="*/ 10659383 w 11548665"/>
                <a:gd name="connsiteY5-740" fmla="*/ 188256 h 6263058"/>
                <a:gd name="connsiteX6-741" fmla="*/ 11383283 w 11548665"/>
                <a:gd name="connsiteY6-742" fmla="*/ 239056 h 6263058"/>
                <a:gd name="connsiteX7-743" fmla="*/ 11345183 w 11548665"/>
                <a:gd name="connsiteY7-744" fmla="*/ 1458256 h 6263058"/>
                <a:gd name="connsiteX8-745" fmla="*/ 11548383 w 11548665"/>
                <a:gd name="connsiteY8-746" fmla="*/ 2626656 h 6263058"/>
                <a:gd name="connsiteX9-747" fmla="*/ 11294383 w 11548665"/>
                <a:gd name="connsiteY9-748" fmla="*/ 3452156 h 6263058"/>
                <a:gd name="connsiteX10-749" fmla="*/ 11446783 w 11548665"/>
                <a:gd name="connsiteY10-750" fmla="*/ 4480856 h 6263058"/>
                <a:gd name="connsiteX11-751" fmla="*/ 11472183 w 11548665"/>
                <a:gd name="connsiteY11-752" fmla="*/ 5268256 h 6263058"/>
                <a:gd name="connsiteX12-753" fmla="*/ 11218183 w 11548665"/>
                <a:gd name="connsiteY12-754" fmla="*/ 5954056 h 6263058"/>
                <a:gd name="connsiteX13-755" fmla="*/ 10646683 w 11548665"/>
                <a:gd name="connsiteY13-756" fmla="*/ 6030256 h 6263058"/>
                <a:gd name="connsiteX14-757" fmla="*/ 9198883 w 11548665"/>
                <a:gd name="connsiteY14-758" fmla="*/ 5992156 h 6263058"/>
                <a:gd name="connsiteX15-759" fmla="*/ 8563883 w 11548665"/>
                <a:gd name="connsiteY15-760" fmla="*/ 5839756 h 6263058"/>
                <a:gd name="connsiteX16-761" fmla="*/ 6227083 w 11548665"/>
                <a:gd name="connsiteY16-762" fmla="*/ 6017556 h 6263058"/>
                <a:gd name="connsiteX17-763" fmla="*/ 4207783 w 11548665"/>
                <a:gd name="connsiteY17-764" fmla="*/ 5788956 h 6263058"/>
                <a:gd name="connsiteX18-765" fmla="*/ 2798083 w 11548665"/>
                <a:gd name="connsiteY18-766" fmla="*/ 6252506 h 6263058"/>
                <a:gd name="connsiteX19-767" fmla="*/ 1162958 w 11548665"/>
                <a:gd name="connsiteY19-768" fmla="*/ 6106456 h 6263058"/>
                <a:gd name="connsiteX20-769" fmla="*/ 77108 w 11548665"/>
                <a:gd name="connsiteY20-770" fmla="*/ 6027081 h 6263058"/>
                <a:gd name="connsiteX21-771" fmla="*/ 86633 w 11548665"/>
                <a:gd name="connsiteY21-772" fmla="*/ 4960281 h 6263058"/>
                <a:gd name="connsiteX22-773" fmla="*/ 70758 w 11548665"/>
                <a:gd name="connsiteY22-774" fmla="*/ 3842681 h 6263058"/>
                <a:gd name="connsiteX23-775" fmla="*/ 39008 w 11548665"/>
                <a:gd name="connsiteY23-776" fmla="*/ 2394881 h 6263058"/>
                <a:gd name="connsiteX24-777" fmla="*/ 105683 w 11548665"/>
                <a:gd name="connsiteY24-778" fmla="*/ 1223306 h 6263058"/>
                <a:gd name="connsiteX25-779" fmla="*/ 172358 w 11548665"/>
                <a:gd name="connsiteY25-780" fmla="*/ 93006 h 6263058"/>
                <a:gd name="connsiteX0-781" fmla="*/ 172358 w 11548665"/>
                <a:gd name="connsiteY0-782" fmla="*/ 93006 h 6252535"/>
                <a:gd name="connsiteX1-783" fmla="*/ 1680483 w 11548665"/>
                <a:gd name="connsiteY1-784" fmla="*/ 96181 h 6252535"/>
                <a:gd name="connsiteX2-785" fmla="*/ 3725183 w 11548665"/>
                <a:gd name="connsiteY2-786" fmla="*/ 353356 h 6252535"/>
                <a:gd name="connsiteX3-787" fmla="*/ 6100083 w 11548665"/>
                <a:gd name="connsiteY3-788" fmla="*/ 175556 h 6252535"/>
                <a:gd name="connsiteX4-789" fmla="*/ 8373383 w 11548665"/>
                <a:gd name="connsiteY4-790" fmla="*/ 86656 h 6252535"/>
                <a:gd name="connsiteX5-791" fmla="*/ 10659383 w 11548665"/>
                <a:gd name="connsiteY5-792" fmla="*/ 188256 h 6252535"/>
                <a:gd name="connsiteX6-793" fmla="*/ 11383283 w 11548665"/>
                <a:gd name="connsiteY6-794" fmla="*/ 239056 h 6252535"/>
                <a:gd name="connsiteX7-795" fmla="*/ 11345183 w 11548665"/>
                <a:gd name="connsiteY7-796" fmla="*/ 1458256 h 6252535"/>
                <a:gd name="connsiteX8-797" fmla="*/ 11548383 w 11548665"/>
                <a:gd name="connsiteY8-798" fmla="*/ 2626656 h 6252535"/>
                <a:gd name="connsiteX9-799" fmla="*/ 11294383 w 11548665"/>
                <a:gd name="connsiteY9-800" fmla="*/ 3452156 h 6252535"/>
                <a:gd name="connsiteX10-801" fmla="*/ 11446783 w 11548665"/>
                <a:gd name="connsiteY10-802" fmla="*/ 4480856 h 6252535"/>
                <a:gd name="connsiteX11-803" fmla="*/ 11472183 w 11548665"/>
                <a:gd name="connsiteY11-804" fmla="*/ 5268256 h 6252535"/>
                <a:gd name="connsiteX12-805" fmla="*/ 11218183 w 11548665"/>
                <a:gd name="connsiteY12-806" fmla="*/ 5954056 h 6252535"/>
                <a:gd name="connsiteX13-807" fmla="*/ 10646683 w 11548665"/>
                <a:gd name="connsiteY13-808" fmla="*/ 6030256 h 6252535"/>
                <a:gd name="connsiteX14-809" fmla="*/ 9198883 w 11548665"/>
                <a:gd name="connsiteY14-810" fmla="*/ 5992156 h 6252535"/>
                <a:gd name="connsiteX15-811" fmla="*/ 8563883 w 11548665"/>
                <a:gd name="connsiteY15-812" fmla="*/ 5839756 h 6252535"/>
                <a:gd name="connsiteX16-813" fmla="*/ 6227083 w 11548665"/>
                <a:gd name="connsiteY16-814" fmla="*/ 6017556 h 6252535"/>
                <a:gd name="connsiteX17-815" fmla="*/ 4293508 w 11548665"/>
                <a:gd name="connsiteY17-816" fmla="*/ 6093756 h 6252535"/>
                <a:gd name="connsiteX18-817" fmla="*/ 2798083 w 11548665"/>
                <a:gd name="connsiteY18-818" fmla="*/ 6252506 h 6252535"/>
                <a:gd name="connsiteX19-819" fmla="*/ 1162958 w 11548665"/>
                <a:gd name="connsiteY19-820" fmla="*/ 6106456 h 6252535"/>
                <a:gd name="connsiteX20-821" fmla="*/ 77108 w 11548665"/>
                <a:gd name="connsiteY20-822" fmla="*/ 6027081 h 6252535"/>
                <a:gd name="connsiteX21-823" fmla="*/ 86633 w 11548665"/>
                <a:gd name="connsiteY21-824" fmla="*/ 4960281 h 6252535"/>
                <a:gd name="connsiteX22-825" fmla="*/ 70758 w 11548665"/>
                <a:gd name="connsiteY22-826" fmla="*/ 3842681 h 6252535"/>
                <a:gd name="connsiteX23-827" fmla="*/ 39008 w 11548665"/>
                <a:gd name="connsiteY23-828" fmla="*/ 2394881 h 6252535"/>
                <a:gd name="connsiteX24-829" fmla="*/ 105683 w 11548665"/>
                <a:gd name="connsiteY24-830" fmla="*/ 1223306 h 6252535"/>
                <a:gd name="connsiteX25-831" fmla="*/ 172358 w 11548665"/>
                <a:gd name="connsiteY25-832" fmla="*/ 93006 h 6252535"/>
                <a:gd name="connsiteX0-833" fmla="*/ 172358 w 11548665"/>
                <a:gd name="connsiteY0-834" fmla="*/ 93006 h 6252535"/>
                <a:gd name="connsiteX1-835" fmla="*/ 1680483 w 11548665"/>
                <a:gd name="connsiteY1-836" fmla="*/ 96181 h 6252535"/>
                <a:gd name="connsiteX2-837" fmla="*/ 3725183 w 11548665"/>
                <a:gd name="connsiteY2-838" fmla="*/ 353356 h 6252535"/>
                <a:gd name="connsiteX3-839" fmla="*/ 6100083 w 11548665"/>
                <a:gd name="connsiteY3-840" fmla="*/ 175556 h 6252535"/>
                <a:gd name="connsiteX4-841" fmla="*/ 8373383 w 11548665"/>
                <a:gd name="connsiteY4-842" fmla="*/ 86656 h 6252535"/>
                <a:gd name="connsiteX5-843" fmla="*/ 10659383 w 11548665"/>
                <a:gd name="connsiteY5-844" fmla="*/ 188256 h 6252535"/>
                <a:gd name="connsiteX6-845" fmla="*/ 11383283 w 11548665"/>
                <a:gd name="connsiteY6-846" fmla="*/ 239056 h 6252535"/>
                <a:gd name="connsiteX7-847" fmla="*/ 11345183 w 11548665"/>
                <a:gd name="connsiteY7-848" fmla="*/ 1458256 h 6252535"/>
                <a:gd name="connsiteX8-849" fmla="*/ 11548383 w 11548665"/>
                <a:gd name="connsiteY8-850" fmla="*/ 2626656 h 6252535"/>
                <a:gd name="connsiteX9-851" fmla="*/ 11294383 w 11548665"/>
                <a:gd name="connsiteY9-852" fmla="*/ 3452156 h 6252535"/>
                <a:gd name="connsiteX10-853" fmla="*/ 11446783 w 11548665"/>
                <a:gd name="connsiteY10-854" fmla="*/ 4480856 h 6252535"/>
                <a:gd name="connsiteX11-855" fmla="*/ 11472183 w 11548665"/>
                <a:gd name="connsiteY11-856" fmla="*/ 5268256 h 6252535"/>
                <a:gd name="connsiteX12-857" fmla="*/ 11218183 w 11548665"/>
                <a:gd name="connsiteY12-858" fmla="*/ 5954056 h 6252535"/>
                <a:gd name="connsiteX13-859" fmla="*/ 10646683 w 11548665"/>
                <a:gd name="connsiteY13-860" fmla="*/ 6030256 h 6252535"/>
                <a:gd name="connsiteX14-861" fmla="*/ 9198883 w 11548665"/>
                <a:gd name="connsiteY14-862" fmla="*/ 5992156 h 6252535"/>
                <a:gd name="connsiteX15-863" fmla="*/ 8563883 w 11548665"/>
                <a:gd name="connsiteY15-864" fmla="*/ 5839756 h 6252535"/>
                <a:gd name="connsiteX16-865" fmla="*/ 6312808 w 11548665"/>
                <a:gd name="connsiteY16-866" fmla="*/ 6160431 h 6252535"/>
                <a:gd name="connsiteX17-867" fmla="*/ 4293508 w 11548665"/>
                <a:gd name="connsiteY17-868" fmla="*/ 6093756 h 6252535"/>
                <a:gd name="connsiteX18-869" fmla="*/ 2798083 w 11548665"/>
                <a:gd name="connsiteY18-870" fmla="*/ 6252506 h 6252535"/>
                <a:gd name="connsiteX19-871" fmla="*/ 1162958 w 11548665"/>
                <a:gd name="connsiteY19-872" fmla="*/ 6106456 h 6252535"/>
                <a:gd name="connsiteX20-873" fmla="*/ 77108 w 11548665"/>
                <a:gd name="connsiteY20-874" fmla="*/ 6027081 h 6252535"/>
                <a:gd name="connsiteX21-875" fmla="*/ 86633 w 11548665"/>
                <a:gd name="connsiteY21-876" fmla="*/ 4960281 h 6252535"/>
                <a:gd name="connsiteX22-877" fmla="*/ 70758 w 11548665"/>
                <a:gd name="connsiteY22-878" fmla="*/ 3842681 h 6252535"/>
                <a:gd name="connsiteX23-879" fmla="*/ 39008 w 11548665"/>
                <a:gd name="connsiteY23-880" fmla="*/ 2394881 h 6252535"/>
                <a:gd name="connsiteX24-881" fmla="*/ 105683 w 11548665"/>
                <a:gd name="connsiteY24-882" fmla="*/ 1223306 h 6252535"/>
                <a:gd name="connsiteX25-883" fmla="*/ 172358 w 11548665"/>
                <a:gd name="connsiteY25-884" fmla="*/ 93006 h 6252535"/>
                <a:gd name="connsiteX0-885" fmla="*/ 172358 w 11548665"/>
                <a:gd name="connsiteY0-886" fmla="*/ 93006 h 6252535"/>
                <a:gd name="connsiteX1-887" fmla="*/ 1680483 w 11548665"/>
                <a:gd name="connsiteY1-888" fmla="*/ 96181 h 6252535"/>
                <a:gd name="connsiteX2-889" fmla="*/ 3725183 w 11548665"/>
                <a:gd name="connsiteY2-890" fmla="*/ 353356 h 6252535"/>
                <a:gd name="connsiteX3-891" fmla="*/ 6100083 w 11548665"/>
                <a:gd name="connsiteY3-892" fmla="*/ 175556 h 6252535"/>
                <a:gd name="connsiteX4-893" fmla="*/ 8373383 w 11548665"/>
                <a:gd name="connsiteY4-894" fmla="*/ 86656 h 6252535"/>
                <a:gd name="connsiteX5-895" fmla="*/ 10659383 w 11548665"/>
                <a:gd name="connsiteY5-896" fmla="*/ 188256 h 6252535"/>
                <a:gd name="connsiteX6-897" fmla="*/ 11383283 w 11548665"/>
                <a:gd name="connsiteY6-898" fmla="*/ 239056 h 6252535"/>
                <a:gd name="connsiteX7-899" fmla="*/ 11345183 w 11548665"/>
                <a:gd name="connsiteY7-900" fmla="*/ 1458256 h 6252535"/>
                <a:gd name="connsiteX8-901" fmla="*/ 11548383 w 11548665"/>
                <a:gd name="connsiteY8-902" fmla="*/ 2626656 h 6252535"/>
                <a:gd name="connsiteX9-903" fmla="*/ 11294383 w 11548665"/>
                <a:gd name="connsiteY9-904" fmla="*/ 3452156 h 6252535"/>
                <a:gd name="connsiteX10-905" fmla="*/ 11446783 w 11548665"/>
                <a:gd name="connsiteY10-906" fmla="*/ 4480856 h 6252535"/>
                <a:gd name="connsiteX11-907" fmla="*/ 11472183 w 11548665"/>
                <a:gd name="connsiteY11-908" fmla="*/ 5268256 h 6252535"/>
                <a:gd name="connsiteX12-909" fmla="*/ 11218183 w 11548665"/>
                <a:gd name="connsiteY12-910" fmla="*/ 5954056 h 6252535"/>
                <a:gd name="connsiteX13-911" fmla="*/ 10646683 w 11548665"/>
                <a:gd name="connsiteY13-912" fmla="*/ 6030256 h 6252535"/>
                <a:gd name="connsiteX14-913" fmla="*/ 9198883 w 11548665"/>
                <a:gd name="connsiteY14-914" fmla="*/ 5992156 h 6252535"/>
                <a:gd name="connsiteX15-915" fmla="*/ 7878083 w 11548665"/>
                <a:gd name="connsiteY15-916" fmla="*/ 6011206 h 6252535"/>
                <a:gd name="connsiteX16-917" fmla="*/ 6312808 w 11548665"/>
                <a:gd name="connsiteY16-918" fmla="*/ 6160431 h 6252535"/>
                <a:gd name="connsiteX17-919" fmla="*/ 4293508 w 11548665"/>
                <a:gd name="connsiteY17-920" fmla="*/ 6093756 h 6252535"/>
                <a:gd name="connsiteX18-921" fmla="*/ 2798083 w 11548665"/>
                <a:gd name="connsiteY18-922" fmla="*/ 6252506 h 6252535"/>
                <a:gd name="connsiteX19-923" fmla="*/ 1162958 w 11548665"/>
                <a:gd name="connsiteY19-924" fmla="*/ 6106456 h 6252535"/>
                <a:gd name="connsiteX20-925" fmla="*/ 77108 w 11548665"/>
                <a:gd name="connsiteY20-926" fmla="*/ 6027081 h 6252535"/>
                <a:gd name="connsiteX21-927" fmla="*/ 86633 w 11548665"/>
                <a:gd name="connsiteY21-928" fmla="*/ 4960281 h 6252535"/>
                <a:gd name="connsiteX22-929" fmla="*/ 70758 w 11548665"/>
                <a:gd name="connsiteY22-930" fmla="*/ 3842681 h 6252535"/>
                <a:gd name="connsiteX23-931" fmla="*/ 39008 w 11548665"/>
                <a:gd name="connsiteY23-932" fmla="*/ 2394881 h 6252535"/>
                <a:gd name="connsiteX24-933" fmla="*/ 105683 w 11548665"/>
                <a:gd name="connsiteY24-934" fmla="*/ 1223306 h 6252535"/>
                <a:gd name="connsiteX25-935" fmla="*/ 172358 w 11548665"/>
                <a:gd name="connsiteY25-936" fmla="*/ 93006 h 6252535"/>
                <a:gd name="connsiteX0-937" fmla="*/ 172358 w 11548665"/>
                <a:gd name="connsiteY0-938" fmla="*/ 93006 h 6252535"/>
                <a:gd name="connsiteX1-939" fmla="*/ 1680483 w 11548665"/>
                <a:gd name="connsiteY1-940" fmla="*/ 96181 h 6252535"/>
                <a:gd name="connsiteX2-941" fmla="*/ 3725183 w 11548665"/>
                <a:gd name="connsiteY2-942" fmla="*/ 353356 h 6252535"/>
                <a:gd name="connsiteX3-943" fmla="*/ 6100083 w 11548665"/>
                <a:gd name="connsiteY3-944" fmla="*/ 175556 h 6252535"/>
                <a:gd name="connsiteX4-945" fmla="*/ 8373383 w 11548665"/>
                <a:gd name="connsiteY4-946" fmla="*/ 86656 h 6252535"/>
                <a:gd name="connsiteX5-947" fmla="*/ 10659383 w 11548665"/>
                <a:gd name="connsiteY5-948" fmla="*/ 188256 h 6252535"/>
                <a:gd name="connsiteX6-949" fmla="*/ 11383283 w 11548665"/>
                <a:gd name="connsiteY6-950" fmla="*/ 239056 h 6252535"/>
                <a:gd name="connsiteX7-951" fmla="*/ 11345183 w 11548665"/>
                <a:gd name="connsiteY7-952" fmla="*/ 1458256 h 6252535"/>
                <a:gd name="connsiteX8-953" fmla="*/ 11548383 w 11548665"/>
                <a:gd name="connsiteY8-954" fmla="*/ 2626656 h 6252535"/>
                <a:gd name="connsiteX9-955" fmla="*/ 11294383 w 11548665"/>
                <a:gd name="connsiteY9-956" fmla="*/ 3452156 h 6252535"/>
                <a:gd name="connsiteX10-957" fmla="*/ 11446783 w 11548665"/>
                <a:gd name="connsiteY10-958" fmla="*/ 4480856 h 6252535"/>
                <a:gd name="connsiteX11-959" fmla="*/ 11472183 w 11548665"/>
                <a:gd name="connsiteY11-960" fmla="*/ 5268256 h 6252535"/>
                <a:gd name="connsiteX12-961" fmla="*/ 11218183 w 11548665"/>
                <a:gd name="connsiteY12-962" fmla="*/ 5954056 h 6252535"/>
                <a:gd name="connsiteX13-963" fmla="*/ 10646683 w 11548665"/>
                <a:gd name="connsiteY13-964" fmla="*/ 6030256 h 6252535"/>
                <a:gd name="connsiteX14-965" fmla="*/ 9351283 w 11548665"/>
                <a:gd name="connsiteY14-966" fmla="*/ 6135031 h 6252535"/>
                <a:gd name="connsiteX15-967" fmla="*/ 7878083 w 11548665"/>
                <a:gd name="connsiteY15-968" fmla="*/ 6011206 h 6252535"/>
                <a:gd name="connsiteX16-969" fmla="*/ 6312808 w 11548665"/>
                <a:gd name="connsiteY16-970" fmla="*/ 6160431 h 6252535"/>
                <a:gd name="connsiteX17-971" fmla="*/ 4293508 w 11548665"/>
                <a:gd name="connsiteY17-972" fmla="*/ 6093756 h 6252535"/>
                <a:gd name="connsiteX18-973" fmla="*/ 2798083 w 11548665"/>
                <a:gd name="connsiteY18-974" fmla="*/ 6252506 h 6252535"/>
                <a:gd name="connsiteX19-975" fmla="*/ 1162958 w 11548665"/>
                <a:gd name="connsiteY19-976" fmla="*/ 6106456 h 6252535"/>
                <a:gd name="connsiteX20-977" fmla="*/ 77108 w 11548665"/>
                <a:gd name="connsiteY20-978" fmla="*/ 6027081 h 6252535"/>
                <a:gd name="connsiteX21-979" fmla="*/ 86633 w 11548665"/>
                <a:gd name="connsiteY21-980" fmla="*/ 4960281 h 6252535"/>
                <a:gd name="connsiteX22-981" fmla="*/ 70758 w 11548665"/>
                <a:gd name="connsiteY22-982" fmla="*/ 3842681 h 6252535"/>
                <a:gd name="connsiteX23-983" fmla="*/ 39008 w 11548665"/>
                <a:gd name="connsiteY23-984" fmla="*/ 2394881 h 6252535"/>
                <a:gd name="connsiteX24-985" fmla="*/ 105683 w 11548665"/>
                <a:gd name="connsiteY24-986" fmla="*/ 1223306 h 6252535"/>
                <a:gd name="connsiteX25-987" fmla="*/ 172358 w 11548665"/>
                <a:gd name="connsiteY25-988" fmla="*/ 93006 h 6252535"/>
                <a:gd name="connsiteX0-989" fmla="*/ 172358 w 11548665"/>
                <a:gd name="connsiteY0-990" fmla="*/ 93006 h 6252535"/>
                <a:gd name="connsiteX1-991" fmla="*/ 1680483 w 11548665"/>
                <a:gd name="connsiteY1-992" fmla="*/ 96181 h 6252535"/>
                <a:gd name="connsiteX2-993" fmla="*/ 3725183 w 11548665"/>
                <a:gd name="connsiteY2-994" fmla="*/ 353356 h 6252535"/>
                <a:gd name="connsiteX3-995" fmla="*/ 6100083 w 11548665"/>
                <a:gd name="connsiteY3-996" fmla="*/ 175556 h 6252535"/>
                <a:gd name="connsiteX4-997" fmla="*/ 8373383 w 11548665"/>
                <a:gd name="connsiteY4-998" fmla="*/ 86656 h 6252535"/>
                <a:gd name="connsiteX5-999" fmla="*/ 10659383 w 11548665"/>
                <a:gd name="connsiteY5-1000" fmla="*/ 188256 h 6252535"/>
                <a:gd name="connsiteX6-1001" fmla="*/ 11383283 w 11548665"/>
                <a:gd name="connsiteY6-1002" fmla="*/ 239056 h 6252535"/>
                <a:gd name="connsiteX7-1003" fmla="*/ 11345183 w 11548665"/>
                <a:gd name="connsiteY7-1004" fmla="*/ 1458256 h 6252535"/>
                <a:gd name="connsiteX8-1005" fmla="*/ 11548383 w 11548665"/>
                <a:gd name="connsiteY8-1006" fmla="*/ 2626656 h 6252535"/>
                <a:gd name="connsiteX9-1007" fmla="*/ 11294383 w 11548665"/>
                <a:gd name="connsiteY9-1008" fmla="*/ 3452156 h 6252535"/>
                <a:gd name="connsiteX10-1009" fmla="*/ 11446783 w 11548665"/>
                <a:gd name="connsiteY10-1010" fmla="*/ 4480856 h 6252535"/>
                <a:gd name="connsiteX11-1011" fmla="*/ 11472183 w 11548665"/>
                <a:gd name="connsiteY11-1012" fmla="*/ 5268256 h 6252535"/>
                <a:gd name="connsiteX12-1013" fmla="*/ 11218183 w 11548665"/>
                <a:gd name="connsiteY12-1014" fmla="*/ 5954056 h 6252535"/>
                <a:gd name="connsiteX13-1015" fmla="*/ 10722883 w 11548665"/>
                <a:gd name="connsiteY13-1016" fmla="*/ 6173131 h 6252535"/>
                <a:gd name="connsiteX14-1017" fmla="*/ 9351283 w 11548665"/>
                <a:gd name="connsiteY14-1018" fmla="*/ 6135031 h 6252535"/>
                <a:gd name="connsiteX15-1019" fmla="*/ 7878083 w 11548665"/>
                <a:gd name="connsiteY15-1020" fmla="*/ 6011206 h 6252535"/>
                <a:gd name="connsiteX16-1021" fmla="*/ 6312808 w 11548665"/>
                <a:gd name="connsiteY16-1022" fmla="*/ 6160431 h 6252535"/>
                <a:gd name="connsiteX17-1023" fmla="*/ 4293508 w 11548665"/>
                <a:gd name="connsiteY17-1024" fmla="*/ 6093756 h 6252535"/>
                <a:gd name="connsiteX18-1025" fmla="*/ 2798083 w 11548665"/>
                <a:gd name="connsiteY18-1026" fmla="*/ 6252506 h 6252535"/>
                <a:gd name="connsiteX19-1027" fmla="*/ 1162958 w 11548665"/>
                <a:gd name="connsiteY19-1028" fmla="*/ 6106456 h 6252535"/>
                <a:gd name="connsiteX20-1029" fmla="*/ 77108 w 11548665"/>
                <a:gd name="connsiteY20-1030" fmla="*/ 6027081 h 6252535"/>
                <a:gd name="connsiteX21-1031" fmla="*/ 86633 w 11548665"/>
                <a:gd name="connsiteY21-1032" fmla="*/ 4960281 h 6252535"/>
                <a:gd name="connsiteX22-1033" fmla="*/ 70758 w 11548665"/>
                <a:gd name="connsiteY22-1034" fmla="*/ 3842681 h 6252535"/>
                <a:gd name="connsiteX23-1035" fmla="*/ 39008 w 11548665"/>
                <a:gd name="connsiteY23-1036" fmla="*/ 2394881 h 6252535"/>
                <a:gd name="connsiteX24-1037" fmla="*/ 105683 w 11548665"/>
                <a:gd name="connsiteY24-1038" fmla="*/ 1223306 h 6252535"/>
                <a:gd name="connsiteX25-1039" fmla="*/ 172358 w 11548665"/>
                <a:gd name="connsiteY25-1040" fmla="*/ 93006 h 6252535"/>
                <a:gd name="connsiteX0-1041" fmla="*/ 172358 w 11548665"/>
                <a:gd name="connsiteY0-1042" fmla="*/ 93006 h 6252535"/>
                <a:gd name="connsiteX1-1043" fmla="*/ 1680483 w 11548665"/>
                <a:gd name="connsiteY1-1044" fmla="*/ 96181 h 6252535"/>
                <a:gd name="connsiteX2-1045" fmla="*/ 3725183 w 11548665"/>
                <a:gd name="connsiteY2-1046" fmla="*/ 353356 h 6252535"/>
                <a:gd name="connsiteX3-1047" fmla="*/ 6100083 w 11548665"/>
                <a:gd name="connsiteY3-1048" fmla="*/ 175556 h 6252535"/>
                <a:gd name="connsiteX4-1049" fmla="*/ 8373383 w 11548665"/>
                <a:gd name="connsiteY4-1050" fmla="*/ 86656 h 6252535"/>
                <a:gd name="connsiteX5-1051" fmla="*/ 10659383 w 11548665"/>
                <a:gd name="connsiteY5-1052" fmla="*/ 188256 h 6252535"/>
                <a:gd name="connsiteX6-1053" fmla="*/ 11383283 w 11548665"/>
                <a:gd name="connsiteY6-1054" fmla="*/ 239056 h 6252535"/>
                <a:gd name="connsiteX7-1055" fmla="*/ 11345183 w 11548665"/>
                <a:gd name="connsiteY7-1056" fmla="*/ 1458256 h 6252535"/>
                <a:gd name="connsiteX8-1057" fmla="*/ 11548383 w 11548665"/>
                <a:gd name="connsiteY8-1058" fmla="*/ 2626656 h 6252535"/>
                <a:gd name="connsiteX9-1059" fmla="*/ 11294383 w 11548665"/>
                <a:gd name="connsiteY9-1060" fmla="*/ 3452156 h 6252535"/>
                <a:gd name="connsiteX10-1061" fmla="*/ 11446783 w 11548665"/>
                <a:gd name="connsiteY10-1062" fmla="*/ 4480856 h 6252535"/>
                <a:gd name="connsiteX11-1063" fmla="*/ 11472183 w 11548665"/>
                <a:gd name="connsiteY11-1064" fmla="*/ 5268256 h 6252535"/>
                <a:gd name="connsiteX12-1065" fmla="*/ 11418208 w 11548665"/>
                <a:gd name="connsiteY12-1066" fmla="*/ 6011206 h 6252535"/>
                <a:gd name="connsiteX13-1067" fmla="*/ 10722883 w 11548665"/>
                <a:gd name="connsiteY13-1068" fmla="*/ 6173131 h 6252535"/>
                <a:gd name="connsiteX14-1069" fmla="*/ 9351283 w 11548665"/>
                <a:gd name="connsiteY14-1070" fmla="*/ 6135031 h 6252535"/>
                <a:gd name="connsiteX15-1071" fmla="*/ 7878083 w 11548665"/>
                <a:gd name="connsiteY15-1072" fmla="*/ 6011206 h 6252535"/>
                <a:gd name="connsiteX16-1073" fmla="*/ 6312808 w 11548665"/>
                <a:gd name="connsiteY16-1074" fmla="*/ 6160431 h 6252535"/>
                <a:gd name="connsiteX17-1075" fmla="*/ 4293508 w 11548665"/>
                <a:gd name="connsiteY17-1076" fmla="*/ 6093756 h 6252535"/>
                <a:gd name="connsiteX18-1077" fmla="*/ 2798083 w 11548665"/>
                <a:gd name="connsiteY18-1078" fmla="*/ 6252506 h 6252535"/>
                <a:gd name="connsiteX19-1079" fmla="*/ 1162958 w 11548665"/>
                <a:gd name="connsiteY19-1080" fmla="*/ 6106456 h 6252535"/>
                <a:gd name="connsiteX20-1081" fmla="*/ 77108 w 11548665"/>
                <a:gd name="connsiteY20-1082" fmla="*/ 6027081 h 6252535"/>
                <a:gd name="connsiteX21-1083" fmla="*/ 86633 w 11548665"/>
                <a:gd name="connsiteY21-1084" fmla="*/ 4960281 h 6252535"/>
                <a:gd name="connsiteX22-1085" fmla="*/ 70758 w 11548665"/>
                <a:gd name="connsiteY22-1086" fmla="*/ 3842681 h 6252535"/>
                <a:gd name="connsiteX23-1087" fmla="*/ 39008 w 11548665"/>
                <a:gd name="connsiteY23-1088" fmla="*/ 2394881 h 6252535"/>
                <a:gd name="connsiteX24-1089" fmla="*/ 105683 w 11548665"/>
                <a:gd name="connsiteY24-1090" fmla="*/ 1223306 h 6252535"/>
                <a:gd name="connsiteX25-1091" fmla="*/ 172358 w 11548665"/>
                <a:gd name="connsiteY25-1092" fmla="*/ 93006 h 6252535"/>
                <a:gd name="connsiteX0-1093" fmla="*/ 172358 w 11548665"/>
                <a:gd name="connsiteY0-1094" fmla="*/ 93006 h 6252535"/>
                <a:gd name="connsiteX1-1095" fmla="*/ 1680483 w 11548665"/>
                <a:gd name="connsiteY1-1096" fmla="*/ 96181 h 6252535"/>
                <a:gd name="connsiteX2-1097" fmla="*/ 3725183 w 11548665"/>
                <a:gd name="connsiteY2-1098" fmla="*/ 353356 h 6252535"/>
                <a:gd name="connsiteX3-1099" fmla="*/ 6100083 w 11548665"/>
                <a:gd name="connsiteY3-1100" fmla="*/ 175556 h 6252535"/>
                <a:gd name="connsiteX4-1101" fmla="*/ 8373383 w 11548665"/>
                <a:gd name="connsiteY4-1102" fmla="*/ 86656 h 6252535"/>
                <a:gd name="connsiteX5-1103" fmla="*/ 10659383 w 11548665"/>
                <a:gd name="connsiteY5-1104" fmla="*/ 188256 h 6252535"/>
                <a:gd name="connsiteX6-1105" fmla="*/ 11383283 w 11548665"/>
                <a:gd name="connsiteY6-1106" fmla="*/ 239056 h 6252535"/>
                <a:gd name="connsiteX7-1107" fmla="*/ 11345183 w 11548665"/>
                <a:gd name="connsiteY7-1108" fmla="*/ 1458256 h 6252535"/>
                <a:gd name="connsiteX8-1109" fmla="*/ 11548383 w 11548665"/>
                <a:gd name="connsiteY8-1110" fmla="*/ 2626656 h 6252535"/>
                <a:gd name="connsiteX9-1111" fmla="*/ 11294383 w 11548665"/>
                <a:gd name="connsiteY9-1112" fmla="*/ 3452156 h 6252535"/>
                <a:gd name="connsiteX10-1113" fmla="*/ 11446783 w 11548665"/>
                <a:gd name="connsiteY10-1114" fmla="*/ 4480856 h 6252535"/>
                <a:gd name="connsiteX11-1115" fmla="*/ 11424558 w 11548665"/>
                <a:gd name="connsiteY11-1116" fmla="*/ 5306356 h 6252535"/>
                <a:gd name="connsiteX12-1117" fmla="*/ 11418208 w 11548665"/>
                <a:gd name="connsiteY12-1118" fmla="*/ 6011206 h 6252535"/>
                <a:gd name="connsiteX13-1119" fmla="*/ 10722883 w 11548665"/>
                <a:gd name="connsiteY13-1120" fmla="*/ 6173131 h 6252535"/>
                <a:gd name="connsiteX14-1121" fmla="*/ 9351283 w 11548665"/>
                <a:gd name="connsiteY14-1122" fmla="*/ 6135031 h 6252535"/>
                <a:gd name="connsiteX15-1123" fmla="*/ 7878083 w 11548665"/>
                <a:gd name="connsiteY15-1124" fmla="*/ 6011206 h 6252535"/>
                <a:gd name="connsiteX16-1125" fmla="*/ 6312808 w 11548665"/>
                <a:gd name="connsiteY16-1126" fmla="*/ 6160431 h 6252535"/>
                <a:gd name="connsiteX17-1127" fmla="*/ 4293508 w 11548665"/>
                <a:gd name="connsiteY17-1128" fmla="*/ 6093756 h 6252535"/>
                <a:gd name="connsiteX18-1129" fmla="*/ 2798083 w 11548665"/>
                <a:gd name="connsiteY18-1130" fmla="*/ 6252506 h 6252535"/>
                <a:gd name="connsiteX19-1131" fmla="*/ 1162958 w 11548665"/>
                <a:gd name="connsiteY19-1132" fmla="*/ 6106456 h 6252535"/>
                <a:gd name="connsiteX20-1133" fmla="*/ 77108 w 11548665"/>
                <a:gd name="connsiteY20-1134" fmla="*/ 6027081 h 6252535"/>
                <a:gd name="connsiteX21-1135" fmla="*/ 86633 w 11548665"/>
                <a:gd name="connsiteY21-1136" fmla="*/ 4960281 h 6252535"/>
                <a:gd name="connsiteX22-1137" fmla="*/ 70758 w 11548665"/>
                <a:gd name="connsiteY22-1138" fmla="*/ 3842681 h 6252535"/>
                <a:gd name="connsiteX23-1139" fmla="*/ 39008 w 11548665"/>
                <a:gd name="connsiteY23-1140" fmla="*/ 2394881 h 6252535"/>
                <a:gd name="connsiteX24-1141" fmla="*/ 105683 w 11548665"/>
                <a:gd name="connsiteY24-1142" fmla="*/ 1223306 h 6252535"/>
                <a:gd name="connsiteX25-1143" fmla="*/ 172358 w 11548665"/>
                <a:gd name="connsiteY25-1144" fmla="*/ 93006 h 6252535"/>
                <a:gd name="connsiteX0-1145" fmla="*/ 172358 w 11548665"/>
                <a:gd name="connsiteY0-1146" fmla="*/ 93006 h 6252535"/>
                <a:gd name="connsiteX1-1147" fmla="*/ 1680483 w 11548665"/>
                <a:gd name="connsiteY1-1148" fmla="*/ 96181 h 6252535"/>
                <a:gd name="connsiteX2-1149" fmla="*/ 3725183 w 11548665"/>
                <a:gd name="connsiteY2-1150" fmla="*/ 353356 h 6252535"/>
                <a:gd name="connsiteX3-1151" fmla="*/ 6100083 w 11548665"/>
                <a:gd name="connsiteY3-1152" fmla="*/ 175556 h 6252535"/>
                <a:gd name="connsiteX4-1153" fmla="*/ 8373383 w 11548665"/>
                <a:gd name="connsiteY4-1154" fmla="*/ 86656 h 6252535"/>
                <a:gd name="connsiteX5-1155" fmla="*/ 10659383 w 11548665"/>
                <a:gd name="connsiteY5-1156" fmla="*/ 188256 h 6252535"/>
                <a:gd name="connsiteX6-1157" fmla="*/ 11383283 w 11548665"/>
                <a:gd name="connsiteY6-1158" fmla="*/ 239056 h 6252535"/>
                <a:gd name="connsiteX7-1159" fmla="*/ 11345183 w 11548665"/>
                <a:gd name="connsiteY7-1160" fmla="*/ 1458256 h 6252535"/>
                <a:gd name="connsiteX8-1161" fmla="*/ 11548383 w 11548665"/>
                <a:gd name="connsiteY8-1162" fmla="*/ 2626656 h 6252535"/>
                <a:gd name="connsiteX9-1163" fmla="*/ 11294383 w 11548665"/>
                <a:gd name="connsiteY9-1164" fmla="*/ 3452156 h 6252535"/>
                <a:gd name="connsiteX10-1165" fmla="*/ 11446783 w 11548665"/>
                <a:gd name="connsiteY10-1166" fmla="*/ 4480856 h 6252535"/>
                <a:gd name="connsiteX11-1167" fmla="*/ 11338833 w 11548665"/>
                <a:gd name="connsiteY11-1168" fmla="*/ 5315881 h 6252535"/>
                <a:gd name="connsiteX12-1169" fmla="*/ 11418208 w 11548665"/>
                <a:gd name="connsiteY12-1170" fmla="*/ 6011206 h 6252535"/>
                <a:gd name="connsiteX13-1171" fmla="*/ 10722883 w 11548665"/>
                <a:gd name="connsiteY13-1172" fmla="*/ 6173131 h 6252535"/>
                <a:gd name="connsiteX14-1173" fmla="*/ 9351283 w 11548665"/>
                <a:gd name="connsiteY14-1174" fmla="*/ 6135031 h 6252535"/>
                <a:gd name="connsiteX15-1175" fmla="*/ 7878083 w 11548665"/>
                <a:gd name="connsiteY15-1176" fmla="*/ 6011206 h 6252535"/>
                <a:gd name="connsiteX16-1177" fmla="*/ 6312808 w 11548665"/>
                <a:gd name="connsiteY16-1178" fmla="*/ 6160431 h 6252535"/>
                <a:gd name="connsiteX17-1179" fmla="*/ 4293508 w 11548665"/>
                <a:gd name="connsiteY17-1180" fmla="*/ 6093756 h 6252535"/>
                <a:gd name="connsiteX18-1181" fmla="*/ 2798083 w 11548665"/>
                <a:gd name="connsiteY18-1182" fmla="*/ 6252506 h 6252535"/>
                <a:gd name="connsiteX19-1183" fmla="*/ 1162958 w 11548665"/>
                <a:gd name="connsiteY19-1184" fmla="*/ 6106456 h 6252535"/>
                <a:gd name="connsiteX20-1185" fmla="*/ 77108 w 11548665"/>
                <a:gd name="connsiteY20-1186" fmla="*/ 6027081 h 6252535"/>
                <a:gd name="connsiteX21-1187" fmla="*/ 86633 w 11548665"/>
                <a:gd name="connsiteY21-1188" fmla="*/ 4960281 h 6252535"/>
                <a:gd name="connsiteX22-1189" fmla="*/ 70758 w 11548665"/>
                <a:gd name="connsiteY22-1190" fmla="*/ 3842681 h 6252535"/>
                <a:gd name="connsiteX23-1191" fmla="*/ 39008 w 11548665"/>
                <a:gd name="connsiteY23-1192" fmla="*/ 2394881 h 6252535"/>
                <a:gd name="connsiteX24-1193" fmla="*/ 105683 w 11548665"/>
                <a:gd name="connsiteY24-1194" fmla="*/ 1223306 h 6252535"/>
                <a:gd name="connsiteX25-1195" fmla="*/ 172358 w 11548665"/>
                <a:gd name="connsiteY25-1196" fmla="*/ 93006 h 6252535"/>
                <a:gd name="connsiteX0-1197" fmla="*/ 172358 w 11563976"/>
                <a:gd name="connsiteY0-1198" fmla="*/ 93006 h 6252535"/>
                <a:gd name="connsiteX1-1199" fmla="*/ 1680483 w 11563976"/>
                <a:gd name="connsiteY1-1200" fmla="*/ 96181 h 6252535"/>
                <a:gd name="connsiteX2-1201" fmla="*/ 3725183 w 11563976"/>
                <a:gd name="connsiteY2-1202" fmla="*/ 353356 h 6252535"/>
                <a:gd name="connsiteX3-1203" fmla="*/ 6100083 w 11563976"/>
                <a:gd name="connsiteY3-1204" fmla="*/ 175556 h 6252535"/>
                <a:gd name="connsiteX4-1205" fmla="*/ 8373383 w 11563976"/>
                <a:gd name="connsiteY4-1206" fmla="*/ 86656 h 6252535"/>
                <a:gd name="connsiteX5-1207" fmla="*/ 10659383 w 11563976"/>
                <a:gd name="connsiteY5-1208" fmla="*/ 188256 h 6252535"/>
                <a:gd name="connsiteX6-1209" fmla="*/ 11383283 w 11563976"/>
                <a:gd name="connsiteY6-1210" fmla="*/ 239056 h 6252535"/>
                <a:gd name="connsiteX7-1211" fmla="*/ 11345183 w 11563976"/>
                <a:gd name="connsiteY7-1212" fmla="*/ 1458256 h 6252535"/>
                <a:gd name="connsiteX8-1213" fmla="*/ 11548383 w 11563976"/>
                <a:gd name="connsiteY8-1214" fmla="*/ 2626656 h 6252535"/>
                <a:gd name="connsiteX9-1215" fmla="*/ 11294383 w 11563976"/>
                <a:gd name="connsiteY9-1216" fmla="*/ 3452156 h 6252535"/>
                <a:gd name="connsiteX10-1217" fmla="*/ 11446783 w 11563976"/>
                <a:gd name="connsiteY10-1218" fmla="*/ 4480856 h 6252535"/>
                <a:gd name="connsiteX11-1219" fmla="*/ 11338833 w 11563976"/>
                <a:gd name="connsiteY11-1220" fmla="*/ 5315881 h 6252535"/>
                <a:gd name="connsiteX12-1221" fmla="*/ 11542033 w 11563976"/>
                <a:gd name="connsiteY12-1222" fmla="*/ 6039781 h 6252535"/>
                <a:gd name="connsiteX13-1223" fmla="*/ 10722883 w 11563976"/>
                <a:gd name="connsiteY13-1224" fmla="*/ 6173131 h 6252535"/>
                <a:gd name="connsiteX14-1225" fmla="*/ 9351283 w 11563976"/>
                <a:gd name="connsiteY14-1226" fmla="*/ 6135031 h 6252535"/>
                <a:gd name="connsiteX15-1227" fmla="*/ 7878083 w 11563976"/>
                <a:gd name="connsiteY15-1228" fmla="*/ 6011206 h 6252535"/>
                <a:gd name="connsiteX16-1229" fmla="*/ 6312808 w 11563976"/>
                <a:gd name="connsiteY16-1230" fmla="*/ 6160431 h 6252535"/>
                <a:gd name="connsiteX17-1231" fmla="*/ 4293508 w 11563976"/>
                <a:gd name="connsiteY17-1232" fmla="*/ 6093756 h 6252535"/>
                <a:gd name="connsiteX18-1233" fmla="*/ 2798083 w 11563976"/>
                <a:gd name="connsiteY18-1234" fmla="*/ 6252506 h 6252535"/>
                <a:gd name="connsiteX19-1235" fmla="*/ 1162958 w 11563976"/>
                <a:gd name="connsiteY19-1236" fmla="*/ 6106456 h 6252535"/>
                <a:gd name="connsiteX20-1237" fmla="*/ 77108 w 11563976"/>
                <a:gd name="connsiteY20-1238" fmla="*/ 6027081 h 6252535"/>
                <a:gd name="connsiteX21-1239" fmla="*/ 86633 w 11563976"/>
                <a:gd name="connsiteY21-1240" fmla="*/ 4960281 h 6252535"/>
                <a:gd name="connsiteX22-1241" fmla="*/ 70758 w 11563976"/>
                <a:gd name="connsiteY22-1242" fmla="*/ 3842681 h 6252535"/>
                <a:gd name="connsiteX23-1243" fmla="*/ 39008 w 11563976"/>
                <a:gd name="connsiteY23-1244" fmla="*/ 2394881 h 6252535"/>
                <a:gd name="connsiteX24-1245" fmla="*/ 105683 w 11563976"/>
                <a:gd name="connsiteY24-1246" fmla="*/ 1223306 h 6252535"/>
                <a:gd name="connsiteX25-1247" fmla="*/ 172358 w 11563976"/>
                <a:gd name="connsiteY25-1248" fmla="*/ 93006 h 6252535"/>
                <a:gd name="connsiteX0-1249" fmla="*/ 172358 w 11581839"/>
                <a:gd name="connsiteY0-1250" fmla="*/ 93006 h 6252535"/>
                <a:gd name="connsiteX1-1251" fmla="*/ 1680483 w 11581839"/>
                <a:gd name="connsiteY1-1252" fmla="*/ 96181 h 6252535"/>
                <a:gd name="connsiteX2-1253" fmla="*/ 3725183 w 11581839"/>
                <a:gd name="connsiteY2-1254" fmla="*/ 353356 h 6252535"/>
                <a:gd name="connsiteX3-1255" fmla="*/ 6100083 w 11581839"/>
                <a:gd name="connsiteY3-1256" fmla="*/ 175556 h 6252535"/>
                <a:gd name="connsiteX4-1257" fmla="*/ 8373383 w 11581839"/>
                <a:gd name="connsiteY4-1258" fmla="*/ 86656 h 6252535"/>
                <a:gd name="connsiteX5-1259" fmla="*/ 10659383 w 11581839"/>
                <a:gd name="connsiteY5-1260" fmla="*/ 188256 h 6252535"/>
                <a:gd name="connsiteX6-1261" fmla="*/ 11383283 w 11581839"/>
                <a:gd name="connsiteY6-1262" fmla="*/ 239056 h 6252535"/>
                <a:gd name="connsiteX7-1263" fmla="*/ 11345183 w 11581839"/>
                <a:gd name="connsiteY7-1264" fmla="*/ 1458256 h 6252535"/>
                <a:gd name="connsiteX8-1265" fmla="*/ 11548383 w 11581839"/>
                <a:gd name="connsiteY8-1266" fmla="*/ 2626656 h 6252535"/>
                <a:gd name="connsiteX9-1267" fmla="*/ 11294383 w 11581839"/>
                <a:gd name="connsiteY9-1268" fmla="*/ 3452156 h 6252535"/>
                <a:gd name="connsiteX10-1269" fmla="*/ 11446783 w 11581839"/>
                <a:gd name="connsiteY10-1270" fmla="*/ 4480856 h 6252535"/>
                <a:gd name="connsiteX11-1271" fmla="*/ 11453133 w 11581839"/>
                <a:gd name="connsiteY11-1272" fmla="*/ 5296831 h 6252535"/>
                <a:gd name="connsiteX12-1273" fmla="*/ 11542033 w 11581839"/>
                <a:gd name="connsiteY12-1274" fmla="*/ 6039781 h 6252535"/>
                <a:gd name="connsiteX13-1275" fmla="*/ 10722883 w 11581839"/>
                <a:gd name="connsiteY13-1276" fmla="*/ 6173131 h 6252535"/>
                <a:gd name="connsiteX14-1277" fmla="*/ 9351283 w 11581839"/>
                <a:gd name="connsiteY14-1278" fmla="*/ 6135031 h 6252535"/>
                <a:gd name="connsiteX15-1279" fmla="*/ 7878083 w 11581839"/>
                <a:gd name="connsiteY15-1280" fmla="*/ 6011206 h 6252535"/>
                <a:gd name="connsiteX16-1281" fmla="*/ 6312808 w 11581839"/>
                <a:gd name="connsiteY16-1282" fmla="*/ 6160431 h 6252535"/>
                <a:gd name="connsiteX17-1283" fmla="*/ 4293508 w 11581839"/>
                <a:gd name="connsiteY17-1284" fmla="*/ 6093756 h 6252535"/>
                <a:gd name="connsiteX18-1285" fmla="*/ 2798083 w 11581839"/>
                <a:gd name="connsiteY18-1286" fmla="*/ 6252506 h 6252535"/>
                <a:gd name="connsiteX19-1287" fmla="*/ 1162958 w 11581839"/>
                <a:gd name="connsiteY19-1288" fmla="*/ 6106456 h 6252535"/>
                <a:gd name="connsiteX20-1289" fmla="*/ 77108 w 11581839"/>
                <a:gd name="connsiteY20-1290" fmla="*/ 6027081 h 6252535"/>
                <a:gd name="connsiteX21-1291" fmla="*/ 86633 w 11581839"/>
                <a:gd name="connsiteY21-1292" fmla="*/ 4960281 h 6252535"/>
                <a:gd name="connsiteX22-1293" fmla="*/ 70758 w 11581839"/>
                <a:gd name="connsiteY22-1294" fmla="*/ 3842681 h 6252535"/>
                <a:gd name="connsiteX23-1295" fmla="*/ 39008 w 11581839"/>
                <a:gd name="connsiteY23-1296" fmla="*/ 2394881 h 6252535"/>
                <a:gd name="connsiteX24-1297" fmla="*/ 105683 w 11581839"/>
                <a:gd name="connsiteY24-1298" fmla="*/ 1223306 h 6252535"/>
                <a:gd name="connsiteX25-1299" fmla="*/ 172358 w 11581839"/>
                <a:gd name="connsiteY25-1300" fmla="*/ 93006 h 6252535"/>
                <a:gd name="connsiteX0-1301" fmla="*/ 172358 w 11581839"/>
                <a:gd name="connsiteY0-1302" fmla="*/ 93006 h 6252535"/>
                <a:gd name="connsiteX1-1303" fmla="*/ 1680483 w 11581839"/>
                <a:gd name="connsiteY1-1304" fmla="*/ 96181 h 6252535"/>
                <a:gd name="connsiteX2-1305" fmla="*/ 3725183 w 11581839"/>
                <a:gd name="connsiteY2-1306" fmla="*/ 353356 h 6252535"/>
                <a:gd name="connsiteX3-1307" fmla="*/ 6100083 w 11581839"/>
                <a:gd name="connsiteY3-1308" fmla="*/ 175556 h 6252535"/>
                <a:gd name="connsiteX4-1309" fmla="*/ 8373383 w 11581839"/>
                <a:gd name="connsiteY4-1310" fmla="*/ 86656 h 6252535"/>
                <a:gd name="connsiteX5-1311" fmla="*/ 10659383 w 11581839"/>
                <a:gd name="connsiteY5-1312" fmla="*/ 188256 h 6252535"/>
                <a:gd name="connsiteX6-1313" fmla="*/ 11383283 w 11581839"/>
                <a:gd name="connsiteY6-1314" fmla="*/ 239056 h 6252535"/>
                <a:gd name="connsiteX7-1315" fmla="*/ 11345183 w 11581839"/>
                <a:gd name="connsiteY7-1316" fmla="*/ 1458256 h 6252535"/>
                <a:gd name="connsiteX8-1317" fmla="*/ 11548383 w 11581839"/>
                <a:gd name="connsiteY8-1318" fmla="*/ 2626656 h 6252535"/>
                <a:gd name="connsiteX9-1319" fmla="*/ 11399158 w 11581839"/>
                <a:gd name="connsiteY9-1320" fmla="*/ 3461681 h 6252535"/>
                <a:gd name="connsiteX10-1321" fmla="*/ 11446783 w 11581839"/>
                <a:gd name="connsiteY10-1322" fmla="*/ 4480856 h 6252535"/>
                <a:gd name="connsiteX11-1323" fmla="*/ 11453133 w 11581839"/>
                <a:gd name="connsiteY11-1324" fmla="*/ 5296831 h 6252535"/>
                <a:gd name="connsiteX12-1325" fmla="*/ 11542033 w 11581839"/>
                <a:gd name="connsiteY12-1326" fmla="*/ 6039781 h 6252535"/>
                <a:gd name="connsiteX13-1327" fmla="*/ 10722883 w 11581839"/>
                <a:gd name="connsiteY13-1328" fmla="*/ 6173131 h 6252535"/>
                <a:gd name="connsiteX14-1329" fmla="*/ 9351283 w 11581839"/>
                <a:gd name="connsiteY14-1330" fmla="*/ 6135031 h 6252535"/>
                <a:gd name="connsiteX15-1331" fmla="*/ 7878083 w 11581839"/>
                <a:gd name="connsiteY15-1332" fmla="*/ 6011206 h 6252535"/>
                <a:gd name="connsiteX16-1333" fmla="*/ 6312808 w 11581839"/>
                <a:gd name="connsiteY16-1334" fmla="*/ 6160431 h 6252535"/>
                <a:gd name="connsiteX17-1335" fmla="*/ 4293508 w 11581839"/>
                <a:gd name="connsiteY17-1336" fmla="*/ 6093756 h 6252535"/>
                <a:gd name="connsiteX18-1337" fmla="*/ 2798083 w 11581839"/>
                <a:gd name="connsiteY18-1338" fmla="*/ 6252506 h 6252535"/>
                <a:gd name="connsiteX19-1339" fmla="*/ 1162958 w 11581839"/>
                <a:gd name="connsiteY19-1340" fmla="*/ 6106456 h 6252535"/>
                <a:gd name="connsiteX20-1341" fmla="*/ 77108 w 11581839"/>
                <a:gd name="connsiteY20-1342" fmla="*/ 6027081 h 6252535"/>
                <a:gd name="connsiteX21-1343" fmla="*/ 86633 w 11581839"/>
                <a:gd name="connsiteY21-1344" fmla="*/ 4960281 h 6252535"/>
                <a:gd name="connsiteX22-1345" fmla="*/ 70758 w 11581839"/>
                <a:gd name="connsiteY22-1346" fmla="*/ 3842681 h 6252535"/>
                <a:gd name="connsiteX23-1347" fmla="*/ 39008 w 11581839"/>
                <a:gd name="connsiteY23-1348" fmla="*/ 2394881 h 6252535"/>
                <a:gd name="connsiteX24-1349" fmla="*/ 105683 w 11581839"/>
                <a:gd name="connsiteY24-1350" fmla="*/ 1223306 h 6252535"/>
                <a:gd name="connsiteX25-1351" fmla="*/ 172358 w 11581839"/>
                <a:gd name="connsiteY25-1352" fmla="*/ 93006 h 6252535"/>
                <a:gd name="connsiteX0-1353" fmla="*/ 172358 w 11581839"/>
                <a:gd name="connsiteY0-1354" fmla="*/ 93006 h 6252535"/>
                <a:gd name="connsiteX1-1355" fmla="*/ 1680483 w 11581839"/>
                <a:gd name="connsiteY1-1356" fmla="*/ 96181 h 6252535"/>
                <a:gd name="connsiteX2-1357" fmla="*/ 3725183 w 11581839"/>
                <a:gd name="connsiteY2-1358" fmla="*/ 353356 h 6252535"/>
                <a:gd name="connsiteX3-1359" fmla="*/ 6100083 w 11581839"/>
                <a:gd name="connsiteY3-1360" fmla="*/ 175556 h 6252535"/>
                <a:gd name="connsiteX4-1361" fmla="*/ 8373383 w 11581839"/>
                <a:gd name="connsiteY4-1362" fmla="*/ 86656 h 6252535"/>
                <a:gd name="connsiteX5-1363" fmla="*/ 10659383 w 11581839"/>
                <a:gd name="connsiteY5-1364" fmla="*/ 188256 h 6252535"/>
                <a:gd name="connsiteX6-1365" fmla="*/ 11383283 w 11581839"/>
                <a:gd name="connsiteY6-1366" fmla="*/ 239056 h 6252535"/>
                <a:gd name="connsiteX7-1367" fmla="*/ 11345183 w 11581839"/>
                <a:gd name="connsiteY7-1368" fmla="*/ 1458256 h 6252535"/>
                <a:gd name="connsiteX8-1369" fmla="*/ 11434083 w 11581839"/>
                <a:gd name="connsiteY8-1370" fmla="*/ 2331381 h 6252535"/>
                <a:gd name="connsiteX9-1371" fmla="*/ 11399158 w 11581839"/>
                <a:gd name="connsiteY9-1372" fmla="*/ 3461681 h 6252535"/>
                <a:gd name="connsiteX10-1373" fmla="*/ 11446783 w 11581839"/>
                <a:gd name="connsiteY10-1374" fmla="*/ 4480856 h 6252535"/>
                <a:gd name="connsiteX11-1375" fmla="*/ 11453133 w 11581839"/>
                <a:gd name="connsiteY11-1376" fmla="*/ 5296831 h 6252535"/>
                <a:gd name="connsiteX12-1377" fmla="*/ 11542033 w 11581839"/>
                <a:gd name="connsiteY12-1378" fmla="*/ 6039781 h 6252535"/>
                <a:gd name="connsiteX13-1379" fmla="*/ 10722883 w 11581839"/>
                <a:gd name="connsiteY13-1380" fmla="*/ 6173131 h 6252535"/>
                <a:gd name="connsiteX14-1381" fmla="*/ 9351283 w 11581839"/>
                <a:gd name="connsiteY14-1382" fmla="*/ 6135031 h 6252535"/>
                <a:gd name="connsiteX15-1383" fmla="*/ 7878083 w 11581839"/>
                <a:gd name="connsiteY15-1384" fmla="*/ 6011206 h 6252535"/>
                <a:gd name="connsiteX16-1385" fmla="*/ 6312808 w 11581839"/>
                <a:gd name="connsiteY16-1386" fmla="*/ 6160431 h 6252535"/>
                <a:gd name="connsiteX17-1387" fmla="*/ 4293508 w 11581839"/>
                <a:gd name="connsiteY17-1388" fmla="*/ 6093756 h 6252535"/>
                <a:gd name="connsiteX18-1389" fmla="*/ 2798083 w 11581839"/>
                <a:gd name="connsiteY18-1390" fmla="*/ 6252506 h 6252535"/>
                <a:gd name="connsiteX19-1391" fmla="*/ 1162958 w 11581839"/>
                <a:gd name="connsiteY19-1392" fmla="*/ 6106456 h 6252535"/>
                <a:gd name="connsiteX20-1393" fmla="*/ 77108 w 11581839"/>
                <a:gd name="connsiteY20-1394" fmla="*/ 6027081 h 6252535"/>
                <a:gd name="connsiteX21-1395" fmla="*/ 86633 w 11581839"/>
                <a:gd name="connsiteY21-1396" fmla="*/ 4960281 h 6252535"/>
                <a:gd name="connsiteX22-1397" fmla="*/ 70758 w 11581839"/>
                <a:gd name="connsiteY22-1398" fmla="*/ 3842681 h 6252535"/>
                <a:gd name="connsiteX23-1399" fmla="*/ 39008 w 11581839"/>
                <a:gd name="connsiteY23-1400" fmla="*/ 2394881 h 6252535"/>
                <a:gd name="connsiteX24-1401" fmla="*/ 105683 w 11581839"/>
                <a:gd name="connsiteY24-1402" fmla="*/ 1223306 h 6252535"/>
                <a:gd name="connsiteX25-1403" fmla="*/ 172358 w 11581839"/>
                <a:gd name="connsiteY25-1404" fmla="*/ 93006 h 6252535"/>
                <a:gd name="connsiteX0-1405" fmla="*/ 172358 w 11596332"/>
                <a:gd name="connsiteY0-1406" fmla="*/ 93006 h 6252535"/>
                <a:gd name="connsiteX1-1407" fmla="*/ 1680483 w 11596332"/>
                <a:gd name="connsiteY1-1408" fmla="*/ 96181 h 6252535"/>
                <a:gd name="connsiteX2-1409" fmla="*/ 3725183 w 11596332"/>
                <a:gd name="connsiteY2-1410" fmla="*/ 353356 h 6252535"/>
                <a:gd name="connsiteX3-1411" fmla="*/ 6100083 w 11596332"/>
                <a:gd name="connsiteY3-1412" fmla="*/ 175556 h 6252535"/>
                <a:gd name="connsiteX4-1413" fmla="*/ 8373383 w 11596332"/>
                <a:gd name="connsiteY4-1414" fmla="*/ 86656 h 6252535"/>
                <a:gd name="connsiteX5-1415" fmla="*/ 10659383 w 11596332"/>
                <a:gd name="connsiteY5-1416" fmla="*/ 188256 h 6252535"/>
                <a:gd name="connsiteX6-1417" fmla="*/ 11383283 w 11596332"/>
                <a:gd name="connsiteY6-1418" fmla="*/ 239056 h 6252535"/>
                <a:gd name="connsiteX7-1419" fmla="*/ 11345183 w 11596332"/>
                <a:gd name="connsiteY7-1420" fmla="*/ 1458256 h 6252535"/>
                <a:gd name="connsiteX8-1421" fmla="*/ 11596008 w 11596332"/>
                <a:gd name="connsiteY8-1422" fmla="*/ 2321856 h 6252535"/>
                <a:gd name="connsiteX9-1423" fmla="*/ 11399158 w 11596332"/>
                <a:gd name="connsiteY9-1424" fmla="*/ 3461681 h 6252535"/>
                <a:gd name="connsiteX10-1425" fmla="*/ 11446783 w 11596332"/>
                <a:gd name="connsiteY10-1426" fmla="*/ 4480856 h 6252535"/>
                <a:gd name="connsiteX11-1427" fmla="*/ 11453133 w 11596332"/>
                <a:gd name="connsiteY11-1428" fmla="*/ 5296831 h 6252535"/>
                <a:gd name="connsiteX12-1429" fmla="*/ 11542033 w 11596332"/>
                <a:gd name="connsiteY12-1430" fmla="*/ 6039781 h 6252535"/>
                <a:gd name="connsiteX13-1431" fmla="*/ 10722883 w 11596332"/>
                <a:gd name="connsiteY13-1432" fmla="*/ 6173131 h 6252535"/>
                <a:gd name="connsiteX14-1433" fmla="*/ 9351283 w 11596332"/>
                <a:gd name="connsiteY14-1434" fmla="*/ 6135031 h 6252535"/>
                <a:gd name="connsiteX15-1435" fmla="*/ 7878083 w 11596332"/>
                <a:gd name="connsiteY15-1436" fmla="*/ 6011206 h 6252535"/>
                <a:gd name="connsiteX16-1437" fmla="*/ 6312808 w 11596332"/>
                <a:gd name="connsiteY16-1438" fmla="*/ 6160431 h 6252535"/>
                <a:gd name="connsiteX17-1439" fmla="*/ 4293508 w 11596332"/>
                <a:gd name="connsiteY17-1440" fmla="*/ 6093756 h 6252535"/>
                <a:gd name="connsiteX18-1441" fmla="*/ 2798083 w 11596332"/>
                <a:gd name="connsiteY18-1442" fmla="*/ 6252506 h 6252535"/>
                <a:gd name="connsiteX19-1443" fmla="*/ 1162958 w 11596332"/>
                <a:gd name="connsiteY19-1444" fmla="*/ 6106456 h 6252535"/>
                <a:gd name="connsiteX20-1445" fmla="*/ 77108 w 11596332"/>
                <a:gd name="connsiteY20-1446" fmla="*/ 6027081 h 6252535"/>
                <a:gd name="connsiteX21-1447" fmla="*/ 86633 w 11596332"/>
                <a:gd name="connsiteY21-1448" fmla="*/ 4960281 h 6252535"/>
                <a:gd name="connsiteX22-1449" fmla="*/ 70758 w 11596332"/>
                <a:gd name="connsiteY22-1450" fmla="*/ 3842681 h 6252535"/>
                <a:gd name="connsiteX23-1451" fmla="*/ 39008 w 11596332"/>
                <a:gd name="connsiteY23-1452" fmla="*/ 2394881 h 6252535"/>
                <a:gd name="connsiteX24-1453" fmla="*/ 105683 w 11596332"/>
                <a:gd name="connsiteY24-1454" fmla="*/ 1223306 h 6252535"/>
                <a:gd name="connsiteX25-1455" fmla="*/ 172358 w 11596332"/>
                <a:gd name="connsiteY25-1456" fmla="*/ 93006 h 6252535"/>
                <a:gd name="connsiteX0-1457" fmla="*/ 172358 w 11581839"/>
                <a:gd name="connsiteY0-1458" fmla="*/ 93006 h 6252535"/>
                <a:gd name="connsiteX1-1459" fmla="*/ 1680483 w 11581839"/>
                <a:gd name="connsiteY1-1460" fmla="*/ 96181 h 6252535"/>
                <a:gd name="connsiteX2-1461" fmla="*/ 3725183 w 11581839"/>
                <a:gd name="connsiteY2-1462" fmla="*/ 353356 h 6252535"/>
                <a:gd name="connsiteX3-1463" fmla="*/ 6100083 w 11581839"/>
                <a:gd name="connsiteY3-1464" fmla="*/ 175556 h 6252535"/>
                <a:gd name="connsiteX4-1465" fmla="*/ 8373383 w 11581839"/>
                <a:gd name="connsiteY4-1466" fmla="*/ 86656 h 6252535"/>
                <a:gd name="connsiteX5-1467" fmla="*/ 10659383 w 11581839"/>
                <a:gd name="connsiteY5-1468" fmla="*/ 188256 h 6252535"/>
                <a:gd name="connsiteX6-1469" fmla="*/ 11383283 w 11581839"/>
                <a:gd name="connsiteY6-1470" fmla="*/ 239056 h 6252535"/>
                <a:gd name="connsiteX7-1471" fmla="*/ 11345183 w 11581839"/>
                <a:gd name="connsiteY7-1472" fmla="*/ 1458256 h 6252535"/>
                <a:gd name="connsiteX8-1473" fmla="*/ 11538858 w 11581839"/>
                <a:gd name="connsiteY8-1474" fmla="*/ 2321856 h 6252535"/>
                <a:gd name="connsiteX9-1475" fmla="*/ 11399158 w 11581839"/>
                <a:gd name="connsiteY9-1476" fmla="*/ 3461681 h 6252535"/>
                <a:gd name="connsiteX10-1477" fmla="*/ 11446783 w 11581839"/>
                <a:gd name="connsiteY10-1478" fmla="*/ 4480856 h 6252535"/>
                <a:gd name="connsiteX11-1479" fmla="*/ 11453133 w 11581839"/>
                <a:gd name="connsiteY11-1480" fmla="*/ 5296831 h 6252535"/>
                <a:gd name="connsiteX12-1481" fmla="*/ 11542033 w 11581839"/>
                <a:gd name="connsiteY12-1482" fmla="*/ 6039781 h 6252535"/>
                <a:gd name="connsiteX13-1483" fmla="*/ 10722883 w 11581839"/>
                <a:gd name="connsiteY13-1484" fmla="*/ 6173131 h 6252535"/>
                <a:gd name="connsiteX14-1485" fmla="*/ 9351283 w 11581839"/>
                <a:gd name="connsiteY14-1486" fmla="*/ 6135031 h 6252535"/>
                <a:gd name="connsiteX15-1487" fmla="*/ 7878083 w 11581839"/>
                <a:gd name="connsiteY15-1488" fmla="*/ 6011206 h 6252535"/>
                <a:gd name="connsiteX16-1489" fmla="*/ 6312808 w 11581839"/>
                <a:gd name="connsiteY16-1490" fmla="*/ 6160431 h 6252535"/>
                <a:gd name="connsiteX17-1491" fmla="*/ 4293508 w 11581839"/>
                <a:gd name="connsiteY17-1492" fmla="*/ 6093756 h 6252535"/>
                <a:gd name="connsiteX18-1493" fmla="*/ 2798083 w 11581839"/>
                <a:gd name="connsiteY18-1494" fmla="*/ 6252506 h 6252535"/>
                <a:gd name="connsiteX19-1495" fmla="*/ 1162958 w 11581839"/>
                <a:gd name="connsiteY19-1496" fmla="*/ 6106456 h 6252535"/>
                <a:gd name="connsiteX20-1497" fmla="*/ 77108 w 11581839"/>
                <a:gd name="connsiteY20-1498" fmla="*/ 6027081 h 6252535"/>
                <a:gd name="connsiteX21-1499" fmla="*/ 86633 w 11581839"/>
                <a:gd name="connsiteY21-1500" fmla="*/ 4960281 h 6252535"/>
                <a:gd name="connsiteX22-1501" fmla="*/ 70758 w 11581839"/>
                <a:gd name="connsiteY22-1502" fmla="*/ 3842681 h 6252535"/>
                <a:gd name="connsiteX23-1503" fmla="*/ 39008 w 11581839"/>
                <a:gd name="connsiteY23-1504" fmla="*/ 2394881 h 6252535"/>
                <a:gd name="connsiteX24-1505" fmla="*/ 105683 w 11581839"/>
                <a:gd name="connsiteY24-1506" fmla="*/ 1223306 h 6252535"/>
                <a:gd name="connsiteX25-1507" fmla="*/ 172358 w 11581839"/>
                <a:gd name="connsiteY25-1508" fmla="*/ 93006 h 6252535"/>
                <a:gd name="connsiteX0-1509" fmla="*/ 172358 w 11580086"/>
                <a:gd name="connsiteY0-1510" fmla="*/ 93006 h 6252535"/>
                <a:gd name="connsiteX1-1511" fmla="*/ 1680483 w 11580086"/>
                <a:gd name="connsiteY1-1512" fmla="*/ 96181 h 6252535"/>
                <a:gd name="connsiteX2-1513" fmla="*/ 3725183 w 11580086"/>
                <a:gd name="connsiteY2-1514" fmla="*/ 353356 h 6252535"/>
                <a:gd name="connsiteX3-1515" fmla="*/ 6100083 w 11580086"/>
                <a:gd name="connsiteY3-1516" fmla="*/ 175556 h 6252535"/>
                <a:gd name="connsiteX4-1517" fmla="*/ 8373383 w 11580086"/>
                <a:gd name="connsiteY4-1518" fmla="*/ 86656 h 6252535"/>
                <a:gd name="connsiteX5-1519" fmla="*/ 10659383 w 11580086"/>
                <a:gd name="connsiteY5-1520" fmla="*/ 188256 h 6252535"/>
                <a:gd name="connsiteX6-1521" fmla="*/ 11383283 w 11580086"/>
                <a:gd name="connsiteY6-1522" fmla="*/ 239056 h 6252535"/>
                <a:gd name="connsiteX7-1523" fmla="*/ 11345183 w 11580086"/>
                <a:gd name="connsiteY7-1524" fmla="*/ 1458256 h 6252535"/>
                <a:gd name="connsiteX8-1525" fmla="*/ 11538858 w 11580086"/>
                <a:gd name="connsiteY8-1526" fmla="*/ 2321856 h 6252535"/>
                <a:gd name="connsiteX9-1527" fmla="*/ 11399158 w 11580086"/>
                <a:gd name="connsiteY9-1528" fmla="*/ 3461681 h 6252535"/>
                <a:gd name="connsiteX10-1529" fmla="*/ 11532508 w 11580086"/>
                <a:gd name="connsiteY10-1530" fmla="*/ 4471331 h 6252535"/>
                <a:gd name="connsiteX11-1531" fmla="*/ 11453133 w 11580086"/>
                <a:gd name="connsiteY11-1532" fmla="*/ 5296831 h 6252535"/>
                <a:gd name="connsiteX12-1533" fmla="*/ 11542033 w 11580086"/>
                <a:gd name="connsiteY12-1534" fmla="*/ 6039781 h 6252535"/>
                <a:gd name="connsiteX13-1535" fmla="*/ 10722883 w 11580086"/>
                <a:gd name="connsiteY13-1536" fmla="*/ 6173131 h 6252535"/>
                <a:gd name="connsiteX14-1537" fmla="*/ 9351283 w 11580086"/>
                <a:gd name="connsiteY14-1538" fmla="*/ 6135031 h 6252535"/>
                <a:gd name="connsiteX15-1539" fmla="*/ 7878083 w 11580086"/>
                <a:gd name="connsiteY15-1540" fmla="*/ 6011206 h 6252535"/>
                <a:gd name="connsiteX16-1541" fmla="*/ 6312808 w 11580086"/>
                <a:gd name="connsiteY16-1542" fmla="*/ 6160431 h 6252535"/>
                <a:gd name="connsiteX17-1543" fmla="*/ 4293508 w 11580086"/>
                <a:gd name="connsiteY17-1544" fmla="*/ 6093756 h 6252535"/>
                <a:gd name="connsiteX18-1545" fmla="*/ 2798083 w 11580086"/>
                <a:gd name="connsiteY18-1546" fmla="*/ 6252506 h 6252535"/>
                <a:gd name="connsiteX19-1547" fmla="*/ 1162958 w 11580086"/>
                <a:gd name="connsiteY19-1548" fmla="*/ 6106456 h 6252535"/>
                <a:gd name="connsiteX20-1549" fmla="*/ 77108 w 11580086"/>
                <a:gd name="connsiteY20-1550" fmla="*/ 6027081 h 6252535"/>
                <a:gd name="connsiteX21-1551" fmla="*/ 86633 w 11580086"/>
                <a:gd name="connsiteY21-1552" fmla="*/ 4960281 h 6252535"/>
                <a:gd name="connsiteX22-1553" fmla="*/ 70758 w 11580086"/>
                <a:gd name="connsiteY22-1554" fmla="*/ 3842681 h 6252535"/>
                <a:gd name="connsiteX23-1555" fmla="*/ 39008 w 11580086"/>
                <a:gd name="connsiteY23-1556" fmla="*/ 2394881 h 6252535"/>
                <a:gd name="connsiteX24-1557" fmla="*/ 105683 w 11580086"/>
                <a:gd name="connsiteY24-1558" fmla="*/ 1223306 h 6252535"/>
                <a:gd name="connsiteX25-1559" fmla="*/ 172358 w 11580086"/>
                <a:gd name="connsiteY25-1560" fmla="*/ 93006 h 6252535"/>
                <a:gd name="connsiteX0-1561" fmla="*/ 172358 w 11580086"/>
                <a:gd name="connsiteY0-1562" fmla="*/ 93006 h 6252535"/>
                <a:gd name="connsiteX1-1563" fmla="*/ 1680483 w 11580086"/>
                <a:gd name="connsiteY1-1564" fmla="*/ 96181 h 6252535"/>
                <a:gd name="connsiteX2-1565" fmla="*/ 3725183 w 11580086"/>
                <a:gd name="connsiteY2-1566" fmla="*/ 353356 h 6252535"/>
                <a:gd name="connsiteX3-1567" fmla="*/ 6100083 w 11580086"/>
                <a:gd name="connsiteY3-1568" fmla="*/ 175556 h 6252535"/>
                <a:gd name="connsiteX4-1569" fmla="*/ 8373383 w 11580086"/>
                <a:gd name="connsiteY4-1570" fmla="*/ 86656 h 6252535"/>
                <a:gd name="connsiteX5-1571" fmla="*/ 10659383 w 11580086"/>
                <a:gd name="connsiteY5-1572" fmla="*/ 188256 h 6252535"/>
                <a:gd name="connsiteX6-1573" fmla="*/ 11516633 w 11580086"/>
                <a:gd name="connsiteY6-1574" fmla="*/ 239056 h 6252535"/>
                <a:gd name="connsiteX7-1575" fmla="*/ 11345183 w 11580086"/>
                <a:gd name="connsiteY7-1576" fmla="*/ 1458256 h 6252535"/>
                <a:gd name="connsiteX8-1577" fmla="*/ 11538858 w 11580086"/>
                <a:gd name="connsiteY8-1578" fmla="*/ 2321856 h 6252535"/>
                <a:gd name="connsiteX9-1579" fmla="*/ 11399158 w 11580086"/>
                <a:gd name="connsiteY9-1580" fmla="*/ 3461681 h 6252535"/>
                <a:gd name="connsiteX10-1581" fmla="*/ 11532508 w 11580086"/>
                <a:gd name="connsiteY10-1582" fmla="*/ 4471331 h 6252535"/>
                <a:gd name="connsiteX11-1583" fmla="*/ 11453133 w 11580086"/>
                <a:gd name="connsiteY11-1584" fmla="*/ 5296831 h 6252535"/>
                <a:gd name="connsiteX12-1585" fmla="*/ 11542033 w 11580086"/>
                <a:gd name="connsiteY12-1586" fmla="*/ 6039781 h 6252535"/>
                <a:gd name="connsiteX13-1587" fmla="*/ 10722883 w 11580086"/>
                <a:gd name="connsiteY13-1588" fmla="*/ 6173131 h 6252535"/>
                <a:gd name="connsiteX14-1589" fmla="*/ 9351283 w 11580086"/>
                <a:gd name="connsiteY14-1590" fmla="*/ 6135031 h 6252535"/>
                <a:gd name="connsiteX15-1591" fmla="*/ 7878083 w 11580086"/>
                <a:gd name="connsiteY15-1592" fmla="*/ 6011206 h 6252535"/>
                <a:gd name="connsiteX16-1593" fmla="*/ 6312808 w 11580086"/>
                <a:gd name="connsiteY16-1594" fmla="*/ 6160431 h 6252535"/>
                <a:gd name="connsiteX17-1595" fmla="*/ 4293508 w 11580086"/>
                <a:gd name="connsiteY17-1596" fmla="*/ 6093756 h 6252535"/>
                <a:gd name="connsiteX18-1597" fmla="*/ 2798083 w 11580086"/>
                <a:gd name="connsiteY18-1598" fmla="*/ 6252506 h 6252535"/>
                <a:gd name="connsiteX19-1599" fmla="*/ 1162958 w 11580086"/>
                <a:gd name="connsiteY19-1600" fmla="*/ 6106456 h 6252535"/>
                <a:gd name="connsiteX20-1601" fmla="*/ 77108 w 11580086"/>
                <a:gd name="connsiteY20-1602" fmla="*/ 6027081 h 6252535"/>
                <a:gd name="connsiteX21-1603" fmla="*/ 86633 w 11580086"/>
                <a:gd name="connsiteY21-1604" fmla="*/ 4960281 h 6252535"/>
                <a:gd name="connsiteX22-1605" fmla="*/ 70758 w 11580086"/>
                <a:gd name="connsiteY22-1606" fmla="*/ 3842681 h 6252535"/>
                <a:gd name="connsiteX23-1607" fmla="*/ 39008 w 11580086"/>
                <a:gd name="connsiteY23-1608" fmla="*/ 2394881 h 6252535"/>
                <a:gd name="connsiteX24-1609" fmla="*/ 105683 w 11580086"/>
                <a:gd name="connsiteY24-1610" fmla="*/ 1223306 h 6252535"/>
                <a:gd name="connsiteX25-1611" fmla="*/ 172358 w 11580086"/>
                <a:gd name="connsiteY25-1612" fmla="*/ 93006 h 6252535"/>
                <a:gd name="connsiteX0-1613" fmla="*/ 172358 w 11580086"/>
                <a:gd name="connsiteY0-1614" fmla="*/ 93006 h 6252535"/>
                <a:gd name="connsiteX1-1615" fmla="*/ 1680483 w 11580086"/>
                <a:gd name="connsiteY1-1616" fmla="*/ 96181 h 6252535"/>
                <a:gd name="connsiteX2-1617" fmla="*/ 3725183 w 11580086"/>
                <a:gd name="connsiteY2-1618" fmla="*/ 353356 h 6252535"/>
                <a:gd name="connsiteX3-1619" fmla="*/ 6100083 w 11580086"/>
                <a:gd name="connsiteY3-1620" fmla="*/ 175556 h 6252535"/>
                <a:gd name="connsiteX4-1621" fmla="*/ 8373383 w 11580086"/>
                <a:gd name="connsiteY4-1622" fmla="*/ 86656 h 6252535"/>
                <a:gd name="connsiteX5-1623" fmla="*/ 10659383 w 11580086"/>
                <a:gd name="connsiteY5-1624" fmla="*/ 188256 h 6252535"/>
                <a:gd name="connsiteX6-1625" fmla="*/ 11516633 w 11580086"/>
                <a:gd name="connsiteY6-1626" fmla="*/ 239056 h 6252535"/>
                <a:gd name="connsiteX7-1627" fmla="*/ 11449958 w 11580086"/>
                <a:gd name="connsiteY7-1628" fmla="*/ 1439206 h 6252535"/>
                <a:gd name="connsiteX8-1629" fmla="*/ 11538858 w 11580086"/>
                <a:gd name="connsiteY8-1630" fmla="*/ 2321856 h 6252535"/>
                <a:gd name="connsiteX9-1631" fmla="*/ 11399158 w 11580086"/>
                <a:gd name="connsiteY9-1632" fmla="*/ 3461681 h 6252535"/>
                <a:gd name="connsiteX10-1633" fmla="*/ 11532508 w 11580086"/>
                <a:gd name="connsiteY10-1634" fmla="*/ 4471331 h 6252535"/>
                <a:gd name="connsiteX11-1635" fmla="*/ 11453133 w 11580086"/>
                <a:gd name="connsiteY11-1636" fmla="*/ 5296831 h 6252535"/>
                <a:gd name="connsiteX12-1637" fmla="*/ 11542033 w 11580086"/>
                <a:gd name="connsiteY12-1638" fmla="*/ 6039781 h 6252535"/>
                <a:gd name="connsiteX13-1639" fmla="*/ 10722883 w 11580086"/>
                <a:gd name="connsiteY13-1640" fmla="*/ 6173131 h 6252535"/>
                <a:gd name="connsiteX14-1641" fmla="*/ 9351283 w 11580086"/>
                <a:gd name="connsiteY14-1642" fmla="*/ 6135031 h 6252535"/>
                <a:gd name="connsiteX15-1643" fmla="*/ 7878083 w 11580086"/>
                <a:gd name="connsiteY15-1644" fmla="*/ 6011206 h 6252535"/>
                <a:gd name="connsiteX16-1645" fmla="*/ 6312808 w 11580086"/>
                <a:gd name="connsiteY16-1646" fmla="*/ 6160431 h 6252535"/>
                <a:gd name="connsiteX17-1647" fmla="*/ 4293508 w 11580086"/>
                <a:gd name="connsiteY17-1648" fmla="*/ 6093756 h 6252535"/>
                <a:gd name="connsiteX18-1649" fmla="*/ 2798083 w 11580086"/>
                <a:gd name="connsiteY18-1650" fmla="*/ 6252506 h 6252535"/>
                <a:gd name="connsiteX19-1651" fmla="*/ 1162958 w 11580086"/>
                <a:gd name="connsiteY19-1652" fmla="*/ 6106456 h 6252535"/>
                <a:gd name="connsiteX20-1653" fmla="*/ 77108 w 11580086"/>
                <a:gd name="connsiteY20-1654" fmla="*/ 6027081 h 6252535"/>
                <a:gd name="connsiteX21-1655" fmla="*/ 86633 w 11580086"/>
                <a:gd name="connsiteY21-1656" fmla="*/ 4960281 h 6252535"/>
                <a:gd name="connsiteX22-1657" fmla="*/ 70758 w 11580086"/>
                <a:gd name="connsiteY22-1658" fmla="*/ 3842681 h 6252535"/>
                <a:gd name="connsiteX23-1659" fmla="*/ 39008 w 11580086"/>
                <a:gd name="connsiteY23-1660" fmla="*/ 2394881 h 6252535"/>
                <a:gd name="connsiteX24-1661" fmla="*/ 105683 w 11580086"/>
                <a:gd name="connsiteY24-1662" fmla="*/ 1223306 h 6252535"/>
                <a:gd name="connsiteX25-1663" fmla="*/ 172358 w 11580086"/>
                <a:gd name="connsiteY25-1664" fmla="*/ 93006 h 6252535"/>
                <a:gd name="connsiteX0-1665" fmla="*/ 172358 w 11580086"/>
                <a:gd name="connsiteY0-1666" fmla="*/ 128654 h 6288183"/>
                <a:gd name="connsiteX1-1667" fmla="*/ 1680483 w 11580086"/>
                <a:gd name="connsiteY1-1668" fmla="*/ 131829 h 6288183"/>
                <a:gd name="connsiteX2-1669" fmla="*/ 3725183 w 11580086"/>
                <a:gd name="connsiteY2-1670" fmla="*/ 389004 h 6288183"/>
                <a:gd name="connsiteX3-1671" fmla="*/ 6100083 w 11580086"/>
                <a:gd name="connsiteY3-1672" fmla="*/ 211204 h 6288183"/>
                <a:gd name="connsiteX4-1673" fmla="*/ 8373383 w 11580086"/>
                <a:gd name="connsiteY4-1674" fmla="*/ 122304 h 6288183"/>
                <a:gd name="connsiteX5-1675" fmla="*/ 10659383 w 11580086"/>
                <a:gd name="connsiteY5-1676" fmla="*/ 223904 h 6288183"/>
                <a:gd name="connsiteX6-1677" fmla="*/ 11507108 w 11580086"/>
                <a:gd name="connsiteY6-1678" fmla="*/ 65154 h 6288183"/>
                <a:gd name="connsiteX7-1679" fmla="*/ 11449958 w 11580086"/>
                <a:gd name="connsiteY7-1680" fmla="*/ 1474854 h 6288183"/>
                <a:gd name="connsiteX8-1681" fmla="*/ 11538858 w 11580086"/>
                <a:gd name="connsiteY8-1682" fmla="*/ 2357504 h 6288183"/>
                <a:gd name="connsiteX9-1683" fmla="*/ 11399158 w 11580086"/>
                <a:gd name="connsiteY9-1684" fmla="*/ 3497329 h 6288183"/>
                <a:gd name="connsiteX10-1685" fmla="*/ 11532508 w 11580086"/>
                <a:gd name="connsiteY10-1686" fmla="*/ 4506979 h 6288183"/>
                <a:gd name="connsiteX11-1687" fmla="*/ 11453133 w 11580086"/>
                <a:gd name="connsiteY11-1688" fmla="*/ 5332479 h 6288183"/>
                <a:gd name="connsiteX12-1689" fmla="*/ 11542033 w 11580086"/>
                <a:gd name="connsiteY12-1690" fmla="*/ 6075429 h 6288183"/>
                <a:gd name="connsiteX13-1691" fmla="*/ 10722883 w 11580086"/>
                <a:gd name="connsiteY13-1692" fmla="*/ 6208779 h 6288183"/>
                <a:gd name="connsiteX14-1693" fmla="*/ 9351283 w 11580086"/>
                <a:gd name="connsiteY14-1694" fmla="*/ 6170679 h 6288183"/>
                <a:gd name="connsiteX15-1695" fmla="*/ 7878083 w 11580086"/>
                <a:gd name="connsiteY15-1696" fmla="*/ 6046854 h 6288183"/>
                <a:gd name="connsiteX16-1697" fmla="*/ 6312808 w 11580086"/>
                <a:gd name="connsiteY16-1698" fmla="*/ 6196079 h 6288183"/>
                <a:gd name="connsiteX17-1699" fmla="*/ 4293508 w 11580086"/>
                <a:gd name="connsiteY17-1700" fmla="*/ 6129404 h 6288183"/>
                <a:gd name="connsiteX18-1701" fmla="*/ 2798083 w 11580086"/>
                <a:gd name="connsiteY18-1702" fmla="*/ 6288154 h 6288183"/>
                <a:gd name="connsiteX19-1703" fmla="*/ 1162958 w 11580086"/>
                <a:gd name="connsiteY19-1704" fmla="*/ 6142104 h 6288183"/>
                <a:gd name="connsiteX20-1705" fmla="*/ 77108 w 11580086"/>
                <a:gd name="connsiteY20-1706" fmla="*/ 6062729 h 6288183"/>
                <a:gd name="connsiteX21-1707" fmla="*/ 86633 w 11580086"/>
                <a:gd name="connsiteY21-1708" fmla="*/ 4995929 h 6288183"/>
                <a:gd name="connsiteX22-1709" fmla="*/ 70758 w 11580086"/>
                <a:gd name="connsiteY22-1710" fmla="*/ 3878329 h 6288183"/>
                <a:gd name="connsiteX23-1711" fmla="*/ 39008 w 11580086"/>
                <a:gd name="connsiteY23-1712" fmla="*/ 2430529 h 6288183"/>
                <a:gd name="connsiteX24-1713" fmla="*/ 105683 w 11580086"/>
                <a:gd name="connsiteY24-1714" fmla="*/ 1258954 h 6288183"/>
                <a:gd name="connsiteX25-1715" fmla="*/ 172358 w 11580086"/>
                <a:gd name="connsiteY25-1716" fmla="*/ 128654 h 6288183"/>
                <a:gd name="connsiteX0-1717" fmla="*/ 172358 w 11580086"/>
                <a:gd name="connsiteY0-1718" fmla="*/ 178015 h 6337544"/>
                <a:gd name="connsiteX1-1719" fmla="*/ 1680483 w 11580086"/>
                <a:gd name="connsiteY1-1720" fmla="*/ 181190 h 6337544"/>
                <a:gd name="connsiteX2-1721" fmla="*/ 3725183 w 11580086"/>
                <a:gd name="connsiteY2-1722" fmla="*/ 438365 h 6337544"/>
                <a:gd name="connsiteX3-1723" fmla="*/ 6100083 w 11580086"/>
                <a:gd name="connsiteY3-1724" fmla="*/ 260565 h 6337544"/>
                <a:gd name="connsiteX4-1725" fmla="*/ 8373383 w 11580086"/>
                <a:gd name="connsiteY4-1726" fmla="*/ 171665 h 6337544"/>
                <a:gd name="connsiteX5-1727" fmla="*/ 10554608 w 11580086"/>
                <a:gd name="connsiteY5-1728" fmla="*/ 92290 h 6337544"/>
                <a:gd name="connsiteX6-1729" fmla="*/ 11507108 w 11580086"/>
                <a:gd name="connsiteY6-1730" fmla="*/ 114515 h 6337544"/>
                <a:gd name="connsiteX7-1731" fmla="*/ 11449958 w 11580086"/>
                <a:gd name="connsiteY7-1732" fmla="*/ 1524215 h 6337544"/>
                <a:gd name="connsiteX8-1733" fmla="*/ 11538858 w 11580086"/>
                <a:gd name="connsiteY8-1734" fmla="*/ 2406865 h 6337544"/>
                <a:gd name="connsiteX9-1735" fmla="*/ 11399158 w 11580086"/>
                <a:gd name="connsiteY9-1736" fmla="*/ 3546690 h 6337544"/>
                <a:gd name="connsiteX10-1737" fmla="*/ 11532508 w 11580086"/>
                <a:gd name="connsiteY10-1738" fmla="*/ 4556340 h 6337544"/>
                <a:gd name="connsiteX11-1739" fmla="*/ 11453133 w 11580086"/>
                <a:gd name="connsiteY11-1740" fmla="*/ 5381840 h 6337544"/>
                <a:gd name="connsiteX12-1741" fmla="*/ 11542033 w 11580086"/>
                <a:gd name="connsiteY12-1742" fmla="*/ 6124790 h 6337544"/>
                <a:gd name="connsiteX13-1743" fmla="*/ 10722883 w 11580086"/>
                <a:gd name="connsiteY13-1744" fmla="*/ 6258140 h 6337544"/>
                <a:gd name="connsiteX14-1745" fmla="*/ 9351283 w 11580086"/>
                <a:gd name="connsiteY14-1746" fmla="*/ 6220040 h 6337544"/>
                <a:gd name="connsiteX15-1747" fmla="*/ 7878083 w 11580086"/>
                <a:gd name="connsiteY15-1748" fmla="*/ 6096215 h 6337544"/>
                <a:gd name="connsiteX16-1749" fmla="*/ 6312808 w 11580086"/>
                <a:gd name="connsiteY16-1750" fmla="*/ 6245440 h 6337544"/>
                <a:gd name="connsiteX17-1751" fmla="*/ 4293508 w 11580086"/>
                <a:gd name="connsiteY17-1752" fmla="*/ 6178765 h 6337544"/>
                <a:gd name="connsiteX18-1753" fmla="*/ 2798083 w 11580086"/>
                <a:gd name="connsiteY18-1754" fmla="*/ 6337515 h 6337544"/>
                <a:gd name="connsiteX19-1755" fmla="*/ 1162958 w 11580086"/>
                <a:gd name="connsiteY19-1756" fmla="*/ 6191465 h 6337544"/>
                <a:gd name="connsiteX20-1757" fmla="*/ 77108 w 11580086"/>
                <a:gd name="connsiteY20-1758" fmla="*/ 6112090 h 6337544"/>
                <a:gd name="connsiteX21-1759" fmla="*/ 86633 w 11580086"/>
                <a:gd name="connsiteY21-1760" fmla="*/ 5045290 h 6337544"/>
                <a:gd name="connsiteX22-1761" fmla="*/ 70758 w 11580086"/>
                <a:gd name="connsiteY22-1762" fmla="*/ 3927690 h 6337544"/>
                <a:gd name="connsiteX23-1763" fmla="*/ 39008 w 11580086"/>
                <a:gd name="connsiteY23-1764" fmla="*/ 2479890 h 6337544"/>
                <a:gd name="connsiteX24-1765" fmla="*/ 105683 w 11580086"/>
                <a:gd name="connsiteY24-1766" fmla="*/ 1308315 h 6337544"/>
                <a:gd name="connsiteX25-1767" fmla="*/ 172358 w 11580086"/>
                <a:gd name="connsiteY25-1768" fmla="*/ 178015 h 6337544"/>
                <a:gd name="connsiteX0-1769" fmla="*/ 172358 w 11580086"/>
                <a:gd name="connsiteY0-1770" fmla="*/ 173362 h 6332891"/>
                <a:gd name="connsiteX1-1771" fmla="*/ 1680483 w 11580086"/>
                <a:gd name="connsiteY1-1772" fmla="*/ 176537 h 6332891"/>
                <a:gd name="connsiteX2-1773" fmla="*/ 3725183 w 11580086"/>
                <a:gd name="connsiteY2-1774" fmla="*/ 433712 h 6332891"/>
                <a:gd name="connsiteX3-1775" fmla="*/ 6100083 w 11580086"/>
                <a:gd name="connsiteY3-1776" fmla="*/ 255912 h 6332891"/>
                <a:gd name="connsiteX4-1777" fmla="*/ 8401958 w 11580086"/>
                <a:gd name="connsiteY4-1778" fmla="*/ 52712 h 6332891"/>
                <a:gd name="connsiteX5-1779" fmla="*/ 10554608 w 11580086"/>
                <a:gd name="connsiteY5-1780" fmla="*/ 87637 h 6332891"/>
                <a:gd name="connsiteX6-1781" fmla="*/ 11507108 w 11580086"/>
                <a:gd name="connsiteY6-1782" fmla="*/ 109862 h 6332891"/>
                <a:gd name="connsiteX7-1783" fmla="*/ 11449958 w 11580086"/>
                <a:gd name="connsiteY7-1784" fmla="*/ 1519562 h 6332891"/>
                <a:gd name="connsiteX8-1785" fmla="*/ 11538858 w 11580086"/>
                <a:gd name="connsiteY8-1786" fmla="*/ 2402212 h 6332891"/>
                <a:gd name="connsiteX9-1787" fmla="*/ 11399158 w 11580086"/>
                <a:gd name="connsiteY9-1788" fmla="*/ 3542037 h 6332891"/>
                <a:gd name="connsiteX10-1789" fmla="*/ 11532508 w 11580086"/>
                <a:gd name="connsiteY10-1790" fmla="*/ 4551687 h 6332891"/>
                <a:gd name="connsiteX11-1791" fmla="*/ 11453133 w 11580086"/>
                <a:gd name="connsiteY11-1792" fmla="*/ 5377187 h 6332891"/>
                <a:gd name="connsiteX12-1793" fmla="*/ 11542033 w 11580086"/>
                <a:gd name="connsiteY12-1794" fmla="*/ 6120137 h 6332891"/>
                <a:gd name="connsiteX13-1795" fmla="*/ 10722883 w 11580086"/>
                <a:gd name="connsiteY13-1796" fmla="*/ 6253487 h 6332891"/>
                <a:gd name="connsiteX14-1797" fmla="*/ 9351283 w 11580086"/>
                <a:gd name="connsiteY14-1798" fmla="*/ 6215387 h 6332891"/>
                <a:gd name="connsiteX15-1799" fmla="*/ 7878083 w 11580086"/>
                <a:gd name="connsiteY15-1800" fmla="*/ 6091562 h 6332891"/>
                <a:gd name="connsiteX16-1801" fmla="*/ 6312808 w 11580086"/>
                <a:gd name="connsiteY16-1802" fmla="*/ 6240787 h 6332891"/>
                <a:gd name="connsiteX17-1803" fmla="*/ 4293508 w 11580086"/>
                <a:gd name="connsiteY17-1804" fmla="*/ 6174112 h 6332891"/>
                <a:gd name="connsiteX18-1805" fmla="*/ 2798083 w 11580086"/>
                <a:gd name="connsiteY18-1806" fmla="*/ 6332862 h 6332891"/>
                <a:gd name="connsiteX19-1807" fmla="*/ 1162958 w 11580086"/>
                <a:gd name="connsiteY19-1808" fmla="*/ 6186812 h 6332891"/>
                <a:gd name="connsiteX20-1809" fmla="*/ 77108 w 11580086"/>
                <a:gd name="connsiteY20-1810" fmla="*/ 6107437 h 6332891"/>
                <a:gd name="connsiteX21-1811" fmla="*/ 86633 w 11580086"/>
                <a:gd name="connsiteY21-1812" fmla="*/ 5040637 h 6332891"/>
                <a:gd name="connsiteX22-1813" fmla="*/ 70758 w 11580086"/>
                <a:gd name="connsiteY22-1814" fmla="*/ 3923037 h 6332891"/>
                <a:gd name="connsiteX23-1815" fmla="*/ 39008 w 11580086"/>
                <a:gd name="connsiteY23-1816" fmla="*/ 2475237 h 6332891"/>
                <a:gd name="connsiteX24-1817" fmla="*/ 105683 w 11580086"/>
                <a:gd name="connsiteY24-1818" fmla="*/ 1303662 h 6332891"/>
                <a:gd name="connsiteX25-1819" fmla="*/ 172358 w 11580086"/>
                <a:gd name="connsiteY25-1820" fmla="*/ 173362 h 6332891"/>
                <a:gd name="connsiteX0-1821" fmla="*/ 172358 w 11580086"/>
                <a:gd name="connsiteY0-1822" fmla="*/ 173362 h 6332891"/>
                <a:gd name="connsiteX1-1823" fmla="*/ 1680483 w 11580086"/>
                <a:gd name="connsiteY1-1824" fmla="*/ 176537 h 6332891"/>
                <a:gd name="connsiteX2-1825" fmla="*/ 3906158 w 11580086"/>
                <a:gd name="connsiteY2-1826" fmla="*/ 52712 h 6332891"/>
                <a:gd name="connsiteX3-1827" fmla="*/ 6100083 w 11580086"/>
                <a:gd name="connsiteY3-1828" fmla="*/ 255912 h 6332891"/>
                <a:gd name="connsiteX4-1829" fmla="*/ 8401958 w 11580086"/>
                <a:gd name="connsiteY4-1830" fmla="*/ 52712 h 6332891"/>
                <a:gd name="connsiteX5-1831" fmla="*/ 10554608 w 11580086"/>
                <a:gd name="connsiteY5-1832" fmla="*/ 87637 h 6332891"/>
                <a:gd name="connsiteX6-1833" fmla="*/ 11507108 w 11580086"/>
                <a:gd name="connsiteY6-1834" fmla="*/ 109862 h 6332891"/>
                <a:gd name="connsiteX7-1835" fmla="*/ 11449958 w 11580086"/>
                <a:gd name="connsiteY7-1836" fmla="*/ 1519562 h 6332891"/>
                <a:gd name="connsiteX8-1837" fmla="*/ 11538858 w 11580086"/>
                <a:gd name="connsiteY8-1838" fmla="*/ 2402212 h 6332891"/>
                <a:gd name="connsiteX9-1839" fmla="*/ 11399158 w 11580086"/>
                <a:gd name="connsiteY9-1840" fmla="*/ 3542037 h 6332891"/>
                <a:gd name="connsiteX10-1841" fmla="*/ 11532508 w 11580086"/>
                <a:gd name="connsiteY10-1842" fmla="*/ 4551687 h 6332891"/>
                <a:gd name="connsiteX11-1843" fmla="*/ 11453133 w 11580086"/>
                <a:gd name="connsiteY11-1844" fmla="*/ 5377187 h 6332891"/>
                <a:gd name="connsiteX12-1845" fmla="*/ 11542033 w 11580086"/>
                <a:gd name="connsiteY12-1846" fmla="*/ 6120137 h 6332891"/>
                <a:gd name="connsiteX13-1847" fmla="*/ 10722883 w 11580086"/>
                <a:gd name="connsiteY13-1848" fmla="*/ 6253487 h 6332891"/>
                <a:gd name="connsiteX14-1849" fmla="*/ 9351283 w 11580086"/>
                <a:gd name="connsiteY14-1850" fmla="*/ 6215387 h 6332891"/>
                <a:gd name="connsiteX15-1851" fmla="*/ 7878083 w 11580086"/>
                <a:gd name="connsiteY15-1852" fmla="*/ 6091562 h 6332891"/>
                <a:gd name="connsiteX16-1853" fmla="*/ 6312808 w 11580086"/>
                <a:gd name="connsiteY16-1854" fmla="*/ 6240787 h 6332891"/>
                <a:gd name="connsiteX17-1855" fmla="*/ 4293508 w 11580086"/>
                <a:gd name="connsiteY17-1856" fmla="*/ 6174112 h 6332891"/>
                <a:gd name="connsiteX18-1857" fmla="*/ 2798083 w 11580086"/>
                <a:gd name="connsiteY18-1858" fmla="*/ 6332862 h 6332891"/>
                <a:gd name="connsiteX19-1859" fmla="*/ 1162958 w 11580086"/>
                <a:gd name="connsiteY19-1860" fmla="*/ 6186812 h 6332891"/>
                <a:gd name="connsiteX20-1861" fmla="*/ 77108 w 11580086"/>
                <a:gd name="connsiteY20-1862" fmla="*/ 6107437 h 6332891"/>
                <a:gd name="connsiteX21-1863" fmla="*/ 86633 w 11580086"/>
                <a:gd name="connsiteY21-1864" fmla="*/ 5040637 h 6332891"/>
                <a:gd name="connsiteX22-1865" fmla="*/ 70758 w 11580086"/>
                <a:gd name="connsiteY22-1866" fmla="*/ 3923037 h 6332891"/>
                <a:gd name="connsiteX23-1867" fmla="*/ 39008 w 11580086"/>
                <a:gd name="connsiteY23-1868" fmla="*/ 2475237 h 6332891"/>
                <a:gd name="connsiteX24-1869" fmla="*/ 105683 w 11580086"/>
                <a:gd name="connsiteY24-1870" fmla="*/ 1303662 h 6332891"/>
                <a:gd name="connsiteX25-1871" fmla="*/ 172358 w 11580086"/>
                <a:gd name="connsiteY25-1872" fmla="*/ 173362 h 6332891"/>
                <a:gd name="connsiteX0-1873" fmla="*/ 172358 w 11580086"/>
                <a:gd name="connsiteY0-1874" fmla="*/ 173362 h 6332891"/>
                <a:gd name="connsiteX1-1875" fmla="*/ 1680483 w 11580086"/>
                <a:gd name="connsiteY1-1876" fmla="*/ 176537 h 6332891"/>
                <a:gd name="connsiteX2-1877" fmla="*/ 3906158 w 11580086"/>
                <a:gd name="connsiteY2-1878" fmla="*/ 52712 h 6332891"/>
                <a:gd name="connsiteX3-1879" fmla="*/ 6100083 w 11580086"/>
                <a:gd name="connsiteY3-1880" fmla="*/ 151137 h 6332891"/>
                <a:gd name="connsiteX4-1881" fmla="*/ 8401958 w 11580086"/>
                <a:gd name="connsiteY4-1882" fmla="*/ 52712 h 6332891"/>
                <a:gd name="connsiteX5-1883" fmla="*/ 10554608 w 11580086"/>
                <a:gd name="connsiteY5-1884" fmla="*/ 87637 h 6332891"/>
                <a:gd name="connsiteX6-1885" fmla="*/ 11507108 w 11580086"/>
                <a:gd name="connsiteY6-1886" fmla="*/ 109862 h 6332891"/>
                <a:gd name="connsiteX7-1887" fmla="*/ 11449958 w 11580086"/>
                <a:gd name="connsiteY7-1888" fmla="*/ 1519562 h 6332891"/>
                <a:gd name="connsiteX8-1889" fmla="*/ 11538858 w 11580086"/>
                <a:gd name="connsiteY8-1890" fmla="*/ 2402212 h 6332891"/>
                <a:gd name="connsiteX9-1891" fmla="*/ 11399158 w 11580086"/>
                <a:gd name="connsiteY9-1892" fmla="*/ 3542037 h 6332891"/>
                <a:gd name="connsiteX10-1893" fmla="*/ 11532508 w 11580086"/>
                <a:gd name="connsiteY10-1894" fmla="*/ 4551687 h 6332891"/>
                <a:gd name="connsiteX11-1895" fmla="*/ 11453133 w 11580086"/>
                <a:gd name="connsiteY11-1896" fmla="*/ 5377187 h 6332891"/>
                <a:gd name="connsiteX12-1897" fmla="*/ 11542033 w 11580086"/>
                <a:gd name="connsiteY12-1898" fmla="*/ 6120137 h 6332891"/>
                <a:gd name="connsiteX13-1899" fmla="*/ 10722883 w 11580086"/>
                <a:gd name="connsiteY13-1900" fmla="*/ 6253487 h 6332891"/>
                <a:gd name="connsiteX14-1901" fmla="*/ 9351283 w 11580086"/>
                <a:gd name="connsiteY14-1902" fmla="*/ 6215387 h 6332891"/>
                <a:gd name="connsiteX15-1903" fmla="*/ 7878083 w 11580086"/>
                <a:gd name="connsiteY15-1904" fmla="*/ 6091562 h 6332891"/>
                <a:gd name="connsiteX16-1905" fmla="*/ 6312808 w 11580086"/>
                <a:gd name="connsiteY16-1906" fmla="*/ 6240787 h 6332891"/>
                <a:gd name="connsiteX17-1907" fmla="*/ 4293508 w 11580086"/>
                <a:gd name="connsiteY17-1908" fmla="*/ 6174112 h 6332891"/>
                <a:gd name="connsiteX18-1909" fmla="*/ 2798083 w 11580086"/>
                <a:gd name="connsiteY18-1910" fmla="*/ 6332862 h 6332891"/>
                <a:gd name="connsiteX19-1911" fmla="*/ 1162958 w 11580086"/>
                <a:gd name="connsiteY19-1912" fmla="*/ 6186812 h 6332891"/>
                <a:gd name="connsiteX20-1913" fmla="*/ 77108 w 11580086"/>
                <a:gd name="connsiteY20-1914" fmla="*/ 6107437 h 6332891"/>
                <a:gd name="connsiteX21-1915" fmla="*/ 86633 w 11580086"/>
                <a:gd name="connsiteY21-1916" fmla="*/ 5040637 h 6332891"/>
                <a:gd name="connsiteX22-1917" fmla="*/ 70758 w 11580086"/>
                <a:gd name="connsiteY22-1918" fmla="*/ 3923037 h 6332891"/>
                <a:gd name="connsiteX23-1919" fmla="*/ 39008 w 11580086"/>
                <a:gd name="connsiteY23-1920" fmla="*/ 2475237 h 6332891"/>
                <a:gd name="connsiteX24-1921" fmla="*/ 105683 w 11580086"/>
                <a:gd name="connsiteY24-1922" fmla="*/ 1303662 h 6332891"/>
                <a:gd name="connsiteX25-1923" fmla="*/ 172358 w 11580086"/>
                <a:gd name="connsiteY25-1924" fmla="*/ 173362 h 6332891"/>
                <a:gd name="connsiteX0-1925" fmla="*/ 172358 w 11580086"/>
                <a:gd name="connsiteY0-1926" fmla="*/ 173442 h 6332971"/>
                <a:gd name="connsiteX1-1927" fmla="*/ 1670958 w 11580086"/>
                <a:gd name="connsiteY1-1928" fmla="*/ 5167 h 6332971"/>
                <a:gd name="connsiteX2-1929" fmla="*/ 3906158 w 11580086"/>
                <a:gd name="connsiteY2-1930" fmla="*/ 52792 h 6332971"/>
                <a:gd name="connsiteX3-1931" fmla="*/ 6100083 w 11580086"/>
                <a:gd name="connsiteY3-1932" fmla="*/ 151217 h 6332971"/>
                <a:gd name="connsiteX4-1933" fmla="*/ 8401958 w 11580086"/>
                <a:gd name="connsiteY4-1934" fmla="*/ 52792 h 6332971"/>
                <a:gd name="connsiteX5-1935" fmla="*/ 10554608 w 11580086"/>
                <a:gd name="connsiteY5-1936" fmla="*/ 87717 h 6332971"/>
                <a:gd name="connsiteX6-1937" fmla="*/ 11507108 w 11580086"/>
                <a:gd name="connsiteY6-1938" fmla="*/ 109942 h 6332971"/>
                <a:gd name="connsiteX7-1939" fmla="*/ 11449958 w 11580086"/>
                <a:gd name="connsiteY7-1940" fmla="*/ 1519642 h 6332971"/>
                <a:gd name="connsiteX8-1941" fmla="*/ 11538858 w 11580086"/>
                <a:gd name="connsiteY8-1942" fmla="*/ 2402292 h 6332971"/>
                <a:gd name="connsiteX9-1943" fmla="*/ 11399158 w 11580086"/>
                <a:gd name="connsiteY9-1944" fmla="*/ 3542117 h 6332971"/>
                <a:gd name="connsiteX10-1945" fmla="*/ 11532508 w 11580086"/>
                <a:gd name="connsiteY10-1946" fmla="*/ 4551767 h 6332971"/>
                <a:gd name="connsiteX11-1947" fmla="*/ 11453133 w 11580086"/>
                <a:gd name="connsiteY11-1948" fmla="*/ 5377267 h 6332971"/>
                <a:gd name="connsiteX12-1949" fmla="*/ 11542033 w 11580086"/>
                <a:gd name="connsiteY12-1950" fmla="*/ 6120217 h 6332971"/>
                <a:gd name="connsiteX13-1951" fmla="*/ 10722883 w 11580086"/>
                <a:gd name="connsiteY13-1952" fmla="*/ 6253567 h 6332971"/>
                <a:gd name="connsiteX14-1953" fmla="*/ 9351283 w 11580086"/>
                <a:gd name="connsiteY14-1954" fmla="*/ 6215467 h 6332971"/>
                <a:gd name="connsiteX15-1955" fmla="*/ 7878083 w 11580086"/>
                <a:gd name="connsiteY15-1956" fmla="*/ 6091642 h 6332971"/>
                <a:gd name="connsiteX16-1957" fmla="*/ 6312808 w 11580086"/>
                <a:gd name="connsiteY16-1958" fmla="*/ 6240867 h 6332971"/>
                <a:gd name="connsiteX17-1959" fmla="*/ 4293508 w 11580086"/>
                <a:gd name="connsiteY17-1960" fmla="*/ 6174192 h 6332971"/>
                <a:gd name="connsiteX18-1961" fmla="*/ 2798083 w 11580086"/>
                <a:gd name="connsiteY18-1962" fmla="*/ 6332942 h 6332971"/>
                <a:gd name="connsiteX19-1963" fmla="*/ 1162958 w 11580086"/>
                <a:gd name="connsiteY19-1964" fmla="*/ 6186892 h 6332971"/>
                <a:gd name="connsiteX20-1965" fmla="*/ 77108 w 11580086"/>
                <a:gd name="connsiteY20-1966" fmla="*/ 6107517 h 6332971"/>
                <a:gd name="connsiteX21-1967" fmla="*/ 86633 w 11580086"/>
                <a:gd name="connsiteY21-1968" fmla="*/ 5040717 h 6332971"/>
                <a:gd name="connsiteX22-1969" fmla="*/ 70758 w 11580086"/>
                <a:gd name="connsiteY22-1970" fmla="*/ 3923117 h 6332971"/>
                <a:gd name="connsiteX23-1971" fmla="*/ 39008 w 11580086"/>
                <a:gd name="connsiteY23-1972" fmla="*/ 2475317 h 6332971"/>
                <a:gd name="connsiteX24-1973" fmla="*/ 105683 w 11580086"/>
                <a:gd name="connsiteY24-1974" fmla="*/ 1303742 h 6332971"/>
                <a:gd name="connsiteX25-1975" fmla="*/ 172358 w 11580086"/>
                <a:gd name="connsiteY25-1976" fmla="*/ 173442 h 6332971"/>
                <a:gd name="connsiteX0-1977" fmla="*/ 172358 w 11580086"/>
                <a:gd name="connsiteY0-1978" fmla="*/ 173362 h 6332891"/>
                <a:gd name="connsiteX1-1979" fmla="*/ 1709058 w 11580086"/>
                <a:gd name="connsiteY1-1980" fmla="*/ 71762 h 6332891"/>
                <a:gd name="connsiteX2-1981" fmla="*/ 3906158 w 11580086"/>
                <a:gd name="connsiteY2-1982" fmla="*/ 52712 h 6332891"/>
                <a:gd name="connsiteX3-1983" fmla="*/ 6100083 w 11580086"/>
                <a:gd name="connsiteY3-1984" fmla="*/ 151137 h 6332891"/>
                <a:gd name="connsiteX4-1985" fmla="*/ 8401958 w 11580086"/>
                <a:gd name="connsiteY4-1986" fmla="*/ 52712 h 6332891"/>
                <a:gd name="connsiteX5-1987" fmla="*/ 10554608 w 11580086"/>
                <a:gd name="connsiteY5-1988" fmla="*/ 87637 h 6332891"/>
                <a:gd name="connsiteX6-1989" fmla="*/ 11507108 w 11580086"/>
                <a:gd name="connsiteY6-1990" fmla="*/ 109862 h 6332891"/>
                <a:gd name="connsiteX7-1991" fmla="*/ 11449958 w 11580086"/>
                <a:gd name="connsiteY7-1992" fmla="*/ 1519562 h 6332891"/>
                <a:gd name="connsiteX8-1993" fmla="*/ 11538858 w 11580086"/>
                <a:gd name="connsiteY8-1994" fmla="*/ 2402212 h 6332891"/>
                <a:gd name="connsiteX9-1995" fmla="*/ 11399158 w 11580086"/>
                <a:gd name="connsiteY9-1996" fmla="*/ 3542037 h 6332891"/>
                <a:gd name="connsiteX10-1997" fmla="*/ 11532508 w 11580086"/>
                <a:gd name="connsiteY10-1998" fmla="*/ 4551687 h 6332891"/>
                <a:gd name="connsiteX11-1999" fmla="*/ 11453133 w 11580086"/>
                <a:gd name="connsiteY11-2000" fmla="*/ 5377187 h 6332891"/>
                <a:gd name="connsiteX12-2001" fmla="*/ 11542033 w 11580086"/>
                <a:gd name="connsiteY12-2002" fmla="*/ 6120137 h 6332891"/>
                <a:gd name="connsiteX13-2003" fmla="*/ 10722883 w 11580086"/>
                <a:gd name="connsiteY13-2004" fmla="*/ 6253487 h 6332891"/>
                <a:gd name="connsiteX14-2005" fmla="*/ 9351283 w 11580086"/>
                <a:gd name="connsiteY14-2006" fmla="*/ 6215387 h 6332891"/>
                <a:gd name="connsiteX15-2007" fmla="*/ 7878083 w 11580086"/>
                <a:gd name="connsiteY15-2008" fmla="*/ 6091562 h 6332891"/>
                <a:gd name="connsiteX16-2009" fmla="*/ 6312808 w 11580086"/>
                <a:gd name="connsiteY16-2010" fmla="*/ 6240787 h 6332891"/>
                <a:gd name="connsiteX17-2011" fmla="*/ 4293508 w 11580086"/>
                <a:gd name="connsiteY17-2012" fmla="*/ 6174112 h 6332891"/>
                <a:gd name="connsiteX18-2013" fmla="*/ 2798083 w 11580086"/>
                <a:gd name="connsiteY18-2014" fmla="*/ 6332862 h 6332891"/>
                <a:gd name="connsiteX19-2015" fmla="*/ 1162958 w 11580086"/>
                <a:gd name="connsiteY19-2016" fmla="*/ 6186812 h 6332891"/>
                <a:gd name="connsiteX20-2017" fmla="*/ 77108 w 11580086"/>
                <a:gd name="connsiteY20-2018" fmla="*/ 6107437 h 6332891"/>
                <a:gd name="connsiteX21-2019" fmla="*/ 86633 w 11580086"/>
                <a:gd name="connsiteY21-2020" fmla="*/ 5040637 h 6332891"/>
                <a:gd name="connsiteX22-2021" fmla="*/ 70758 w 11580086"/>
                <a:gd name="connsiteY22-2022" fmla="*/ 3923037 h 6332891"/>
                <a:gd name="connsiteX23-2023" fmla="*/ 39008 w 11580086"/>
                <a:gd name="connsiteY23-2024" fmla="*/ 2475237 h 6332891"/>
                <a:gd name="connsiteX24-2025" fmla="*/ 105683 w 11580086"/>
                <a:gd name="connsiteY24-2026" fmla="*/ 1303662 h 6332891"/>
                <a:gd name="connsiteX25-2027" fmla="*/ 172358 w 11580086"/>
                <a:gd name="connsiteY25-2028" fmla="*/ 173362 h 6332891"/>
                <a:gd name="connsiteX0-2029" fmla="*/ 143783 w 11580086"/>
                <a:gd name="connsiteY0-2030" fmla="*/ 94173 h 6339427"/>
                <a:gd name="connsiteX1-2031" fmla="*/ 1709058 w 11580086"/>
                <a:gd name="connsiteY1-2032" fmla="*/ 78298 h 6339427"/>
                <a:gd name="connsiteX2-2033" fmla="*/ 3906158 w 11580086"/>
                <a:gd name="connsiteY2-2034" fmla="*/ 59248 h 6339427"/>
                <a:gd name="connsiteX3-2035" fmla="*/ 6100083 w 11580086"/>
                <a:gd name="connsiteY3-2036" fmla="*/ 157673 h 6339427"/>
                <a:gd name="connsiteX4-2037" fmla="*/ 8401958 w 11580086"/>
                <a:gd name="connsiteY4-2038" fmla="*/ 59248 h 6339427"/>
                <a:gd name="connsiteX5-2039" fmla="*/ 10554608 w 11580086"/>
                <a:gd name="connsiteY5-2040" fmla="*/ 94173 h 6339427"/>
                <a:gd name="connsiteX6-2041" fmla="*/ 11507108 w 11580086"/>
                <a:gd name="connsiteY6-2042" fmla="*/ 116398 h 6339427"/>
                <a:gd name="connsiteX7-2043" fmla="*/ 11449958 w 11580086"/>
                <a:gd name="connsiteY7-2044" fmla="*/ 1526098 h 6339427"/>
                <a:gd name="connsiteX8-2045" fmla="*/ 11538858 w 11580086"/>
                <a:gd name="connsiteY8-2046" fmla="*/ 2408748 h 6339427"/>
                <a:gd name="connsiteX9-2047" fmla="*/ 11399158 w 11580086"/>
                <a:gd name="connsiteY9-2048" fmla="*/ 3548573 h 6339427"/>
                <a:gd name="connsiteX10-2049" fmla="*/ 11532508 w 11580086"/>
                <a:gd name="connsiteY10-2050" fmla="*/ 4558223 h 6339427"/>
                <a:gd name="connsiteX11-2051" fmla="*/ 11453133 w 11580086"/>
                <a:gd name="connsiteY11-2052" fmla="*/ 5383723 h 6339427"/>
                <a:gd name="connsiteX12-2053" fmla="*/ 11542033 w 11580086"/>
                <a:gd name="connsiteY12-2054" fmla="*/ 6126673 h 6339427"/>
                <a:gd name="connsiteX13-2055" fmla="*/ 10722883 w 11580086"/>
                <a:gd name="connsiteY13-2056" fmla="*/ 6260023 h 6339427"/>
                <a:gd name="connsiteX14-2057" fmla="*/ 9351283 w 11580086"/>
                <a:gd name="connsiteY14-2058" fmla="*/ 6221923 h 6339427"/>
                <a:gd name="connsiteX15-2059" fmla="*/ 7878083 w 11580086"/>
                <a:gd name="connsiteY15-2060" fmla="*/ 6098098 h 6339427"/>
                <a:gd name="connsiteX16-2061" fmla="*/ 6312808 w 11580086"/>
                <a:gd name="connsiteY16-2062" fmla="*/ 6247323 h 6339427"/>
                <a:gd name="connsiteX17-2063" fmla="*/ 4293508 w 11580086"/>
                <a:gd name="connsiteY17-2064" fmla="*/ 6180648 h 6339427"/>
                <a:gd name="connsiteX18-2065" fmla="*/ 2798083 w 11580086"/>
                <a:gd name="connsiteY18-2066" fmla="*/ 6339398 h 6339427"/>
                <a:gd name="connsiteX19-2067" fmla="*/ 1162958 w 11580086"/>
                <a:gd name="connsiteY19-2068" fmla="*/ 6193348 h 6339427"/>
                <a:gd name="connsiteX20-2069" fmla="*/ 77108 w 11580086"/>
                <a:gd name="connsiteY20-2070" fmla="*/ 6113973 h 6339427"/>
                <a:gd name="connsiteX21-2071" fmla="*/ 86633 w 11580086"/>
                <a:gd name="connsiteY21-2072" fmla="*/ 5047173 h 6339427"/>
                <a:gd name="connsiteX22-2073" fmla="*/ 70758 w 11580086"/>
                <a:gd name="connsiteY22-2074" fmla="*/ 3929573 h 6339427"/>
                <a:gd name="connsiteX23-2075" fmla="*/ 39008 w 11580086"/>
                <a:gd name="connsiteY23-2076" fmla="*/ 2481773 h 6339427"/>
                <a:gd name="connsiteX24-2077" fmla="*/ 105683 w 11580086"/>
                <a:gd name="connsiteY24-2078" fmla="*/ 1310198 h 6339427"/>
                <a:gd name="connsiteX25-2079" fmla="*/ 143783 w 11580086"/>
                <a:gd name="connsiteY25-2080" fmla="*/ 94173 h 6339427"/>
                <a:gd name="connsiteX0-2081" fmla="*/ 143783 w 11580086"/>
                <a:gd name="connsiteY0-2082" fmla="*/ 94173 h 6339427"/>
                <a:gd name="connsiteX1-2083" fmla="*/ 1709058 w 11580086"/>
                <a:gd name="connsiteY1-2084" fmla="*/ 78298 h 6339427"/>
                <a:gd name="connsiteX2-2085" fmla="*/ 3906158 w 11580086"/>
                <a:gd name="connsiteY2-2086" fmla="*/ 59248 h 6339427"/>
                <a:gd name="connsiteX3-2087" fmla="*/ 6128658 w 11580086"/>
                <a:gd name="connsiteY3-2088" fmla="*/ 52898 h 6339427"/>
                <a:gd name="connsiteX4-2089" fmla="*/ 8401958 w 11580086"/>
                <a:gd name="connsiteY4-2090" fmla="*/ 59248 h 6339427"/>
                <a:gd name="connsiteX5-2091" fmla="*/ 10554608 w 11580086"/>
                <a:gd name="connsiteY5-2092" fmla="*/ 94173 h 6339427"/>
                <a:gd name="connsiteX6-2093" fmla="*/ 11507108 w 11580086"/>
                <a:gd name="connsiteY6-2094" fmla="*/ 116398 h 6339427"/>
                <a:gd name="connsiteX7-2095" fmla="*/ 11449958 w 11580086"/>
                <a:gd name="connsiteY7-2096" fmla="*/ 1526098 h 6339427"/>
                <a:gd name="connsiteX8-2097" fmla="*/ 11538858 w 11580086"/>
                <a:gd name="connsiteY8-2098" fmla="*/ 2408748 h 6339427"/>
                <a:gd name="connsiteX9-2099" fmla="*/ 11399158 w 11580086"/>
                <a:gd name="connsiteY9-2100" fmla="*/ 3548573 h 6339427"/>
                <a:gd name="connsiteX10-2101" fmla="*/ 11532508 w 11580086"/>
                <a:gd name="connsiteY10-2102" fmla="*/ 4558223 h 6339427"/>
                <a:gd name="connsiteX11-2103" fmla="*/ 11453133 w 11580086"/>
                <a:gd name="connsiteY11-2104" fmla="*/ 5383723 h 6339427"/>
                <a:gd name="connsiteX12-2105" fmla="*/ 11542033 w 11580086"/>
                <a:gd name="connsiteY12-2106" fmla="*/ 6126673 h 6339427"/>
                <a:gd name="connsiteX13-2107" fmla="*/ 10722883 w 11580086"/>
                <a:gd name="connsiteY13-2108" fmla="*/ 6260023 h 6339427"/>
                <a:gd name="connsiteX14-2109" fmla="*/ 9351283 w 11580086"/>
                <a:gd name="connsiteY14-2110" fmla="*/ 6221923 h 6339427"/>
                <a:gd name="connsiteX15-2111" fmla="*/ 7878083 w 11580086"/>
                <a:gd name="connsiteY15-2112" fmla="*/ 6098098 h 6339427"/>
                <a:gd name="connsiteX16-2113" fmla="*/ 6312808 w 11580086"/>
                <a:gd name="connsiteY16-2114" fmla="*/ 6247323 h 6339427"/>
                <a:gd name="connsiteX17-2115" fmla="*/ 4293508 w 11580086"/>
                <a:gd name="connsiteY17-2116" fmla="*/ 6180648 h 6339427"/>
                <a:gd name="connsiteX18-2117" fmla="*/ 2798083 w 11580086"/>
                <a:gd name="connsiteY18-2118" fmla="*/ 6339398 h 6339427"/>
                <a:gd name="connsiteX19-2119" fmla="*/ 1162958 w 11580086"/>
                <a:gd name="connsiteY19-2120" fmla="*/ 6193348 h 6339427"/>
                <a:gd name="connsiteX20-2121" fmla="*/ 77108 w 11580086"/>
                <a:gd name="connsiteY20-2122" fmla="*/ 6113973 h 6339427"/>
                <a:gd name="connsiteX21-2123" fmla="*/ 86633 w 11580086"/>
                <a:gd name="connsiteY21-2124" fmla="*/ 5047173 h 6339427"/>
                <a:gd name="connsiteX22-2125" fmla="*/ 70758 w 11580086"/>
                <a:gd name="connsiteY22-2126" fmla="*/ 3929573 h 6339427"/>
                <a:gd name="connsiteX23-2127" fmla="*/ 39008 w 11580086"/>
                <a:gd name="connsiteY23-2128" fmla="*/ 2481773 h 6339427"/>
                <a:gd name="connsiteX24-2129" fmla="*/ 105683 w 11580086"/>
                <a:gd name="connsiteY24-2130" fmla="*/ 1310198 h 6339427"/>
                <a:gd name="connsiteX25-2131" fmla="*/ 143783 w 11580086"/>
                <a:gd name="connsiteY25-2132" fmla="*/ 94173 h 6339427"/>
                <a:gd name="connsiteX0-2133" fmla="*/ 143783 w 11580086"/>
                <a:gd name="connsiteY0-2134" fmla="*/ 101600 h 6346854"/>
                <a:gd name="connsiteX1-2135" fmla="*/ 1709058 w 11580086"/>
                <a:gd name="connsiteY1-2136" fmla="*/ 85725 h 6346854"/>
                <a:gd name="connsiteX2-2137" fmla="*/ 3906158 w 11580086"/>
                <a:gd name="connsiteY2-2138" fmla="*/ 0 h 6346854"/>
                <a:gd name="connsiteX3-2139" fmla="*/ 6128658 w 11580086"/>
                <a:gd name="connsiteY3-2140" fmla="*/ 60325 h 6346854"/>
                <a:gd name="connsiteX4-2141" fmla="*/ 8401958 w 11580086"/>
                <a:gd name="connsiteY4-2142" fmla="*/ 66675 h 6346854"/>
                <a:gd name="connsiteX5-2143" fmla="*/ 10554608 w 11580086"/>
                <a:gd name="connsiteY5-2144" fmla="*/ 101600 h 6346854"/>
                <a:gd name="connsiteX6-2145" fmla="*/ 11507108 w 11580086"/>
                <a:gd name="connsiteY6-2146" fmla="*/ 123825 h 6346854"/>
                <a:gd name="connsiteX7-2147" fmla="*/ 11449958 w 11580086"/>
                <a:gd name="connsiteY7-2148" fmla="*/ 1533525 h 6346854"/>
                <a:gd name="connsiteX8-2149" fmla="*/ 11538858 w 11580086"/>
                <a:gd name="connsiteY8-2150" fmla="*/ 2416175 h 6346854"/>
                <a:gd name="connsiteX9-2151" fmla="*/ 11399158 w 11580086"/>
                <a:gd name="connsiteY9-2152" fmla="*/ 3556000 h 6346854"/>
                <a:gd name="connsiteX10-2153" fmla="*/ 11532508 w 11580086"/>
                <a:gd name="connsiteY10-2154" fmla="*/ 4565650 h 6346854"/>
                <a:gd name="connsiteX11-2155" fmla="*/ 11453133 w 11580086"/>
                <a:gd name="connsiteY11-2156" fmla="*/ 5391150 h 6346854"/>
                <a:gd name="connsiteX12-2157" fmla="*/ 11542033 w 11580086"/>
                <a:gd name="connsiteY12-2158" fmla="*/ 6134100 h 6346854"/>
                <a:gd name="connsiteX13-2159" fmla="*/ 10722883 w 11580086"/>
                <a:gd name="connsiteY13-2160" fmla="*/ 6267450 h 6346854"/>
                <a:gd name="connsiteX14-2161" fmla="*/ 9351283 w 11580086"/>
                <a:gd name="connsiteY14-2162" fmla="*/ 6229350 h 6346854"/>
                <a:gd name="connsiteX15-2163" fmla="*/ 7878083 w 11580086"/>
                <a:gd name="connsiteY15-2164" fmla="*/ 6105525 h 6346854"/>
                <a:gd name="connsiteX16-2165" fmla="*/ 6312808 w 11580086"/>
                <a:gd name="connsiteY16-2166" fmla="*/ 6254750 h 6346854"/>
                <a:gd name="connsiteX17-2167" fmla="*/ 4293508 w 11580086"/>
                <a:gd name="connsiteY17-2168" fmla="*/ 6188075 h 6346854"/>
                <a:gd name="connsiteX18-2169" fmla="*/ 2798083 w 11580086"/>
                <a:gd name="connsiteY18-2170" fmla="*/ 6346825 h 6346854"/>
                <a:gd name="connsiteX19-2171" fmla="*/ 1162958 w 11580086"/>
                <a:gd name="connsiteY19-2172" fmla="*/ 6200775 h 6346854"/>
                <a:gd name="connsiteX20-2173" fmla="*/ 77108 w 11580086"/>
                <a:gd name="connsiteY20-2174" fmla="*/ 6121400 h 6346854"/>
                <a:gd name="connsiteX21-2175" fmla="*/ 86633 w 11580086"/>
                <a:gd name="connsiteY21-2176" fmla="*/ 5054600 h 6346854"/>
                <a:gd name="connsiteX22-2177" fmla="*/ 70758 w 11580086"/>
                <a:gd name="connsiteY22-2178" fmla="*/ 3937000 h 6346854"/>
                <a:gd name="connsiteX23-2179" fmla="*/ 39008 w 11580086"/>
                <a:gd name="connsiteY23-2180" fmla="*/ 2489200 h 6346854"/>
                <a:gd name="connsiteX24-2181" fmla="*/ 105683 w 11580086"/>
                <a:gd name="connsiteY24-2182" fmla="*/ 1317625 h 6346854"/>
                <a:gd name="connsiteX25-2183" fmla="*/ 143783 w 11580086"/>
                <a:gd name="connsiteY25-2184" fmla="*/ 101600 h 6346854"/>
                <a:gd name="connsiteX0-2185" fmla="*/ 143783 w 11580086"/>
                <a:gd name="connsiteY0-2186" fmla="*/ 101869 h 6347123"/>
                <a:gd name="connsiteX1-2187" fmla="*/ 1709058 w 11580086"/>
                <a:gd name="connsiteY1-2188" fmla="*/ 85994 h 6347123"/>
                <a:gd name="connsiteX2-2189" fmla="*/ 3906158 w 11580086"/>
                <a:gd name="connsiteY2-2190" fmla="*/ 269 h 6347123"/>
                <a:gd name="connsiteX3-2191" fmla="*/ 6185808 w 11580086"/>
                <a:gd name="connsiteY3-2192" fmla="*/ 117744 h 6347123"/>
                <a:gd name="connsiteX4-2193" fmla="*/ 8401958 w 11580086"/>
                <a:gd name="connsiteY4-2194" fmla="*/ 66944 h 6347123"/>
                <a:gd name="connsiteX5-2195" fmla="*/ 10554608 w 11580086"/>
                <a:gd name="connsiteY5-2196" fmla="*/ 101869 h 6347123"/>
                <a:gd name="connsiteX6-2197" fmla="*/ 11507108 w 11580086"/>
                <a:gd name="connsiteY6-2198" fmla="*/ 124094 h 6347123"/>
                <a:gd name="connsiteX7-2199" fmla="*/ 11449958 w 11580086"/>
                <a:gd name="connsiteY7-2200" fmla="*/ 1533794 h 6347123"/>
                <a:gd name="connsiteX8-2201" fmla="*/ 11538858 w 11580086"/>
                <a:gd name="connsiteY8-2202" fmla="*/ 2416444 h 6347123"/>
                <a:gd name="connsiteX9-2203" fmla="*/ 11399158 w 11580086"/>
                <a:gd name="connsiteY9-2204" fmla="*/ 3556269 h 6347123"/>
                <a:gd name="connsiteX10-2205" fmla="*/ 11532508 w 11580086"/>
                <a:gd name="connsiteY10-2206" fmla="*/ 4565919 h 6347123"/>
                <a:gd name="connsiteX11-2207" fmla="*/ 11453133 w 11580086"/>
                <a:gd name="connsiteY11-2208" fmla="*/ 5391419 h 6347123"/>
                <a:gd name="connsiteX12-2209" fmla="*/ 11542033 w 11580086"/>
                <a:gd name="connsiteY12-2210" fmla="*/ 6134369 h 6347123"/>
                <a:gd name="connsiteX13-2211" fmla="*/ 10722883 w 11580086"/>
                <a:gd name="connsiteY13-2212" fmla="*/ 6267719 h 6347123"/>
                <a:gd name="connsiteX14-2213" fmla="*/ 9351283 w 11580086"/>
                <a:gd name="connsiteY14-2214" fmla="*/ 6229619 h 6347123"/>
                <a:gd name="connsiteX15-2215" fmla="*/ 7878083 w 11580086"/>
                <a:gd name="connsiteY15-2216" fmla="*/ 6105794 h 6347123"/>
                <a:gd name="connsiteX16-2217" fmla="*/ 6312808 w 11580086"/>
                <a:gd name="connsiteY16-2218" fmla="*/ 6255019 h 6347123"/>
                <a:gd name="connsiteX17-2219" fmla="*/ 4293508 w 11580086"/>
                <a:gd name="connsiteY17-2220" fmla="*/ 6188344 h 6347123"/>
                <a:gd name="connsiteX18-2221" fmla="*/ 2798083 w 11580086"/>
                <a:gd name="connsiteY18-2222" fmla="*/ 6347094 h 6347123"/>
                <a:gd name="connsiteX19-2223" fmla="*/ 1162958 w 11580086"/>
                <a:gd name="connsiteY19-2224" fmla="*/ 6201044 h 6347123"/>
                <a:gd name="connsiteX20-2225" fmla="*/ 77108 w 11580086"/>
                <a:gd name="connsiteY20-2226" fmla="*/ 6121669 h 6347123"/>
                <a:gd name="connsiteX21-2227" fmla="*/ 86633 w 11580086"/>
                <a:gd name="connsiteY21-2228" fmla="*/ 5054869 h 6347123"/>
                <a:gd name="connsiteX22-2229" fmla="*/ 70758 w 11580086"/>
                <a:gd name="connsiteY22-2230" fmla="*/ 3937269 h 6347123"/>
                <a:gd name="connsiteX23-2231" fmla="*/ 39008 w 11580086"/>
                <a:gd name="connsiteY23-2232" fmla="*/ 2489469 h 6347123"/>
                <a:gd name="connsiteX24-2233" fmla="*/ 105683 w 11580086"/>
                <a:gd name="connsiteY24-2234" fmla="*/ 1317894 h 6347123"/>
                <a:gd name="connsiteX25-2235" fmla="*/ 143783 w 11580086"/>
                <a:gd name="connsiteY25-2236" fmla="*/ 101869 h 6347123"/>
                <a:gd name="connsiteX0-2237" fmla="*/ 143783 w 11580086"/>
                <a:gd name="connsiteY0-2238" fmla="*/ 101869 h 6347123"/>
                <a:gd name="connsiteX1-2239" fmla="*/ 1709058 w 11580086"/>
                <a:gd name="connsiteY1-2240" fmla="*/ 85994 h 6347123"/>
                <a:gd name="connsiteX2-2241" fmla="*/ 3906158 w 11580086"/>
                <a:gd name="connsiteY2-2242" fmla="*/ 269 h 6347123"/>
                <a:gd name="connsiteX3-2243" fmla="*/ 6185808 w 11580086"/>
                <a:gd name="connsiteY3-2244" fmla="*/ 117744 h 6347123"/>
                <a:gd name="connsiteX4-2245" fmla="*/ 8401958 w 11580086"/>
                <a:gd name="connsiteY4-2246" fmla="*/ 9794 h 6347123"/>
                <a:gd name="connsiteX5-2247" fmla="*/ 10554608 w 11580086"/>
                <a:gd name="connsiteY5-2248" fmla="*/ 101869 h 6347123"/>
                <a:gd name="connsiteX6-2249" fmla="*/ 11507108 w 11580086"/>
                <a:gd name="connsiteY6-2250" fmla="*/ 124094 h 6347123"/>
                <a:gd name="connsiteX7-2251" fmla="*/ 11449958 w 11580086"/>
                <a:gd name="connsiteY7-2252" fmla="*/ 1533794 h 6347123"/>
                <a:gd name="connsiteX8-2253" fmla="*/ 11538858 w 11580086"/>
                <a:gd name="connsiteY8-2254" fmla="*/ 2416444 h 6347123"/>
                <a:gd name="connsiteX9-2255" fmla="*/ 11399158 w 11580086"/>
                <a:gd name="connsiteY9-2256" fmla="*/ 3556269 h 6347123"/>
                <a:gd name="connsiteX10-2257" fmla="*/ 11532508 w 11580086"/>
                <a:gd name="connsiteY10-2258" fmla="*/ 4565919 h 6347123"/>
                <a:gd name="connsiteX11-2259" fmla="*/ 11453133 w 11580086"/>
                <a:gd name="connsiteY11-2260" fmla="*/ 5391419 h 6347123"/>
                <a:gd name="connsiteX12-2261" fmla="*/ 11542033 w 11580086"/>
                <a:gd name="connsiteY12-2262" fmla="*/ 6134369 h 6347123"/>
                <a:gd name="connsiteX13-2263" fmla="*/ 10722883 w 11580086"/>
                <a:gd name="connsiteY13-2264" fmla="*/ 6267719 h 6347123"/>
                <a:gd name="connsiteX14-2265" fmla="*/ 9351283 w 11580086"/>
                <a:gd name="connsiteY14-2266" fmla="*/ 6229619 h 6347123"/>
                <a:gd name="connsiteX15-2267" fmla="*/ 7878083 w 11580086"/>
                <a:gd name="connsiteY15-2268" fmla="*/ 6105794 h 6347123"/>
                <a:gd name="connsiteX16-2269" fmla="*/ 6312808 w 11580086"/>
                <a:gd name="connsiteY16-2270" fmla="*/ 6255019 h 6347123"/>
                <a:gd name="connsiteX17-2271" fmla="*/ 4293508 w 11580086"/>
                <a:gd name="connsiteY17-2272" fmla="*/ 6188344 h 6347123"/>
                <a:gd name="connsiteX18-2273" fmla="*/ 2798083 w 11580086"/>
                <a:gd name="connsiteY18-2274" fmla="*/ 6347094 h 6347123"/>
                <a:gd name="connsiteX19-2275" fmla="*/ 1162958 w 11580086"/>
                <a:gd name="connsiteY19-2276" fmla="*/ 6201044 h 6347123"/>
                <a:gd name="connsiteX20-2277" fmla="*/ 77108 w 11580086"/>
                <a:gd name="connsiteY20-2278" fmla="*/ 6121669 h 6347123"/>
                <a:gd name="connsiteX21-2279" fmla="*/ 86633 w 11580086"/>
                <a:gd name="connsiteY21-2280" fmla="*/ 5054869 h 6347123"/>
                <a:gd name="connsiteX22-2281" fmla="*/ 70758 w 11580086"/>
                <a:gd name="connsiteY22-2282" fmla="*/ 3937269 h 6347123"/>
                <a:gd name="connsiteX23-2283" fmla="*/ 39008 w 11580086"/>
                <a:gd name="connsiteY23-2284" fmla="*/ 2489469 h 6347123"/>
                <a:gd name="connsiteX24-2285" fmla="*/ 105683 w 11580086"/>
                <a:gd name="connsiteY24-2286" fmla="*/ 1317894 h 6347123"/>
                <a:gd name="connsiteX25-2287" fmla="*/ 143783 w 11580086"/>
                <a:gd name="connsiteY25-2288" fmla="*/ 101869 h 6347123"/>
                <a:gd name="connsiteX0-2289" fmla="*/ 143783 w 11580086"/>
                <a:gd name="connsiteY0-2290" fmla="*/ 101805 h 6347059"/>
                <a:gd name="connsiteX1-2291" fmla="*/ 1709058 w 11580086"/>
                <a:gd name="connsiteY1-2292" fmla="*/ 85930 h 6347059"/>
                <a:gd name="connsiteX2-2293" fmla="*/ 3906158 w 11580086"/>
                <a:gd name="connsiteY2-2294" fmla="*/ 205 h 6347059"/>
                <a:gd name="connsiteX3-2295" fmla="*/ 6195333 w 11580086"/>
                <a:gd name="connsiteY3-2296" fmla="*/ 60530 h 6347059"/>
                <a:gd name="connsiteX4-2297" fmla="*/ 8401958 w 11580086"/>
                <a:gd name="connsiteY4-2298" fmla="*/ 9730 h 6347059"/>
                <a:gd name="connsiteX5-2299" fmla="*/ 10554608 w 11580086"/>
                <a:gd name="connsiteY5-2300" fmla="*/ 101805 h 6347059"/>
                <a:gd name="connsiteX6-2301" fmla="*/ 11507108 w 11580086"/>
                <a:gd name="connsiteY6-2302" fmla="*/ 124030 h 6347059"/>
                <a:gd name="connsiteX7-2303" fmla="*/ 11449958 w 11580086"/>
                <a:gd name="connsiteY7-2304" fmla="*/ 1533730 h 6347059"/>
                <a:gd name="connsiteX8-2305" fmla="*/ 11538858 w 11580086"/>
                <a:gd name="connsiteY8-2306" fmla="*/ 2416380 h 6347059"/>
                <a:gd name="connsiteX9-2307" fmla="*/ 11399158 w 11580086"/>
                <a:gd name="connsiteY9-2308" fmla="*/ 3556205 h 6347059"/>
                <a:gd name="connsiteX10-2309" fmla="*/ 11532508 w 11580086"/>
                <a:gd name="connsiteY10-2310" fmla="*/ 4565855 h 6347059"/>
                <a:gd name="connsiteX11-2311" fmla="*/ 11453133 w 11580086"/>
                <a:gd name="connsiteY11-2312" fmla="*/ 5391355 h 6347059"/>
                <a:gd name="connsiteX12-2313" fmla="*/ 11542033 w 11580086"/>
                <a:gd name="connsiteY12-2314" fmla="*/ 6134305 h 6347059"/>
                <a:gd name="connsiteX13-2315" fmla="*/ 10722883 w 11580086"/>
                <a:gd name="connsiteY13-2316" fmla="*/ 6267655 h 6347059"/>
                <a:gd name="connsiteX14-2317" fmla="*/ 9351283 w 11580086"/>
                <a:gd name="connsiteY14-2318" fmla="*/ 6229555 h 6347059"/>
                <a:gd name="connsiteX15-2319" fmla="*/ 7878083 w 11580086"/>
                <a:gd name="connsiteY15-2320" fmla="*/ 6105730 h 6347059"/>
                <a:gd name="connsiteX16-2321" fmla="*/ 6312808 w 11580086"/>
                <a:gd name="connsiteY16-2322" fmla="*/ 6254955 h 6347059"/>
                <a:gd name="connsiteX17-2323" fmla="*/ 4293508 w 11580086"/>
                <a:gd name="connsiteY17-2324" fmla="*/ 6188280 h 6347059"/>
                <a:gd name="connsiteX18-2325" fmla="*/ 2798083 w 11580086"/>
                <a:gd name="connsiteY18-2326" fmla="*/ 6347030 h 6347059"/>
                <a:gd name="connsiteX19-2327" fmla="*/ 1162958 w 11580086"/>
                <a:gd name="connsiteY19-2328" fmla="*/ 6200980 h 6347059"/>
                <a:gd name="connsiteX20-2329" fmla="*/ 77108 w 11580086"/>
                <a:gd name="connsiteY20-2330" fmla="*/ 6121605 h 6347059"/>
                <a:gd name="connsiteX21-2331" fmla="*/ 86633 w 11580086"/>
                <a:gd name="connsiteY21-2332" fmla="*/ 5054805 h 6347059"/>
                <a:gd name="connsiteX22-2333" fmla="*/ 70758 w 11580086"/>
                <a:gd name="connsiteY22-2334" fmla="*/ 3937205 h 6347059"/>
                <a:gd name="connsiteX23-2335" fmla="*/ 39008 w 11580086"/>
                <a:gd name="connsiteY23-2336" fmla="*/ 2489405 h 6347059"/>
                <a:gd name="connsiteX24-2337" fmla="*/ 105683 w 11580086"/>
                <a:gd name="connsiteY24-2338" fmla="*/ 1317830 h 6347059"/>
                <a:gd name="connsiteX25-2339" fmla="*/ 143783 w 11580086"/>
                <a:gd name="connsiteY25-2340" fmla="*/ 101805 h 6347059"/>
                <a:gd name="connsiteX0-2341" fmla="*/ 143783 w 11585839"/>
                <a:gd name="connsiteY0-2342" fmla="*/ 101805 h 6347059"/>
                <a:gd name="connsiteX1-2343" fmla="*/ 1709058 w 11585839"/>
                <a:gd name="connsiteY1-2344" fmla="*/ 85930 h 6347059"/>
                <a:gd name="connsiteX2-2345" fmla="*/ 3906158 w 11585839"/>
                <a:gd name="connsiteY2-2346" fmla="*/ 205 h 6347059"/>
                <a:gd name="connsiteX3-2347" fmla="*/ 6195333 w 11585839"/>
                <a:gd name="connsiteY3-2348" fmla="*/ 60530 h 6347059"/>
                <a:gd name="connsiteX4-2349" fmla="*/ 8401958 w 11585839"/>
                <a:gd name="connsiteY4-2350" fmla="*/ 9730 h 6347059"/>
                <a:gd name="connsiteX5-2351" fmla="*/ 10202183 w 11585839"/>
                <a:gd name="connsiteY5-2352" fmla="*/ 92280 h 6347059"/>
                <a:gd name="connsiteX6-2353" fmla="*/ 11507108 w 11585839"/>
                <a:gd name="connsiteY6-2354" fmla="*/ 124030 h 6347059"/>
                <a:gd name="connsiteX7-2355" fmla="*/ 11449958 w 11585839"/>
                <a:gd name="connsiteY7-2356" fmla="*/ 1533730 h 6347059"/>
                <a:gd name="connsiteX8-2357" fmla="*/ 11538858 w 11585839"/>
                <a:gd name="connsiteY8-2358" fmla="*/ 2416380 h 6347059"/>
                <a:gd name="connsiteX9-2359" fmla="*/ 11399158 w 11585839"/>
                <a:gd name="connsiteY9-2360" fmla="*/ 3556205 h 6347059"/>
                <a:gd name="connsiteX10-2361" fmla="*/ 11532508 w 11585839"/>
                <a:gd name="connsiteY10-2362" fmla="*/ 4565855 h 6347059"/>
                <a:gd name="connsiteX11-2363" fmla="*/ 11453133 w 11585839"/>
                <a:gd name="connsiteY11-2364" fmla="*/ 5391355 h 6347059"/>
                <a:gd name="connsiteX12-2365" fmla="*/ 11542033 w 11585839"/>
                <a:gd name="connsiteY12-2366" fmla="*/ 6134305 h 6347059"/>
                <a:gd name="connsiteX13-2367" fmla="*/ 10722883 w 11585839"/>
                <a:gd name="connsiteY13-2368" fmla="*/ 6267655 h 6347059"/>
                <a:gd name="connsiteX14-2369" fmla="*/ 9351283 w 11585839"/>
                <a:gd name="connsiteY14-2370" fmla="*/ 6229555 h 6347059"/>
                <a:gd name="connsiteX15-2371" fmla="*/ 7878083 w 11585839"/>
                <a:gd name="connsiteY15-2372" fmla="*/ 6105730 h 6347059"/>
                <a:gd name="connsiteX16-2373" fmla="*/ 6312808 w 11585839"/>
                <a:gd name="connsiteY16-2374" fmla="*/ 6254955 h 6347059"/>
                <a:gd name="connsiteX17-2375" fmla="*/ 4293508 w 11585839"/>
                <a:gd name="connsiteY17-2376" fmla="*/ 6188280 h 6347059"/>
                <a:gd name="connsiteX18-2377" fmla="*/ 2798083 w 11585839"/>
                <a:gd name="connsiteY18-2378" fmla="*/ 6347030 h 6347059"/>
                <a:gd name="connsiteX19-2379" fmla="*/ 1162958 w 11585839"/>
                <a:gd name="connsiteY19-2380" fmla="*/ 6200980 h 6347059"/>
                <a:gd name="connsiteX20-2381" fmla="*/ 77108 w 11585839"/>
                <a:gd name="connsiteY20-2382" fmla="*/ 6121605 h 6347059"/>
                <a:gd name="connsiteX21-2383" fmla="*/ 86633 w 11585839"/>
                <a:gd name="connsiteY21-2384" fmla="*/ 5054805 h 6347059"/>
                <a:gd name="connsiteX22-2385" fmla="*/ 70758 w 11585839"/>
                <a:gd name="connsiteY22-2386" fmla="*/ 3937205 h 6347059"/>
                <a:gd name="connsiteX23-2387" fmla="*/ 39008 w 11585839"/>
                <a:gd name="connsiteY23-2388" fmla="*/ 2489405 h 6347059"/>
                <a:gd name="connsiteX24-2389" fmla="*/ 105683 w 11585839"/>
                <a:gd name="connsiteY24-2390" fmla="*/ 1317830 h 6347059"/>
                <a:gd name="connsiteX25-2391" fmla="*/ 143783 w 11585839"/>
                <a:gd name="connsiteY25-2392" fmla="*/ 101805 h 6347059"/>
                <a:gd name="connsiteX0-2393" fmla="*/ 143783 w 11585839"/>
                <a:gd name="connsiteY0-2394" fmla="*/ 101805 h 6347059"/>
                <a:gd name="connsiteX1-2395" fmla="*/ 1709058 w 11585839"/>
                <a:gd name="connsiteY1-2396" fmla="*/ 85930 h 6347059"/>
                <a:gd name="connsiteX2-2397" fmla="*/ 3906158 w 11585839"/>
                <a:gd name="connsiteY2-2398" fmla="*/ 205 h 6347059"/>
                <a:gd name="connsiteX3-2399" fmla="*/ 6195333 w 11585839"/>
                <a:gd name="connsiteY3-2400" fmla="*/ 60530 h 6347059"/>
                <a:gd name="connsiteX4-2401" fmla="*/ 8401958 w 11585839"/>
                <a:gd name="connsiteY4-2402" fmla="*/ 9730 h 6347059"/>
                <a:gd name="connsiteX5-2403" fmla="*/ 10202183 w 11585839"/>
                <a:gd name="connsiteY5-2404" fmla="*/ 92280 h 6347059"/>
                <a:gd name="connsiteX6-2405" fmla="*/ 11507108 w 11585839"/>
                <a:gd name="connsiteY6-2406" fmla="*/ 124030 h 6347059"/>
                <a:gd name="connsiteX7-2407" fmla="*/ 11449958 w 11585839"/>
                <a:gd name="connsiteY7-2408" fmla="*/ 1533730 h 6347059"/>
                <a:gd name="connsiteX8-2409" fmla="*/ 11538858 w 11585839"/>
                <a:gd name="connsiteY8-2410" fmla="*/ 2416380 h 6347059"/>
                <a:gd name="connsiteX9-2411" fmla="*/ 11475358 w 11585839"/>
                <a:gd name="connsiteY9-2412" fmla="*/ 3556205 h 6347059"/>
                <a:gd name="connsiteX10-2413" fmla="*/ 11532508 w 11585839"/>
                <a:gd name="connsiteY10-2414" fmla="*/ 4565855 h 6347059"/>
                <a:gd name="connsiteX11-2415" fmla="*/ 11453133 w 11585839"/>
                <a:gd name="connsiteY11-2416" fmla="*/ 5391355 h 6347059"/>
                <a:gd name="connsiteX12-2417" fmla="*/ 11542033 w 11585839"/>
                <a:gd name="connsiteY12-2418" fmla="*/ 6134305 h 6347059"/>
                <a:gd name="connsiteX13-2419" fmla="*/ 10722883 w 11585839"/>
                <a:gd name="connsiteY13-2420" fmla="*/ 6267655 h 6347059"/>
                <a:gd name="connsiteX14-2421" fmla="*/ 9351283 w 11585839"/>
                <a:gd name="connsiteY14-2422" fmla="*/ 6229555 h 6347059"/>
                <a:gd name="connsiteX15-2423" fmla="*/ 7878083 w 11585839"/>
                <a:gd name="connsiteY15-2424" fmla="*/ 6105730 h 6347059"/>
                <a:gd name="connsiteX16-2425" fmla="*/ 6312808 w 11585839"/>
                <a:gd name="connsiteY16-2426" fmla="*/ 6254955 h 6347059"/>
                <a:gd name="connsiteX17-2427" fmla="*/ 4293508 w 11585839"/>
                <a:gd name="connsiteY17-2428" fmla="*/ 6188280 h 6347059"/>
                <a:gd name="connsiteX18-2429" fmla="*/ 2798083 w 11585839"/>
                <a:gd name="connsiteY18-2430" fmla="*/ 6347030 h 6347059"/>
                <a:gd name="connsiteX19-2431" fmla="*/ 1162958 w 11585839"/>
                <a:gd name="connsiteY19-2432" fmla="*/ 6200980 h 6347059"/>
                <a:gd name="connsiteX20-2433" fmla="*/ 77108 w 11585839"/>
                <a:gd name="connsiteY20-2434" fmla="*/ 6121605 h 6347059"/>
                <a:gd name="connsiteX21-2435" fmla="*/ 86633 w 11585839"/>
                <a:gd name="connsiteY21-2436" fmla="*/ 5054805 h 6347059"/>
                <a:gd name="connsiteX22-2437" fmla="*/ 70758 w 11585839"/>
                <a:gd name="connsiteY22-2438" fmla="*/ 3937205 h 6347059"/>
                <a:gd name="connsiteX23-2439" fmla="*/ 39008 w 11585839"/>
                <a:gd name="connsiteY23-2440" fmla="*/ 2489405 h 6347059"/>
                <a:gd name="connsiteX24-2441" fmla="*/ 105683 w 11585839"/>
                <a:gd name="connsiteY24-2442" fmla="*/ 1317830 h 6347059"/>
                <a:gd name="connsiteX25-2443" fmla="*/ 143783 w 11585839"/>
                <a:gd name="connsiteY25-2444" fmla="*/ 101805 h 6347059"/>
                <a:gd name="connsiteX0-2445" fmla="*/ 143783 w 11585839"/>
                <a:gd name="connsiteY0-2446" fmla="*/ 101805 h 6347059"/>
                <a:gd name="connsiteX1-2447" fmla="*/ 1709058 w 11585839"/>
                <a:gd name="connsiteY1-2448" fmla="*/ 85930 h 6347059"/>
                <a:gd name="connsiteX2-2449" fmla="*/ 3906158 w 11585839"/>
                <a:gd name="connsiteY2-2450" fmla="*/ 205 h 6347059"/>
                <a:gd name="connsiteX3-2451" fmla="*/ 6195333 w 11585839"/>
                <a:gd name="connsiteY3-2452" fmla="*/ 60530 h 6347059"/>
                <a:gd name="connsiteX4-2453" fmla="*/ 8401958 w 11585839"/>
                <a:gd name="connsiteY4-2454" fmla="*/ 9730 h 6347059"/>
                <a:gd name="connsiteX5-2455" fmla="*/ 10202183 w 11585839"/>
                <a:gd name="connsiteY5-2456" fmla="*/ 92280 h 6347059"/>
                <a:gd name="connsiteX6-2457" fmla="*/ 11507108 w 11585839"/>
                <a:gd name="connsiteY6-2458" fmla="*/ 124030 h 6347059"/>
                <a:gd name="connsiteX7-2459" fmla="*/ 11449958 w 11585839"/>
                <a:gd name="connsiteY7-2460" fmla="*/ 1533730 h 6347059"/>
                <a:gd name="connsiteX8-2461" fmla="*/ 11538858 w 11585839"/>
                <a:gd name="connsiteY8-2462" fmla="*/ 2416380 h 6347059"/>
                <a:gd name="connsiteX9-2463" fmla="*/ 11475358 w 11585839"/>
                <a:gd name="connsiteY9-2464" fmla="*/ 3556205 h 6347059"/>
                <a:gd name="connsiteX10-2465" fmla="*/ 11532508 w 11585839"/>
                <a:gd name="connsiteY10-2466" fmla="*/ 4565855 h 6347059"/>
                <a:gd name="connsiteX11-2467" fmla="*/ 11453133 w 11585839"/>
                <a:gd name="connsiteY11-2468" fmla="*/ 5391355 h 6347059"/>
                <a:gd name="connsiteX12-2469" fmla="*/ 11542033 w 11585839"/>
                <a:gd name="connsiteY12-2470" fmla="*/ 6134305 h 6347059"/>
                <a:gd name="connsiteX13-2471" fmla="*/ 10722883 w 11585839"/>
                <a:gd name="connsiteY13-2472" fmla="*/ 6267655 h 6347059"/>
                <a:gd name="connsiteX14-2473" fmla="*/ 9351283 w 11585839"/>
                <a:gd name="connsiteY14-2474" fmla="*/ 6229555 h 6347059"/>
                <a:gd name="connsiteX15-2475" fmla="*/ 7887608 w 11585839"/>
                <a:gd name="connsiteY15-2476" fmla="*/ 6172405 h 6347059"/>
                <a:gd name="connsiteX16-2477" fmla="*/ 6312808 w 11585839"/>
                <a:gd name="connsiteY16-2478" fmla="*/ 6254955 h 6347059"/>
                <a:gd name="connsiteX17-2479" fmla="*/ 4293508 w 11585839"/>
                <a:gd name="connsiteY17-2480" fmla="*/ 6188280 h 6347059"/>
                <a:gd name="connsiteX18-2481" fmla="*/ 2798083 w 11585839"/>
                <a:gd name="connsiteY18-2482" fmla="*/ 6347030 h 6347059"/>
                <a:gd name="connsiteX19-2483" fmla="*/ 1162958 w 11585839"/>
                <a:gd name="connsiteY19-2484" fmla="*/ 6200980 h 6347059"/>
                <a:gd name="connsiteX20-2485" fmla="*/ 77108 w 11585839"/>
                <a:gd name="connsiteY20-2486" fmla="*/ 6121605 h 6347059"/>
                <a:gd name="connsiteX21-2487" fmla="*/ 86633 w 11585839"/>
                <a:gd name="connsiteY21-2488" fmla="*/ 5054805 h 6347059"/>
                <a:gd name="connsiteX22-2489" fmla="*/ 70758 w 11585839"/>
                <a:gd name="connsiteY22-2490" fmla="*/ 3937205 h 6347059"/>
                <a:gd name="connsiteX23-2491" fmla="*/ 39008 w 11585839"/>
                <a:gd name="connsiteY23-2492" fmla="*/ 2489405 h 6347059"/>
                <a:gd name="connsiteX24-2493" fmla="*/ 105683 w 11585839"/>
                <a:gd name="connsiteY24-2494" fmla="*/ 1317830 h 6347059"/>
                <a:gd name="connsiteX25-2495" fmla="*/ 143783 w 11585839"/>
                <a:gd name="connsiteY25-2496" fmla="*/ 101805 h 6347059"/>
                <a:gd name="connsiteX0-2497" fmla="*/ 143783 w 11585839"/>
                <a:gd name="connsiteY0-2498" fmla="*/ 101805 h 6289932"/>
                <a:gd name="connsiteX1-2499" fmla="*/ 1709058 w 11585839"/>
                <a:gd name="connsiteY1-2500" fmla="*/ 85930 h 6289932"/>
                <a:gd name="connsiteX2-2501" fmla="*/ 3906158 w 11585839"/>
                <a:gd name="connsiteY2-2502" fmla="*/ 205 h 6289932"/>
                <a:gd name="connsiteX3-2503" fmla="*/ 6195333 w 11585839"/>
                <a:gd name="connsiteY3-2504" fmla="*/ 60530 h 6289932"/>
                <a:gd name="connsiteX4-2505" fmla="*/ 8401958 w 11585839"/>
                <a:gd name="connsiteY4-2506" fmla="*/ 9730 h 6289932"/>
                <a:gd name="connsiteX5-2507" fmla="*/ 10202183 w 11585839"/>
                <a:gd name="connsiteY5-2508" fmla="*/ 92280 h 6289932"/>
                <a:gd name="connsiteX6-2509" fmla="*/ 11507108 w 11585839"/>
                <a:gd name="connsiteY6-2510" fmla="*/ 124030 h 6289932"/>
                <a:gd name="connsiteX7-2511" fmla="*/ 11449958 w 11585839"/>
                <a:gd name="connsiteY7-2512" fmla="*/ 1533730 h 6289932"/>
                <a:gd name="connsiteX8-2513" fmla="*/ 11538858 w 11585839"/>
                <a:gd name="connsiteY8-2514" fmla="*/ 2416380 h 6289932"/>
                <a:gd name="connsiteX9-2515" fmla="*/ 11475358 w 11585839"/>
                <a:gd name="connsiteY9-2516" fmla="*/ 3556205 h 6289932"/>
                <a:gd name="connsiteX10-2517" fmla="*/ 11532508 w 11585839"/>
                <a:gd name="connsiteY10-2518" fmla="*/ 4565855 h 6289932"/>
                <a:gd name="connsiteX11-2519" fmla="*/ 11453133 w 11585839"/>
                <a:gd name="connsiteY11-2520" fmla="*/ 5391355 h 6289932"/>
                <a:gd name="connsiteX12-2521" fmla="*/ 11542033 w 11585839"/>
                <a:gd name="connsiteY12-2522" fmla="*/ 6134305 h 6289932"/>
                <a:gd name="connsiteX13-2523" fmla="*/ 10722883 w 11585839"/>
                <a:gd name="connsiteY13-2524" fmla="*/ 6267655 h 6289932"/>
                <a:gd name="connsiteX14-2525" fmla="*/ 9351283 w 11585839"/>
                <a:gd name="connsiteY14-2526" fmla="*/ 6229555 h 6289932"/>
                <a:gd name="connsiteX15-2527" fmla="*/ 7887608 w 11585839"/>
                <a:gd name="connsiteY15-2528" fmla="*/ 6172405 h 6289932"/>
                <a:gd name="connsiteX16-2529" fmla="*/ 6312808 w 11585839"/>
                <a:gd name="connsiteY16-2530" fmla="*/ 6254955 h 6289932"/>
                <a:gd name="connsiteX17-2531" fmla="*/ 4293508 w 11585839"/>
                <a:gd name="connsiteY17-2532" fmla="*/ 6188280 h 6289932"/>
                <a:gd name="connsiteX18-2533" fmla="*/ 2712358 w 11585839"/>
                <a:gd name="connsiteY18-2534" fmla="*/ 6289880 h 6289932"/>
                <a:gd name="connsiteX19-2535" fmla="*/ 1162958 w 11585839"/>
                <a:gd name="connsiteY19-2536" fmla="*/ 6200980 h 6289932"/>
                <a:gd name="connsiteX20-2537" fmla="*/ 77108 w 11585839"/>
                <a:gd name="connsiteY20-2538" fmla="*/ 6121605 h 6289932"/>
                <a:gd name="connsiteX21-2539" fmla="*/ 86633 w 11585839"/>
                <a:gd name="connsiteY21-2540" fmla="*/ 5054805 h 6289932"/>
                <a:gd name="connsiteX22-2541" fmla="*/ 70758 w 11585839"/>
                <a:gd name="connsiteY22-2542" fmla="*/ 3937205 h 6289932"/>
                <a:gd name="connsiteX23-2543" fmla="*/ 39008 w 11585839"/>
                <a:gd name="connsiteY23-2544" fmla="*/ 2489405 h 6289932"/>
                <a:gd name="connsiteX24-2545" fmla="*/ 105683 w 11585839"/>
                <a:gd name="connsiteY24-2546" fmla="*/ 1317830 h 6289932"/>
                <a:gd name="connsiteX25-2547" fmla="*/ 143783 w 11585839"/>
                <a:gd name="connsiteY25-2548" fmla="*/ 101805 h 6289932"/>
                <a:gd name="connsiteX0-2549" fmla="*/ 143783 w 11585839"/>
                <a:gd name="connsiteY0-2550" fmla="*/ 101805 h 6271447"/>
                <a:gd name="connsiteX1-2551" fmla="*/ 1709058 w 11585839"/>
                <a:gd name="connsiteY1-2552" fmla="*/ 85930 h 6271447"/>
                <a:gd name="connsiteX2-2553" fmla="*/ 3906158 w 11585839"/>
                <a:gd name="connsiteY2-2554" fmla="*/ 205 h 6271447"/>
                <a:gd name="connsiteX3-2555" fmla="*/ 6195333 w 11585839"/>
                <a:gd name="connsiteY3-2556" fmla="*/ 60530 h 6271447"/>
                <a:gd name="connsiteX4-2557" fmla="*/ 8401958 w 11585839"/>
                <a:gd name="connsiteY4-2558" fmla="*/ 9730 h 6271447"/>
                <a:gd name="connsiteX5-2559" fmla="*/ 10202183 w 11585839"/>
                <a:gd name="connsiteY5-2560" fmla="*/ 92280 h 6271447"/>
                <a:gd name="connsiteX6-2561" fmla="*/ 11507108 w 11585839"/>
                <a:gd name="connsiteY6-2562" fmla="*/ 124030 h 6271447"/>
                <a:gd name="connsiteX7-2563" fmla="*/ 11449958 w 11585839"/>
                <a:gd name="connsiteY7-2564" fmla="*/ 1533730 h 6271447"/>
                <a:gd name="connsiteX8-2565" fmla="*/ 11538858 w 11585839"/>
                <a:gd name="connsiteY8-2566" fmla="*/ 2416380 h 6271447"/>
                <a:gd name="connsiteX9-2567" fmla="*/ 11475358 w 11585839"/>
                <a:gd name="connsiteY9-2568" fmla="*/ 3556205 h 6271447"/>
                <a:gd name="connsiteX10-2569" fmla="*/ 11532508 w 11585839"/>
                <a:gd name="connsiteY10-2570" fmla="*/ 4565855 h 6271447"/>
                <a:gd name="connsiteX11-2571" fmla="*/ 11453133 w 11585839"/>
                <a:gd name="connsiteY11-2572" fmla="*/ 5391355 h 6271447"/>
                <a:gd name="connsiteX12-2573" fmla="*/ 11542033 w 11585839"/>
                <a:gd name="connsiteY12-2574" fmla="*/ 6134305 h 6271447"/>
                <a:gd name="connsiteX13-2575" fmla="*/ 10722883 w 11585839"/>
                <a:gd name="connsiteY13-2576" fmla="*/ 6267655 h 6271447"/>
                <a:gd name="connsiteX14-2577" fmla="*/ 9351283 w 11585839"/>
                <a:gd name="connsiteY14-2578" fmla="*/ 6229555 h 6271447"/>
                <a:gd name="connsiteX15-2579" fmla="*/ 7887608 w 11585839"/>
                <a:gd name="connsiteY15-2580" fmla="*/ 6172405 h 6271447"/>
                <a:gd name="connsiteX16-2581" fmla="*/ 6312808 w 11585839"/>
                <a:gd name="connsiteY16-2582" fmla="*/ 6254955 h 6271447"/>
                <a:gd name="connsiteX17-2583" fmla="*/ 4293508 w 11585839"/>
                <a:gd name="connsiteY17-2584" fmla="*/ 6188280 h 6271447"/>
                <a:gd name="connsiteX18-2585" fmla="*/ 2721767 w 11585839"/>
                <a:gd name="connsiteY18-2586" fmla="*/ 6215186 h 6271447"/>
                <a:gd name="connsiteX19-2587" fmla="*/ 1162958 w 11585839"/>
                <a:gd name="connsiteY19-2588" fmla="*/ 6200980 h 6271447"/>
                <a:gd name="connsiteX20-2589" fmla="*/ 77108 w 11585839"/>
                <a:gd name="connsiteY20-2590" fmla="*/ 6121605 h 6271447"/>
                <a:gd name="connsiteX21-2591" fmla="*/ 86633 w 11585839"/>
                <a:gd name="connsiteY21-2592" fmla="*/ 5054805 h 6271447"/>
                <a:gd name="connsiteX22-2593" fmla="*/ 70758 w 11585839"/>
                <a:gd name="connsiteY22-2594" fmla="*/ 3937205 h 6271447"/>
                <a:gd name="connsiteX23-2595" fmla="*/ 39008 w 11585839"/>
                <a:gd name="connsiteY23-2596" fmla="*/ 2489405 h 6271447"/>
                <a:gd name="connsiteX24-2597" fmla="*/ 105683 w 11585839"/>
                <a:gd name="connsiteY24-2598" fmla="*/ 1317830 h 6271447"/>
                <a:gd name="connsiteX25-2599" fmla="*/ 143783 w 11585839"/>
                <a:gd name="connsiteY25-2600" fmla="*/ 101805 h 6271447"/>
                <a:gd name="connsiteX0-2601" fmla="*/ 143783 w 11585839"/>
                <a:gd name="connsiteY0-2602" fmla="*/ 101805 h 6271447"/>
                <a:gd name="connsiteX1-2603" fmla="*/ 1709058 w 11585839"/>
                <a:gd name="connsiteY1-2604" fmla="*/ 85930 h 6271447"/>
                <a:gd name="connsiteX2-2605" fmla="*/ 3906158 w 11585839"/>
                <a:gd name="connsiteY2-2606" fmla="*/ 205 h 6271447"/>
                <a:gd name="connsiteX3-2607" fmla="*/ 6195333 w 11585839"/>
                <a:gd name="connsiteY3-2608" fmla="*/ 60530 h 6271447"/>
                <a:gd name="connsiteX4-2609" fmla="*/ 8401958 w 11585839"/>
                <a:gd name="connsiteY4-2610" fmla="*/ 9730 h 6271447"/>
                <a:gd name="connsiteX5-2611" fmla="*/ 10202183 w 11585839"/>
                <a:gd name="connsiteY5-2612" fmla="*/ 92280 h 6271447"/>
                <a:gd name="connsiteX6-2613" fmla="*/ 11507108 w 11585839"/>
                <a:gd name="connsiteY6-2614" fmla="*/ 124030 h 6271447"/>
                <a:gd name="connsiteX7-2615" fmla="*/ 11449958 w 11585839"/>
                <a:gd name="connsiteY7-2616" fmla="*/ 1533730 h 6271447"/>
                <a:gd name="connsiteX8-2617" fmla="*/ 11538858 w 11585839"/>
                <a:gd name="connsiteY8-2618" fmla="*/ 2416380 h 6271447"/>
                <a:gd name="connsiteX9-2619" fmla="*/ 11475358 w 11585839"/>
                <a:gd name="connsiteY9-2620" fmla="*/ 3556205 h 6271447"/>
                <a:gd name="connsiteX10-2621" fmla="*/ 11532508 w 11585839"/>
                <a:gd name="connsiteY10-2622" fmla="*/ 4565855 h 6271447"/>
                <a:gd name="connsiteX11-2623" fmla="*/ 11453133 w 11585839"/>
                <a:gd name="connsiteY11-2624" fmla="*/ 5391355 h 6271447"/>
                <a:gd name="connsiteX12-2625" fmla="*/ 11542033 w 11585839"/>
                <a:gd name="connsiteY12-2626" fmla="*/ 6134305 h 6271447"/>
                <a:gd name="connsiteX13-2627" fmla="*/ 10722883 w 11585839"/>
                <a:gd name="connsiteY13-2628" fmla="*/ 6267655 h 6271447"/>
                <a:gd name="connsiteX14-2629" fmla="*/ 9351283 w 11585839"/>
                <a:gd name="connsiteY14-2630" fmla="*/ 6229555 h 6271447"/>
                <a:gd name="connsiteX15-2631" fmla="*/ 7887608 w 11585839"/>
                <a:gd name="connsiteY15-2632" fmla="*/ 6172405 h 6271447"/>
                <a:gd name="connsiteX16-2633" fmla="*/ 6331625 w 11585839"/>
                <a:gd name="connsiteY16-2634" fmla="*/ 6217608 h 6271447"/>
                <a:gd name="connsiteX17-2635" fmla="*/ 4293508 w 11585839"/>
                <a:gd name="connsiteY17-2636" fmla="*/ 6188280 h 6271447"/>
                <a:gd name="connsiteX18-2637" fmla="*/ 2721767 w 11585839"/>
                <a:gd name="connsiteY18-2638" fmla="*/ 6215186 h 6271447"/>
                <a:gd name="connsiteX19-2639" fmla="*/ 1162958 w 11585839"/>
                <a:gd name="connsiteY19-2640" fmla="*/ 6200980 h 6271447"/>
                <a:gd name="connsiteX20-2641" fmla="*/ 77108 w 11585839"/>
                <a:gd name="connsiteY20-2642" fmla="*/ 6121605 h 6271447"/>
                <a:gd name="connsiteX21-2643" fmla="*/ 86633 w 11585839"/>
                <a:gd name="connsiteY21-2644" fmla="*/ 5054805 h 6271447"/>
                <a:gd name="connsiteX22-2645" fmla="*/ 70758 w 11585839"/>
                <a:gd name="connsiteY22-2646" fmla="*/ 3937205 h 6271447"/>
                <a:gd name="connsiteX23-2647" fmla="*/ 39008 w 11585839"/>
                <a:gd name="connsiteY23-2648" fmla="*/ 2489405 h 6271447"/>
                <a:gd name="connsiteX24-2649" fmla="*/ 105683 w 11585839"/>
                <a:gd name="connsiteY24-2650" fmla="*/ 1317830 h 6271447"/>
                <a:gd name="connsiteX25-2651" fmla="*/ 143783 w 11585839"/>
                <a:gd name="connsiteY25-2652" fmla="*/ 101805 h 6271447"/>
                <a:gd name="connsiteX0-2653" fmla="*/ 143783 w 11585839"/>
                <a:gd name="connsiteY0-2654" fmla="*/ 101805 h 6271055"/>
                <a:gd name="connsiteX1-2655" fmla="*/ 1709058 w 11585839"/>
                <a:gd name="connsiteY1-2656" fmla="*/ 85930 h 6271055"/>
                <a:gd name="connsiteX2-2657" fmla="*/ 3906158 w 11585839"/>
                <a:gd name="connsiteY2-2658" fmla="*/ 205 h 6271055"/>
                <a:gd name="connsiteX3-2659" fmla="*/ 6195333 w 11585839"/>
                <a:gd name="connsiteY3-2660" fmla="*/ 60530 h 6271055"/>
                <a:gd name="connsiteX4-2661" fmla="*/ 8401958 w 11585839"/>
                <a:gd name="connsiteY4-2662" fmla="*/ 9730 h 6271055"/>
                <a:gd name="connsiteX5-2663" fmla="*/ 10202183 w 11585839"/>
                <a:gd name="connsiteY5-2664" fmla="*/ 92280 h 6271055"/>
                <a:gd name="connsiteX6-2665" fmla="*/ 11507108 w 11585839"/>
                <a:gd name="connsiteY6-2666" fmla="*/ 124030 h 6271055"/>
                <a:gd name="connsiteX7-2667" fmla="*/ 11449958 w 11585839"/>
                <a:gd name="connsiteY7-2668" fmla="*/ 1533730 h 6271055"/>
                <a:gd name="connsiteX8-2669" fmla="*/ 11538858 w 11585839"/>
                <a:gd name="connsiteY8-2670" fmla="*/ 2416380 h 6271055"/>
                <a:gd name="connsiteX9-2671" fmla="*/ 11475358 w 11585839"/>
                <a:gd name="connsiteY9-2672" fmla="*/ 3556205 h 6271055"/>
                <a:gd name="connsiteX10-2673" fmla="*/ 11532508 w 11585839"/>
                <a:gd name="connsiteY10-2674" fmla="*/ 4565855 h 6271055"/>
                <a:gd name="connsiteX11-2675" fmla="*/ 11453133 w 11585839"/>
                <a:gd name="connsiteY11-2676" fmla="*/ 5391355 h 6271055"/>
                <a:gd name="connsiteX12-2677" fmla="*/ 11542033 w 11585839"/>
                <a:gd name="connsiteY12-2678" fmla="*/ 6134305 h 6271055"/>
                <a:gd name="connsiteX13-2679" fmla="*/ 10722883 w 11585839"/>
                <a:gd name="connsiteY13-2680" fmla="*/ 6267655 h 6271055"/>
                <a:gd name="connsiteX14-2681" fmla="*/ 9351283 w 11585839"/>
                <a:gd name="connsiteY14-2682" fmla="*/ 6229555 h 6271055"/>
                <a:gd name="connsiteX15-2683" fmla="*/ 7887609 w 11585839"/>
                <a:gd name="connsiteY15-2684" fmla="*/ 6209753 h 6271055"/>
                <a:gd name="connsiteX16-2685" fmla="*/ 6331625 w 11585839"/>
                <a:gd name="connsiteY16-2686" fmla="*/ 6217608 h 6271055"/>
                <a:gd name="connsiteX17-2687" fmla="*/ 4293508 w 11585839"/>
                <a:gd name="connsiteY17-2688" fmla="*/ 6188280 h 6271055"/>
                <a:gd name="connsiteX18-2689" fmla="*/ 2721767 w 11585839"/>
                <a:gd name="connsiteY18-2690" fmla="*/ 6215186 h 6271055"/>
                <a:gd name="connsiteX19-2691" fmla="*/ 1162958 w 11585839"/>
                <a:gd name="connsiteY19-2692" fmla="*/ 6200980 h 6271055"/>
                <a:gd name="connsiteX20-2693" fmla="*/ 77108 w 11585839"/>
                <a:gd name="connsiteY20-2694" fmla="*/ 6121605 h 6271055"/>
                <a:gd name="connsiteX21-2695" fmla="*/ 86633 w 11585839"/>
                <a:gd name="connsiteY21-2696" fmla="*/ 5054805 h 6271055"/>
                <a:gd name="connsiteX22-2697" fmla="*/ 70758 w 11585839"/>
                <a:gd name="connsiteY22-2698" fmla="*/ 3937205 h 6271055"/>
                <a:gd name="connsiteX23-2699" fmla="*/ 39008 w 11585839"/>
                <a:gd name="connsiteY23-2700" fmla="*/ 2489405 h 6271055"/>
                <a:gd name="connsiteX24-2701" fmla="*/ 105683 w 11585839"/>
                <a:gd name="connsiteY24-2702" fmla="*/ 1317830 h 6271055"/>
                <a:gd name="connsiteX25-2703" fmla="*/ 143783 w 11585839"/>
                <a:gd name="connsiteY25-2704" fmla="*/ 101805 h 627105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</a:cxnLst>
              <a:rect l="l" t="t" r="r" b="b"/>
              <a:pathLst>
                <a:path w="11585839" h="6271055">
                  <a:moveTo>
                    <a:pt x="143783" y="101805"/>
                  </a:moveTo>
                  <a:cubicBezTo>
                    <a:pt x="411012" y="-103512"/>
                    <a:pt x="1081996" y="102863"/>
                    <a:pt x="1709058" y="85930"/>
                  </a:cubicBezTo>
                  <a:cubicBezTo>
                    <a:pt x="2336121" y="68997"/>
                    <a:pt x="3158446" y="4438"/>
                    <a:pt x="3906158" y="205"/>
                  </a:cubicBezTo>
                  <a:cubicBezTo>
                    <a:pt x="4653870" y="-4028"/>
                    <a:pt x="5446033" y="58943"/>
                    <a:pt x="6195333" y="60530"/>
                  </a:cubicBezTo>
                  <a:cubicBezTo>
                    <a:pt x="6944633" y="62118"/>
                    <a:pt x="7734150" y="4438"/>
                    <a:pt x="8401958" y="9730"/>
                  </a:cubicBezTo>
                  <a:cubicBezTo>
                    <a:pt x="9069766" y="15022"/>
                    <a:pt x="9684658" y="73230"/>
                    <a:pt x="10202183" y="92280"/>
                  </a:cubicBezTo>
                  <a:cubicBezTo>
                    <a:pt x="10719708" y="111330"/>
                    <a:pt x="11299146" y="-116212"/>
                    <a:pt x="11507108" y="124030"/>
                  </a:cubicBezTo>
                  <a:cubicBezTo>
                    <a:pt x="11715070" y="364272"/>
                    <a:pt x="11444666" y="1151672"/>
                    <a:pt x="11449958" y="1533730"/>
                  </a:cubicBezTo>
                  <a:cubicBezTo>
                    <a:pt x="11455250" y="1915788"/>
                    <a:pt x="11534625" y="2079301"/>
                    <a:pt x="11538858" y="2416380"/>
                  </a:cubicBezTo>
                  <a:cubicBezTo>
                    <a:pt x="11543091" y="2753459"/>
                    <a:pt x="11476416" y="3197959"/>
                    <a:pt x="11475358" y="3556205"/>
                  </a:cubicBezTo>
                  <a:cubicBezTo>
                    <a:pt x="11474300" y="3914451"/>
                    <a:pt x="11536212" y="4259997"/>
                    <a:pt x="11532508" y="4565855"/>
                  </a:cubicBezTo>
                  <a:cubicBezTo>
                    <a:pt x="11528804" y="4871713"/>
                    <a:pt x="11451546" y="5129947"/>
                    <a:pt x="11453133" y="5391355"/>
                  </a:cubicBezTo>
                  <a:cubicBezTo>
                    <a:pt x="11454720" y="5652763"/>
                    <a:pt x="11663741" y="5988255"/>
                    <a:pt x="11542033" y="6134305"/>
                  </a:cubicBezTo>
                  <a:cubicBezTo>
                    <a:pt x="11420325" y="6280355"/>
                    <a:pt x="11088008" y="6251780"/>
                    <a:pt x="10722883" y="6267655"/>
                  </a:cubicBezTo>
                  <a:cubicBezTo>
                    <a:pt x="10357758" y="6283530"/>
                    <a:pt x="9823829" y="6239205"/>
                    <a:pt x="9351283" y="6229555"/>
                  </a:cubicBezTo>
                  <a:lnTo>
                    <a:pt x="7887609" y="6209753"/>
                  </a:lnTo>
                  <a:lnTo>
                    <a:pt x="6331625" y="6217608"/>
                  </a:lnTo>
                  <a:lnTo>
                    <a:pt x="4293508" y="6188280"/>
                  </a:lnTo>
                  <a:cubicBezTo>
                    <a:pt x="3691865" y="6187876"/>
                    <a:pt x="3245681" y="6206217"/>
                    <a:pt x="2721767" y="6215186"/>
                  </a:cubicBezTo>
                  <a:lnTo>
                    <a:pt x="1162958" y="6200980"/>
                  </a:lnTo>
                  <a:cubicBezTo>
                    <a:pt x="722182" y="6185383"/>
                    <a:pt x="256496" y="6312634"/>
                    <a:pt x="77108" y="6121605"/>
                  </a:cubicBezTo>
                  <a:cubicBezTo>
                    <a:pt x="-102280" y="5930576"/>
                    <a:pt x="87691" y="5418872"/>
                    <a:pt x="86633" y="5054805"/>
                  </a:cubicBezTo>
                  <a:cubicBezTo>
                    <a:pt x="85575" y="4690738"/>
                    <a:pt x="78696" y="4364772"/>
                    <a:pt x="70758" y="3937205"/>
                  </a:cubicBezTo>
                  <a:cubicBezTo>
                    <a:pt x="62821" y="3509638"/>
                    <a:pt x="34775" y="2768805"/>
                    <a:pt x="39008" y="2489405"/>
                  </a:cubicBezTo>
                  <a:cubicBezTo>
                    <a:pt x="43241" y="2210005"/>
                    <a:pt x="88221" y="1715763"/>
                    <a:pt x="105683" y="1317830"/>
                  </a:cubicBezTo>
                  <a:cubicBezTo>
                    <a:pt x="123145" y="919897"/>
                    <a:pt x="-123446" y="307122"/>
                    <a:pt x="143783" y="101805"/>
                  </a:cubicBezTo>
                  <a:close/>
                </a:path>
              </a:pathLst>
            </a:custGeom>
            <a:noFill/>
            <a:ln w="22225">
              <a:solidFill>
                <a:srgbClr val="F498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latin typeface="黑体" panose="02010609060101010101" pitchFamily="49" charset="-122"/>
              </a:endParaRPr>
            </a:p>
          </p:txBody>
        </p:sp>
        <p:sp>
          <p:nvSpPr>
            <p:cNvPr id="5" name="任意多边形: 形状 5"/>
            <p:cNvSpPr/>
            <p:nvPr/>
          </p:nvSpPr>
          <p:spPr>
            <a:xfrm>
              <a:off x="431022" y="330343"/>
              <a:ext cx="8281954" cy="4482813"/>
            </a:xfrm>
            <a:custGeom>
              <a:avLst/>
              <a:gdLst>
                <a:gd name="connsiteX0" fmla="*/ 452469 w 11666851"/>
                <a:gd name="connsiteY0" fmla="*/ 787469 h 6184999"/>
                <a:gd name="connsiteX1" fmla="*/ 1836769 w 11666851"/>
                <a:gd name="connsiteY1" fmla="*/ 342969 h 6184999"/>
                <a:gd name="connsiteX2" fmla="*/ 3843369 w 11666851"/>
                <a:gd name="connsiteY2" fmla="*/ 266769 h 6184999"/>
                <a:gd name="connsiteX3" fmla="*/ 6218269 w 11666851"/>
                <a:gd name="connsiteY3" fmla="*/ 88969 h 6184999"/>
                <a:gd name="connsiteX4" fmla="*/ 8491569 w 11666851"/>
                <a:gd name="connsiteY4" fmla="*/ 69 h 6184999"/>
                <a:gd name="connsiteX5" fmla="*/ 10777569 w 11666851"/>
                <a:gd name="connsiteY5" fmla="*/ 101669 h 6184999"/>
                <a:gd name="connsiteX6" fmla="*/ 11501469 w 11666851"/>
                <a:gd name="connsiteY6" fmla="*/ 152469 h 6184999"/>
                <a:gd name="connsiteX7" fmla="*/ 11463369 w 11666851"/>
                <a:gd name="connsiteY7" fmla="*/ 1371669 h 6184999"/>
                <a:gd name="connsiteX8" fmla="*/ 11666569 w 11666851"/>
                <a:gd name="connsiteY8" fmla="*/ 2540069 h 6184999"/>
                <a:gd name="connsiteX9" fmla="*/ 11412569 w 11666851"/>
                <a:gd name="connsiteY9" fmla="*/ 3365569 h 6184999"/>
                <a:gd name="connsiteX10" fmla="*/ 11564969 w 11666851"/>
                <a:gd name="connsiteY10" fmla="*/ 4394269 h 6184999"/>
                <a:gd name="connsiteX11" fmla="*/ 11590369 w 11666851"/>
                <a:gd name="connsiteY11" fmla="*/ 5181669 h 6184999"/>
                <a:gd name="connsiteX12" fmla="*/ 11336369 w 11666851"/>
                <a:gd name="connsiteY12" fmla="*/ 5867469 h 6184999"/>
                <a:gd name="connsiteX13" fmla="*/ 10764869 w 11666851"/>
                <a:gd name="connsiteY13" fmla="*/ 5943669 h 6184999"/>
                <a:gd name="connsiteX14" fmla="*/ 9317069 w 11666851"/>
                <a:gd name="connsiteY14" fmla="*/ 5905569 h 6184999"/>
                <a:gd name="connsiteX15" fmla="*/ 8682069 w 11666851"/>
                <a:gd name="connsiteY15" fmla="*/ 5753169 h 6184999"/>
                <a:gd name="connsiteX16" fmla="*/ 6345269 w 11666851"/>
                <a:gd name="connsiteY16" fmla="*/ 5930969 h 6184999"/>
                <a:gd name="connsiteX17" fmla="*/ 4325969 w 11666851"/>
                <a:gd name="connsiteY17" fmla="*/ 5702369 h 6184999"/>
                <a:gd name="connsiteX18" fmla="*/ 2611469 w 11666851"/>
                <a:gd name="connsiteY18" fmla="*/ 6184969 h 6184999"/>
                <a:gd name="connsiteX19" fmla="*/ 947769 w 11666851"/>
                <a:gd name="connsiteY19" fmla="*/ 5676969 h 6184999"/>
                <a:gd name="connsiteX20" fmla="*/ 71469 w 11666851"/>
                <a:gd name="connsiteY20" fmla="*/ 5702369 h 6184999"/>
                <a:gd name="connsiteX21" fmla="*/ 71469 w 11666851"/>
                <a:gd name="connsiteY21" fmla="*/ 4483169 h 6184999"/>
                <a:gd name="connsiteX22" fmla="*/ 236569 w 11666851"/>
                <a:gd name="connsiteY22" fmla="*/ 3022669 h 6184999"/>
                <a:gd name="connsiteX23" fmla="*/ 33369 w 11666851"/>
                <a:gd name="connsiteY23" fmla="*/ 2260669 h 6184999"/>
                <a:gd name="connsiteX24" fmla="*/ 261969 w 11666851"/>
                <a:gd name="connsiteY24" fmla="*/ 1346269 h 6184999"/>
                <a:gd name="connsiteX25" fmla="*/ 452469 w 11666851"/>
                <a:gd name="connsiteY25" fmla="*/ 787469 h 6184999"/>
                <a:gd name="connsiteX0-1" fmla="*/ 452469 w 11666851"/>
                <a:gd name="connsiteY0-2" fmla="*/ 792368 h 6189898"/>
                <a:gd name="connsiteX1-3" fmla="*/ 1798669 w 11666851"/>
                <a:gd name="connsiteY1-4" fmla="*/ 14493 h 6189898"/>
                <a:gd name="connsiteX2-5" fmla="*/ 3843369 w 11666851"/>
                <a:gd name="connsiteY2-6" fmla="*/ 271668 h 6189898"/>
                <a:gd name="connsiteX3-7" fmla="*/ 6218269 w 11666851"/>
                <a:gd name="connsiteY3-8" fmla="*/ 93868 h 6189898"/>
                <a:gd name="connsiteX4-9" fmla="*/ 8491569 w 11666851"/>
                <a:gd name="connsiteY4-10" fmla="*/ 4968 h 6189898"/>
                <a:gd name="connsiteX5-11" fmla="*/ 10777569 w 11666851"/>
                <a:gd name="connsiteY5-12" fmla="*/ 106568 h 6189898"/>
                <a:gd name="connsiteX6-13" fmla="*/ 11501469 w 11666851"/>
                <a:gd name="connsiteY6-14" fmla="*/ 157368 h 6189898"/>
                <a:gd name="connsiteX7-15" fmla="*/ 11463369 w 11666851"/>
                <a:gd name="connsiteY7-16" fmla="*/ 1376568 h 6189898"/>
                <a:gd name="connsiteX8-17" fmla="*/ 11666569 w 11666851"/>
                <a:gd name="connsiteY8-18" fmla="*/ 2544968 h 6189898"/>
                <a:gd name="connsiteX9-19" fmla="*/ 11412569 w 11666851"/>
                <a:gd name="connsiteY9-20" fmla="*/ 3370468 h 6189898"/>
                <a:gd name="connsiteX10-21" fmla="*/ 11564969 w 11666851"/>
                <a:gd name="connsiteY10-22" fmla="*/ 4399168 h 6189898"/>
                <a:gd name="connsiteX11-23" fmla="*/ 11590369 w 11666851"/>
                <a:gd name="connsiteY11-24" fmla="*/ 5186568 h 6189898"/>
                <a:gd name="connsiteX12-25" fmla="*/ 11336369 w 11666851"/>
                <a:gd name="connsiteY12-26" fmla="*/ 5872368 h 6189898"/>
                <a:gd name="connsiteX13-27" fmla="*/ 10764869 w 11666851"/>
                <a:gd name="connsiteY13-28" fmla="*/ 5948568 h 6189898"/>
                <a:gd name="connsiteX14-29" fmla="*/ 9317069 w 11666851"/>
                <a:gd name="connsiteY14-30" fmla="*/ 5910468 h 6189898"/>
                <a:gd name="connsiteX15-31" fmla="*/ 8682069 w 11666851"/>
                <a:gd name="connsiteY15-32" fmla="*/ 5758068 h 6189898"/>
                <a:gd name="connsiteX16-33" fmla="*/ 6345269 w 11666851"/>
                <a:gd name="connsiteY16-34" fmla="*/ 5935868 h 6189898"/>
                <a:gd name="connsiteX17-35" fmla="*/ 4325969 w 11666851"/>
                <a:gd name="connsiteY17-36" fmla="*/ 5707268 h 6189898"/>
                <a:gd name="connsiteX18-37" fmla="*/ 2611469 w 11666851"/>
                <a:gd name="connsiteY18-38" fmla="*/ 6189868 h 6189898"/>
                <a:gd name="connsiteX19-39" fmla="*/ 947769 w 11666851"/>
                <a:gd name="connsiteY19-40" fmla="*/ 5681868 h 6189898"/>
                <a:gd name="connsiteX20-41" fmla="*/ 71469 w 11666851"/>
                <a:gd name="connsiteY20-42" fmla="*/ 5707268 h 6189898"/>
                <a:gd name="connsiteX21-43" fmla="*/ 71469 w 11666851"/>
                <a:gd name="connsiteY21-44" fmla="*/ 4488068 h 6189898"/>
                <a:gd name="connsiteX22-45" fmla="*/ 236569 w 11666851"/>
                <a:gd name="connsiteY22-46" fmla="*/ 3027568 h 6189898"/>
                <a:gd name="connsiteX23-47" fmla="*/ 33369 w 11666851"/>
                <a:gd name="connsiteY23-48" fmla="*/ 2265568 h 6189898"/>
                <a:gd name="connsiteX24-49" fmla="*/ 261969 w 11666851"/>
                <a:gd name="connsiteY24-50" fmla="*/ 1351168 h 6189898"/>
                <a:gd name="connsiteX25-51" fmla="*/ 452469 w 11666851"/>
                <a:gd name="connsiteY25-52" fmla="*/ 792368 h 6189898"/>
                <a:gd name="connsiteX0-53" fmla="*/ 290544 w 11666851"/>
                <a:gd name="connsiteY0-54" fmla="*/ 108417 h 6286997"/>
                <a:gd name="connsiteX1-55" fmla="*/ 1798669 w 11666851"/>
                <a:gd name="connsiteY1-56" fmla="*/ 111592 h 6286997"/>
                <a:gd name="connsiteX2-57" fmla="*/ 3843369 w 11666851"/>
                <a:gd name="connsiteY2-58" fmla="*/ 368767 h 6286997"/>
                <a:gd name="connsiteX3-59" fmla="*/ 6218269 w 11666851"/>
                <a:gd name="connsiteY3-60" fmla="*/ 190967 h 6286997"/>
                <a:gd name="connsiteX4-61" fmla="*/ 8491569 w 11666851"/>
                <a:gd name="connsiteY4-62" fmla="*/ 102067 h 6286997"/>
                <a:gd name="connsiteX5-63" fmla="*/ 10777569 w 11666851"/>
                <a:gd name="connsiteY5-64" fmla="*/ 203667 h 6286997"/>
                <a:gd name="connsiteX6-65" fmla="*/ 11501469 w 11666851"/>
                <a:gd name="connsiteY6-66" fmla="*/ 254467 h 6286997"/>
                <a:gd name="connsiteX7-67" fmla="*/ 11463369 w 11666851"/>
                <a:gd name="connsiteY7-68" fmla="*/ 1473667 h 6286997"/>
                <a:gd name="connsiteX8-69" fmla="*/ 11666569 w 11666851"/>
                <a:gd name="connsiteY8-70" fmla="*/ 2642067 h 6286997"/>
                <a:gd name="connsiteX9-71" fmla="*/ 11412569 w 11666851"/>
                <a:gd name="connsiteY9-72" fmla="*/ 3467567 h 6286997"/>
                <a:gd name="connsiteX10-73" fmla="*/ 11564969 w 11666851"/>
                <a:gd name="connsiteY10-74" fmla="*/ 4496267 h 6286997"/>
                <a:gd name="connsiteX11-75" fmla="*/ 11590369 w 11666851"/>
                <a:gd name="connsiteY11-76" fmla="*/ 5283667 h 6286997"/>
                <a:gd name="connsiteX12-77" fmla="*/ 11336369 w 11666851"/>
                <a:gd name="connsiteY12-78" fmla="*/ 5969467 h 6286997"/>
                <a:gd name="connsiteX13-79" fmla="*/ 10764869 w 11666851"/>
                <a:gd name="connsiteY13-80" fmla="*/ 6045667 h 6286997"/>
                <a:gd name="connsiteX14-81" fmla="*/ 9317069 w 11666851"/>
                <a:gd name="connsiteY14-82" fmla="*/ 6007567 h 6286997"/>
                <a:gd name="connsiteX15-83" fmla="*/ 8682069 w 11666851"/>
                <a:gd name="connsiteY15-84" fmla="*/ 5855167 h 6286997"/>
                <a:gd name="connsiteX16-85" fmla="*/ 6345269 w 11666851"/>
                <a:gd name="connsiteY16-86" fmla="*/ 6032967 h 6286997"/>
                <a:gd name="connsiteX17-87" fmla="*/ 4325969 w 11666851"/>
                <a:gd name="connsiteY17-88" fmla="*/ 5804367 h 6286997"/>
                <a:gd name="connsiteX18-89" fmla="*/ 2611469 w 11666851"/>
                <a:gd name="connsiteY18-90" fmla="*/ 6286967 h 6286997"/>
                <a:gd name="connsiteX19-91" fmla="*/ 947769 w 11666851"/>
                <a:gd name="connsiteY19-92" fmla="*/ 5778967 h 6286997"/>
                <a:gd name="connsiteX20-93" fmla="*/ 71469 w 11666851"/>
                <a:gd name="connsiteY20-94" fmla="*/ 5804367 h 6286997"/>
                <a:gd name="connsiteX21-95" fmla="*/ 71469 w 11666851"/>
                <a:gd name="connsiteY21-96" fmla="*/ 4585167 h 6286997"/>
                <a:gd name="connsiteX22-97" fmla="*/ 236569 w 11666851"/>
                <a:gd name="connsiteY22-98" fmla="*/ 3124667 h 6286997"/>
                <a:gd name="connsiteX23-99" fmla="*/ 33369 w 11666851"/>
                <a:gd name="connsiteY23-100" fmla="*/ 2362667 h 6286997"/>
                <a:gd name="connsiteX24-101" fmla="*/ 261969 w 11666851"/>
                <a:gd name="connsiteY24-102" fmla="*/ 1448267 h 6286997"/>
                <a:gd name="connsiteX25-103" fmla="*/ 290544 w 11666851"/>
                <a:gd name="connsiteY25-104" fmla="*/ 108417 h 6286997"/>
                <a:gd name="connsiteX0-105" fmla="*/ 287043 w 11663350"/>
                <a:gd name="connsiteY0-106" fmla="*/ 108417 h 6292818"/>
                <a:gd name="connsiteX1-107" fmla="*/ 1795168 w 11663350"/>
                <a:gd name="connsiteY1-108" fmla="*/ 111592 h 6292818"/>
                <a:gd name="connsiteX2-109" fmla="*/ 3839868 w 11663350"/>
                <a:gd name="connsiteY2-110" fmla="*/ 368767 h 6292818"/>
                <a:gd name="connsiteX3-111" fmla="*/ 6214768 w 11663350"/>
                <a:gd name="connsiteY3-112" fmla="*/ 190967 h 6292818"/>
                <a:gd name="connsiteX4-113" fmla="*/ 8488068 w 11663350"/>
                <a:gd name="connsiteY4-114" fmla="*/ 102067 h 6292818"/>
                <a:gd name="connsiteX5-115" fmla="*/ 10774068 w 11663350"/>
                <a:gd name="connsiteY5-116" fmla="*/ 203667 h 6292818"/>
                <a:gd name="connsiteX6-117" fmla="*/ 11497968 w 11663350"/>
                <a:gd name="connsiteY6-118" fmla="*/ 254467 h 6292818"/>
                <a:gd name="connsiteX7-119" fmla="*/ 11459868 w 11663350"/>
                <a:gd name="connsiteY7-120" fmla="*/ 1473667 h 6292818"/>
                <a:gd name="connsiteX8-121" fmla="*/ 11663068 w 11663350"/>
                <a:gd name="connsiteY8-122" fmla="*/ 2642067 h 6292818"/>
                <a:gd name="connsiteX9-123" fmla="*/ 11409068 w 11663350"/>
                <a:gd name="connsiteY9-124" fmla="*/ 3467567 h 6292818"/>
                <a:gd name="connsiteX10-125" fmla="*/ 11561468 w 11663350"/>
                <a:gd name="connsiteY10-126" fmla="*/ 4496267 h 6292818"/>
                <a:gd name="connsiteX11-127" fmla="*/ 11586868 w 11663350"/>
                <a:gd name="connsiteY11-128" fmla="*/ 5283667 h 6292818"/>
                <a:gd name="connsiteX12-129" fmla="*/ 11332868 w 11663350"/>
                <a:gd name="connsiteY12-130" fmla="*/ 5969467 h 6292818"/>
                <a:gd name="connsiteX13-131" fmla="*/ 10761368 w 11663350"/>
                <a:gd name="connsiteY13-132" fmla="*/ 6045667 h 6292818"/>
                <a:gd name="connsiteX14-133" fmla="*/ 9313568 w 11663350"/>
                <a:gd name="connsiteY14-134" fmla="*/ 6007567 h 6292818"/>
                <a:gd name="connsiteX15-135" fmla="*/ 8678568 w 11663350"/>
                <a:gd name="connsiteY15-136" fmla="*/ 5855167 h 6292818"/>
                <a:gd name="connsiteX16-137" fmla="*/ 6341768 w 11663350"/>
                <a:gd name="connsiteY16-138" fmla="*/ 6032967 h 6292818"/>
                <a:gd name="connsiteX17-139" fmla="*/ 4322468 w 11663350"/>
                <a:gd name="connsiteY17-140" fmla="*/ 5804367 h 6292818"/>
                <a:gd name="connsiteX18-141" fmla="*/ 2607968 w 11663350"/>
                <a:gd name="connsiteY18-142" fmla="*/ 6286967 h 6292818"/>
                <a:gd name="connsiteX19-143" fmla="*/ 896643 w 11663350"/>
                <a:gd name="connsiteY19-144" fmla="*/ 6055192 h 6292818"/>
                <a:gd name="connsiteX20-145" fmla="*/ 67968 w 11663350"/>
                <a:gd name="connsiteY20-146" fmla="*/ 5804367 h 6292818"/>
                <a:gd name="connsiteX21-147" fmla="*/ 67968 w 11663350"/>
                <a:gd name="connsiteY21-148" fmla="*/ 4585167 h 6292818"/>
                <a:gd name="connsiteX22-149" fmla="*/ 233068 w 11663350"/>
                <a:gd name="connsiteY22-150" fmla="*/ 3124667 h 6292818"/>
                <a:gd name="connsiteX23-151" fmla="*/ 29868 w 11663350"/>
                <a:gd name="connsiteY23-152" fmla="*/ 2362667 h 6292818"/>
                <a:gd name="connsiteX24-153" fmla="*/ 258468 w 11663350"/>
                <a:gd name="connsiteY24-154" fmla="*/ 1448267 h 6292818"/>
                <a:gd name="connsiteX25-155" fmla="*/ 287043 w 11663350"/>
                <a:gd name="connsiteY25-156" fmla="*/ 108417 h 6292818"/>
                <a:gd name="connsiteX0-157" fmla="*/ 260670 w 11636977"/>
                <a:gd name="connsiteY0-158" fmla="*/ 108417 h 6292447"/>
                <a:gd name="connsiteX1-159" fmla="*/ 1768795 w 11636977"/>
                <a:gd name="connsiteY1-160" fmla="*/ 111592 h 6292447"/>
                <a:gd name="connsiteX2-161" fmla="*/ 3813495 w 11636977"/>
                <a:gd name="connsiteY2-162" fmla="*/ 368767 h 6292447"/>
                <a:gd name="connsiteX3-163" fmla="*/ 6188395 w 11636977"/>
                <a:gd name="connsiteY3-164" fmla="*/ 190967 h 6292447"/>
                <a:gd name="connsiteX4-165" fmla="*/ 8461695 w 11636977"/>
                <a:gd name="connsiteY4-166" fmla="*/ 102067 h 6292447"/>
                <a:gd name="connsiteX5-167" fmla="*/ 10747695 w 11636977"/>
                <a:gd name="connsiteY5-168" fmla="*/ 203667 h 6292447"/>
                <a:gd name="connsiteX6-169" fmla="*/ 11471595 w 11636977"/>
                <a:gd name="connsiteY6-170" fmla="*/ 254467 h 6292447"/>
                <a:gd name="connsiteX7-171" fmla="*/ 11433495 w 11636977"/>
                <a:gd name="connsiteY7-172" fmla="*/ 1473667 h 6292447"/>
                <a:gd name="connsiteX8-173" fmla="*/ 11636695 w 11636977"/>
                <a:gd name="connsiteY8-174" fmla="*/ 2642067 h 6292447"/>
                <a:gd name="connsiteX9-175" fmla="*/ 11382695 w 11636977"/>
                <a:gd name="connsiteY9-176" fmla="*/ 3467567 h 6292447"/>
                <a:gd name="connsiteX10-177" fmla="*/ 11535095 w 11636977"/>
                <a:gd name="connsiteY10-178" fmla="*/ 4496267 h 6292447"/>
                <a:gd name="connsiteX11-179" fmla="*/ 11560495 w 11636977"/>
                <a:gd name="connsiteY11-180" fmla="*/ 5283667 h 6292447"/>
                <a:gd name="connsiteX12-181" fmla="*/ 11306495 w 11636977"/>
                <a:gd name="connsiteY12-182" fmla="*/ 5969467 h 6292447"/>
                <a:gd name="connsiteX13-183" fmla="*/ 10734995 w 11636977"/>
                <a:gd name="connsiteY13-184" fmla="*/ 6045667 h 6292447"/>
                <a:gd name="connsiteX14-185" fmla="*/ 9287195 w 11636977"/>
                <a:gd name="connsiteY14-186" fmla="*/ 6007567 h 6292447"/>
                <a:gd name="connsiteX15-187" fmla="*/ 8652195 w 11636977"/>
                <a:gd name="connsiteY15-188" fmla="*/ 5855167 h 6292447"/>
                <a:gd name="connsiteX16-189" fmla="*/ 6315395 w 11636977"/>
                <a:gd name="connsiteY16-190" fmla="*/ 6032967 h 6292447"/>
                <a:gd name="connsiteX17-191" fmla="*/ 4296095 w 11636977"/>
                <a:gd name="connsiteY17-192" fmla="*/ 5804367 h 6292447"/>
                <a:gd name="connsiteX18-193" fmla="*/ 2581595 w 11636977"/>
                <a:gd name="connsiteY18-194" fmla="*/ 6286967 h 6292447"/>
                <a:gd name="connsiteX19-195" fmla="*/ 870270 w 11636977"/>
                <a:gd name="connsiteY19-196" fmla="*/ 6055192 h 6292447"/>
                <a:gd name="connsiteX20-197" fmla="*/ 79695 w 11636977"/>
                <a:gd name="connsiteY20-198" fmla="*/ 5899617 h 6292447"/>
                <a:gd name="connsiteX21-199" fmla="*/ 41595 w 11636977"/>
                <a:gd name="connsiteY21-200" fmla="*/ 4585167 h 6292447"/>
                <a:gd name="connsiteX22-201" fmla="*/ 206695 w 11636977"/>
                <a:gd name="connsiteY22-202" fmla="*/ 3124667 h 6292447"/>
                <a:gd name="connsiteX23-203" fmla="*/ 3495 w 11636977"/>
                <a:gd name="connsiteY23-204" fmla="*/ 2362667 h 6292447"/>
                <a:gd name="connsiteX24-205" fmla="*/ 232095 w 11636977"/>
                <a:gd name="connsiteY24-206" fmla="*/ 1448267 h 6292447"/>
                <a:gd name="connsiteX25-207" fmla="*/ 260670 w 11636977"/>
                <a:gd name="connsiteY25-208" fmla="*/ 108417 h 6292447"/>
                <a:gd name="connsiteX0-209" fmla="*/ 260670 w 11636977"/>
                <a:gd name="connsiteY0-210" fmla="*/ 93006 h 6277036"/>
                <a:gd name="connsiteX1-211" fmla="*/ 1768795 w 11636977"/>
                <a:gd name="connsiteY1-212" fmla="*/ 96181 h 6277036"/>
                <a:gd name="connsiteX2-213" fmla="*/ 3813495 w 11636977"/>
                <a:gd name="connsiteY2-214" fmla="*/ 353356 h 6277036"/>
                <a:gd name="connsiteX3-215" fmla="*/ 6188395 w 11636977"/>
                <a:gd name="connsiteY3-216" fmla="*/ 175556 h 6277036"/>
                <a:gd name="connsiteX4-217" fmla="*/ 8461695 w 11636977"/>
                <a:gd name="connsiteY4-218" fmla="*/ 86656 h 6277036"/>
                <a:gd name="connsiteX5-219" fmla="*/ 10747695 w 11636977"/>
                <a:gd name="connsiteY5-220" fmla="*/ 188256 h 6277036"/>
                <a:gd name="connsiteX6-221" fmla="*/ 11471595 w 11636977"/>
                <a:gd name="connsiteY6-222" fmla="*/ 239056 h 6277036"/>
                <a:gd name="connsiteX7-223" fmla="*/ 11433495 w 11636977"/>
                <a:gd name="connsiteY7-224" fmla="*/ 1458256 h 6277036"/>
                <a:gd name="connsiteX8-225" fmla="*/ 11636695 w 11636977"/>
                <a:gd name="connsiteY8-226" fmla="*/ 2626656 h 6277036"/>
                <a:gd name="connsiteX9-227" fmla="*/ 11382695 w 11636977"/>
                <a:gd name="connsiteY9-228" fmla="*/ 3452156 h 6277036"/>
                <a:gd name="connsiteX10-229" fmla="*/ 11535095 w 11636977"/>
                <a:gd name="connsiteY10-230" fmla="*/ 4480856 h 6277036"/>
                <a:gd name="connsiteX11-231" fmla="*/ 11560495 w 11636977"/>
                <a:gd name="connsiteY11-232" fmla="*/ 5268256 h 6277036"/>
                <a:gd name="connsiteX12-233" fmla="*/ 11306495 w 11636977"/>
                <a:gd name="connsiteY12-234" fmla="*/ 5954056 h 6277036"/>
                <a:gd name="connsiteX13-235" fmla="*/ 10734995 w 11636977"/>
                <a:gd name="connsiteY13-236" fmla="*/ 6030256 h 6277036"/>
                <a:gd name="connsiteX14-237" fmla="*/ 9287195 w 11636977"/>
                <a:gd name="connsiteY14-238" fmla="*/ 5992156 h 6277036"/>
                <a:gd name="connsiteX15-239" fmla="*/ 8652195 w 11636977"/>
                <a:gd name="connsiteY15-240" fmla="*/ 5839756 h 6277036"/>
                <a:gd name="connsiteX16-241" fmla="*/ 6315395 w 11636977"/>
                <a:gd name="connsiteY16-242" fmla="*/ 6017556 h 6277036"/>
                <a:gd name="connsiteX17-243" fmla="*/ 4296095 w 11636977"/>
                <a:gd name="connsiteY17-244" fmla="*/ 5788956 h 6277036"/>
                <a:gd name="connsiteX18-245" fmla="*/ 2581595 w 11636977"/>
                <a:gd name="connsiteY18-246" fmla="*/ 6271556 h 6277036"/>
                <a:gd name="connsiteX19-247" fmla="*/ 870270 w 11636977"/>
                <a:gd name="connsiteY19-248" fmla="*/ 6039781 h 6277036"/>
                <a:gd name="connsiteX20-249" fmla="*/ 79695 w 11636977"/>
                <a:gd name="connsiteY20-250" fmla="*/ 5884206 h 6277036"/>
                <a:gd name="connsiteX21-251" fmla="*/ 41595 w 11636977"/>
                <a:gd name="connsiteY21-252" fmla="*/ 4569756 h 6277036"/>
                <a:gd name="connsiteX22-253" fmla="*/ 206695 w 11636977"/>
                <a:gd name="connsiteY22-254" fmla="*/ 3109256 h 6277036"/>
                <a:gd name="connsiteX23-255" fmla="*/ 3495 w 11636977"/>
                <a:gd name="connsiteY23-256" fmla="*/ 2347256 h 6277036"/>
                <a:gd name="connsiteX24-257" fmla="*/ 193995 w 11636977"/>
                <a:gd name="connsiteY24-258" fmla="*/ 1223306 h 6277036"/>
                <a:gd name="connsiteX25-259" fmla="*/ 260670 w 11636977"/>
                <a:gd name="connsiteY25-260" fmla="*/ 93006 h 6277036"/>
                <a:gd name="connsiteX0-261" fmla="*/ 260670 w 11636977"/>
                <a:gd name="connsiteY0-262" fmla="*/ 93006 h 6277036"/>
                <a:gd name="connsiteX1-263" fmla="*/ 1768795 w 11636977"/>
                <a:gd name="connsiteY1-264" fmla="*/ 96181 h 6277036"/>
                <a:gd name="connsiteX2-265" fmla="*/ 3813495 w 11636977"/>
                <a:gd name="connsiteY2-266" fmla="*/ 353356 h 6277036"/>
                <a:gd name="connsiteX3-267" fmla="*/ 6188395 w 11636977"/>
                <a:gd name="connsiteY3-268" fmla="*/ 175556 h 6277036"/>
                <a:gd name="connsiteX4-269" fmla="*/ 8461695 w 11636977"/>
                <a:gd name="connsiteY4-270" fmla="*/ 86656 h 6277036"/>
                <a:gd name="connsiteX5-271" fmla="*/ 10747695 w 11636977"/>
                <a:gd name="connsiteY5-272" fmla="*/ 188256 h 6277036"/>
                <a:gd name="connsiteX6-273" fmla="*/ 11471595 w 11636977"/>
                <a:gd name="connsiteY6-274" fmla="*/ 239056 h 6277036"/>
                <a:gd name="connsiteX7-275" fmla="*/ 11433495 w 11636977"/>
                <a:gd name="connsiteY7-276" fmla="*/ 1458256 h 6277036"/>
                <a:gd name="connsiteX8-277" fmla="*/ 11636695 w 11636977"/>
                <a:gd name="connsiteY8-278" fmla="*/ 2626656 h 6277036"/>
                <a:gd name="connsiteX9-279" fmla="*/ 11382695 w 11636977"/>
                <a:gd name="connsiteY9-280" fmla="*/ 3452156 h 6277036"/>
                <a:gd name="connsiteX10-281" fmla="*/ 11535095 w 11636977"/>
                <a:gd name="connsiteY10-282" fmla="*/ 4480856 h 6277036"/>
                <a:gd name="connsiteX11-283" fmla="*/ 11560495 w 11636977"/>
                <a:gd name="connsiteY11-284" fmla="*/ 5268256 h 6277036"/>
                <a:gd name="connsiteX12-285" fmla="*/ 11306495 w 11636977"/>
                <a:gd name="connsiteY12-286" fmla="*/ 5954056 h 6277036"/>
                <a:gd name="connsiteX13-287" fmla="*/ 10734995 w 11636977"/>
                <a:gd name="connsiteY13-288" fmla="*/ 6030256 h 6277036"/>
                <a:gd name="connsiteX14-289" fmla="*/ 9287195 w 11636977"/>
                <a:gd name="connsiteY14-290" fmla="*/ 5992156 h 6277036"/>
                <a:gd name="connsiteX15-291" fmla="*/ 8652195 w 11636977"/>
                <a:gd name="connsiteY15-292" fmla="*/ 5839756 h 6277036"/>
                <a:gd name="connsiteX16-293" fmla="*/ 6315395 w 11636977"/>
                <a:gd name="connsiteY16-294" fmla="*/ 6017556 h 6277036"/>
                <a:gd name="connsiteX17-295" fmla="*/ 4296095 w 11636977"/>
                <a:gd name="connsiteY17-296" fmla="*/ 5788956 h 6277036"/>
                <a:gd name="connsiteX18-297" fmla="*/ 2581595 w 11636977"/>
                <a:gd name="connsiteY18-298" fmla="*/ 6271556 h 6277036"/>
                <a:gd name="connsiteX19-299" fmla="*/ 870270 w 11636977"/>
                <a:gd name="connsiteY19-300" fmla="*/ 6039781 h 6277036"/>
                <a:gd name="connsiteX20-301" fmla="*/ 79695 w 11636977"/>
                <a:gd name="connsiteY20-302" fmla="*/ 5884206 h 6277036"/>
                <a:gd name="connsiteX21-303" fmla="*/ 41595 w 11636977"/>
                <a:gd name="connsiteY21-304" fmla="*/ 4569756 h 6277036"/>
                <a:gd name="connsiteX22-305" fmla="*/ 206695 w 11636977"/>
                <a:gd name="connsiteY22-306" fmla="*/ 3109256 h 6277036"/>
                <a:gd name="connsiteX23-307" fmla="*/ 127320 w 11636977"/>
                <a:gd name="connsiteY23-308" fmla="*/ 2394881 h 6277036"/>
                <a:gd name="connsiteX24-309" fmla="*/ 193995 w 11636977"/>
                <a:gd name="connsiteY24-310" fmla="*/ 1223306 h 6277036"/>
                <a:gd name="connsiteX25-311" fmla="*/ 260670 w 11636977"/>
                <a:gd name="connsiteY25-312" fmla="*/ 93006 h 6277036"/>
                <a:gd name="connsiteX0-313" fmla="*/ 261190 w 11637497"/>
                <a:gd name="connsiteY0-314" fmla="*/ 93006 h 6277036"/>
                <a:gd name="connsiteX1-315" fmla="*/ 1769315 w 11637497"/>
                <a:gd name="connsiteY1-316" fmla="*/ 96181 h 6277036"/>
                <a:gd name="connsiteX2-317" fmla="*/ 3814015 w 11637497"/>
                <a:gd name="connsiteY2-318" fmla="*/ 353356 h 6277036"/>
                <a:gd name="connsiteX3-319" fmla="*/ 6188915 w 11637497"/>
                <a:gd name="connsiteY3-320" fmla="*/ 175556 h 6277036"/>
                <a:gd name="connsiteX4-321" fmla="*/ 8462215 w 11637497"/>
                <a:gd name="connsiteY4-322" fmla="*/ 86656 h 6277036"/>
                <a:gd name="connsiteX5-323" fmla="*/ 10748215 w 11637497"/>
                <a:gd name="connsiteY5-324" fmla="*/ 188256 h 6277036"/>
                <a:gd name="connsiteX6-325" fmla="*/ 11472115 w 11637497"/>
                <a:gd name="connsiteY6-326" fmla="*/ 239056 h 6277036"/>
                <a:gd name="connsiteX7-327" fmla="*/ 11434015 w 11637497"/>
                <a:gd name="connsiteY7-328" fmla="*/ 1458256 h 6277036"/>
                <a:gd name="connsiteX8-329" fmla="*/ 11637215 w 11637497"/>
                <a:gd name="connsiteY8-330" fmla="*/ 2626656 h 6277036"/>
                <a:gd name="connsiteX9-331" fmla="*/ 11383215 w 11637497"/>
                <a:gd name="connsiteY9-332" fmla="*/ 3452156 h 6277036"/>
                <a:gd name="connsiteX10-333" fmla="*/ 11535615 w 11637497"/>
                <a:gd name="connsiteY10-334" fmla="*/ 4480856 h 6277036"/>
                <a:gd name="connsiteX11-335" fmla="*/ 11561015 w 11637497"/>
                <a:gd name="connsiteY11-336" fmla="*/ 5268256 h 6277036"/>
                <a:gd name="connsiteX12-337" fmla="*/ 11307015 w 11637497"/>
                <a:gd name="connsiteY12-338" fmla="*/ 5954056 h 6277036"/>
                <a:gd name="connsiteX13-339" fmla="*/ 10735515 w 11637497"/>
                <a:gd name="connsiteY13-340" fmla="*/ 6030256 h 6277036"/>
                <a:gd name="connsiteX14-341" fmla="*/ 9287715 w 11637497"/>
                <a:gd name="connsiteY14-342" fmla="*/ 5992156 h 6277036"/>
                <a:gd name="connsiteX15-343" fmla="*/ 8652715 w 11637497"/>
                <a:gd name="connsiteY15-344" fmla="*/ 5839756 h 6277036"/>
                <a:gd name="connsiteX16-345" fmla="*/ 6315915 w 11637497"/>
                <a:gd name="connsiteY16-346" fmla="*/ 6017556 h 6277036"/>
                <a:gd name="connsiteX17-347" fmla="*/ 4296615 w 11637497"/>
                <a:gd name="connsiteY17-348" fmla="*/ 5788956 h 6277036"/>
                <a:gd name="connsiteX18-349" fmla="*/ 2582115 w 11637497"/>
                <a:gd name="connsiteY18-350" fmla="*/ 6271556 h 6277036"/>
                <a:gd name="connsiteX19-351" fmla="*/ 870790 w 11637497"/>
                <a:gd name="connsiteY19-352" fmla="*/ 6039781 h 6277036"/>
                <a:gd name="connsiteX20-353" fmla="*/ 80215 w 11637497"/>
                <a:gd name="connsiteY20-354" fmla="*/ 5884206 h 6277036"/>
                <a:gd name="connsiteX21-355" fmla="*/ 42115 w 11637497"/>
                <a:gd name="connsiteY21-356" fmla="*/ 4569756 h 6277036"/>
                <a:gd name="connsiteX22-357" fmla="*/ 216740 w 11637497"/>
                <a:gd name="connsiteY22-358" fmla="*/ 3442631 h 6277036"/>
                <a:gd name="connsiteX23-359" fmla="*/ 127840 w 11637497"/>
                <a:gd name="connsiteY23-360" fmla="*/ 2394881 h 6277036"/>
                <a:gd name="connsiteX24-361" fmla="*/ 194515 w 11637497"/>
                <a:gd name="connsiteY24-362" fmla="*/ 1223306 h 6277036"/>
                <a:gd name="connsiteX25-363" fmla="*/ 261190 w 11637497"/>
                <a:gd name="connsiteY25-364" fmla="*/ 93006 h 6277036"/>
                <a:gd name="connsiteX0-365" fmla="*/ 238248 w 11614555"/>
                <a:gd name="connsiteY0-366" fmla="*/ 93006 h 6277036"/>
                <a:gd name="connsiteX1-367" fmla="*/ 1746373 w 11614555"/>
                <a:gd name="connsiteY1-368" fmla="*/ 96181 h 6277036"/>
                <a:gd name="connsiteX2-369" fmla="*/ 3791073 w 11614555"/>
                <a:gd name="connsiteY2-370" fmla="*/ 353356 h 6277036"/>
                <a:gd name="connsiteX3-371" fmla="*/ 6165973 w 11614555"/>
                <a:gd name="connsiteY3-372" fmla="*/ 175556 h 6277036"/>
                <a:gd name="connsiteX4-373" fmla="*/ 8439273 w 11614555"/>
                <a:gd name="connsiteY4-374" fmla="*/ 86656 h 6277036"/>
                <a:gd name="connsiteX5-375" fmla="*/ 10725273 w 11614555"/>
                <a:gd name="connsiteY5-376" fmla="*/ 188256 h 6277036"/>
                <a:gd name="connsiteX6-377" fmla="*/ 11449173 w 11614555"/>
                <a:gd name="connsiteY6-378" fmla="*/ 239056 h 6277036"/>
                <a:gd name="connsiteX7-379" fmla="*/ 11411073 w 11614555"/>
                <a:gd name="connsiteY7-380" fmla="*/ 1458256 h 6277036"/>
                <a:gd name="connsiteX8-381" fmla="*/ 11614273 w 11614555"/>
                <a:gd name="connsiteY8-382" fmla="*/ 2626656 h 6277036"/>
                <a:gd name="connsiteX9-383" fmla="*/ 11360273 w 11614555"/>
                <a:gd name="connsiteY9-384" fmla="*/ 3452156 h 6277036"/>
                <a:gd name="connsiteX10-385" fmla="*/ 11512673 w 11614555"/>
                <a:gd name="connsiteY10-386" fmla="*/ 4480856 h 6277036"/>
                <a:gd name="connsiteX11-387" fmla="*/ 11538073 w 11614555"/>
                <a:gd name="connsiteY11-388" fmla="*/ 5268256 h 6277036"/>
                <a:gd name="connsiteX12-389" fmla="*/ 11284073 w 11614555"/>
                <a:gd name="connsiteY12-390" fmla="*/ 5954056 h 6277036"/>
                <a:gd name="connsiteX13-391" fmla="*/ 10712573 w 11614555"/>
                <a:gd name="connsiteY13-392" fmla="*/ 6030256 h 6277036"/>
                <a:gd name="connsiteX14-393" fmla="*/ 9264773 w 11614555"/>
                <a:gd name="connsiteY14-394" fmla="*/ 5992156 h 6277036"/>
                <a:gd name="connsiteX15-395" fmla="*/ 8629773 w 11614555"/>
                <a:gd name="connsiteY15-396" fmla="*/ 5839756 h 6277036"/>
                <a:gd name="connsiteX16-397" fmla="*/ 6292973 w 11614555"/>
                <a:gd name="connsiteY16-398" fmla="*/ 6017556 h 6277036"/>
                <a:gd name="connsiteX17-399" fmla="*/ 4273673 w 11614555"/>
                <a:gd name="connsiteY17-400" fmla="*/ 5788956 h 6277036"/>
                <a:gd name="connsiteX18-401" fmla="*/ 2559173 w 11614555"/>
                <a:gd name="connsiteY18-402" fmla="*/ 6271556 h 6277036"/>
                <a:gd name="connsiteX19-403" fmla="*/ 847848 w 11614555"/>
                <a:gd name="connsiteY19-404" fmla="*/ 6039781 h 6277036"/>
                <a:gd name="connsiteX20-405" fmla="*/ 57273 w 11614555"/>
                <a:gd name="connsiteY20-406" fmla="*/ 5884206 h 6277036"/>
                <a:gd name="connsiteX21-407" fmla="*/ 76323 w 11614555"/>
                <a:gd name="connsiteY21-408" fmla="*/ 4960281 h 6277036"/>
                <a:gd name="connsiteX22-409" fmla="*/ 193798 w 11614555"/>
                <a:gd name="connsiteY22-410" fmla="*/ 3442631 h 6277036"/>
                <a:gd name="connsiteX23-411" fmla="*/ 104898 w 11614555"/>
                <a:gd name="connsiteY23-412" fmla="*/ 2394881 h 6277036"/>
                <a:gd name="connsiteX24-413" fmla="*/ 171573 w 11614555"/>
                <a:gd name="connsiteY24-414" fmla="*/ 1223306 h 6277036"/>
                <a:gd name="connsiteX25-415" fmla="*/ 238248 w 11614555"/>
                <a:gd name="connsiteY25-416" fmla="*/ 93006 h 6277036"/>
                <a:gd name="connsiteX0-417" fmla="*/ 238596 w 11614903"/>
                <a:gd name="connsiteY0-418" fmla="*/ 93006 h 6277036"/>
                <a:gd name="connsiteX1-419" fmla="*/ 1746721 w 11614903"/>
                <a:gd name="connsiteY1-420" fmla="*/ 96181 h 6277036"/>
                <a:gd name="connsiteX2-421" fmla="*/ 3791421 w 11614903"/>
                <a:gd name="connsiteY2-422" fmla="*/ 353356 h 6277036"/>
                <a:gd name="connsiteX3-423" fmla="*/ 6166321 w 11614903"/>
                <a:gd name="connsiteY3-424" fmla="*/ 175556 h 6277036"/>
                <a:gd name="connsiteX4-425" fmla="*/ 8439621 w 11614903"/>
                <a:gd name="connsiteY4-426" fmla="*/ 86656 h 6277036"/>
                <a:gd name="connsiteX5-427" fmla="*/ 10725621 w 11614903"/>
                <a:gd name="connsiteY5-428" fmla="*/ 188256 h 6277036"/>
                <a:gd name="connsiteX6-429" fmla="*/ 11449521 w 11614903"/>
                <a:gd name="connsiteY6-430" fmla="*/ 239056 h 6277036"/>
                <a:gd name="connsiteX7-431" fmla="*/ 11411421 w 11614903"/>
                <a:gd name="connsiteY7-432" fmla="*/ 1458256 h 6277036"/>
                <a:gd name="connsiteX8-433" fmla="*/ 11614621 w 11614903"/>
                <a:gd name="connsiteY8-434" fmla="*/ 2626656 h 6277036"/>
                <a:gd name="connsiteX9-435" fmla="*/ 11360621 w 11614903"/>
                <a:gd name="connsiteY9-436" fmla="*/ 3452156 h 6277036"/>
                <a:gd name="connsiteX10-437" fmla="*/ 11513021 w 11614903"/>
                <a:gd name="connsiteY10-438" fmla="*/ 4480856 h 6277036"/>
                <a:gd name="connsiteX11-439" fmla="*/ 11538421 w 11614903"/>
                <a:gd name="connsiteY11-440" fmla="*/ 5268256 h 6277036"/>
                <a:gd name="connsiteX12-441" fmla="*/ 11284421 w 11614903"/>
                <a:gd name="connsiteY12-442" fmla="*/ 5954056 h 6277036"/>
                <a:gd name="connsiteX13-443" fmla="*/ 10712921 w 11614903"/>
                <a:gd name="connsiteY13-444" fmla="*/ 6030256 h 6277036"/>
                <a:gd name="connsiteX14-445" fmla="*/ 9265121 w 11614903"/>
                <a:gd name="connsiteY14-446" fmla="*/ 5992156 h 6277036"/>
                <a:gd name="connsiteX15-447" fmla="*/ 8630121 w 11614903"/>
                <a:gd name="connsiteY15-448" fmla="*/ 5839756 h 6277036"/>
                <a:gd name="connsiteX16-449" fmla="*/ 6293321 w 11614903"/>
                <a:gd name="connsiteY16-450" fmla="*/ 6017556 h 6277036"/>
                <a:gd name="connsiteX17-451" fmla="*/ 4274021 w 11614903"/>
                <a:gd name="connsiteY17-452" fmla="*/ 5788956 h 6277036"/>
                <a:gd name="connsiteX18-453" fmla="*/ 2559521 w 11614903"/>
                <a:gd name="connsiteY18-454" fmla="*/ 6271556 h 6277036"/>
                <a:gd name="connsiteX19-455" fmla="*/ 848196 w 11614903"/>
                <a:gd name="connsiteY19-456" fmla="*/ 6039781 h 6277036"/>
                <a:gd name="connsiteX20-457" fmla="*/ 57621 w 11614903"/>
                <a:gd name="connsiteY20-458" fmla="*/ 5884206 h 6277036"/>
                <a:gd name="connsiteX21-459" fmla="*/ 76671 w 11614903"/>
                <a:gd name="connsiteY21-460" fmla="*/ 4960281 h 6277036"/>
                <a:gd name="connsiteX22-461" fmla="*/ 203671 w 11614903"/>
                <a:gd name="connsiteY22-462" fmla="*/ 3842681 h 6277036"/>
                <a:gd name="connsiteX23-463" fmla="*/ 105246 w 11614903"/>
                <a:gd name="connsiteY23-464" fmla="*/ 2394881 h 6277036"/>
                <a:gd name="connsiteX24-465" fmla="*/ 171921 w 11614903"/>
                <a:gd name="connsiteY24-466" fmla="*/ 1223306 h 6277036"/>
                <a:gd name="connsiteX25-467" fmla="*/ 238596 w 11614903"/>
                <a:gd name="connsiteY25-468" fmla="*/ 93006 h 6277036"/>
                <a:gd name="connsiteX0-469" fmla="*/ 236217 w 11612524"/>
                <a:gd name="connsiteY0-470" fmla="*/ 93006 h 6277036"/>
                <a:gd name="connsiteX1-471" fmla="*/ 1744342 w 11612524"/>
                <a:gd name="connsiteY1-472" fmla="*/ 96181 h 6277036"/>
                <a:gd name="connsiteX2-473" fmla="*/ 3789042 w 11612524"/>
                <a:gd name="connsiteY2-474" fmla="*/ 353356 h 6277036"/>
                <a:gd name="connsiteX3-475" fmla="*/ 6163942 w 11612524"/>
                <a:gd name="connsiteY3-476" fmla="*/ 175556 h 6277036"/>
                <a:gd name="connsiteX4-477" fmla="*/ 8437242 w 11612524"/>
                <a:gd name="connsiteY4-478" fmla="*/ 86656 h 6277036"/>
                <a:gd name="connsiteX5-479" fmla="*/ 10723242 w 11612524"/>
                <a:gd name="connsiteY5-480" fmla="*/ 188256 h 6277036"/>
                <a:gd name="connsiteX6-481" fmla="*/ 11447142 w 11612524"/>
                <a:gd name="connsiteY6-482" fmla="*/ 239056 h 6277036"/>
                <a:gd name="connsiteX7-483" fmla="*/ 11409042 w 11612524"/>
                <a:gd name="connsiteY7-484" fmla="*/ 1458256 h 6277036"/>
                <a:gd name="connsiteX8-485" fmla="*/ 11612242 w 11612524"/>
                <a:gd name="connsiteY8-486" fmla="*/ 2626656 h 6277036"/>
                <a:gd name="connsiteX9-487" fmla="*/ 11358242 w 11612524"/>
                <a:gd name="connsiteY9-488" fmla="*/ 3452156 h 6277036"/>
                <a:gd name="connsiteX10-489" fmla="*/ 11510642 w 11612524"/>
                <a:gd name="connsiteY10-490" fmla="*/ 4480856 h 6277036"/>
                <a:gd name="connsiteX11-491" fmla="*/ 11536042 w 11612524"/>
                <a:gd name="connsiteY11-492" fmla="*/ 5268256 h 6277036"/>
                <a:gd name="connsiteX12-493" fmla="*/ 11282042 w 11612524"/>
                <a:gd name="connsiteY12-494" fmla="*/ 5954056 h 6277036"/>
                <a:gd name="connsiteX13-495" fmla="*/ 10710542 w 11612524"/>
                <a:gd name="connsiteY13-496" fmla="*/ 6030256 h 6277036"/>
                <a:gd name="connsiteX14-497" fmla="*/ 9262742 w 11612524"/>
                <a:gd name="connsiteY14-498" fmla="*/ 5992156 h 6277036"/>
                <a:gd name="connsiteX15-499" fmla="*/ 8627742 w 11612524"/>
                <a:gd name="connsiteY15-500" fmla="*/ 5839756 h 6277036"/>
                <a:gd name="connsiteX16-501" fmla="*/ 6290942 w 11612524"/>
                <a:gd name="connsiteY16-502" fmla="*/ 6017556 h 6277036"/>
                <a:gd name="connsiteX17-503" fmla="*/ 4271642 w 11612524"/>
                <a:gd name="connsiteY17-504" fmla="*/ 5788956 h 6277036"/>
                <a:gd name="connsiteX18-505" fmla="*/ 2557142 w 11612524"/>
                <a:gd name="connsiteY18-506" fmla="*/ 6271556 h 6277036"/>
                <a:gd name="connsiteX19-507" fmla="*/ 845817 w 11612524"/>
                <a:gd name="connsiteY19-508" fmla="*/ 6039781 h 6277036"/>
                <a:gd name="connsiteX20-509" fmla="*/ 55242 w 11612524"/>
                <a:gd name="connsiteY20-510" fmla="*/ 5884206 h 6277036"/>
                <a:gd name="connsiteX21-511" fmla="*/ 74292 w 11612524"/>
                <a:gd name="connsiteY21-512" fmla="*/ 4960281 h 6277036"/>
                <a:gd name="connsiteX22-513" fmla="*/ 134617 w 11612524"/>
                <a:gd name="connsiteY22-514" fmla="*/ 3842681 h 6277036"/>
                <a:gd name="connsiteX23-515" fmla="*/ 102867 w 11612524"/>
                <a:gd name="connsiteY23-516" fmla="*/ 2394881 h 6277036"/>
                <a:gd name="connsiteX24-517" fmla="*/ 169542 w 11612524"/>
                <a:gd name="connsiteY24-518" fmla="*/ 1223306 h 6277036"/>
                <a:gd name="connsiteX25-519" fmla="*/ 236217 w 11612524"/>
                <a:gd name="connsiteY25-520" fmla="*/ 93006 h 6277036"/>
                <a:gd name="connsiteX0-521" fmla="*/ 163227 w 11539534"/>
                <a:gd name="connsiteY0-522" fmla="*/ 93006 h 6276333"/>
                <a:gd name="connsiteX1-523" fmla="*/ 1671352 w 11539534"/>
                <a:gd name="connsiteY1-524" fmla="*/ 96181 h 6276333"/>
                <a:gd name="connsiteX2-525" fmla="*/ 3716052 w 11539534"/>
                <a:gd name="connsiteY2-526" fmla="*/ 353356 h 6276333"/>
                <a:gd name="connsiteX3-527" fmla="*/ 6090952 w 11539534"/>
                <a:gd name="connsiteY3-528" fmla="*/ 175556 h 6276333"/>
                <a:gd name="connsiteX4-529" fmla="*/ 8364252 w 11539534"/>
                <a:gd name="connsiteY4-530" fmla="*/ 86656 h 6276333"/>
                <a:gd name="connsiteX5-531" fmla="*/ 10650252 w 11539534"/>
                <a:gd name="connsiteY5-532" fmla="*/ 188256 h 6276333"/>
                <a:gd name="connsiteX6-533" fmla="*/ 11374152 w 11539534"/>
                <a:gd name="connsiteY6-534" fmla="*/ 239056 h 6276333"/>
                <a:gd name="connsiteX7-535" fmla="*/ 11336052 w 11539534"/>
                <a:gd name="connsiteY7-536" fmla="*/ 1458256 h 6276333"/>
                <a:gd name="connsiteX8-537" fmla="*/ 11539252 w 11539534"/>
                <a:gd name="connsiteY8-538" fmla="*/ 2626656 h 6276333"/>
                <a:gd name="connsiteX9-539" fmla="*/ 11285252 w 11539534"/>
                <a:gd name="connsiteY9-540" fmla="*/ 3452156 h 6276333"/>
                <a:gd name="connsiteX10-541" fmla="*/ 11437652 w 11539534"/>
                <a:gd name="connsiteY10-542" fmla="*/ 4480856 h 6276333"/>
                <a:gd name="connsiteX11-543" fmla="*/ 11463052 w 11539534"/>
                <a:gd name="connsiteY11-544" fmla="*/ 5268256 h 6276333"/>
                <a:gd name="connsiteX12-545" fmla="*/ 11209052 w 11539534"/>
                <a:gd name="connsiteY12-546" fmla="*/ 5954056 h 6276333"/>
                <a:gd name="connsiteX13-547" fmla="*/ 10637552 w 11539534"/>
                <a:gd name="connsiteY13-548" fmla="*/ 6030256 h 6276333"/>
                <a:gd name="connsiteX14-549" fmla="*/ 9189752 w 11539534"/>
                <a:gd name="connsiteY14-550" fmla="*/ 5992156 h 6276333"/>
                <a:gd name="connsiteX15-551" fmla="*/ 8554752 w 11539534"/>
                <a:gd name="connsiteY15-552" fmla="*/ 5839756 h 6276333"/>
                <a:gd name="connsiteX16-553" fmla="*/ 6217952 w 11539534"/>
                <a:gd name="connsiteY16-554" fmla="*/ 6017556 h 6276333"/>
                <a:gd name="connsiteX17-555" fmla="*/ 4198652 w 11539534"/>
                <a:gd name="connsiteY17-556" fmla="*/ 5788956 h 6276333"/>
                <a:gd name="connsiteX18-557" fmla="*/ 2484152 w 11539534"/>
                <a:gd name="connsiteY18-558" fmla="*/ 6271556 h 6276333"/>
                <a:gd name="connsiteX19-559" fmla="*/ 772827 w 11539534"/>
                <a:gd name="connsiteY19-560" fmla="*/ 6039781 h 6276333"/>
                <a:gd name="connsiteX20-561" fmla="*/ 96552 w 11539534"/>
                <a:gd name="connsiteY20-562" fmla="*/ 6103281 h 6276333"/>
                <a:gd name="connsiteX21-563" fmla="*/ 1302 w 11539534"/>
                <a:gd name="connsiteY21-564" fmla="*/ 4960281 h 6276333"/>
                <a:gd name="connsiteX22-565" fmla="*/ 61627 w 11539534"/>
                <a:gd name="connsiteY22-566" fmla="*/ 3842681 h 6276333"/>
                <a:gd name="connsiteX23-567" fmla="*/ 29877 w 11539534"/>
                <a:gd name="connsiteY23-568" fmla="*/ 2394881 h 6276333"/>
                <a:gd name="connsiteX24-569" fmla="*/ 96552 w 11539534"/>
                <a:gd name="connsiteY24-570" fmla="*/ 1223306 h 6276333"/>
                <a:gd name="connsiteX25-571" fmla="*/ 163227 w 11539534"/>
                <a:gd name="connsiteY25-572" fmla="*/ 93006 h 6276333"/>
                <a:gd name="connsiteX0-573" fmla="*/ 133783 w 11510090"/>
                <a:gd name="connsiteY0-574" fmla="*/ 93006 h 6276333"/>
                <a:gd name="connsiteX1-575" fmla="*/ 1641908 w 11510090"/>
                <a:gd name="connsiteY1-576" fmla="*/ 96181 h 6276333"/>
                <a:gd name="connsiteX2-577" fmla="*/ 3686608 w 11510090"/>
                <a:gd name="connsiteY2-578" fmla="*/ 353356 h 6276333"/>
                <a:gd name="connsiteX3-579" fmla="*/ 6061508 w 11510090"/>
                <a:gd name="connsiteY3-580" fmla="*/ 175556 h 6276333"/>
                <a:gd name="connsiteX4-581" fmla="*/ 8334808 w 11510090"/>
                <a:gd name="connsiteY4-582" fmla="*/ 86656 h 6276333"/>
                <a:gd name="connsiteX5-583" fmla="*/ 10620808 w 11510090"/>
                <a:gd name="connsiteY5-584" fmla="*/ 188256 h 6276333"/>
                <a:gd name="connsiteX6-585" fmla="*/ 11344708 w 11510090"/>
                <a:gd name="connsiteY6-586" fmla="*/ 239056 h 6276333"/>
                <a:gd name="connsiteX7-587" fmla="*/ 11306608 w 11510090"/>
                <a:gd name="connsiteY7-588" fmla="*/ 1458256 h 6276333"/>
                <a:gd name="connsiteX8-589" fmla="*/ 11509808 w 11510090"/>
                <a:gd name="connsiteY8-590" fmla="*/ 2626656 h 6276333"/>
                <a:gd name="connsiteX9-591" fmla="*/ 11255808 w 11510090"/>
                <a:gd name="connsiteY9-592" fmla="*/ 3452156 h 6276333"/>
                <a:gd name="connsiteX10-593" fmla="*/ 11408208 w 11510090"/>
                <a:gd name="connsiteY10-594" fmla="*/ 4480856 h 6276333"/>
                <a:gd name="connsiteX11-595" fmla="*/ 11433608 w 11510090"/>
                <a:gd name="connsiteY11-596" fmla="*/ 5268256 h 6276333"/>
                <a:gd name="connsiteX12-597" fmla="*/ 11179608 w 11510090"/>
                <a:gd name="connsiteY12-598" fmla="*/ 5954056 h 6276333"/>
                <a:gd name="connsiteX13-599" fmla="*/ 10608108 w 11510090"/>
                <a:gd name="connsiteY13-600" fmla="*/ 6030256 h 6276333"/>
                <a:gd name="connsiteX14-601" fmla="*/ 9160308 w 11510090"/>
                <a:gd name="connsiteY14-602" fmla="*/ 5992156 h 6276333"/>
                <a:gd name="connsiteX15-603" fmla="*/ 8525308 w 11510090"/>
                <a:gd name="connsiteY15-604" fmla="*/ 5839756 h 6276333"/>
                <a:gd name="connsiteX16-605" fmla="*/ 6188508 w 11510090"/>
                <a:gd name="connsiteY16-606" fmla="*/ 6017556 h 6276333"/>
                <a:gd name="connsiteX17-607" fmla="*/ 4169208 w 11510090"/>
                <a:gd name="connsiteY17-608" fmla="*/ 5788956 h 6276333"/>
                <a:gd name="connsiteX18-609" fmla="*/ 2454708 w 11510090"/>
                <a:gd name="connsiteY18-610" fmla="*/ 6271556 h 6276333"/>
                <a:gd name="connsiteX19-611" fmla="*/ 743383 w 11510090"/>
                <a:gd name="connsiteY19-612" fmla="*/ 6039781 h 6276333"/>
                <a:gd name="connsiteX20-613" fmla="*/ 67108 w 11510090"/>
                <a:gd name="connsiteY20-614" fmla="*/ 6103281 h 6276333"/>
                <a:gd name="connsiteX21-615" fmla="*/ 48058 w 11510090"/>
                <a:gd name="connsiteY21-616" fmla="*/ 4960281 h 6276333"/>
                <a:gd name="connsiteX22-617" fmla="*/ 32183 w 11510090"/>
                <a:gd name="connsiteY22-618" fmla="*/ 3842681 h 6276333"/>
                <a:gd name="connsiteX23-619" fmla="*/ 433 w 11510090"/>
                <a:gd name="connsiteY23-620" fmla="*/ 2394881 h 6276333"/>
                <a:gd name="connsiteX24-621" fmla="*/ 67108 w 11510090"/>
                <a:gd name="connsiteY24-622" fmla="*/ 1223306 h 6276333"/>
                <a:gd name="connsiteX25-623" fmla="*/ 133783 w 11510090"/>
                <a:gd name="connsiteY25-624" fmla="*/ 93006 h 6276333"/>
                <a:gd name="connsiteX0-625" fmla="*/ 144180 w 11520487"/>
                <a:gd name="connsiteY0-626" fmla="*/ 93006 h 6276557"/>
                <a:gd name="connsiteX1-627" fmla="*/ 1652305 w 11520487"/>
                <a:gd name="connsiteY1-628" fmla="*/ 96181 h 6276557"/>
                <a:gd name="connsiteX2-629" fmla="*/ 3697005 w 11520487"/>
                <a:gd name="connsiteY2-630" fmla="*/ 353356 h 6276557"/>
                <a:gd name="connsiteX3-631" fmla="*/ 6071905 w 11520487"/>
                <a:gd name="connsiteY3-632" fmla="*/ 175556 h 6276557"/>
                <a:gd name="connsiteX4-633" fmla="*/ 8345205 w 11520487"/>
                <a:gd name="connsiteY4-634" fmla="*/ 86656 h 6276557"/>
                <a:gd name="connsiteX5-635" fmla="*/ 10631205 w 11520487"/>
                <a:gd name="connsiteY5-636" fmla="*/ 188256 h 6276557"/>
                <a:gd name="connsiteX6-637" fmla="*/ 11355105 w 11520487"/>
                <a:gd name="connsiteY6-638" fmla="*/ 239056 h 6276557"/>
                <a:gd name="connsiteX7-639" fmla="*/ 11317005 w 11520487"/>
                <a:gd name="connsiteY7-640" fmla="*/ 1458256 h 6276557"/>
                <a:gd name="connsiteX8-641" fmla="*/ 11520205 w 11520487"/>
                <a:gd name="connsiteY8-642" fmla="*/ 2626656 h 6276557"/>
                <a:gd name="connsiteX9-643" fmla="*/ 11266205 w 11520487"/>
                <a:gd name="connsiteY9-644" fmla="*/ 3452156 h 6276557"/>
                <a:gd name="connsiteX10-645" fmla="*/ 11418605 w 11520487"/>
                <a:gd name="connsiteY10-646" fmla="*/ 4480856 h 6276557"/>
                <a:gd name="connsiteX11-647" fmla="*/ 11444005 w 11520487"/>
                <a:gd name="connsiteY11-648" fmla="*/ 5268256 h 6276557"/>
                <a:gd name="connsiteX12-649" fmla="*/ 11190005 w 11520487"/>
                <a:gd name="connsiteY12-650" fmla="*/ 5954056 h 6276557"/>
                <a:gd name="connsiteX13-651" fmla="*/ 10618505 w 11520487"/>
                <a:gd name="connsiteY13-652" fmla="*/ 6030256 h 6276557"/>
                <a:gd name="connsiteX14-653" fmla="*/ 9170705 w 11520487"/>
                <a:gd name="connsiteY14-654" fmla="*/ 5992156 h 6276557"/>
                <a:gd name="connsiteX15-655" fmla="*/ 8535705 w 11520487"/>
                <a:gd name="connsiteY15-656" fmla="*/ 5839756 h 6276557"/>
                <a:gd name="connsiteX16-657" fmla="*/ 6198905 w 11520487"/>
                <a:gd name="connsiteY16-658" fmla="*/ 6017556 h 6276557"/>
                <a:gd name="connsiteX17-659" fmla="*/ 4179605 w 11520487"/>
                <a:gd name="connsiteY17-660" fmla="*/ 5788956 h 6276557"/>
                <a:gd name="connsiteX18-661" fmla="*/ 2465105 w 11520487"/>
                <a:gd name="connsiteY18-662" fmla="*/ 6271556 h 6276557"/>
                <a:gd name="connsiteX19-663" fmla="*/ 753780 w 11520487"/>
                <a:gd name="connsiteY19-664" fmla="*/ 6039781 h 6276557"/>
                <a:gd name="connsiteX20-665" fmla="*/ 48930 w 11520487"/>
                <a:gd name="connsiteY20-666" fmla="*/ 6027081 h 6276557"/>
                <a:gd name="connsiteX21-667" fmla="*/ 58455 w 11520487"/>
                <a:gd name="connsiteY21-668" fmla="*/ 4960281 h 6276557"/>
                <a:gd name="connsiteX22-669" fmla="*/ 42580 w 11520487"/>
                <a:gd name="connsiteY22-670" fmla="*/ 3842681 h 6276557"/>
                <a:gd name="connsiteX23-671" fmla="*/ 10830 w 11520487"/>
                <a:gd name="connsiteY23-672" fmla="*/ 2394881 h 6276557"/>
                <a:gd name="connsiteX24-673" fmla="*/ 77505 w 11520487"/>
                <a:gd name="connsiteY24-674" fmla="*/ 1223306 h 6276557"/>
                <a:gd name="connsiteX25-675" fmla="*/ 144180 w 11520487"/>
                <a:gd name="connsiteY25-676" fmla="*/ 93006 h 6276557"/>
                <a:gd name="connsiteX0-677" fmla="*/ 172358 w 11548665"/>
                <a:gd name="connsiteY0-678" fmla="*/ 93006 h 6281330"/>
                <a:gd name="connsiteX1-679" fmla="*/ 1680483 w 11548665"/>
                <a:gd name="connsiteY1-680" fmla="*/ 96181 h 6281330"/>
                <a:gd name="connsiteX2-681" fmla="*/ 3725183 w 11548665"/>
                <a:gd name="connsiteY2-682" fmla="*/ 353356 h 6281330"/>
                <a:gd name="connsiteX3-683" fmla="*/ 6100083 w 11548665"/>
                <a:gd name="connsiteY3-684" fmla="*/ 175556 h 6281330"/>
                <a:gd name="connsiteX4-685" fmla="*/ 8373383 w 11548665"/>
                <a:gd name="connsiteY4-686" fmla="*/ 86656 h 6281330"/>
                <a:gd name="connsiteX5-687" fmla="*/ 10659383 w 11548665"/>
                <a:gd name="connsiteY5-688" fmla="*/ 188256 h 6281330"/>
                <a:gd name="connsiteX6-689" fmla="*/ 11383283 w 11548665"/>
                <a:gd name="connsiteY6-690" fmla="*/ 239056 h 6281330"/>
                <a:gd name="connsiteX7-691" fmla="*/ 11345183 w 11548665"/>
                <a:gd name="connsiteY7-692" fmla="*/ 1458256 h 6281330"/>
                <a:gd name="connsiteX8-693" fmla="*/ 11548383 w 11548665"/>
                <a:gd name="connsiteY8-694" fmla="*/ 2626656 h 6281330"/>
                <a:gd name="connsiteX9-695" fmla="*/ 11294383 w 11548665"/>
                <a:gd name="connsiteY9-696" fmla="*/ 3452156 h 6281330"/>
                <a:gd name="connsiteX10-697" fmla="*/ 11446783 w 11548665"/>
                <a:gd name="connsiteY10-698" fmla="*/ 4480856 h 6281330"/>
                <a:gd name="connsiteX11-699" fmla="*/ 11472183 w 11548665"/>
                <a:gd name="connsiteY11-700" fmla="*/ 5268256 h 6281330"/>
                <a:gd name="connsiteX12-701" fmla="*/ 11218183 w 11548665"/>
                <a:gd name="connsiteY12-702" fmla="*/ 5954056 h 6281330"/>
                <a:gd name="connsiteX13-703" fmla="*/ 10646683 w 11548665"/>
                <a:gd name="connsiteY13-704" fmla="*/ 6030256 h 6281330"/>
                <a:gd name="connsiteX14-705" fmla="*/ 9198883 w 11548665"/>
                <a:gd name="connsiteY14-706" fmla="*/ 5992156 h 6281330"/>
                <a:gd name="connsiteX15-707" fmla="*/ 8563883 w 11548665"/>
                <a:gd name="connsiteY15-708" fmla="*/ 5839756 h 6281330"/>
                <a:gd name="connsiteX16-709" fmla="*/ 6227083 w 11548665"/>
                <a:gd name="connsiteY16-710" fmla="*/ 6017556 h 6281330"/>
                <a:gd name="connsiteX17-711" fmla="*/ 4207783 w 11548665"/>
                <a:gd name="connsiteY17-712" fmla="*/ 5788956 h 6281330"/>
                <a:gd name="connsiteX18-713" fmla="*/ 2493283 w 11548665"/>
                <a:gd name="connsiteY18-714" fmla="*/ 6271556 h 6281330"/>
                <a:gd name="connsiteX19-715" fmla="*/ 1162958 w 11548665"/>
                <a:gd name="connsiteY19-716" fmla="*/ 6106456 h 6281330"/>
                <a:gd name="connsiteX20-717" fmla="*/ 77108 w 11548665"/>
                <a:gd name="connsiteY20-718" fmla="*/ 6027081 h 6281330"/>
                <a:gd name="connsiteX21-719" fmla="*/ 86633 w 11548665"/>
                <a:gd name="connsiteY21-720" fmla="*/ 4960281 h 6281330"/>
                <a:gd name="connsiteX22-721" fmla="*/ 70758 w 11548665"/>
                <a:gd name="connsiteY22-722" fmla="*/ 3842681 h 6281330"/>
                <a:gd name="connsiteX23-723" fmla="*/ 39008 w 11548665"/>
                <a:gd name="connsiteY23-724" fmla="*/ 2394881 h 6281330"/>
                <a:gd name="connsiteX24-725" fmla="*/ 105683 w 11548665"/>
                <a:gd name="connsiteY24-726" fmla="*/ 1223306 h 6281330"/>
                <a:gd name="connsiteX25-727" fmla="*/ 172358 w 11548665"/>
                <a:gd name="connsiteY25-728" fmla="*/ 93006 h 6281330"/>
                <a:gd name="connsiteX0-729" fmla="*/ 172358 w 11548665"/>
                <a:gd name="connsiteY0-730" fmla="*/ 93006 h 6263058"/>
                <a:gd name="connsiteX1-731" fmla="*/ 1680483 w 11548665"/>
                <a:gd name="connsiteY1-732" fmla="*/ 96181 h 6263058"/>
                <a:gd name="connsiteX2-733" fmla="*/ 3725183 w 11548665"/>
                <a:gd name="connsiteY2-734" fmla="*/ 353356 h 6263058"/>
                <a:gd name="connsiteX3-735" fmla="*/ 6100083 w 11548665"/>
                <a:gd name="connsiteY3-736" fmla="*/ 175556 h 6263058"/>
                <a:gd name="connsiteX4-737" fmla="*/ 8373383 w 11548665"/>
                <a:gd name="connsiteY4-738" fmla="*/ 86656 h 6263058"/>
                <a:gd name="connsiteX5-739" fmla="*/ 10659383 w 11548665"/>
                <a:gd name="connsiteY5-740" fmla="*/ 188256 h 6263058"/>
                <a:gd name="connsiteX6-741" fmla="*/ 11383283 w 11548665"/>
                <a:gd name="connsiteY6-742" fmla="*/ 239056 h 6263058"/>
                <a:gd name="connsiteX7-743" fmla="*/ 11345183 w 11548665"/>
                <a:gd name="connsiteY7-744" fmla="*/ 1458256 h 6263058"/>
                <a:gd name="connsiteX8-745" fmla="*/ 11548383 w 11548665"/>
                <a:gd name="connsiteY8-746" fmla="*/ 2626656 h 6263058"/>
                <a:gd name="connsiteX9-747" fmla="*/ 11294383 w 11548665"/>
                <a:gd name="connsiteY9-748" fmla="*/ 3452156 h 6263058"/>
                <a:gd name="connsiteX10-749" fmla="*/ 11446783 w 11548665"/>
                <a:gd name="connsiteY10-750" fmla="*/ 4480856 h 6263058"/>
                <a:gd name="connsiteX11-751" fmla="*/ 11472183 w 11548665"/>
                <a:gd name="connsiteY11-752" fmla="*/ 5268256 h 6263058"/>
                <a:gd name="connsiteX12-753" fmla="*/ 11218183 w 11548665"/>
                <a:gd name="connsiteY12-754" fmla="*/ 5954056 h 6263058"/>
                <a:gd name="connsiteX13-755" fmla="*/ 10646683 w 11548665"/>
                <a:gd name="connsiteY13-756" fmla="*/ 6030256 h 6263058"/>
                <a:gd name="connsiteX14-757" fmla="*/ 9198883 w 11548665"/>
                <a:gd name="connsiteY14-758" fmla="*/ 5992156 h 6263058"/>
                <a:gd name="connsiteX15-759" fmla="*/ 8563883 w 11548665"/>
                <a:gd name="connsiteY15-760" fmla="*/ 5839756 h 6263058"/>
                <a:gd name="connsiteX16-761" fmla="*/ 6227083 w 11548665"/>
                <a:gd name="connsiteY16-762" fmla="*/ 6017556 h 6263058"/>
                <a:gd name="connsiteX17-763" fmla="*/ 4207783 w 11548665"/>
                <a:gd name="connsiteY17-764" fmla="*/ 5788956 h 6263058"/>
                <a:gd name="connsiteX18-765" fmla="*/ 2798083 w 11548665"/>
                <a:gd name="connsiteY18-766" fmla="*/ 6252506 h 6263058"/>
                <a:gd name="connsiteX19-767" fmla="*/ 1162958 w 11548665"/>
                <a:gd name="connsiteY19-768" fmla="*/ 6106456 h 6263058"/>
                <a:gd name="connsiteX20-769" fmla="*/ 77108 w 11548665"/>
                <a:gd name="connsiteY20-770" fmla="*/ 6027081 h 6263058"/>
                <a:gd name="connsiteX21-771" fmla="*/ 86633 w 11548665"/>
                <a:gd name="connsiteY21-772" fmla="*/ 4960281 h 6263058"/>
                <a:gd name="connsiteX22-773" fmla="*/ 70758 w 11548665"/>
                <a:gd name="connsiteY22-774" fmla="*/ 3842681 h 6263058"/>
                <a:gd name="connsiteX23-775" fmla="*/ 39008 w 11548665"/>
                <a:gd name="connsiteY23-776" fmla="*/ 2394881 h 6263058"/>
                <a:gd name="connsiteX24-777" fmla="*/ 105683 w 11548665"/>
                <a:gd name="connsiteY24-778" fmla="*/ 1223306 h 6263058"/>
                <a:gd name="connsiteX25-779" fmla="*/ 172358 w 11548665"/>
                <a:gd name="connsiteY25-780" fmla="*/ 93006 h 6263058"/>
                <a:gd name="connsiteX0-781" fmla="*/ 172358 w 11548665"/>
                <a:gd name="connsiteY0-782" fmla="*/ 93006 h 6252535"/>
                <a:gd name="connsiteX1-783" fmla="*/ 1680483 w 11548665"/>
                <a:gd name="connsiteY1-784" fmla="*/ 96181 h 6252535"/>
                <a:gd name="connsiteX2-785" fmla="*/ 3725183 w 11548665"/>
                <a:gd name="connsiteY2-786" fmla="*/ 353356 h 6252535"/>
                <a:gd name="connsiteX3-787" fmla="*/ 6100083 w 11548665"/>
                <a:gd name="connsiteY3-788" fmla="*/ 175556 h 6252535"/>
                <a:gd name="connsiteX4-789" fmla="*/ 8373383 w 11548665"/>
                <a:gd name="connsiteY4-790" fmla="*/ 86656 h 6252535"/>
                <a:gd name="connsiteX5-791" fmla="*/ 10659383 w 11548665"/>
                <a:gd name="connsiteY5-792" fmla="*/ 188256 h 6252535"/>
                <a:gd name="connsiteX6-793" fmla="*/ 11383283 w 11548665"/>
                <a:gd name="connsiteY6-794" fmla="*/ 239056 h 6252535"/>
                <a:gd name="connsiteX7-795" fmla="*/ 11345183 w 11548665"/>
                <a:gd name="connsiteY7-796" fmla="*/ 1458256 h 6252535"/>
                <a:gd name="connsiteX8-797" fmla="*/ 11548383 w 11548665"/>
                <a:gd name="connsiteY8-798" fmla="*/ 2626656 h 6252535"/>
                <a:gd name="connsiteX9-799" fmla="*/ 11294383 w 11548665"/>
                <a:gd name="connsiteY9-800" fmla="*/ 3452156 h 6252535"/>
                <a:gd name="connsiteX10-801" fmla="*/ 11446783 w 11548665"/>
                <a:gd name="connsiteY10-802" fmla="*/ 4480856 h 6252535"/>
                <a:gd name="connsiteX11-803" fmla="*/ 11472183 w 11548665"/>
                <a:gd name="connsiteY11-804" fmla="*/ 5268256 h 6252535"/>
                <a:gd name="connsiteX12-805" fmla="*/ 11218183 w 11548665"/>
                <a:gd name="connsiteY12-806" fmla="*/ 5954056 h 6252535"/>
                <a:gd name="connsiteX13-807" fmla="*/ 10646683 w 11548665"/>
                <a:gd name="connsiteY13-808" fmla="*/ 6030256 h 6252535"/>
                <a:gd name="connsiteX14-809" fmla="*/ 9198883 w 11548665"/>
                <a:gd name="connsiteY14-810" fmla="*/ 5992156 h 6252535"/>
                <a:gd name="connsiteX15-811" fmla="*/ 8563883 w 11548665"/>
                <a:gd name="connsiteY15-812" fmla="*/ 5839756 h 6252535"/>
                <a:gd name="connsiteX16-813" fmla="*/ 6227083 w 11548665"/>
                <a:gd name="connsiteY16-814" fmla="*/ 6017556 h 6252535"/>
                <a:gd name="connsiteX17-815" fmla="*/ 4293508 w 11548665"/>
                <a:gd name="connsiteY17-816" fmla="*/ 6093756 h 6252535"/>
                <a:gd name="connsiteX18-817" fmla="*/ 2798083 w 11548665"/>
                <a:gd name="connsiteY18-818" fmla="*/ 6252506 h 6252535"/>
                <a:gd name="connsiteX19-819" fmla="*/ 1162958 w 11548665"/>
                <a:gd name="connsiteY19-820" fmla="*/ 6106456 h 6252535"/>
                <a:gd name="connsiteX20-821" fmla="*/ 77108 w 11548665"/>
                <a:gd name="connsiteY20-822" fmla="*/ 6027081 h 6252535"/>
                <a:gd name="connsiteX21-823" fmla="*/ 86633 w 11548665"/>
                <a:gd name="connsiteY21-824" fmla="*/ 4960281 h 6252535"/>
                <a:gd name="connsiteX22-825" fmla="*/ 70758 w 11548665"/>
                <a:gd name="connsiteY22-826" fmla="*/ 3842681 h 6252535"/>
                <a:gd name="connsiteX23-827" fmla="*/ 39008 w 11548665"/>
                <a:gd name="connsiteY23-828" fmla="*/ 2394881 h 6252535"/>
                <a:gd name="connsiteX24-829" fmla="*/ 105683 w 11548665"/>
                <a:gd name="connsiteY24-830" fmla="*/ 1223306 h 6252535"/>
                <a:gd name="connsiteX25-831" fmla="*/ 172358 w 11548665"/>
                <a:gd name="connsiteY25-832" fmla="*/ 93006 h 6252535"/>
                <a:gd name="connsiteX0-833" fmla="*/ 172358 w 11548665"/>
                <a:gd name="connsiteY0-834" fmla="*/ 93006 h 6252535"/>
                <a:gd name="connsiteX1-835" fmla="*/ 1680483 w 11548665"/>
                <a:gd name="connsiteY1-836" fmla="*/ 96181 h 6252535"/>
                <a:gd name="connsiteX2-837" fmla="*/ 3725183 w 11548665"/>
                <a:gd name="connsiteY2-838" fmla="*/ 353356 h 6252535"/>
                <a:gd name="connsiteX3-839" fmla="*/ 6100083 w 11548665"/>
                <a:gd name="connsiteY3-840" fmla="*/ 175556 h 6252535"/>
                <a:gd name="connsiteX4-841" fmla="*/ 8373383 w 11548665"/>
                <a:gd name="connsiteY4-842" fmla="*/ 86656 h 6252535"/>
                <a:gd name="connsiteX5-843" fmla="*/ 10659383 w 11548665"/>
                <a:gd name="connsiteY5-844" fmla="*/ 188256 h 6252535"/>
                <a:gd name="connsiteX6-845" fmla="*/ 11383283 w 11548665"/>
                <a:gd name="connsiteY6-846" fmla="*/ 239056 h 6252535"/>
                <a:gd name="connsiteX7-847" fmla="*/ 11345183 w 11548665"/>
                <a:gd name="connsiteY7-848" fmla="*/ 1458256 h 6252535"/>
                <a:gd name="connsiteX8-849" fmla="*/ 11548383 w 11548665"/>
                <a:gd name="connsiteY8-850" fmla="*/ 2626656 h 6252535"/>
                <a:gd name="connsiteX9-851" fmla="*/ 11294383 w 11548665"/>
                <a:gd name="connsiteY9-852" fmla="*/ 3452156 h 6252535"/>
                <a:gd name="connsiteX10-853" fmla="*/ 11446783 w 11548665"/>
                <a:gd name="connsiteY10-854" fmla="*/ 4480856 h 6252535"/>
                <a:gd name="connsiteX11-855" fmla="*/ 11472183 w 11548665"/>
                <a:gd name="connsiteY11-856" fmla="*/ 5268256 h 6252535"/>
                <a:gd name="connsiteX12-857" fmla="*/ 11218183 w 11548665"/>
                <a:gd name="connsiteY12-858" fmla="*/ 5954056 h 6252535"/>
                <a:gd name="connsiteX13-859" fmla="*/ 10646683 w 11548665"/>
                <a:gd name="connsiteY13-860" fmla="*/ 6030256 h 6252535"/>
                <a:gd name="connsiteX14-861" fmla="*/ 9198883 w 11548665"/>
                <a:gd name="connsiteY14-862" fmla="*/ 5992156 h 6252535"/>
                <a:gd name="connsiteX15-863" fmla="*/ 8563883 w 11548665"/>
                <a:gd name="connsiteY15-864" fmla="*/ 5839756 h 6252535"/>
                <a:gd name="connsiteX16-865" fmla="*/ 6312808 w 11548665"/>
                <a:gd name="connsiteY16-866" fmla="*/ 6160431 h 6252535"/>
                <a:gd name="connsiteX17-867" fmla="*/ 4293508 w 11548665"/>
                <a:gd name="connsiteY17-868" fmla="*/ 6093756 h 6252535"/>
                <a:gd name="connsiteX18-869" fmla="*/ 2798083 w 11548665"/>
                <a:gd name="connsiteY18-870" fmla="*/ 6252506 h 6252535"/>
                <a:gd name="connsiteX19-871" fmla="*/ 1162958 w 11548665"/>
                <a:gd name="connsiteY19-872" fmla="*/ 6106456 h 6252535"/>
                <a:gd name="connsiteX20-873" fmla="*/ 77108 w 11548665"/>
                <a:gd name="connsiteY20-874" fmla="*/ 6027081 h 6252535"/>
                <a:gd name="connsiteX21-875" fmla="*/ 86633 w 11548665"/>
                <a:gd name="connsiteY21-876" fmla="*/ 4960281 h 6252535"/>
                <a:gd name="connsiteX22-877" fmla="*/ 70758 w 11548665"/>
                <a:gd name="connsiteY22-878" fmla="*/ 3842681 h 6252535"/>
                <a:gd name="connsiteX23-879" fmla="*/ 39008 w 11548665"/>
                <a:gd name="connsiteY23-880" fmla="*/ 2394881 h 6252535"/>
                <a:gd name="connsiteX24-881" fmla="*/ 105683 w 11548665"/>
                <a:gd name="connsiteY24-882" fmla="*/ 1223306 h 6252535"/>
                <a:gd name="connsiteX25-883" fmla="*/ 172358 w 11548665"/>
                <a:gd name="connsiteY25-884" fmla="*/ 93006 h 6252535"/>
                <a:gd name="connsiteX0-885" fmla="*/ 172358 w 11548665"/>
                <a:gd name="connsiteY0-886" fmla="*/ 93006 h 6252535"/>
                <a:gd name="connsiteX1-887" fmla="*/ 1680483 w 11548665"/>
                <a:gd name="connsiteY1-888" fmla="*/ 96181 h 6252535"/>
                <a:gd name="connsiteX2-889" fmla="*/ 3725183 w 11548665"/>
                <a:gd name="connsiteY2-890" fmla="*/ 353356 h 6252535"/>
                <a:gd name="connsiteX3-891" fmla="*/ 6100083 w 11548665"/>
                <a:gd name="connsiteY3-892" fmla="*/ 175556 h 6252535"/>
                <a:gd name="connsiteX4-893" fmla="*/ 8373383 w 11548665"/>
                <a:gd name="connsiteY4-894" fmla="*/ 86656 h 6252535"/>
                <a:gd name="connsiteX5-895" fmla="*/ 10659383 w 11548665"/>
                <a:gd name="connsiteY5-896" fmla="*/ 188256 h 6252535"/>
                <a:gd name="connsiteX6-897" fmla="*/ 11383283 w 11548665"/>
                <a:gd name="connsiteY6-898" fmla="*/ 239056 h 6252535"/>
                <a:gd name="connsiteX7-899" fmla="*/ 11345183 w 11548665"/>
                <a:gd name="connsiteY7-900" fmla="*/ 1458256 h 6252535"/>
                <a:gd name="connsiteX8-901" fmla="*/ 11548383 w 11548665"/>
                <a:gd name="connsiteY8-902" fmla="*/ 2626656 h 6252535"/>
                <a:gd name="connsiteX9-903" fmla="*/ 11294383 w 11548665"/>
                <a:gd name="connsiteY9-904" fmla="*/ 3452156 h 6252535"/>
                <a:gd name="connsiteX10-905" fmla="*/ 11446783 w 11548665"/>
                <a:gd name="connsiteY10-906" fmla="*/ 4480856 h 6252535"/>
                <a:gd name="connsiteX11-907" fmla="*/ 11472183 w 11548665"/>
                <a:gd name="connsiteY11-908" fmla="*/ 5268256 h 6252535"/>
                <a:gd name="connsiteX12-909" fmla="*/ 11218183 w 11548665"/>
                <a:gd name="connsiteY12-910" fmla="*/ 5954056 h 6252535"/>
                <a:gd name="connsiteX13-911" fmla="*/ 10646683 w 11548665"/>
                <a:gd name="connsiteY13-912" fmla="*/ 6030256 h 6252535"/>
                <a:gd name="connsiteX14-913" fmla="*/ 9198883 w 11548665"/>
                <a:gd name="connsiteY14-914" fmla="*/ 5992156 h 6252535"/>
                <a:gd name="connsiteX15-915" fmla="*/ 7878083 w 11548665"/>
                <a:gd name="connsiteY15-916" fmla="*/ 6011206 h 6252535"/>
                <a:gd name="connsiteX16-917" fmla="*/ 6312808 w 11548665"/>
                <a:gd name="connsiteY16-918" fmla="*/ 6160431 h 6252535"/>
                <a:gd name="connsiteX17-919" fmla="*/ 4293508 w 11548665"/>
                <a:gd name="connsiteY17-920" fmla="*/ 6093756 h 6252535"/>
                <a:gd name="connsiteX18-921" fmla="*/ 2798083 w 11548665"/>
                <a:gd name="connsiteY18-922" fmla="*/ 6252506 h 6252535"/>
                <a:gd name="connsiteX19-923" fmla="*/ 1162958 w 11548665"/>
                <a:gd name="connsiteY19-924" fmla="*/ 6106456 h 6252535"/>
                <a:gd name="connsiteX20-925" fmla="*/ 77108 w 11548665"/>
                <a:gd name="connsiteY20-926" fmla="*/ 6027081 h 6252535"/>
                <a:gd name="connsiteX21-927" fmla="*/ 86633 w 11548665"/>
                <a:gd name="connsiteY21-928" fmla="*/ 4960281 h 6252535"/>
                <a:gd name="connsiteX22-929" fmla="*/ 70758 w 11548665"/>
                <a:gd name="connsiteY22-930" fmla="*/ 3842681 h 6252535"/>
                <a:gd name="connsiteX23-931" fmla="*/ 39008 w 11548665"/>
                <a:gd name="connsiteY23-932" fmla="*/ 2394881 h 6252535"/>
                <a:gd name="connsiteX24-933" fmla="*/ 105683 w 11548665"/>
                <a:gd name="connsiteY24-934" fmla="*/ 1223306 h 6252535"/>
                <a:gd name="connsiteX25-935" fmla="*/ 172358 w 11548665"/>
                <a:gd name="connsiteY25-936" fmla="*/ 93006 h 6252535"/>
                <a:gd name="connsiteX0-937" fmla="*/ 172358 w 11548665"/>
                <a:gd name="connsiteY0-938" fmla="*/ 93006 h 6252535"/>
                <a:gd name="connsiteX1-939" fmla="*/ 1680483 w 11548665"/>
                <a:gd name="connsiteY1-940" fmla="*/ 96181 h 6252535"/>
                <a:gd name="connsiteX2-941" fmla="*/ 3725183 w 11548665"/>
                <a:gd name="connsiteY2-942" fmla="*/ 353356 h 6252535"/>
                <a:gd name="connsiteX3-943" fmla="*/ 6100083 w 11548665"/>
                <a:gd name="connsiteY3-944" fmla="*/ 175556 h 6252535"/>
                <a:gd name="connsiteX4-945" fmla="*/ 8373383 w 11548665"/>
                <a:gd name="connsiteY4-946" fmla="*/ 86656 h 6252535"/>
                <a:gd name="connsiteX5-947" fmla="*/ 10659383 w 11548665"/>
                <a:gd name="connsiteY5-948" fmla="*/ 188256 h 6252535"/>
                <a:gd name="connsiteX6-949" fmla="*/ 11383283 w 11548665"/>
                <a:gd name="connsiteY6-950" fmla="*/ 239056 h 6252535"/>
                <a:gd name="connsiteX7-951" fmla="*/ 11345183 w 11548665"/>
                <a:gd name="connsiteY7-952" fmla="*/ 1458256 h 6252535"/>
                <a:gd name="connsiteX8-953" fmla="*/ 11548383 w 11548665"/>
                <a:gd name="connsiteY8-954" fmla="*/ 2626656 h 6252535"/>
                <a:gd name="connsiteX9-955" fmla="*/ 11294383 w 11548665"/>
                <a:gd name="connsiteY9-956" fmla="*/ 3452156 h 6252535"/>
                <a:gd name="connsiteX10-957" fmla="*/ 11446783 w 11548665"/>
                <a:gd name="connsiteY10-958" fmla="*/ 4480856 h 6252535"/>
                <a:gd name="connsiteX11-959" fmla="*/ 11472183 w 11548665"/>
                <a:gd name="connsiteY11-960" fmla="*/ 5268256 h 6252535"/>
                <a:gd name="connsiteX12-961" fmla="*/ 11218183 w 11548665"/>
                <a:gd name="connsiteY12-962" fmla="*/ 5954056 h 6252535"/>
                <a:gd name="connsiteX13-963" fmla="*/ 10646683 w 11548665"/>
                <a:gd name="connsiteY13-964" fmla="*/ 6030256 h 6252535"/>
                <a:gd name="connsiteX14-965" fmla="*/ 9351283 w 11548665"/>
                <a:gd name="connsiteY14-966" fmla="*/ 6135031 h 6252535"/>
                <a:gd name="connsiteX15-967" fmla="*/ 7878083 w 11548665"/>
                <a:gd name="connsiteY15-968" fmla="*/ 6011206 h 6252535"/>
                <a:gd name="connsiteX16-969" fmla="*/ 6312808 w 11548665"/>
                <a:gd name="connsiteY16-970" fmla="*/ 6160431 h 6252535"/>
                <a:gd name="connsiteX17-971" fmla="*/ 4293508 w 11548665"/>
                <a:gd name="connsiteY17-972" fmla="*/ 6093756 h 6252535"/>
                <a:gd name="connsiteX18-973" fmla="*/ 2798083 w 11548665"/>
                <a:gd name="connsiteY18-974" fmla="*/ 6252506 h 6252535"/>
                <a:gd name="connsiteX19-975" fmla="*/ 1162958 w 11548665"/>
                <a:gd name="connsiteY19-976" fmla="*/ 6106456 h 6252535"/>
                <a:gd name="connsiteX20-977" fmla="*/ 77108 w 11548665"/>
                <a:gd name="connsiteY20-978" fmla="*/ 6027081 h 6252535"/>
                <a:gd name="connsiteX21-979" fmla="*/ 86633 w 11548665"/>
                <a:gd name="connsiteY21-980" fmla="*/ 4960281 h 6252535"/>
                <a:gd name="connsiteX22-981" fmla="*/ 70758 w 11548665"/>
                <a:gd name="connsiteY22-982" fmla="*/ 3842681 h 6252535"/>
                <a:gd name="connsiteX23-983" fmla="*/ 39008 w 11548665"/>
                <a:gd name="connsiteY23-984" fmla="*/ 2394881 h 6252535"/>
                <a:gd name="connsiteX24-985" fmla="*/ 105683 w 11548665"/>
                <a:gd name="connsiteY24-986" fmla="*/ 1223306 h 6252535"/>
                <a:gd name="connsiteX25-987" fmla="*/ 172358 w 11548665"/>
                <a:gd name="connsiteY25-988" fmla="*/ 93006 h 6252535"/>
                <a:gd name="connsiteX0-989" fmla="*/ 172358 w 11548665"/>
                <a:gd name="connsiteY0-990" fmla="*/ 93006 h 6252535"/>
                <a:gd name="connsiteX1-991" fmla="*/ 1680483 w 11548665"/>
                <a:gd name="connsiteY1-992" fmla="*/ 96181 h 6252535"/>
                <a:gd name="connsiteX2-993" fmla="*/ 3725183 w 11548665"/>
                <a:gd name="connsiteY2-994" fmla="*/ 353356 h 6252535"/>
                <a:gd name="connsiteX3-995" fmla="*/ 6100083 w 11548665"/>
                <a:gd name="connsiteY3-996" fmla="*/ 175556 h 6252535"/>
                <a:gd name="connsiteX4-997" fmla="*/ 8373383 w 11548665"/>
                <a:gd name="connsiteY4-998" fmla="*/ 86656 h 6252535"/>
                <a:gd name="connsiteX5-999" fmla="*/ 10659383 w 11548665"/>
                <a:gd name="connsiteY5-1000" fmla="*/ 188256 h 6252535"/>
                <a:gd name="connsiteX6-1001" fmla="*/ 11383283 w 11548665"/>
                <a:gd name="connsiteY6-1002" fmla="*/ 239056 h 6252535"/>
                <a:gd name="connsiteX7-1003" fmla="*/ 11345183 w 11548665"/>
                <a:gd name="connsiteY7-1004" fmla="*/ 1458256 h 6252535"/>
                <a:gd name="connsiteX8-1005" fmla="*/ 11548383 w 11548665"/>
                <a:gd name="connsiteY8-1006" fmla="*/ 2626656 h 6252535"/>
                <a:gd name="connsiteX9-1007" fmla="*/ 11294383 w 11548665"/>
                <a:gd name="connsiteY9-1008" fmla="*/ 3452156 h 6252535"/>
                <a:gd name="connsiteX10-1009" fmla="*/ 11446783 w 11548665"/>
                <a:gd name="connsiteY10-1010" fmla="*/ 4480856 h 6252535"/>
                <a:gd name="connsiteX11-1011" fmla="*/ 11472183 w 11548665"/>
                <a:gd name="connsiteY11-1012" fmla="*/ 5268256 h 6252535"/>
                <a:gd name="connsiteX12-1013" fmla="*/ 11218183 w 11548665"/>
                <a:gd name="connsiteY12-1014" fmla="*/ 5954056 h 6252535"/>
                <a:gd name="connsiteX13-1015" fmla="*/ 10722883 w 11548665"/>
                <a:gd name="connsiteY13-1016" fmla="*/ 6173131 h 6252535"/>
                <a:gd name="connsiteX14-1017" fmla="*/ 9351283 w 11548665"/>
                <a:gd name="connsiteY14-1018" fmla="*/ 6135031 h 6252535"/>
                <a:gd name="connsiteX15-1019" fmla="*/ 7878083 w 11548665"/>
                <a:gd name="connsiteY15-1020" fmla="*/ 6011206 h 6252535"/>
                <a:gd name="connsiteX16-1021" fmla="*/ 6312808 w 11548665"/>
                <a:gd name="connsiteY16-1022" fmla="*/ 6160431 h 6252535"/>
                <a:gd name="connsiteX17-1023" fmla="*/ 4293508 w 11548665"/>
                <a:gd name="connsiteY17-1024" fmla="*/ 6093756 h 6252535"/>
                <a:gd name="connsiteX18-1025" fmla="*/ 2798083 w 11548665"/>
                <a:gd name="connsiteY18-1026" fmla="*/ 6252506 h 6252535"/>
                <a:gd name="connsiteX19-1027" fmla="*/ 1162958 w 11548665"/>
                <a:gd name="connsiteY19-1028" fmla="*/ 6106456 h 6252535"/>
                <a:gd name="connsiteX20-1029" fmla="*/ 77108 w 11548665"/>
                <a:gd name="connsiteY20-1030" fmla="*/ 6027081 h 6252535"/>
                <a:gd name="connsiteX21-1031" fmla="*/ 86633 w 11548665"/>
                <a:gd name="connsiteY21-1032" fmla="*/ 4960281 h 6252535"/>
                <a:gd name="connsiteX22-1033" fmla="*/ 70758 w 11548665"/>
                <a:gd name="connsiteY22-1034" fmla="*/ 3842681 h 6252535"/>
                <a:gd name="connsiteX23-1035" fmla="*/ 39008 w 11548665"/>
                <a:gd name="connsiteY23-1036" fmla="*/ 2394881 h 6252535"/>
                <a:gd name="connsiteX24-1037" fmla="*/ 105683 w 11548665"/>
                <a:gd name="connsiteY24-1038" fmla="*/ 1223306 h 6252535"/>
                <a:gd name="connsiteX25-1039" fmla="*/ 172358 w 11548665"/>
                <a:gd name="connsiteY25-1040" fmla="*/ 93006 h 6252535"/>
                <a:gd name="connsiteX0-1041" fmla="*/ 172358 w 11548665"/>
                <a:gd name="connsiteY0-1042" fmla="*/ 93006 h 6252535"/>
                <a:gd name="connsiteX1-1043" fmla="*/ 1680483 w 11548665"/>
                <a:gd name="connsiteY1-1044" fmla="*/ 96181 h 6252535"/>
                <a:gd name="connsiteX2-1045" fmla="*/ 3725183 w 11548665"/>
                <a:gd name="connsiteY2-1046" fmla="*/ 353356 h 6252535"/>
                <a:gd name="connsiteX3-1047" fmla="*/ 6100083 w 11548665"/>
                <a:gd name="connsiteY3-1048" fmla="*/ 175556 h 6252535"/>
                <a:gd name="connsiteX4-1049" fmla="*/ 8373383 w 11548665"/>
                <a:gd name="connsiteY4-1050" fmla="*/ 86656 h 6252535"/>
                <a:gd name="connsiteX5-1051" fmla="*/ 10659383 w 11548665"/>
                <a:gd name="connsiteY5-1052" fmla="*/ 188256 h 6252535"/>
                <a:gd name="connsiteX6-1053" fmla="*/ 11383283 w 11548665"/>
                <a:gd name="connsiteY6-1054" fmla="*/ 239056 h 6252535"/>
                <a:gd name="connsiteX7-1055" fmla="*/ 11345183 w 11548665"/>
                <a:gd name="connsiteY7-1056" fmla="*/ 1458256 h 6252535"/>
                <a:gd name="connsiteX8-1057" fmla="*/ 11548383 w 11548665"/>
                <a:gd name="connsiteY8-1058" fmla="*/ 2626656 h 6252535"/>
                <a:gd name="connsiteX9-1059" fmla="*/ 11294383 w 11548665"/>
                <a:gd name="connsiteY9-1060" fmla="*/ 3452156 h 6252535"/>
                <a:gd name="connsiteX10-1061" fmla="*/ 11446783 w 11548665"/>
                <a:gd name="connsiteY10-1062" fmla="*/ 4480856 h 6252535"/>
                <a:gd name="connsiteX11-1063" fmla="*/ 11472183 w 11548665"/>
                <a:gd name="connsiteY11-1064" fmla="*/ 5268256 h 6252535"/>
                <a:gd name="connsiteX12-1065" fmla="*/ 11418208 w 11548665"/>
                <a:gd name="connsiteY12-1066" fmla="*/ 6011206 h 6252535"/>
                <a:gd name="connsiteX13-1067" fmla="*/ 10722883 w 11548665"/>
                <a:gd name="connsiteY13-1068" fmla="*/ 6173131 h 6252535"/>
                <a:gd name="connsiteX14-1069" fmla="*/ 9351283 w 11548665"/>
                <a:gd name="connsiteY14-1070" fmla="*/ 6135031 h 6252535"/>
                <a:gd name="connsiteX15-1071" fmla="*/ 7878083 w 11548665"/>
                <a:gd name="connsiteY15-1072" fmla="*/ 6011206 h 6252535"/>
                <a:gd name="connsiteX16-1073" fmla="*/ 6312808 w 11548665"/>
                <a:gd name="connsiteY16-1074" fmla="*/ 6160431 h 6252535"/>
                <a:gd name="connsiteX17-1075" fmla="*/ 4293508 w 11548665"/>
                <a:gd name="connsiteY17-1076" fmla="*/ 6093756 h 6252535"/>
                <a:gd name="connsiteX18-1077" fmla="*/ 2798083 w 11548665"/>
                <a:gd name="connsiteY18-1078" fmla="*/ 6252506 h 6252535"/>
                <a:gd name="connsiteX19-1079" fmla="*/ 1162958 w 11548665"/>
                <a:gd name="connsiteY19-1080" fmla="*/ 6106456 h 6252535"/>
                <a:gd name="connsiteX20-1081" fmla="*/ 77108 w 11548665"/>
                <a:gd name="connsiteY20-1082" fmla="*/ 6027081 h 6252535"/>
                <a:gd name="connsiteX21-1083" fmla="*/ 86633 w 11548665"/>
                <a:gd name="connsiteY21-1084" fmla="*/ 4960281 h 6252535"/>
                <a:gd name="connsiteX22-1085" fmla="*/ 70758 w 11548665"/>
                <a:gd name="connsiteY22-1086" fmla="*/ 3842681 h 6252535"/>
                <a:gd name="connsiteX23-1087" fmla="*/ 39008 w 11548665"/>
                <a:gd name="connsiteY23-1088" fmla="*/ 2394881 h 6252535"/>
                <a:gd name="connsiteX24-1089" fmla="*/ 105683 w 11548665"/>
                <a:gd name="connsiteY24-1090" fmla="*/ 1223306 h 6252535"/>
                <a:gd name="connsiteX25-1091" fmla="*/ 172358 w 11548665"/>
                <a:gd name="connsiteY25-1092" fmla="*/ 93006 h 6252535"/>
                <a:gd name="connsiteX0-1093" fmla="*/ 172358 w 11548665"/>
                <a:gd name="connsiteY0-1094" fmla="*/ 93006 h 6252535"/>
                <a:gd name="connsiteX1-1095" fmla="*/ 1680483 w 11548665"/>
                <a:gd name="connsiteY1-1096" fmla="*/ 96181 h 6252535"/>
                <a:gd name="connsiteX2-1097" fmla="*/ 3725183 w 11548665"/>
                <a:gd name="connsiteY2-1098" fmla="*/ 353356 h 6252535"/>
                <a:gd name="connsiteX3-1099" fmla="*/ 6100083 w 11548665"/>
                <a:gd name="connsiteY3-1100" fmla="*/ 175556 h 6252535"/>
                <a:gd name="connsiteX4-1101" fmla="*/ 8373383 w 11548665"/>
                <a:gd name="connsiteY4-1102" fmla="*/ 86656 h 6252535"/>
                <a:gd name="connsiteX5-1103" fmla="*/ 10659383 w 11548665"/>
                <a:gd name="connsiteY5-1104" fmla="*/ 188256 h 6252535"/>
                <a:gd name="connsiteX6-1105" fmla="*/ 11383283 w 11548665"/>
                <a:gd name="connsiteY6-1106" fmla="*/ 239056 h 6252535"/>
                <a:gd name="connsiteX7-1107" fmla="*/ 11345183 w 11548665"/>
                <a:gd name="connsiteY7-1108" fmla="*/ 1458256 h 6252535"/>
                <a:gd name="connsiteX8-1109" fmla="*/ 11548383 w 11548665"/>
                <a:gd name="connsiteY8-1110" fmla="*/ 2626656 h 6252535"/>
                <a:gd name="connsiteX9-1111" fmla="*/ 11294383 w 11548665"/>
                <a:gd name="connsiteY9-1112" fmla="*/ 3452156 h 6252535"/>
                <a:gd name="connsiteX10-1113" fmla="*/ 11446783 w 11548665"/>
                <a:gd name="connsiteY10-1114" fmla="*/ 4480856 h 6252535"/>
                <a:gd name="connsiteX11-1115" fmla="*/ 11424558 w 11548665"/>
                <a:gd name="connsiteY11-1116" fmla="*/ 5306356 h 6252535"/>
                <a:gd name="connsiteX12-1117" fmla="*/ 11418208 w 11548665"/>
                <a:gd name="connsiteY12-1118" fmla="*/ 6011206 h 6252535"/>
                <a:gd name="connsiteX13-1119" fmla="*/ 10722883 w 11548665"/>
                <a:gd name="connsiteY13-1120" fmla="*/ 6173131 h 6252535"/>
                <a:gd name="connsiteX14-1121" fmla="*/ 9351283 w 11548665"/>
                <a:gd name="connsiteY14-1122" fmla="*/ 6135031 h 6252535"/>
                <a:gd name="connsiteX15-1123" fmla="*/ 7878083 w 11548665"/>
                <a:gd name="connsiteY15-1124" fmla="*/ 6011206 h 6252535"/>
                <a:gd name="connsiteX16-1125" fmla="*/ 6312808 w 11548665"/>
                <a:gd name="connsiteY16-1126" fmla="*/ 6160431 h 6252535"/>
                <a:gd name="connsiteX17-1127" fmla="*/ 4293508 w 11548665"/>
                <a:gd name="connsiteY17-1128" fmla="*/ 6093756 h 6252535"/>
                <a:gd name="connsiteX18-1129" fmla="*/ 2798083 w 11548665"/>
                <a:gd name="connsiteY18-1130" fmla="*/ 6252506 h 6252535"/>
                <a:gd name="connsiteX19-1131" fmla="*/ 1162958 w 11548665"/>
                <a:gd name="connsiteY19-1132" fmla="*/ 6106456 h 6252535"/>
                <a:gd name="connsiteX20-1133" fmla="*/ 77108 w 11548665"/>
                <a:gd name="connsiteY20-1134" fmla="*/ 6027081 h 6252535"/>
                <a:gd name="connsiteX21-1135" fmla="*/ 86633 w 11548665"/>
                <a:gd name="connsiteY21-1136" fmla="*/ 4960281 h 6252535"/>
                <a:gd name="connsiteX22-1137" fmla="*/ 70758 w 11548665"/>
                <a:gd name="connsiteY22-1138" fmla="*/ 3842681 h 6252535"/>
                <a:gd name="connsiteX23-1139" fmla="*/ 39008 w 11548665"/>
                <a:gd name="connsiteY23-1140" fmla="*/ 2394881 h 6252535"/>
                <a:gd name="connsiteX24-1141" fmla="*/ 105683 w 11548665"/>
                <a:gd name="connsiteY24-1142" fmla="*/ 1223306 h 6252535"/>
                <a:gd name="connsiteX25-1143" fmla="*/ 172358 w 11548665"/>
                <a:gd name="connsiteY25-1144" fmla="*/ 93006 h 6252535"/>
                <a:gd name="connsiteX0-1145" fmla="*/ 172358 w 11548665"/>
                <a:gd name="connsiteY0-1146" fmla="*/ 93006 h 6252535"/>
                <a:gd name="connsiteX1-1147" fmla="*/ 1680483 w 11548665"/>
                <a:gd name="connsiteY1-1148" fmla="*/ 96181 h 6252535"/>
                <a:gd name="connsiteX2-1149" fmla="*/ 3725183 w 11548665"/>
                <a:gd name="connsiteY2-1150" fmla="*/ 353356 h 6252535"/>
                <a:gd name="connsiteX3-1151" fmla="*/ 6100083 w 11548665"/>
                <a:gd name="connsiteY3-1152" fmla="*/ 175556 h 6252535"/>
                <a:gd name="connsiteX4-1153" fmla="*/ 8373383 w 11548665"/>
                <a:gd name="connsiteY4-1154" fmla="*/ 86656 h 6252535"/>
                <a:gd name="connsiteX5-1155" fmla="*/ 10659383 w 11548665"/>
                <a:gd name="connsiteY5-1156" fmla="*/ 188256 h 6252535"/>
                <a:gd name="connsiteX6-1157" fmla="*/ 11383283 w 11548665"/>
                <a:gd name="connsiteY6-1158" fmla="*/ 239056 h 6252535"/>
                <a:gd name="connsiteX7-1159" fmla="*/ 11345183 w 11548665"/>
                <a:gd name="connsiteY7-1160" fmla="*/ 1458256 h 6252535"/>
                <a:gd name="connsiteX8-1161" fmla="*/ 11548383 w 11548665"/>
                <a:gd name="connsiteY8-1162" fmla="*/ 2626656 h 6252535"/>
                <a:gd name="connsiteX9-1163" fmla="*/ 11294383 w 11548665"/>
                <a:gd name="connsiteY9-1164" fmla="*/ 3452156 h 6252535"/>
                <a:gd name="connsiteX10-1165" fmla="*/ 11446783 w 11548665"/>
                <a:gd name="connsiteY10-1166" fmla="*/ 4480856 h 6252535"/>
                <a:gd name="connsiteX11-1167" fmla="*/ 11338833 w 11548665"/>
                <a:gd name="connsiteY11-1168" fmla="*/ 5315881 h 6252535"/>
                <a:gd name="connsiteX12-1169" fmla="*/ 11418208 w 11548665"/>
                <a:gd name="connsiteY12-1170" fmla="*/ 6011206 h 6252535"/>
                <a:gd name="connsiteX13-1171" fmla="*/ 10722883 w 11548665"/>
                <a:gd name="connsiteY13-1172" fmla="*/ 6173131 h 6252535"/>
                <a:gd name="connsiteX14-1173" fmla="*/ 9351283 w 11548665"/>
                <a:gd name="connsiteY14-1174" fmla="*/ 6135031 h 6252535"/>
                <a:gd name="connsiteX15-1175" fmla="*/ 7878083 w 11548665"/>
                <a:gd name="connsiteY15-1176" fmla="*/ 6011206 h 6252535"/>
                <a:gd name="connsiteX16-1177" fmla="*/ 6312808 w 11548665"/>
                <a:gd name="connsiteY16-1178" fmla="*/ 6160431 h 6252535"/>
                <a:gd name="connsiteX17-1179" fmla="*/ 4293508 w 11548665"/>
                <a:gd name="connsiteY17-1180" fmla="*/ 6093756 h 6252535"/>
                <a:gd name="connsiteX18-1181" fmla="*/ 2798083 w 11548665"/>
                <a:gd name="connsiteY18-1182" fmla="*/ 6252506 h 6252535"/>
                <a:gd name="connsiteX19-1183" fmla="*/ 1162958 w 11548665"/>
                <a:gd name="connsiteY19-1184" fmla="*/ 6106456 h 6252535"/>
                <a:gd name="connsiteX20-1185" fmla="*/ 77108 w 11548665"/>
                <a:gd name="connsiteY20-1186" fmla="*/ 6027081 h 6252535"/>
                <a:gd name="connsiteX21-1187" fmla="*/ 86633 w 11548665"/>
                <a:gd name="connsiteY21-1188" fmla="*/ 4960281 h 6252535"/>
                <a:gd name="connsiteX22-1189" fmla="*/ 70758 w 11548665"/>
                <a:gd name="connsiteY22-1190" fmla="*/ 3842681 h 6252535"/>
                <a:gd name="connsiteX23-1191" fmla="*/ 39008 w 11548665"/>
                <a:gd name="connsiteY23-1192" fmla="*/ 2394881 h 6252535"/>
                <a:gd name="connsiteX24-1193" fmla="*/ 105683 w 11548665"/>
                <a:gd name="connsiteY24-1194" fmla="*/ 1223306 h 6252535"/>
                <a:gd name="connsiteX25-1195" fmla="*/ 172358 w 11548665"/>
                <a:gd name="connsiteY25-1196" fmla="*/ 93006 h 6252535"/>
                <a:gd name="connsiteX0-1197" fmla="*/ 172358 w 11563976"/>
                <a:gd name="connsiteY0-1198" fmla="*/ 93006 h 6252535"/>
                <a:gd name="connsiteX1-1199" fmla="*/ 1680483 w 11563976"/>
                <a:gd name="connsiteY1-1200" fmla="*/ 96181 h 6252535"/>
                <a:gd name="connsiteX2-1201" fmla="*/ 3725183 w 11563976"/>
                <a:gd name="connsiteY2-1202" fmla="*/ 353356 h 6252535"/>
                <a:gd name="connsiteX3-1203" fmla="*/ 6100083 w 11563976"/>
                <a:gd name="connsiteY3-1204" fmla="*/ 175556 h 6252535"/>
                <a:gd name="connsiteX4-1205" fmla="*/ 8373383 w 11563976"/>
                <a:gd name="connsiteY4-1206" fmla="*/ 86656 h 6252535"/>
                <a:gd name="connsiteX5-1207" fmla="*/ 10659383 w 11563976"/>
                <a:gd name="connsiteY5-1208" fmla="*/ 188256 h 6252535"/>
                <a:gd name="connsiteX6-1209" fmla="*/ 11383283 w 11563976"/>
                <a:gd name="connsiteY6-1210" fmla="*/ 239056 h 6252535"/>
                <a:gd name="connsiteX7-1211" fmla="*/ 11345183 w 11563976"/>
                <a:gd name="connsiteY7-1212" fmla="*/ 1458256 h 6252535"/>
                <a:gd name="connsiteX8-1213" fmla="*/ 11548383 w 11563976"/>
                <a:gd name="connsiteY8-1214" fmla="*/ 2626656 h 6252535"/>
                <a:gd name="connsiteX9-1215" fmla="*/ 11294383 w 11563976"/>
                <a:gd name="connsiteY9-1216" fmla="*/ 3452156 h 6252535"/>
                <a:gd name="connsiteX10-1217" fmla="*/ 11446783 w 11563976"/>
                <a:gd name="connsiteY10-1218" fmla="*/ 4480856 h 6252535"/>
                <a:gd name="connsiteX11-1219" fmla="*/ 11338833 w 11563976"/>
                <a:gd name="connsiteY11-1220" fmla="*/ 5315881 h 6252535"/>
                <a:gd name="connsiteX12-1221" fmla="*/ 11542033 w 11563976"/>
                <a:gd name="connsiteY12-1222" fmla="*/ 6039781 h 6252535"/>
                <a:gd name="connsiteX13-1223" fmla="*/ 10722883 w 11563976"/>
                <a:gd name="connsiteY13-1224" fmla="*/ 6173131 h 6252535"/>
                <a:gd name="connsiteX14-1225" fmla="*/ 9351283 w 11563976"/>
                <a:gd name="connsiteY14-1226" fmla="*/ 6135031 h 6252535"/>
                <a:gd name="connsiteX15-1227" fmla="*/ 7878083 w 11563976"/>
                <a:gd name="connsiteY15-1228" fmla="*/ 6011206 h 6252535"/>
                <a:gd name="connsiteX16-1229" fmla="*/ 6312808 w 11563976"/>
                <a:gd name="connsiteY16-1230" fmla="*/ 6160431 h 6252535"/>
                <a:gd name="connsiteX17-1231" fmla="*/ 4293508 w 11563976"/>
                <a:gd name="connsiteY17-1232" fmla="*/ 6093756 h 6252535"/>
                <a:gd name="connsiteX18-1233" fmla="*/ 2798083 w 11563976"/>
                <a:gd name="connsiteY18-1234" fmla="*/ 6252506 h 6252535"/>
                <a:gd name="connsiteX19-1235" fmla="*/ 1162958 w 11563976"/>
                <a:gd name="connsiteY19-1236" fmla="*/ 6106456 h 6252535"/>
                <a:gd name="connsiteX20-1237" fmla="*/ 77108 w 11563976"/>
                <a:gd name="connsiteY20-1238" fmla="*/ 6027081 h 6252535"/>
                <a:gd name="connsiteX21-1239" fmla="*/ 86633 w 11563976"/>
                <a:gd name="connsiteY21-1240" fmla="*/ 4960281 h 6252535"/>
                <a:gd name="connsiteX22-1241" fmla="*/ 70758 w 11563976"/>
                <a:gd name="connsiteY22-1242" fmla="*/ 3842681 h 6252535"/>
                <a:gd name="connsiteX23-1243" fmla="*/ 39008 w 11563976"/>
                <a:gd name="connsiteY23-1244" fmla="*/ 2394881 h 6252535"/>
                <a:gd name="connsiteX24-1245" fmla="*/ 105683 w 11563976"/>
                <a:gd name="connsiteY24-1246" fmla="*/ 1223306 h 6252535"/>
                <a:gd name="connsiteX25-1247" fmla="*/ 172358 w 11563976"/>
                <a:gd name="connsiteY25-1248" fmla="*/ 93006 h 6252535"/>
                <a:gd name="connsiteX0-1249" fmla="*/ 172358 w 11581839"/>
                <a:gd name="connsiteY0-1250" fmla="*/ 93006 h 6252535"/>
                <a:gd name="connsiteX1-1251" fmla="*/ 1680483 w 11581839"/>
                <a:gd name="connsiteY1-1252" fmla="*/ 96181 h 6252535"/>
                <a:gd name="connsiteX2-1253" fmla="*/ 3725183 w 11581839"/>
                <a:gd name="connsiteY2-1254" fmla="*/ 353356 h 6252535"/>
                <a:gd name="connsiteX3-1255" fmla="*/ 6100083 w 11581839"/>
                <a:gd name="connsiteY3-1256" fmla="*/ 175556 h 6252535"/>
                <a:gd name="connsiteX4-1257" fmla="*/ 8373383 w 11581839"/>
                <a:gd name="connsiteY4-1258" fmla="*/ 86656 h 6252535"/>
                <a:gd name="connsiteX5-1259" fmla="*/ 10659383 w 11581839"/>
                <a:gd name="connsiteY5-1260" fmla="*/ 188256 h 6252535"/>
                <a:gd name="connsiteX6-1261" fmla="*/ 11383283 w 11581839"/>
                <a:gd name="connsiteY6-1262" fmla="*/ 239056 h 6252535"/>
                <a:gd name="connsiteX7-1263" fmla="*/ 11345183 w 11581839"/>
                <a:gd name="connsiteY7-1264" fmla="*/ 1458256 h 6252535"/>
                <a:gd name="connsiteX8-1265" fmla="*/ 11548383 w 11581839"/>
                <a:gd name="connsiteY8-1266" fmla="*/ 2626656 h 6252535"/>
                <a:gd name="connsiteX9-1267" fmla="*/ 11294383 w 11581839"/>
                <a:gd name="connsiteY9-1268" fmla="*/ 3452156 h 6252535"/>
                <a:gd name="connsiteX10-1269" fmla="*/ 11446783 w 11581839"/>
                <a:gd name="connsiteY10-1270" fmla="*/ 4480856 h 6252535"/>
                <a:gd name="connsiteX11-1271" fmla="*/ 11453133 w 11581839"/>
                <a:gd name="connsiteY11-1272" fmla="*/ 5296831 h 6252535"/>
                <a:gd name="connsiteX12-1273" fmla="*/ 11542033 w 11581839"/>
                <a:gd name="connsiteY12-1274" fmla="*/ 6039781 h 6252535"/>
                <a:gd name="connsiteX13-1275" fmla="*/ 10722883 w 11581839"/>
                <a:gd name="connsiteY13-1276" fmla="*/ 6173131 h 6252535"/>
                <a:gd name="connsiteX14-1277" fmla="*/ 9351283 w 11581839"/>
                <a:gd name="connsiteY14-1278" fmla="*/ 6135031 h 6252535"/>
                <a:gd name="connsiteX15-1279" fmla="*/ 7878083 w 11581839"/>
                <a:gd name="connsiteY15-1280" fmla="*/ 6011206 h 6252535"/>
                <a:gd name="connsiteX16-1281" fmla="*/ 6312808 w 11581839"/>
                <a:gd name="connsiteY16-1282" fmla="*/ 6160431 h 6252535"/>
                <a:gd name="connsiteX17-1283" fmla="*/ 4293508 w 11581839"/>
                <a:gd name="connsiteY17-1284" fmla="*/ 6093756 h 6252535"/>
                <a:gd name="connsiteX18-1285" fmla="*/ 2798083 w 11581839"/>
                <a:gd name="connsiteY18-1286" fmla="*/ 6252506 h 6252535"/>
                <a:gd name="connsiteX19-1287" fmla="*/ 1162958 w 11581839"/>
                <a:gd name="connsiteY19-1288" fmla="*/ 6106456 h 6252535"/>
                <a:gd name="connsiteX20-1289" fmla="*/ 77108 w 11581839"/>
                <a:gd name="connsiteY20-1290" fmla="*/ 6027081 h 6252535"/>
                <a:gd name="connsiteX21-1291" fmla="*/ 86633 w 11581839"/>
                <a:gd name="connsiteY21-1292" fmla="*/ 4960281 h 6252535"/>
                <a:gd name="connsiteX22-1293" fmla="*/ 70758 w 11581839"/>
                <a:gd name="connsiteY22-1294" fmla="*/ 3842681 h 6252535"/>
                <a:gd name="connsiteX23-1295" fmla="*/ 39008 w 11581839"/>
                <a:gd name="connsiteY23-1296" fmla="*/ 2394881 h 6252535"/>
                <a:gd name="connsiteX24-1297" fmla="*/ 105683 w 11581839"/>
                <a:gd name="connsiteY24-1298" fmla="*/ 1223306 h 6252535"/>
                <a:gd name="connsiteX25-1299" fmla="*/ 172358 w 11581839"/>
                <a:gd name="connsiteY25-1300" fmla="*/ 93006 h 6252535"/>
                <a:gd name="connsiteX0-1301" fmla="*/ 172358 w 11581839"/>
                <a:gd name="connsiteY0-1302" fmla="*/ 93006 h 6252535"/>
                <a:gd name="connsiteX1-1303" fmla="*/ 1680483 w 11581839"/>
                <a:gd name="connsiteY1-1304" fmla="*/ 96181 h 6252535"/>
                <a:gd name="connsiteX2-1305" fmla="*/ 3725183 w 11581839"/>
                <a:gd name="connsiteY2-1306" fmla="*/ 353356 h 6252535"/>
                <a:gd name="connsiteX3-1307" fmla="*/ 6100083 w 11581839"/>
                <a:gd name="connsiteY3-1308" fmla="*/ 175556 h 6252535"/>
                <a:gd name="connsiteX4-1309" fmla="*/ 8373383 w 11581839"/>
                <a:gd name="connsiteY4-1310" fmla="*/ 86656 h 6252535"/>
                <a:gd name="connsiteX5-1311" fmla="*/ 10659383 w 11581839"/>
                <a:gd name="connsiteY5-1312" fmla="*/ 188256 h 6252535"/>
                <a:gd name="connsiteX6-1313" fmla="*/ 11383283 w 11581839"/>
                <a:gd name="connsiteY6-1314" fmla="*/ 239056 h 6252535"/>
                <a:gd name="connsiteX7-1315" fmla="*/ 11345183 w 11581839"/>
                <a:gd name="connsiteY7-1316" fmla="*/ 1458256 h 6252535"/>
                <a:gd name="connsiteX8-1317" fmla="*/ 11548383 w 11581839"/>
                <a:gd name="connsiteY8-1318" fmla="*/ 2626656 h 6252535"/>
                <a:gd name="connsiteX9-1319" fmla="*/ 11399158 w 11581839"/>
                <a:gd name="connsiteY9-1320" fmla="*/ 3461681 h 6252535"/>
                <a:gd name="connsiteX10-1321" fmla="*/ 11446783 w 11581839"/>
                <a:gd name="connsiteY10-1322" fmla="*/ 4480856 h 6252535"/>
                <a:gd name="connsiteX11-1323" fmla="*/ 11453133 w 11581839"/>
                <a:gd name="connsiteY11-1324" fmla="*/ 5296831 h 6252535"/>
                <a:gd name="connsiteX12-1325" fmla="*/ 11542033 w 11581839"/>
                <a:gd name="connsiteY12-1326" fmla="*/ 6039781 h 6252535"/>
                <a:gd name="connsiteX13-1327" fmla="*/ 10722883 w 11581839"/>
                <a:gd name="connsiteY13-1328" fmla="*/ 6173131 h 6252535"/>
                <a:gd name="connsiteX14-1329" fmla="*/ 9351283 w 11581839"/>
                <a:gd name="connsiteY14-1330" fmla="*/ 6135031 h 6252535"/>
                <a:gd name="connsiteX15-1331" fmla="*/ 7878083 w 11581839"/>
                <a:gd name="connsiteY15-1332" fmla="*/ 6011206 h 6252535"/>
                <a:gd name="connsiteX16-1333" fmla="*/ 6312808 w 11581839"/>
                <a:gd name="connsiteY16-1334" fmla="*/ 6160431 h 6252535"/>
                <a:gd name="connsiteX17-1335" fmla="*/ 4293508 w 11581839"/>
                <a:gd name="connsiteY17-1336" fmla="*/ 6093756 h 6252535"/>
                <a:gd name="connsiteX18-1337" fmla="*/ 2798083 w 11581839"/>
                <a:gd name="connsiteY18-1338" fmla="*/ 6252506 h 6252535"/>
                <a:gd name="connsiteX19-1339" fmla="*/ 1162958 w 11581839"/>
                <a:gd name="connsiteY19-1340" fmla="*/ 6106456 h 6252535"/>
                <a:gd name="connsiteX20-1341" fmla="*/ 77108 w 11581839"/>
                <a:gd name="connsiteY20-1342" fmla="*/ 6027081 h 6252535"/>
                <a:gd name="connsiteX21-1343" fmla="*/ 86633 w 11581839"/>
                <a:gd name="connsiteY21-1344" fmla="*/ 4960281 h 6252535"/>
                <a:gd name="connsiteX22-1345" fmla="*/ 70758 w 11581839"/>
                <a:gd name="connsiteY22-1346" fmla="*/ 3842681 h 6252535"/>
                <a:gd name="connsiteX23-1347" fmla="*/ 39008 w 11581839"/>
                <a:gd name="connsiteY23-1348" fmla="*/ 2394881 h 6252535"/>
                <a:gd name="connsiteX24-1349" fmla="*/ 105683 w 11581839"/>
                <a:gd name="connsiteY24-1350" fmla="*/ 1223306 h 6252535"/>
                <a:gd name="connsiteX25-1351" fmla="*/ 172358 w 11581839"/>
                <a:gd name="connsiteY25-1352" fmla="*/ 93006 h 6252535"/>
                <a:gd name="connsiteX0-1353" fmla="*/ 172358 w 11581839"/>
                <a:gd name="connsiteY0-1354" fmla="*/ 93006 h 6252535"/>
                <a:gd name="connsiteX1-1355" fmla="*/ 1680483 w 11581839"/>
                <a:gd name="connsiteY1-1356" fmla="*/ 96181 h 6252535"/>
                <a:gd name="connsiteX2-1357" fmla="*/ 3725183 w 11581839"/>
                <a:gd name="connsiteY2-1358" fmla="*/ 353356 h 6252535"/>
                <a:gd name="connsiteX3-1359" fmla="*/ 6100083 w 11581839"/>
                <a:gd name="connsiteY3-1360" fmla="*/ 175556 h 6252535"/>
                <a:gd name="connsiteX4-1361" fmla="*/ 8373383 w 11581839"/>
                <a:gd name="connsiteY4-1362" fmla="*/ 86656 h 6252535"/>
                <a:gd name="connsiteX5-1363" fmla="*/ 10659383 w 11581839"/>
                <a:gd name="connsiteY5-1364" fmla="*/ 188256 h 6252535"/>
                <a:gd name="connsiteX6-1365" fmla="*/ 11383283 w 11581839"/>
                <a:gd name="connsiteY6-1366" fmla="*/ 239056 h 6252535"/>
                <a:gd name="connsiteX7-1367" fmla="*/ 11345183 w 11581839"/>
                <a:gd name="connsiteY7-1368" fmla="*/ 1458256 h 6252535"/>
                <a:gd name="connsiteX8-1369" fmla="*/ 11434083 w 11581839"/>
                <a:gd name="connsiteY8-1370" fmla="*/ 2331381 h 6252535"/>
                <a:gd name="connsiteX9-1371" fmla="*/ 11399158 w 11581839"/>
                <a:gd name="connsiteY9-1372" fmla="*/ 3461681 h 6252535"/>
                <a:gd name="connsiteX10-1373" fmla="*/ 11446783 w 11581839"/>
                <a:gd name="connsiteY10-1374" fmla="*/ 4480856 h 6252535"/>
                <a:gd name="connsiteX11-1375" fmla="*/ 11453133 w 11581839"/>
                <a:gd name="connsiteY11-1376" fmla="*/ 5296831 h 6252535"/>
                <a:gd name="connsiteX12-1377" fmla="*/ 11542033 w 11581839"/>
                <a:gd name="connsiteY12-1378" fmla="*/ 6039781 h 6252535"/>
                <a:gd name="connsiteX13-1379" fmla="*/ 10722883 w 11581839"/>
                <a:gd name="connsiteY13-1380" fmla="*/ 6173131 h 6252535"/>
                <a:gd name="connsiteX14-1381" fmla="*/ 9351283 w 11581839"/>
                <a:gd name="connsiteY14-1382" fmla="*/ 6135031 h 6252535"/>
                <a:gd name="connsiteX15-1383" fmla="*/ 7878083 w 11581839"/>
                <a:gd name="connsiteY15-1384" fmla="*/ 6011206 h 6252535"/>
                <a:gd name="connsiteX16-1385" fmla="*/ 6312808 w 11581839"/>
                <a:gd name="connsiteY16-1386" fmla="*/ 6160431 h 6252535"/>
                <a:gd name="connsiteX17-1387" fmla="*/ 4293508 w 11581839"/>
                <a:gd name="connsiteY17-1388" fmla="*/ 6093756 h 6252535"/>
                <a:gd name="connsiteX18-1389" fmla="*/ 2798083 w 11581839"/>
                <a:gd name="connsiteY18-1390" fmla="*/ 6252506 h 6252535"/>
                <a:gd name="connsiteX19-1391" fmla="*/ 1162958 w 11581839"/>
                <a:gd name="connsiteY19-1392" fmla="*/ 6106456 h 6252535"/>
                <a:gd name="connsiteX20-1393" fmla="*/ 77108 w 11581839"/>
                <a:gd name="connsiteY20-1394" fmla="*/ 6027081 h 6252535"/>
                <a:gd name="connsiteX21-1395" fmla="*/ 86633 w 11581839"/>
                <a:gd name="connsiteY21-1396" fmla="*/ 4960281 h 6252535"/>
                <a:gd name="connsiteX22-1397" fmla="*/ 70758 w 11581839"/>
                <a:gd name="connsiteY22-1398" fmla="*/ 3842681 h 6252535"/>
                <a:gd name="connsiteX23-1399" fmla="*/ 39008 w 11581839"/>
                <a:gd name="connsiteY23-1400" fmla="*/ 2394881 h 6252535"/>
                <a:gd name="connsiteX24-1401" fmla="*/ 105683 w 11581839"/>
                <a:gd name="connsiteY24-1402" fmla="*/ 1223306 h 6252535"/>
                <a:gd name="connsiteX25-1403" fmla="*/ 172358 w 11581839"/>
                <a:gd name="connsiteY25-1404" fmla="*/ 93006 h 6252535"/>
                <a:gd name="connsiteX0-1405" fmla="*/ 172358 w 11596332"/>
                <a:gd name="connsiteY0-1406" fmla="*/ 93006 h 6252535"/>
                <a:gd name="connsiteX1-1407" fmla="*/ 1680483 w 11596332"/>
                <a:gd name="connsiteY1-1408" fmla="*/ 96181 h 6252535"/>
                <a:gd name="connsiteX2-1409" fmla="*/ 3725183 w 11596332"/>
                <a:gd name="connsiteY2-1410" fmla="*/ 353356 h 6252535"/>
                <a:gd name="connsiteX3-1411" fmla="*/ 6100083 w 11596332"/>
                <a:gd name="connsiteY3-1412" fmla="*/ 175556 h 6252535"/>
                <a:gd name="connsiteX4-1413" fmla="*/ 8373383 w 11596332"/>
                <a:gd name="connsiteY4-1414" fmla="*/ 86656 h 6252535"/>
                <a:gd name="connsiteX5-1415" fmla="*/ 10659383 w 11596332"/>
                <a:gd name="connsiteY5-1416" fmla="*/ 188256 h 6252535"/>
                <a:gd name="connsiteX6-1417" fmla="*/ 11383283 w 11596332"/>
                <a:gd name="connsiteY6-1418" fmla="*/ 239056 h 6252535"/>
                <a:gd name="connsiteX7-1419" fmla="*/ 11345183 w 11596332"/>
                <a:gd name="connsiteY7-1420" fmla="*/ 1458256 h 6252535"/>
                <a:gd name="connsiteX8-1421" fmla="*/ 11596008 w 11596332"/>
                <a:gd name="connsiteY8-1422" fmla="*/ 2321856 h 6252535"/>
                <a:gd name="connsiteX9-1423" fmla="*/ 11399158 w 11596332"/>
                <a:gd name="connsiteY9-1424" fmla="*/ 3461681 h 6252535"/>
                <a:gd name="connsiteX10-1425" fmla="*/ 11446783 w 11596332"/>
                <a:gd name="connsiteY10-1426" fmla="*/ 4480856 h 6252535"/>
                <a:gd name="connsiteX11-1427" fmla="*/ 11453133 w 11596332"/>
                <a:gd name="connsiteY11-1428" fmla="*/ 5296831 h 6252535"/>
                <a:gd name="connsiteX12-1429" fmla="*/ 11542033 w 11596332"/>
                <a:gd name="connsiteY12-1430" fmla="*/ 6039781 h 6252535"/>
                <a:gd name="connsiteX13-1431" fmla="*/ 10722883 w 11596332"/>
                <a:gd name="connsiteY13-1432" fmla="*/ 6173131 h 6252535"/>
                <a:gd name="connsiteX14-1433" fmla="*/ 9351283 w 11596332"/>
                <a:gd name="connsiteY14-1434" fmla="*/ 6135031 h 6252535"/>
                <a:gd name="connsiteX15-1435" fmla="*/ 7878083 w 11596332"/>
                <a:gd name="connsiteY15-1436" fmla="*/ 6011206 h 6252535"/>
                <a:gd name="connsiteX16-1437" fmla="*/ 6312808 w 11596332"/>
                <a:gd name="connsiteY16-1438" fmla="*/ 6160431 h 6252535"/>
                <a:gd name="connsiteX17-1439" fmla="*/ 4293508 w 11596332"/>
                <a:gd name="connsiteY17-1440" fmla="*/ 6093756 h 6252535"/>
                <a:gd name="connsiteX18-1441" fmla="*/ 2798083 w 11596332"/>
                <a:gd name="connsiteY18-1442" fmla="*/ 6252506 h 6252535"/>
                <a:gd name="connsiteX19-1443" fmla="*/ 1162958 w 11596332"/>
                <a:gd name="connsiteY19-1444" fmla="*/ 6106456 h 6252535"/>
                <a:gd name="connsiteX20-1445" fmla="*/ 77108 w 11596332"/>
                <a:gd name="connsiteY20-1446" fmla="*/ 6027081 h 6252535"/>
                <a:gd name="connsiteX21-1447" fmla="*/ 86633 w 11596332"/>
                <a:gd name="connsiteY21-1448" fmla="*/ 4960281 h 6252535"/>
                <a:gd name="connsiteX22-1449" fmla="*/ 70758 w 11596332"/>
                <a:gd name="connsiteY22-1450" fmla="*/ 3842681 h 6252535"/>
                <a:gd name="connsiteX23-1451" fmla="*/ 39008 w 11596332"/>
                <a:gd name="connsiteY23-1452" fmla="*/ 2394881 h 6252535"/>
                <a:gd name="connsiteX24-1453" fmla="*/ 105683 w 11596332"/>
                <a:gd name="connsiteY24-1454" fmla="*/ 1223306 h 6252535"/>
                <a:gd name="connsiteX25-1455" fmla="*/ 172358 w 11596332"/>
                <a:gd name="connsiteY25-1456" fmla="*/ 93006 h 6252535"/>
                <a:gd name="connsiteX0-1457" fmla="*/ 172358 w 11581839"/>
                <a:gd name="connsiteY0-1458" fmla="*/ 93006 h 6252535"/>
                <a:gd name="connsiteX1-1459" fmla="*/ 1680483 w 11581839"/>
                <a:gd name="connsiteY1-1460" fmla="*/ 96181 h 6252535"/>
                <a:gd name="connsiteX2-1461" fmla="*/ 3725183 w 11581839"/>
                <a:gd name="connsiteY2-1462" fmla="*/ 353356 h 6252535"/>
                <a:gd name="connsiteX3-1463" fmla="*/ 6100083 w 11581839"/>
                <a:gd name="connsiteY3-1464" fmla="*/ 175556 h 6252535"/>
                <a:gd name="connsiteX4-1465" fmla="*/ 8373383 w 11581839"/>
                <a:gd name="connsiteY4-1466" fmla="*/ 86656 h 6252535"/>
                <a:gd name="connsiteX5-1467" fmla="*/ 10659383 w 11581839"/>
                <a:gd name="connsiteY5-1468" fmla="*/ 188256 h 6252535"/>
                <a:gd name="connsiteX6-1469" fmla="*/ 11383283 w 11581839"/>
                <a:gd name="connsiteY6-1470" fmla="*/ 239056 h 6252535"/>
                <a:gd name="connsiteX7-1471" fmla="*/ 11345183 w 11581839"/>
                <a:gd name="connsiteY7-1472" fmla="*/ 1458256 h 6252535"/>
                <a:gd name="connsiteX8-1473" fmla="*/ 11538858 w 11581839"/>
                <a:gd name="connsiteY8-1474" fmla="*/ 2321856 h 6252535"/>
                <a:gd name="connsiteX9-1475" fmla="*/ 11399158 w 11581839"/>
                <a:gd name="connsiteY9-1476" fmla="*/ 3461681 h 6252535"/>
                <a:gd name="connsiteX10-1477" fmla="*/ 11446783 w 11581839"/>
                <a:gd name="connsiteY10-1478" fmla="*/ 4480856 h 6252535"/>
                <a:gd name="connsiteX11-1479" fmla="*/ 11453133 w 11581839"/>
                <a:gd name="connsiteY11-1480" fmla="*/ 5296831 h 6252535"/>
                <a:gd name="connsiteX12-1481" fmla="*/ 11542033 w 11581839"/>
                <a:gd name="connsiteY12-1482" fmla="*/ 6039781 h 6252535"/>
                <a:gd name="connsiteX13-1483" fmla="*/ 10722883 w 11581839"/>
                <a:gd name="connsiteY13-1484" fmla="*/ 6173131 h 6252535"/>
                <a:gd name="connsiteX14-1485" fmla="*/ 9351283 w 11581839"/>
                <a:gd name="connsiteY14-1486" fmla="*/ 6135031 h 6252535"/>
                <a:gd name="connsiteX15-1487" fmla="*/ 7878083 w 11581839"/>
                <a:gd name="connsiteY15-1488" fmla="*/ 6011206 h 6252535"/>
                <a:gd name="connsiteX16-1489" fmla="*/ 6312808 w 11581839"/>
                <a:gd name="connsiteY16-1490" fmla="*/ 6160431 h 6252535"/>
                <a:gd name="connsiteX17-1491" fmla="*/ 4293508 w 11581839"/>
                <a:gd name="connsiteY17-1492" fmla="*/ 6093756 h 6252535"/>
                <a:gd name="connsiteX18-1493" fmla="*/ 2798083 w 11581839"/>
                <a:gd name="connsiteY18-1494" fmla="*/ 6252506 h 6252535"/>
                <a:gd name="connsiteX19-1495" fmla="*/ 1162958 w 11581839"/>
                <a:gd name="connsiteY19-1496" fmla="*/ 6106456 h 6252535"/>
                <a:gd name="connsiteX20-1497" fmla="*/ 77108 w 11581839"/>
                <a:gd name="connsiteY20-1498" fmla="*/ 6027081 h 6252535"/>
                <a:gd name="connsiteX21-1499" fmla="*/ 86633 w 11581839"/>
                <a:gd name="connsiteY21-1500" fmla="*/ 4960281 h 6252535"/>
                <a:gd name="connsiteX22-1501" fmla="*/ 70758 w 11581839"/>
                <a:gd name="connsiteY22-1502" fmla="*/ 3842681 h 6252535"/>
                <a:gd name="connsiteX23-1503" fmla="*/ 39008 w 11581839"/>
                <a:gd name="connsiteY23-1504" fmla="*/ 2394881 h 6252535"/>
                <a:gd name="connsiteX24-1505" fmla="*/ 105683 w 11581839"/>
                <a:gd name="connsiteY24-1506" fmla="*/ 1223306 h 6252535"/>
                <a:gd name="connsiteX25-1507" fmla="*/ 172358 w 11581839"/>
                <a:gd name="connsiteY25-1508" fmla="*/ 93006 h 6252535"/>
                <a:gd name="connsiteX0-1509" fmla="*/ 172358 w 11580086"/>
                <a:gd name="connsiteY0-1510" fmla="*/ 93006 h 6252535"/>
                <a:gd name="connsiteX1-1511" fmla="*/ 1680483 w 11580086"/>
                <a:gd name="connsiteY1-1512" fmla="*/ 96181 h 6252535"/>
                <a:gd name="connsiteX2-1513" fmla="*/ 3725183 w 11580086"/>
                <a:gd name="connsiteY2-1514" fmla="*/ 353356 h 6252535"/>
                <a:gd name="connsiteX3-1515" fmla="*/ 6100083 w 11580086"/>
                <a:gd name="connsiteY3-1516" fmla="*/ 175556 h 6252535"/>
                <a:gd name="connsiteX4-1517" fmla="*/ 8373383 w 11580086"/>
                <a:gd name="connsiteY4-1518" fmla="*/ 86656 h 6252535"/>
                <a:gd name="connsiteX5-1519" fmla="*/ 10659383 w 11580086"/>
                <a:gd name="connsiteY5-1520" fmla="*/ 188256 h 6252535"/>
                <a:gd name="connsiteX6-1521" fmla="*/ 11383283 w 11580086"/>
                <a:gd name="connsiteY6-1522" fmla="*/ 239056 h 6252535"/>
                <a:gd name="connsiteX7-1523" fmla="*/ 11345183 w 11580086"/>
                <a:gd name="connsiteY7-1524" fmla="*/ 1458256 h 6252535"/>
                <a:gd name="connsiteX8-1525" fmla="*/ 11538858 w 11580086"/>
                <a:gd name="connsiteY8-1526" fmla="*/ 2321856 h 6252535"/>
                <a:gd name="connsiteX9-1527" fmla="*/ 11399158 w 11580086"/>
                <a:gd name="connsiteY9-1528" fmla="*/ 3461681 h 6252535"/>
                <a:gd name="connsiteX10-1529" fmla="*/ 11532508 w 11580086"/>
                <a:gd name="connsiteY10-1530" fmla="*/ 4471331 h 6252535"/>
                <a:gd name="connsiteX11-1531" fmla="*/ 11453133 w 11580086"/>
                <a:gd name="connsiteY11-1532" fmla="*/ 5296831 h 6252535"/>
                <a:gd name="connsiteX12-1533" fmla="*/ 11542033 w 11580086"/>
                <a:gd name="connsiteY12-1534" fmla="*/ 6039781 h 6252535"/>
                <a:gd name="connsiteX13-1535" fmla="*/ 10722883 w 11580086"/>
                <a:gd name="connsiteY13-1536" fmla="*/ 6173131 h 6252535"/>
                <a:gd name="connsiteX14-1537" fmla="*/ 9351283 w 11580086"/>
                <a:gd name="connsiteY14-1538" fmla="*/ 6135031 h 6252535"/>
                <a:gd name="connsiteX15-1539" fmla="*/ 7878083 w 11580086"/>
                <a:gd name="connsiteY15-1540" fmla="*/ 6011206 h 6252535"/>
                <a:gd name="connsiteX16-1541" fmla="*/ 6312808 w 11580086"/>
                <a:gd name="connsiteY16-1542" fmla="*/ 6160431 h 6252535"/>
                <a:gd name="connsiteX17-1543" fmla="*/ 4293508 w 11580086"/>
                <a:gd name="connsiteY17-1544" fmla="*/ 6093756 h 6252535"/>
                <a:gd name="connsiteX18-1545" fmla="*/ 2798083 w 11580086"/>
                <a:gd name="connsiteY18-1546" fmla="*/ 6252506 h 6252535"/>
                <a:gd name="connsiteX19-1547" fmla="*/ 1162958 w 11580086"/>
                <a:gd name="connsiteY19-1548" fmla="*/ 6106456 h 6252535"/>
                <a:gd name="connsiteX20-1549" fmla="*/ 77108 w 11580086"/>
                <a:gd name="connsiteY20-1550" fmla="*/ 6027081 h 6252535"/>
                <a:gd name="connsiteX21-1551" fmla="*/ 86633 w 11580086"/>
                <a:gd name="connsiteY21-1552" fmla="*/ 4960281 h 6252535"/>
                <a:gd name="connsiteX22-1553" fmla="*/ 70758 w 11580086"/>
                <a:gd name="connsiteY22-1554" fmla="*/ 3842681 h 6252535"/>
                <a:gd name="connsiteX23-1555" fmla="*/ 39008 w 11580086"/>
                <a:gd name="connsiteY23-1556" fmla="*/ 2394881 h 6252535"/>
                <a:gd name="connsiteX24-1557" fmla="*/ 105683 w 11580086"/>
                <a:gd name="connsiteY24-1558" fmla="*/ 1223306 h 6252535"/>
                <a:gd name="connsiteX25-1559" fmla="*/ 172358 w 11580086"/>
                <a:gd name="connsiteY25-1560" fmla="*/ 93006 h 6252535"/>
                <a:gd name="connsiteX0-1561" fmla="*/ 172358 w 11580086"/>
                <a:gd name="connsiteY0-1562" fmla="*/ 93006 h 6252535"/>
                <a:gd name="connsiteX1-1563" fmla="*/ 1680483 w 11580086"/>
                <a:gd name="connsiteY1-1564" fmla="*/ 96181 h 6252535"/>
                <a:gd name="connsiteX2-1565" fmla="*/ 3725183 w 11580086"/>
                <a:gd name="connsiteY2-1566" fmla="*/ 353356 h 6252535"/>
                <a:gd name="connsiteX3-1567" fmla="*/ 6100083 w 11580086"/>
                <a:gd name="connsiteY3-1568" fmla="*/ 175556 h 6252535"/>
                <a:gd name="connsiteX4-1569" fmla="*/ 8373383 w 11580086"/>
                <a:gd name="connsiteY4-1570" fmla="*/ 86656 h 6252535"/>
                <a:gd name="connsiteX5-1571" fmla="*/ 10659383 w 11580086"/>
                <a:gd name="connsiteY5-1572" fmla="*/ 188256 h 6252535"/>
                <a:gd name="connsiteX6-1573" fmla="*/ 11516633 w 11580086"/>
                <a:gd name="connsiteY6-1574" fmla="*/ 239056 h 6252535"/>
                <a:gd name="connsiteX7-1575" fmla="*/ 11345183 w 11580086"/>
                <a:gd name="connsiteY7-1576" fmla="*/ 1458256 h 6252535"/>
                <a:gd name="connsiteX8-1577" fmla="*/ 11538858 w 11580086"/>
                <a:gd name="connsiteY8-1578" fmla="*/ 2321856 h 6252535"/>
                <a:gd name="connsiteX9-1579" fmla="*/ 11399158 w 11580086"/>
                <a:gd name="connsiteY9-1580" fmla="*/ 3461681 h 6252535"/>
                <a:gd name="connsiteX10-1581" fmla="*/ 11532508 w 11580086"/>
                <a:gd name="connsiteY10-1582" fmla="*/ 4471331 h 6252535"/>
                <a:gd name="connsiteX11-1583" fmla="*/ 11453133 w 11580086"/>
                <a:gd name="connsiteY11-1584" fmla="*/ 5296831 h 6252535"/>
                <a:gd name="connsiteX12-1585" fmla="*/ 11542033 w 11580086"/>
                <a:gd name="connsiteY12-1586" fmla="*/ 6039781 h 6252535"/>
                <a:gd name="connsiteX13-1587" fmla="*/ 10722883 w 11580086"/>
                <a:gd name="connsiteY13-1588" fmla="*/ 6173131 h 6252535"/>
                <a:gd name="connsiteX14-1589" fmla="*/ 9351283 w 11580086"/>
                <a:gd name="connsiteY14-1590" fmla="*/ 6135031 h 6252535"/>
                <a:gd name="connsiteX15-1591" fmla="*/ 7878083 w 11580086"/>
                <a:gd name="connsiteY15-1592" fmla="*/ 6011206 h 6252535"/>
                <a:gd name="connsiteX16-1593" fmla="*/ 6312808 w 11580086"/>
                <a:gd name="connsiteY16-1594" fmla="*/ 6160431 h 6252535"/>
                <a:gd name="connsiteX17-1595" fmla="*/ 4293508 w 11580086"/>
                <a:gd name="connsiteY17-1596" fmla="*/ 6093756 h 6252535"/>
                <a:gd name="connsiteX18-1597" fmla="*/ 2798083 w 11580086"/>
                <a:gd name="connsiteY18-1598" fmla="*/ 6252506 h 6252535"/>
                <a:gd name="connsiteX19-1599" fmla="*/ 1162958 w 11580086"/>
                <a:gd name="connsiteY19-1600" fmla="*/ 6106456 h 6252535"/>
                <a:gd name="connsiteX20-1601" fmla="*/ 77108 w 11580086"/>
                <a:gd name="connsiteY20-1602" fmla="*/ 6027081 h 6252535"/>
                <a:gd name="connsiteX21-1603" fmla="*/ 86633 w 11580086"/>
                <a:gd name="connsiteY21-1604" fmla="*/ 4960281 h 6252535"/>
                <a:gd name="connsiteX22-1605" fmla="*/ 70758 w 11580086"/>
                <a:gd name="connsiteY22-1606" fmla="*/ 3842681 h 6252535"/>
                <a:gd name="connsiteX23-1607" fmla="*/ 39008 w 11580086"/>
                <a:gd name="connsiteY23-1608" fmla="*/ 2394881 h 6252535"/>
                <a:gd name="connsiteX24-1609" fmla="*/ 105683 w 11580086"/>
                <a:gd name="connsiteY24-1610" fmla="*/ 1223306 h 6252535"/>
                <a:gd name="connsiteX25-1611" fmla="*/ 172358 w 11580086"/>
                <a:gd name="connsiteY25-1612" fmla="*/ 93006 h 6252535"/>
                <a:gd name="connsiteX0-1613" fmla="*/ 172358 w 11580086"/>
                <a:gd name="connsiteY0-1614" fmla="*/ 93006 h 6252535"/>
                <a:gd name="connsiteX1-1615" fmla="*/ 1680483 w 11580086"/>
                <a:gd name="connsiteY1-1616" fmla="*/ 96181 h 6252535"/>
                <a:gd name="connsiteX2-1617" fmla="*/ 3725183 w 11580086"/>
                <a:gd name="connsiteY2-1618" fmla="*/ 353356 h 6252535"/>
                <a:gd name="connsiteX3-1619" fmla="*/ 6100083 w 11580086"/>
                <a:gd name="connsiteY3-1620" fmla="*/ 175556 h 6252535"/>
                <a:gd name="connsiteX4-1621" fmla="*/ 8373383 w 11580086"/>
                <a:gd name="connsiteY4-1622" fmla="*/ 86656 h 6252535"/>
                <a:gd name="connsiteX5-1623" fmla="*/ 10659383 w 11580086"/>
                <a:gd name="connsiteY5-1624" fmla="*/ 188256 h 6252535"/>
                <a:gd name="connsiteX6-1625" fmla="*/ 11516633 w 11580086"/>
                <a:gd name="connsiteY6-1626" fmla="*/ 239056 h 6252535"/>
                <a:gd name="connsiteX7-1627" fmla="*/ 11449958 w 11580086"/>
                <a:gd name="connsiteY7-1628" fmla="*/ 1439206 h 6252535"/>
                <a:gd name="connsiteX8-1629" fmla="*/ 11538858 w 11580086"/>
                <a:gd name="connsiteY8-1630" fmla="*/ 2321856 h 6252535"/>
                <a:gd name="connsiteX9-1631" fmla="*/ 11399158 w 11580086"/>
                <a:gd name="connsiteY9-1632" fmla="*/ 3461681 h 6252535"/>
                <a:gd name="connsiteX10-1633" fmla="*/ 11532508 w 11580086"/>
                <a:gd name="connsiteY10-1634" fmla="*/ 4471331 h 6252535"/>
                <a:gd name="connsiteX11-1635" fmla="*/ 11453133 w 11580086"/>
                <a:gd name="connsiteY11-1636" fmla="*/ 5296831 h 6252535"/>
                <a:gd name="connsiteX12-1637" fmla="*/ 11542033 w 11580086"/>
                <a:gd name="connsiteY12-1638" fmla="*/ 6039781 h 6252535"/>
                <a:gd name="connsiteX13-1639" fmla="*/ 10722883 w 11580086"/>
                <a:gd name="connsiteY13-1640" fmla="*/ 6173131 h 6252535"/>
                <a:gd name="connsiteX14-1641" fmla="*/ 9351283 w 11580086"/>
                <a:gd name="connsiteY14-1642" fmla="*/ 6135031 h 6252535"/>
                <a:gd name="connsiteX15-1643" fmla="*/ 7878083 w 11580086"/>
                <a:gd name="connsiteY15-1644" fmla="*/ 6011206 h 6252535"/>
                <a:gd name="connsiteX16-1645" fmla="*/ 6312808 w 11580086"/>
                <a:gd name="connsiteY16-1646" fmla="*/ 6160431 h 6252535"/>
                <a:gd name="connsiteX17-1647" fmla="*/ 4293508 w 11580086"/>
                <a:gd name="connsiteY17-1648" fmla="*/ 6093756 h 6252535"/>
                <a:gd name="connsiteX18-1649" fmla="*/ 2798083 w 11580086"/>
                <a:gd name="connsiteY18-1650" fmla="*/ 6252506 h 6252535"/>
                <a:gd name="connsiteX19-1651" fmla="*/ 1162958 w 11580086"/>
                <a:gd name="connsiteY19-1652" fmla="*/ 6106456 h 6252535"/>
                <a:gd name="connsiteX20-1653" fmla="*/ 77108 w 11580086"/>
                <a:gd name="connsiteY20-1654" fmla="*/ 6027081 h 6252535"/>
                <a:gd name="connsiteX21-1655" fmla="*/ 86633 w 11580086"/>
                <a:gd name="connsiteY21-1656" fmla="*/ 4960281 h 6252535"/>
                <a:gd name="connsiteX22-1657" fmla="*/ 70758 w 11580086"/>
                <a:gd name="connsiteY22-1658" fmla="*/ 3842681 h 6252535"/>
                <a:gd name="connsiteX23-1659" fmla="*/ 39008 w 11580086"/>
                <a:gd name="connsiteY23-1660" fmla="*/ 2394881 h 6252535"/>
                <a:gd name="connsiteX24-1661" fmla="*/ 105683 w 11580086"/>
                <a:gd name="connsiteY24-1662" fmla="*/ 1223306 h 6252535"/>
                <a:gd name="connsiteX25-1663" fmla="*/ 172358 w 11580086"/>
                <a:gd name="connsiteY25-1664" fmla="*/ 93006 h 6252535"/>
                <a:gd name="connsiteX0-1665" fmla="*/ 172358 w 11580086"/>
                <a:gd name="connsiteY0-1666" fmla="*/ 128654 h 6288183"/>
                <a:gd name="connsiteX1-1667" fmla="*/ 1680483 w 11580086"/>
                <a:gd name="connsiteY1-1668" fmla="*/ 131829 h 6288183"/>
                <a:gd name="connsiteX2-1669" fmla="*/ 3725183 w 11580086"/>
                <a:gd name="connsiteY2-1670" fmla="*/ 389004 h 6288183"/>
                <a:gd name="connsiteX3-1671" fmla="*/ 6100083 w 11580086"/>
                <a:gd name="connsiteY3-1672" fmla="*/ 211204 h 6288183"/>
                <a:gd name="connsiteX4-1673" fmla="*/ 8373383 w 11580086"/>
                <a:gd name="connsiteY4-1674" fmla="*/ 122304 h 6288183"/>
                <a:gd name="connsiteX5-1675" fmla="*/ 10659383 w 11580086"/>
                <a:gd name="connsiteY5-1676" fmla="*/ 223904 h 6288183"/>
                <a:gd name="connsiteX6-1677" fmla="*/ 11507108 w 11580086"/>
                <a:gd name="connsiteY6-1678" fmla="*/ 65154 h 6288183"/>
                <a:gd name="connsiteX7-1679" fmla="*/ 11449958 w 11580086"/>
                <a:gd name="connsiteY7-1680" fmla="*/ 1474854 h 6288183"/>
                <a:gd name="connsiteX8-1681" fmla="*/ 11538858 w 11580086"/>
                <a:gd name="connsiteY8-1682" fmla="*/ 2357504 h 6288183"/>
                <a:gd name="connsiteX9-1683" fmla="*/ 11399158 w 11580086"/>
                <a:gd name="connsiteY9-1684" fmla="*/ 3497329 h 6288183"/>
                <a:gd name="connsiteX10-1685" fmla="*/ 11532508 w 11580086"/>
                <a:gd name="connsiteY10-1686" fmla="*/ 4506979 h 6288183"/>
                <a:gd name="connsiteX11-1687" fmla="*/ 11453133 w 11580086"/>
                <a:gd name="connsiteY11-1688" fmla="*/ 5332479 h 6288183"/>
                <a:gd name="connsiteX12-1689" fmla="*/ 11542033 w 11580086"/>
                <a:gd name="connsiteY12-1690" fmla="*/ 6075429 h 6288183"/>
                <a:gd name="connsiteX13-1691" fmla="*/ 10722883 w 11580086"/>
                <a:gd name="connsiteY13-1692" fmla="*/ 6208779 h 6288183"/>
                <a:gd name="connsiteX14-1693" fmla="*/ 9351283 w 11580086"/>
                <a:gd name="connsiteY14-1694" fmla="*/ 6170679 h 6288183"/>
                <a:gd name="connsiteX15-1695" fmla="*/ 7878083 w 11580086"/>
                <a:gd name="connsiteY15-1696" fmla="*/ 6046854 h 6288183"/>
                <a:gd name="connsiteX16-1697" fmla="*/ 6312808 w 11580086"/>
                <a:gd name="connsiteY16-1698" fmla="*/ 6196079 h 6288183"/>
                <a:gd name="connsiteX17-1699" fmla="*/ 4293508 w 11580086"/>
                <a:gd name="connsiteY17-1700" fmla="*/ 6129404 h 6288183"/>
                <a:gd name="connsiteX18-1701" fmla="*/ 2798083 w 11580086"/>
                <a:gd name="connsiteY18-1702" fmla="*/ 6288154 h 6288183"/>
                <a:gd name="connsiteX19-1703" fmla="*/ 1162958 w 11580086"/>
                <a:gd name="connsiteY19-1704" fmla="*/ 6142104 h 6288183"/>
                <a:gd name="connsiteX20-1705" fmla="*/ 77108 w 11580086"/>
                <a:gd name="connsiteY20-1706" fmla="*/ 6062729 h 6288183"/>
                <a:gd name="connsiteX21-1707" fmla="*/ 86633 w 11580086"/>
                <a:gd name="connsiteY21-1708" fmla="*/ 4995929 h 6288183"/>
                <a:gd name="connsiteX22-1709" fmla="*/ 70758 w 11580086"/>
                <a:gd name="connsiteY22-1710" fmla="*/ 3878329 h 6288183"/>
                <a:gd name="connsiteX23-1711" fmla="*/ 39008 w 11580086"/>
                <a:gd name="connsiteY23-1712" fmla="*/ 2430529 h 6288183"/>
                <a:gd name="connsiteX24-1713" fmla="*/ 105683 w 11580086"/>
                <a:gd name="connsiteY24-1714" fmla="*/ 1258954 h 6288183"/>
                <a:gd name="connsiteX25-1715" fmla="*/ 172358 w 11580086"/>
                <a:gd name="connsiteY25-1716" fmla="*/ 128654 h 6288183"/>
                <a:gd name="connsiteX0-1717" fmla="*/ 172358 w 11580086"/>
                <a:gd name="connsiteY0-1718" fmla="*/ 178015 h 6337544"/>
                <a:gd name="connsiteX1-1719" fmla="*/ 1680483 w 11580086"/>
                <a:gd name="connsiteY1-1720" fmla="*/ 181190 h 6337544"/>
                <a:gd name="connsiteX2-1721" fmla="*/ 3725183 w 11580086"/>
                <a:gd name="connsiteY2-1722" fmla="*/ 438365 h 6337544"/>
                <a:gd name="connsiteX3-1723" fmla="*/ 6100083 w 11580086"/>
                <a:gd name="connsiteY3-1724" fmla="*/ 260565 h 6337544"/>
                <a:gd name="connsiteX4-1725" fmla="*/ 8373383 w 11580086"/>
                <a:gd name="connsiteY4-1726" fmla="*/ 171665 h 6337544"/>
                <a:gd name="connsiteX5-1727" fmla="*/ 10554608 w 11580086"/>
                <a:gd name="connsiteY5-1728" fmla="*/ 92290 h 6337544"/>
                <a:gd name="connsiteX6-1729" fmla="*/ 11507108 w 11580086"/>
                <a:gd name="connsiteY6-1730" fmla="*/ 114515 h 6337544"/>
                <a:gd name="connsiteX7-1731" fmla="*/ 11449958 w 11580086"/>
                <a:gd name="connsiteY7-1732" fmla="*/ 1524215 h 6337544"/>
                <a:gd name="connsiteX8-1733" fmla="*/ 11538858 w 11580086"/>
                <a:gd name="connsiteY8-1734" fmla="*/ 2406865 h 6337544"/>
                <a:gd name="connsiteX9-1735" fmla="*/ 11399158 w 11580086"/>
                <a:gd name="connsiteY9-1736" fmla="*/ 3546690 h 6337544"/>
                <a:gd name="connsiteX10-1737" fmla="*/ 11532508 w 11580086"/>
                <a:gd name="connsiteY10-1738" fmla="*/ 4556340 h 6337544"/>
                <a:gd name="connsiteX11-1739" fmla="*/ 11453133 w 11580086"/>
                <a:gd name="connsiteY11-1740" fmla="*/ 5381840 h 6337544"/>
                <a:gd name="connsiteX12-1741" fmla="*/ 11542033 w 11580086"/>
                <a:gd name="connsiteY12-1742" fmla="*/ 6124790 h 6337544"/>
                <a:gd name="connsiteX13-1743" fmla="*/ 10722883 w 11580086"/>
                <a:gd name="connsiteY13-1744" fmla="*/ 6258140 h 6337544"/>
                <a:gd name="connsiteX14-1745" fmla="*/ 9351283 w 11580086"/>
                <a:gd name="connsiteY14-1746" fmla="*/ 6220040 h 6337544"/>
                <a:gd name="connsiteX15-1747" fmla="*/ 7878083 w 11580086"/>
                <a:gd name="connsiteY15-1748" fmla="*/ 6096215 h 6337544"/>
                <a:gd name="connsiteX16-1749" fmla="*/ 6312808 w 11580086"/>
                <a:gd name="connsiteY16-1750" fmla="*/ 6245440 h 6337544"/>
                <a:gd name="connsiteX17-1751" fmla="*/ 4293508 w 11580086"/>
                <a:gd name="connsiteY17-1752" fmla="*/ 6178765 h 6337544"/>
                <a:gd name="connsiteX18-1753" fmla="*/ 2798083 w 11580086"/>
                <a:gd name="connsiteY18-1754" fmla="*/ 6337515 h 6337544"/>
                <a:gd name="connsiteX19-1755" fmla="*/ 1162958 w 11580086"/>
                <a:gd name="connsiteY19-1756" fmla="*/ 6191465 h 6337544"/>
                <a:gd name="connsiteX20-1757" fmla="*/ 77108 w 11580086"/>
                <a:gd name="connsiteY20-1758" fmla="*/ 6112090 h 6337544"/>
                <a:gd name="connsiteX21-1759" fmla="*/ 86633 w 11580086"/>
                <a:gd name="connsiteY21-1760" fmla="*/ 5045290 h 6337544"/>
                <a:gd name="connsiteX22-1761" fmla="*/ 70758 w 11580086"/>
                <a:gd name="connsiteY22-1762" fmla="*/ 3927690 h 6337544"/>
                <a:gd name="connsiteX23-1763" fmla="*/ 39008 w 11580086"/>
                <a:gd name="connsiteY23-1764" fmla="*/ 2479890 h 6337544"/>
                <a:gd name="connsiteX24-1765" fmla="*/ 105683 w 11580086"/>
                <a:gd name="connsiteY24-1766" fmla="*/ 1308315 h 6337544"/>
                <a:gd name="connsiteX25-1767" fmla="*/ 172358 w 11580086"/>
                <a:gd name="connsiteY25-1768" fmla="*/ 178015 h 6337544"/>
                <a:gd name="connsiteX0-1769" fmla="*/ 172358 w 11580086"/>
                <a:gd name="connsiteY0-1770" fmla="*/ 173362 h 6332891"/>
                <a:gd name="connsiteX1-1771" fmla="*/ 1680483 w 11580086"/>
                <a:gd name="connsiteY1-1772" fmla="*/ 176537 h 6332891"/>
                <a:gd name="connsiteX2-1773" fmla="*/ 3725183 w 11580086"/>
                <a:gd name="connsiteY2-1774" fmla="*/ 433712 h 6332891"/>
                <a:gd name="connsiteX3-1775" fmla="*/ 6100083 w 11580086"/>
                <a:gd name="connsiteY3-1776" fmla="*/ 255912 h 6332891"/>
                <a:gd name="connsiteX4-1777" fmla="*/ 8401958 w 11580086"/>
                <a:gd name="connsiteY4-1778" fmla="*/ 52712 h 6332891"/>
                <a:gd name="connsiteX5-1779" fmla="*/ 10554608 w 11580086"/>
                <a:gd name="connsiteY5-1780" fmla="*/ 87637 h 6332891"/>
                <a:gd name="connsiteX6-1781" fmla="*/ 11507108 w 11580086"/>
                <a:gd name="connsiteY6-1782" fmla="*/ 109862 h 6332891"/>
                <a:gd name="connsiteX7-1783" fmla="*/ 11449958 w 11580086"/>
                <a:gd name="connsiteY7-1784" fmla="*/ 1519562 h 6332891"/>
                <a:gd name="connsiteX8-1785" fmla="*/ 11538858 w 11580086"/>
                <a:gd name="connsiteY8-1786" fmla="*/ 2402212 h 6332891"/>
                <a:gd name="connsiteX9-1787" fmla="*/ 11399158 w 11580086"/>
                <a:gd name="connsiteY9-1788" fmla="*/ 3542037 h 6332891"/>
                <a:gd name="connsiteX10-1789" fmla="*/ 11532508 w 11580086"/>
                <a:gd name="connsiteY10-1790" fmla="*/ 4551687 h 6332891"/>
                <a:gd name="connsiteX11-1791" fmla="*/ 11453133 w 11580086"/>
                <a:gd name="connsiteY11-1792" fmla="*/ 5377187 h 6332891"/>
                <a:gd name="connsiteX12-1793" fmla="*/ 11542033 w 11580086"/>
                <a:gd name="connsiteY12-1794" fmla="*/ 6120137 h 6332891"/>
                <a:gd name="connsiteX13-1795" fmla="*/ 10722883 w 11580086"/>
                <a:gd name="connsiteY13-1796" fmla="*/ 6253487 h 6332891"/>
                <a:gd name="connsiteX14-1797" fmla="*/ 9351283 w 11580086"/>
                <a:gd name="connsiteY14-1798" fmla="*/ 6215387 h 6332891"/>
                <a:gd name="connsiteX15-1799" fmla="*/ 7878083 w 11580086"/>
                <a:gd name="connsiteY15-1800" fmla="*/ 6091562 h 6332891"/>
                <a:gd name="connsiteX16-1801" fmla="*/ 6312808 w 11580086"/>
                <a:gd name="connsiteY16-1802" fmla="*/ 6240787 h 6332891"/>
                <a:gd name="connsiteX17-1803" fmla="*/ 4293508 w 11580086"/>
                <a:gd name="connsiteY17-1804" fmla="*/ 6174112 h 6332891"/>
                <a:gd name="connsiteX18-1805" fmla="*/ 2798083 w 11580086"/>
                <a:gd name="connsiteY18-1806" fmla="*/ 6332862 h 6332891"/>
                <a:gd name="connsiteX19-1807" fmla="*/ 1162958 w 11580086"/>
                <a:gd name="connsiteY19-1808" fmla="*/ 6186812 h 6332891"/>
                <a:gd name="connsiteX20-1809" fmla="*/ 77108 w 11580086"/>
                <a:gd name="connsiteY20-1810" fmla="*/ 6107437 h 6332891"/>
                <a:gd name="connsiteX21-1811" fmla="*/ 86633 w 11580086"/>
                <a:gd name="connsiteY21-1812" fmla="*/ 5040637 h 6332891"/>
                <a:gd name="connsiteX22-1813" fmla="*/ 70758 w 11580086"/>
                <a:gd name="connsiteY22-1814" fmla="*/ 3923037 h 6332891"/>
                <a:gd name="connsiteX23-1815" fmla="*/ 39008 w 11580086"/>
                <a:gd name="connsiteY23-1816" fmla="*/ 2475237 h 6332891"/>
                <a:gd name="connsiteX24-1817" fmla="*/ 105683 w 11580086"/>
                <a:gd name="connsiteY24-1818" fmla="*/ 1303662 h 6332891"/>
                <a:gd name="connsiteX25-1819" fmla="*/ 172358 w 11580086"/>
                <a:gd name="connsiteY25-1820" fmla="*/ 173362 h 6332891"/>
                <a:gd name="connsiteX0-1821" fmla="*/ 172358 w 11580086"/>
                <a:gd name="connsiteY0-1822" fmla="*/ 173362 h 6332891"/>
                <a:gd name="connsiteX1-1823" fmla="*/ 1680483 w 11580086"/>
                <a:gd name="connsiteY1-1824" fmla="*/ 176537 h 6332891"/>
                <a:gd name="connsiteX2-1825" fmla="*/ 3906158 w 11580086"/>
                <a:gd name="connsiteY2-1826" fmla="*/ 52712 h 6332891"/>
                <a:gd name="connsiteX3-1827" fmla="*/ 6100083 w 11580086"/>
                <a:gd name="connsiteY3-1828" fmla="*/ 255912 h 6332891"/>
                <a:gd name="connsiteX4-1829" fmla="*/ 8401958 w 11580086"/>
                <a:gd name="connsiteY4-1830" fmla="*/ 52712 h 6332891"/>
                <a:gd name="connsiteX5-1831" fmla="*/ 10554608 w 11580086"/>
                <a:gd name="connsiteY5-1832" fmla="*/ 87637 h 6332891"/>
                <a:gd name="connsiteX6-1833" fmla="*/ 11507108 w 11580086"/>
                <a:gd name="connsiteY6-1834" fmla="*/ 109862 h 6332891"/>
                <a:gd name="connsiteX7-1835" fmla="*/ 11449958 w 11580086"/>
                <a:gd name="connsiteY7-1836" fmla="*/ 1519562 h 6332891"/>
                <a:gd name="connsiteX8-1837" fmla="*/ 11538858 w 11580086"/>
                <a:gd name="connsiteY8-1838" fmla="*/ 2402212 h 6332891"/>
                <a:gd name="connsiteX9-1839" fmla="*/ 11399158 w 11580086"/>
                <a:gd name="connsiteY9-1840" fmla="*/ 3542037 h 6332891"/>
                <a:gd name="connsiteX10-1841" fmla="*/ 11532508 w 11580086"/>
                <a:gd name="connsiteY10-1842" fmla="*/ 4551687 h 6332891"/>
                <a:gd name="connsiteX11-1843" fmla="*/ 11453133 w 11580086"/>
                <a:gd name="connsiteY11-1844" fmla="*/ 5377187 h 6332891"/>
                <a:gd name="connsiteX12-1845" fmla="*/ 11542033 w 11580086"/>
                <a:gd name="connsiteY12-1846" fmla="*/ 6120137 h 6332891"/>
                <a:gd name="connsiteX13-1847" fmla="*/ 10722883 w 11580086"/>
                <a:gd name="connsiteY13-1848" fmla="*/ 6253487 h 6332891"/>
                <a:gd name="connsiteX14-1849" fmla="*/ 9351283 w 11580086"/>
                <a:gd name="connsiteY14-1850" fmla="*/ 6215387 h 6332891"/>
                <a:gd name="connsiteX15-1851" fmla="*/ 7878083 w 11580086"/>
                <a:gd name="connsiteY15-1852" fmla="*/ 6091562 h 6332891"/>
                <a:gd name="connsiteX16-1853" fmla="*/ 6312808 w 11580086"/>
                <a:gd name="connsiteY16-1854" fmla="*/ 6240787 h 6332891"/>
                <a:gd name="connsiteX17-1855" fmla="*/ 4293508 w 11580086"/>
                <a:gd name="connsiteY17-1856" fmla="*/ 6174112 h 6332891"/>
                <a:gd name="connsiteX18-1857" fmla="*/ 2798083 w 11580086"/>
                <a:gd name="connsiteY18-1858" fmla="*/ 6332862 h 6332891"/>
                <a:gd name="connsiteX19-1859" fmla="*/ 1162958 w 11580086"/>
                <a:gd name="connsiteY19-1860" fmla="*/ 6186812 h 6332891"/>
                <a:gd name="connsiteX20-1861" fmla="*/ 77108 w 11580086"/>
                <a:gd name="connsiteY20-1862" fmla="*/ 6107437 h 6332891"/>
                <a:gd name="connsiteX21-1863" fmla="*/ 86633 w 11580086"/>
                <a:gd name="connsiteY21-1864" fmla="*/ 5040637 h 6332891"/>
                <a:gd name="connsiteX22-1865" fmla="*/ 70758 w 11580086"/>
                <a:gd name="connsiteY22-1866" fmla="*/ 3923037 h 6332891"/>
                <a:gd name="connsiteX23-1867" fmla="*/ 39008 w 11580086"/>
                <a:gd name="connsiteY23-1868" fmla="*/ 2475237 h 6332891"/>
                <a:gd name="connsiteX24-1869" fmla="*/ 105683 w 11580086"/>
                <a:gd name="connsiteY24-1870" fmla="*/ 1303662 h 6332891"/>
                <a:gd name="connsiteX25-1871" fmla="*/ 172358 w 11580086"/>
                <a:gd name="connsiteY25-1872" fmla="*/ 173362 h 6332891"/>
                <a:gd name="connsiteX0-1873" fmla="*/ 172358 w 11580086"/>
                <a:gd name="connsiteY0-1874" fmla="*/ 173362 h 6332891"/>
                <a:gd name="connsiteX1-1875" fmla="*/ 1680483 w 11580086"/>
                <a:gd name="connsiteY1-1876" fmla="*/ 176537 h 6332891"/>
                <a:gd name="connsiteX2-1877" fmla="*/ 3906158 w 11580086"/>
                <a:gd name="connsiteY2-1878" fmla="*/ 52712 h 6332891"/>
                <a:gd name="connsiteX3-1879" fmla="*/ 6100083 w 11580086"/>
                <a:gd name="connsiteY3-1880" fmla="*/ 151137 h 6332891"/>
                <a:gd name="connsiteX4-1881" fmla="*/ 8401958 w 11580086"/>
                <a:gd name="connsiteY4-1882" fmla="*/ 52712 h 6332891"/>
                <a:gd name="connsiteX5-1883" fmla="*/ 10554608 w 11580086"/>
                <a:gd name="connsiteY5-1884" fmla="*/ 87637 h 6332891"/>
                <a:gd name="connsiteX6-1885" fmla="*/ 11507108 w 11580086"/>
                <a:gd name="connsiteY6-1886" fmla="*/ 109862 h 6332891"/>
                <a:gd name="connsiteX7-1887" fmla="*/ 11449958 w 11580086"/>
                <a:gd name="connsiteY7-1888" fmla="*/ 1519562 h 6332891"/>
                <a:gd name="connsiteX8-1889" fmla="*/ 11538858 w 11580086"/>
                <a:gd name="connsiteY8-1890" fmla="*/ 2402212 h 6332891"/>
                <a:gd name="connsiteX9-1891" fmla="*/ 11399158 w 11580086"/>
                <a:gd name="connsiteY9-1892" fmla="*/ 3542037 h 6332891"/>
                <a:gd name="connsiteX10-1893" fmla="*/ 11532508 w 11580086"/>
                <a:gd name="connsiteY10-1894" fmla="*/ 4551687 h 6332891"/>
                <a:gd name="connsiteX11-1895" fmla="*/ 11453133 w 11580086"/>
                <a:gd name="connsiteY11-1896" fmla="*/ 5377187 h 6332891"/>
                <a:gd name="connsiteX12-1897" fmla="*/ 11542033 w 11580086"/>
                <a:gd name="connsiteY12-1898" fmla="*/ 6120137 h 6332891"/>
                <a:gd name="connsiteX13-1899" fmla="*/ 10722883 w 11580086"/>
                <a:gd name="connsiteY13-1900" fmla="*/ 6253487 h 6332891"/>
                <a:gd name="connsiteX14-1901" fmla="*/ 9351283 w 11580086"/>
                <a:gd name="connsiteY14-1902" fmla="*/ 6215387 h 6332891"/>
                <a:gd name="connsiteX15-1903" fmla="*/ 7878083 w 11580086"/>
                <a:gd name="connsiteY15-1904" fmla="*/ 6091562 h 6332891"/>
                <a:gd name="connsiteX16-1905" fmla="*/ 6312808 w 11580086"/>
                <a:gd name="connsiteY16-1906" fmla="*/ 6240787 h 6332891"/>
                <a:gd name="connsiteX17-1907" fmla="*/ 4293508 w 11580086"/>
                <a:gd name="connsiteY17-1908" fmla="*/ 6174112 h 6332891"/>
                <a:gd name="connsiteX18-1909" fmla="*/ 2798083 w 11580086"/>
                <a:gd name="connsiteY18-1910" fmla="*/ 6332862 h 6332891"/>
                <a:gd name="connsiteX19-1911" fmla="*/ 1162958 w 11580086"/>
                <a:gd name="connsiteY19-1912" fmla="*/ 6186812 h 6332891"/>
                <a:gd name="connsiteX20-1913" fmla="*/ 77108 w 11580086"/>
                <a:gd name="connsiteY20-1914" fmla="*/ 6107437 h 6332891"/>
                <a:gd name="connsiteX21-1915" fmla="*/ 86633 w 11580086"/>
                <a:gd name="connsiteY21-1916" fmla="*/ 5040637 h 6332891"/>
                <a:gd name="connsiteX22-1917" fmla="*/ 70758 w 11580086"/>
                <a:gd name="connsiteY22-1918" fmla="*/ 3923037 h 6332891"/>
                <a:gd name="connsiteX23-1919" fmla="*/ 39008 w 11580086"/>
                <a:gd name="connsiteY23-1920" fmla="*/ 2475237 h 6332891"/>
                <a:gd name="connsiteX24-1921" fmla="*/ 105683 w 11580086"/>
                <a:gd name="connsiteY24-1922" fmla="*/ 1303662 h 6332891"/>
                <a:gd name="connsiteX25-1923" fmla="*/ 172358 w 11580086"/>
                <a:gd name="connsiteY25-1924" fmla="*/ 173362 h 6332891"/>
                <a:gd name="connsiteX0-1925" fmla="*/ 172358 w 11580086"/>
                <a:gd name="connsiteY0-1926" fmla="*/ 173442 h 6332971"/>
                <a:gd name="connsiteX1-1927" fmla="*/ 1670958 w 11580086"/>
                <a:gd name="connsiteY1-1928" fmla="*/ 5167 h 6332971"/>
                <a:gd name="connsiteX2-1929" fmla="*/ 3906158 w 11580086"/>
                <a:gd name="connsiteY2-1930" fmla="*/ 52792 h 6332971"/>
                <a:gd name="connsiteX3-1931" fmla="*/ 6100083 w 11580086"/>
                <a:gd name="connsiteY3-1932" fmla="*/ 151217 h 6332971"/>
                <a:gd name="connsiteX4-1933" fmla="*/ 8401958 w 11580086"/>
                <a:gd name="connsiteY4-1934" fmla="*/ 52792 h 6332971"/>
                <a:gd name="connsiteX5-1935" fmla="*/ 10554608 w 11580086"/>
                <a:gd name="connsiteY5-1936" fmla="*/ 87717 h 6332971"/>
                <a:gd name="connsiteX6-1937" fmla="*/ 11507108 w 11580086"/>
                <a:gd name="connsiteY6-1938" fmla="*/ 109942 h 6332971"/>
                <a:gd name="connsiteX7-1939" fmla="*/ 11449958 w 11580086"/>
                <a:gd name="connsiteY7-1940" fmla="*/ 1519642 h 6332971"/>
                <a:gd name="connsiteX8-1941" fmla="*/ 11538858 w 11580086"/>
                <a:gd name="connsiteY8-1942" fmla="*/ 2402292 h 6332971"/>
                <a:gd name="connsiteX9-1943" fmla="*/ 11399158 w 11580086"/>
                <a:gd name="connsiteY9-1944" fmla="*/ 3542117 h 6332971"/>
                <a:gd name="connsiteX10-1945" fmla="*/ 11532508 w 11580086"/>
                <a:gd name="connsiteY10-1946" fmla="*/ 4551767 h 6332971"/>
                <a:gd name="connsiteX11-1947" fmla="*/ 11453133 w 11580086"/>
                <a:gd name="connsiteY11-1948" fmla="*/ 5377267 h 6332971"/>
                <a:gd name="connsiteX12-1949" fmla="*/ 11542033 w 11580086"/>
                <a:gd name="connsiteY12-1950" fmla="*/ 6120217 h 6332971"/>
                <a:gd name="connsiteX13-1951" fmla="*/ 10722883 w 11580086"/>
                <a:gd name="connsiteY13-1952" fmla="*/ 6253567 h 6332971"/>
                <a:gd name="connsiteX14-1953" fmla="*/ 9351283 w 11580086"/>
                <a:gd name="connsiteY14-1954" fmla="*/ 6215467 h 6332971"/>
                <a:gd name="connsiteX15-1955" fmla="*/ 7878083 w 11580086"/>
                <a:gd name="connsiteY15-1956" fmla="*/ 6091642 h 6332971"/>
                <a:gd name="connsiteX16-1957" fmla="*/ 6312808 w 11580086"/>
                <a:gd name="connsiteY16-1958" fmla="*/ 6240867 h 6332971"/>
                <a:gd name="connsiteX17-1959" fmla="*/ 4293508 w 11580086"/>
                <a:gd name="connsiteY17-1960" fmla="*/ 6174192 h 6332971"/>
                <a:gd name="connsiteX18-1961" fmla="*/ 2798083 w 11580086"/>
                <a:gd name="connsiteY18-1962" fmla="*/ 6332942 h 6332971"/>
                <a:gd name="connsiteX19-1963" fmla="*/ 1162958 w 11580086"/>
                <a:gd name="connsiteY19-1964" fmla="*/ 6186892 h 6332971"/>
                <a:gd name="connsiteX20-1965" fmla="*/ 77108 w 11580086"/>
                <a:gd name="connsiteY20-1966" fmla="*/ 6107517 h 6332971"/>
                <a:gd name="connsiteX21-1967" fmla="*/ 86633 w 11580086"/>
                <a:gd name="connsiteY21-1968" fmla="*/ 5040717 h 6332971"/>
                <a:gd name="connsiteX22-1969" fmla="*/ 70758 w 11580086"/>
                <a:gd name="connsiteY22-1970" fmla="*/ 3923117 h 6332971"/>
                <a:gd name="connsiteX23-1971" fmla="*/ 39008 w 11580086"/>
                <a:gd name="connsiteY23-1972" fmla="*/ 2475317 h 6332971"/>
                <a:gd name="connsiteX24-1973" fmla="*/ 105683 w 11580086"/>
                <a:gd name="connsiteY24-1974" fmla="*/ 1303742 h 6332971"/>
                <a:gd name="connsiteX25-1975" fmla="*/ 172358 w 11580086"/>
                <a:gd name="connsiteY25-1976" fmla="*/ 173442 h 6332971"/>
                <a:gd name="connsiteX0-1977" fmla="*/ 172358 w 11580086"/>
                <a:gd name="connsiteY0-1978" fmla="*/ 173362 h 6332891"/>
                <a:gd name="connsiteX1-1979" fmla="*/ 1709058 w 11580086"/>
                <a:gd name="connsiteY1-1980" fmla="*/ 71762 h 6332891"/>
                <a:gd name="connsiteX2-1981" fmla="*/ 3906158 w 11580086"/>
                <a:gd name="connsiteY2-1982" fmla="*/ 52712 h 6332891"/>
                <a:gd name="connsiteX3-1983" fmla="*/ 6100083 w 11580086"/>
                <a:gd name="connsiteY3-1984" fmla="*/ 151137 h 6332891"/>
                <a:gd name="connsiteX4-1985" fmla="*/ 8401958 w 11580086"/>
                <a:gd name="connsiteY4-1986" fmla="*/ 52712 h 6332891"/>
                <a:gd name="connsiteX5-1987" fmla="*/ 10554608 w 11580086"/>
                <a:gd name="connsiteY5-1988" fmla="*/ 87637 h 6332891"/>
                <a:gd name="connsiteX6-1989" fmla="*/ 11507108 w 11580086"/>
                <a:gd name="connsiteY6-1990" fmla="*/ 109862 h 6332891"/>
                <a:gd name="connsiteX7-1991" fmla="*/ 11449958 w 11580086"/>
                <a:gd name="connsiteY7-1992" fmla="*/ 1519562 h 6332891"/>
                <a:gd name="connsiteX8-1993" fmla="*/ 11538858 w 11580086"/>
                <a:gd name="connsiteY8-1994" fmla="*/ 2402212 h 6332891"/>
                <a:gd name="connsiteX9-1995" fmla="*/ 11399158 w 11580086"/>
                <a:gd name="connsiteY9-1996" fmla="*/ 3542037 h 6332891"/>
                <a:gd name="connsiteX10-1997" fmla="*/ 11532508 w 11580086"/>
                <a:gd name="connsiteY10-1998" fmla="*/ 4551687 h 6332891"/>
                <a:gd name="connsiteX11-1999" fmla="*/ 11453133 w 11580086"/>
                <a:gd name="connsiteY11-2000" fmla="*/ 5377187 h 6332891"/>
                <a:gd name="connsiteX12-2001" fmla="*/ 11542033 w 11580086"/>
                <a:gd name="connsiteY12-2002" fmla="*/ 6120137 h 6332891"/>
                <a:gd name="connsiteX13-2003" fmla="*/ 10722883 w 11580086"/>
                <a:gd name="connsiteY13-2004" fmla="*/ 6253487 h 6332891"/>
                <a:gd name="connsiteX14-2005" fmla="*/ 9351283 w 11580086"/>
                <a:gd name="connsiteY14-2006" fmla="*/ 6215387 h 6332891"/>
                <a:gd name="connsiteX15-2007" fmla="*/ 7878083 w 11580086"/>
                <a:gd name="connsiteY15-2008" fmla="*/ 6091562 h 6332891"/>
                <a:gd name="connsiteX16-2009" fmla="*/ 6312808 w 11580086"/>
                <a:gd name="connsiteY16-2010" fmla="*/ 6240787 h 6332891"/>
                <a:gd name="connsiteX17-2011" fmla="*/ 4293508 w 11580086"/>
                <a:gd name="connsiteY17-2012" fmla="*/ 6174112 h 6332891"/>
                <a:gd name="connsiteX18-2013" fmla="*/ 2798083 w 11580086"/>
                <a:gd name="connsiteY18-2014" fmla="*/ 6332862 h 6332891"/>
                <a:gd name="connsiteX19-2015" fmla="*/ 1162958 w 11580086"/>
                <a:gd name="connsiteY19-2016" fmla="*/ 6186812 h 6332891"/>
                <a:gd name="connsiteX20-2017" fmla="*/ 77108 w 11580086"/>
                <a:gd name="connsiteY20-2018" fmla="*/ 6107437 h 6332891"/>
                <a:gd name="connsiteX21-2019" fmla="*/ 86633 w 11580086"/>
                <a:gd name="connsiteY21-2020" fmla="*/ 5040637 h 6332891"/>
                <a:gd name="connsiteX22-2021" fmla="*/ 70758 w 11580086"/>
                <a:gd name="connsiteY22-2022" fmla="*/ 3923037 h 6332891"/>
                <a:gd name="connsiteX23-2023" fmla="*/ 39008 w 11580086"/>
                <a:gd name="connsiteY23-2024" fmla="*/ 2475237 h 6332891"/>
                <a:gd name="connsiteX24-2025" fmla="*/ 105683 w 11580086"/>
                <a:gd name="connsiteY24-2026" fmla="*/ 1303662 h 6332891"/>
                <a:gd name="connsiteX25-2027" fmla="*/ 172358 w 11580086"/>
                <a:gd name="connsiteY25-2028" fmla="*/ 173362 h 6332891"/>
                <a:gd name="connsiteX0-2029" fmla="*/ 143783 w 11580086"/>
                <a:gd name="connsiteY0-2030" fmla="*/ 94173 h 6339427"/>
                <a:gd name="connsiteX1-2031" fmla="*/ 1709058 w 11580086"/>
                <a:gd name="connsiteY1-2032" fmla="*/ 78298 h 6339427"/>
                <a:gd name="connsiteX2-2033" fmla="*/ 3906158 w 11580086"/>
                <a:gd name="connsiteY2-2034" fmla="*/ 59248 h 6339427"/>
                <a:gd name="connsiteX3-2035" fmla="*/ 6100083 w 11580086"/>
                <a:gd name="connsiteY3-2036" fmla="*/ 157673 h 6339427"/>
                <a:gd name="connsiteX4-2037" fmla="*/ 8401958 w 11580086"/>
                <a:gd name="connsiteY4-2038" fmla="*/ 59248 h 6339427"/>
                <a:gd name="connsiteX5-2039" fmla="*/ 10554608 w 11580086"/>
                <a:gd name="connsiteY5-2040" fmla="*/ 94173 h 6339427"/>
                <a:gd name="connsiteX6-2041" fmla="*/ 11507108 w 11580086"/>
                <a:gd name="connsiteY6-2042" fmla="*/ 116398 h 6339427"/>
                <a:gd name="connsiteX7-2043" fmla="*/ 11449958 w 11580086"/>
                <a:gd name="connsiteY7-2044" fmla="*/ 1526098 h 6339427"/>
                <a:gd name="connsiteX8-2045" fmla="*/ 11538858 w 11580086"/>
                <a:gd name="connsiteY8-2046" fmla="*/ 2408748 h 6339427"/>
                <a:gd name="connsiteX9-2047" fmla="*/ 11399158 w 11580086"/>
                <a:gd name="connsiteY9-2048" fmla="*/ 3548573 h 6339427"/>
                <a:gd name="connsiteX10-2049" fmla="*/ 11532508 w 11580086"/>
                <a:gd name="connsiteY10-2050" fmla="*/ 4558223 h 6339427"/>
                <a:gd name="connsiteX11-2051" fmla="*/ 11453133 w 11580086"/>
                <a:gd name="connsiteY11-2052" fmla="*/ 5383723 h 6339427"/>
                <a:gd name="connsiteX12-2053" fmla="*/ 11542033 w 11580086"/>
                <a:gd name="connsiteY12-2054" fmla="*/ 6126673 h 6339427"/>
                <a:gd name="connsiteX13-2055" fmla="*/ 10722883 w 11580086"/>
                <a:gd name="connsiteY13-2056" fmla="*/ 6260023 h 6339427"/>
                <a:gd name="connsiteX14-2057" fmla="*/ 9351283 w 11580086"/>
                <a:gd name="connsiteY14-2058" fmla="*/ 6221923 h 6339427"/>
                <a:gd name="connsiteX15-2059" fmla="*/ 7878083 w 11580086"/>
                <a:gd name="connsiteY15-2060" fmla="*/ 6098098 h 6339427"/>
                <a:gd name="connsiteX16-2061" fmla="*/ 6312808 w 11580086"/>
                <a:gd name="connsiteY16-2062" fmla="*/ 6247323 h 6339427"/>
                <a:gd name="connsiteX17-2063" fmla="*/ 4293508 w 11580086"/>
                <a:gd name="connsiteY17-2064" fmla="*/ 6180648 h 6339427"/>
                <a:gd name="connsiteX18-2065" fmla="*/ 2798083 w 11580086"/>
                <a:gd name="connsiteY18-2066" fmla="*/ 6339398 h 6339427"/>
                <a:gd name="connsiteX19-2067" fmla="*/ 1162958 w 11580086"/>
                <a:gd name="connsiteY19-2068" fmla="*/ 6193348 h 6339427"/>
                <a:gd name="connsiteX20-2069" fmla="*/ 77108 w 11580086"/>
                <a:gd name="connsiteY20-2070" fmla="*/ 6113973 h 6339427"/>
                <a:gd name="connsiteX21-2071" fmla="*/ 86633 w 11580086"/>
                <a:gd name="connsiteY21-2072" fmla="*/ 5047173 h 6339427"/>
                <a:gd name="connsiteX22-2073" fmla="*/ 70758 w 11580086"/>
                <a:gd name="connsiteY22-2074" fmla="*/ 3929573 h 6339427"/>
                <a:gd name="connsiteX23-2075" fmla="*/ 39008 w 11580086"/>
                <a:gd name="connsiteY23-2076" fmla="*/ 2481773 h 6339427"/>
                <a:gd name="connsiteX24-2077" fmla="*/ 105683 w 11580086"/>
                <a:gd name="connsiteY24-2078" fmla="*/ 1310198 h 6339427"/>
                <a:gd name="connsiteX25-2079" fmla="*/ 143783 w 11580086"/>
                <a:gd name="connsiteY25-2080" fmla="*/ 94173 h 6339427"/>
                <a:gd name="connsiteX0-2081" fmla="*/ 143783 w 11580086"/>
                <a:gd name="connsiteY0-2082" fmla="*/ 94173 h 6339427"/>
                <a:gd name="connsiteX1-2083" fmla="*/ 1709058 w 11580086"/>
                <a:gd name="connsiteY1-2084" fmla="*/ 78298 h 6339427"/>
                <a:gd name="connsiteX2-2085" fmla="*/ 3906158 w 11580086"/>
                <a:gd name="connsiteY2-2086" fmla="*/ 59248 h 6339427"/>
                <a:gd name="connsiteX3-2087" fmla="*/ 6128658 w 11580086"/>
                <a:gd name="connsiteY3-2088" fmla="*/ 52898 h 6339427"/>
                <a:gd name="connsiteX4-2089" fmla="*/ 8401958 w 11580086"/>
                <a:gd name="connsiteY4-2090" fmla="*/ 59248 h 6339427"/>
                <a:gd name="connsiteX5-2091" fmla="*/ 10554608 w 11580086"/>
                <a:gd name="connsiteY5-2092" fmla="*/ 94173 h 6339427"/>
                <a:gd name="connsiteX6-2093" fmla="*/ 11507108 w 11580086"/>
                <a:gd name="connsiteY6-2094" fmla="*/ 116398 h 6339427"/>
                <a:gd name="connsiteX7-2095" fmla="*/ 11449958 w 11580086"/>
                <a:gd name="connsiteY7-2096" fmla="*/ 1526098 h 6339427"/>
                <a:gd name="connsiteX8-2097" fmla="*/ 11538858 w 11580086"/>
                <a:gd name="connsiteY8-2098" fmla="*/ 2408748 h 6339427"/>
                <a:gd name="connsiteX9-2099" fmla="*/ 11399158 w 11580086"/>
                <a:gd name="connsiteY9-2100" fmla="*/ 3548573 h 6339427"/>
                <a:gd name="connsiteX10-2101" fmla="*/ 11532508 w 11580086"/>
                <a:gd name="connsiteY10-2102" fmla="*/ 4558223 h 6339427"/>
                <a:gd name="connsiteX11-2103" fmla="*/ 11453133 w 11580086"/>
                <a:gd name="connsiteY11-2104" fmla="*/ 5383723 h 6339427"/>
                <a:gd name="connsiteX12-2105" fmla="*/ 11542033 w 11580086"/>
                <a:gd name="connsiteY12-2106" fmla="*/ 6126673 h 6339427"/>
                <a:gd name="connsiteX13-2107" fmla="*/ 10722883 w 11580086"/>
                <a:gd name="connsiteY13-2108" fmla="*/ 6260023 h 6339427"/>
                <a:gd name="connsiteX14-2109" fmla="*/ 9351283 w 11580086"/>
                <a:gd name="connsiteY14-2110" fmla="*/ 6221923 h 6339427"/>
                <a:gd name="connsiteX15-2111" fmla="*/ 7878083 w 11580086"/>
                <a:gd name="connsiteY15-2112" fmla="*/ 6098098 h 6339427"/>
                <a:gd name="connsiteX16-2113" fmla="*/ 6312808 w 11580086"/>
                <a:gd name="connsiteY16-2114" fmla="*/ 6247323 h 6339427"/>
                <a:gd name="connsiteX17-2115" fmla="*/ 4293508 w 11580086"/>
                <a:gd name="connsiteY17-2116" fmla="*/ 6180648 h 6339427"/>
                <a:gd name="connsiteX18-2117" fmla="*/ 2798083 w 11580086"/>
                <a:gd name="connsiteY18-2118" fmla="*/ 6339398 h 6339427"/>
                <a:gd name="connsiteX19-2119" fmla="*/ 1162958 w 11580086"/>
                <a:gd name="connsiteY19-2120" fmla="*/ 6193348 h 6339427"/>
                <a:gd name="connsiteX20-2121" fmla="*/ 77108 w 11580086"/>
                <a:gd name="connsiteY20-2122" fmla="*/ 6113973 h 6339427"/>
                <a:gd name="connsiteX21-2123" fmla="*/ 86633 w 11580086"/>
                <a:gd name="connsiteY21-2124" fmla="*/ 5047173 h 6339427"/>
                <a:gd name="connsiteX22-2125" fmla="*/ 70758 w 11580086"/>
                <a:gd name="connsiteY22-2126" fmla="*/ 3929573 h 6339427"/>
                <a:gd name="connsiteX23-2127" fmla="*/ 39008 w 11580086"/>
                <a:gd name="connsiteY23-2128" fmla="*/ 2481773 h 6339427"/>
                <a:gd name="connsiteX24-2129" fmla="*/ 105683 w 11580086"/>
                <a:gd name="connsiteY24-2130" fmla="*/ 1310198 h 6339427"/>
                <a:gd name="connsiteX25-2131" fmla="*/ 143783 w 11580086"/>
                <a:gd name="connsiteY25-2132" fmla="*/ 94173 h 6339427"/>
                <a:gd name="connsiteX0-2133" fmla="*/ 143783 w 11580086"/>
                <a:gd name="connsiteY0-2134" fmla="*/ 101600 h 6346854"/>
                <a:gd name="connsiteX1-2135" fmla="*/ 1709058 w 11580086"/>
                <a:gd name="connsiteY1-2136" fmla="*/ 85725 h 6346854"/>
                <a:gd name="connsiteX2-2137" fmla="*/ 3906158 w 11580086"/>
                <a:gd name="connsiteY2-2138" fmla="*/ 0 h 6346854"/>
                <a:gd name="connsiteX3-2139" fmla="*/ 6128658 w 11580086"/>
                <a:gd name="connsiteY3-2140" fmla="*/ 60325 h 6346854"/>
                <a:gd name="connsiteX4-2141" fmla="*/ 8401958 w 11580086"/>
                <a:gd name="connsiteY4-2142" fmla="*/ 66675 h 6346854"/>
                <a:gd name="connsiteX5-2143" fmla="*/ 10554608 w 11580086"/>
                <a:gd name="connsiteY5-2144" fmla="*/ 101600 h 6346854"/>
                <a:gd name="connsiteX6-2145" fmla="*/ 11507108 w 11580086"/>
                <a:gd name="connsiteY6-2146" fmla="*/ 123825 h 6346854"/>
                <a:gd name="connsiteX7-2147" fmla="*/ 11449958 w 11580086"/>
                <a:gd name="connsiteY7-2148" fmla="*/ 1533525 h 6346854"/>
                <a:gd name="connsiteX8-2149" fmla="*/ 11538858 w 11580086"/>
                <a:gd name="connsiteY8-2150" fmla="*/ 2416175 h 6346854"/>
                <a:gd name="connsiteX9-2151" fmla="*/ 11399158 w 11580086"/>
                <a:gd name="connsiteY9-2152" fmla="*/ 3556000 h 6346854"/>
                <a:gd name="connsiteX10-2153" fmla="*/ 11532508 w 11580086"/>
                <a:gd name="connsiteY10-2154" fmla="*/ 4565650 h 6346854"/>
                <a:gd name="connsiteX11-2155" fmla="*/ 11453133 w 11580086"/>
                <a:gd name="connsiteY11-2156" fmla="*/ 5391150 h 6346854"/>
                <a:gd name="connsiteX12-2157" fmla="*/ 11542033 w 11580086"/>
                <a:gd name="connsiteY12-2158" fmla="*/ 6134100 h 6346854"/>
                <a:gd name="connsiteX13-2159" fmla="*/ 10722883 w 11580086"/>
                <a:gd name="connsiteY13-2160" fmla="*/ 6267450 h 6346854"/>
                <a:gd name="connsiteX14-2161" fmla="*/ 9351283 w 11580086"/>
                <a:gd name="connsiteY14-2162" fmla="*/ 6229350 h 6346854"/>
                <a:gd name="connsiteX15-2163" fmla="*/ 7878083 w 11580086"/>
                <a:gd name="connsiteY15-2164" fmla="*/ 6105525 h 6346854"/>
                <a:gd name="connsiteX16-2165" fmla="*/ 6312808 w 11580086"/>
                <a:gd name="connsiteY16-2166" fmla="*/ 6254750 h 6346854"/>
                <a:gd name="connsiteX17-2167" fmla="*/ 4293508 w 11580086"/>
                <a:gd name="connsiteY17-2168" fmla="*/ 6188075 h 6346854"/>
                <a:gd name="connsiteX18-2169" fmla="*/ 2798083 w 11580086"/>
                <a:gd name="connsiteY18-2170" fmla="*/ 6346825 h 6346854"/>
                <a:gd name="connsiteX19-2171" fmla="*/ 1162958 w 11580086"/>
                <a:gd name="connsiteY19-2172" fmla="*/ 6200775 h 6346854"/>
                <a:gd name="connsiteX20-2173" fmla="*/ 77108 w 11580086"/>
                <a:gd name="connsiteY20-2174" fmla="*/ 6121400 h 6346854"/>
                <a:gd name="connsiteX21-2175" fmla="*/ 86633 w 11580086"/>
                <a:gd name="connsiteY21-2176" fmla="*/ 5054600 h 6346854"/>
                <a:gd name="connsiteX22-2177" fmla="*/ 70758 w 11580086"/>
                <a:gd name="connsiteY22-2178" fmla="*/ 3937000 h 6346854"/>
                <a:gd name="connsiteX23-2179" fmla="*/ 39008 w 11580086"/>
                <a:gd name="connsiteY23-2180" fmla="*/ 2489200 h 6346854"/>
                <a:gd name="connsiteX24-2181" fmla="*/ 105683 w 11580086"/>
                <a:gd name="connsiteY24-2182" fmla="*/ 1317625 h 6346854"/>
                <a:gd name="connsiteX25-2183" fmla="*/ 143783 w 11580086"/>
                <a:gd name="connsiteY25-2184" fmla="*/ 101600 h 6346854"/>
                <a:gd name="connsiteX0-2185" fmla="*/ 143783 w 11580086"/>
                <a:gd name="connsiteY0-2186" fmla="*/ 101869 h 6347123"/>
                <a:gd name="connsiteX1-2187" fmla="*/ 1709058 w 11580086"/>
                <a:gd name="connsiteY1-2188" fmla="*/ 85994 h 6347123"/>
                <a:gd name="connsiteX2-2189" fmla="*/ 3906158 w 11580086"/>
                <a:gd name="connsiteY2-2190" fmla="*/ 269 h 6347123"/>
                <a:gd name="connsiteX3-2191" fmla="*/ 6185808 w 11580086"/>
                <a:gd name="connsiteY3-2192" fmla="*/ 117744 h 6347123"/>
                <a:gd name="connsiteX4-2193" fmla="*/ 8401958 w 11580086"/>
                <a:gd name="connsiteY4-2194" fmla="*/ 66944 h 6347123"/>
                <a:gd name="connsiteX5-2195" fmla="*/ 10554608 w 11580086"/>
                <a:gd name="connsiteY5-2196" fmla="*/ 101869 h 6347123"/>
                <a:gd name="connsiteX6-2197" fmla="*/ 11507108 w 11580086"/>
                <a:gd name="connsiteY6-2198" fmla="*/ 124094 h 6347123"/>
                <a:gd name="connsiteX7-2199" fmla="*/ 11449958 w 11580086"/>
                <a:gd name="connsiteY7-2200" fmla="*/ 1533794 h 6347123"/>
                <a:gd name="connsiteX8-2201" fmla="*/ 11538858 w 11580086"/>
                <a:gd name="connsiteY8-2202" fmla="*/ 2416444 h 6347123"/>
                <a:gd name="connsiteX9-2203" fmla="*/ 11399158 w 11580086"/>
                <a:gd name="connsiteY9-2204" fmla="*/ 3556269 h 6347123"/>
                <a:gd name="connsiteX10-2205" fmla="*/ 11532508 w 11580086"/>
                <a:gd name="connsiteY10-2206" fmla="*/ 4565919 h 6347123"/>
                <a:gd name="connsiteX11-2207" fmla="*/ 11453133 w 11580086"/>
                <a:gd name="connsiteY11-2208" fmla="*/ 5391419 h 6347123"/>
                <a:gd name="connsiteX12-2209" fmla="*/ 11542033 w 11580086"/>
                <a:gd name="connsiteY12-2210" fmla="*/ 6134369 h 6347123"/>
                <a:gd name="connsiteX13-2211" fmla="*/ 10722883 w 11580086"/>
                <a:gd name="connsiteY13-2212" fmla="*/ 6267719 h 6347123"/>
                <a:gd name="connsiteX14-2213" fmla="*/ 9351283 w 11580086"/>
                <a:gd name="connsiteY14-2214" fmla="*/ 6229619 h 6347123"/>
                <a:gd name="connsiteX15-2215" fmla="*/ 7878083 w 11580086"/>
                <a:gd name="connsiteY15-2216" fmla="*/ 6105794 h 6347123"/>
                <a:gd name="connsiteX16-2217" fmla="*/ 6312808 w 11580086"/>
                <a:gd name="connsiteY16-2218" fmla="*/ 6255019 h 6347123"/>
                <a:gd name="connsiteX17-2219" fmla="*/ 4293508 w 11580086"/>
                <a:gd name="connsiteY17-2220" fmla="*/ 6188344 h 6347123"/>
                <a:gd name="connsiteX18-2221" fmla="*/ 2798083 w 11580086"/>
                <a:gd name="connsiteY18-2222" fmla="*/ 6347094 h 6347123"/>
                <a:gd name="connsiteX19-2223" fmla="*/ 1162958 w 11580086"/>
                <a:gd name="connsiteY19-2224" fmla="*/ 6201044 h 6347123"/>
                <a:gd name="connsiteX20-2225" fmla="*/ 77108 w 11580086"/>
                <a:gd name="connsiteY20-2226" fmla="*/ 6121669 h 6347123"/>
                <a:gd name="connsiteX21-2227" fmla="*/ 86633 w 11580086"/>
                <a:gd name="connsiteY21-2228" fmla="*/ 5054869 h 6347123"/>
                <a:gd name="connsiteX22-2229" fmla="*/ 70758 w 11580086"/>
                <a:gd name="connsiteY22-2230" fmla="*/ 3937269 h 6347123"/>
                <a:gd name="connsiteX23-2231" fmla="*/ 39008 w 11580086"/>
                <a:gd name="connsiteY23-2232" fmla="*/ 2489469 h 6347123"/>
                <a:gd name="connsiteX24-2233" fmla="*/ 105683 w 11580086"/>
                <a:gd name="connsiteY24-2234" fmla="*/ 1317894 h 6347123"/>
                <a:gd name="connsiteX25-2235" fmla="*/ 143783 w 11580086"/>
                <a:gd name="connsiteY25-2236" fmla="*/ 101869 h 6347123"/>
                <a:gd name="connsiteX0-2237" fmla="*/ 143783 w 11580086"/>
                <a:gd name="connsiteY0-2238" fmla="*/ 101869 h 6347123"/>
                <a:gd name="connsiteX1-2239" fmla="*/ 1709058 w 11580086"/>
                <a:gd name="connsiteY1-2240" fmla="*/ 85994 h 6347123"/>
                <a:gd name="connsiteX2-2241" fmla="*/ 3906158 w 11580086"/>
                <a:gd name="connsiteY2-2242" fmla="*/ 269 h 6347123"/>
                <a:gd name="connsiteX3-2243" fmla="*/ 6185808 w 11580086"/>
                <a:gd name="connsiteY3-2244" fmla="*/ 117744 h 6347123"/>
                <a:gd name="connsiteX4-2245" fmla="*/ 8401958 w 11580086"/>
                <a:gd name="connsiteY4-2246" fmla="*/ 9794 h 6347123"/>
                <a:gd name="connsiteX5-2247" fmla="*/ 10554608 w 11580086"/>
                <a:gd name="connsiteY5-2248" fmla="*/ 101869 h 6347123"/>
                <a:gd name="connsiteX6-2249" fmla="*/ 11507108 w 11580086"/>
                <a:gd name="connsiteY6-2250" fmla="*/ 124094 h 6347123"/>
                <a:gd name="connsiteX7-2251" fmla="*/ 11449958 w 11580086"/>
                <a:gd name="connsiteY7-2252" fmla="*/ 1533794 h 6347123"/>
                <a:gd name="connsiteX8-2253" fmla="*/ 11538858 w 11580086"/>
                <a:gd name="connsiteY8-2254" fmla="*/ 2416444 h 6347123"/>
                <a:gd name="connsiteX9-2255" fmla="*/ 11399158 w 11580086"/>
                <a:gd name="connsiteY9-2256" fmla="*/ 3556269 h 6347123"/>
                <a:gd name="connsiteX10-2257" fmla="*/ 11532508 w 11580086"/>
                <a:gd name="connsiteY10-2258" fmla="*/ 4565919 h 6347123"/>
                <a:gd name="connsiteX11-2259" fmla="*/ 11453133 w 11580086"/>
                <a:gd name="connsiteY11-2260" fmla="*/ 5391419 h 6347123"/>
                <a:gd name="connsiteX12-2261" fmla="*/ 11542033 w 11580086"/>
                <a:gd name="connsiteY12-2262" fmla="*/ 6134369 h 6347123"/>
                <a:gd name="connsiteX13-2263" fmla="*/ 10722883 w 11580086"/>
                <a:gd name="connsiteY13-2264" fmla="*/ 6267719 h 6347123"/>
                <a:gd name="connsiteX14-2265" fmla="*/ 9351283 w 11580086"/>
                <a:gd name="connsiteY14-2266" fmla="*/ 6229619 h 6347123"/>
                <a:gd name="connsiteX15-2267" fmla="*/ 7878083 w 11580086"/>
                <a:gd name="connsiteY15-2268" fmla="*/ 6105794 h 6347123"/>
                <a:gd name="connsiteX16-2269" fmla="*/ 6312808 w 11580086"/>
                <a:gd name="connsiteY16-2270" fmla="*/ 6255019 h 6347123"/>
                <a:gd name="connsiteX17-2271" fmla="*/ 4293508 w 11580086"/>
                <a:gd name="connsiteY17-2272" fmla="*/ 6188344 h 6347123"/>
                <a:gd name="connsiteX18-2273" fmla="*/ 2798083 w 11580086"/>
                <a:gd name="connsiteY18-2274" fmla="*/ 6347094 h 6347123"/>
                <a:gd name="connsiteX19-2275" fmla="*/ 1162958 w 11580086"/>
                <a:gd name="connsiteY19-2276" fmla="*/ 6201044 h 6347123"/>
                <a:gd name="connsiteX20-2277" fmla="*/ 77108 w 11580086"/>
                <a:gd name="connsiteY20-2278" fmla="*/ 6121669 h 6347123"/>
                <a:gd name="connsiteX21-2279" fmla="*/ 86633 w 11580086"/>
                <a:gd name="connsiteY21-2280" fmla="*/ 5054869 h 6347123"/>
                <a:gd name="connsiteX22-2281" fmla="*/ 70758 w 11580086"/>
                <a:gd name="connsiteY22-2282" fmla="*/ 3937269 h 6347123"/>
                <a:gd name="connsiteX23-2283" fmla="*/ 39008 w 11580086"/>
                <a:gd name="connsiteY23-2284" fmla="*/ 2489469 h 6347123"/>
                <a:gd name="connsiteX24-2285" fmla="*/ 105683 w 11580086"/>
                <a:gd name="connsiteY24-2286" fmla="*/ 1317894 h 6347123"/>
                <a:gd name="connsiteX25-2287" fmla="*/ 143783 w 11580086"/>
                <a:gd name="connsiteY25-2288" fmla="*/ 101869 h 6347123"/>
                <a:gd name="connsiteX0-2289" fmla="*/ 143783 w 11580086"/>
                <a:gd name="connsiteY0-2290" fmla="*/ 101805 h 6347059"/>
                <a:gd name="connsiteX1-2291" fmla="*/ 1709058 w 11580086"/>
                <a:gd name="connsiteY1-2292" fmla="*/ 85930 h 6347059"/>
                <a:gd name="connsiteX2-2293" fmla="*/ 3906158 w 11580086"/>
                <a:gd name="connsiteY2-2294" fmla="*/ 205 h 6347059"/>
                <a:gd name="connsiteX3-2295" fmla="*/ 6195333 w 11580086"/>
                <a:gd name="connsiteY3-2296" fmla="*/ 60530 h 6347059"/>
                <a:gd name="connsiteX4-2297" fmla="*/ 8401958 w 11580086"/>
                <a:gd name="connsiteY4-2298" fmla="*/ 9730 h 6347059"/>
                <a:gd name="connsiteX5-2299" fmla="*/ 10554608 w 11580086"/>
                <a:gd name="connsiteY5-2300" fmla="*/ 101805 h 6347059"/>
                <a:gd name="connsiteX6-2301" fmla="*/ 11507108 w 11580086"/>
                <a:gd name="connsiteY6-2302" fmla="*/ 124030 h 6347059"/>
                <a:gd name="connsiteX7-2303" fmla="*/ 11449958 w 11580086"/>
                <a:gd name="connsiteY7-2304" fmla="*/ 1533730 h 6347059"/>
                <a:gd name="connsiteX8-2305" fmla="*/ 11538858 w 11580086"/>
                <a:gd name="connsiteY8-2306" fmla="*/ 2416380 h 6347059"/>
                <a:gd name="connsiteX9-2307" fmla="*/ 11399158 w 11580086"/>
                <a:gd name="connsiteY9-2308" fmla="*/ 3556205 h 6347059"/>
                <a:gd name="connsiteX10-2309" fmla="*/ 11532508 w 11580086"/>
                <a:gd name="connsiteY10-2310" fmla="*/ 4565855 h 6347059"/>
                <a:gd name="connsiteX11-2311" fmla="*/ 11453133 w 11580086"/>
                <a:gd name="connsiteY11-2312" fmla="*/ 5391355 h 6347059"/>
                <a:gd name="connsiteX12-2313" fmla="*/ 11542033 w 11580086"/>
                <a:gd name="connsiteY12-2314" fmla="*/ 6134305 h 6347059"/>
                <a:gd name="connsiteX13-2315" fmla="*/ 10722883 w 11580086"/>
                <a:gd name="connsiteY13-2316" fmla="*/ 6267655 h 6347059"/>
                <a:gd name="connsiteX14-2317" fmla="*/ 9351283 w 11580086"/>
                <a:gd name="connsiteY14-2318" fmla="*/ 6229555 h 6347059"/>
                <a:gd name="connsiteX15-2319" fmla="*/ 7878083 w 11580086"/>
                <a:gd name="connsiteY15-2320" fmla="*/ 6105730 h 6347059"/>
                <a:gd name="connsiteX16-2321" fmla="*/ 6312808 w 11580086"/>
                <a:gd name="connsiteY16-2322" fmla="*/ 6254955 h 6347059"/>
                <a:gd name="connsiteX17-2323" fmla="*/ 4293508 w 11580086"/>
                <a:gd name="connsiteY17-2324" fmla="*/ 6188280 h 6347059"/>
                <a:gd name="connsiteX18-2325" fmla="*/ 2798083 w 11580086"/>
                <a:gd name="connsiteY18-2326" fmla="*/ 6347030 h 6347059"/>
                <a:gd name="connsiteX19-2327" fmla="*/ 1162958 w 11580086"/>
                <a:gd name="connsiteY19-2328" fmla="*/ 6200980 h 6347059"/>
                <a:gd name="connsiteX20-2329" fmla="*/ 77108 w 11580086"/>
                <a:gd name="connsiteY20-2330" fmla="*/ 6121605 h 6347059"/>
                <a:gd name="connsiteX21-2331" fmla="*/ 86633 w 11580086"/>
                <a:gd name="connsiteY21-2332" fmla="*/ 5054805 h 6347059"/>
                <a:gd name="connsiteX22-2333" fmla="*/ 70758 w 11580086"/>
                <a:gd name="connsiteY22-2334" fmla="*/ 3937205 h 6347059"/>
                <a:gd name="connsiteX23-2335" fmla="*/ 39008 w 11580086"/>
                <a:gd name="connsiteY23-2336" fmla="*/ 2489405 h 6347059"/>
                <a:gd name="connsiteX24-2337" fmla="*/ 105683 w 11580086"/>
                <a:gd name="connsiteY24-2338" fmla="*/ 1317830 h 6347059"/>
                <a:gd name="connsiteX25-2339" fmla="*/ 143783 w 11580086"/>
                <a:gd name="connsiteY25-2340" fmla="*/ 101805 h 6347059"/>
                <a:gd name="connsiteX0-2341" fmla="*/ 143783 w 11585839"/>
                <a:gd name="connsiteY0-2342" fmla="*/ 101805 h 6347059"/>
                <a:gd name="connsiteX1-2343" fmla="*/ 1709058 w 11585839"/>
                <a:gd name="connsiteY1-2344" fmla="*/ 85930 h 6347059"/>
                <a:gd name="connsiteX2-2345" fmla="*/ 3906158 w 11585839"/>
                <a:gd name="connsiteY2-2346" fmla="*/ 205 h 6347059"/>
                <a:gd name="connsiteX3-2347" fmla="*/ 6195333 w 11585839"/>
                <a:gd name="connsiteY3-2348" fmla="*/ 60530 h 6347059"/>
                <a:gd name="connsiteX4-2349" fmla="*/ 8401958 w 11585839"/>
                <a:gd name="connsiteY4-2350" fmla="*/ 9730 h 6347059"/>
                <a:gd name="connsiteX5-2351" fmla="*/ 10202183 w 11585839"/>
                <a:gd name="connsiteY5-2352" fmla="*/ 92280 h 6347059"/>
                <a:gd name="connsiteX6-2353" fmla="*/ 11507108 w 11585839"/>
                <a:gd name="connsiteY6-2354" fmla="*/ 124030 h 6347059"/>
                <a:gd name="connsiteX7-2355" fmla="*/ 11449958 w 11585839"/>
                <a:gd name="connsiteY7-2356" fmla="*/ 1533730 h 6347059"/>
                <a:gd name="connsiteX8-2357" fmla="*/ 11538858 w 11585839"/>
                <a:gd name="connsiteY8-2358" fmla="*/ 2416380 h 6347059"/>
                <a:gd name="connsiteX9-2359" fmla="*/ 11399158 w 11585839"/>
                <a:gd name="connsiteY9-2360" fmla="*/ 3556205 h 6347059"/>
                <a:gd name="connsiteX10-2361" fmla="*/ 11532508 w 11585839"/>
                <a:gd name="connsiteY10-2362" fmla="*/ 4565855 h 6347059"/>
                <a:gd name="connsiteX11-2363" fmla="*/ 11453133 w 11585839"/>
                <a:gd name="connsiteY11-2364" fmla="*/ 5391355 h 6347059"/>
                <a:gd name="connsiteX12-2365" fmla="*/ 11542033 w 11585839"/>
                <a:gd name="connsiteY12-2366" fmla="*/ 6134305 h 6347059"/>
                <a:gd name="connsiteX13-2367" fmla="*/ 10722883 w 11585839"/>
                <a:gd name="connsiteY13-2368" fmla="*/ 6267655 h 6347059"/>
                <a:gd name="connsiteX14-2369" fmla="*/ 9351283 w 11585839"/>
                <a:gd name="connsiteY14-2370" fmla="*/ 6229555 h 6347059"/>
                <a:gd name="connsiteX15-2371" fmla="*/ 7878083 w 11585839"/>
                <a:gd name="connsiteY15-2372" fmla="*/ 6105730 h 6347059"/>
                <a:gd name="connsiteX16-2373" fmla="*/ 6312808 w 11585839"/>
                <a:gd name="connsiteY16-2374" fmla="*/ 6254955 h 6347059"/>
                <a:gd name="connsiteX17-2375" fmla="*/ 4293508 w 11585839"/>
                <a:gd name="connsiteY17-2376" fmla="*/ 6188280 h 6347059"/>
                <a:gd name="connsiteX18-2377" fmla="*/ 2798083 w 11585839"/>
                <a:gd name="connsiteY18-2378" fmla="*/ 6347030 h 6347059"/>
                <a:gd name="connsiteX19-2379" fmla="*/ 1162958 w 11585839"/>
                <a:gd name="connsiteY19-2380" fmla="*/ 6200980 h 6347059"/>
                <a:gd name="connsiteX20-2381" fmla="*/ 77108 w 11585839"/>
                <a:gd name="connsiteY20-2382" fmla="*/ 6121605 h 6347059"/>
                <a:gd name="connsiteX21-2383" fmla="*/ 86633 w 11585839"/>
                <a:gd name="connsiteY21-2384" fmla="*/ 5054805 h 6347059"/>
                <a:gd name="connsiteX22-2385" fmla="*/ 70758 w 11585839"/>
                <a:gd name="connsiteY22-2386" fmla="*/ 3937205 h 6347059"/>
                <a:gd name="connsiteX23-2387" fmla="*/ 39008 w 11585839"/>
                <a:gd name="connsiteY23-2388" fmla="*/ 2489405 h 6347059"/>
                <a:gd name="connsiteX24-2389" fmla="*/ 105683 w 11585839"/>
                <a:gd name="connsiteY24-2390" fmla="*/ 1317830 h 6347059"/>
                <a:gd name="connsiteX25-2391" fmla="*/ 143783 w 11585839"/>
                <a:gd name="connsiteY25-2392" fmla="*/ 101805 h 6347059"/>
                <a:gd name="connsiteX0-2393" fmla="*/ 143783 w 11585839"/>
                <a:gd name="connsiteY0-2394" fmla="*/ 101805 h 6347059"/>
                <a:gd name="connsiteX1-2395" fmla="*/ 1709058 w 11585839"/>
                <a:gd name="connsiteY1-2396" fmla="*/ 85930 h 6347059"/>
                <a:gd name="connsiteX2-2397" fmla="*/ 3906158 w 11585839"/>
                <a:gd name="connsiteY2-2398" fmla="*/ 205 h 6347059"/>
                <a:gd name="connsiteX3-2399" fmla="*/ 6195333 w 11585839"/>
                <a:gd name="connsiteY3-2400" fmla="*/ 60530 h 6347059"/>
                <a:gd name="connsiteX4-2401" fmla="*/ 8401958 w 11585839"/>
                <a:gd name="connsiteY4-2402" fmla="*/ 9730 h 6347059"/>
                <a:gd name="connsiteX5-2403" fmla="*/ 10202183 w 11585839"/>
                <a:gd name="connsiteY5-2404" fmla="*/ 92280 h 6347059"/>
                <a:gd name="connsiteX6-2405" fmla="*/ 11507108 w 11585839"/>
                <a:gd name="connsiteY6-2406" fmla="*/ 124030 h 6347059"/>
                <a:gd name="connsiteX7-2407" fmla="*/ 11449958 w 11585839"/>
                <a:gd name="connsiteY7-2408" fmla="*/ 1533730 h 6347059"/>
                <a:gd name="connsiteX8-2409" fmla="*/ 11538858 w 11585839"/>
                <a:gd name="connsiteY8-2410" fmla="*/ 2416380 h 6347059"/>
                <a:gd name="connsiteX9-2411" fmla="*/ 11475358 w 11585839"/>
                <a:gd name="connsiteY9-2412" fmla="*/ 3556205 h 6347059"/>
                <a:gd name="connsiteX10-2413" fmla="*/ 11532508 w 11585839"/>
                <a:gd name="connsiteY10-2414" fmla="*/ 4565855 h 6347059"/>
                <a:gd name="connsiteX11-2415" fmla="*/ 11453133 w 11585839"/>
                <a:gd name="connsiteY11-2416" fmla="*/ 5391355 h 6347059"/>
                <a:gd name="connsiteX12-2417" fmla="*/ 11542033 w 11585839"/>
                <a:gd name="connsiteY12-2418" fmla="*/ 6134305 h 6347059"/>
                <a:gd name="connsiteX13-2419" fmla="*/ 10722883 w 11585839"/>
                <a:gd name="connsiteY13-2420" fmla="*/ 6267655 h 6347059"/>
                <a:gd name="connsiteX14-2421" fmla="*/ 9351283 w 11585839"/>
                <a:gd name="connsiteY14-2422" fmla="*/ 6229555 h 6347059"/>
                <a:gd name="connsiteX15-2423" fmla="*/ 7878083 w 11585839"/>
                <a:gd name="connsiteY15-2424" fmla="*/ 6105730 h 6347059"/>
                <a:gd name="connsiteX16-2425" fmla="*/ 6312808 w 11585839"/>
                <a:gd name="connsiteY16-2426" fmla="*/ 6254955 h 6347059"/>
                <a:gd name="connsiteX17-2427" fmla="*/ 4293508 w 11585839"/>
                <a:gd name="connsiteY17-2428" fmla="*/ 6188280 h 6347059"/>
                <a:gd name="connsiteX18-2429" fmla="*/ 2798083 w 11585839"/>
                <a:gd name="connsiteY18-2430" fmla="*/ 6347030 h 6347059"/>
                <a:gd name="connsiteX19-2431" fmla="*/ 1162958 w 11585839"/>
                <a:gd name="connsiteY19-2432" fmla="*/ 6200980 h 6347059"/>
                <a:gd name="connsiteX20-2433" fmla="*/ 77108 w 11585839"/>
                <a:gd name="connsiteY20-2434" fmla="*/ 6121605 h 6347059"/>
                <a:gd name="connsiteX21-2435" fmla="*/ 86633 w 11585839"/>
                <a:gd name="connsiteY21-2436" fmla="*/ 5054805 h 6347059"/>
                <a:gd name="connsiteX22-2437" fmla="*/ 70758 w 11585839"/>
                <a:gd name="connsiteY22-2438" fmla="*/ 3937205 h 6347059"/>
                <a:gd name="connsiteX23-2439" fmla="*/ 39008 w 11585839"/>
                <a:gd name="connsiteY23-2440" fmla="*/ 2489405 h 6347059"/>
                <a:gd name="connsiteX24-2441" fmla="*/ 105683 w 11585839"/>
                <a:gd name="connsiteY24-2442" fmla="*/ 1317830 h 6347059"/>
                <a:gd name="connsiteX25-2443" fmla="*/ 143783 w 11585839"/>
                <a:gd name="connsiteY25-2444" fmla="*/ 101805 h 6347059"/>
                <a:gd name="connsiteX0-2445" fmla="*/ 143783 w 11585839"/>
                <a:gd name="connsiteY0-2446" fmla="*/ 101805 h 6347059"/>
                <a:gd name="connsiteX1-2447" fmla="*/ 1709058 w 11585839"/>
                <a:gd name="connsiteY1-2448" fmla="*/ 85930 h 6347059"/>
                <a:gd name="connsiteX2-2449" fmla="*/ 3906158 w 11585839"/>
                <a:gd name="connsiteY2-2450" fmla="*/ 205 h 6347059"/>
                <a:gd name="connsiteX3-2451" fmla="*/ 6195333 w 11585839"/>
                <a:gd name="connsiteY3-2452" fmla="*/ 60530 h 6347059"/>
                <a:gd name="connsiteX4-2453" fmla="*/ 8401958 w 11585839"/>
                <a:gd name="connsiteY4-2454" fmla="*/ 9730 h 6347059"/>
                <a:gd name="connsiteX5-2455" fmla="*/ 10202183 w 11585839"/>
                <a:gd name="connsiteY5-2456" fmla="*/ 92280 h 6347059"/>
                <a:gd name="connsiteX6-2457" fmla="*/ 11507108 w 11585839"/>
                <a:gd name="connsiteY6-2458" fmla="*/ 124030 h 6347059"/>
                <a:gd name="connsiteX7-2459" fmla="*/ 11449958 w 11585839"/>
                <a:gd name="connsiteY7-2460" fmla="*/ 1533730 h 6347059"/>
                <a:gd name="connsiteX8-2461" fmla="*/ 11538858 w 11585839"/>
                <a:gd name="connsiteY8-2462" fmla="*/ 2416380 h 6347059"/>
                <a:gd name="connsiteX9-2463" fmla="*/ 11475358 w 11585839"/>
                <a:gd name="connsiteY9-2464" fmla="*/ 3556205 h 6347059"/>
                <a:gd name="connsiteX10-2465" fmla="*/ 11532508 w 11585839"/>
                <a:gd name="connsiteY10-2466" fmla="*/ 4565855 h 6347059"/>
                <a:gd name="connsiteX11-2467" fmla="*/ 11453133 w 11585839"/>
                <a:gd name="connsiteY11-2468" fmla="*/ 5391355 h 6347059"/>
                <a:gd name="connsiteX12-2469" fmla="*/ 11542033 w 11585839"/>
                <a:gd name="connsiteY12-2470" fmla="*/ 6134305 h 6347059"/>
                <a:gd name="connsiteX13-2471" fmla="*/ 10722883 w 11585839"/>
                <a:gd name="connsiteY13-2472" fmla="*/ 6267655 h 6347059"/>
                <a:gd name="connsiteX14-2473" fmla="*/ 9351283 w 11585839"/>
                <a:gd name="connsiteY14-2474" fmla="*/ 6229555 h 6347059"/>
                <a:gd name="connsiteX15-2475" fmla="*/ 7887608 w 11585839"/>
                <a:gd name="connsiteY15-2476" fmla="*/ 6172405 h 6347059"/>
                <a:gd name="connsiteX16-2477" fmla="*/ 6312808 w 11585839"/>
                <a:gd name="connsiteY16-2478" fmla="*/ 6254955 h 6347059"/>
                <a:gd name="connsiteX17-2479" fmla="*/ 4293508 w 11585839"/>
                <a:gd name="connsiteY17-2480" fmla="*/ 6188280 h 6347059"/>
                <a:gd name="connsiteX18-2481" fmla="*/ 2798083 w 11585839"/>
                <a:gd name="connsiteY18-2482" fmla="*/ 6347030 h 6347059"/>
                <a:gd name="connsiteX19-2483" fmla="*/ 1162958 w 11585839"/>
                <a:gd name="connsiteY19-2484" fmla="*/ 6200980 h 6347059"/>
                <a:gd name="connsiteX20-2485" fmla="*/ 77108 w 11585839"/>
                <a:gd name="connsiteY20-2486" fmla="*/ 6121605 h 6347059"/>
                <a:gd name="connsiteX21-2487" fmla="*/ 86633 w 11585839"/>
                <a:gd name="connsiteY21-2488" fmla="*/ 5054805 h 6347059"/>
                <a:gd name="connsiteX22-2489" fmla="*/ 70758 w 11585839"/>
                <a:gd name="connsiteY22-2490" fmla="*/ 3937205 h 6347059"/>
                <a:gd name="connsiteX23-2491" fmla="*/ 39008 w 11585839"/>
                <a:gd name="connsiteY23-2492" fmla="*/ 2489405 h 6347059"/>
                <a:gd name="connsiteX24-2493" fmla="*/ 105683 w 11585839"/>
                <a:gd name="connsiteY24-2494" fmla="*/ 1317830 h 6347059"/>
                <a:gd name="connsiteX25-2495" fmla="*/ 143783 w 11585839"/>
                <a:gd name="connsiteY25-2496" fmla="*/ 101805 h 6347059"/>
                <a:gd name="connsiteX0-2497" fmla="*/ 143783 w 11585839"/>
                <a:gd name="connsiteY0-2498" fmla="*/ 101805 h 6289932"/>
                <a:gd name="connsiteX1-2499" fmla="*/ 1709058 w 11585839"/>
                <a:gd name="connsiteY1-2500" fmla="*/ 85930 h 6289932"/>
                <a:gd name="connsiteX2-2501" fmla="*/ 3906158 w 11585839"/>
                <a:gd name="connsiteY2-2502" fmla="*/ 205 h 6289932"/>
                <a:gd name="connsiteX3-2503" fmla="*/ 6195333 w 11585839"/>
                <a:gd name="connsiteY3-2504" fmla="*/ 60530 h 6289932"/>
                <a:gd name="connsiteX4-2505" fmla="*/ 8401958 w 11585839"/>
                <a:gd name="connsiteY4-2506" fmla="*/ 9730 h 6289932"/>
                <a:gd name="connsiteX5-2507" fmla="*/ 10202183 w 11585839"/>
                <a:gd name="connsiteY5-2508" fmla="*/ 92280 h 6289932"/>
                <a:gd name="connsiteX6-2509" fmla="*/ 11507108 w 11585839"/>
                <a:gd name="connsiteY6-2510" fmla="*/ 124030 h 6289932"/>
                <a:gd name="connsiteX7-2511" fmla="*/ 11449958 w 11585839"/>
                <a:gd name="connsiteY7-2512" fmla="*/ 1533730 h 6289932"/>
                <a:gd name="connsiteX8-2513" fmla="*/ 11538858 w 11585839"/>
                <a:gd name="connsiteY8-2514" fmla="*/ 2416380 h 6289932"/>
                <a:gd name="connsiteX9-2515" fmla="*/ 11475358 w 11585839"/>
                <a:gd name="connsiteY9-2516" fmla="*/ 3556205 h 6289932"/>
                <a:gd name="connsiteX10-2517" fmla="*/ 11532508 w 11585839"/>
                <a:gd name="connsiteY10-2518" fmla="*/ 4565855 h 6289932"/>
                <a:gd name="connsiteX11-2519" fmla="*/ 11453133 w 11585839"/>
                <a:gd name="connsiteY11-2520" fmla="*/ 5391355 h 6289932"/>
                <a:gd name="connsiteX12-2521" fmla="*/ 11542033 w 11585839"/>
                <a:gd name="connsiteY12-2522" fmla="*/ 6134305 h 6289932"/>
                <a:gd name="connsiteX13-2523" fmla="*/ 10722883 w 11585839"/>
                <a:gd name="connsiteY13-2524" fmla="*/ 6267655 h 6289932"/>
                <a:gd name="connsiteX14-2525" fmla="*/ 9351283 w 11585839"/>
                <a:gd name="connsiteY14-2526" fmla="*/ 6229555 h 6289932"/>
                <a:gd name="connsiteX15-2527" fmla="*/ 7887608 w 11585839"/>
                <a:gd name="connsiteY15-2528" fmla="*/ 6172405 h 6289932"/>
                <a:gd name="connsiteX16-2529" fmla="*/ 6312808 w 11585839"/>
                <a:gd name="connsiteY16-2530" fmla="*/ 6254955 h 6289932"/>
                <a:gd name="connsiteX17-2531" fmla="*/ 4293508 w 11585839"/>
                <a:gd name="connsiteY17-2532" fmla="*/ 6188280 h 6289932"/>
                <a:gd name="connsiteX18-2533" fmla="*/ 2712358 w 11585839"/>
                <a:gd name="connsiteY18-2534" fmla="*/ 6289880 h 6289932"/>
                <a:gd name="connsiteX19-2535" fmla="*/ 1162958 w 11585839"/>
                <a:gd name="connsiteY19-2536" fmla="*/ 6200980 h 6289932"/>
                <a:gd name="connsiteX20-2537" fmla="*/ 77108 w 11585839"/>
                <a:gd name="connsiteY20-2538" fmla="*/ 6121605 h 6289932"/>
                <a:gd name="connsiteX21-2539" fmla="*/ 86633 w 11585839"/>
                <a:gd name="connsiteY21-2540" fmla="*/ 5054805 h 6289932"/>
                <a:gd name="connsiteX22-2541" fmla="*/ 70758 w 11585839"/>
                <a:gd name="connsiteY22-2542" fmla="*/ 3937205 h 6289932"/>
                <a:gd name="connsiteX23-2543" fmla="*/ 39008 w 11585839"/>
                <a:gd name="connsiteY23-2544" fmla="*/ 2489405 h 6289932"/>
                <a:gd name="connsiteX24-2545" fmla="*/ 105683 w 11585839"/>
                <a:gd name="connsiteY24-2546" fmla="*/ 1317830 h 6289932"/>
                <a:gd name="connsiteX25-2547" fmla="*/ 143783 w 11585839"/>
                <a:gd name="connsiteY25-2548" fmla="*/ 101805 h 6289932"/>
                <a:gd name="connsiteX0-2549" fmla="*/ 143783 w 11585839"/>
                <a:gd name="connsiteY0-2550" fmla="*/ 101805 h 6291080"/>
                <a:gd name="connsiteX1-2551" fmla="*/ 1709058 w 11585839"/>
                <a:gd name="connsiteY1-2552" fmla="*/ 85930 h 6291080"/>
                <a:gd name="connsiteX2-2553" fmla="*/ 3906158 w 11585839"/>
                <a:gd name="connsiteY2-2554" fmla="*/ 205 h 6291080"/>
                <a:gd name="connsiteX3-2555" fmla="*/ 6195333 w 11585839"/>
                <a:gd name="connsiteY3-2556" fmla="*/ 60530 h 6291080"/>
                <a:gd name="connsiteX4-2557" fmla="*/ 8401958 w 11585839"/>
                <a:gd name="connsiteY4-2558" fmla="*/ 9730 h 6291080"/>
                <a:gd name="connsiteX5-2559" fmla="*/ 10202183 w 11585839"/>
                <a:gd name="connsiteY5-2560" fmla="*/ 92280 h 6291080"/>
                <a:gd name="connsiteX6-2561" fmla="*/ 11507108 w 11585839"/>
                <a:gd name="connsiteY6-2562" fmla="*/ 124030 h 6291080"/>
                <a:gd name="connsiteX7-2563" fmla="*/ 11449958 w 11585839"/>
                <a:gd name="connsiteY7-2564" fmla="*/ 1533730 h 6291080"/>
                <a:gd name="connsiteX8-2565" fmla="*/ 11538858 w 11585839"/>
                <a:gd name="connsiteY8-2566" fmla="*/ 2416380 h 6291080"/>
                <a:gd name="connsiteX9-2567" fmla="*/ 11475358 w 11585839"/>
                <a:gd name="connsiteY9-2568" fmla="*/ 3556205 h 6291080"/>
                <a:gd name="connsiteX10-2569" fmla="*/ 11532508 w 11585839"/>
                <a:gd name="connsiteY10-2570" fmla="*/ 4565855 h 6291080"/>
                <a:gd name="connsiteX11-2571" fmla="*/ 11453133 w 11585839"/>
                <a:gd name="connsiteY11-2572" fmla="*/ 5391355 h 6291080"/>
                <a:gd name="connsiteX12-2573" fmla="*/ 11542033 w 11585839"/>
                <a:gd name="connsiteY12-2574" fmla="*/ 6134305 h 6291080"/>
                <a:gd name="connsiteX13-2575" fmla="*/ 10722883 w 11585839"/>
                <a:gd name="connsiteY13-2576" fmla="*/ 6267655 h 6291080"/>
                <a:gd name="connsiteX14-2577" fmla="*/ 9351283 w 11585839"/>
                <a:gd name="connsiteY14-2578" fmla="*/ 6229555 h 6291080"/>
                <a:gd name="connsiteX15-2579" fmla="*/ 7887608 w 11585839"/>
                <a:gd name="connsiteY15-2580" fmla="*/ 6172405 h 6291080"/>
                <a:gd name="connsiteX16-2581" fmla="*/ 6312808 w 11585839"/>
                <a:gd name="connsiteY16-2582" fmla="*/ 6254955 h 6291080"/>
                <a:gd name="connsiteX17-2583" fmla="*/ 4302744 w 11585839"/>
                <a:gd name="connsiteY17-2584" fmla="*/ 6132862 h 6291080"/>
                <a:gd name="connsiteX18-2585" fmla="*/ 2712358 w 11585839"/>
                <a:gd name="connsiteY18-2586" fmla="*/ 6289880 h 6291080"/>
                <a:gd name="connsiteX19-2587" fmla="*/ 1162958 w 11585839"/>
                <a:gd name="connsiteY19-2588" fmla="*/ 6200980 h 6291080"/>
                <a:gd name="connsiteX20-2589" fmla="*/ 77108 w 11585839"/>
                <a:gd name="connsiteY20-2590" fmla="*/ 6121605 h 6291080"/>
                <a:gd name="connsiteX21-2591" fmla="*/ 86633 w 11585839"/>
                <a:gd name="connsiteY21-2592" fmla="*/ 5054805 h 6291080"/>
                <a:gd name="connsiteX22-2593" fmla="*/ 70758 w 11585839"/>
                <a:gd name="connsiteY22-2594" fmla="*/ 3937205 h 6291080"/>
                <a:gd name="connsiteX23-2595" fmla="*/ 39008 w 11585839"/>
                <a:gd name="connsiteY23-2596" fmla="*/ 2489405 h 6291080"/>
                <a:gd name="connsiteX24-2597" fmla="*/ 105683 w 11585839"/>
                <a:gd name="connsiteY24-2598" fmla="*/ 1317830 h 6291080"/>
                <a:gd name="connsiteX25-2599" fmla="*/ 143783 w 11585839"/>
                <a:gd name="connsiteY25-2600" fmla="*/ 101805 h 6291080"/>
                <a:gd name="connsiteX0-2601" fmla="*/ 143783 w 11585839"/>
                <a:gd name="connsiteY0-2602" fmla="*/ 101805 h 6291080"/>
                <a:gd name="connsiteX1-2603" fmla="*/ 1709058 w 11585839"/>
                <a:gd name="connsiteY1-2604" fmla="*/ 85930 h 6291080"/>
                <a:gd name="connsiteX2-2605" fmla="*/ 3906158 w 11585839"/>
                <a:gd name="connsiteY2-2606" fmla="*/ 205 h 6291080"/>
                <a:gd name="connsiteX3-2607" fmla="*/ 6195333 w 11585839"/>
                <a:gd name="connsiteY3-2608" fmla="*/ 60530 h 6291080"/>
                <a:gd name="connsiteX4-2609" fmla="*/ 8401958 w 11585839"/>
                <a:gd name="connsiteY4-2610" fmla="*/ 9730 h 6291080"/>
                <a:gd name="connsiteX5-2611" fmla="*/ 10202183 w 11585839"/>
                <a:gd name="connsiteY5-2612" fmla="*/ 92280 h 6291080"/>
                <a:gd name="connsiteX6-2613" fmla="*/ 11507108 w 11585839"/>
                <a:gd name="connsiteY6-2614" fmla="*/ 124030 h 6291080"/>
                <a:gd name="connsiteX7-2615" fmla="*/ 11449958 w 11585839"/>
                <a:gd name="connsiteY7-2616" fmla="*/ 1533730 h 6291080"/>
                <a:gd name="connsiteX8-2617" fmla="*/ 11538858 w 11585839"/>
                <a:gd name="connsiteY8-2618" fmla="*/ 2416380 h 6291080"/>
                <a:gd name="connsiteX9-2619" fmla="*/ 11475358 w 11585839"/>
                <a:gd name="connsiteY9-2620" fmla="*/ 3556205 h 6291080"/>
                <a:gd name="connsiteX10-2621" fmla="*/ 11532508 w 11585839"/>
                <a:gd name="connsiteY10-2622" fmla="*/ 4565855 h 6291080"/>
                <a:gd name="connsiteX11-2623" fmla="*/ 11453133 w 11585839"/>
                <a:gd name="connsiteY11-2624" fmla="*/ 5391355 h 6291080"/>
                <a:gd name="connsiteX12-2625" fmla="*/ 11542033 w 11585839"/>
                <a:gd name="connsiteY12-2626" fmla="*/ 6134305 h 6291080"/>
                <a:gd name="connsiteX13-2627" fmla="*/ 10722883 w 11585839"/>
                <a:gd name="connsiteY13-2628" fmla="*/ 6267655 h 6291080"/>
                <a:gd name="connsiteX14-2629" fmla="*/ 9351283 w 11585839"/>
                <a:gd name="connsiteY14-2630" fmla="*/ 6229555 h 6291080"/>
                <a:gd name="connsiteX15-2631" fmla="*/ 7887608 w 11585839"/>
                <a:gd name="connsiteY15-2632" fmla="*/ 6172405 h 6291080"/>
                <a:gd name="connsiteX16-2633" fmla="*/ 6312808 w 11585839"/>
                <a:gd name="connsiteY16-2634" fmla="*/ 6134883 h 6291080"/>
                <a:gd name="connsiteX17-2635" fmla="*/ 4302744 w 11585839"/>
                <a:gd name="connsiteY17-2636" fmla="*/ 6132862 h 6291080"/>
                <a:gd name="connsiteX18-2637" fmla="*/ 2712358 w 11585839"/>
                <a:gd name="connsiteY18-2638" fmla="*/ 6289880 h 6291080"/>
                <a:gd name="connsiteX19-2639" fmla="*/ 1162958 w 11585839"/>
                <a:gd name="connsiteY19-2640" fmla="*/ 6200980 h 6291080"/>
                <a:gd name="connsiteX20-2641" fmla="*/ 77108 w 11585839"/>
                <a:gd name="connsiteY20-2642" fmla="*/ 6121605 h 6291080"/>
                <a:gd name="connsiteX21-2643" fmla="*/ 86633 w 11585839"/>
                <a:gd name="connsiteY21-2644" fmla="*/ 5054805 h 6291080"/>
                <a:gd name="connsiteX22-2645" fmla="*/ 70758 w 11585839"/>
                <a:gd name="connsiteY22-2646" fmla="*/ 3937205 h 6291080"/>
                <a:gd name="connsiteX23-2647" fmla="*/ 39008 w 11585839"/>
                <a:gd name="connsiteY23-2648" fmla="*/ 2489405 h 6291080"/>
                <a:gd name="connsiteX24-2649" fmla="*/ 105683 w 11585839"/>
                <a:gd name="connsiteY24-2650" fmla="*/ 1317830 h 6291080"/>
                <a:gd name="connsiteX25-2651" fmla="*/ 143783 w 11585839"/>
                <a:gd name="connsiteY25-2652" fmla="*/ 101805 h 6291080"/>
                <a:gd name="connsiteX0-2653" fmla="*/ 143783 w 11585839"/>
                <a:gd name="connsiteY0-2654" fmla="*/ 101805 h 6291080"/>
                <a:gd name="connsiteX1-2655" fmla="*/ 1709058 w 11585839"/>
                <a:gd name="connsiteY1-2656" fmla="*/ 85930 h 6291080"/>
                <a:gd name="connsiteX2-2657" fmla="*/ 3906158 w 11585839"/>
                <a:gd name="connsiteY2-2658" fmla="*/ 205 h 6291080"/>
                <a:gd name="connsiteX3-2659" fmla="*/ 6195333 w 11585839"/>
                <a:gd name="connsiteY3-2660" fmla="*/ 60530 h 6291080"/>
                <a:gd name="connsiteX4-2661" fmla="*/ 8401958 w 11585839"/>
                <a:gd name="connsiteY4-2662" fmla="*/ 9730 h 6291080"/>
                <a:gd name="connsiteX5-2663" fmla="*/ 10202183 w 11585839"/>
                <a:gd name="connsiteY5-2664" fmla="*/ 92280 h 6291080"/>
                <a:gd name="connsiteX6-2665" fmla="*/ 11507108 w 11585839"/>
                <a:gd name="connsiteY6-2666" fmla="*/ 124030 h 6291080"/>
                <a:gd name="connsiteX7-2667" fmla="*/ 11449958 w 11585839"/>
                <a:gd name="connsiteY7-2668" fmla="*/ 1533730 h 6291080"/>
                <a:gd name="connsiteX8-2669" fmla="*/ 11538858 w 11585839"/>
                <a:gd name="connsiteY8-2670" fmla="*/ 2416380 h 6291080"/>
                <a:gd name="connsiteX9-2671" fmla="*/ 11475358 w 11585839"/>
                <a:gd name="connsiteY9-2672" fmla="*/ 3556205 h 6291080"/>
                <a:gd name="connsiteX10-2673" fmla="*/ 11532508 w 11585839"/>
                <a:gd name="connsiteY10-2674" fmla="*/ 4565855 h 6291080"/>
                <a:gd name="connsiteX11-2675" fmla="*/ 11453133 w 11585839"/>
                <a:gd name="connsiteY11-2676" fmla="*/ 5391355 h 6291080"/>
                <a:gd name="connsiteX12-2677" fmla="*/ 11542033 w 11585839"/>
                <a:gd name="connsiteY12-2678" fmla="*/ 6134305 h 6291080"/>
                <a:gd name="connsiteX13-2679" fmla="*/ 10722883 w 11585839"/>
                <a:gd name="connsiteY13-2680" fmla="*/ 6267655 h 6291080"/>
                <a:gd name="connsiteX14-2681" fmla="*/ 9351283 w 11585839"/>
                <a:gd name="connsiteY14-2682" fmla="*/ 6229555 h 6291080"/>
                <a:gd name="connsiteX15-2683" fmla="*/ 7896844 w 11585839"/>
                <a:gd name="connsiteY15-2684" fmla="*/ 6135459 h 6291080"/>
                <a:gd name="connsiteX16-2685" fmla="*/ 6312808 w 11585839"/>
                <a:gd name="connsiteY16-2686" fmla="*/ 6134883 h 6291080"/>
                <a:gd name="connsiteX17-2687" fmla="*/ 4302744 w 11585839"/>
                <a:gd name="connsiteY17-2688" fmla="*/ 6132862 h 6291080"/>
                <a:gd name="connsiteX18-2689" fmla="*/ 2712358 w 11585839"/>
                <a:gd name="connsiteY18-2690" fmla="*/ 6289880 h 6291080"/>
                <a:gd name="connsiteX19-2691" fmla="*/ 1162958 w 11585839"/>
                <a:gd name="connsiteY19-2692" fmla="*/ 6200980 h 6291080"/>
                <a:gd name="connsiteX20-2693" fmla="*/ 77108 w 11585839"/>
                <a:gd name="connsiteY20-2694" fmla="*/ 6121605 h 6291080"/>
                <a:gd name="connsiteX21-2695" fmla="*/ 86633 w 11585839"/>
                <a:gd name="connsiteY21-2696" fmla="*/ 5054805 h 6291080"/>
                <a:gd name="connsiteX22-2697" fmla="*/ 70758 w 11585839"/>
                <a:gd name="connsiteY22-2698" fmla="*/ 3937205 h 6291080"/>
                <a:gd name="connsiteX23-2699" fmla="*/ 39008 w 11585839"/>
                <a:gd name="connsiteY23-2700" fmla="*/ 2489405 h 6291080"/>
                <a:gd name="connsiteX24-2701" fmla="*/ 105683 w 11585839"/>
                <a:gd name="connsiteY24-2702" fmla="*/ 1317830 h 6291080"/>
                <a:gd name="connsiteX25-2703" fmla="*/ 143783 w 11585839"/>
                <a:gd name="connsiteY25-2704" fmla="*/ 101805 h 6291080"/>
                <a:gd name="connsiteX0-2705" fmla="*/ 143783 w 11585839"/>
                <a:gd name="connsiteY0-2706" fmla="*/ 101805 h 6271922"/>
                <a:gd name="connsiteX1-2707" fmla="*/ 1709058 w 11585839"/>
                <a:gd name="connsiteY1-2708" fmla="*/ 85930 h 6271922"/>
                <a:gd name="connsiteX2-2709" fmla="*/ 3906158 w 11585839"/>
                <a:gd name="connsiteY2-2710" fmla="*/ 205 h 6271922"/>
                <a:gd name="connsiteX3-2711" fmla="*/ 6195333 w 11585839"/>
                <a:gd name="connsiteY3-2712" fmla="*/ 60530 h 6271922"/>
                <a:gd name="connsiteX4-2713" fmla="*/ 8401958 w 11585839"/>
                <a:gd name="connsiteY4-2714" fmla="*/ 9730 h 6271922"/>
                <a:gd name="connsiteX5-2715" fmla="*/ 10202183 w 11585839"/>
                <a:gd name="connsiteY5-2716" fmla="*/ 92280 h 6271922"/>
                <a:gd name="connsiteX6-2717" fmla="*/ 11507108 w 11585839"/>
                <a:gd name="connsiteY6-2718" fmla="*/ 124030 h 6271922"/>
                <a:gd name="connsiteX7-2719" fmla="*/ 11449958 w 11585839"/>
                <a:gd name="connsiteY7-2720" fmla="*/ 1533730 h 6271922"/>
                <a:gd name="connsiteX8-2721" fmla="*/ 11538858 w 11585839"/>
                <a:gd name="connsiteY8-2722" fmla="*/ 2416380 h 6271922"/>
                <a:gd name="connsiteX9-2723" fmla="*/ 11475358 w 11585839"/>
                <a:gd name="connsiteY9-2724" fmla="*/ 3556205 h 6271922"/>
                <a:gd name="connsiteX10-2725" fmla="*/ 11532508 w 11585839"/>
                <a:gd name="connsiteY10-2726" fmla="*/ 4565855 h 6271922"/>
                <a:gd name="connsiteX11-2727" fmla="*/ 11453133 w 11585839"/>
                <a:gd name="connsiteY11-2728" fmla="*/ 5391355 h 6271922"/>
                <a:gd name="connsiteX12-2729" fmla="*/ 11542033 w 11585839"/>
                <a:gd name="connsiteY12-2730" fmla="*/ 6134305 h 6271922"/>
                <a:gd name="connsiteX13-2731" fmla="*/ 10722883 w 11585839"/>
                <a:gd name="connsiteY13-2732" fmla="*/ 6267655 h 6271922"/>
                <a:gd name="connsiteX14-2733" fmla="*/ 9351283 w 11585839"/>
                <a:gd name="connsiteY14-2734" fmla="*/ 6229555 h 6271922"/>
                <a:gd name="connsiteX15-2735" fmla="*/ 7896844 w 11585839"/>
                <a:gd name="connsiteY15-2736" fmla="*/ 6135459 h 6271922"/>
                <a:gd name="connsiteX16-2737" fmla="*/ 6312808 w 11585839"/>
                <a:gd name="connsiteY16-2738" fmla="*/ 6134883 h 6271922"/>
                <a:gd name="connsiteX17-2739" fmla="*/ 4302744 w 11585839"/>
                <a:gd name="connsiteY17-2740" fmla="*/ 6132862 h 6271922"/>
                <a:gd name="connsiteX18-2741" fmla="*/ 2777012 w 11585839"/>
                <a:gd name="connsiteY18-2742" fmla="*/ 6142098 h 6271922"/>
                <a:gd name="connsiteX19-2743" fmla="*/ 1162958 w 11585839"/>
                <a:gd name="connsiteY19-2744" fmla="*/ 6200980 h 6271922"/>
                <a:gd name="connsiteX20-2745" fmla="*/ 77108 w 11585839"/>
                <a:gd name="connsiteY20-2746" fmla="*/ 6121605 h 6271922"/>
                <a:gd name="connsiteX21-2747" fmla="*/ 86633 w 11585839"/>
                <a:gd name="connsiteY21-2748" fmla="*/ 5054805 h 6271922"/>
                <a:gd name="connsiteX22-2749" fmla="*/ 70758 w 11585839"/>
                <a:gd name="connsiteY22-2750" fmla="*/ 3937205 h 6271922"/>
                <a:gd name="connsiteX23-2751" fmla="*/ 39008 w 11585839"/>
                <a:gd name="connsiteY23-2752" fmla="*/ 2489405 h 6271922"/>
                <a:gd name="connsiteX24-2753" fmla="*/ 105683 w 11585839"/>
                <a:gd name="connsiteY24-2754" fmla="*/ 1317830 h 6271922"/>
                <a:gd name="connsiteX25-2755" fmla="*/ 143783 w 11585839"/>
                <a:gd name="connsiteY25-2756" fmla="*/ 101805 h 6271922"/>
                <a:gd name="connsiteX0-2757" fmla="*/ 143783 w 11585839"/>
                <a:gd name="connsiteY0-2758" fmla="*/ 101805 h 6271343"/>
                <a:gd name="connsiteX1-2759" fmla="*/ 1709058 w 11585839"/>
                <a:gd name="connsiteY1-2760" fmla="*/ 85930 h 6271343"/>
                <a:gd name="connsiteX2-2761" fmla="*/ 3906158 w 11585839"/>
                <a:gd name="connsiteY2-2762" fmla="*/ 205 h 6271343"/>
                <a:gd name="connsiteX3-2763" fmla="*/ 6195333 w 11585839"/>
                <a:gd name="connsiteY3-2764" fmla="*/ 60530 h 6271343"/>
                <a:gd name="connsiteX4-2765" fmla="*/ 8401958 w 11585839"/>
                <a:gd name="connsiteY4-2766" fmla="*/ 9730 h 6271343"/>
                <a:gd name="connsiteX5-2767" fmla="*/ 10202183 w 11585839"/>
                <a:gd name="connsiteY5-2768" fmla="*/ 92280 h 6271343"/>
                <a:gd name="connsiteX6-2769" fmla="*/ 11507108 w 11585839"/>
                <a:gd name="connsiteY6-2770" fmla="*/ 124030 h 6271343"/>
                <a:gd name="connsiteX7-2771" fmla="*/ 11449958 w 11585839"/>
                <a:gd name="connsiteY7-2772" fmla="*/ 1533730 h 6271343"/>
                <a:gd name="connsiteX8-2773" fmla="*/ 11538858 w 11585839"/>
                <a:gd name="connsiteY8-2774" fmla="*/ 2416380 h 6271343"/>
                <a:gd name="connsiteX9-2775" fmla="*/ 11475358 w 11585839"/>
                <a:gd name="connsiteY9-2776" fmla="*/ 3556205 h 6271343"/>
                <a:gd name="connsiteX10-2777" fmla="*/ 11532508 w 11585839"/>
                <a:gd name="connsiteY10-2778" fmla="*/ 4565855 h 6271343"/>
                <a:gd name="connsiteX11-2779" fmla="*/ 11453133 w 11585839"/>
                <a:gd name="connsiteY11-2780" fmla="*/ 5391355 h 6271343"/>
                <a:gd name="connsiteX12-2781" fmla="*/ 11542033 w 11585839"/>
                <a:gd name="connsiteY12-2782" fmla="*/ 6134305 h 6271343"/>
                <a:gd name="connsiteX13-2783" fmla="*/ 10722883 w 11585839"/>
                <a:gd name="connsiteY13-2784" fmla="*/ 6267655 h 6271343"/>
                <a:gd name="connsiteX14-2785" fmla="*/ 9351283 w 11585839"/>
                <a:gd name="connsiteY14-2786" fmla="*/ 6229555 h 6271343"/>
                <a:gd name="connsiteX15-2787" fmla="*/ 7896844 w 11585839"/>
                <a:gd name="connsiteY15-2788" fmla="*/ 6181640 h 6271343"/>
                <a:gd name="connsiteX16-2789" fmla="*/ 6312808 w 11585839"/>
                <a:gd name="connsiteY16-2790" fmla="*/ 6134883 h 6271343"/>
                <a:gd name="connsiteX17-2791" fmla="*/ 4302744 w 11585839"/>
                <a:gd name="connsiteY17-2792" fmla="*/ 6132862 h 6271343"/>
                <a:gd name="connsiteX18-2793" fmla="*/ 2777012 w 11585839"/>
                <a:gd name="connsiteY18-2794" fmla="*/ 6142098 h 6271343"/>
                <a:gd name="connsiteX19-2795" fmla="*/ 1162958 w 11585839"/>
                <a:gd name="connsiteY19-2796" fmla="*/ 6200980 h 6271343"/>
                <a:gd name="connsiteX20-2797" fmla="*/ 77108 w 11585839"/>
                <a:gd name="connsiteY20-2798" fmla="*/ 6121605 h 6271343"/>
                <a:gd name="connsiteX21-2799" fmla="*/ 86633 w 11585839"/>
                <a:gd name="connsiteY21-2800" fmla="*/ 5054805 h 6271343"/>
                <a:gd name="connsiteX22-2801" fmla="*/ 70758 w 11585839"/>
                <a:gd name="connsiteY22-2802" fmla="*/ 3937205 h 6271343"/>
                <a:gd name="connsiteX23-2803" fmla="*/ 39008 w 11585839"/>
                <a:gd name="connsiteY23-2804" fmla="*/ 2489405 h 6271343"/>
                <a:gd name="connsiteX24-2805" fmla="*/ 105683 w 11585839"/>
                <a:gd name="connsiteY24-2806" fmla="*/ 1317830 h 6271343"/>
                <a:gd name="connsiteX25-2807" fmla="*/ 143783 w 11585839"/>
                <a:gd name="connsiteY25-2808" fmla="*/ 101805 h 6271343"/>
                <a:gd name="connsiteX0-2809" fmla="*/ 143783 w 11585839"/>
                <a:gd name="connsiteY0-2810" fmla="*/ 101805 h 6271343"/>
                <a:gd name="connsiteX1-2811" fmla="*/ 1709058 w 11585839"/>
                <a:gd name="connsiteY1-2812" fmla="*/ 85930 h 6271343"/>
                <a:gd name="connsiteX2-2813" fmla="*/ 3906158 w 11585839"/>
                <a:gd name="connsiteY2-2814" fmla="*/ 205 h 6271343"/>
                <a:gd name="connsiteX3-2815" fmla="*/ 6195333 w 11585839"/>
                <a:gd name="connsiteY3-2816" fmla="*/ 60530 h 6271343"/>
                <a:gd name="connsiteX4-2817" fmla="*/ 8401958 w 11585839"/>
                <a:gd name="connsiteY4-2818" fmla="*/ 9730 h 6271343"/>
                <a:gd name="connsiteX5-2819" fmla="*/ 10202183 w 11585839"/>
                <a:gd name="connsiteY5-2820" fmla="*/ 92280 h 6271343"/>
                <a:gd name="connsiteX6-2821" fmla="*/ 11507108 w 11585839"/>
                <a:gd name="connsiteY6-2822" fmla="*/ 124030 h 6271343"/>
                <a:gd name="connsiteX7-2823" fmla="*/ 11449958 w 11585839"/>
                <a:gd name="connsiteY7-2824" fmla="*/ 1533730 h 6271343"/>
                <a:gd name="connsiteX8-2825" fmla="*/ 11538858 w 11585839"/>
                <a:gd name="connsiteY8-2826" fmla="*/ 2416380 h 6271343"/>
                <a:gd name="connsiteX9-2827" fmla="*/ 11475358 w 11585839"/>
                <a:gd name="connsiteY9-2828" fmla="*/ 3556205 h 6271343"/>
                <a:gd name="connsiteX10-2829" fmla="*/ 11532508 w 11585839"/>
                <a:gd name="connsiteY10-2830" fmla="*/ 4565855 h 6271343"/>
                <a:gd name="connsiteX11-2831" fmla="*/ 11453133 w 11585839"/>
                <a:gd name="connsiteY11-2832" fmla="*/ 5391355 h 6271343"/>
                <a:gd name="connsiteX12-2833" fmla="*/ 11542033 w 11585839"/>
                <a:gd name="connsiteY12-2834" fmla="*/ 6134305 h 6271343"/>
                <a:gd name="connsiteX13-2835" fmla="*/ 10722883 w 11585839"/>
                <a:gd name="connsiteY13-2836" fmla="*/ 6267655 h 6271343"/>
                <a:gd name="connsiteX14-2837" fmla="*/ 9351283 w 11585839"/>
                <a:gd name="connsiteY14-2838" fmla="*/ 6229555 h 6271343"/>
                <a:gd name="connsiteX15-2839" fmla="*/ 7896844 w 11585839"/>
                <a:gd name="connsiteY15-2840" fmla="*/ 6181640 h 6271343"/>
                <a:gd name="connsiteX16-2841" fmla="*/ 6312808 w 11585839"/>
                <a:gd name="connsiteY16-2842" fmla="*/ 6199538 h 6271343"/>
                <a:gd name="connsiteX17-2843" fmla="*/ 4302744 w 11585839"/>
                <a:gd name="connsiteY17-2844" fmla="*/ 6132862 h 6271343"/>
                <a:gd name="connsiteX18-2845" fmla="*/ 2777012 w 11585839"/>
                <a:gd name="connsiteY18-2846" fmla="*/ 6142098 h 6271343"/>
                <a:gd name="connsiteX19-2847" fmla="*/ 1162958 w 11585839"/>
                <a:gd name="connsiteY19-2848" fmla="*/ 6200980 h 6271343"/>
                <a:gd name="connsiteX20-2849" fmla="*/ 77108 w 11585839"/>
                <a:gd name="connsiteY20-2850" fmla="*/ 6121605 h 6271343"/>
                <a:gd name="connsiteX21-2851" fmla="*/ 86633 w 11585839"/>
                <a:gd name="connsiteY21-2852" fmla="*/ 5054805 h 6271343"/>
                <a:gd name="connsiteX22-2853" fmla="*/ 70758 w 11585839"/>
                <a:gd name="connsiteY22-2854" fmla="*/ 3937205 h 6271343"/>
                <a:gd name="connsiteX23-2855" fmla="*/ 39008 w 11585839"/>
                <a:gd name="connsiteY23-2856" fmla="*/ 2489405 h 6271343"/>
                <a:gd name="connsiteX24-2857" fmla="*/ 105683 w 11585839"/>
                <a:gd name="connsiteY24-2858" fmla="*/ 1317830 h 6271343"/>
                <a:gd name="connsiteX25-2859" fmla="*/ 143783 w 11585839"/>
                <a:gd name="connsiteY25-2860" fmla="*/ 101805 h 6271343"/>
                <a:gd name="connsiteX0-2861" fmla="*/ 143783 w 11585839"/>
                <a:gd name="connsiteY0-2862" fmla="*/ 101805 h 6271343"/>
                <a:gd name="connsiteX1-2863" fmla="*/ 1709058 w 11585839"/>
                <a:gd name="connsiteY1-2864" fmla="*/ 85930 h 6271343"/>
                <a:gd name="connsiteX2-2865" fmla="*/ 3906158 w 11585839"/>
                <a:gd name="connsiteY2-2866" fmla="*/ 205 h 6271343"/>
                <a:gd name="connsiteX3-2867" fmla="*/ 6195333 w 11585839"/>
                <a:gd name="connsiteY3-2868" fmla="*/ 60530 h 6271343"/>
                <a:gd name="connsiteX4-2869" fmla="*/ 8401958 w 11585839"/>
                <a:gd name="connsiteY4-2870" fmla="*/ 9730 h 6271343"/>
                <a:gd name="connsiteX5-2871" fmla="*/ 10202183 w 11585839"/>
                <a:gd name="connsiteY5-2872" fmla="*/ 92280 h 6271343"/>
                <a:gd name="connsiteX6-2873" fmla="*/ 11507108 w 11585839"/>
                <a:gd name="connsiteY6-2874" fmla="*/ 124030 h 6271343"/>
                <a:gd name="connsiteX7-2875" fmla="*/ 11449958 w 11585839"/>
                <a:gd name="connsiteY7-2876" fmla="*/ 1533730 h 6271343"/>
                <a:gd name="connsiteX8-2877" fmla="*/ 11538858 w 11585839"/>
                <a:gd name="connsiteY8-2878" fmla="*/ 2416380 h 6271343"/>
                <a:gd name="connsiteX9-2879" fmla="*/ 11475358 w 11585839"/>
                <a:gd name="connsiteY9-2880" fmla="*/ 3556205 h 6271343"/>
                <a:gd name="connsiteX10-2881" fmla="*/ 11532508 w 11585839"/>
                <a:gd name="connsiteY10-2882" fmla="*/ 4565855 h 6271343"/>
                <a:gd name="connsiteX11-2883" fmla="*/ 11453133 w 11585839"/>
                <a:gd name="connsiteY11-2884" fmla="*/ 5391355 h 6271343"/>
                <a:gd name="connsiteX12-2885" fmla="*/ 11542033 w 11585839"/>
                <a:gd name="connsiteY12-2886" fmla="*/ 6134305 h 6271343"/>
                <a:gd name="connsiteX13-2887" fmla="*/ 10722883 w 11585839"/>
                <a:gd name="connsiteY13-2888" fmla="*/ 6267655 h 6271343"/>
                <a:gd name="connsiteX14-2889" fmla="*/ 9351283 w 11585839"/>
                <a:gd name="connsiteY14-2890" fmla="*/ 6229555 h 6271343"/>
                <a:gd name="connsiteX15-2891" fmla="*/ 7896844 w 11585839"/>
                <a:gd name="connsiteY15-2892" fmla="*/ 6181640 h 6271343"/>
                <a:gd name="connsiteX16-2893" fmla="*/ 6312808 w 11585839"/>
                <a:gd name="connsiteY16-2894" fmla="*/ 6199538 h 6271343"/>
                <a:gd name="connsiteX17-2895" fmla="*/ 4302744 w 11585839"/>
                <a:gd name="connsiteY17-2896" fmla="*/ 6132862 h 6271343"/>
                <a:gd name="connsiteX18-2897" fmla="*/ 2777012 w 11585839"/>
                <a:gd name="connsiteY18-2898" fmla="*/ 6142098 h 6271343"/>
                <a:gd name="connsiteX19-2899" fmla="*/ 1162958 w 11585839"/>
                <a:gd name="connsiteY19-2900" fmla="*/ 6200980 h 6271343"/>
                <a:gd name="connsiteX20-2901" fmla="*/ 77108 w 11585839"/>
                <a:gd name="connsiteY20-2902" fmla="*/ 6121605 h 6271343"/>
                <a:gd name="connsiteX21-2903" fmla="*/ 86633 w 11585839"/>
                <a:gd name="connsiteY21-2904" fmla="*/ 5054805 h 6271343"/>
                <a:gd name="connsiteX22-2905" fmla="*/ 70758 w 11585839"/>
                <a:gd name="connsiteY22-2906" fmla="*/ 3937205 h 6271343"/>
                <a:gd name="connsiteX23-2907" fmla="*/ 39008 w 11585839"/>
                <a:gd name="connsiteY23-2908" fmla="*/ 2489405 h 6271343"/>
                <a:gd name="connsiteX24-2909" fmla="*/ 105683 w 11585839"/>
                <a:gd name="connsiteY24-2910" fmla="*/ 1317830 h 6271343"/>
                <a:gd name="connsiteX25-2911" fmla="*/ 143783 w 11585839"/>
                <a:gd name="connsiteY25-2912" fmla="*/ 101805 h 6271343"/>
                <a:gd name="connsiteX0-2913" fmla="*/ 143783 w 11585839"/>
                <a:gd name="connsiteY0-2914" fmla="*/ 101805 h 6271343"/>
                <a:gd name="connsiteX1-2915" fmla="*/ 1709058 w 11585839"/>
                <a:gd name="connsiteY1-2916" fmla="*/ 85930 h 6271343"/>
                <a:gd name="connsiteX2-2917" fmla="*/ 3906158 w 11585839"/>
                <a:gd name="connsiteY2-2918" fmla="*/ 205 h 6271343"/>
                <a:gd name="connsiteX3-2919" fmla="*/ 6195333 w 11585839"/>
                <a:gd name="connsiteY3-2920" fmla="*/ 60530 h 6271343"/>
                <a:gd name="connsiteX4-2921" fmla="*/ 8401958 w 11585839"/>
                <a:gd name="connsiteY4-2922" fmla="*/ 9730 h 6271343"/>
                <a:gd name="connsiteX5-2923" fmla="*/ 10202183 w 11585839"/>
                <a:gd name="connsiteY5-2924" fmla="*/ 92280 h 6271343"/>
                <a:gd name="connsiteX6-2925" fmla="*/ 11507108 w 11585839"/>
                <a:gd name="connsiteY6-2926" fmla="*/ 124030 h 6271343"/>
                <a:gd name="connsiteX7-2927" fmla="*/ 11449958 w 11585839"/>
                <a:gd name="connsiteY7-2928" fmla="*/ 1533730 h 6271343"/>
                <a:gd name="connsiteX8-2929" fmla="*/ 11538858 w 11585839"/>
                <a:gd name="connsiteY8-2930" fmla="*/ 2416380 h 6271343"/>
                <a:gd name="connsiteX9-2931" fmla="*/ 11475358 w 11585839"/>
                <a:gd name="connsiteY9-2932" fmla="*/ 3556205 h 6271343"/>
                <a:gd name="connsiteX10-2933" fmla="*/ 11532508 w 11585839"/>
                <a:gd name="connsiteY10-2934" fmla="*/ 4565855 h 6271343"/>
                <a:gd name="connsiteX11-2935" fmla="*/ 11453133 w 11585839"/>
                <a:gd name="connsiteY11-2936" fmla="*/ 5391355 h 6271343"/>
                <a:gd name="connsiteX12-2937" fmla="*/ 11542033 w 11585839"/>
                <a:gd name="connsiteY12-2938" fmla="*/ 6134305 h 6271343"/>
                <a:gd name="connsiteX13-2939" fmla="*/ 10722883 w 11585839"/>
                <a:gd name="connsiteY13-2940" fmla="*/ 6267655 h 6271343"/>
                <a:gd name="connsiteX14-2941" fmla="*/ 9351283 w 11585839"/>
                <a:gd name="connsiteY14-2942" fmla="*/ 6229555 h 6271343"/>
                <a:gd name="connsiteX15-2943" fmla="*/ 7896844 w 11585839"/>
                <a:gd name="connsiteY15-2944" fmla="*/ 6181640 h 6271343"/>
                <a:gd name="connsiteX16-2945" fmla="*/ 6312808 w 11585839"/>
                <a:gd name="connsiteY16-2946" fmla="*/ 6199538 h 6271343"/>
                <a:gd name="connsiteX17-2947" fmla="*/ 4330453 w 11585839"/>
                <a:gd name="connsiteY17-2948" fmla="*/ 6197517 h 6271343"/>
                <a:gd name="connsiteX18-2949" fmla="*/ 2777012 w 11585839"/>
                <a:gd name="connsiteY18-2950" fmla="*/ 6142098 h 6271343"/>
                <a:gd name="connsiteX19-2951" fmla="*/ 1162958 w 11585839"/>
                <a:gd name="connsiteY19-2952" fmla="*/ 6200980 h 6271343"/>
                <a:gd name="connsiteX20-2953" fmla="*/ 77108 w 11585839"/>
                <a:gd name="connsiteY20-2954" fmla="*/ 6121605 h 6271343"/>
                <a:gd name="connsiteX21-2955" fmla="*/ 86633 w 11585839"/>
                <a:gd name="connsiteY21-2956" fmla="*/ 5054805 h 6271343"/>
                <a:gd name="connsiteX22-2957" fmla="*/ 70758 w 11585839"/>
                <a:gd name="connsiteY22-2958" fmla="*/ 3937205 h 6271343"/>
                <a:gd name="connsiteX23-2959" fmla="*/ 39008 w 11585839"/>
                <a:gd name="connsiteY23-2960" fmla="*/ 2489405 h 6271343"/>
                <a:gd name="connsiteX24-2961" fmla="*/ 105683 w 11585839"/>
                <a:gd name="connsiteY24-2962" fmla="*/ 1317830 h 6271343"/>
                <a:gd name="connsiteX25-2963" fmla="*/ 143783 w 11585839"/>
                <a:gd name="connsiteY25-2964" fmla="*/ 101805 h 6271343"/>
                <a:gd name="connsiteX0-2965" fmla="*/ 143783 w 11585839"/>
                <a:gd name="connsiteY0-2966" fmla="*/ 101805 h 6271343"/>
                <a:gd name="connsiteX1-2967" fmla="*/ 1709058 w 11585839"/>
                <a:gd name="connsiteY1-2968" fmla="*/ 85930 h 6271343"/>
                <a:gd name="connsiteX2-2969" fmla="*/ 3906158 w 11585839"/>
                <a:gd name="connsiteY2-2970" fmla="*/ 205 h 6271343"/>
                <a:gd name="connsiteX3-2971" fmla="*/ 6195333 w 11585839"/>
                <a:gd name="connsiteY3-2972" fmla="*/ 60530 h 6271343"/>
                <a:gd name="connsiteX4-2973" fmla="*/ 8401958 w 11585839"/>
                <a:gd name="connsiteY4-2974" fmla="*/ 9730 h 6271343"/>
                <a:gd name="connsiteX5-2975" fmla="*/ 10202183 w 11585839"/>
                <a:gd name="connsiteY5-2976" fmla="*/ 92280 h 6271343"/>
                <a:gd name="connsiteX6-2977" fmla="*/ 11507108 w 11585839"/>
                <a:gd name="connsiteY6-2978" fmla="*/ 124030 h 6271343"/>
                <a:gd name="connsiteX7-2979" fmla="*/ 11449958 w 11585839"/>
                <a:gd name="connsiteY7-2980" fmla="*/ 1533730 h 6271343"/>
                <a:gd name="connsiteX8-2981" fmla="*/ 11538858 w 11585839"/>
                <a:gd name="connsiteY8-2982" fmla="*/ 2416380 h 6271343"/>
                <a:gd name="connsiteX9-2983" fmla="*/ 11475358 w 11585839"/>
                <a:gd name="connsiteY9-2984" fmla="*/ 3556205 h 6271343"/>
                <a:gd name="connsiteX10-2985" fmla="*/ 11532508 w 11585839"/>
                <a:gd name="connsiteY10-2986" fmla="*/ 4565855 h 6271343"/>
                <a:gd name="connsiteX11-2987" fmla="*/ 11453133 w 11585839"/>
                <a:gd name="connsiteY11-2988" fmla="*/ 5391355 h 6271343"/>
                <a:gd name="connsiteX12-2989" fmla="*/ 11542033 w 11585839"/>
                <a:gd name="connsiteY12-2990" fmla="*/ 6134305 h 6271343"/>
                <a:gd name="connsiteX13-2991" fmla="*/ 10722883 w 11585839"/>
                <a:gd name="connsiteY13-2992" fmla="*/ 6267655 h 6271343"/>
                <a:gd name="connsiteX14-2993" fmla="*/ 9351283 w 11585839"/>
                <a:gd name="connsiteY14-2994" fmla="*/ 6229555 h 6271343"/>
                <a:gd name="connsiteX15-2995" fmla="*/ 7896844 w 11585839"/>
                <a:gd name="connsiteY15-2996" fmla="*/ 6181640 h 6271343"/>
                <a:gd name="connsiteX16-2997" fmla="*/ 6312808 w 11585839"/>
                <a:gd name="connsiteY16-2998" fmla="*/ 6199538 h 6271343"/>
                <a:gd name="connsiteX17-2999" fmla="*/ 4330453 w 11585839"/>
                <a:gd name="connsiteY17-3000" fmla="*/ 6197517 h 6271343"/>
                <a:gd name="connsiteX18-3001" fmla="*/ 2878612 w 11585839"/>
                <a:gd name="connsiteY18-3002" fmla="*/ 6188280 h 6271343"/>
                <a:gd name="connsiteX19-3003" fmla="*/ 1162958 w 11585839"/>
                <a:gd name="connsiteY19-3004" fmla="*/ 6200980 h 6271343"/>
                <a:gd name="connsiteX20-3005" fmla="*/ 77108 w 11585839"/>
                <a:gd name="connsiteY20-3006" fmla="*/ 6121605 h 6271343"/>
                <a:gd name="connsiteX21-3007" fmla="*/ 86633 w 11585839"/>
                <a:gd name="connsiteY21-3008" fmla="*/ 5054805 h 6271343"/>
                <a:gd name="connsiteX22-3009" fmla="*/ 70758 w 11585839"/>
                <a:gd name="connsiteY22-3010" fmla="*/ 3937205 h 6271343"/>
                <a:gd name="connsiteX23-3011" fmla="*/ 39008 w 11585839"/>
                <a:gd name="connsiteY23-3012" fmla="*/ 2489405 h 6271343"/>
                <a:gd name="connsiteX24-3013" fmla="*/ 105683 w 11585839"/>
                <a:gd name="connsiteY24-3014" fmla="*/ 1317830 h 6271343"/>
                <a:gd name="connsiteX25-3015" fmla="*/ 143783 w 11585839"/>
                <a:gd name="connsiteY25-3016" fmla="*/ 101805 h 62713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</a:cxnLst>
              <a:rect l="l" t="t" r="r" b="b"/>
              <a:pathLst>
                <a:path w="11585839" h="6271343">
                  <a:moveTo>
                    <a:pt x="143783" y="101805"/>
                  </a:moveTo>
                  <a:cubicBezTo>
                    <a:pt x="411012" y="-103512"/>
                    <a:pt x="1081996" y="102863"/>
                    <a:pt x="1709058" y="85930"/>
                  </a:cubicBezTo>
                  <a:cubicBezTo>
                    <a:pt x="2336121" y="68997"/>
                    <a:pt x="3158446" y="4438"/>
                    <a:pt x="3906158" y="205"/>
                  </a:cubicBezTo>
                  <a:cubicBezTo>
                    <a:pt x="4653870" y="-4028"/>
                    <a:pt x="5446033" y="58943"/>
                    <a:pt x="6195333" y="60530"/>
                  </a:cubicBezTo>
                  <a:cubicBezTo>
                    <a:pt x="6944633" y="62118"/>
                    <a:pt x="7734150" y="4438"/>
                    <a:pt x="8401958" y="9730"/>
                  </a:cubicBezTo>
                  <a:cubicBezTo>
                    <a:pt x="9069766" y="15022"/>
                    <a:pt x="9684658" y="73230"/>
                    <a:pt x="10202183" y="92280"/>
                  </a:cubicBezTo>
                  <a:cubicBezTo>
                    <a:pt x="10719708" y="111330"/>
                    <a:pt x="11299146" y="-116212"/>
                    <a:pt x="11507108" y="124030"/>
                  </a:cubicBezTo>
                  <a:cubicBezTo>
                    <a:pt x="11715070" y="364272"/>
                    <a:pt x="11444666" y="1151672"/>
                    <a:pt x="11449958" y="1533730"/>
                  </a:cubicBezTo>
                  <a:cubicBezTo>
                    <a:pt x="11455250" y="1915788"/>
                    <a:pt x="11534625" y="2079301"/>
                    <a:pt x="11538858" y="2416380"/>
                  </a:cubicBezTo>
                  <a:cubicBezTo>
                    <a:pt x="11543091" y="2753459"/>
                    <a:pt x="11476416" y="3197959"/>
                    <a:pt x="11475358" y="3556205"/>
                  </a:cubicBezTo>
                  <a:cubicBezTo>
                    <a:pt x="11474300" y="3914451"/>
                    <a:pt x="11536212" y="4259997"/>
                    <a:pt x="11532508" y="4565855"/>
                  </a:cubicBezTo>
                  <a:cubicBezTo>
                    <a:pt x="11528804" y="4871713"/>
                    <a:pt x="11451546" y="5129947"/>
                    <a:pt x="11453133" y="5391355"/>
                  </a:cubicBezTo>
                  <a:cubicBezTo>
                    <a:pt x="11454720" y="5652763"/>
                    <a:pt x="11663741" y="5988255"/>
                    <a:pt x="11542033" y="6134305"/>
                  </a:cubicBezTo>
                  <a:cubicBezTo>
                    <a:pt x="11420325" y="6280355"/>
                    <a:pt x="11088008" y="6251780"/>
                    <a:pt x="10722883" y="6267655"/>
                  </a:cubicBezTo>
                  <a:cubicBezTo>
                    <a:pt x="10357758" y="6283530"/>
                    <a:pt x="9822289" y="6243891"/>
                    <a:pt x="9351283" y="6229555"/>
                  </a:cubicBezTo>
                  <a:cubicBezTo>
                    <a:pt x="8880277" y="6215219"/>
                    <a:pt x="8403256" y="6186643"/>
                    <a:pt x="7896844" y="6181640"/>
                  </a:cubicBezTo>
                  <a:lnTo>
                    <a:pt x="6312808" y="6199538"/>
                  </a:lnTo>
                  <a:lnTo>
                    <a:pt x="4330453" y="6197517"/>
                  </a:lnTo>
                  <a:lnTo>
                    <a:pt x="2878612" y="6188280"/>
                  </a:lnTo>
                  <a:cubicBezTo>
                    <a:pt x="2350696" y="6188857"/>
                    <a:pt x="1629875" y="6212092"/>
                    <a:pt x="1162958" y="6200980"/>
                  </a:cubicBezTo>
                  <a:cubicBezTo>
                    <a:pt x="696041" y="6189868"/>
                    <a:pt x="256496" y="6312634"/>
                    <a:pt x="77108" y="6121605"/>
                  </a:cubicBezTo>
                  <a:cubicBezTo>
                    <a:pt x="-102280" y="5930576"/>
                    <a:pt x="87691" y="5418872"/>
                    <a:pt x="86633" y="5054805"/>
                  </a:cubicBezTo>
                  <a:cubicBezTo>
                    <a:pt x="85575" y="4690738"/>
                    <a:pt x="78696" y="4364772"/>
                    <a:pt x="70758" y="3937205"/>
                  </a:cubicBezTo>
                  <a:cubicBezTo>
                    <a:pt x="62821" y="3509638"/>
                    <a:pt x="34775" y="2768805"/>
                    <a:pt x="39008" y="2489405"/>
                  </a:cubicBezTo>
                  <a:cubicBezTo>
                    <a:pt x="43241" y="2210005"/>
                    <a:pt x="88221" y="1715763"/>
                    <a:pt x="105683" y="1317830"/>
                  </a:cubicBezTo>
                  <a:cubicBezTo>
                    <a:pt x="123145" y="919897"/>
                    <a:pt x="-123446" y="307122"/>
                    <a:pt x="143783" y="101805"/>
                  </a:cubicBezTo>
                  <a:close/>
                </a:path>
              </a:pathLst>
            </a:cu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latin typeface="黑体" panose="02010609060101010101" pitchFamily="49" charset="-122"/>
              </a:endParaRPr>
            </a:p>
          </p:txBody>
        </p:sp>
      </p:grpSp>
      <p:pic>
        <p:nvPicPr>
          <p:cNvPr id="6" name="图片 7"/>
          <p:cNvPicPr>
            <a:picLocks noChangeAspect="1" noChangeArrowheads="1"/>
          </p:cNvPicPr>
          <p:nvPr userDrawn="1"/>
        </p:nvPicPr>
        <p:blipFill>
          <a:blip r:embed="rId3" cstate="email"/>
          <a:stretch>
            <a:fillRect/>
          </a:stretch>
        </p:blipFill>
        <p:spPr bwMode="auto">
          <a:xfrm>
            <a:off x="31750" y="-12700"/>
            <a:ext cx="11922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2.xml"/><Relationship Id="rId23" Type="http://schemas.openxmlformats.org/officeDocument/2006/relationships/image" Target="../media/image11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482"/>
            <a:ext cx="9144000" cy="5142536"/>
          </a:xfrm>
          <a:prstGeom prst="rect">
            <a:avLst/>
          </a:prstGeom>
        </p:spPr>
      </p:pic>
      <p:sp>
        <p:nvSpPr>
          <p:cNvPr id="7170" name="标题 1"/>
          <p:cNvSpPr>
            <a:spLocks noGrp="1" noChangeArrowheads="1"/>
          </p:cNvSpPr>
          <p:nvPr>
            <p:ph type="ctrTitle" idx="4294967295"/>
          </p:nvPr>
        </p:nvSpPr>
        <p:spPr>
          <a:xfrm>
            <a:off x="2755480" y="1514475"/>
            <a:ext cx="3141663" cy="1057275"/>
          </a:xfrm>
          <a:prstGeom prst="rect">
            <a:avLst/>
          </a:prstGeom>
        </p:spPr>
        <p:txBody>
          <a:bodyPr/>
          <a:lstStyle/>
          <a:p>
            <a:r>
              <a:rPr lang="en-US" altLang="zh-CN" sz="4000" dirty="0" smtClean="0"/>
              <a:t>8</a:t>
            </a:r>
            <a:r>
              <a:rPr lang="zh-CN" altLang="en-US" sz="4000" dirty="0" smtClean="0"/>
              <a:t>、</a:t>
            </a:r>
            <a:r>
              <a:rPr lang="en-US" altLang="zh-CN" sz="4000" dirty="0" smtClean="0"/>
              <a:t>9</a:t>
            </a:r>
            <a:r>
              <a:rPr lang="zh-CN" altLang="en-US" sz="4000" dirty="0"/>
              <a:t>的组成</a:t>
            </a:r>
            <a:endParaRPr lang="zh-CN" altLang="en-US" sz="4000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66725" y="419100"/>
            <a:ext cx="2301875" cy="558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>
                <a:latin typeface="+mj-lt"/>
                <a:ea typeface="+mn-ea"/>
                <a:sym typeface="+mn-ea"/>
              </a:rPr>
              <a:t>二、连一连。</a:t>
            </a:r>
            <a:endParaRPr lang="zh-CN" altLang="en-US" sz="2800" b="1">
              <a:latin typeface="+mj-lt"/>
              <a:ea typeface="+mn-ea"/>
              <a:sym typeface="+mn-ea"/>
            </a:endParaRP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466725" y="1108075"/>
            <a:ext cx="6267450" cy="5603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800" b="1">
                <a:latin typeface="+mj-lt"/>
                <a:ea typeface="+mn-ea"/>
                <a:sym typeface="+mn-ea"/>
              </a:rPr>
              <a:t>1.  </a:t>
            </a:r>
            <a:r>
              <a:rPr lang="zh-CN" altLang="en-US" sz="2800" b="1">
                <a:latin typeface="+mj-lt"/>
                <a:ea typeface="+mn-ea"/>
                <a:sym typeface="+mn-ea"/>
              </a:rPr>
              <a:t>把上下两个数合起来是</a:t>
            </a:r>
            <a:r>
              <a:rPr lang="en-US" altLang="zh-CN" sz="2800" b="1">
                <a:latin typeface="+mj-lt"/>
                <a:ea typeface="+mn-ea"/>
                <a:sym typeface="+mn-ea"/>
              </a:rPr>
              <a:t>8</a:t>
            </a:r>
            <a:r>
              <a:rPr lang="zh-CN" altLang="en-US" sz="2800" b="1">
                <a:latin typeface="+mj-lt"/>
                <a:ea typeface="+mn-ea"/>
                <a:sym typeface="+mn-ea"/>
              </a:rPr>
              <a:t>的连起来。</a:t>
            </a:r>
            <a:endParaRPr lang="zh-CN" altLang="en-US" sz="2800" b="1">
              <a:latin typeface="+mj-lt"/>
              <a:ea typeface="+mn-ea"/>
              <a:sym typeface="+mn-ea"/>
            </a:endParaRPr>
          </a:p>
        </p:txBody>
      </p:sp>
      <p:pic>
        <p:nvPicPr>
          <p:cNvPr id="22533" name="图片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297113" y="1946275"/>
            <a:ext cx="4183062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直接连接符 6"/>
          <p:cNvCxnSpPr/>
          <p:nvPr/>
        </p:nvCxnSpPr>
        <p:spPr>
          <a:xfrm>
            <a:off x="2768600" y="2814638"/>
            <a:ext cx="3187700" cy="75882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2768600" y="2822575"/>
            <a:ext cx="1046163" cy="76676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3814763" y="2811463"/>
            <a:ext cx="1050925" cy="7620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4905375" y="2827338"/>
            <a:ext cx="1050925" cy="7620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66725" y="419100"/>
            <a:ext cx="2301875" cy="558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>
                <a:latin typeface="+mj-lt"/>
                <a:ea typeface="+mn-ea"/>
                <a:sym typeface="+mn-ea"/>
              </a:rPr>
              <a:t>二、连一连。</a:t>
            </a:r>
            <a:endParaRPr lang="zh-CN" altLang="en-US" sz="2800" b="1">
              <a:latin typeface="+mj-lt"/>
              <a:ea typeface="+mn-ea"/>
              <a:sym typeface="+mn-ea"/>
            </a:endParaRP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466725" y="1108075"/>
            <a:ext cx="7691438" cy="5603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800" b="1">
                <a:latin typeface="+mj-lt"/>
                <a:ea typeface="+mn-ea"/>
                <a:sym typeface="+mn-ea"/>
              </a:rPr>
              <a:t>1.  </a:t>
            </a:r>
            <a:r>
              <a:rPr lang="zh-CN" altLang="en-US" sz="2800" b="1">
                <a:latin typeface="+mj-lt"/>
                <a:ea typeface="+mn-ea"/>
                <a:sym typeface="+mn-ea"/>
              </a:rPr>
              <a:t>把上下两行中糖果数量合起来是</a:t>
            </a:r>
            <a:r>
              <a:rPr lang="en-US" altLang="zh-CN" sz="2800" b="1">
                <a:latin typeface="+mj-lt"/>
                <a:ea typeface="+mn-ea"/>
                <a:sym typeface="+mn-ea"/>
              </a:rPr>
              <a:t>9</a:t>
            </a:r>
            <a:r>
              <a:rPr lang="zh-CN" altLang="en-US" sz="2800" b="1">
                <a:latin typeface="+mj-lt"/>
                <a:ea typeface="+mn-ea"/>
                <a:sym typeface="+mn-ea"/>
              </a:rPr>
              <a:t>的连起来。</a:t>
            </a:r>
            <a:endParaRPr lang="zh-CN" altLang="en-US" sz="2800" b="1">
              <a:latin typeface="+mj-lt"/>
              <a:ea typeface="+mn-ea"/>
              <a:sym typeface="+mn-ea"/>
            </a:endParaRPr>
          </a:p>
        </p:txBody>
      </p:sp>
      <p:pic>
        <p:nvPicPr>
          <p:cNvPr id="23557" name="图片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109663" y="1798638"/>
            <a:ext cx="6245225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接连接符 5"/>
          <p:cNvCxnSpPr/>
          <p:nvPr/>
        </p:nvCxnSpPr>
        <p:spPr>
          <a:xfrm>
            <a:off x="1789113" y="2873375"/>
            <a:ext cx="3651250" cy="5492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2011363" y="2873375"/>
            <a:ext cx="1319212" cy="5492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5045075" y="2873375"/>
            <a:ext cx="1714500" cy="5492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3978275" y="2873375"/>
            <a:ext cx="2825750" cy="5492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466725" y="419100"/>
            <a:ext cx="923925" cy="558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>
                <a:latin typeface="+mj-lt"/>
                <a:ea typeface="+mn-ea"/>
                <a:sym typeface="+mn-ea"/>
              </a:rPr>
              <a:t>三、</a:t>
            </a:r>
            <a:endParaRPr lang="zh-CN" altLang="en-US" sz="2800" b="1">
              <a:latin typeface="+mj-lt"/>
              <a:ea typeface="+mn-ea"/>
              <a:sym typeface="+mn-ea"/>
            </a:endParaRPr>
          </a:p>
        </p:txBody>
      </p:sp>
      <p:pic>
        <p:nvPicPr>
          <p:cNvPr id="24580" name="图片 3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28688" y="977900"/>
            <a:ext cx="7558087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598488" y="2171700"/>
            <a:ext cx="8062912" cy="558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800" b="1">
                <a:latin typeface="+mj-lt"/>
                <a:ea typeface="+mn-ea"/>
                <a:sym typeface="+mn-ea"/>
              </a:rPr>
              <a:t>1.  </a:t>
            </a:r>
            <a:r>
              <a:rPr lang="zh-CN" altLang="en-US" sz="2800" b="1">
                <a:latin typeface="+mj-lt"/>
                <a:ea typeface="+mn-ea"/>
                <a:sym typeface="+mn-ea"/>
              </a:rPr>
              <a:t>一共有（    ）盆，从左数第</a:t>
            </a:r>
            <a:r>
              <a:rPr lang="en-US" altLang="zh-CN" sz="2800" b="1">
                <a:latin typeface="+mj-lt"/>
                <a:ea typeface="+mn-ea"/>
                <a:sym typeface="+mn-ea"/>
              </a:rPr>
              <a:t>8</a:t>
            </a:r>
            <a:r>
              <a:rPr lang="zh-CN" altLang="en-US" sz="2800" b="1">
                <a:latin typeface="+mj-lt"/>
                <a:ea typeface="+mn-ea"/>
                <a:sym typeface="+mn-ea"/>
              </a:rPr>
              <a:t>盆里有（    ）朵花。</a:t>
            </a:r>
            <a:endParaRPr lang="zh-CN" altLang="en-US" sz="2800" b="1">
              <a:latin typeface="+mj-lt"/>
              <a:ea typeface="+mn-ea"/>
              <a:sym typeface="+mn-ea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98488" y="2843213"/>
            <a:ext cx="8062912" cy="10763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58775" indent="-358775" eaLnBrk="1" hangingPunct="1">
              <a:lnSpc>
                <a:spcPct val="120000"/>
              </a:lnSpc>
              <a:defRPr/>
            </a:pPr>
            <a:r>
              <a:rPr lang="en-US" altLang="zh-CN" sz="2800" b="1">
                <a:latin typeface="+mj-lt"/>
                <a:ea typeface="+mn-ea"/>
                <a:sym typeface="+mn-ea"/>
              </a:rPr>
              <a:t>2. </a:t>
            </a:r>
            <a:r>
              <a:rPr lang="zh-CN" altLang="en-US" sz="2800" b="1">
                <a:latin typeface="+mj-lt"/>
                <a:ea typeface="+mn-ea"/>
                <a:sym typeface="+mn-ea"/>
              </a:rPr>
              <a:t>从左数第（   ）盆和第（    ）盆的花朵数相同，合起来有（   ）朵。</a:t>
            </a:r>
            <a:endParaRPr lang="zh-CN" altLang="en-US" sz="2800" b="1">
              <a:latin typeface="+mj-lt"/>
              <a:ea typeface="+mn-ea"/>
              <a:sym typeface="+mn-ea"/>
            </a:endParaRP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541338" y="4033838"/>
            <a:ext cx="8061325" cy="5603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en-US" altLang="zh-CN" sz="2800" b="1">
                <a:latin typeface="+mj-lt"/>
                <a:ea typeface="+mn-ea"/>
                <a:sym typeface="+mn-ea"/>
              </a:rPr>
              <a:t>3.  </a:t>
            </a:r>
            <a:r>
              <a:rPr lang="zh-CN" altLang="en-US" sz="2800" b="1">
                <a:latin typeface="+mj-lt"/>
                <a:ea typeface="+mn-ea"/>
                <a:sym typeface="+mn-ea"/>
              </a:rPr>
              <a:t>从右边数第</a:t>
            </a:r>
            <a:r>
              <a:rPr lang="en-US" altLang="zh-CN" sz="2800" b="1">
                <a:latin typeface="+mj-lt"/>
                <a:ea typeface="+mn-ea"/>
                <a:sym typeface="+mn-ea"/>
              </a:rPr>
              <a:t>5</a:t>
            </a:r>
            <a:r>
              <a:rPr lang="zh-CN" altLang="en-US" sz="2800" b="1">
                <a:latin typeface="+mj-lt"/>
                <a:ea typeface="+mn-ea"/>
                <a:sym typeface="+mn-ea"/>
              </a:rPr>
              <a:t>盆和第（   ）盆合起来有</a:t>
            </a:r>
            <a:r>
              <a:rPr lang="en-US" altLang="zh-CN" sz="2800" b="1">
                <a:latin typeface="+mj-lt"/>
                <a:ea typeface="+mn-ea"/>
                <a:sym typeface="+mn-ea"/>
              </a:rPr>
              <a:t>9</a:t>
            </a:r>
            <a:r>
              <a:rPr lang="zh-CN" altLang="en-US" sz="2800" b="1">
                <a:latin typeface="+mj-lt"/>
                <a:ea typeface="+mn-ea"/>
                <a:sym typeface="+mn-ea"/>
              </a:rPr>
              <a:t>朵花。</a:t>
            </a:r>
            <a:endParaRPr lang="zh-CN" altLang="en-US" sz="2800" b="1">
              <a:latin typeface="+mj-lt"/>
              <a:ea typeface="+mn-ea"/>
              <a:sym typeface="+mn-ea"/>
            </a:endParaRPr>
          </a:p>
        </p:txBody>
      </p:sp>
      <p:sp>
        <p:nvSpPr>
          <p:cNvPr id="8" name="TextBox 34"/>
          <p:cNvSpPr txBox="1">
            <a:spLocks noChangeArrowheads="1"/>
          </p:cNvSpPr>
          <p:nvPr/>
        </p:nvSpPr>
        <p:spPr bwMode="auto">
          <a:xfrm>
            <a:off x="2568575" y="2189163"/>
            <a:ext cx="363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8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9" name="TextBox 34"/>
          <p:cNvSpPr txBox="1">
            <a:spLocks noChangeArrowheads="1"/>
          </p:cNvSpPr>
          <p:nvPr/>
        </p:nvSpPr>
        <p:spPr bwMode="auto">
          <a:xfrm>
            <a:off x="7008813" y="2171700"/>
            <a:ext cx="3651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8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0" name="TextBox 34"/>
          <p:cNvSpPr txBox="1">
            <a:spLocks noChangeArrowheads="1"/>
          </p:cNvSpPr>
          <p:nvPr/>
        </p:nvSpPr>
        <p:spPr bwMode="auto">
          <a:xfrm>
            <a:off x="2789238" y="2859088"/>
            <a:ext cx="3635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1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1" name="TextBox 34"/>
          <p:cNvSpPr txBox="1">
            <a:spLocks noChangeArrowheads="1"/>
          </p:cNvSpPr>
          <p:nvPr/>
        </p:nvSpPr>
        <p:spPr bwMode="auto">
          <a:xfrm>
            <a:off x="4905375" y="2859088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5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2" name="TextBox 34"/>
          <p:cNvSpPr txBox="1">
            <a:spLocks noChangeArrowheads="1"/>
          </p:cNvSpPr>
          <p:nvPr/>
        </p:nvSpPr>
        <p:spPr bwMode="auto">
          <a:xfrm>
            <a:off x="2789238" y="3381375"/>
            <a:ext cx="3635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8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3" name="TextBox 34"/>
          <p:cNvSpPr txBox="1">
            <a:spLocks noChangeArrowheads="1"/>
          </p:cNvSpPr>
          <p:nvPr/>
        </p:nvSpPr>
        <p:spPr bwMode="auto">
          <a:xfrm>
            <a:off x="4416425" y="4070350"/>
            <a:ext cx="363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4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4" name="TextBox 34"/>
          <p:cNvSpPr txBox="1">
            <a:spLocks noChangeArrowheads="1"/>
          </p:cNvSpPr>
          <p:nvPr/>
        </p:nvSpPr>
        <p:spPr bwMode="auto">
          <a:xfrm>
            <a:off x="3984625" y="3643313"/>
            <a:ext cx="14462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0000"/>
                </a:solidFill>
                <a:ea typeface="宋体" panose="02010600030101010101" pitchFamily="2" charset="-122"/>
              </a:rPr>
              <a:t>（或</a:t>
            </a: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8</a:t>
            </a:r>
            <a:r>
              <a:rPr lang="zh-CN" altLang="en-US">
                <a:solidFill>
                  <a:srgbClr val="FF0000"/>
                </a:solidFill>
                <a:ea typeface="宋体" panose="02010600030101010101" pitchFamily="2" charset="-122"/>
              </a:rPr>
              <a:t>）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pic>
        <p:nvPicPr>
          <p:cNvPr id="24581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128500" y="116713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6"/>
          <p:cNvSpPr>
            <a:spLocks noChangeArrowheads="1"/>
          </p:cNvSpPr>
          <p:nvPr/>
        </p:nvSpPr>
        <p:spPr bwMode="auto">
          <a:xfrm>
            <a:off x="344902" y="286702"/>
            <a:ext cx="5059366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zh-CN" altLang="en-US" sz="3200" b="1">
                <a:ln>
                  <a:solidFill>
                    <a:srgbClr val="B05408"/>
                  </a:solidFill>
                </a:ln>
                <a:solidFill>
                  <a:srgbClr val="B05408"/>
                </a:solidFill>
                <a:latin typeface="Gulim" pitchFamily="34" charset="-127"/>
                <a:ea typeface="黑体" panose="02010609060101010101" pitchFamily="49" charset="-122"/>
              </a:rPr>
              <a:t>一、游戏激趣，导入新课</a:t>
            </a:r>
            <a:endParaRPr lang="zh-CN" altLang="en-US" sz="3200" b="1">
              <a:ln>
                <a:solidFill>
                  <a:srgbClr val="B05408"/>
                </a:solidFill>
              </a:ln>
              <a:solidFill>
                <a:srgbClr val="B05408"/>
              </a:solidFill>
              <a:latin typeface="Gulim" pitchFamily="34" charset="-127"/>
              <a:ea typeface="黑体" panose="02010609060101010101" pitchFamily="49" charset="-122"/>
            </a:endParaRPr>
          </a:p>
        </p:txBody>
      </p:sp>
      <p:pic>
        <p:nvPicPr>
          <p:cNvPr id="8195" name="图片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103563" y="992188"/>
            <a:ext cx="3309937" cy="386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对话气泡: 圆角矩形 5"/>
          <p:cNvSpPr/>
          <p:nvPr/>
        </p:nvSpPr>
        <p:spPr>
          <a:xfrm>
            <a:off x="944563" y="2262188"/>
            <a:ext cx="2281237" cy="1487487"/>
          </a:xfrm>
          <a:prstGeom prst="wedgeRoundRectCallout">
            <a:avLst>
              <a:gd name="adj1" fmla="val 75258"/>
              <a:gd name="adj2" fmla="val 35500"/>
              <a:gd name="adj3" fmla="val 16667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30000"/>
              </a:lnSpc>
              <a:defRPr/>
            </a:pPr>
            <a:r>
              <a:rPr lang="zh-CN" altLang="en-US" sz="2800" b="1">
                <a:solidFill>
                  <a:schemeClr val="tx1"/>
                </a:solidFill>
              </a:rPr>
              <a:t>袋子里有 </a:t>
            </a:r>
            <a:r>
              <a:rPr lang="en-US" altLang="zh-CN" sz="2800" b="1">
                <a:solidFill>
                  <a:schemeClr val="tx1"/>
                </a:solidFill>
              </a:rPr>
              <a:t>8</a:t>
            </a:r>
            <a:r>
              <a:rPr lang="zh-CN" altLang="en-US" sz="2800" b="1">
                <a:solidFill>
                  <a:schemeClr val="tx1"/>
                </a:solidFill>
              </a:rPr>
              <a:t>个圆形磁铁</a:t>
            </a:r>
            <a:endParaRPr lang="zh-CN" altLang="en-US" sz="2800" b="1">
              <a:solidFill>
                <a:schemeClr val="tx1"/>
              </a:solidFill>
            </a:endParaRPr>
          </a:p>
        </p:txBody>
      </p:sp>
      <p:sp>
        <p:nvSpPr>
          <p:cNvPr id="51" name="对话气泡: 圆角矩形 50"/>
          <p:cNvSpPr/>
          <p:nvPr/>
        </p:nvSpPr>
        <p:spPr>
          <a:xfrm>
            <a:off x="5121275" y="1679575"/>
            <a:ext cx="2586038" cy="758825"/>
          </a:xfrm>
          <a:prstGeom prst="wedgeRoundRectCallout">
            <a:avLst>
              <a:gd name="adj1" fmla="val -67087"/>
              <a:gd name="adj2" fmla="val -1500"/>
              <a:gd name="adj3" fmla="val 16667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30000"/>
              </a:lnSpc>
              <a:defRPr/>
            </a:pPr>
            <a:r>
              <a:rPr lang="zh-CN" altLang="en-US" sz="2800" b="1">
                <a:solidFill>
                  <a:schemeClr val="tx1"/>
                </a:solidFill>
              </a:rPr>
              <a:t>任意拿出几个</a:t>
            </a:r>
            <a:endParaRPr lang="zh-CN" altLang="en-US" sz="2800" b="1">
              <a:solidFill>
                <a:schemeClr val="tx1"/>
              </a:solidFill>
            </a:endParaRPr>
          </a:p>
        </p:txBody>
      </p:sp>
      <p:sp>
        <p:nvSpPr>
          <p:cNvPr id="52" name="对话气泡: 圆角矩形 51"/>
          <p:cNvSpPr/>
          <p:nvPr/>
        </p:nvSpPr>
        <p:spPr>
          <a:xfrm>
            <a:off x="4927600" y="2994025"/>
            <a:ext cx="2586038" cy="757238"/>
          </a:xfrm>
          <a:prstGeom prst="wedgeRoundRectCallout">
            <a:avLst>
              <a:gd name="adj1" fmla="val -67087"/>
              <a:gd name="adj2" fmla="val -1500"/>
              <a:gd name="adj3" fmla="val 16667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30000"/>
              </a:lnSpc>
              <a:defRPr/>
            </a:pPr>
            <a:r>
              <a:rPr lang="zh-CN" altLang="en-US" sz="2800" b="1">
                <a:solidFill>
                  <a:schemeClr val="tx1"/>
                </a:solidFill>
              </a:rPr>
              <a:t>说出还剩几个</a:t>
            </a:r>
            <a:endParaRPr lang="zh-CN" altLang="en-US" sz="28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1" grpId="0" animBg="1"/>
      <p:bldP spid="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7342189" y="127620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Rectangle 26"/>
          <p:cNvSpPr>
            <a:spLocks noChangeArrowheads="1"/>
          </p:cNvSpPr>
          <p:nvPr/>
        </p:nvSpPr>
        <p:spPr bwMode="auto">
          <a:xfrm>
            <a:off x="357189" y="283583"/>
            <a:ext cx="5059362" cy="58477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zh-CN" altLang="en-US" sz="3200" b="1">
                <a:ln>
                  <a:solidFill>
                    <a:srgbClr val="B05408"/>
                  </a:solidFill>
                </a:ln>
                <a:solidFill>
                  <a:srgbClr val="B05408"/>
                </a:solidFill>
                <a:latin typeface="Gulim" pitchFamily="34" charset="-127"/>
                <a:ea typeface="黑体" panose="02010609060101010101" pitchFamily="49" charset="-122"/>
              </a:rPr>
              <a:t>二、探究新知</a:t>
            </a:r>
            <a:endParaRPr lang="zh-CN" altLang="en-US" sz="3200" b="1">
              <a:ln>
                <a:solidFill>
                  <a:srgbClr val="B05408"/>
                </a:solidFill>
              </a:ln>
              <a:solidFill>
                <a:srgbClr val="B05408"/>
              </a:solidFill>
              <a:latin typeface="Gulim" pitchFamily="34" charset="-127"/>
              <a:ea typeface="黑体" panose="02010609060101010101" pitchFamily="49" charset="-122"/>
            </a:endParaRPr>
          </a:p>
        </p:txBody>
      </p:sp>
      <p:sp>
        <p:nvSpPr>
          <p:cNvPr id="10296" name="文本框 2"/>
          <p:cNvSpPr txBox="1">
            <a:spLocks noChangeArrowheads="1"/>
          </p:cNvSpPr>
          <p:nvPr/>
        </p:nvSpPr>
        <p:spPr bwMode="auto">
          <a:xfrm>
            <a:off x="1298575" y="1054143"/>
            <a:ext cx="5846763" cy="58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3200"/>
              <a:t>8</a:t>
            </a:r>
            <a:r>
              <a:rPr lang="zh-CN" altLang="en-US" sz="3200"/>
              <a:t>个     分成两组，有几种分法？</a:t>
            </a:r>
            <a:endParaRPr lang="zh-CN" altLang="en-US" sz="3200"/>
          </a:p>
        </p:txBody>
      </p:sp>
      <p:sp>
        <p:nvSpPr>
          <p:cNvPr id="21" name="Text Box 59"/>
          <p:cNvSpPr txBox="1">
            <a:spLocks noChangeArrowheads="1"/>
          </p:cNvSpPr>
          <p:nvPr/>
        </p:nvSpPr>
        <p:spPr bwMode="auto">
          <a:xfrm>
            <a:off x="1306513" y="3946525"/>
            <a:ext cx="1223962" cy="5508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7   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 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1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grpSp>
        <p:nvGrpSpPr>
          <p:cNvPr id="22" name="Group 12"/>
          <p:cNvGrpSpPr/>
          <p:nvPr/>
        </p:nvGrpSpPr>
        <p:grpSpPr>
          <a:xfrm>
            <a:off x="1409700" y="3132138"/>
            <a:ext cx="1003300" cy="1301750"/>
            <a:chOff x="0" y="0"/>
            <a:chExt cx="632" cy="820"/>
          </a:xfrm>
        </p:grpSpPr>
        <p:sp>
          <p:nvSpPr>
            <p:cNvPr id="10289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>
                  <a:sym typeface="+mn-ea"/>
                </a:rPr>
                <a:t>8</a:t>
              </a:r>
              <a:endParaRPr lang="en-US" altLang="zh-CN">
                <a:sym typeface="+mn-ea"/>
              </a:endParaRPr>
            </a:p>
          </p:txBody>
        </p:sp>
        <p:grpSp>
          <p:nvGrpSpPr>
            <p:cNvPr id="10290" name="Group 14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0291" name="Group 15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28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  <p:sp>
              <p:nvSpPr>
                <p:cNvPr id="29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26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  <p:sp>
            <p:nvSpPr>
              <p:cNvPr id="27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30" name="Text Box 59"/>
          <p:cNvSpPr txBox="1">
            <a:spLocks noChangeArrowheads="1"/>
          </p:cNvSpPr>
          <p:nvPr/>
        </p:nvSpPr>
        <p:spPr bwMode="auto">
          <a:xfrm>
            <a:off x="3014663" y="3944938"/>
            <a:ext cx="1223962" cy="5508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6   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 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2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grpSp>
        <p:nvGrpSpPr>
          <p:cNvPr id="31" name="Group 12"/>
          <p:cNvGrpSpPr/>
          <p:nvPr/>
        </p:nvGrpSpPr>
        <p:grpSpPr>
          <a:xfrm>
            <a:off x="3119438" y="3143250"/>
            <a:ext cx="1003300" cy="1301750"/>
            <a:chOff x="0" y="0"/>
            <a:chExt cx="632" cy="820"/>
          </a:xfrm>
        </p:grpSpPr>
        <p:sp>
          <p:nvSpPr>
            <p:cNvPr id="10282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>
                  <a:sym typeface="+mn-ea"/>
                </a:rPr>
                <a:t>8</a:t>
              </a:r>
              <a:endParaRPr lang="en-US" altLang="zh-CN">
                <a:sym typeface="+mn-ea"/>
              </a:endParaRPr>
            </a:p>
          </p:txBody>
        </p:sp>
        <p:grpSp>
          <p:nvGrpSpPr>
            <p:cNvPr id="10283" name="Group 14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0284" name="Group 15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37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  <p:sp>
              <p:nvSpPr>
                <p:cNvPr id="38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5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  <p:sp>
            <p:nvSpPr>
              <p:cNvPr id="36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39" name="Text Box 59"/>
          <p:cNvSpPr txBox="1">
            <a:spLocks noChangeArrowheads="1"/>
          </p:cNvSpPr>
          <p:nvPr/>
        </p:nvSpPr>
        <p:spPr bwMode="auto">
          <a:xfrm>
            <a:off x="4619625" y="3944938"/>
            <a:ext cx="1223963" cy="5508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5   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 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3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grpSp>
        <p:nvGrpSpPr>
          <p:cNvPr id="40" name="Group 12"/>
          <p:cNvGrpSpPr/>
          <p:nvPr/>
        </p:nvGrpSpPr>
        <p:grpSpPr>
          <a:xfrm>
            <a:off x="4724400" y="3143250"/>
            <a:ext cx="1003300" cy="1301750"/>
            <a:chOff x="0" y="0"/>
            <a:chExt cx="632" cy="820"/>
          </a:xfrm>
        </p:grpSpPr>
        <p:sp>
          <p:nvSpPr>
            <p:cNvPr id="10275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>
                  <a:sym typeface="+mn-ea"/>
                </a:rPr>
                <a:t>8</a:t>
              </a:r>
              <a:endParaRPr lang="en-US" altLang="zh-CN">
                <a:sym typeface="+mn-ea"/>
              </a:endParaRPr>
            </a:p>
          </p:txBody>
        </p:sp>
        <p:grpSp>
          <p:nvGrpSpPr>
            <p:cNvPr id="10276" name="Group 14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0277" name="Group 15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46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  <p:sp>
              <p:nvSpPr>
                <p:cNvPr id="47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44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  <p:sp>
            <p:nvSpPr>
              <p:cNvPr id="45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48" name="Text Box 59"/>
          <p:cNvSpPr txBox="1">
            <a:spLocks noChangeArrowheads="1"/>
          </p:cNvSpPr>
          <p:nvPr/>
        </p:nvSpPr>
        <p:spPr bwMode="auto">
          <a:xfrm>
            <a:off x="6235700" y="3944938"/>
            <a:ext cx="1223963" cy="5508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4   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 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4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grpSp>
        <p:nvGrpSpPr>
          <p:cNvPr id="49" name="Group 12"/>
          <p:cNvGrpSpPr/>
          <p:nvPr/>
        </p:nvGrpSpPr>
        <p:grpSpPr>
          <a:xfrm>
            <a:off x="6338888" y="3143250"/>
            <a:ext cx="1003300" cy="1301750"/>
            <a:chOff x="0" y="0"/>
            <a:chExt cx="632" cy="820"/>
          </a:xfrm>
        </p:grpSpPr>
        <p:sp>
          <p:nvSpPr>
            <p:cNvPr id="10268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>
                  <a:sym typeface="+mn-ea"/>
                </a:rPr>
                <a:t>8</a:t>
              </a:r>
              <a:endParaRPr lang="en-US" altLang="zh-CN">
                <a:sym typeface="+mn-ea"/>
              </a:endParaRPr>
            </a:p>
          </p:txBody>
        </p:sp>
        <p:grpSp>
          <p:nvGrpSpPr>
            <p:cNvPr id="10269" name="Group 14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0270" name="Group 15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55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  <p:sp>
              <p:nvSpPr>
                <p:cNvPr id="56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53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  <p:sp>
            <p:nvSpPr>
              <p:cNvPr id="54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59" name="Text Box 59"/>
          <p:cNvSpPr txBox="1">
            <a:spLocks noChangeArrowheads="1"/>
          </p:cNvSpPr>
          <p:nvPr/>
        </p:nvSpPr>
        <p:spPr bwMode="auto">
          <a:xfrm>
            <a:off x="2063750" y="3944938"/>
            <a:ext cx="371475" cy="5524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1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60" name="Text Box 59"/>
          <p:cNvSpPr txBox="1">
            <a:spLocks noChangeArrowheads="1"/>
          </p:cNvSpPr>
          <p:nvPr/>
        </p:nvSpPr>
        <p:spPr bwMode="auto">
          <a:xfrm>
            <a:off x="1417638" y="3956050"/>
            <a:ext cx="373062" cy="5524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7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61" name="Text Box 59"/>
          <p:cNvSpPr txBox="1">
            <a:spLocks noChangeArrowheads="1"/>
          </p:cNvSpPr>
          <p:nvPr/>
        </p:nvSpPr>
        <p:spPr bwMode="auto">
          <a:xfrm>
            <a:off x="3765550" y="3944938"/>
            <a:ext cx="371475" cy="5524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2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62" name="Text Box 59"/>
          <p:cNvSpPr txBox="1">
            <a:spLocks noChangeArrowheads="1"/>
          </p:cNvSpPr>
          <p:nvPr/>
        </p:nvSpPr>
        <p:spPr bwMode="auto">
          <a:xfrm>
            <a:off x="3119438" y="3956050"/>
            <a:ext cx="373062" cy="5524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6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63" name="Text Box 59"/>
          <p:cNvSpPr txBox="1">
            <a:spLocks noChangeArrowheads="1"/>
          </p:cNvSpPr>
          <p:nvPr/>
        </p:nvSpPr>
        <p:spPr bwMode="auto">
          <a:xfrm>
            <a:off x="5380038" y="3932238"/>
            <a:ext cx="371475" cy="5524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3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64" name="Text Box 59"/>
          <p:cNvSpPr txBox="1">
            <a:spLocks noChangeArrowheads="1"/>
          </p:cNvSpPr>
          <p:nvPr/>
        </p:nvSpPr>
        <p:spPr bwMode="auto">
          <a:xfrm>
            <a:off x="4733925" y="3943350"/>
            <a:ext cx="373063" cy="5524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5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610752" y="2489173"/>
            <a:ext cx="371502" cy="37150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026941" y="2489173"/>
            <a:ext cx="371502" cy="37150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443130" y="2489173"/>
            <a:ext cx="371502" cy="37150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275508" y="2489173"/>
            <a:ext cx="371502" cy="37150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859319" y="2489173"/>
            <a:ext cx="371502" cy="37150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691697" y="2489173"/>
            <a:ext cx="371502" cy="37150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524073" y="2489173"/>
            <a:ext cx="371502" cy="37150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3107886" y="2489173"/>
            <a:ext cx="371502" cy="37150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2069437" y="1155673"/>
            <a:ext cx="371502" cy="37150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298575" y="960945"/>
            <a:ext cx="7062649" cy="1479809"/>
            <a:chOff x="1373188" y="993774"/>
            <a:chExt cx="7062649" cy="147980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3" cstate="email"/>
            <a:stretch>
              <a:fillRect/>
            </a:stretch>
          </p:blipFill>
          <p:spPr>
            <a:xfrm>
              <a:off x="6965337" y="1035050"/>
              <a:ext cx="1470500" cy="1438533"/>
            </a:xfrm>
            <a:prstGeom prst="rect">
              <a:avLst/>
            </a:prstGeom>
          </p:spPr>
        </p:pic>
        <p:sp>
          <p:nvSpPr>
            <p:cNvPr id="58" name="对话气泡: 圆角矩形 57"/>
            <p:cNvSpPr/>
            <p:nvPr/>
          </p:nvSpPr>
          <p:spPr>
            <a:xfrm>
              <a:off x="1373188" y="993774"/>
              <a:ext cx="5673725" cy="1017587"/>
            </a:xfrm>
            <a:prstGeom prst="wedgeRoundRectCallout">
              <a:avLst>
                <a:gd name="adj1" fmla="val 56682"/>
                <a:gd name="adj2" fmla="val -4317"/>
                <a:gd name="adj3" fmla="val 1666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zh-CN" altLang="en-US" sz="3200" b="1">
                  <a:solidFill>
                    <a:srgbClr val="002060"/>
                  </a:solidFill>
                </a:rPr>
                <a:t>看到每种分法，你还能想到其他分法吗？</a:t>
              </a:r>
              <a:endParaRPr lang="zh-CN" altLang="en-US" sz="3200" b="1">
                <a:solidFill>
                  <a:srgbClr val="00206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7 -1.7284E-06 L 0.16823 0.00957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03" y="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06 -1.7284E-06 L 0.26615 0.00957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99" y="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06 -1.7284E-06 L 0.36718 0.00957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51" y="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6 -1.7284E-06 L 0.46354 0.00957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77" y="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06 9.876539E-07 L -0.07466 0.07654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3" y="3827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6 4.93827E-07 L 0.06875 0.07809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" y="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06 9.876539E-07 L -0.07465 0.07654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3" y="3827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06 4.93827E-07 L 0.06875 0.07809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" y="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06 9.876539E-07 L -0.07465 0.07654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33" y="3827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06 4.93827E-07 L 0.06875 0.07809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" y="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0" grpId="0"/>
      <p:bldP spid="39" grpId="0"/>
      <p:bldP spid="48" grpId="0"/>
      <p:bldP spid="59" grpId="0"/>
      <p:bldP spid="59" grpId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9" grpId="0" animBg="1"/>
      <p:bldP spid="11" grpId="0" animBg="1"/>
      <p:bldP spid="13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3"/>
          <p:cNvSpPr>
            <a:spLocks noChangeArrowheads="1"/>
          </p:cNvSpPr>
          <p:nvPr/>
        </p:nvSpPr>
        <p:spPr bwMode="auto">
          <a:xfrm>
            <a:off x="1050925" y="420688"/>
            <a:ext cx="5727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3200">
                <a:latin typeface="黑体" panose="02010609060101010101" pitchFamily="49" charset="-122"/>
              </a:rPr>
              <a:t>用   摆一摆。</a:t>
            </a:r>
            <a:endParaRPr lang="en-US" altLang="zh-CN" sz="3200">
              <a:latin typeface="黑体" panose="02010609060101010101" pitchFamily="49" charset="-122"/>
            </a:endParaRPr>
          </a:p>
        </p:txBody>
      </p:sp>
      <p:pic>
        <p:nvPicPr>
          <p:cNvPr id="11267" name="Picture 5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616075" y="533102"/>
            <a:ext cx="452438" cy="395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5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81088" y="1345208"/>
            <a:ext cx="454025" cy="39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585913" y="1345902"/>
            <a:ext cx="452437" cy="395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5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090738" y="1353840"/>
            <a:ext cx="452437" cy="395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5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657475" y="1347490"/>
            <a:ext cx="452438" cy="395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5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160713" y="1345902"/>
            <a:ext cx="452437" cy="395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5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663950" y="1345902"/>
            <a:ext cx="452438" cy="395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5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168775" y="1345902"/>
            <a:ext cx="452438" cy="395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5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646613" y="1345208"/>
            <a:ext cx="454025" cy="39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135563" y="1353840"/>
            <a:ext cx="452437" cy="395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5"/>
          <p:cNvGrpSpPr/>
          <p:nvPr/>
        </p:nvGrpSpPr>
        <p:grpSpPr>
          <a:xfrm>
            <a:off x="1573213" y="1927225"/>
            <a:ext cx="1003300" cy="1301750"/>
            <a:chOff x="0" y="0"/>
            <a:chExt cx="632" cy="820"/>
          </a:xfrm>
        </p:grpSpPr>
        <p:sp>
          <p:nvSpPr>
            <p:cNvPr id="11345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>
                  <a:sym typeface="+mn-ea"/>
                </a:rPr>
                <a:t>9</a:t>
              </a:r>
              <a:endParaRPr lang="en-US" altLang="zh-CN">
                <a:sym typeface="+mn-ea"/>
              </a:endParaRPr>
            </a:p>
          </p:txBody>
        </p:sp>
        <p:grpSp>
          <p:nvGrpSpPr>
            <p:cNvPr id="11346" name="Group 17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1347" name="Group 18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19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  <p:sp>
              <p:nvSpPr>
                <p:cNvPr id="20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7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  <p:sp>
            <p:nvSpPr>
              <p:cNvPr id="18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29" name="Text Box 59"/>
          <p:cNvSpPr txBox="1">
            <a:spLocks noChangeArrowheads="1"/>
          </p:cNvSpPr>
          <p:nvPr/>
        </p:nvSpPr>
        <p:spPr bwMode="auto">
          <a:xfrm>
            <a:off x="1457325" y="2736850"/>
            <a:ext cx="1223963" cy="5508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8  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  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1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66850" y="3413125"/>
            <a:ext cx="1223963" cy="1360488"/>
            <a:chOff x="1034086" y="3405187"/>
            <a:chExt cx="1223963" cy="1360487"/>
          </a:xfrm>
        </p:grpSpPr>
        <p:grpSp>
          <p:nvGrpSpPr>
            <p:cNvPr id="11336" name="Group 15"/>
            <p:cNvGrpSpPr/>
            <p:nvPr/>
          </p:nvGrpSpPr>
          <p:grpSpPr>
            <a:xfrm>
              <a:off x="1149974" y="3405187"/>
              <a:ext cx="1003300" cy="1301750"/>
              <a:chOff x="0" y="0"/>
              <a:chExt cx="632" cy="820"/>
            </a:xfrm>
          </p:grpSpPr>
          <p:sp>
            <p:nvSpPr>
              <p:cNvPr id="11338" name="Rectangle 65"/>
              <p:cNvSpPr>
                <a:spLocks noChangeArrowheads="1"/>
              </p:cNvSpPr>
              <p:nvPr/>
            </p:nvSpPr>
            <p:spPr bwMode="auto">
              <a:xfrm>
                <a:off x="124" y="0"/>
                <a:ext cx="39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>
                    <a:sym typeface="+mn-ea"/>
                  </a:rPr>
                  <a:t>9</a:t>
                </a:r>
                <a:endParaRPr lang="en-US" altLang="zh-CN">
                  <a:sym typeface="+mn-ea"/>
                </a:endParaRPr>
              </a:p>
            </p:txBody>
          </p:sp>
          <p:grpSp>
            <p:nvGrpSpPr>
              <p:cNvPr id="11339" name="Group 17"/>
              <p:cNvGrpSpPr/>
              <p:nvPr/>
            </p:nvGrpSpPr>
            <p:grpSpPr>
              <a:xfrm>
                <a:off x="0" y="316"/>
                <a:ext cx="632" cy="504"/>
                <a:chOff x="0" y="0"/>
                <a:chExt cx="632" cy="504"/>
              </a:xfrm>
            </p:grpSpPr>
            <p:grpSp>
              <p:nvGrpSpPr>
                <p:cNvPr id="11340" name="Group 18"/>
                <p:cNvGrpSpPr/>
                <p:nvPr/>
              </p:nvGrpSpPr>
              <p:grpSpPr>
                <a:xfrm>
                  <a:off x="155" y="0"/>
                  <a:ext cx="317" cy="216"/>
                  <a:chOff x="0" y="0"/>
                  <a:chExt cx="317" cy="216"/>
                </a:xfrm>
              </p:grpSpPr>
              <p:sp>
                <p:nvSpPr>
                  <p:cNvPr id="28" name="Line 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0" y="0"/>
                    <a:ext cx="162" cy="21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</a:ln>
                </p:spPr>
                <p:txBody>
                  <a:bodyPr anchor="ctr">
                    <a:spAutoFit/>
                  </a:bodyPr>
                  <a:lstStyle/>
                  <a:p>
                    <a:pPr eaLnBrk="1" hangingPunct="1">
                      <a:defRPr/>
                    </a:pPr>
                    <a:endParaRPr lang="zh-CN" altLang="en-US" b="1"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30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162" y="0"/>
                    <a:ext cx="155" cy="21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</a:ln>
                </p:spPr>
                <p:txBody>
                  <a:bodyPr anchor="ctr">
                    <a:spAutoFit/>
                  </a:bodyPr>
                  <a:lstStyle/>
                  <a:p>
                    <a:pPr eaLnBrk="1" hangingPunct="1">
                      <a:defRPr/>
                    </a:pPr>
                    <a:endParaRPr lang="zh-CN" altLang="en-US" b="1"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26" name="Rectangle 63"/>
                <p:cNvSpPr>
                  <a:spLocks noChangeArrowheads="1"/>
                </p:cNvSpPr>
                <p:nvPr/>
              </p:nvSpPr>
              <p:spPr bwMode="auto">
                <a:xfrm>
                  <a:off x="0" y="277"/>
                  <a:ext cx="227" cy="227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</a:ln>
              </p:spPr>
              <p:txBody>
                <a:bodyPr anchor="ctr"/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  <p:sp>
              <p:nvSpPr>
                <p:cNvPr id="27" name="Rectangle 63"/>
                <p:cNvSpPr>
                  <a:spLocks noChangeArrowheads="1"/>
                </p:cNvSpPr>
                <p:nvPr/>
              </p:nvSpPr>
              <p:spPr bwMode="auto">
                <a:xfrm>
                  <a:off x="405" y="277"/>
                  <a:ext cx="227" cy="227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</a:ln>
              </p:spPr>
              <p:txBody>
                <a:bodyPr anchor="ctr"/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31" name="Text Box 59"/>
            <p:cNvSpPr txBox="1">
              <a:spLocks noChangeArrowheads="1"/>
            </p:cNvSpPr>
            <p:nvPr/>
          </p:nvSpPr>
          <p:spPr bwMode="auto">
            <a:xfrm>
              <a:off x="1034086" y="4214811"/>
              <a:ext cx="1223963" cy="55086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eaLnBrk="1" hangingPunct="1">
                <a:lnSpc>
                  <a:spcPct val="140000"/>
                </a:lnSpc>
                <a:spcBef>
                  <a:spcPct val="50000"/>
                </a:spcBef>
                <a:defRPr/>
              </a:pP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1  </a:t>
              </a:r>
              <a:r>
                <a:rPr lang="en-US" altLang="zh-CN" sz="20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   </a:t>
              </a: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8</a:t>
              </a:r>
              <a:endPara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endParaRPr>
            </a:p>
          </p:txBody>
        </p:sp>
      </p:grpSp>
      <p:grpSp>
        <p:nvGrpSpPr>
          <p:cNvPr id="32" name="Group 15"/>
          <p:cNvGrpSpPr/>
          <p:nvPr/>
        </p:nvGrpSpPr>
        <p:grpSpPr>
          <a:xfrm>
            <a:off x="3271838" y="1927225"/>
            <a:ext cx="1003300" cy="1301750"/>
            <a:chOff x="0" y="0"/>
            <a:chExt cx="632" cy="820"/>
          </a:xfrm>
        </p:grpSpPr>
        <p:sp>
          <p:nvSpPr>
            <p:cNvPr id="11329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>
                  <a:sym typeface="+mn-ea"/>
                </a:rPr>
                <a:t>9</a:t>
              </a:r>
              <a:endParaRPr lang="en-US" altLang="zh-CN">
                <a:sym typeface="+mn-ea"/>
              </a:endParaRPr>
            </a:p>
          </p:txBody>
        </p:sp>
        <p:grpSp>
          <p:nvGrpSpPr>
            <p:cNvPr id="11330" name="Group 17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1331" name="Group 18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38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  <p:sp>
              <p:nvSpPr>
                <p:cNvPr id="39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36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  <p:sp>
            <p:nvSpPr>
              <p:cNvPr id="37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40" name="Text Box 59"/>
          <p:cNvSpPr txBox="1">
            <a:spLocks noChangeArrowheads="1"/>
          </p:cNvSpPr>
          <p:nvPr/>
        </p:nvSpPr>
        <p:spPr bwMode="auto">
          <a:xfrm>
            <a:off x="3155950" y="2736850"/>
            <a:ext cx="1223963" cy="5508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7  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  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2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3186113" y="3387725"/>
            <a:ext cx="1223962" cy="1360488"/>
            <a:chOff x="1034086" y="3405187"/>
            <a:chExt cx="1223963" cy="1360487"/>
          </a:xfrm>
        </p:grpSpPr>
        <p:grpSp>
          <p:nvGrpSpPr>
            <p:cNvPr id="11320" name="Group 15"/>
            <p:cNvGrpSpPr/>
            <p:nvPr/>
          </p:nvGrpSpPr>
          <p:grpSpPr>
            <a:xfrm>
              <a:off x="1149974" y="3405187"/>
              <a:ext cx="1003300" cy="1301750"/>
              <a:chOff x="0" y="0"/>
              <a:chExt cx="632" cy="820"/>
            </a:xfrm>
          </p:grpSpPr>
          <p:sp>
            <p:nvSpPr>
              <p:cNvPr id="11322" name="Rectangle 65"/>
              <p:cNvSpPr>
                <a:spLocks noChangeArrowheads="1"/>
              </p:cNvSpPr>
              <p:nvPr/>
            </p:nvSpPr>
            <p:spPr bwMode="auto">
              <a:xfrm>
                <a:off x="124" y="0"/>
                <a:ext cx="39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>
                    <a:sym typeface="+mn-ea"/>
                  </a:rPr>
                  <a:t>9</a:t>
                </a:r>
                <a:endParaRPr lang="en-US" altLang="zh-CN">
                  <a:sym typeface="+mn-ea"/>
                </a:endParaRPr>
              </a:p>
            </p:txBody>
          </p:sp>
          <p:grpSp>
            <p:nvGrpSpPr>
              <p:cNvPr id="11323" name="Group 17"/>
              <p:cNvGrpSpPr/>
              <p:nvPr/>
            </p:nvGrpSpPr>
            <p:grpSpPr>
              <a:xfrm>
                <a:off x="0" y="316"/>
                <a:ext cx="632" cy="504"/>
                <a:chOff x="0" y="0"/>
                <a:chExt cx="632" cy="504"/>
              </a:xfrm>
            </p:grpSpPr>
            <p:grpSp>
              <p:nvGrpSpPr>
                <p:cNvPr id="11324" name="Group 18"/>
                <p:cNvGrpSpPr/>
                <p:nvPr/>
              </p:nvGrpSpPr>
              <p:grpSpPr>
                <a:xfrm>
                  <a:off x="155" y="0"/>
                  <a:ext cx="317" cy="216"/>
                  <a:chOff x="0" y="0"/>
                  <a:chExt cx="317" cy="216"/>
                </a:xfrm>
              </p:grpSpPr>
              <p:sp>
                <p:nvSpPr>
                  <p:cNvPr id="49" name="Line 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0" y="0"/>
                    <a:ext cx="162" cy="21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</a:ln>
                </p:spPr>
                <p:txBody>
                  <a:bodyPr anchor="ctr">
                    <a:spAutoFit/>
                  </a:bodyPr>
                  <a:lstStyle/>
                  <a:p>
                    <a:pPr eaLnBrk="1" hangingPunct="1">
                      <a:defRPr/>
                    </a:pPr>
                    <a:endParaRPr lang="zh-CN" altLang="en-US" b="1"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50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162" y="0"/>
                    <a:ext cx="155" cy="21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</a:ln>
                </p:spPr>
                <p:txBody>
                  <a:bodyPr anchor="ctr">
                    <a:spAutoFit/>
                  </a:bodyPr>
                  <a:lstStyle/>
                  <a:p>
                    <a:pPr eaLnBrk="1" hangingPunct="1">
                      <a:defRPr/>
                    </a:pPr>
                    <a:endParaRPr lang="zh-CN" altLang="en-US" b="1"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47" name="Rectangle 63"/>
                <p:cNvSpPr>
                  <a:spLocks noChangeArrowheads="1"/>
                </p:cNvSpPr>
                <p:nvPr/>
              </p:nvSpPr>
              <p:spPr bwMode="auto">
                <a:xfrm>
                  <a:off x="0" y="277"/>
                  <a:ext cx="227" cy="227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</a:ln>
              </p:spPr>
              <p:txBody>
                <a:bodyPr anchor="ctr"/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  <p:sp>
              <p:nvSpPr>
                <p:cNvPr id="48" name="Rectangle 63"/>
                <p:cNvSpPr>
                  <a:spLocks noChangeArrowheads="1"/>
                </p:cNvSpPr>
                <p:nvPr/>
              </p:nvSpPr>
              <p:spPr bwMode="auto">
                <a:xfrm>
                  <a:off x="405" y="277"/>
                  <a:ext cx="227" cy="227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</a:ln>
              </p:spPr>
              <p:txBody>
                <a:bodyPr anchor="ctr"/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43" name="Text Box 59"/>
            <p:cNvSpPr txBox="1">
              <a:spLocks noChangeArrowheads="1"/>
            </p:cNvSpPr>
            <p:nvPr/>
          </p:nvSpPr>
          <p:spPr bwMode="auto">
            <a:xfrm>
              <a:off x="1034086" y="4214811"/>
              <a:ext cx="1223963" cy="55086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eaLnBrk="1" hangingPunct="1">
                <a:lnSpc>
                  <a:spcPct val="140000"/>
                </a:lnSpc>
                <a:spcBef>
                  <a:spcPct val="50000"/>
                </a:spcBef>
                <a:defRPr/>
              </a:pP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2  </a:t>
              </a:r>
              <a:r>
                <a:rPr lang="en-US" altLang="zh-CN" sz="20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   </a:t>
              </a: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7</a:t>
              </a:r>
              <a:endPara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endParaRPr>
            </a:p>
          </p:txBody>
        </p:sp>
      </p:grpSp>
      <p:grpSp>
        <p:nvGrpSpPr>
          <p:cNvPr id="51" name="Group 15"/>
          <p:cNvGrpSpPr/>
          <p:nvPr/>
        </p:nvGrpSpPr>
        <p:grpSpPr>
          <a:xfrm>
            <a:off x="4895850" y="1927225"/>
            <a:ext cx="1003300" cy="1301750"/>
            <a:chOff x="0" y="0"/>
            <a:chExt cx="632" cy="820"/>
          </a:xfrm>
        </p:grpSpPr>
        <p:sp>
          <p:nvSpPr>
            <p:cNvPr id="11313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>
                  <a:sym typeface="+mn-ea"/>
                </a:rPr>
                <a:t>9</a:t>
              </a:r>
              <a:endParaRPr lang="en-US" altLang="zh-CN">
                <a:sym typeface="+mn-ea"/>
              </a:endParaRPr>
            </a:p>
          </p:txBody>
        </p:sp>
        <p:grpSp>
          <p:nvGrpSpPr>
            <p:cNvPr id="11314" name="Group 17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1315" name="Group 18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57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  <p:sp>
              <p:nvSpPr>
                <p:cNvPr id="58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55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  <p:sp>
            <p:nvSpPr>
              <p:cNvPr id="56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59" name="Text Box 59"/>
          <p:cNvSpPr txBox="1">
            <a:spLocks noChangeArrowheads="1"/>
          </p:cNvSpPr>
          <p:nvPr/>
        </p:nvSpPr>
        <p:spPr bwMode="auto">
          <a:xfrm>
            <a:off x="4779963" y="2736850"/>
            <a:ext cx="1223962" cy="5508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6  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  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3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4827588" y="3386138"/>
            <a:ext cx="1223962" cy="1360487"/>
            <a:chOff x="1034086" y="3405187"/>
            <a:chExt cx="1223963" cy="1360487"/>
          </a:xfrm>
        </p:grpSpPr>
        <p:grpSp>
          <p:nvGrpSpPr>
            <p:cNvPr id="11304" name="Group 15"/>
            <p:cNvGrpSpPr/>
            <p:nvPr/>
          </p:nvGrpSpPr>
          <p:grpSpPr>
            <a:xfrm>
              <a:off x="1149974" y="3405187"/>
              <a:ext cx="1003300" cy="1301750"/>
              <a:chOff x="0" y="0"/>
              <a:chExt cx="632" cy="820"/>
            </a:xfrm>
          </p:grpSpPr>
          <p:sp>
            <p:nvSpPr>
              <p:cNvPr id="11306" name="Rectangle 65"/>
              <p:cNvSpPr>
                <a:spLocks noChangeArrowheads="1"/>
              </p:cNvSpPr>
              <p:nvPr/>
            </p:nvSpPr>
            <p:spPr bwMode="auto">
              <a:xfrm>
                <a:off x="124" y="0"/>
                <a:ext cx="39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>
                    <a:sym typeface="+mn-ea"/>
                  </a:rPr>
                  <a:t>9</a:t>
                </a:r>
                <a:endParaRPr lang="en-US" altLang="zh-CN">
                  <a:sym typeface="+mn-ea"/>
                </a:endParaRPr>
              </a:p>
            </p:txBody>
          </p:sp>
          <p:grpSp>
            <p:nvGrpSpPr>
              <p:cNvPr id="11307" name="Group 17"/>
              <p:cNvGrpSpPr/>
              <p:nvPr/>
            </p:nvGrpSpPr>
            <p:grpSpPr>
              <a:xfrm>
                <a:off x="0" y="316"/>
                <a:ext cx="632" cy="504"/>
                <a:chOff x="0" y="0"/>
                <a:chExt cx="632" cy="504"/>
              </a:xfrm>
            </p:grpSpPr>
            <p:grpSp>
              <p:nvGrpSpPr>
                <p:cNvPr id="11308" name="Group 18"/>
                <p:cNvGrpSpPr/>
                <p:nvPr/>
              </p:nvGrpSpPr>
              <p:grpSpPr>
                <a:xfrm>
                  <a:off x="155" y="0"/>
                  <a:ext cx="317" cy="216"/>
                  <a:chOff x="0" y="0"/>
                  <a:chExt cx="317" cy="216"/>
                </a:xfrm>
              </p:grpSpPr>
              <p:sp>
                <p:nvSpPr>
                  <p:cNvPr id="68" name="Line 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0" y="0"/>
                    <a:ext cx="162" cy="21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</a:ln>
                </p:spPr>
                <p:txBody>
                  <a:bodyPr anchor="ctr">
                    <a:spAutoFit/>
                  </a:bodyPr>
                  <a:lstStyle/>
                  <a:p>
                    <a:pPr eaLnBrk="1" hangingPunct="1">
                      <a:defRPr/>
                    </a:pPr>
                    <a:endParaRPr lang="zh-CN" altLang="en-US" b="1"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69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162" y="0"/>
                    <a:ext cx="155" cy="21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</a:ln>
                </p:spPr>
                <p:txBody>
                  <a:bodyPr anchor="ctr">
                    <a:spAutoFit/>
                  </a:bodyPr>
                  <a:lstStyle/>
                  <a:p>
                    <a:pPr eaLnBrk="1" hangingPunct="1">
                      <a:defRPr/>
                    </a:pPr>
                    <a:endParaRPr lang="zh-CN" altLang="en-US" b="1"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66" name="Rectangle 63"/>
                <p:cNvSpPr>
                  <a:spLocks noChangeArrowheads="1"/>
                </p:cNvSpPr>
                <p:nvPr/>
              </p:nvSpPr>
              <p:spPr bwMode="auto">
                <a:xfrm>
                  <a:off x="0" y="277"/>
                  <a:ext cx="227" cy="227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</a:ln>
              </p:spPr>
              <p:txBody>
                <a:bodyPr anchor="ctr"/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  <p:sp>
              <p:nvSpPr>
                <p:cNvPr id="67" name="Rectangle 63"/>
                <p:cNvSpPr>
                  <a:spLocks noChangeArrowheads="1"/>
                </p:cNvSpPr>
                <p:nvPr/>
              </p:nvSpPr>
              <p:spPr bwMode="auto">
                <a:xfrm>
                  <a:off x="405" y="277"/>
                  <a:ext cx="227" cy="227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</a:ln>
              </p:spPr>
              <p:txBody>
                <a:bodyPr anchor="ctr"/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62" name="Text Box 59"/>
            <p:cNvSpPr txBox="1">
              <a:spLocks noChangeArrowheads="1"/>
            </p:cNvSpPr>
            <p:nvPr/>
          </p:nvSpPr>
          <p:spPr bwMode="auto">
            <a:xfrm>
              <a:off x="1034086" y="4214812"/>
              <a:ext cx="1223963" cy="55086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eaLnBrk="1" hangingPunct="1">
                <a:lnSpc>
                  <a:spcPct val="140000"/>
                </a:lnSpc>
                <a:spcBef>
                  <a:spcPct val="50000"/>
                </a:spcBef>
                <a:defRPr/>
              </a:pP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3  </a:t>
              </a:r>
              <a:r>
                <a:rPr lang="en-US" altLang="zh-CN" sz="20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   </a:t>
              </a: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6</a:t>
              </a:r>
              <a:endPara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endParaRPr>
            </a:p>
          </p:txBody>
        </p:sp>
      </p:grpSp>
      <p:grpSp>
        <p:nvGrpSpPr>
          <p:cNvPr id="70" name="Group 15"/>
          <p:cNvGrpSpPr/>
          <p:nvPr/>
        </p:nvGrpSpPr>
        <p:grpSpPr>
          <a:xfrm>
            <a:off x="6681788" y="1927225"/>
            <a:ext cx="1003300" cy="1301750"/>
            <a:chOff x="0" y="0"/>
            <a:chExt cx="632" cy="820"/>
          </a:xfrm>
        </p:grpSpPr>
        <p:sp>
          <p:nvSpPr>
            <p:cNvPr id="11297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>
                  <a:sym typeface="+mn-ea"/>
                </a:rPr>
                <a:t>9</a:t>
              </a:r>
              <a:endParaRPr lang="en-US" altLang="zh-CN">
                <a:sym typeface="+mn-ea"/>
              </a:endParaRPr>
            </a:p>
          </p:txBody>
        </p:sp>
        <p:grpSp>
          <p:nvGrpSpPr>
            <p:cNvPr id="11298" name="Group 17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1299" name="Group 18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76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  <p:sp>
              <p:nvSpPr>
                <p:cNvPr id="77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74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  <p:sp>
            <p:nvSpPr>
              <p:cNvPr id="75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78" name="Text Box 59"/>
          <p:cNvSpPr txBox="1">
            <a:spLocks noChangeArrowheads="1"/>
          </p:cNvSpPr>
          <p:nvPr/>
        </p:nvSpPr>
        <p:spPr bwMode="auto">
          <a:xfrm>
            <a:off x="6565900" y="2736850"/>
            <a:ext cx="1223963" cy="5508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5  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  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4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grpSp>
        <p:nvGrpSpPr>
          <p:cNvPr id="79" name="Group 15"/>
          <p:cNvGrpSpPr/>
          <p:nvPr/>
        </p:nvGrpSpPr>
        <p:grpSpPr>
          <a:xfrm>
            <a:off x="6670675" y="3387725"/>
            <a:ext cx="1003300" cy="1301750"/>
            <a:chOff x="0" y="0"/>
            <a:chExt cx="632" cy="820"/>
          </a:xfrm>
        </p:grpSpPr>
        <p:sp>
          <p:nvSpPr>
            <p:cNvPr id="11290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>
                  <a:sym typeface="+mn-ea"/>
                </a:rPr>
                <a:t>9</a:t>
              </a:r>
              <a:endParaRPr lang="en-US" altLang="zh-CN">
                <a:sym typeface="+mn-ea"/>
              </a:endParaRPr>
            </a:p>
          </p:txBody>
        </p:sp>
        <p:grpSp>
          <p:nvGrpSpPr>
            <p:cNvPr id="11291" name="Group 17"/>
            <p:cNvGrpSpPr/>
            <p:nvPr/>
          </p:nvGrpSpPr>
          <p:grpSpPr>
            <a:xfrm>
              <a:off x="0" y="316"/>
              <a:ext cx="632" cy="504"/>
              <a:chOff x="0" y="0"/>
              <a:chExt cx="632" cy="504"/>
            </a:xfrm>
          </p:grpSpPr>
          <p:grpSp>
            <p:nvGrpSpPr>
              <p:cNvPr id="11292" name="Group 18"/>
              <p:cNvGrpSpPr/>
              <p:nvPr/>
            </p:nvGrpSpPr>
            <p:grpSpPr>
              <a:xfrm>
                <a:off x="155" y="0"/>
                <a:ext cx="317" cy="216"/>
                <a:chOff x="0" y="0"/>
                <a:chExt cx="317" cy="216"/>
              </a:xfrm>
            </p:grpSpPr>
            <p:sp>
              <p:nvSpPr>
                <p:cNvPr id="85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0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  <p:sp>
              <p:nvSpPr>
                <p:cNvPr id="86" name="Line 62"/>
                <p:cNvSpPr>
                  <a:spLocks noChangeShapeType="1"/>
                </p:cNvSpPr>
                <p:nvPr/>
              </p:nvSpPr>
              <p:spPr bwMode="auto">
                <a:xfrm>
                  <a:off x="162" y="0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83" name="Rectangle 63"/>
              <p:cNvSpPr>
                <a:spLocks noChangeArrowheads="1"/>
              </p:cNvSpPr>
              <p:nvPr/>
            </p:nvSpPr>
            <p:spPr bwMode="auto">
              <a:xfrm>
                <a:off x="0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  <p:sp>
            <p:nvSpPr>
              <p:cNvPr id="84" name="Rectangle 63"/>
              <p:cNvSpPr>
                <a:spLocks noChangeArrowheads="1"/>
              </p:cNvSpPr>
              <p:nvPr/>
            </p:nvSpPr>
            <p:spPr bwMode="auto">
              <a:xfrm>
                <a:off x="405" y="277"/>
                <a:ext cx="227" cy="22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  <p:txBody>
              <a:bodyPr anchor="ctr"/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87" name="Text Box 59"/>
          <p:cNvSpPr txBox="1">
            <a:spLocks noChangeArrowheads="1"/>
          </p:cNvSpPr>
          <p:nvPr/>
        </p:nvSpPr>
        <p:spPr bwMode="auto">
          <a:xfrm>
            <a:off x="6554788" y="4197350"/>
            <a:ext cx="1223962" cy="5508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4  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  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5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6 -3.20988E-06 L 0.24636 0.00278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06 5.55112E-17 L 0.23836 0.00494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06 5.55112E-17 L 0.22517 0.00494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6 5.55112E-17 L 0.221 0.00648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0" grpId="0"/>
      <p:bldP spid="59" grpId="0"/>
      <p:bldP spid="78" grpId="0"/>
      <p:bldP spid="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4"/>
          <p:cNvSpPr>
            <a:spLocks noChangeArrowheads="1"/>
          </p:cNvSpPr>
          <p:nvPr/>
        </p:nvSpPr>
        <p:spPr bwMode="auto">
          <a:xfrm>
            <a:off x="470693" y="329829"/>
            <a:ext cx="3602038" cy="58477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zh-CN" altLang="en-US" sz="3200" b="1">
                <a:ln>
                  <a:solidFill>
                    <a:srgbClr val="B05408"/>
                  </a:solidFill>
                </a:ln>
                <a:solidFill>
                  <a:srgbClr val="B05408"/>
                </a:solidFill>
                <a:latin typeface="Gulim" pitchFamily="34" charset="-127"/>
                <a:ea typeface="黑体" panose="02010609060101010101" pitchFamily="49" charset="-122"/>
              </a:rPr>
              <a:t>三、巩固应用</a:t>
            </a:r>
            <a:endParaRPr lang="zh-CN" altLang="en-US" sz="3200" b="1">
              <a:ln>
                <a:solidFill>
                  <a:srgbClr val="B05408"/>
                </a:solidFill>
              </a:ln>
              <a:solidFill>
                <a:srgbClr val="B05408"/>
              </a:solidFill>
              <a:latin typeface="Gulim" pitchFamily="34" charset="-127"/>
              <a:ea typeface="黑体" panose="02010609060101010101" pitchFamily="49" charset="-122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50863" y="1186956"/>
            <a:ext cx="1720850" cy="54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Box 1"/>
          <p:cNvSpPr txBox="1">
            <a:spLocks noChangeArrowheads="1"/>
          </p:cNvSpPr>
          <p:nvPr/>
        </p:nvSpPr>
        <p:spPr bwMode="auto">
          <a:xfrm>
            <a:off x="2206625" y="1157288"/>
            <a:ext cx="4921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200"/>
              <a:t>1.</a:t>
            </a:r>
            <a:endParaRPr lang="zh-CN" altLang="en-US" sz="3200"/>
          </a:p>
        </p:txBody>
      </p:sp>
      <p:sp>
        <p:nvSpPr>
          <p:cNvPr id="13317" name="TextBox 2"/>
          <p:cNvSpPr txBox="1">
            <a:spLocks noChangeArrowheads="1"/>
          </p:cNvSpPr>
          <p:nvPr/>
        </p:nvSpPr>
        <p:spPr bwMode="auto">
          <a:xfrm>
            <a:off x="1374775" y="3335338"/>
            <a:ext cx="388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200"/>
              <a:t>3</a:t>
            </a:r>
            <a:endParaRPr lang="zh-CN" altLang="en-US" sz="3200"/>
          </a:p>
        </p:txBody>
      </p:sp>
      <p:sp>
        <p:nvSpPr>
          <p:cNvPr id="13318" name="TextBox 5"/>
          <p:cNvSpPr txBox="1">
            <a:spLocks noChangeArrowheads="1"/>
          </p:cNvSpPr>
          <p:nvPr/>
        </p:nvSpPr>
        <p:spPr bwMode="auto">
          <a:xfrm>
            <a:off x="2108200" y="3344863"/>
            <a:ext cx="388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200"/>
              <a:t>5</a:t>
            </a:r>
            <a:endParaRPr lang="zh-CN" altLang="en-US" sz="3200"/>
          </a:p>
        </p:txBody>
      </p:sp>
      <p:grpSp>
        <p:nvGrpSpPr>
          <p:cNvPr id="13319" name="组合 12"/>
          <p:cNvGrpSpPr/>
          <p:nvPr/>
        </p:nvGrpSpPr>
        <p:grpSpPr>
          <a:xfrm rot="8040756">
            <a:off x="1654175" y="3049588"/>
            <a:ext cx="536575" cy="517525"/>
            <a:chOff x="3288155" y="1717964"/>
            <a:chExt cx="538731" cy="517236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3298222" y="1720248"/>
              <a:ext cx="0" cy="51723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3286059" y="2227890"/>
              <a:ext cx="53873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1665288" y="2395538"/>
            <a:ext cx="466725" cy="46990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327400" y="3327400"/>
            <a:ext cx="468313" cy="471488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grpSp>
        <p:nvGrpSpPr>
          <p:cNvPr id="13322" name="组合 17"/>
          <p:cNvGrpSpPr/>
          <p:nvPr/>
        </p:nvGrpSpPr>
        <p:grpSpPr>
          <a:xfrm rot="-2689031">
            <a:off x="3298825" y="2641600"/>
            <a:ext cx="538163" cy="517525"/>
            <a:chOff x="3288155" y="1717964"/>
            <a:chExt cx="538731" cy="517236"/>
          </a:xfrm>
        </p:grpSpPr>
        <p:cxnSp>
          <p:nvCxnSpPr>
            <p:cNvPr id="19" name="直接连接符 18"/>
            <p:cNvCxnSpPr/>
            <p:nvPr/>
          </p:nvCxnSpPr>
          <p:spPr>
            <a:xfrm flipH="1">
              <a:off x="3297369" y="1714866"/>
              <a:ext cx="0" cy="51723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3287795" y="2215550"/>
              <a:ext cx="53873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23" name="TextBox 20"/>
          <p:cNvSpPr txBox="1">
            <a:spLocks noChangeArrowheads="1"/>
          </p:cNvSpPr>
          <p:nvPr/>
        </p:nvSpPr>
        <p:spPr bwMode="auto">
          <a:xfrm>
            <a:off x="2994025" y="2279650"/>
            <a:ext cx="388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200"/>
              <a:t>2</a:t>
            </a:r>
            <a:endParaRPr lang="zh-CN" altLang="en-US" sz="3200"/>
          </a:p>
        </p:txBody>
      </p:sp>
      <p:sp>
        <p:nvSpPr>
          <p:cNvPr id="13324" name="TextBox 21"/>
          <p:cNvSpPr txBox="1">
            <a:spLocks noChangeArrowheads="1"/>
          </p:cNvSpPr>
          <p:nvPr/>
        </p:nvSpPr>
        <p:spPr bwMode="auto">
          <a:xfrm>
            <a:off x="3795713" y="2279650"/>
            <a:ext cx="388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200"/>
              <a:t>7</a:t>
            </a:r>
            <a:endParaRPr lang="zh-CN" altLang="en-US" sz="3200"/>
          </a:p>
        </p:txBody>
      </p:sp>
      <p:sp>
        <p:nvSpPr>
          <p:cNvPr id="13325" name="TextBox 22"/>
          <p:cNvSpPr txBox="1">
            <a:spLocks noChangeArrowheads="1"/>
          </p:cNvSpPr>
          <p:nvPr/>
        </p:nvSpPr>
        <p:spPr bwMode="auto">
          <a:xfrm>
            <a:off x="4618038" y="2873375"/>
            <a:ext cx="388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200"/>
              <a:t>8</a:t>
            </a:r>
            <a:endParaRPr lang="zh-CN" altLang="en-US" sz="3200"/>
          </a:p>
        </p:txBody>
      </p:sp>
      <p:grpSp>
        <p:nvGrpSpPr>
          <p:cNvPr id="13326" name="组合 23"/>
          <p:cNvGrpSpPr/>
          <p:nvPr/>
        </p:nvGrpSpPr>
        <p:grpSpPr>
          <a:xfrm rot="2610950">
            <a:off x="5100638" y="2876550"/>
            <a:ext cx="539750" cy="517525"/>
            <a:chOff x="3288155" y="1717964"/>
            <a:chExt cx="538731" cy="517236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3297498" y="1717952"/>
              <a:ext cx="0" cy="51723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3286192" y="2225678"/>
              <a:ext cx="53873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27" name="TextBox 26"/>
          <p:cNvSpPr txBox="1">
            <a:spLocks noChangeArrowheads="1"/>
          </p:cNvSpPr>
          <p:nvPr/>
        </p:nvSpPr>
        <p:spPr bwMode="auto">
          <a:xfrm>
            <a:off x="5403850" y="2474913"/>
            <a:ext cx="38893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200"/>
              <a:t>2</a:t>
            </a:r>
            <a:endParaRPr lang="zh-CN" altLang="en-US" sz="3200"/>
          </a:p>
        </p:txBody>
      </p:sp>
      <p:sp>
        <p:nvSpPr>
          <p:cNvPr id="28" name="矩形 27"/>
          <p:cNvSpPr/>
          <p:nvPr/>
        </p:nvSpPr>
        <p:spPr>
          <a:xfrm>
            <a:off x="5403850" y="3262313"/>
            <a:ext cx="466725" cy="471487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678613" y="2414588"/>
            <a:ext cx="466725" cy="471487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330" name="TextBox 29"/>
          <p:cNvSpPr txBox="1">
            <a:spLocks noChangeArrowheads="1"/>
          </p:cNvSpPr>
          <p:nvPr/>
        </p:nvSpPr>
        <p:spPr bwMode="auto">
          <a:xfrm>
            <a:off x="6716713" y="3192463"/>
            <a:ext cx="390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200"/>
              <a:t>5</a:t>
            </a:r>
            <a:endParaRPr lang="zh-CN" altLang="en-US" sz="3200"/>
          </a:p>
        </p:txBody>
      </p:sp>
      <p:grpSp>
        <p:nvGrpSpPr>
          <p:cNvPr id="13331" name="组合 30"/>
          <p:cNvGrpSpPr/>
          <p:nvPr/>
        </p:nvGrpSpPr>
        <p:grpSpPr>
          <a:xfrm rot="-8208222">
            <a:off x="7065963" y="2836863"/>
            <a:ext cx="538162" cy="517525"/>
            <a:chOff x="3288155" y="1717964"/>
            <a:chExt cx="538731" cy="517236"/>
          </a:xfrm>
        </p:grpSpPr>
        <p:cxnSp>
          <p:nvCxnSpPr>
            <p:cNvPr id="32" name="直接连接符 31"/>
            <p:cNvCxnSpPr/>
            <p:nvPr/>
          </p:nvCxnSpPr>
          <p:spPr>
            <a:xfrm flipH="1">
              <a:off x="3297243" y="1718199"/>
              <a:ext cx="0" cy="51723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3291535" y="2225875"/>
              <a:ext cx="53873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32" name="TextBox 33"/>
          <p:cNvSpPr txBox="1">
            <a:spLocks noChangeArrowheads="1"/>
          </p:cNvSpPr>
          <p:nvPr/>
        </p:nvSpPr>
        <p:spPr bwMode="auto">
          <a:xfrm>
            <a:off x="7715250" y="2794000"/>
            <a:ext cx="390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200"/>
              <a:t>9</a:t>
            </a:r>
            <a:endParaRPr lang="zh-CN" altLang="en-US" sz="3200"/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716088" y="2368550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8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379788" y="3308350"/>
            <a:ext cx="3635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9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5454650" y="3236913"/>
            <a:ext cx="3651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6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716713" y="2366963"/>
            <a:ext cx="3635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4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78100" y="1330325"/>
            <a:ext cx="330200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zh-CN" ker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【课本</a:t>
            </a:r>
            <a:r>
              <a:rPr lang="en-US" altLang="zh-CN" kern="0">
                <a:solidFill>
                  <a:srgbClr val="FF0000"/>
                </a:solidFill>
                <a:latin typeface="Times New Roman" panose="02020603050405020304" pitchFamily="18" charset="0"/>
              </a:rPr>
              <a:t>52</a:t>
            </a:r>
            <a:r>
              <a:rPr lang="zh-CN" altLang="zh-CN" ker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页“做一做”第</a:t>
            </a:r>
            <a:r>
              <a:rPr lang="en-US" altLang="zh-CN" ker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zh-CN" ker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题】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492125" y="357188"/>
            <a:ext cx="4540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ea typeface="宋体" panose="02010600030101010101" pitchFamily="2" charset="-122"/>
              </a:rPr>
              <a:t>2.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112838" y="838200"/>
            <a:ext cx="298291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/>
              <a:t>（</a:t>
            </a:r>
            <a:r>
              <a:rPr lang="en-US" altLang="zh-CN"/>
              <a:t>1</a:t>
            </a:r>
            <a:r>
              <a:rPr lang="zh-CN" altLang="en-US"/>
              <a:t>）圈出能组成</a:t>
            </a:r>
            <a:r>
              <a:rPr lang="en-US" altLang="zh-CN"/>
              <a:t>8</a:t>
            </a:r>
            <a:r>
              <a:rPr lang="zh-CN" altLang="en-US"/>
              <a:t>的两个数。</a:t>
            </a:r>
            <a:endParaRPr lang="zh-CN" altLang="en-US"/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5037138" y="838200"/>
            <a:ext cx="298291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/>
              <a:t>（</a:t>
            </a:r>
            <a:r>
              <a:rPr lang="en-US" altLang="zh-CN"/>
              <a:t>2</a:t>
            </a:r>
            <a:r>
              <a:rPr lang="zh-CN" altLang="en-US"/>
              <a:t>）圈出能组成</a:t>
            </a:r>
            <a:r>
              <a:rPr lang="en-US" altLang="zh-CN"/>
              <a:t>9</a:t>
            </a:r>
            <a:r>
              <a:rPr lang="zh-CN" altLang="en-US"/>
              <a:t>的两个数。</a:t>
            </a:r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946150" y="2046288"/>
            <a:ext cx="3446463" cy="2676525"/>
          </a:xfrm>
          <a:prstGeom prst="roundRect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3600" b="1">
                <a:solidFill>
                  <a:schemeClr val="tx1"/>
                </a:solidFill>
                <a:sym typeface="+mn-ea"/>
              </a:rPr>
              <a:t>2   6   1   9</a:t>
            </a:r>
            <a:endParaRPr lang="en-US" altLang="zh-CN" sz="3600" b="1">
              <a:solidFill>
                <a:schemeClr val="tx1"/>
              </a:solidFill>
              <a:sym typeface="+mn-ea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3600" b="1">
                <a:solidFill>
                  <a:schemeClr val="tx1"/>
                </a:solidFill>
                <a:sym typeface="+mn-ea"/>
              </a:rPr>
              <a:t>4   3   7   2 </a:t>
            </a:r>
            <a:endParaRPr lang="en-US" altLang="zh-CN" sz="3600" b="1">
              <a:solidFill>
                <a:schemeClr val="tx1"/>
              </a:solidFill>
              <a:sym typeface="+mn-ea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3600" b="1">
                <a:solidFill>
                  <a:schemeClr val="tx1"/>
                </a:solidFill>
                <a:sym typeface="+mn-ea"/>
              </a:rPr>
              <a:t>5   4   8   1</a:t>
            </a:r>
            <a:endParaRPr lang="zh-CN" altLang="en-US" sz="3600" b="1">
              <a:solidFill>
                <a:schemeClr val="tx1"/>
              </a:solidFill>
              <a:sym typeface="+mn-ea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659313" y="2046288"/>
            <a:ext cx="3444875" cy="2676525"/>
          </a:xfrm>
          <a:prstGeom prst="roundRect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3600" b="1">
                <a:solidFill>
                  <a:schemeClr val="tx1"/>
                </a:solidFill>
                <a:sym typeface="+mn-ea"/>
              </a:rPr>
              <a:t>6   1   7   8</a:t>
            </a:r>
            <a:endParaRPr lang="en-US" altLang="zh-CN" sz="3600" b="1">
              <a:solidFill>
                <a:schemeClr val="tx1"/>
              </a:solidFill>
              <a:sym typeface="+mn-ea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3600" b="1">
                <a:solidFill>
                  <a:schemeClr val="tx1"/>
                </a:solidFill>
                <a:sym typeface="+mn-ea"/>
              </a:rPr>
              <a:t>3   2   4   1 </a:t>
            </a:r>
            <a:endParaRPr lang="en-US" altLang="zh-CN" sz="3600" b="1">
              <a:solidFill>
                <a:schemeClr val="tx1"/>
              </a:solidFill>
              <a:sym typeface="+mn-ea"/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3600" b="1">
                <a:solidFill>
                  <a:schemeClr val="tx1"/>
                </a:solidFill>
                <a:sym typeface="+mn-ea"/>
              </a:rPr>
              <a:t>9   4   5  3</a:t>
            </a:r>
            <a:endParaRPr lang="zh-CN" altLang="en-US" sz="3600" b="1">
              <a:solidFill>
                <a:schemeClr val="tx1"/>
              </a:solidFill>
              <a:sym typeface="+mn-ea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482725" y="2330450"/>
            <a:ext cx="1270000" cy="5810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5705475" y="2243138"/>
            <a:ext cx="1263650" cy="1530350"/>
          </a:xfrm>
          <a:custGeom>
            <a:avLst/>
            <a:gdLst>
              <a:gd name="connsiteX0" fmla="*/ 848400 w 1264295"/>
              <a:gd name="connsiteY0" fmla="*/ 68889 h 1530997"/>
              <a:gd name="connsiteX1" fmla="*/ 1097782 w 1264295"/>
              <a:gd name="connsiteY1" fmla="*/ 4235 h 1530997"/>
              <a:gd name="connsiteX2" fmla="*/ 1236327 w 1264295"/>
              <a:gd name="connsiteY2" fmla="*/ 161253 h 1530997"/>
              <a:gd name="connsiteX3" fmla="*/ 1236327 w 1264295"/>
              <a:gd name="connsiteY3" fmla="*/ 438344 h 1530997"/>
              <a:gd name="connsiteX4" fmla="*/ 940764 w 1264295"/>
              <a:gd name="connsiteY4" fmla="*/ 835507 h 1530997"/>
              <a:gd name="connsiteX5" fmla="*/ 663673 w 1264295"/>
              <a:gd name="connsiteY5" fmla="*/ 1297326 h 1530997"/>
              <a:gd name="connsiteX6" fmla="*/ 405055 w 1264295"/>
              <a:gd name="connsiteY6" fmla="*/ 1528235 h 1530997"/>
              <a:gd name="connsiteX7" fmla="*/ 17127 w 1264295"/>
              <a:gd name="connsiteY7" fmla="*/ 1398926 h 1530997"/>
              <a:gd name="connsiteX8" fmla="*/ 91018 w 1264295"/>
              <a:gd name="connsiteY8" fmla="*/ 1029471 h 1530997"/>
              <a:gd name="connsiteX9" fmla="*/ 294218 w 1264295"/>
              <a:gd name="connsiteY9" fmla="*/ 780089 h 1530997"/>
              <a:gd name="connsiteX10" fmla="*/ 700618 w 1264295"/>
              <a:gd name="connsiteY10" fmla="*/ 318271 h 1530997"/>
              <a:gd name="connsiteX11" fmla="*/ 848400 w 1264295"/>
              <a:gd name="connsiteY11" fmla="*/ 68889 h 153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64295" h="1530997">
                <a:moveTo>
                  <a:pt x="848400" y="68889"/>
                </a:moveTo>
                <a:cubicBezTo>
                  <a:pt x="914594" y="16550"/>
                  <a:pt x="1033128" y="-11159"/>
                  <a:pt x="1097782" y="4235"/>
                </a:cubicBezTo>
                <a:cubicBezTo>
                  <a:pt x="1162436" y="19629"/>
                  <a:pt x="1213236" y="88902"/>
                  <a:pt x="1236327" y="161253"/>
                </a:cubicBezTo>
                <a:cubicBezTo>
                  <a:pt x="1259418" y="233605"/>
                  <a:pt x="1285587" y="325969"/>
                  <a:pt x="1236327" y="438344"/>
                </a:cubicBezTo>
                <a:cubicBezTo>
                  <a:pt x="1187067" y="550719"/>
                  <a:pt x="1036206" y="692343"/>
                  <a:pt x="940764" y="835507"/>
                </a:cubicBezTo>
                <a:cubicBezTo>
                  <a:pt x="845322" y="978671"/>
                  <a:pt x="752958" y="1181871"/>
                  <a:pt x="663673" y="1297326"/>
                </a:cubicBezTo>
                <a:cubicBezTo>
                  <a:pt x="574388" y="1412781"/>
                  <a:pt x="512813" y="1511302"/>
                  <a:pt x="405055" y="1528235"/>
                </a:cubicBezTo>
                <a:cubicBezTo>
                  <a:pt x="297297" y="1545168"/>
                  <a:pt x="69466" y="1482053"/>
                  <a:pt x="17127" y="1398926"/>
                </a:cubicBezTo>
                <a:cubicBezTo>
                  <a:pt x="-35213" y="1315799"/>
                  <a:pt x="44836" y="1132610"/>
                  <a:pt x="91018" y="1029471"/>
                </a:cubicBezTo>
                <a:cubicBezTo>
                  <a:pt x="137200" y="926332"/>
                  <a:pt x="192618" y="898622"/>
                  <a:pt x="294218" y="780089"/>
                </a:cubicBezTo>
                <a:cubicBezTo>
                  <a:pt x="395818" y="661556"/>
                  <a:pt x="606715" y="436804"/>
                  <a:pt x="700618" y="318271"/>
                </a:cubicBezTo>
                <a:cubicBezTo>
                  <a:pt x="794521" y="199738"/>
                  <a:pt x="782206" y="121228"/>
                  <a:pt x="848400" y="68889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1509713" y="3162300"/>
            <a:ext cx="1160462" cy="1508125"/>
          </a:xfrm>
          <a:custGeom>
            <a:avLst/>
            <a:gdLst>
              <a:gd name="connsiteX0" fmla="*/ 284 w 1159961"/>
              <a:gd name="connsiteY0" fmla="*/ 155291 h 1507904"/>
              <a:gd name="connsiteX1" fmla="*/ 101884 w 1159961"/>
              <a:gd name="connsiteY1" fmla="*/ 16745 h 1507904"/>
              <a:gd name="connsiteX2" fmla="*/ 323557 w 1159961"/>
              <a:gd name="connsiteY2" fmla="*/ 16745 h 1507904"/>
              <a:gd name="connsiteX3" fmla="*/ 489812 w 1159961"/>
              <a:gd name="connsiteY3" fmla="*/ 146054 h 1507904"/>
              <a:gd name="connsiteX4" fmla="*/ 785375 w 1159961"/>
              <a:gd name="connsiteY4" fmla="*/ 561691 h 1507904"/>
              <a:gd name="connsiteX5" fmla="*/ 1108648 w 1159961"/>
              <a:gd name="connsiteY5" fmla="*/ 1014273 h 1507904"/>
              <a:gd name="connsiteX6" fmla="*/ 1154830 w 1159961"/>
              <a:gd name="connsiteY6" fmla="*/ 1337545 h 1507904"/>
              <a:gd name="connsiteX7" fmla="*/ 1062466 w 1159961"/>
              <a:gd name="connsiteY7" fmla="*/ 1466854 h 1507904"/>
              <a:gd name="connsiteX8" fmla="*/ 886975 w 1159961"/>
              <a:gd name="connsiteY8" fmla="*/ 1485327 h 1507904"/>
              <a:gd name="connsiteX9" fmla="*/ 545230 w 1159961"/>
              <a:gd name="connsiteY9" fmla="*/ 1171291 h 1507904"/>
              <a:gd name="connsiteX10" fmla="*/ 129594 w 1159961"/>
              <a:gd name="connsiteY10" fmla="*/ 395436 h 1507904"/>
              <a:gd name="connsiteX11" fmla="*/ 284 w 1159961"/>
              <a:gd name="connsiteY11" fmla="*/ 155291 h 1507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59961" h="1507904">
                <a:moveTo>
                  <a:pt x="284" y="155291"/>
                </a:moveTo>
                <a:cubicBezTo>
                  <a:pt x="-4334" y="92176"/>
                  <a:pt x="48005" y="39836"/>
                  <a:pt x="101884" y="16745"/>
                </a:cubicBezTo>
                <a:cubicBezTo>
                  <a:pt x="155763" y="-6346"/>
                  <a:pt x="258902" y="-4806"/>
                  <a:pt x="323557" y="16745"/>
                </a:cubicBezTo>
                <a:cubicBezTo>
                  <a:pt x="388212" y="38296"/>
                  <a:pt x="412842" y="55230"/>
                  <a:pt x="489812" y="146054"/>
                </a:cubicBezTo>
                <a:cubicBezTo>
                  <a:pt x="566782" y="236878"/>
                  <a:pt x="785375" y="561691"/>
                  <a:pt x="785375" y="561691"/>
                </a:cubicBezTo>
                <a:cubicBezTo>
                  <a:pt x="888514" y="706394"/>
                  <a:pt x="1047072" y="884964"/>
                  <a:pt x="1108648" y="1014273"/>
                </a:cubicBezTo>
                <a:cubicBezTo>
                  <a:pt x="1170224" y="1143582"/>
                  <a:pt x="1162527" y="1262115"/>
                  <a:pt x="1154830" y="1337545"/>
                </a:cubicBezTo>
                <a:cubicBezTo>
                  <a:pt x="1147133" y="1412975"/>
                  <a:pt x="1107109" y="1442224"/>
                  <a:pt x="1062466" y="1466854"/>
                </a:cubicBezTo>
                <a:cubicBezTo>
                  <a:pt x="1017824" y="1491484"/>
                  <a:pt x="973181" y="1534588"/>
                  <a:pt x="886975" y="1485327"/>
                </a:cubicBezTo>
                <a:cubicBezTo>
                  <a:pt x="800769" y="1436066"/>
                  <a:pt x="671460" y="1352939"/>
                  <a:pt x="545230" y="1171291"/>
                </a:cubicBezTo>
                <a:cubicBezTo>
                  <a:pt x="419000" y="989643"/>
                  <a:pt x="217340" y="567848"/>
                  <a:pt x="129594" y="395436"/>
                </a:cubicBezTo>
                <a:cubicBezTo>
                  <a:pt x="41849" y="223024"/>
                  <a:pt x="4902" y="218406"/>
                  <a:pt x="284" y="155291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670175" y="2330450"/>
            <a:ext cx="549275" cy="14430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1398588" y="3157538"/>
            <a:ext cx="1303337" cy="1497012"/>
          </a:xfrm>
          <a:custGeom>
            <a:avLst/>
            <a:gdLst>
              <a:gd name="connsiteX0" fmla="*/ 721320 w 1303211"/>
              <a:gd name="connsiteY0" fmla="*/ 95632 h 1497255"/>
              <a:gd name="connsiteX1" fmla="*/ 961466 w 1303211"/>
              <a:gd name="connsiteY1" fmla="*/ 21741 h 1497255"/>
              <a:gd name="connsiteX2" fmla="*/ 1109248 w 1303211"/>
              <a:gd name="connsiteY2" fmla="*/ 30978 h 1497255"/>
              <a:gd name="connsiteX3" fmla="*/ 1303211 w 1303211"/>
              <a:gd name="connsiteY3" fmla="*/ 363487 h 1497255"/>
              <a:gd name="connsiteX4" fmla="*/ 1109248 w 1303211"/>
              <a:gd name="connsiteY4" fmla="*/ 631341 h 1497255"/>
              <a:gd name="connsiteX5" fmla="*/ 481175 w 1303211"/>
              <a:gd name="connsiteY5" fmla="*/ 1481087 h 1497255"/>
              <a:gd name="connsiteX6" fmla="*/ 10120 w 1303211"/>
              <a:gd name="connsiteY6" fmla="*/ 1157814 h 1497255"/>
              <a:gd name="connsiteX7" fmla="*/ 204084 w 1303211"/>
              <a:gd name="connsiteY7" fmla="*/ 769887 h 1497255"/>
              <a:gd name="connsiteX8" fmla="*/ 721320 w 1303211"/>
              <a:gd name="connsiteY8" fmla="*/ 95632 h 1497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03211" h="1497255">
                <a:moveTo>
                  <a:pt x="721320" y="95632"/>
                </a:moveTo>
                <a:cubicBezTo>
                  <a:pt x="847550" y="-29059"/>
                  <a:pt x="896811" y="32517"/>
                  <a:pt x="961466" y="21741"/>
                </a:cubicBezTo>
                <a:cubicBezTo>
                  <a:pt x="1026121" y="10965"/>
                  <a:pt x="1052291" y="-25980"/>
                  <a:pt x="1109248" y="30978"/>
                </a:cubicBezTo>
                <a:cubicBezTo>
                  <a:pt x="1166205" y="87936"/>
                  <a:pt x="1303211" y="263427"/>
                  <a:pt x="1303211" y="363487"/>
                </a:cubicBezTo>
                <a:cubicBezTo>
                  <a:pt x="1303211" y="463547"/>
                  <a:pt x="1109248" y="631341"/>
                  <a:pt x="1109248" y="631341"/>
                </a:cubicBezTo>
                <a:cubicBezTo>
                  <a:pt x="972242" y="817608"/>
                  <a:pt x="664363" y="1393342"/>
                  <a:pt x="481175" y="1481087"/>
                </a:cubicBezTo>
                <a:cubicBezTo>
                  <a:pt x="297987" y="1568833"/>
                  <a:pt x="56302" y="1276347"/>
                  <a:pt x="10120" y="1157814"/>
                </a:cubicBezTo>
                <a:cubicBezTo>
                  <a:pt x="-36062" y="1039281"/>
                  <a:pt x="84011" y="940760"/>
                  <a:pt x="204084" y="769887"/>
                </a:cubicBezTo>
                <a:cubicBezTo>
                  <a:pt x="324157" y="599014"/>
                  <a:pt x="595090" y="220323"/>
                  <a:pt x="721320" y="95632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246688" y="2330450"/>
            <a:ext cx="549275" cy="14430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988175" y="2286000"/>
            <a:ext cx="547688" cy="14430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443663" y="3162300"/>
            <a:ext cx="547687" cy="1444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95338" y="457200"/>
            <a:ext cx="3300412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zh-CN" ker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【课本</a:t>
            </a:r>
            <a:r>
              <a:rPr lang="en-US" altLang="zh-CN" kern="0">
                <a:solidFill>
                  <a:srgbClr val="FF0000"/>
                </a:solidFill>
                <a:latin typeface="Times New Roman" panose="02020603050405020304" pitchFamily="18" charset="0"/>
              </a:rPr>
              <a:t>52</a:t>
            </a:r>
            <a:r>
              <a:rPr lang="zh-CN" altLang="zh-CN" ker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页“做一做”第</a:t>
            </a:r>
            <a:r>
              <a:rPr lang="en-US" altLang="zh-CN" ker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zh-CN" ker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题】</a:t>
            </a:r>
            <a:endParaRPr lang="zh-CN" altLang="en-US"/>
          </a:p>
        </p:txBody>
      </p:sp>
      <p:sp>
        <p:nvSpPr>
          <p:cNvPr id="2" name="任意多边形: 形状 1"/>
          <p:cNvSpPr/>
          <p:nvPr/>
        </p:nvSpPr>
        <p:spPr>
          <a:xfrm>
            <a:off x="5884863" y="4064000"/>
            <a:ext cx="1117600" cy="520700"/>
          </a:xfrm>
          <a:custGeom>
            <a:avLst/>
            <a:gdLst>
              <a:gd name="connsiteX0" fmla="*/ 885260 w 1116942"/>
              <a:gd name="connsiteY0" fmla="*/ 20664 h 673997"/>
              <a:gd name="connsiteX1" fmla="*/ 68396 w 1116942"/>
              <a:gd name="connsiteY1" fmla="*/ 57240 h 673997"/>
              <a:gd name="connsiteX2" fmla="*/ 153740 w 1116942"/>
              <a:gd name="connsiteY2" fmla="*/ 581496 h 673997"/>
              <a:gd name="connsiteX3" fmla="*/ 1019372 w 1116942"/>
              <a:gd name="connsiteY3" fmla="*/ 630264 h 673997"/>
              <a:gd name="connsiteX4" fmla="*/ 1080332 w 1116942"/>
              <a:gd name="connsiteY4" fmla="*/ 118200 h 673997"/>
              <a:gd name="connsiteX5" fmla="*/ 885260 w 1116942"/>
              <a:gd name="connsiteY5" fmla="*/ 20664 h 673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6942" h="673997">
                <a:moveTo>
                  <a:pt x="885260" y="20664"/>
                </a:moveTo>
                <a:cubicBezTo>
                  <a:pt x="716604" y="10504"/>
                  <a:pt x="190316" y="-36232"/>
                  <a:pt x="68396" y="57240"/>
                </a:cubicBezTo>
                <a:cubicBezTo>
                  <a:pt x="-53524" y="150712"/>
                  <a:pt x="-4756" y="485992"/>
                  <a:pt x="153740" y="581496"/>
                </a:cubicBezTo>
                <a:cubicBezTo>
                  <a:pt x="312236" y="677000"/>
                  <a:pt x="864940" y="707480"/>
                  <a:pt x="1019372" y="630264"/>
                </a:cubicBezTo>
                <a:cubicBezTo>
                  <a:pt x="1173804" y="553048"/>
                  <a:pt x="1104716" y="221832"/>
                  <a:pt x="1080332" y="118200"/>
                </a:cubicBezTo>
                <a:cubicBezTo>
                  <a:pt x="1055948" y="14568"/>
                  <a:pt x="1053916" y="30824"/>
                  <a:pt x="885260" y="20664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100138" y="534988"/>
            <a:ext cx="4921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200"/>
              <a:t>3.</a:t>
            </a:r>
            <a:endParaRPr lang="zh-CN" altLang="en-US" sz="3200"/>
          </a:p>
        </p:txBody>
      </p:sp>
      <p:graphicFrame>
        <p:nvGraphicFramePr>
          <p:cNvPr id="3" name="表格 3"/>
          <p:cNvGraphicFramePr>
            <a:graphicFrameLocks noGrp="1"/>
          </p:cNvGraphicFramePr>
          <p:nvPr/>
        </p:nvGraphicFramePr>
        <p:xfrm>
          <a:off x="1955800" y="1506538"/>
          <a:ext cx="5091114" cy="11588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7302"/>
                <a:gridCol w="727302"/>
                <a:gridCol w="727302"/>
                <a:gridCol w="727302"/>
                <a:gridCol w="727302"/>
                <a:gridCol w="727302"/>
                <a:gridCol w="727302"/>
              </a:tblGrid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/>
                        <a:t>1</a:t>
                      </a:r>
                      <a:endParaRPr lang="zh-CN" altLang="en-US" sz="3200" b="1"/>
                    </a:p>
                  </a:txBody>
                  <a:tcPr marL="91417" marR="91417" marT="45713" marB="45713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/>
                    </a:p>
                  </a:txBody>
                  <a:tcPr marL="91417" marR="91417" marT="45713" marB="45713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/>
                        <a:t>2</a:t>
                      </a:r>
                      <a:endParaRPr lang="zh-CN" altLang="en-US" sz="3200" b="1"/>
                    </a:p>
                  </a:txBody>
                  <a:tcPr marL="91417" marR="91417" marT="45713" marB="45713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/>
                    </a:p>
                  </a:txBody>
                  <a:tcPr marL="91417" marR="91417" marT="45713" marB="45713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/>
                        <a:t>3</a:t>
                      </a:r>
                      <a:endParaRPr lang="zh-CN" altLang="en-US" sz="3200" b="1"/>
                    </a:p>
                  </a:txBody>
                  <a:tcPr marL="91417" marR="91417" marT="45713" marB="45713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/>
                    </a:p>
                  </a:txBody>
                  <a:tcPr marL="91417" marR="91417" marT="45713" marB="45713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/>
                        <a:t>4</a:t>
                      </a:r>
                      <a:endParaRPr lang="zh-CN" altLang="en-US" sz="3200" b="1"/>
                    </a:p>
                  </a:txBody>
                  <a:tcPr marL="91417" marR="91417" marT="45713" marB="45713" anchor="ctr">
                    <a:solidFill>
                      <a:srgbClr val="FFFDE9"/>
                    </a:solidFill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algn="ctr"/>
                      <a:endParaRPr lang="zh-CN" altLang="en-US" sz="3200" b="1"/>
                    </a:p>
                  </a:txBody>
                  <a:tcPr marL="91417" marR="91417" marT="45713" marB="45713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/>
                        <a:t>1</a:t>
                      </a:r>
                      <a:endParaRPr lang="zh-CN" altLang="en-US" sz="3200" b="1"/>
                    </a:p>
                  </a:txBody>
                  <a:tcPr marL="91417" marR="91417" marT="45713" marB="45713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/>
                    </a:p>
                  </a:txBody>
                  <a:tcPr marL="91417" marR="91417" marT="45713" marB="45713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/>
                        <a:t>2</a:t>
                      </a:r>
                      <a:endParaRPr lang="zh-CN" altLang="en-US" sz="3200" b="1"/>
                    </a:p>
                  </a:txBody>
                  <a:tcPr marL="91417" marR="91417" marT="45713" marB="45713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/>
                    </a:p>
                  </a:txBody>
                  <a:tcPr marL="91417" marR="91417" marT="45713" marB="45713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/>
                        <a:t>3</a:t>
                      </a:r>
                      <a:endParaRPr lang="zh-CN" altLang="en-US" sz="3200" b="1"/>
                    </a:p>
                  </a:txBody>
                  <a:tcPr marL="91417" marR="91417" marT="45713" marB="45713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/>
                    </a:p>
                  </a:txBody>
                  <a:tcPr marL="91417" marR="91417" marT="45713" marB="45713" anchor="ctr">
                    <a:solidFill>
                      <a:srgbClr val="FFFDE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表格 3"/>
          <p:cNvGraphicFramePr>
            <a:graphicFrameLocks noGrp="1"/>
          </p:cNvGraphicFramePr>
          <p:nvPr/>
        </p:nvGraphicFramePr>
        <p:xfrm>
          <a:off x="1955800" y="3149600"/>
          <a:ext cx="5688016" cy="1214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1002"/>
                <a:gridCol w="711002"/>
                <a:gridCol w="711002"/>
                <a:gridCol w="711002"/>
                <a:gridCol w="711002"/>
                <a:gridCol w="711002"/>
                <a:gridCol w="711002"/>
                <a:gridCol w="711002"/>
              </a:tblGrid>
              <a:tr h="60721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/>
                        <a:t>1</a:t>
                      </a:r>
                      <a:endParaRPr lang="zh-CN" altLang="en-US" sz="3200" b="1"/>
                    </a:p>
                  </a:txBody>
                  <a:tcPr marL="91438" marR="91438" marT="45710" marB="45710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/>
                    </a:p>
                  </a:txBody>
                  <a:tcPr marL="91438" marR="91438" marT="45710" marB="45710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/>
                        <a:t>2</a:t>
                      </a:r>
                      <a:endParaRPr lang="zh-CN" altLang="en-US" sz="3200" b="1"/>
                    </a:p>
                  </a:txBody>
                  <a:tcPr marL="91438" marR="91438" marT="45710" marB="45710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/>
                    </a:p>
                  </a:txBody>
                  <a:tcPr marL="91438" marR="91438" marT="45710" marB="45710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/>
                        <a:t>3</a:t>
                      </a:r>
                      <a:endParaRPr lang="zh-CN" altLang="en-US" sz="3200" b="1"/>
                    </a:p>
                  </a:txBody>
                  <a:tcPr marL="91438" marR="91438" marT="45710" marB="45710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/>
                    </a:p>
                  </a:txBody>
                  <a:tcPr marL="91438" marR="91438" marT="45710" marB="45710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/>
                        <a:t>4</a:t>
                      </a:r>
                      <a:endParaRPr lang="zh-CN" altLang="en-US" sz="3200" b="1"/>
                    </a:p>
                  </a:txBody>
                  <a:tcPr marL="91438" marR="91438" marT="45710" marB="45710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/>
                    </a:p>
                  </a:txBody>
                  <a:tcPr marL="91438" marR="91438" marT="45710" marB="45710" anchor="ctr">
                    <a:solidFill>
                      <a:srgbClr val="FFFDE9"/>
                    </a:solidFill>
                  </a:tcPr>
                </a:tc>
              </a:tr>
              <a:tr h="607219">
                <a:tc>
                  <a:txBody>
                    <a:bodyPr/>
                    <a:lstStyle/>
                    <a:p>
                      <a:pPr algn="ctr"/>
                      <a:endParaRPr lang="zh-CN" altLang="en-US" sz="3200" b="1"/>
                    </a:p>
                  </a:txBody>
                  <a:tcPr marL="91438" marR="91438" marT="45710" marB="45710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/>
                        <a:t>1</a:t>
                      </a:r>
                      <a:endParaRPr lang="zh-CN" altLang="en-US" sz="3200" b="1"/>
                    </a:p>
                  </a:txBody>
                  <a:tcPr marL="91438" marR="91438" marT="45710" marB="45710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/>
                    </a:p>
                  </a:txBody>
                  <a:tcPr marL="91438" marR="91438" marT="45710" marB="45710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/>
                        <a:t>2</a:t>
                      </a:r>
                      <a:endParaRPr lang="zh-CN" altLang="en-US" sz="3200" b="1"/>
                    </a:p>
                  </a:txBody>
                  <a:tcPr marL="91438" marR="91438" marT="45710" marB="45710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/>
                    </a:p>
                  </a:txBody>
                  <a:tcPr marL="91438" marR="91438" marT="45710" marB="45710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/>
                        <a:t>3</a:t>
                      </a:r>
                      <a:endParaRPr lang="zh-CN" altLang="en-US" sz="3200" b="1"/>
                    </a:p>
                  </a:txBody>
                  <a:tcPr marL="91438" marR="91438" marT="45710" marB="45710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1"/>
                    </a:p>
                  </a:txBody>
                  <a:tcPr marL="91438" marR="91438" marT="45710" marB="45710" anchor="ctr">
                    <a:solidFill>
                      <a:srgbClr val="FFFD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b="1"/>
                        <a:t>4</a:t>
                      </a:r>
                      <a:endParaRPr lang="zh-CN" altLang="en-US" sz="3200" b="1"/>
                    </a:p>
                  </a:txBody>
                  <a:tcPr marL="91438" marR="91438" marT="45710" marB="45710" anchor="ctr">
                    <a:solidFill>
                      <a:srgbClr val="FFFDE9"/>
                    </a:solidFill>
                  </a:tcPr>
                </a:tc>
              </a:tr>
            </a:tbl>
          </a:graphicData>
        </a:graphic>
      </p:graphicFrame>
      <p:sp>
        <p:nvSpPr>
          <p:cNvPr id="17466" name="TextBox 22"/>
          <p:cNvSpPr txBox="1">
            <a:spLocks noChangeArrowheads="1"/>
          </p:cNvSpPr>
          <p:nvPr/>
        </p:nvSpPr>
        <p:spPr bwMode="auto">
          <a:xfrm>
            <a:off x="1100138" y="1779588"/>
            <a:ext cx="388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200"/>
              <a:t>8</a:t>
            </a:r>
            <a:endParaRPr lang="zh-CN" altLang="en-US" sz="3200"/>
          </a:p>
        </p:txBody>
      </p:sp>
      <p:grpSp>
        <p:nvGrpSpPr>
          <p:cNvPr id="17467" name="组合 23"/>
          <p:cNvGrpSpPr/>
          <p:nvPr/>
        </p:nvGrpSpPr>
        <p:grpSpPr>
          <a:xfrm rot="2610950">
            <a:off x="1582738" y="1782763"/>
            <a:ext cx="539750" cy="517525"/>
            <a:chOff x="3288155" y="1717964"/>
            <a:chExt cx="538731" cy="517236"/>
          </a:xfrm>
        </p:grpSpPr>
        <p:cxnSp>
          <p:nvCxnSpPr>
            <p:cNvPr id="8" name="直接连接符 7"/>
            <p:cNvCxnSpPr/>
            <p:nvPr/>
          </p:nvCxnSpPr>
          <p:spPr>
            <a:xfrm flipH="1">
              <a:off x="3297497" y="1717952"/>
              <a:ext cx="0" cy="51723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3286192" y="2225678"/>
              <a:ext cx="53873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468" name="TextBox 22"/>
          <p:cNvSpPr txBox="1">
            <a:spLocks noChangeArrowheads="1"/>
          </p:cNvSpPr>
          <p:nvPr/>
        </p:nvSpPr>
        <p:spPr bwMode="auto">
          <a:xfrm>
            <a:off x="1116013" y="3430588"/>
            <a:ext cx="388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200"/>
              <a:t>9</a:t>
            </a:r>
            <a:endParaRPr lang="zh-CN" altLang="en-US" sz="3200"/>
          </a:p>
        </p:txBody>
      </p:sp>
      <p:grpSp>
        <p:nvGrpSpPr>
          <p:cNvPr id="17469" name="组合 23"/>
          <p:cNvGrpSpPr/>
          <p:nvPr/>
        </p:nvGrpSpPr>
        <p:grpSpPr>
          <a:xfrm rot="2610950">
            <a:off x="1598613" y="3433763"/>
            <a:ext cx="539750" cy="517525"/>
            <a:chOff x="3288155" y="1717964"/>
            <a:chExt cx="538731" cy="517236"/>
          </a:xfrm>
        </p:grpSpPr>
        <p:cxnSp>
          <p:nvCxnSpPr>
            <p:cNvPr id="12" name="直接连接符 11"/>
            <p:cNvCxnSpPr/>
            <p:nvPr/>
          </p:nvCxnSpPr>
          <p:spPr>
            <a:xfrm flipH="1">
              <a:off x="3297497" y="1717952"/>
              <a:ext cx="0" cy="51723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3286192" y="2225678"/>
              <a:ext cx="53873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34"/>
          <p:cNvSpPr txBox="1">
            <a:spLocks noChangeArrowheads="1"/>
          </p:cNvSpPr>
          <p:nvPr/>
        </p:nvSpPr>
        <p:spPr bwMode="auto">
          <a:xfrm>
            <a:off x="2159000" y="2101850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7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7" name="TextBox 34"/>
          <p:cNvSpPr txBox="1">
            <a:spLocks noChangeArrowheads="1"/>
          </p:cNvSpPr>
          <p:nvPr/>
        </p:nvSpPr>
        <p:spPr bwMode="auto">
          <a:xfrm>
            <a:off x="2871788" y="1530350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7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8" name="TextBox 34"/>
          <p:cNvSpPr txBox="1">
            <a:spLocks noChangeArrowheads="1"/>
          </p:cNvSpPr>
          <p:nvPr/>
        </p:nvSpPr>
        <p:spPr bwMode="auto">
          <a:xfrm>
            <a:off x="3589338" y="2101850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6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9" name="TextBox 34"/>
          <p:cNvSpPr txBox="1">
            <a:spLocks noChangeArrowheads="1"/>
          </p:cNvSpPr>
          <p:nvPr/>
        </p:nvSpPr>
        <p:spPr bwMode="auto">
          <a:xfrm>
            <a:off x="4319588" y="1530350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6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20" name="TextBox 34"/>
          <p:cNvSpPr txBox="1">
            <a:spLocks noChangeArrowheads="1"/>
          </p:cNvSpPr>
          <p:nvPr/>
        </p:nvSpPr>
        <p:spPr bwMode="auto">
          <a:xfrm>
            <a:off x="5021263" y="2101850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5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21" name="TextBox 34"/>
          <p:cNvSpPr txBox="1">
            <a:spLocks noChangeArrowheads="1"/>
          </p:cNvSpPr>
          <p:nvPr/>
        </p:nvSpPr>
        <p:spPr bwMode="auto">
          <a:xfrm>
            <a:off x="5822950" y="1554163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5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22" name="TextBox 34"/>
          <p:cNvSpPr txBox="1">
            <a:spLocks noChangeArrowheads="1"/>
          </p:cNvSpPr>
          <p:nvPr/>
        </p:nvSpPr>
        <p:spPr bwMode="auto">
          <a:xfrm>
            <a:off x="6523038" y="2120900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4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23" name="TextBox 34"/>
          <p:cNvSpPr txBox="1">
            <a:spLocks noChangeArrowheads="1"/>
          </p:cNvSpPr>
          <p:nvPr/>
        </p:nvSpPr>
        <p:spPr bwMode="auto">
          <a:xfrm>
            <a:off x="2159000" y="3795713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8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24" name="TextBox 34"/>
          <p:cNvSpPr txBox="1">
            <a:spLocks noChangeArrowheads="1"/>
          </p:cNvSpPr>
          <p:nvPr/>
        </p:nvSpPr>
        <p:spPr bwMode="auto">
          <a:xfrm>
            <a:off x="2871788" y="3198813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8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25" name="TextBox 34"/>
          <p:cNvSpPr txBox="1">
            <a:spLocks noChangeArrowheads="1"/>
          </p:cNvSpPr>
          <p:nvPr/>
        </p:nvSpPr>
        <p:spPr bwMode="auto">
          <a:xfrm>
            <a:off x="3589338" y="3798888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7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26" name="TextBox 34"/>
          <p:cNvSpPr txBox="1">
            <a:spLocks noChangeArrowheads="1"/>
          </p:cNvSpPr>
          <p:nvPr/>
        </p:nvSpPr>
        <p:spPr bwMode="auto">
          <a:xfrm>
            <a:off x="4311650" y="3213100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7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27" name="TextBox 34"/>
          <p:cNvSpPr txBox="1">
            <a:spLocks noChangeArrowheads="1"/>
          </p:cNvSpPr>
          <p:nvPr/>
        </p:nvSpPr>
        <p:spPr bwMode="auto">
          <a:xfrm>
            <a:off x="4976813" y="3797300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6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28" name="TextBox 34"/>
          <p:cNvSpPr txBox="1">
            <a:spLocks noChangeArrowheads="1"/>
          </p:cNvSpPr>
          <p:nvPr/>
        </p:nvSpPr>
        <p:spPr bwMode="auto">
          <a:xfrm>
            <a:off x="5711825" y="3198813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6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29" name="TextBox 34"/>
          <p:cNvSpPr txBox="1">
            <a:spLocks noChangeArrowheads="1"/>
          </p:cNvSpPr>
          <p:nvPr/>
        </p:nvSpPr>
        <p:spPr bwMode="auto">
          <a:xfrm>
            <a:off x="6437313" y="3783013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5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30" name="TextBox 34"/>
          <p:cNvSpPr txBox="1">
            <a:spLocks noChangeArrowheads="1"/>
          </p:cNvSpPr>
          <p:nvPr/>
        </p:nvSpPr>
        <p:spPr bwMode="auto">
          <a:xfrm>
            <a:off x="7113588" y="3198813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5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7485" name="TextBox 11"/>
          <p:cNvSpPr txBox="1">
            <a:spLocks noChangeArrowheads="1"/>
          </p:cNvSpPr>
          <p:nvPr/>
        </p:nvSpPr>
        <p:spPr bwMode="auto">
          <a:xfrm>
            <a:off x="1484313" y="661988"/>
            <a:ext cx="3530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0">
                <a:solidFill>
                  <a:srgbClr val="FF0000"/>
                </a:solidFill>
                <a:ea typeface="宋体" panose="02010600030101010101" pitchFamily="2" charset="-122"/>
              </a:rPr>
              <a:t>【</a:t>
            </a:r>
            <a:r>
              <a:rPr lang="zh-CN" altLang="en-US" sz="1800" b="0">
                <a:solidFill>
                  <a:srgbClr val="FF0000"/>
                </a:solidFill>
                <a:ea typeface="宋体" panose="02010600030101010101" pitchFamily="2" charset="-122"/>
              </a:rPr>
              <a:t>课本</a:t>
            </a:r>
            <a:r>
              <a:rPr lang="en-US" altLang="zh-CN" sz="1800" b="0">
                <a:solidFill>
                  <a:srgbClr val="FF0000"/>
                </a:solidFill>
                <a:ea typeface="宋体" panose="02010600030101010101" pitchFamily="2" charset="-122"/>
              </a:rPr>
              <a:t>54</a:t>
            </a:r>
            <a:r>
              <a:rPr lang="zh-CN" altLang="en-US" sz="1800" b="0">
                <a:solidFill>
                  <a:srgbClr val="FF0000"/>
                </a:solidFill>
                <a:ea typeface="宋体" panose="02010600030101010101" pitchFamily="2" charset="-122"/>
              </a:rPr>
              <a:t>页“练习十一”第</a:t>
            </a:r>
            <a:r>
              <a:rPr lang="en-US" altLang="zh-CN" sz="1800" b="0">
                <a:solidFill>
                  <a:srgbClr val="FF0000"/>
                </a:solidFill>
                <a:ea typeface="宋体" panose="02010600030101010101" pitchFamily="2" charset="-122"/>
              </a:rPr>
              <a:t>4</a:t>
            </a:r>
            <a:r>
              <a:rPr lang="zh-CN" altLang="en-US" sz="1800" b="0">
                <a:solidFill>
                  <a:srgbClr val="FF0000"/>
                </a:solidFill>
                <a:ea typeface="宋体" panose="02010600030101010101" pitchFamily="2" charset="-122"/>
              </a:rPr>
              <a:t>题</a:t>
            </a:r>
            <a:r>
              <a:rPr lang="en-US" altLang="zh-CN" sz="1800" b="0">
                <a:solidFill>
                  <a:srgbClr val="FF0000"/>
                </a:solidFill>
                <a:ea typeface="宋体" panose="02010600030101010101" pitchFamily="2" charset="-122"/>
              </a:rPr>
              <a:t>】</a:t>
            </a:r>
            <a:endParaRPr lang="zh-CN" altLang="en-US" sz="1800" b="0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395663" y="954088"/>
            <a:ext cx="2222500" cy="5826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200" b="1">
                <a:solidFill>
                  <a:prstClr val="black"/>
                </a:solidFill>
                <a:latin typeface="Times New Roman" panose="02020603050405020304"/>
                <a:ea typeface="黑体" panose="02010609060101010101" pitchFamily="49" charset="-122"/>
                <a:cs typeface="+mj-cs"/>
              </a:rPr>
              <a:t>8</a:t>
            </a:r>
            <a:r>
              <a:rPr lang="zh-CN" altLang="en-US" sz="3200" b="1">
                <a:solidFill>
                  <a:prstClr val="black"/>
                </a:solidFill>
                <a:latin typeface="Times New Roman" panose="02020603050405020304"/>
                <a:ea typeface="黑体" panose="02010609060101010101" pitchFamily="49" charset="-122"/>
                <a:cs typeface="+mj-cs"/>
              </a:rPr>
              <a:t>和</a:t>
            </a:r>
            <a:r>
              <a:rPr lang="en-US" altLang="zh-CN" sz="3200" b="1">
                <a:solidFill>
                  <a:prstClr val="black"/>
                </a:solidFill>
                <a:latin typeface="Times New Roman" panose="02020603050405020304"/>
                <a:ea typeface="黑体" panose="02010609060101010101" pitchFamily="49" charset="-122"/>
                <a:cs typeface="+mj-cs"/>
              </a:rPr>
              <a:t>9</a:t>
            </a:r>
            <a:r>
              <a:rPr lang="zh-CN" altLang="en-US" sz="3200" b="1">
                <a:solidFill>
                  <a:prstClr val="black"/>
                </a:solidFill>
                <a:latin typeface="Times New Roman" panose="02020603050405020304"/>
                <a:ea typeface="黑体" panose="02010609060101010101" pitchFamily="49" charset="-122"/>
                <a:cs typeface="+mj-cs"/>
              </a:rPr>
              <a:t>的组成</a:t>
            </a:r>
            <a:endParaRPr lang="zh-CN" altLang="en-US" sz="3200"/>
          </a:p>
        </p:txBody>
      </p:sp>
      <p:sp>
        <p:nvSpPr>
          <p:cNvPr id="52" name="Text Box 59"/>
          <p:cNvSpPr txBox="1">
            <a:spLocks noChangeArrowheads="1"/>
          </p:cNvSpPr>
          <p:nvPr/>
        </p:nvSpPr>
        <p:spPr bwMode="auto">
          <a:xfrm>
            <a:off x="4492681" y="2635250"/>
            <a:ext cx="1416050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8  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1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53" name="Text Box 59"/>
          <p:cNvSpPr txBox="1">
            <a:spLocks noChangeArrowheads="1"/>
          </p:cNvSpPr>
          <p:nvPr/>
        </p:nvSpPr>
        <p:spPr bwMode="auto">
          <a:xfrm>
            <a:off x="5546781" y="2635250"/>
            <a:ext cx="1416050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7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 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2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54" name="Text Box 59"/>
          <p:cNvSpPr txBox="1">
            <a:spLocks noChangeArrowheads="1"/>
          </p:cNvSpPr>
          <p:nvPr/>
        </p:nvSpPr>
        <p:spPr bwMode="auto">
          <a:xfrm>
            <a:off x="6839006" y="2635250"/>
            <a:ext cx="993775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6   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3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55" name="Text Box 59"/>
          <p:cNvSpPr txBox="1">
            <a:spLocks noChangeArrowheads="1"/>
          </p:cNvSpPr>
          <p:nvPr/>
        </p:nvSpPr>
        <p:spPr bwMode="auto">
          <a:xfrm>
            <a:off x="7637518" y="2635250"/>
            <a:ext cx="1416050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5  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4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grpSp>
        <p:nvGrpSpPr>
          <p:cNvPr id="18439" name="Group 12"/>
          <p:cNvGrpSpPr/>
          <p:nvPr/>
        </p:nvGrpSpPr>
        <p:grpSpPr>
          <a:xfrm>
            <a:off x="4970518" y="1919288"/>
            <a:ext cx="476250" cy="795337"/>
            <a:chOff x="124" y="0"/>
            <a:chExt cx="394" cy="532"/>
          </a:xfrm>
        </p:grpSpPr>
        <p:sp>
          <p:nvSpPr>
            <p:cNvPr id="18490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>
                  <a:sym typeface="+mn-ea"/>
                </a:rPr>
                <a:t>9</a:t>
              </a:r>
              <a:endParaRPr lang="en-US" altLang="zh-CN">
                <a:sym typeface="+mn-ea"/>
              </a:endParaRPr>
            </a:p>
          </p:txBody>
        </p:sp>
        <p:grpSp>
          <p:nvGrpSpPr>
            <p:cNvPr id="18491" name="Group 15"/>
            <p:cNvGrpSpPr/>
            <p:nvPr/>
          </p:nvGrpSpPr>
          <p:grpSpPr>
            <a:xfrm>
              <a:off x="155" y="316"/>
              <a:ext cx="317" cy="216"/>
              <a:chOff x="0" y="0"/>
              <a:chExt cx="317" cy="216"/>
            </a:xfrm>
          </p:grpSpPr>
          <p:sp>
            <p:nvSpPr>
              <p:cNvPr id="63" name="Line 61"/>
              <p:cNvSpPr>
                <a:spLocks noChangeShapeType="1"/>
              </p:cNvSpPr>
              <p:nvPr/>
            </p:nvSpPr>
            <p:spPr bwMode="auto">
              <a:xfrm flipH="1">
                <a:off x="3" y="0"/>
                <a:ext cx="162" cy="2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</p:spPr>
            <p:txBody>
              <a:bodyPr anchor="ctr">
                <a:spAutoFit/>
              </a:bodyPr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  <p:sp>
            <p:nvSpPr>
              <p:cNvPr id="64" name="Line 62"/>
              <p:cNvSpPr>
                <a:spLocks noChangeShapeType="1"/>
              </p:cNvSpPr>
              <p:nvPr/>
            </p:nvSpPr>
            <p:spPr bwMode="auto">
              <a:xfrm>
                <a:off x="162" y="0"/>
                <a:ext cx="155" cy="2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</p:spPr>
            <p:txBody>
              <a:bodyPr anchor="ctr">
                <a:spAutoFit/>
              </a:bodyPr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8440" name="Group 20"/>
          <p:cNvGrpSpPr/>
          <p:nvPr/>
        </p:nvGrpSpPr>
        <p:grpSpPr>
          <a:xfrm>
            <a:off x="6043668" y="1919288"/>
            <a:ext cx="476250" cy="795337"/>
            <a:chOff x="124" y="0"/>
            <a:chExt cx="394" cy="532"/>
          </a:xfrm>
        </p:grpSpPr>
        <p:sp>
          <p:nvSpPr>
            <p:cNvPr id="18486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>
                  <a:sym typeface="+mn-ea"/>
                </a:rPr>
                <a:t>9</a:t>
              </a:r>
              <a:endParaRPr lang="en-US" altLang="zh-CN">
                <a:sym typeface="+mn-ea"/>
              </a:endParaRPr>
            </a:p>
          </p:txBody>
        </p:sp>
        <p:grpSp>
          <p:nvGrpSpPr>
            <p:cNvPr id="18487" name="Group 23"/>
            <p:cNvGrpSpPr/>
            <p:nvPr/>
          </p:nvGrpSpPr>
          <p:grpSpPr>
            <a:xfrm>
              <a:off x="155" y="316"/>
              <a:ext cx="317" cy="216"/>
              <a:chOff x="0" y="0"/>
              <a:chExt cx="317" cy="216"/>
            </a:xfrm>
          </p:grpSpPr>
          <p:sp>
            <p:nvSpPr>
              <p:cNvPr id="70" name="Line 61"/>
              <p:cNvSpPr>
                <a:spLocks noChangeShapeType="1"/>
              </p:cNvSpPr>
              <p:nvPr/>
            </p:nvSpPr>
            <p:spPr bwMode="auto">
              <a:xfrm flipH="1">
                <a:off x="3" y="0"/>
                <a:ext cx="162" cy="2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</p:spPr>
            <p:txBody>
              <a:bodyPr anchor="ctr">
                <a:spAutoFit/>
              </a:bodyPr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  <p:sp>
            <p:nvSpPr>
              <p:cNvPr id="71" name="Line 62"/>
              <p:cNvSpPr>
                <a:spLocks noChangeShapeType="1"/>
              </p:cNvSpPr>
              <p:nvPr/>
            </p:nvSpPr>
            <p:spPr bwMode="auto">
              <a:xfrm>
                <a:off x="162" y="0"/>
                <a:ext cx="155" cy="2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</p:spPr>
            <p:txBody>
              <a:bodyPr anchor="ctr">
                <a:spAutoFit/>
              </a:bodyPr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8441" name="Group 28"/>
          <p:cNvGrpSpPr/>
          <p:nvPr/>
        </p:nvGrpSpPr>
        <p:grpSpPr>
          <a:xfrm>
            <a:off x="7093006" y="1919288"/>
            <a:ext cx="476250" cy="795337"/>
            <a:chOff x="124" y="0"/>
            <a:chExt cx="394" cy="532"/>
          </a:xfrm>
        </p:grpSpPr>
        <p:sp>
          <p:nvSpPr>
            <p:cNvPr id="18482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>
                  <a:sym typeface="+mn-ea"/>
                </a:rPr>
                <a:t>9</a:t>
              </a:r>
              <a:endParaRPr lang="en-US" altLang="zh-CN">
                <a:sym typeface="+mn-ea"/>
              </a:endParaRPr>
            </a:p>
          </p:txBody>
        </p:sp>
        <p:grpSp>
          <p:nvGrpSpPr>
            <p:cNvPr id="18483" name="Group 31"/>
            <p:cNvGrpSpPr/>
            <p:nvPr/>
          </p:nvGrpSpPr>
          <p:grpSpPr>
            <a:xfrm>
              <a:off x="155" y="316"/>
              <a:ext cx="317" cy="216"/>
              <a:chOff x="0" y="0"/>
              <a:chExt cx="317" cy="216"/>
            </a:xfrm>
          </p:grpSpPr>
          <p:sp>
            <p:nvSpPr>
              <p:cNvPr id="77" name="Line 61"/>
              <p:cNvSpPr>
                <a:spLocks noChangeShapeType="1"/>
              </p:cNvSpPr>
              <p:nvPr/>
            </p:nvSpPr>
            <p:spPr bwMode="auto">
              <a:xfrm flipH="1">
                <a:off x="3" y="0"/>
                <a:ext cx="162" cy="2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</p:spPr>
            <p:txBody>
              <a:bodyPr anchor="ctr">
                <a:spAutoFit/>
              </a:bodyPr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  <p:sp>
            <p:nvSpPr>
              <p:cNvPr id="78" name="Line 62"/>
              <p:cNvSpPr>
                <a:spLocks noChangeShapeType="1"/>
              </p:cNvSpPr>
              <p:nvPr/>
            </p:nvSpPr>
            <p:spPr bwMode="auto">
              <a:xfrm>
                <a:off x="162" y="0"/>
                <a:ext cx="155" cy="2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</p:spPr>
            <p:txBody>
              <a:bodyPr anchor="ctr">
                <a:spAutoFit/>
              </a:bodyPr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8442" name="Group 36"/>
          <p:cNvGrpSpPr/>
          <p:nvPr/>
        </p:nvGrpSpPr>
        <p:grpSpPr>
          <a:xfrm>
            <a:off x="8153456" y="1957388"/>
            <a:ext cx="476250" cy="795337"/>
            <a:chOff x="124" y="0"/>
            <a:chExt cx="394" cy="532"/>
          </a:xfrm>
        </p:grpSpPr>
        <p:sp>
          <p:nvSpPr>
            <p:cNvPr id="18478" name="Rectangle 65"/>
            <p:cNvSpPr>
              <a:spLocks noChangeArrowheads="1"/>
            </p:cNvSpPr>
            <p:nvPr/>
          </p:nvSpPr>
          <p:spPr bwMode="auto">
            <a:xfrm>
              <a:off x="124" y="0"/>
              <a:ext cx="39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800" b="1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>
                  <a:sym typeface="+mn-ea"/>
                </a:rPr>
                <a:t>9</a:t>
              </a:r>
              <a:endParaRPr lang="en-US" altLang="zh-CN">
                <a:sym typeface="+mn-ea"/>
              </a:endParaRPr>
            </a:p>
          </p:txBody>
        </p:sp>
        <p:grpSp>
          <p:nvGrpSpPr>
            <p:cNvPr id="18479" name="Group 39"/>
            <p:cNvGrpSpPr/>
            <p:nvPr/>
          </p:nvGrpSpPr>
          <p:grpSpPr>
            <a:xfrm>
              <a:off x="155" y="316"/>
              <a:ext cx="317" cy="216"/>
              <a:chOff x="0" y="0"/>
              <a:chExt cx="317" cy="216"/>
            </a:xfrm>
          </p:grpSpPr>
          <p:sp>
            <p:nvSpPr>
              <p:cNvPr id="84" name="Line 61"/>
              <p:cNvSpPr>
                <a:spLocks noChangeShapeType="1"/>
              </p:cNvSpPr>
              <p:nvPr/>
            </p:nvSpPr>
            <p:spPr bwMode="auto">
              <a:xfrm flipH="1">
                <a:off x="3" y="0"/>
                <a:ext cx="162" cy="2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</p:spPr>
            <p:txBody>
              <a:bodyPr anchor="ctr">
                <a:spAutoFit/>
              </a:bodyPr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  <p:sp>
            <p:nvSpPr>
              <p:cNvPr id="85" name="Line 62"/>
              <p:cNvSpPr>
                <a:spLocks noChangeShapeType="1"/>
              </p:cNvSpPr>
              <p:nvPr/>
            </p:nvSpPr>
            <p:spPr bwMode="auto">
              <a:xfrm>
                <a:off x="162" y="0"/>
                <a:ext cx="155" cy="2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</a:ln>
            </p:spPr>
            <p:txBody>
              <a:bodyPr anchor="ctr">
                <a:spAutoFit/>
              </a:bodyPr>
              <a:lstStyle/>
              <a:p>
                <a:pPr eaLnBrk="1" hangingPunct="1">
                  <a:defRPr/>
                </a:pPr>
                <a:endParaRPr lang="zh-CN" altLang="en-US" b="1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86" name="Text Box 59"/>
          <p:cNvSpPr txBox="1">
            <a:spLocks noChangeArrowheads="1"/>
          </p:cNvSpPr>
          <p:nvPr/>
        </p:nvSpPr>
        <p:spPr bwMode="auto">
          <a:xfrm>
            <a:off x="4473631" y="2990850"/>
            <a:ext cx="1416050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1  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8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87" name="Text Box 59"/>
          <p:cNvSpPr txBox="1">
            <a:spLocks noChangeArrowheads="1"/>
          </p:cNvSpPr>
          <p:nvPr/>
        </p:nvSpPr>
        <p:spPr bwMode="auto">
          <a:xfrm>
            <a:off x="5551543" y="2984500"/>
            <a:ext cx="1416050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2 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7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88" name="Text Box 59"/>
          <p:cNvSpPr txBox="1">
            <a:spLocks noChangeArrowheads="1"/>
          </p:cNvSpPr>
          <p:nvPr/>
        </p:nvSpPr>
        <p:spPr bwMode="auto">
          <a:xfrm>
            <a:off x="6831068" y="2982913"/>
            <a:ext cx="993775" cy="5524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3 </a:t>
            </a:r>
            <a:r>
              <a:rPr lang="zh-CN" altLang="en-US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6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115" name="Text Box 59"/>
          <p:cNvSpPr txBox="1">
            <a:spLocks noChangeArrowheads="1"/>
          </p:cNvSpPr>
          <p:nvPr/>
        </p:nvSpPr>
        <p:spPr bwMode="auto">
          <a:xfrm>
            <a:off x="7634343" y="3022600"/>
            <a:ext cx="1416050" cy="609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  <a:defRPr/>
            </a:pP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4  </a:t>
            </a:r>
            <a:r>
              <a:rPr lang="en-US" altLang="zh-CN" sz="20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  </a:t>
            </a:r>
            <a:r>
              <a: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rPr>
              <a:t>5</a:t>
            </a:r>
            <a:endParaRPr lang="en-US" altLang="zh-CN" sz="2400">
              <a:solidFill>
                <a:srgbClr val="0000FF"/>
              </a:solidFill>
              <a:latin typeface="+mn-lt"/>
              <a:ea typeface="+mn-ea"/>
              <a:sym typeface="+mn-ea"/>
            </a:endParaRPr>
          </a:p>
        </p:txBody>
      </p:sp>
      <p:sp>
        <p:nvSpPr>
          <p:cNvPr id="102" name="Rectangle 24"/>
          <p:cNvSpPr>
            <a:spLocks noChangeArrowheads="1"/>
          </p:cNvSpPr>
          <p:nvPr/>
        </p:nvSpPr>
        <p:spPr bwMode="auto">
          <a:xfrm>
            <a:off x="343814" y="339220"/>
            <a:ext cx="3144644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defRPr/>
            </a:pPr>
            <a:r>
              <a:rPr lang="zh-CN" altLang="en-US" sz="3200" b="1">
                <a:ln>
                  <a:solidFill>
                    <a:srgbClr val="B05408"/>
                  </a:solidFill>
                </a:ln>
                <a:solidFill>
                  <a:srgbClr val="B05408"/>
                </a:solidFill>
                <a:latin typeface="Gulim" pitchFamily="34" charset="-127"/>
                <a:ea typeface="黑体" panose="02010609060101010101" pitchFamily="49" charset="-122"/>
              </a:rPr>
              <a:t>四、课堂小结</a:t>
            </a:r>
            <a:endParaRPr lang="zh-CN" altLang="en-US" sz="3200" b="1">
              <a:ln>
                <a:solidFill>
                  <a:srgbClr val="B05408"/>
                </a:solidFill>
              </a:ln>
              <a:solidFill>
                <a:srgbClr val="B05408"/>
              </a:solidFill>
              <a:latin typeface="Gulim" pitchFamily="34" charset="-127"/>
              <a:ea typeface="黑体" panose="02010609060101010101" pitchFamily="49" charset="-122"/>
            </a:endParaRPr>
          </a:p>
        </p:txBody>
      </p:sp>
      <p:grpSp>
        <p:nvGrpSpPr>
          <p:cNvPr id="18448" name="组合 2"/>
          <p:cNvGrpSpPr/>
          <p:nvPr/>
        </p:nvGrpSpPr>
        <p:grpSpPr>
          <a:xfrm>
            <a:off x="63500" y="1919288"/>
            <a:ext cx="4471988" cy="1627187"/>
            <a:chOff x="-60325" y="1590675"/>
            <a:chExt cx="4471988" cy="1628592"/>
          </a:xfrm>
        </p:grpSpPr>
        <p:sp>
          <p:nvSpPr>
            <p:cNvPr id="56" name="Text Box 59"/>
            <p:cNvSpPr txBox="1">
              <a:spLocks noChangeArrowheads="1"/>
            </p:cNvSpPr>
            <p:nvPr/>
          </p:nvSpPr>
          <p:spPr bwMode="auto">
            <a:xfrm>
              <a:off x="-60325" y="2281833"/>
              <a:ext cx="1604963" cy="60853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eaLnBrk="1" hangingPunct="1">
                <a:lnSpc>
                  <a:spcPct val="140000"/>
                </a:lnSpc>
                <a:spcBef>
                  <a:spcPct val="50000"/>
                </a:spcBef>
                <a:defRPr/>
              </a:pP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7  </a:t>
              </a:r>
              <a:r>
                <a:rPr lang="en-US" altLang="zh-CN" sz="20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</a:t>
              </a: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1</a:t>
              </a:r>
              <a:endPara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endParaRPr>
            </a:p>
          </p:txBody>
        </p:sp>
        <p:sp>
          <p:nvSpPr>
            <p:cNvPr id="57" name="Text Box 59"/>
            <p:cNvSpPr txBox="1">
              <a:spLocks noChangeArrowheads="1"/>
            </p:cNvSpPr>
            <p:nvPr/>
          </p:nvSpPr>
          <p:spPr bwMode="auto">
            <a:xfrm>
              <a:off x="960438" y="2281833"/>
              <a:ext cx="1604962" cy="60853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eaLnBrk="1" hangingPunct="1">
                <a:lnSpc>
                  <a:spcPct val="140000"/>
                </a:lnSpc>
                <a:spcBef>
                  <a:spcPct val="50000"/>
                </a:spcBef>
                <a:defRPr/>
              </a:pP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6</a:t>
              </a:r>
              <a:r>
                <a:rPr lang="en-US" altLang="zh-CN" sz="20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  </a:t>
              </a: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2</a:t>
              </a:r>
              <a:endPara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endParaRPr>
            </a:p>
          </p:txBody>
        </p:sp>
        <p:sp>
          <p:nvSpPr>
            <p:cNvPr id="58" name="Text Box 59"/>
            <p:cNvSpPr txBox="1">
              <a:spLocks noChangeArrowheads="1"/>
            </p:cNvSpPr>
            <p:nvPr/>
          </p:nvSpPr>
          <p:spPr bwMode="auto">
            <a:xfrm>
              <a:off x="2381250" y="2281833"/>
              <a:ext cx="993775" cy="60853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eaLnBrk="1" hangingPunct="1">
                <a:lnSpc>
                  <a:spcPct val="140000"/>
                </a:lnSpc>
                <a:spcBef>
                  <a:spcPct val="50000"/>
                </a:spcBef>
                <a:defRPr/>
              </a:pP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5  </a:t>
              </a:r>
              <a:r>
                <a:rPr lang="zh-CN" altLang="en-US" sz="20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</a:t>
              </a:r>
              <a:r>
                <a:rPr lang="en-US" altLang="zh-CN" sz="20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</a:t>
              </a: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3</a:t>
              </a:r>
              <a:endPara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endParaRPr>
            </a:p>
          </p:txBody>
        </p:sp>
        <p:sp>
          <p:nvSpPr>
            <p:cNvPr id="59" name="Text Box 59"/>
            <p:cNvSpPr txBox="1">
              <a:spLocks noChangeArrowheads="1"/>
            </p:cNvSpPr>
            <p:nvPr/>
          </p:nvSpPr>
          <p:spPr bwMode="auto">
            <a:xfrm>
              <a:off x="3313113" y="2281833"/>
              <a:ext cx="1098550" cy="60853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eaLnBrk="1" hangingPunct="1">
                <a:lnSpc>
                  <a:spcPct val="140000"/>
                </a:lnSpc>
                <a:spcBef>
                  <a:spcPct val="50000"/>
                </a:spcBef>
                <a:defRPr/>
              </a:pP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4 </a:t>
              </a:r>
              <a:r>
                <a:rPr lang="en-US" altLang="zh-CN" sz="20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  </a:t>
              </a: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4</a:t>
              </a:r>
              <a:endPara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endParaRPr>
            </a:p>
          </p:txBody>
        </p:sp>
        <p:grpSp>
          <p:nvGrpSpPr>
            <p:cNvPr id="18455" name="Group 12"/>
            <p:cNvGrpSpPr/>
            <p:nvPr/>
          </p:nvGrpSpPr>
          <p:grpSpPr>
            <a:xfrm>
              <a:off x="522288" y="1590675"/>
              <a:ext cx="476250" cy="795338"/>
              <a:chOff x="124" y="0"/>
              <a:chExt cx="394" cy="532"/>
            </a:xfrm>
          </p:grpSpPr>
          <p:sp>
            <p:nvSpPr>
              <p:cNvPr id="18474" name="Rectangle 65"/>
              <p:cNvSpPr>
                <a:spLocks noChangeArrowheads="1"/>
              </p:cNvSpPr>
              <p:nvPr/>
            </p:nvSpPr>
            <p:spPr bwMode="auto">
              <a:xfrm>
                <a:off x="124" y="0"/>
                <a:ext cx="39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>
                    <a:sym typeface="+mn-ea"/>
                  </a:rPr>
                  <a:t>8</a:t>
                </a:r>
                <a:endParaRPr lang="en-US" altLang="zh-CN">
                  <a:sym typeface="+mn-ea"/>
                </a:endParaRPr>
              </a:p>
            </p:txBody>
          </p:sp>
          <p:grpSp>
            <p:nvGrpSpPr>
              <p:cNvPr id="18475" name="Group 15"/>
              <p:cNvGrpSpPr/>
              <p:nvPr/>
            </p:nvGrpSpPr>
            <p:grpSpPr>
              <a:xfrm>
                <a:off x="155" y="316"/>
                <a:ext cx="317" cy="216"/>
                <a:chOff x="0" y="0"/>
                <a:chExt cx="317" cy="216"/>
              </a:xfrm>
            </p:grpSpPr>
            <p:sp>
              <p:nvSpPr>
                <p:cNvPr id="66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3" y="3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  <p:sp>
              <p:nvSpPr>
                <p:cNvPr id="67" name="Line 62"/>
                <p:cNvSpPr>
                  <a:spLocks noChangeShapeType="1"/>
                </p:cNvSpPr>
                <p:nvPr/>
              </p:nvSpPr>
              <p:spPr bwMode="auto">
                <a:xfrm>
                  <a:off x="162" y="3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18456" name="Group 20"/>
            <p:cNvGrpSpPr/>
            <p:nvPr/>
          </p:nvGrpSpPr>
          <p:grpSpPr>
            <a:xfrm>
              <a:off x="1570038" y="1590675"/>
              <a:ext cx="476250" cy="795338"/>
              <a:chOff x="124" y="0"/>
              <a:chExt cx="394" cy="532"/>
            </a:xfrm>
          </p:grpSpPr>
          <p:sp>
            <p:nvSpPr>
              <p:cNvPr id="18470" name="Rectangle 65"/>
              <p:cNvSpPr>
                <a:spLocks noChangeArrowheads="1"/>
              </p:cNvSpPr>
              <p:nvPr/>
            </p:nvSpPr>
            <p:spPr bwMode="auto">
              <a:xfrm>
                <a:off x="124" y="0"/>
                <a:ext cx="39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>
                    <a:sym typeface="+mn-ea"/>
                  </a:rPr>
                  <a:t>8</a:t>
                </a:r>
                <a:endParaRPr lang="en-US" altLang="zh-CN">
                  <a:sym typeface="+mn-ea"/>
                </a:endParaRPr>
              </a:p>
            </p:txBody>
          </p:sp>
          <p:grpSp>
            <p:nvGrpSpPr>
              <p:cNvPr id="18471" name="Group 23"/>
              <p:cNvGrpSpPr/>
              <p:nvPr/>
            </p:nvGrpSpPr>
            <p:grpSpPr>
              <a:xfrm>
                <a:off x="155" y="316"/>
                <a:ext cx="317" cy="216"/>
                <a:chOff x="0" y="0"/>
                <a:chExt cx="317" cy="216"/>
              </a:xfrm>
            </p:grpSpPr>
            <p:sp>
              <p:nvSpPr>
                <p:cNvPr id="74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3" y="3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  <p:sp>
              <p:nvSpPr>
                <p:cNvPr id="75" name="Line 62"/>
                <p:cNvSpPr>
                  <a:spLocks noChangeShapeType="1"/>
                </p:cNvSpPr>
                <p:nvPr/>
              </p:nvSpPr>
              <p:spPr bwMode="auto">
                <a:xfrm>
                  <a:off x="162" y="3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18457" name="Group 28"/>
            <p:cNvGrpSpPr/>
            <p:nvPr/>
          </p:nvGrpSpPr>
          <p:grpSpPr>
            <a:xfrm>
              <a:off x="2622550" y="1590675"/>
              <a:ext cx="477838" cy="795338"/>
              <a:chOff x="124" y="0"/>
              <a:chExt cx="394" cy="532"/>
            </a:xfrm>
          </p:grpSpPr>
          <p:sp>
            <p:nvSpPr>
              <p:cNvPr id="18466" name="Rectangle 65"/>
              <p:cNvSpPr>
                <a:spLocks noChangeArrowheads="1"/>
              </p:cNvSpPr>
              <p:nvPr/>
            </p:nvSpPr>
            <p:spPr bwMode="auto">
              <a:xfrm>
                <a:off x="124" y="0"/>
                <a:ext cx="39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>
                    <a:sym typeface="+mn-ea"/>
                  </a:rPr>
                  <a:t>8</a:t>
                </a:r>
                <a:endParaRPr lang="en-US" altLang="zh-CN">
                  <a:sym typeface="+mn-ea"/>
                </a:endParaRPr>
              </a:p>
            </p:txBody>
          </p:sp>
          <p:grpSp>
            <p:nvGrpSpPr>
              <p:cNvPr id="18467" name="Group 31"/>
              <p:cNvGrpSpPr/>
              <p:nvPr/>
            </p:nvGrpSpPr>
            <p:grpSpPr>
              <a:xfrm>
                <a:off x="155" y="316"/>
                <a:ext cx="317" cy="216"/>
                <a:chOff x="0" y="0"/>
                <a:chExt cx="317" cy="216"/>
              </a:xfrm>
            </p:grpSpPr>
            <p:sp>
              <p:nvSpPr>
                <p:cNvPr id="82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0" y="3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  <p:sp>
              <p:nvSpPr>
                <p:cNvPr id="83" name="Line 62"/>
                <p:cNvSpPr>
                  <a:spLocks noChangeShapeType="1"/>
                </p:cNvSpPr>
                <p:nvPr/>
              </p:nvSpPr>
              <p:spPr bwMode="auto">
                <a:xfrm>
                  <a:off x="163" y="3"/>
                  <a:ext cx="154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18458" name="Group 36"/>
            <p:cNvGrpSpPr/>
            <p:nvPr/>
          </p:nvGrpSpPr>
          <p:grpSpPr>
            <a:xfrm>
              <a:off x="3676650" y="1590675"/>
              <a:ext cx="476250" cy="795338"/>
              <a:chOff x="124" y="0"/>
              <a:chExt cx="394" cy="532"/>
            </a:xfrm>
          </p:grpSpPr>
          <p:sp>
            <p:nvSpPr>
              <p:cNvPr id="18462" name="Rectangle 65"/>
              <p:cNvSpPr>
                <a:spLocks noChangeArrowheads="1"/>
              </p:cNvSpPr>
              <p:nvPr/>
            </p:nvSpPr>
            <p:spPr bwMode="auto">
              <a:xfrm>
                <a:off x="124" y="0"/>
                <a:ext cx="39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>
                    <a:sym typeface="+mn-ea"/>
                  </a:rPr>
                  <a:t>8</a:t>
                </a:r>
                <a:endParaRPr lang="en-US" altLang="zh-CN">
                  <a:sym typeface="+mn-ea"/>
                </a:endParaRPr>
              </a:p>
            </p:txBody>
          </p:sp>
          <p:grpSp>
            <p:nvGrpSpPr>
              <p:cNvPr id="18463" name="Group 39"/>
              <p:cNvGrpSpPr/>
              <p:nvPr/>
            </p:nvGrpSpPr>
            <p:grpSpPr>
              <a:xfrm>
                <a:off x="155" y="316"/>
                <a:ext cx="317" cy="216"/>
                <a:chOff x="0" y="0"/>
                <a:chExt cx="317" cy="216"/>
              </a:xfrm>
            </p:grpSpPr>
            <p:sp>
              <p:nvSpPr>
                <p:cNvPr id="90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3" y="3"/>
                  <a:ext cx="162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  <p:sp>
              <p:nvSpPr>
                <p:cNvPr id="91" name="Line 62"/>
                <p:cNvSpPr>
                  <a:spLocks noChangeShapeType="1"/>
                </p:cNvSpPr>
                <p:nvPr/>
              </p:nvSpPr>
              <p:spPr bwMode="auto">
                <a:xfrm>
                  <a:off x="162" y="3"/>
                  <a:ext cx="155" cy="21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</a:ln>
              </p:spPr>
              <p:txBody>
                <a:bodyPr anchor="ctr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b="1"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108" name="Text Box 59"/>
            <p:cNvSpPr txBox="1">
              <a:spLocks noChangeArrowheads="1"/>
            </p:cNvSpPr>
            <p:nvPr/>
          </p:nvSpPr>
          <p:spPr bwMode="auto">
            <a:xfrm>
              <a:off x="220663" y="2666340"/>
              <a:ext cx="993775" cy="55292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eaLnBrk="1" hangingPunct="1">
                <a:lnSpc>
                  <a:spcPct val="140000"/>
                </a:lnSpc>
                <a:spcBef>
                  <a:spcPct val="50000"/>
                </a:spcBef>
                <a:defRPr/>
              </a:pP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1  </a:t>
              </a:r>
              <a:r>
                <a:rPr lang="zh-CN" altLang="en-US" sz="20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</a:t>
              </a:r>
              <a:r>
                <a:rPr lang="en-US" altLang="zh-CN" sz="20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</a:t>
              </a: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7</a:t>
              </a:r>
              <a:endPara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endParaRPr>
            </a:p>
          </p:txBody>
        </p:sp>
        <p:sp>
          <p:nvSpPr>
            <p:cNvPr id="120" name="Text Box 59"/>
            <p:cNvSpPr txBox="1">
              <a:spLocks noChangeArrowheads="1"/>
            </p:cNvSpPr>
            <p:nvPr/>
          </p:nvSpPr>
          <p:spPr bwMode="auto">
            <a:xfrm>
              <a:off x="1265238" y="2664752"/>
              <a:ext cx="993775" cy="55133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eaLnBrk="1" hangingPunct="1">
                <a:lnSpc>
                  <a:spcPct val="140000"/>
                </a:lnSpc>
                <a:spcBef>
                  <a:spcPct val="50000"/>
                </a:spcBef>
                <a:defRPr/>
              </a:pP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2  </a:t>
              </a:r>
              <a:r>
                <a:rPr lang="zh-CN" altLang="en-US" sz="20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</a:t>
              </a:r>
              <a:r>
                <a:rPr lang="en-US" altLang="zh-CN" sz="20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</a:t>
              </a: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6</a:t>
              </a:r>
              <a:endPara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endParaRPr>
            </a:p>
          </p:txBody>
        </p:sp>
        <p:sp>
          <p:nvSpPr>
            <p:cNvPr id="123" name="Text Box 59"/>
            <p:cNvSpPr txBox="1">
              <a:spLocks noChangeArrowheads="1"/>
            </p:cNvSpPr>
            <p:nvPr/>
          </p:nvSpPr>
          <p:spPr bwMode="auto">
            <a:xfrm>
              <a:off x="2362200" y="2666340"/>
              <a:ext cx="993775" cy="55292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 eaLnBrk="1" hangingPunct="1">
                <a:lnSpc>
                  <a:spcPct val="140000"/>
                </a:lnSpc>
                <a:spcBef>
                  <a:spcPct val="50000"/>
                </a:spcBef>
                <a:defRPr/>
              </a:pP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3  </a:t>
              </a:r>
              <a:r>
                <a:rPr lang="zh-CN" altLang="en-US" sz="20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</a:t>
              </a:r>
              <a:r>
                <a:rPr lang="en-US" altLang="zh-CN" sz="20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 </a:t>
              </a:r>
              <a:r>
                <a:rPr lang="en-US" altLang="zh-CN" sz="2400">
                  <a:solidFill>
                    <a:srgbClr val="0000FF"/>
                  </a:solidFill>
                  <a:latin typeface="+mn-lt"/>
                  <a:ea typeface="+mn-ea"/>
                  <a:sym typeface="+mn-ea"/>
                </a:rPr>
                <a:t>5</a:t>
              </a:r>
              <a:endParaRPr lang="en-US" altLang="zh-CN" sz="2400">
                <a:solidFill>
                  <a:srgbClr val="0000FF"/>
                </a:solidFill>
                <a:latin typeface="+mn-lt"/>
                <a:ea typeface="+mn-ea"/>
                <a:sym typeface="+mn-ea"/>
              </a:endParaRPr>
            </a:p>
          </p:txBody>
        </p:sp>
      </p:grpSp>
      <p:sp>
        <p:nvSpPr>
          <p:cNvPr id="4" name="矩形: 圆角 3"/>
          <p:cNvSpPr/>
          <p:nvPr/>
        </p:nvSpPr>
        <p:spPr>
          <a:xfrm>
            <a:off x="419100" y="1793875"/>
            <a:ext cx="4124325" cy="1916113"/>
          </a:xfrm>
          <a:prstGeom prst="roundRect">
            <a:avLst>
              <a:gd name="adj" fmla="val 12574"/>
            </a:avLst>
          </a:prstGeom>
          <a:noFill/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4" name="矩形: 圆角 123"/>
          <p:cNvSpPr/>
          <p:nvPr/>
        </p:nvSpPr>
        <p:spPr>
          <a:xfrm>
            <a:off x="4657725" y="1793875"/>
            <a:ext cx="4124325" cy="1916113"/>
          </a:xfrm>
          <a:prstGeom prst="roundRect">
            <a:avLst>
              <a:gd name="adj" fmla="val 12574"/>
            </a:avLst>
          </a:prstGeom>
          <a:noFill/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动作按钮: 前进或下一项 5">
            <a:hlinkClick r:id="" action="ppaction://noaction" highlightClick="1"/>
          </p:cNvPr>
          <p:cNvSpPr/>
          <p:nvPr/>
        </p:nvSpPr>
        <p:spPr>
          <a:xfrm>
            <a:off x="517525" y="419100"/>
            <a:ext cx="388938" cy="388938"/>
          </a:xfrm>
          <a:prstGeom prst="actionButtonForwardNext">
            <a:avLst/>
          </a:prstGeom>
          <a:solidFill>
            <a:srgbClr val="B05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976612" y="290542"/>
            <a:ext cx="2740361" cy="5847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3200" b="1">
                <a:ln>
                  <a:solidFill>
                    <a:srgbClr val="B05408"/>
                  </a:solidFill>
                </a:ln>
                <a:solidFill>
                  <a:srgbClr val="B05408"/>
                </a:solidFill>
                <a:latin typeface="Gulim" pitchFamily="34" charset="-127"/>
                <a:ea typeface="黑体" panose="02010609060101010101" pitchFamily="49" charset="-122"/>
              </a:rPr>
              <a:t>拓展练习</a:t>
            </a:r>
            <a:endParaRPr lang="zh-CN" altLang="en-US" sz="3200" b="1">
              <a:ln>
                <a:solidFill>
                  <a:srgbClr val="B05408"/>
                </a:solidFill>
              </a:ln>
              <a:solidFill>
                <a:srgbClr val="B05408"/>
              </a:solidFill>
              <a:latin typeface="Gulim" pitchFamily="34" charset="-127"/>
              <a:ea typeface="黑体" panose="02010609060101010101" pitchFamily="49" charset="-122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357188" y="1019175"/>
            <a:ext cx="6096000" cy="5603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2800" b="1">
                <a:latin typeface="+mj-lt"/>
                <a:ea typeface="+mn-ea"/>
                <a:sym typeface="+mn-ea"/>
              </a:rPr>
              <a:t>一、小鱼吐泡泡（照样子填一填）。</a:t>
            </a:r>
            <a:endParaRPr lang="zh-CN" altLang="en-US" sz="2800" b="1">
              <a:latin typeface="+mj-lt"/>
              <a:ea typeface="+mn-ea"/>
              <a:sym typeface="+mn-ea"/>
            </a:endParaRPr>
          </a:p>
        </p:txBody>
      </p:sp>
      <p:pic>
        <p:nvPicPr>
          <p:cNvPr id="20486" name="图片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38150" y="1774825"/>
            <a:ext cx="8312150" cy="238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34"/>
          <p:cNvSpPr txBox="1">
            <a:spLocks noChangeArrowheads="1"/>
          </p:cNvSpPr>
          <p:nvPr/>
        </p:nvSpPr>
        <p:spPr bwMode="auto">
          <a:xfrm>
            <a:off x="3590925" y="1809750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4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1" name="TextBox 34"/>
          <p:cNvSpPr txBox="1">
            <a:spLocks noChangeArrowheads="1"/>
          </p:cNvSpPr>
          <p:nvPr/>
        </p:nvSpPr>
        <p:spPr bwMode="auto">
          <a:xfrm>
            <a:off x="5187950" y="2254250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9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2" name="TextBox 34"/>
          <p:cNvSpPr txBox="1">
            <a:spLocks noChangeArrowheads="1"/>
          </p:cNvSpPr>
          <p:nvPr/>
        </p:nvSpPr>
        <p:spPr bwMode="auto">
          <a:xfrm>
            <a:off x="8180388" y="2355850"/>
            <a:ext cx="3635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1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3" name="TextBox 34"/>
          <p:cNvSpPr txBox="1">
            <a:spLocks noChangeArrowheads="1"/>
          </p:cNvSpPr>
          <p:nvPr/>
        </p:nvSpPr>
        <p:spPr bwMode="auto">
          <a:xfrm>
            <a:off x="1177925" y="3465513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8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4" name="TextBox 34"/>
          <p:cNvSpPr txBox="1">
            <a:spLocks noChangeArrowheads="1"/>
          </p:cNvSpPr>
          <p:nvPr/>
        </p:nvSpPr>
        <p:spPr bwMode="auto">
          <a:xfrm>
            <a:off x="2811463" y="3032125"/>
            <a:ext cx="3635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6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5" name="TextBox 34"/>
          <p:cNvSpPr txBox="1">
            <a:spLocks noChangeArrowheads="1"/>
          </p:cNvSpPr>
          <p:nvPr/>
        </p:nvSpPr>
        <p:spPr bwMode="auto">
          <a:xfrm>
            <a:off x="5781675" y="3451225"/>
            <a:ext cx="363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9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  <p:sp>
        <p:nvSpPr>
          <p:cNvPr id="16" name="TextBox 34"/>
          <p:cNvSpPr txBox="1">
            <a:spLocks noChangeArrowheads="1"/>
          </p:cNvSpPr>
          <p:nvPr/>
        </p:nvSpPr>
        <p:spPr bwMode="auto">
          <a:xfrm>
            <a:off x="7413625" y="3035300"/>
            <a:ext cx="36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800" b="1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FF0000"/>
                </a:solidFill>
                <a:ea typeface="宋体" panose="02010600030101010101" pitchFamily="2" charset="-122"/>
              </a:rPr>
              <a:t>3</a:t>
            </a:r>
            <a:endParaRPr lang="zh-CN" altLang="en-US">
              <a:solidFill>
                <a:srgbClr val="FF00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黑-T">
      <a:majorFont>
        <a:latin typeface="Times New Roman"/>
        <a:ea typeface="黑体"/>
        <a:cs typeface="Arial"/>
      </a:majorFont>
      <a:minorFont>
        <a:latin typeface="Times New Roman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1561</Words>
  <Application>WPS 演示</Application>
  <PresentationFormat>全屏显示(16:9)</PresentationFormat>
  <Paragraphs>303</Paragraphs>
  <Slides>12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黑体</vt:lpstr>
      <vt:lpstr>Calibri</vt:lpstr>
      <vt:lpstr>微软雅黑</vt:lpstr>
      <vt:lpstr>Gulim</vt:lpstr>
      <vt:lpstr>Malgun Gothic</vt:lpstr>
      <vt:lpstr>楷体_GB2312</vt:lpstr>
      <vt:lpstr>新宋体</vt:lpstr>
      <vt:lpstr>Times New Roman</vt:lpstr>
      <vt:lpstr>Arial</vt:lpstr>
      <vt:lpstr>Arial Unicode MS</vt:lpstr>
      <vt:lpstr>第一PPT模板网-WWW.1PPT.COM</vt:lpstr>
      <vt:lpstr>8、9的组成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2022-10-04T23:55:00Z</cp:lastPrinted>
  <dcterms:created xsi:type="dcterms:W3CDTF">2022-10-04T23:55:00Z</dcterms:created>
  <dcterms:modified xsi:type="dcterms:W3CDTF">2023-10-26T07:32:40Z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9B072031A6084FFE9038CFE31D1B9A25_12</vt:lpwstr>
  </property>
  <property fmtid="{D5CDD505-2E9C-101B-9397-08002B2CF9AE}" pid="3" name="KSOProductBuildVer">
    <vt:lpwstr>2052-12.1.0.15712</vt:lpwstr>
  </property>
</Properties>
</file>