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dp" ContentType="image/vnd.ms-photo"/>
  <Default Extension="emf" ContentType="image/x-em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698" r:id="rId3"/>
    <p:sldId id="1100" r:id="rId5"/>
    <p:sldId id="1101" r:id="rId6"/>
    <p:sldId id="1102" r:id="rId7"/>
    <p:sldId id="1105" r:id="rId8"/>
    <p:sldId id="1106" r:id="rId9"/>
    <p:sldId id="1118" r:id="rId10"/>
    <p:sldId id="1132" r:id="rId11"/>
    <p:sldId id="1133" r:id="rId12"/>
    <p:sldId id="1134" r:id="rId13"/>
    <p:sldId id="1135" r:id="rId14"/>
    <p:sldId id="1136" r:id="rId15"/>
    <p:sldId id="1137" r:id="rId16"/>
    <p:sldId id="1138" r:id="rId17"/>
    <p:sldId id="1131" r:id="rId18"/>
    <p:sldId id="1107" r:id="rId19"/>
    <p:sldId id="1108" r:id="rId20"/>
    <p:sldId id="1109" r:id="rId21"/>
    <p:sldId id="1110" r:id="rId22"/>
    <p:sldId id="1111" r:id="rId23"/>
    <p:sldId id="1113" r:id="rId24"/>
    <p:sldId id="1114" r:id="rId25"/>
    <p:sldId id="1119" r:id="rId26"/>
    <p:sldId id="1120" r:id="rId27"/>
    <p:sldId id="1121" r:id="rId28"/>
    <p:sldId id="1115" r:id="rId29"/>
    <p:sldId id="1116" r:id="rId30"/>
    <p:sldId id="1122" r:id="rId31"/>
    <p:sldId id="1123" r:id="rId32"/>
    <p:sldId id="1124" r:id="rId33"/>
    <p:sldId id="1125" r:id="rId34"/>
    <p:sldId id="1126" r:id="rId35"/>
    <p:sldId id="1127" r:id="rId36"/>
    <p:sldId id="1128" r:id="rId37"/>
    <p:sldId id="1129" r:id="rId38"/>
    <p:sldId id="1130" r:id="rId39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4"/>
    </p:embeddedFont>
    <p:embeddedFont>
      <p:font typeface="Calibri" panose="020F0502020204030204"/>
      <p:regular r:id="rId45"/>
      <p:bold r:id="rId46"/>
      <p:italic r:id="rId47"/>
      <p:boldItalic r:id="rId48"/>
    </p:embeddedFont>
    <p:embeddedFont>
      <p:font typeface="楷体" panose="02010609060101010101" charset="-122"/>
      <p:regular r:id="rId49"/>
    </p:embeddedFont>
  </p:embeddedFontLst>
  <p:custDataLst>
    <p:tags r:id="rId5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08" userDrawn="1">
          <p15:clr>
            <a:srgbClr val="A4A3A4"/>
          </p15:clr>
        </p15:guide>
        <p15:guide id="2" pos="32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admin" initials="a" lastIdx="0" clrIdx="2"/>
  <p:cmAuthor id="4" name="优翼" initials="校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20" d="100"/>
          <a:sy n="120" d="100"/>
        </p:scale>
        <p:origin x="-1374" y="-498"/>
      </p:cViewPr>
      <p:guideLst>
        <p:guide orient="horz" pos="1908"/>
        <p:guide pos="32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319" cy="7631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gs" Target="tags/tag3.xml"/><Relationship Id="rId5" Type="http://schemas.openxmlformats.org/officeDocument/2006/relationships/slide" Target="slides/slide2.xml"/><Relationship Id="rId49" Type="http://schemas.openxmlformats.org/officeDocument/2006/relationships/font" Target="fonts/font6.fntdata"/><Relationship Id="rId48" Type="http://schemas.openxmlformats.org/officeDocument/2006/relationships/font" Target="fonts/font5.fntdata"/><Relationship Id="rId47" Type="http://schemas.openxmlformats.org/officeDocument/2006/relationships/font" Target="fonts/font4.fntdata"/><Relationship Id="rId46" Type="http://schemas.openxmlformats.org/officeDocument/2006/relationships/font" Target="fonts/font3.fntdata"/><Relationship Id="rId45" Type="http://schemas.openxmlformats.org/officeDocument/2006/relationships/font" Target="fonts/font2.fntdata"/><Relationship Id="rId44" Type="http://schemas.openxmlformats.org/officeDocument/2006/relationships/font" Target="fonts/font1.fntdata"/><Relationship Id="rId43" Type="http://schemas.openxmlformats.org/officeDocument/2006/relationships/commentAuthors" Target="commentAuthors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9458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7650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3314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9B48D-2A19-044E-A665-83321597609B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9B48D-2A19-044E-A665-83321597609B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9B48D-2A19-044E-A665-83321597609B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9B48D-2A19-044E-A665-83321597609B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9B48D-2A19-044E-A665-83321597609B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9B48D-2A19-044E-A665-83321597609B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E9B48D-2A19-044E-A665-83321597609B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8.png"/><Relationship Id="rId4" Type="http://schemas.openxmlformats.org/officeDocument/2006/relationships/hyperlink" Target="&#36164;&#26009;&#38142;&#25509;/&#35270;&#39057;/&#35838;&#25991;&#26391;&#35835;2&#23567;&#23567;&#30340;&#33337;.mp4" TargetMode="External"/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8.png"/><Relationship Id="rId4" Type="http://schemas.openxmlformats.org/officeDocument/2006/relationships/hyperlink" Target="&#36164;&#26009;&#38142;&#25509;/&#35270;&#39057;/&#35838;&#25991;&#26391;&#35835;2&#23567;&#23567;&#30340;&#33337;.mp4" TargetMode="External"/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13135"/>
            <a:ext cx="2057400" cy="42814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13135"/>
            <a:ext cx="6019800" cy="42814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6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6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4" y="4556127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197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 rot="-1320000">
            <a:off x="6173788" y="2976564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立方体 5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8199" name="图片 7" descr="书本 拷贝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7678738" y="3509964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1" descr="star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6" y="1047752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202" name="图片 11" descr="cloud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底图2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4559999"/>
            <a:ext cx="9144000" cy="5882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17546" y="12134"/>
            <a:ext cx="2268000" cy="692577"/>
          </a:xfrm>
          <a:prstGeom prst="rect">
            <a:avLst/>
          </a:prstGeom>
        </p:spPr>
      </p:pic>
      <p:sp>
        <p:nvSpPr>
          <p:cNvPr id="9" name="文本框 14">
            <a:hlinkClick r:id="rId4" action="ppaction://hlinkfile"/>
          </p:cNvPr>
          <p:cNvSpPr txBox="1"/>
          <p:nvPr userDrawn="1"/>
        </p:nvSpPr>
        <p:spPr>
          <a:xfrm>
            <a:off x="497318" y="-198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 fontAlgn="auto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36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复习导入</a:t>
            </a:r>
            <a:endParaRPr lang="zh-CN" altLang="en-US" sz="3600" b="1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7495" y="12135"/>
            <a:ext cx="450000" cy="559756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底图2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4559999"/>
            <a:ext cx="9144000" cy="58826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07606" y="12134"/>
            <a:ext cx="2268000" cy="692577"/>
          </a:xfrm>
          <a:prstGeom prst="rect">
            <a:avLst/>
          </a:prstGeom>
        </p:spPr>
      </p:pic>
      <p:sp>
        <p:nvSpPr>
          <p:cNvPr id="12" name="文本框 14">
            <a:hlinkClick r:id="rId4" action="ppaction://hlinkfile"/>
          </p:cNvPr>
          <p:cNvSpPr txBox="1"/>
          <p:nvPr userDrawn="1"/>
        </p:nvSpPr>
        <p:spPr>
          <a:xfrm>
            <a:off x="487376" y="-198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 fontAlgn="auto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36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课堂练习</a:t>
            </a:r>
            <a:endParaRPr lang="zh-CN" altLang="en-US" sz="3600" b="1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-2445" y="12135"/>
            <a:ext cx="450000" cy="559756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765175" y="96837"/>
            <a:ext cx="1319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49" charset="-122"/>
                <a:ea typeface="黑体" panose="02010609060101010101" pitchFamily="49" charset="-122"/>
              </a:rPr>
              <a:t>课堂游戏</a:t>
            </a:r>
            <a:endParaRPr lang="zh-CN" altLang="en-US" sz="2000" b="1" spc="2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482" name="组合 7"/>
          <p:cNvGrpSpPr/>
          <p:nvPr userDrawn="1"/>
        </p:nvGrpSpPr>
        <p:grpSpPr>
          <a:xfrm>
            <a:off x="76200" y="127002"/>
            <a:ext cx="2052638" cy="454025"/>
            <a:chOff x="121" y="199"/>
            <a:chExt cx="3679" cy="1080"/>
          </a:xfrm>
        </p:grpSpPr>
        <p:sp>
          <p:nvSpPr>
            <p:cNvPr id="8" name="任意多边形 7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11.png"/><Relationship Id="rId16" Type="http://schemas.openxmlformats.org/officeDocument/2006/relationships/image" Target="../media/image10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6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3" y="313136"/>
            <a:ext cx="61309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2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+mj-lt"/>
          <a:ea typeface="+mj-ea"/>
          <a:cs typeface="楷体_GB231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  <a:cs typeface="楷体_GB231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  <a:cs typeface="楷体_GB231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  <a:cs typeface="楷体_GB231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  <a:cs typeface="楷体_GB231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1C1C1C"/>
          </a:solidFill>
          <a:latin typeface="+mn-lt"/>
          <a:ea typeface="+mn-ea"/>
          <a:cs typeface="楷体_GB231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1C1C1C"/>
          </a:solidFill>
          <a:latin typeface="+mn-lt"/>
          <a:ea typeface="+mn-ea"/>
          <a:cs typeface="楷体_GB231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1C1C1C"/>
          </a:solidFill>
          <a:latin typeface="+mn-lt"/>
          <a:ea typeface="+mn-ea"/>
          <a:cs typeface="楷体_GB231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C1C1C"/>
          </a:solidFill>
          <a:latin typeface="+mn-lt"/>
          <a:ea typeface="+mn-ea"/>
          <a:cs typeface="楷体_GB231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  <a:cs typeface="楷体_GB231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26.jpe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24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9.jpe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24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jpeg"/><Relationship Id="rId8" Type="http://schemas.openxmlformats.org/officeDocument/2006/relationships/image" Target="../media/image31.jpeg"/><Relationship Id="rId7" Type="http://schemas.openxmlformats.org/officeDocument/2006/relationships/image" Target="../media/image30.jpeg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jpeg"/><Relationship Id="rId8" Type="http://schemas.openxmlformats.org/officeDocument/2006/relationships/image" Target="../media/image38.jpeg"/><Relationship Id="rId7" Type="http://schemas.openxmlformats.org/officeDocument/2006/relationships/image" Target="../media/image31.jpeg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3" Type="http://schemas.openxmlformats.org/officeDocument/2006/relationships/image" Target="../media/image25.jpeg"/><Relationship Id="rId2" Type="http://schemas.openxmlformats.org/officeDocument/2006/relationships/image" Target="../media/image28.jpeg"/><Relationship Id="rId11" Type="http://schemas.openxmlformats.org/officeDocument/2006/relationships/notesSlide" Target="../notesSlides/notesSlide8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9" Type="http://schemas.microsoft.com/office/2007/relationships/hdphoto" Target="../media/image45.wdp"/><Relationship Id="rId8" Type="http://schemas.openxmlformats.org/officeDocument/2006/relationships/image" Target="../media/image44.png"/><Relationship Id="rId7" Type="http://schemas.openxmlformats.org/officeDocument/2006/relationships/image" Target="../media/image43.jpeg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28.jpeg"/><Relationship Id="rId3" Type="http://schemas.openxmlformats.org/officeDocument/2006/relationships/image" Target="../media/image40.jpeg"/><Relationship Id="rId2" Type="http://schemas.openxmlformats.org/officeDocument/2006/relationships/image" Target="../media/image25.jpeg"/><Relationship Id="rId19" Type="http://schemas.openxmlformats.org/officeDocument/2006/relationships/notesSlide" Target="../notesSlides/notesSlide9.xml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51.png"/><Relationship Id="rId16" Type="http://schemas.microsoft.com/office/2007/relationships/media" Target="../media/media1.mp3"/><Relationship Id="rId15" Type="http://schemas.openxmlformats.org/officeDocument/2006/relationships/audio" Target="../media/media1.mp3"/><Relationship Id="rId14" Type="http://schemas.openxmlformats.org/officeDocument/2006/relationships/image" Target="../media/image50.jpeg"/><Relationship Id="rId13" Type="http://schemas.microsoft.com/office/2007/relationships/hdphoto" Target="../media/image49.wdp"/><Relationship Id="rId12" Type="http://schemas.openxmlformats.org/officeDocument/2006/relationships/image" Target="../media/image48.png"/><Relationship Id="rId11" Type="http://schemas.openxmlformats.org/officeDocument/2006/relationships/image" Target="../media/image47.jpeg"/><Relationship Id="rId10" Type="http://schemas.openxmlformats.org/officeDocument/2006/relationships/image" Target="../media/image46.jpe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audio" Target="../media/audio6.wav"/><Relationship Id="rId8" Type="http://schemas.openxmlformats.org/officeDocument/2006/relationships/audio" Target="../media/audio5.wav"/><Relationship Id="rId7" Type="http://schemas.openxmlformats.org/officeDocument/2006/relationships/audio" Target="../media/audio4.wav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2" Type="http://schemas.openxmlformats.org/officeDocument/2006/relationships/slideLayout" Target="../slideLayouts/slideLayout7.xml"/><Relationship Id="rId11" Type="http://schemas.openxmlformats.org/officeDocument/2006/relationships/audio" Target="../media/audio8.wav"/><Relationship Id="rId10" Type="http://schemas.openxmlformats.org/officeDocument/2006/relationships/audio" Target="../media/audio7.wav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59.png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59.png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62.png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65.png"/><Relationship Id="rId1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66.png"/><Relationship Id="rId1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audio" Target="../media/audio1.wav"/><Relationship Id="rId2" Type="http://schemas.openxmlformats.org/officeDocument/2006/relationships/image" Target="../media/image67.png"/><Relationship Id="rId1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audio" Target="../media/audio2.wav"/><Relationship Id="rId2" Type="http://schemas.openxmlformats.org/officeDocument/2006/relationships/image" Target="../media/image68.png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9.png"/><Relationship Id="rId1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0.png"/><Relationship Id="rId1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71.png"/><Relationship Id="rId1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71.png"/><Relationship Id="rId1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2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74.png"/><Relationship Id="rId1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77.png"/><Relationship Id="rId1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image" Target="../media/image84.png"/><Relationship Id="rId7" Type="http://schemas.openxmlformats.org/officeDocument/2006/relationships/image" Target="../media/image83.png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png"/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86.png"/><Relationship Id="rId1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17.png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audio" Target="../media/audio3.wav"/><Relationship Id="rId7" Type="http://schemas.openxmlformats.org/officeDocument/2006/relationships/image" Target="../media/image23.png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jpeg"/><Relationship Id="rId8" Type="http://schemas.openxmlformats.org/officeDocument/2006/relationships/image" Target="../media/image30.jpeg"/><Relationship Id="rId7" Type="http://schemas.openxmlformats.org/officeDocument/2006/relationships/image" Target="../media/image29.jpeg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hidden="1"/>
          <p:cNvSpPr/>
          <p:nvPr/>
        </p:nvSpPr>
        <p:spPr>
          <a:xfrm>
            <a:off x="0" y="0"/>
            <a:ext cx="9144000" cy="5162550"/>
          </a:xfrm>
          <a:prstGeom prst="rect">
            <a:avLst/>
          </a:prstGeom>
          <a:solidFill>
            <a:srgbClr val="009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8436" name="文本框 4"/>
          <p:cNvSpPr txBox="1"/>
          <p:nvPr/>
        </p:nvSpPr>
        <p:spPr>
          <a:xfrm>
            <a:off x="1124587" y="2498949"/>
            <a:ext cx="6895465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buClrTx/>
              <a:buSzTx/>
            </a:pP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8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的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加减法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8919" y="324347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义务教育人教版一年级上册</a:t>
            </a:r>
            <a:endParaRPr lang="zh-CN" altLang="en-US" b="1" spc="200" noProof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4" name="图片 3" descr="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7820000">
            <a:off x="1769271" y="1168147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5" name="文本框 5"/>
          <p:cNvSpPr txBox="1"/>
          <p:nvPr/>
        </p:nvSpPr>
        <p:spPr>
          <a:xfrm>
            <a:off x="2882587" y="1561055"/>
            <a:ext cx="4588115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6～10的认识和加减法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2096135" y="1555340"/>
            <a:ext cx="556886" cy="61555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5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图片 9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19597" y="1952701"/>
            <a:ext cx="996315" cy="1398531"/>
          </a:xfrm>
          <a:prstGeom prst="rect">
            <a:avLst/>
          </a:prstGeom>
        </p:spPr>
      </p:pic>
      <p:pic>
        <p:nvPicPr>
          <p:cNvPr id="11" name="图片 10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14962" y="1960321"/>
            <a:ext cx="996315" cy="1398531"/>
          </a:xfrm>
          <a:prstGeom prst="rect">
            <a:avLst/>
          </a:prstGeom>
        </p:spPr>
      </p:pic>
      <p:pic>
        <p:nvPicPr>
          <p:cNvPr id="12" name="图片 11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45585" y="1945081"/>
            <a:ext cx="996315" cy="1398531"/>
          </a:xfrm>
          <a:prstGeom prst="rect">
            <a:avLst/>
          </a:prstGeom>
        </p:spPr>
      </p:pic>
      <p:pic>
        <p:nvPicPr>
          <p:cNvPr id="14" name="图片 13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65714" y="1945081"/>
            <a:ext cx="996315" cy="1398531"/>
          </a:xfrm>
          <a:prstGeom prst="rect">
            <a:avLst/>
          </a:prstGeom>
        </p:spPr>
      </p:pic>
      <p:pic>
        <p:nvPicPr>
          <p:cNvPr id="15" name="图片 14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7082" y="1945081"/>
            <a:ext cx="996315" cy="1398531"/>
          </a:xfrm>
          <a:prstGeom prst="rect">
            <a:avLst/>
          </a:prstGeom>
        </p:spPr>
      </p:pic>
      <p:pic>
        <p:nvPicPr>
          <p:cNvPr id="16" name="图片 15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98239" y="1940318"/>
            <a:ext cx="996315" cy="1398531"/>
          </a:xfrm>
          <a:prstGeom prst="rect">
            <a:avLst/>
          </a:prstGeom>
        </p:spPr>
      </p:pic>
      <p:pic>
        <p:nvPicPr>
          <p:cNvPr id="17" name="图片 16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61248" y="1940318"/>
            <a:ext cx="996315" cy="1398531"/>
          </a:xfrm>
          <a:prstGeom prst="rect">
            <a:avLst/>
          </a:prstGeom>
        </p:spPr>
      </p:pic>
      <p:pic>
        <p:nvPicPr>
          <p:cNvPr id="18" name="图片 17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14962" y="1960321"/>
            <a:ext cx="996315" cy="1398531"/>
          </a:xfrm>
          <a:prstGeom prst="rect">
            <a:avLst/>
          </a:prstGeom>
        </p:spPr>
      </p:pic>
      <p:pic>
        <p:nvPicPr>
          <p:cNvPr id="19" name="图片 18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45585" y="1945081"/>
            <a:ext cx="996315" cy="1398531"/>
          </a:xfrm>
          <a:prstGeom prst="rect">
            <a:avLst/>
          </a:prstGeom>
        </p:spPr>
      </p:pic>
      <p:pic>
        <p:nvPicPr>
          <p:cNvPr id="20" name="图片 19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65714" y="1945081"/>
            <a:ext cx="996315" cy="1398531"/>
          </a:xfrm>
          <a:prstGeom prst="rect">
            <a:avLst/>
          </a:prstGeom>
        </p:spPr>
      </p:pic>
      <p:pic>
        <p:nvPicPr>
          <p:cNvPr id="21" name="图片 20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98239" y="1940318"/>
            <a:ext cx="996315" cy="1398531"/>
          </a:xfrm>
          <a:prstGeom prst="rect">
            <a:avLst/>
          </a:prstGeom>
        </p:spPr>
      </p:pic>
      <p:pic>
        <p:nvPicPr>
          <p:cNvPr id="22" name="图片 21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61248" y="1940318"/>
            <a:ext cx="996315" cy="1398531"/>
          </a:xfrm>
          <a:prstGeom prst="rect">
            <a:avLst/>
          </a:prstGeom>
        </p:spPr>
      </p:pic>
      <p:pic>
        <p:nvPicPr>
          <p:cNvPr id="28" name="图片 27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19597" y="1952701"/>
            <a:ext cx="996315" cy="1398531"/>
          </a:xfrm>
          <a:prstGeom prst="rect">
            <a:avLst/>
          </a:prstGeom>
        </p:spPr>
      </p:pic>
      <p:pic>
        <p:nvPicPr>
          <p:cNvPr id="29" name="图片 28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7082" y="1945081"/>
            <a:ext cx="996315" cy="1398531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 flipH="1">
            <a:off x="1892160" y="3459048"/>
            <a:ext cx="697586" cy="1280475"/>
            <a:chOff x="987695" y="763387"/>
            <a:chExt cx="1077440" cy="2153521"/>
          </a:xfrm>
        </p:grpSpPr>
        <p:pic>
          <p:nvPicPr>
            <p:cNvPr id="33" name="Picture 144" descr="182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1097933" y="763387"/>
              <a:ext cx="921367" cy="1628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文本框 31"/>
            <p:cNvSpPr txBox="1"/>
            <p:nvPr/>
          </p:nvSpPr>
          <p:spPr>
            <a:xfrm>
              <a:off x="987695" y="2295760"/>
              <a:ext cx="1077440" cy="621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zh-CN" altLang="en-US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rPr>
                <a:t>小林</a:t>
              </a:r>
              <a:endParaRPr lang="zh-CN" altLang="en-US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6209733" y="560285"/>
            <a:ext cx="964125" cy="1311589"/>
            <a:chOff x="465763" y="2436505"/>
            <a:chExt cx="980945" cy="1311589"/>
          </a:xfrm>
        </p:grpSpPr>
        <p:pic>
          <p:nvPicPr>
            <p:cNvPr id="36" name="Picture 22" descr="14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flipH="1">
              <a:off x="483072" y="2436505"/>
              <a:ext cx="963636" cy="95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文本框 31"/>
            <p:cNvSpPr txBox="1"/>
            <p:nvPr/>
          </p:nvSpPr>
          <p:spPr>
            <a:xfrm flipH="1">
              <a:off x="465763" y="3401845"/>
              <a:ext cx="771067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zh-CN" altLang="en-US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rPr>
                <a:t>小云</a:t>
              </a:r>
              <a:endParaRPr lang="zh-CN" altLang="en-US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00210" y="1927031"/>
            <a:ext cx="1073372" cy="145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0958" y="1904051"/>
            <a:ext cx="1083881" cy="147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标题 1"/>
          <p:cNvSpPr txBox="1"/>
          <p:nvPr/>
        </p:nvSpPr>
        <p:spPr>
          <a:xfrm>
            <a:off x="3863006" y="456475"/>
            <a:ext cx="156040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  <a:buFontTx/>
              <a:buNone/>
            </a:pPr>
            <a:r>
              <a:rPr kumimoji="1" lang="zh-CN" altLang="en-US" sz="32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翻一翻</a:t>
            </a:r>
            <a:endParaRPr kumimoji="1" lang="zh-CN" altLang="en-US" sz="320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标题 1"/>
          <p:cNvSpPr txBox="1"/>
          <p:nvPr/>
        </p:nvSpPr>
        <p:spPr>
          <a:xfrm>
            <a:off x="3863006" y="456475"/>
            <a:ext cx="156040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  <a:buFontTx/>
              <a:buNone/>
            </a:pPr>
            <a:r>
              <a:rPr kumimoji="1" lang="zh-CN" altLang="en-US" sz="32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翻一翻</a:t>
            </a:r>
            <a:endParaRPr kumimoji="1" lang="zh-CN" altLang="en-US" sz="320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" name="图片 9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19597" y="1952701"/>
            <a:ext cx="996315" cy="1398531"/>
          </a:xfrm>
          <a:prstGeom prst="rect">
            <a:avLst/>
          </a:prstGeom>
        </p:spPr>
      </p:pic>
      <p:pic>
        <p:nvPicPr>
          <p:cNvPr id="11" name="图片 10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14962" y="1960321"/>
            <a:ext cx="996315" cy="1398531"/>
          </a:xfrm>
          <a:prstGeom prst="rect">
            <a:avLst/>
          </a:prstGeom>
        </p:spPr>
      </p:pic>
      <p:pic>
        <p:nvPicPr>
          <p:cNvPr id="12" name="图片 11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45585" y="1945081"/>
            <a:ext cx="996315" cy="1398531"/>
          </a:xfrm>
          <a:prstGeom prst="rect">
            <a:avLst/>
          </a:prstGeom>
        </p:spPr>
      </p:pic>
      <p:pic>
        <p:nvPicPr>
          <p:cNvPr id="14" name="图片 13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65714" y="1945081"/>
            <a:ext cx="996315" cy="1398531"/>
          </a:xfrm>
          <a:prstGeom prst="rect">
            <a:avLst/>
          </a:prstGeom>
        </p:spPr>
      </p:pic>
      <p:pic>
        <p:nvPicPr>
          <p:cNvPr id="15" name="图片 14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7082" y="1945081"/>
            <a:ext cx="996315" cy="1398531"/>
          </a:xfrm>
          <a:prstGeom prst="rect">
            <a:avLst/>
          </a:prstGeom>
        </p:spPr>
      </p:pic>
      <p:pic>
        <p:nvPicPr>
          <p:cNvPr id="16" name="图片 15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98239" y="1940318"/>
            <a:ext cx="996315" cy="1398531"/>
          </a:xfrm>
          <a:prstGeom prst="rect">
            <a:avLst/>
          </a:prstGeom>
        </p:spPr>
      </p:pic>
      <p:pic>
        <p:nvPicPr>
          <p:cNvPr id="17" name="图片 16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61248" y="1940318"/>
            <a:ext cx="996315" cy="1398531"/>
          </a:xfrm>
          <a:prstGeom prst="rect">
            <a:avLst/>
          </a:prstGeom>
        </p:spPr>
      </p:pic>
      <p:pic>
        <p:nvPicPr>
          <p:cNvPr id="18" name="图片 17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14962" y="1960321"/>
            <a:ext cx="996315" cy="1398531"/>
          </a:xfrm>
          <a:prstGeom prst="rect">
            <a:avLst/>
          </a:prstGeom>
        </p:spPr>
      </p:pic>
      <p:pic>
        <p:nvPicPr>
          <p:cNvPr id="19" name="图片 18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45585" y="1945081"/>
            <a:ext cx="996315" cy="1398531"/>
          </a:xfrm>
          <a:prstGeom prst="rect">
            <a:avLst/>
          </a:prstGeom>
        </p:spPr>
      </p:pic>
      <p:pic>
        <p:nvPicPr>
          <p:cNvPr id="20" name="图片 19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65714" y="1945081"/>
            <a:ext cx="996315" cy="1398531"/>
          </a:xfrm>
          <a:prstGeom prst="rect">
            <a:avLst/>
          </a:prstGeom>
        </p:spPr>
      </p:pic>
      <p:pic>
        <p:nvPicPr>
          <p:cNvPr id="21" name="图片 20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98239" y="1940318"/>
            <a:ext cx="996315" cy="1398531"/>
          </a:xfrm>
          <a:prstGeom prst="rect">
            <a:avLst/>
          </a:prstGeom>
        </p:spPr>
      </p:pic>
      <p:pic>
        <p:nvPicPr>
          <p:cNvPr id="22" name="图片 21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61248" y="1940318"/>
            <a:ext cx="996315" cy="1398531"/>
          </a:xfrm>
          <a:prstGeom prst="rect">
            <a:avLst/>
          </a:prstGeom>
        </p:spPr>
      </p:pic>
      <p:pic>
        <p:nvPicPr>
          <p:cNvPr id="28" name="图片 27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19597" y="1952701"/>
            <a:ext cx="996315" cy="1398531"/>
          </a:xfrm>
          <a:prstGeom prst="rect">
            <a:avLst/>
          </a:prstGeom>
        </p:spPr>
      </p:pic>
      <p:pic>
        <p:nvPicPr>
          <p:cNvPr id="29" name="图片 28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7082" y="1945081"/>
            <a:ext cx="996315" cy="1398531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 flipH="1">
            <a:off x="1892160" y="3459048"/>
            <a:ext cx="697586" cy="1280475"/>
            <a:chOff x="987695" y="763387"/>
            <a:chExt cx="1077440" cy="2153521"/>
          </a:xfrm>
        </p:grpSpPr>
        <p:pic>
          <p:nvPicPr>
            <p:cNvPr id="33" name="Picture 144" descr="182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1097933" y="763387"/>
              <a:ext cx="921367" cy="1628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文本框 31"/>
            <p:cNvSpPr txBox="1"/>
            <p:nvPr/>
          </p:nvSpPr>
          <p:spPr>
            <a:xfrm>
              <a:off x="987695" y="2295760"/>
              <a:ext cx="1077440" cy="6211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zh-CN" altLang="en-US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rPr>
                <a:t>小林</a:t>
              </a:r>
              <a:endParaRPr lang="zh-CN" altLang="en-US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6209733" y="560285"/>
            <a:ext cx="964125" cy="1311589"/>
            <a:chOff x="465763" y="2436505"/>
            <a:chExt cx="980945" cy="1311589"/>
          </a:xfrm>
        </p:grpSpPr>
        <p:pic>
          <p:nvPicPr>
            <p:cNvPr id="36" name="Picture 22" descr="14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flipH="1">
              <a:off x="483072" y="2436505"/>
              <a:ext cx="963636" cy="95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文本框 31"/>
            <p:cNvSpPr txBox="1"/>
            <p:nvPr/>
          </p:nvSpPr>
          <p:spPr>
            <a:xfrm flipH="1">
              <a:off x="465763" y="3401845"/>
              <a:ext cx="771067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zh-CN" altLang="en-US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rPr>
                <a:t>小云</a:t>
              </a:r>
              <a:endParaRPr lang="zh-CN" altLang="en-US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" cstate="email"/>
          <a:srcRect b="-726"/>
          <a:stretch>
            <a:fillRect/>
          </a:stretch>
        </p:blipFill>
        <p:spPr bwMode="auto">
          <a:xfrm>
            <a:off x="2809874" y="1936556"/>
            <a:ext cx="1085851" cy="14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6" cstate="email"/>
          <a:srcRect t="-1330"/>
          <a:stretch>
            <a:fillRect/>
          </a:stretch>
        </p:blipFill>
        <p:spPr bwMode="auto">
          <a:xfrm>
            <a:off x="7343774" y="1884168"/>
            <a:ext cx="1071564" cy="145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86006" y="1927033"/>
            <a:ext cx="1062861" cy="144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4704" y="1927034"/>
            <a:ext cx="1073372" cy="145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/>
          <a:srcRect t="-1330"/>
          <a:stretch>
            <a:fillRect/>
          </a:stretch>
        </p:blipFill>
        <p:spPr bwMode="auto">
          <a:xfrm>
            <a:off x="4457687" y="1898459"/>
            <a:ext cx="1071564" cy="145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72099" y="1927033"/>
            <a:ext cx="1085851" cy="14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email"/>
          <a:srcRect b="-726"/>
          <a:stretch>
            <a:fillRect/>
          </a:stretch>
        </p:blipFill>
        <p:spPr bwMode="auto">
          <a:xfrm>
            <a:off x="6572233" y="1898458"/>
            <a:ext cx="1085851" cy="14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845" y="1922271"/>
            <a:ext cx="1066364" cy="144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343019" y="1912746"/>
            <a:ext cx="1083881" cy="147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标题 1"/>
          <p:cNvSpPr txBox="1"/>
          <p:nvPr/>
        </p:nvSpPr>
        <p:spPr>
          <a:xfrm>
            <a:off x="3863006" y="456475"/>
            <a:ext cx="156040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  <a:buFontTx/>
              <a:buNone/>
            </a:pPr>
            <a:r>
              <a:rPr kumimoji="1" lang="zh-CN" altLang="en-US" sz="32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找一找</a:t>
            </a:r>
            <a:endParaRPr kumimoji="1" lang="zh-CN" altLang="en-US" sz="320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9" cstate="email"/>
          <a:srcRect r="-1251"/>
          <a:stretch>
            <a:fillRect/>
          </a:stretch>
        </p:blipFill>
        <p:spPr bwMode="auto">
          <a:xfrm>
            <a:off x="7639033" y="1850832"/>
            <a:ext cx="1085851" cy="14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9970798">
            <a:off x="4394039" y="1997411"/>
            <a:ext cx="1085851" cy="14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26953">
            <a:off x="6248765" y="1711830"/>
            <a:ext cx="1062861" cy="144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53891" y="1461093"/>
            <a:ext cx="1009402" cy="141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31488" y="2731325"/>
            <a:ext cx="1017406" cy="14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93278" y="2909455"/>
            <a:ext cx="997528" cy="142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23160" y="2144802"/>
            <a:ext cx="1083881" cy="147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标题 1"/>
          <p:cNvSpPr txBox="1"/>
          <p:nvPr/>
        </p:nvSpPr>
        <p:spPr>
          <a:xfrm>
            <a:off x="3863006" y="456475"/>
            <a:ext cx="156040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  <a:buFontTx/>
              <a:buNone/>
            </a:pPr>
            <a:r>
              <a:rPr kumimoji="1" lang="zh-CN" altLang="en-US" sz="32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找一找</a:t>
            </a:r>
            <a:endParaRPr kumimoji="1" lang="zh-CN" altLang="en-US" sz="320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753739">
            <a:off x="2513559" y="1250303"/>
            <a:ext cx="1037748" cy="14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 cstate="email"/>
          <a:srcRect b="-726"/>
          <a:stretch>
            <a:fillRect/>
          </a:stretch>
        </p:blipFill>
        <p:spPr bwMode="auto">
          <a:xfrm rot="21008866">
            <a:off x="1976106" y="2660871"/>
            <a:ext cx="1029342" cy="14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65495" y="1925122"/>
            <a:ext cx="1062861" cy="144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标题 1"/>
          <p:cNvSpPr txBox="1"/>
          <p:nvPr/>
        </p:nvSpPr>
        <p:spPr>
          <a:xfrm>
            <a:off x="3863006" y="456475"/>
            <a:ext cx="156040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  <a:buFontTx/>
              <a:buNone/>
            </a:pPr>
            <a:r>
              <a:rPr kumimoji="1" lang="zh-CN" altLang="en-US" sz="32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找一找</a:t>
            </a:r>
            <a:endParaRPr kumimoji="1" lang="zh-CN" altLang="en-US" sz="320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4703" y="1927034"/>
            <a:ext cx="1075409" cy="140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9329" y="1927033"/>
            <a:ext cx="1085851" cy="14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09462" y="1898459"/>
            <a:ext cx="1043220" cy="141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43019" y="1912747"/>
            <a:ext cx="1072637" cy="144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流程图: 可选过程 16"/>
          <p:cNvSpPr/>
          <p:nvPr/>
        </p:nvSpPr>
        <p:spPr>
          <a:xfrm>
            <a:off x="3305050" y="4354800"/>
            <a:ext cx="2742293" cy="203090"/>
          </a:xfrm>
          <a:prstGeom prst="flowChartAlternateProcess">
            <a:avLst/>
          </a:prstGeom>
          <a:blipFill dpi="0" rotWithShape="1">
            <a:blip r:embed="rId7" cstate="email">
              <a:alphaModFix amt="92000"/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 l="1000"/>
            </a:stretch>
          </a:blipFill>
          <a:ln w="444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noProof="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" name="流程图: 可选过程 17"/>
          <p:cNvSpPr/>
          <p:nvPr/>
        </p:nvSpPr>
        <p:spPr>
          <a:xfrm flipV="1">
            <a:off x="3320537" y="4354796"/>
            <a:ext cx="2702311" cy="189533"/>
          </a:xfrm>
          <a:prstGeom prst="flowChartAlternateProcess">
            <a:avLst/>
          </a:prstGeom>
          <a:noFill/>
          <a:ln w="44450" cap="flat" cmpd="sng" algn="ctr"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1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noProof="1">
              <a:solidFill>
                <a:srgbClr val="0A4F0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  <a14:imgEffect>
                      <a14:saturation sat="4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61614" y="3814645"/>
            <a:ext cx="892595" cy="552347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482548" y="1958009"/>
            <a:ext cx="983974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415209" y="1948070"/>
            <a:ext cx="1003852" cy="13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组合 38"/>
          <p:cNvGrpSpPr/>
          <p:nvPr/>
        </p:nvGrpSpPr>
        <p:grpSpPr>
          <a:xfrm>
            <a:off x="5477938" y="3629839"/>
            <a:ext cx="1090586" cy="1226644"/>
            <a:chOff x="3979681" y="1460446"/>
            <a:chExt cx="939974" cy="1326761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2" cstate="email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6212" b="99091" l="7746" r="94601">
                          <a14:foregroundMark x1="52817" y1="11212" x2="52817" y2="11212"/>
                          <a14:foregroundMark x1="57981" y1="6364" x2="57981" y2="6364"/>
                          <a14:foregroundMark x1="40610" y1="21515" x2="40610" y2="21515"/>
                          <a14:foregroundMark x1="74178" y1="23788" x2="74178" y2="23788"/>
                          <a14:foregroundMark x1="83099" y1="27424" x2="83099" y2="27424"/>
                          <a14:foregroundMark x1="87559" y1="32121" x2="87559" y2="32121"/>
                          <a14:foregroundMark x1="91315" y1="33182" x2="91315" y2="33182"/>
                          <a14:foregroundMark x1="80751" y1="33788" x2="80751" y2="33788"/>
                          <a14:foregroundMark x1="78873" y1="31061" x2="78873" y2="31061"/>
                          <a14:foregroundMark x1="90141" y1="40455" x2="90141" y2="40455"/>
                          <a14:foregroundMark x1="87089" y1="39242" x2="87089" y2="39242"/>
                          <a14:foregroundMark x1="85211" y1="38636" x2="85211" y2="38636"/>
                          <a14:foregroundMark x1="94601" y1="38333" x2="94601" y2="38333"/>
                          <a14:foregroundMark x1="72770" y1="45000" x2="72770" y2="45000"/>
                          <a14:foregroundMark x1="75117" y1="41364" x2="75117" y2="41364"/>
                          <a14:foregroundMark x1="55164" y1="47424" x2="55164" y2="47424"/>
                          <a14:foregroundMark x1="49296" y1="41818" x2="49296" y2="41818"/>
                          <a14:foregroundMark x1="47887" y1="40606" x2="47887" y2="40606"/>
                          <a14:foregroundMark x1="48592" y1="40303" x2="48592" y2="40303"/>
                          <a14:foregroundMark x1="81221" y1="84242" x2="81221" y2="84242"/>
                          <a14:foregroundMark x1="83568" y1="92576" x2="83568" y2="92576"/>
                          <a14:foregroundMark x1="83333" y1="97576" x2="83333" y2="97576"/>
                          <a14:foregroundMark x1="86150" y1="91212" x2="86150" y2="91212"/>
                          <a14:foregroundMark x1="84272" y1="85606" x2="84272" y2="85606"/>
                          <a14:foregroundMark x1="68075" y1="83030" x2="68075" y2="83030"/>
                          <a14:foregroundMark x1="69249" y1="80758" x2="69249" y2="80758"/>
                          <a14:foregroundMark x1="68075" y1="83939" x2="68075" y2="83939"/>
                          <a14:foregroundMark x1="61972" y1="83333" x2="61972" y2="83333"/>
                          <a14:foregroundMark x1="64085" y1="89545" x2="64085" y2="89545"/>
                          <a14:foregroundMark x1="68310" y1="93333" x2="68310" y2="93333"/>
                          <a14:foregroundMark x1="55164" y1="88030" x2="55164" y2="88030"/>
                          <a14:foregroundMark x1="49296" y1="88182" x2="49296" y2="88182"/>
                          <a14:foregroundMark x1="43662" y1="99242" x2="43662" y2="99242"/>
                          <a14:foregroundMark x1="28404" y1="93939" x2="28404" y2="93939"/>
                          <a14:foregroundMark x1="26761" y1="93636" x2="26761" y2="93636"/>
                          <a14:foregroundMark x1="7981" y1="93030" x2="7981" y2="93030"/>
                          <a14:foregroundMark x1="43192" y1="45000" x2="43192" y2="45000"/>
                          <a14:foregroundMark x1="28873" y1="17424" x2="28873" y2="17424"/>
                          <a14:foregroundMark x1="29577" y1="12424" x2="29577" y2="12424"/>
                          <a14:foregroundMark x1="39437" y1="6364" x2="39437" y2="6364"/>
                          <a14:foregroundMark x1="37793" y1="6818" x2="37793" y2="6818"/>
                          <a14:foregroundMark x1="38498" y1="6212" x2="38498" y2="6212"/>
                          <a14:foregroundMark x1="36385" y1="6515" x2="36385" y2="6515"/>
                          <a14:foregroundMark x1="70657" y1="9545" x2="70657" y2="9545"/>
                          <a14:foregroundMark x1="72770" y1="10758" x2="72770" y2="1075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79681" y="1460446"/>
              <a:ext cx="539577" cy="990100"/>
            </a:xfrm>
            <a:prstGeom prst="rect">
              <a:avLst/>
            </a:prstGeom>
          </p:spPr>
        </p:pic>
        <p:sp>
          <p:nvSpPr>
            <p:cNvPr id="41" name="文本框 29"/>
            <p:cNvSpPr txBox="1"/>
            <p:nvPr/>
          </p:nvSpPr>
          <p:spPr>
            <a:xfrm>
              <a:off x="4058173" y="2387731"/>
              <a:ext cx="861482" cy="399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zh-CN" altLang="en-US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rPr>
                <a:t>小明</a:t>
              </a:r>
              <a:endParaRPr lang="zh-CN" altLang="en-US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27991" y="1967948"/>
            <a:ext cx="1003852" cy="136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小明5" descr="小明5">
            <a:hlinkClick r:id="" action="ppaction://media"/>
          </p:cNvPr>
          <p:cNvPicPr>
            <a:picLocks noChangeAspect="1"/>
          </p:cNvPicPr>
          <p:nvPr>
            <a:audioFile r:link="rId15"/>
            <p:extLst>
              <p:ext uri="{DAA4B4D4-6D71-4841-9C94-3DE7FCFB9230}">
                <p14:media xmlns:p14="http://schemas.microsoft.com/office/powerpoint/2010/main" r:embed="rId16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574344" y="-812800"/>
            <a:ext cx="812800" cy="812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06 -3.7037E-07 L 0.20642 0.00617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12" y="30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5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72222E-06 2.09877E-06 L -0.11841 0.27839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1392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06 1.11111E-06 L -0.225 0.27407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50" y="1370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44444E-06 4.32099E-06 L 0.56996 -0.27624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90" y="-13827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88889E-06 -1.23457E-07 L -0.00052 -0.27377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1370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5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034 0.00154 L 0.22725 0.00154" pathEditMode="relative" ptsTypes="AA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36" grpId="0" animBg="1"/>
      <p:bldP spid="36" grpId="1" animBg="1"/>
      <p:bldP spid="37" grpId="0" animBg="1"/>
      <p:bldP spid="3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60377" y="517923"/>
            <a:ext cx="6192837" cy="540544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000" b="1" smtClean="0">
                <a:solidFill>
                  <a:schemeClr val="tx1"/>
                </a:solidFill>
                <a:latin typeface="楷体_GB2312"/>
              </a:rPr>
              <a:t>水果后面藏着几？</a:t>
            </a:r>
            <a:endParaRPr lang="zh-CN" altLang="en-US" sz="3000" b="1" smtClean="0">
              <a:solidFill>
                <a:schemeClr val="tx1"/>
              </a:solidFill>
              <a:latin typeface="楷体_GB2312"/>
            </a:endParaRPr>
          </a:p>
        </p:txBody>
      </p:sp>
      <p:grpSp>
        <p:nvGrpSpPr>
          <p:cNvPr id="5124" name="Group 78"/>
          <p:cNvGrpSpPr/>
          <p:nvPr/>
        </p:nvGrpSpPr>
        <p:grpSpPr>
          <a:xfrm>
            <a:off x="460375" y="2200274"/>
            <a:ext cx="1563688" cy="1395413"/>
            <a:chOff x="244" y="1730"/>
            <a:chExt cx="985" cy="1172"/>
          </a:xfrm>
        </p:grpSpPr>
        <p:sp>
          <p:nvSpPr>
            <p:cNvPr id="5158" name="Rectangle 10"/>
            <p:cNvSpPr>
              <a:spLocks noChangeArrowheads="1"/>
            </p:cNvSpPr>
            <p:nvPr/>
          </p:nvSpPr>
          <p:spPr bwMode="auto">
            <a:xfrm>
              <a:off x="743" y="2408"/>
              <a:ext cx="486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FF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2</a:t>
              </a:r>
              <a:endParaRPr lang="en-US" altLang="zh-CN" sz="3200" smtClean="0">
                <a:solidFill>
                  <a:srgbClr val="0000FF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  <p:grpSp>
          <p:nvGrpSpPr>
            <p:cNvPr id="5159" name="Group 9"/>
            <p:cNvGrpSpPr/>
            <p:nvPr/>
          </p:nvGrpSpPr>
          <p:grpSpPr>
            <a:xfrm>
              <a:off x="491" y="2150"/>
              <a:ext cx="437" cy="232"/>
              <a:chOff x="0" y="0"/>
              <a:chExt cx="635" cy="317"/>
            </a:xfrm>
          </p:grpSpPr>
          <p:sp>
            <p:nvSpPr>
              <p:cNvPr id="5162" name="Line 5"/>
              <p:cNvSpPr>
                <a:spLocks noChangeShapeType="1"/>
              </p:cNvSpPr>
              <p:nvPr/>
            </p:nvSpPr>
            <p:spPr bwMode="auto">
              <a:xfrm flipH="1">
                <a:off x="-2" y="2"/>
                <a:ext cx="317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mtClean="0">
                  <a:solidFill>
                    <a:srgbClr val="000000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5163" name="Line 6"/>
              <p:cNvSpPr>
                <a:spLocks noChangeShapeType="1"/>
              </p:cNvSpPr>
              <p:nvPr/>
            </p:nvSpPr>
            <p:spPr bwMode="auto">
              <a:xfrm flipH="1" flipV="1">
                <a:off x="318" y="2"/>
                <a:ext cx="317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mtClean="0">
                  <a:solidFill>
                    <a:srgbClr val="000000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60" name="Rectangle 7"/>
            <p:cNvSpPr>
              <a:spLocks noChangeArrowheads="1"/>
            </p:cNvSpPr>
            <p:nvPr/>
          </p:nvSpPr>
          <p:spPr bwMode="auto">
            <a:xfrm>
              <a:off x="521" y="1730"/>
              <a:ext cx="378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8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  <p:sp>
          <p:nvSpPr>
            <p:cNvPr id="5161" name="Rectangle 8"/>
            <p:cNvSpPr>
              <a:spLocks noChangeArrowheads="1"/>
            </p:cNvSpPr>
            <p:nvPr/>
          </p:nvSpPr>
          <p:spPr bwMode="auto">
            <a:xfrm>
              <a:off x="244" y="2411"/>
              <a:ext cx="41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6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</p:grpSp>
      <p:grpSp>
        <p:nvGrpSpPr>
          <p:cNvPr id="5125" name="Group 79"/>
          <p:cNvGrpSpPr/>
          <p:nvPr/>
        </p:nvGrpSpPr>
        <p:grpSpPr>
          <a:xfrm>
            <a:off x="2160593" y="2200274"/>
            <a:ext cx="1563687" cy="1395413"/>
            <a:chOff x="1315" y="1730"/>
            <a:chExt cx="985" cy="1172"/>
          </a:xfrm>
        </p:grpSpPr>
        <p:sp>
          <p:nvSpPr>
            <p:cNvPr id="5152" name="Rectangle 10"/>
            <p:cNvSpPr>
              <a:spLocks noChangeArrowheads="1"/>
            </p:cNvSpPr>
            <p:nvPr/>
          </p:nvSpPr>
          <p:spPr bwMode="auto">
            <a:xfrm>
              <a:off x="1814" y="2408"/>
              <a:ext cx="486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6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  <p:grpSp>
          <p:nvGrpSpPr>
            <p:cNvPr id="5153" name="Group 9"/>
            <p:cNvGrpSpPr/>
            <p:nvPr/>
          </p:nvGrpSpPr>
          <p:grpSpPr>
            <a:xfrm>
              <a:off x="1562" y="2150"/>
              <a:ext cx="437" cy="232"/>
              <a:chOff x="0" y="0"/>
              <a:chExt cx="635" cy="317"/>
            </a:xfrm>
          </p:grpSpPr>
          <p:sp>
            <p:nvSpPr>
              <p:cNvPr id="5156" name="Line 5"/>
              <p:cNvSpPr>
                <a:spLocks noChangeShapeType="1"/>
              </p:cNvSpPr>
              <p:nvPr/>
            </p:nvSpPr>
            <p:spPr bwMode="auto">
              <a:xfrm flipH="1">
                <a:off x="-2" y="2"/>
                <a:ext cx="317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mtClean="0">
                  <a:solidFill>
                    <a:srgbClr val="000000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5157" name="Line 6"/>
              <p:cNvSpPr>
                <a:spLocks noChangeShapeType="1"/>
              </p:cNvSpPr>
              <p:nvPr/>
            </p:nvSpPr>
            <p:spPr bwMode="auto">
              <a:xfrm flipH="1" flipV="1">
                <a:off x="318" y="2"/>
                <a:ext cx="317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mtClean="0">
                  <a:solidFill>
                    <a:srgbClr val="000000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54" name="Rectangle 7"/>
            <p:cNvSpPr>
              <a:spLocks noChangeArrowheads="1"/>
            </p:cNvSpPr>
            <p:nvPr/>
          </p:nvSpPr>
          <p:spPr bwMode="auto">
            <a:xfrm>
              <a:off x="1592" y="1730"/>
              <a:ext cx="378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9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  <p:sp>
          <p:nvSpPr>
            <p:cNvPr id="5155" name="Rectangle 8"/>
            <p:cNvSpPr>
              <a:spLocks noChangeArrowheads="1"/>
            </p:cNvSpPr>
            <p:nvPr/>
          </p:nvSpPr>
          <p:spPr bwMode="auto">
            <a:xfrm>
              <a:off x="1315" y="2411"/>
              <a:ext cx="41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FF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3</a:t>
              </a:r>
              <a:endParaRPr lang="en-US" altLang="zh-CN" sz="3200" smtClean="0">
                <a:solidFill>
                  <a:srgbClr val="0000FF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</p:grpSp>
      <p:grpSp>
        <p:nvGrpSpPr>
          <p:cNvPr id="5126" name="Group 80"/>
          <p:cNvGrpSpPr/>
          <p:nvPr/>
        </p:nvGrpSpPr>
        <p:grpSpPr>
          <a:xfrm>
            <a:off x="3876675" y="2200274"/>
            <a:ext cx="1563688" cy="1395413"/>
            <a:chOff x="2396" y="1730"/>
            <a:chExt cx="985" cy="1172"/>
          </a:xfrm>
        </p:grpSpPr>
        <p:sp>
          <p:nvSpPr>
            <p:cNvPr id="5146" name="Rectangle 10"/>
            <p:cNvSpPr>
              <a:spLocks noChangeArrowheads="1"/>
            </p:cNvSpPr>
            <p:nvPr/>
          </p:nvSpPr>
          <p:spPr bwMode="auto">
            <a:xfrm>
              <a:off x="2895" y="2408"/>
              <a:ext cx="486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5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  <p:grpSp>
          <p:nvGrpSpPr>
            <p:cNvPr id="5147" name="Group 9"/>
            <p:cNvGrpSpPr/>
            <p:nvPr/>
          </p:nvGrpSpPr>
          <p:grpSpPr>
            <a:xfrm>
              <a:off x="2643" y="2150"/>
              <a:ext cx="437" cy="232"/>
              <a:chOff x="0" y="0"/>
              <a:chExt cx="635" cy="317"/>
            </a:xfrm>
          </p:grpSpPr>
          <p:sp>
            <p:nvSpPr>
              <p:cNvPr id="5150" name="Line 5"/>
              <p:cNvSpPr>
                <a:spLocks noChangeShapeType="1"/>
              </p:cNvSpPr>
              <p:nvPr/>
            </p:nvSpPr>
            <p:spPr bwMode="auto">
              <a:xfrm flipH="1">
                <a:off x="-2" y="2"/>
                <a:ext cx="317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mtClean="0">
                  <a:solidFill>
                    <a:srgbClr val="000000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5151" name="Line 6"/>
              <p:cNvSpPr>
                <a:spLocks noChangeShapeType="1"/>
              </p:cNvSpPr>
              <p:nvPr/>
            </p:nvSpPr>
            <p:spPr bwMode="auto">
              <a:xfrm flipH="1" flipV="1">
                <a:off x="318" y="2"/>
                <a:ext cx="317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mtClean="0">
                  <a:solidFill>
                    <a:srgbClr val="000000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48" name="Rectangle 7"/>
            <p:cNvSpPr>
              <a:spLocks noChangeArrowheads="1"/>
            </p:cNvSpPr>
            <p:nvPr/>
          </p:nvSpPr>
          <p:spPr bwMode="auto">
            <a:xfrm>
              <a:off x="2673" y="1730"/>
              <a:ext cx="378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FF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9</a:t>
              </a:r>
              <a:endParaRPr lang="en-US" altLang="zh-CN" sz="3200" smtClean="0">
                <a:solidFill>
                  <a:srgbClr val="0000FF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  <p:sp>
          <p:nvSpPr>
            <p:cNvPr id="5149" name="Rectangle 8"/>
            <p:cNvSpPr>
              <a:spLocks noChangeArrowheads="1"/>
            </p:cNvSpPr>
            <p:nvPr/>
          </p:nvSpPr>
          <p:spPr bwMode="auto">
            <a:xfrm>
              <a:off x="2396" y="2411"/>
              <a:ext cx="41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4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</p:grpSp>
      <p:grpSp>
        <p:nvGrpSpPr>
          <p:cNvPr id="5127" name="Group 81"/>
          <p:cNvGrpSpPr/>
          <p:nvPr/>
        </p:nvGrpSpPr>
        <p:grpSpPr>
          <a:xfrm>
            <a:off x="5514975" y="2200274"/>
            <a:ext cx="1563688" cy="1395413"/>
            <a:chOff x="3428" y="1730"/>
            <a:chExt cx="985" cy="1172"/>
          </a:xfrm>
        </p:grpSpPr>
        <p:sp>
          <p:nvSpPr>
            <p:cNvPr id="5140" name="Rectangle 10"/>
            <p:cNvSpPr>
              <a:spLocks noChangeArrowheads="1"/>
            </p:cNvSpPr>
            <p:nvPr/>
          </p:nvSpPr>
          <p:spPr bwMode="auto">
            <a:xfrm>
              <a:off x="3927" y="2408"/>
              <a:ext cx="486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3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  <p:grpSp>
          <p:nvGrpSpPr>
            <p:cNvPr id="5141" name="Group 9"/>
            <p:cNvGrpSpPr/>
            <p:nvPr/>
          </p:nvGrpSpPr>
          <p:grpSpPr>
            <a:xfrm>
              <a:off x="3675" y="2150"/>
              <a:ext cx="437" cy="232"/>
              <a:chOff x="0" y="0"/>
              <a:chExt cx="635" cy="317"/>
            </a:xfrm>
          </p:grpSpPr>
          <p:sp>
            <p:nvSpPr>
              <p:cNvPr id="5144" name="Line 5"/>
              <p:cNvSpPr>
                <a:spLocks noChangeShapeType="1"/>
              </p:cNvSpPr>
              <p:nvPr/>
            </p:nvSpPr>
            <p:spPr bwMode="auto">
              <a:xfrm flipH="1">
                <a:off x="-2" y="2"/>
                <a:ext cx="317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mtClean="0">
                  <a:solidFill>
                    <a:srgbClr val="000000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5145" name="Line 6"/>
              <p:cNvSpPr>
                <a:spLocks noChangeShapeType="1"/>
              </p:cNvSpPr>
              <p:nvPr/>
            </p:nvSpPr>
            <p:spPr bwMode="auto">
              <a:xfrm flipH="1" flipV="1">
                <a:off x="318" y="2"/>
                <a:ext cx="317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mtClean="0">
                  <a:solidFill>
                    <a:srgbClr val="000000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42" name="Rectangle 7"/>
            <p:cNvSpPr>
              <a:spLocks noChangeArrowheads="1"/>
            </p:cNvSpPr>
            <p:nvPr/>
          </p:nvSpPr>
          <p:spPr bwMode="auto">
            <a:xfrm>
              <a:off x="3705" y="1730"/>
              <a:ext cx="378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8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  <p:sp>
          <p:nvSpPr>
            <p:cNvPr id="5143" name="Rectangle 8"/>
            <p:cNvSpPr>
              <a:spLocks noChangeArrowheads="1"/>
            </p:cNvSpPr>
            <p:nvPr/>
          </p:nvSpPr>
          <p:spPr bwMode="auto">
            <a:xfrm>
              <a:off x="3428" y="2411"/>
              <a:ext cx="41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FF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5</a:t>
              </a:r>
              <a:endParaRPr lang="en-US" altLang="zh-CN" sz="3200" smtClean="0">
                <a:solidFill>
                  <a:srgbClr val="0000FF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</p:grpSp>
      <p:grpSp>
        <p:nvGrpSpPr>
          <p:cNvPr id="5128" name="Group 82"/>
          <p:cNvGrpSpPr/>
          <p:nvPr/>
        </p:nvGrpSpPr>
        <p:grpSpPr>
          <a:xfrm>
            <a:off x="7185025" y="2200274"/>
            <a:ext cx="1563688" cy="1395413"/>
            <a:chOff x="4480" y="1730"/>
            <a:chExt cx="985" cy="1172"/>
          </a:xfrm>
        </p:grpSpPr>
        <p:sp>
          <p:nvSpPr>
            <p:cNvPr id="5134" name="Rectangle 10"/>
            <p:cNvSpPr>
              <a:spLocks noChangeArrowheads="1"/>
            </p:cNvSpPr>
            <p:nvPr/>
          </p:nvSpPr>
          <p:spPr bwMode="auto">
            <a:xfrm>
              <a:off x="4979" y="2408"/>
              <a:ext cx="486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7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  <p:grpSp>
          <p:nvGrpSpPr>
            <p:cNvPr id="5135" name="Group 9"/>
            <p:cNvGrpSpPr/>
            <p:nvPr/>
          </p:nvGrpSpPr>
          <p:grpSpPr>
            <a:xfrm>
              <a:off x="4727" y="2150"/>
              <a:ext cx="437" cy="232"/>
              <a:chOff x="0" y="0"/>
              <a:chExt cx="635" cy="317"/>
            </a:xfrm>
          </p:grpSpPr>
          <p:sp>
            <p:nvSpPr>
              <p:cNvPr id="5138" name="Line 5"/>
              <p:cNvSpPr>
                <a:spLocks noChangeShapeType="1"/>
              </p:cNvSpPr>
              <p:nvPr/>
            </p:nvSpPr>
            <p:spPr bwMode="auto">
              <a:xfrm flipH="1">
                <a:off x="-2" y="2"/>
                <a:ext cx="317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mtClean="0">
                  <a:solidFill>
                    <a:srgbClr val="000000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  <p:sp>
            <p:nvSpPr>
              <p:cNvPr id="5139" name="Line 6"/>
              <p:cNvSpPr>
                <a:spLocks noChangeShapeType="1"/>
              </p:cNvSpPr>
              <p:nvPr/>
            </p:nvSpPr>
            <p:spPr bwMode="auto">
              <a:xfrm flipH="1" flipV="1">
                <a:off x="318" y="2"/>
                <a:ext cx="317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 eaLnBrk="0" hangingPunct="0">
                  <a:buFontTx/>
                  <a:buNone/>
                </a:pPr>
                <a:endParaRPr lang="zh-CN" altLang="en-US" smtClean="0">
                  <a:solidFill>
                    <a:srgbClr val="000000"/>
                  </a:solidFill>
                  <a:latin typeface="Arial" panose="020B060402020202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36" name="Rectangle 7"/>
            <p:cNvSpPr>
              <a:spLocks noChangeArrowheads="1"/>
            </p:cNvSpPr>
            <p:nvPr/>
          </p:nvSpPr>
          <p:spPr bwMode="auto">
            <a:xfrm>
              <a:off x="4757" y="1730"/>
              <a:ext cx="378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FF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9</a:t>
              </a:r>
              <a:endParaRPr lang="en-US" altLang="zh-CN" sz="3200" smtClean="0">
                <a:solidFill>
                  <a:srgbClr val="0000FF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  <p:sp>
          <p:nvSpPr>
            <p:cNvPr id="5137" name="Rectangle 8"/>
            <p:cNvSpPr>
              <a:spLocks noChangeArrowheads="1"/>
            </p:cNvSpPr>
            <p:nvPr/>
          </p:nvSpPr>
          <p:spPr bwMode="auto">
            <a:xfrm>
              <a:off x="4480" y="2411"/>
              <a:ext cx="410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/>
                  <a:ea typeface="黑体" panose="02010609060101010101" pitchFamily="49" charset="-122"/>
                  <a:cs typeface="楷体_GB2312"/>
                </a:rPr>
                <a:t>2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/>
                <a:ea typeface="黑体" panose="02010609060101010101" pitchFamily="49" charset="-122"/>
                <a:cs typeface="楷体_GB2312"/>
              </a:endParaRPr>
            </a:p>
          </p:txBody>
        </p:sp>
      </p:grpSp>
      <p:pic>
        <p:nvPicPr>
          <p:cNvPr id="4144" name="Picture 48" descr="21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591430" y="2175272"/>
            <a:ext cx="627063" cy="45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5" name="Picture 49" descr="21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119315" y="3048002"/>
            <a:ext cx="6254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6" name="Picture 50" descr="215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275138" y="1972867"/>
            <a:ext cx="627062" cy="67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79" name="Picture 83" descr="271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503863" y="2987281"/>
            <a:ext cx="665162" cy="49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80" name="Picture 84" descr="270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1271588" y="3064671"/>
            <a:ext cx="665162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62"/>
          <p:cNvSpPr>
            <a:spLocks noChangeArrowheads="1"/>
          </p:cNvSpPr>
          <p:nvPr/>
        </p:nvSpPr>
        <p:spPr bwMode="auto">
          <a:xfrm>
            <a:off x="1577975" y="2425702"/>
            <a:ext cx="27495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＋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＝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 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Rectangle 184"/>
          <p:cNvSpPr>
            <a:spLocks noChangeArrowheads="1"/>
          </p:cNvSpPr>
          <p:nvPr/>
        </p:nvSpPr>
        <p:spPr bwMode="auto">
          <a:xfrm>
            <a:off x="4386267" y="2422527"/>
            <a:ext cx="27209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－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＝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 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" name="Rectangle 181"/>
          <p:cNvSpPr>
            <a:spLocks noChangeArrowheads="1"/>
          </p:cNvSpPr>
          <p:nvPr/>
        </p:nvSpPr>
        <p:spPr bwMode="auto">
          <a:xfrm>
            <a:off x="1577975" y="3219452"/>
            <a:ext cx="28082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＋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＝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 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9" name="Rectangle 187"/>
          <p:cNvSpPr>
            <a:spLocks noChangeArrowheads="1"/>
          </p:cNvSpPr>
          <p:nvPr/>
        </p:nvSpPr>
        <p:spPr bwMode="auto">
          <a:xfrm>
            <a:off x="4394204" y="3219452"/>
            <a:ext cx="2663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－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＝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 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9461" name="Picture 4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8400" y="1446213"/>
            <a:ext cx="5676900" cy="1028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6" name="AutoShape 2"/>
          <p:cNvSpPr/>
          <p:nvPr/>
        </p:nvSpPr>
        <p:spPr>
          <a:xfrm>
            <a:off x="615950" y="590552"/>
            <a:ext cx="3790950" cy="396875"/>
          </a:xfrm>
          <a:prstGeom prst="roundRect">
            <a:avLst>
              <a:gd name="adj" fmla="val 4889"/>
            </a:avLst>
          </a:prstGeom>
          <a:solidFill>
            <a:srgbClr val="FCD9DD"/>
          </a:solidFill>
          <a:ln w="9525">
            <a:noFill/>
          </a:ln>
        </p:spPr>
        <p:txBody>
          <a:bodyPr wrap="none" anchor="ctr" anchorCtr="0"/>
          <a:lstStyle/>
          <a:p>
            <a:pPr>
              <a:lnSpc>
                <a:spcPct val="110000"/>
              </a:lnSpc>
            </a:pPr>
            <a:r>
              <a:rPr lang="zh-CN" altLang="en-US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探究点</a:t>
            </a:r>
            <a:r>
              <a:rPr lang="en-US" altLang="zh-CN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2</a:t>
            </a:r>
            <a:r>
              <a:rPr lang="zh-CN" altLang="en-US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：</a:t>
            </a:r>
            <a:r>
              <a:rPr lang="en-US" altLang="zh-CN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8</a:t>
            </a:r>
            <a:r>
              <a:rPr lang="zh-CN" altLang="en-US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和</a:t>
            </a:r>
            <a:r>
              <a:rPr lang="en-US" altLang="zh-CN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9</a:t>
            </a:r>
            <a:r>
              <a:rPr lang="zh-CN" altLang="en-US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的加减法</a:t>
            </a:r>
            <a:endParaRPr lang="zh-CN" altLang="en-US" sz="2600" b="1">
              <a:solidFill>
                <a:srgbClr val="FF376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9477" name="文本框 3"/>
          <p:cNvSpPr txBox="1"/>
          <p:nvPr/>
        </p:nvSpPr>
        <p:spPr>
          <a:xfrm>
            <a:off x="4420556" y="590235"/>
            <a:ext cx="2723823" cy="430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（教材第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53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页内容）</a:t>
            </a:r>
            <a:endParaRPr lang="zh-CN" altLang="en-US" sz="22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5950" y="1031877"/>
            <a:ext cx="4716356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看图你能列出哪些算式？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85800" y="3790951"/>
            <a:ext cx="5120640" cy="1198880"/>
            <a:chOff x="1080" y="5970"/>
            <a:chExt cx="8064" cy="1888"/>
          </a:xfrm>
        </p:grpSpPr>
        <p:sp>
          <p:nvSpPr>
            <p:cNvPr id="22" name="圆角矩形标注 21"/>
            <p:cNvSpPr/>
            <p:nvPr/>
          </p:nvSpPr>
          <p:spPr>
            <a:xfrm>
              <a:off x="2760" y="6548"/>
              <a:ext cx="6385" cy="865"/>
            </a:xfrm>
            <a:prstGeom prst="wedgeRoundRectCallout">
              <a:avLst>
                <a:gd name="adj1" fmla="val -56530"/>
                <a:gd name="adj2" fmla="val -17772"/>
                <a:gd name="adj3" fmla="val 16667"/>
              </a:avLst>
            </a:prstGeom>
            <a:noFill/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你是怎样计算的？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pic>
          <p:nvPicPr>
            <p:cNvPr id="4" name="图片 3" descr="老师8 拷贝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80" y="5970"/>
              <a:ext cx="1470" cy="1889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7150103" y="1803400"/>
            <a:ext cx="1710055" cy="2685416"/>
            <a:chOff x="11260" y="2840"/>
            <a:chExt cx="2693" cy="4229"/>
          </a:xfrm>
        </p:grpSpPr>
        <p:grpSp>
          <p:nvGrpSpPr>
            <p:cNvPr id="3" name="组合 2"/>
            <p:cNvGrpSpPr/>
            <p:nvPr/>
          </p:nvGrpSpPr>
          <p:grpSpPr>
            <a:xfrm>
              <a:off x="11260" y="2840"/>
              <a:ext cx="2505" cy="2148"/>
              <a:chOff x="11260" y="2840"/>
              <a:chExt cx="2505" cy="2148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11785" y="2942"/>
                <a:ext cx="1345" cy="2018"/>
                <a:chOff x="1692707" y="2913063"/>
                <a:chExt cx="853643" cy="1281838"/>
              </a:xfrm>
            </p:grpSpPr>
            <p:sp>
              <p:nvSpPr>
                <p:cNvPr id="2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692707" y="3649662"/>
                  <a:ext cx="357007" cy="5357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1pPr>
                  <a:lvl2pPr marL="742950" indent="-28575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2pPr>
                  <a:lvl3pPr marL="11430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3pPr>
                  <a:lvl4pPr marL="16002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4pPr>
                  <a:lvl5pPr marL="20574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400" b="1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楷体" panose="02010609060101010101" charset="-122"/>
                      <a:ea typeface="楷体" panose="02010609060101010101" charset="-122"/>
                      <a:cs typeface="+mn-cs"/>
                    </a:rPr>
                    <a:t>3</a:t>
                  </a:r>
                  <a:endPara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endParaRPr>
                </a:p>
              </p:txBody>
            </p:sp>
            <p:sp>
              <p:nvSpPr>
                <p:cNvPr id="25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189344" y="3659187"/>
                  <a:ext cx="357006" cy="5357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1pPr>
                  <a:lvl2pPr marL="742950" indent="-28575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2pPr>
                  <a:lvl3pPr marL="11430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3pPr>
                  <a:lvl4pPr marL="16002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4pPr>
                  <a:lvl5pPr marL="20574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400" b="1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楷体" panose="02010609060101010101" charset="-122"/>
                      <a:ea typeface="楷体" panose="02010609060101010101" charset="-122"/>
                      <a:cs typeface="+mn-cs"/>
                    </a:rPr>
                    <a:t>5</a:t>
                  </a:r>
                  <a:endPara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endParaRPr>
                </a:p>
              </p:txBody>
            </p:sp>
            <p:sp>
              <p:nvSpPr>
                <p:cNvPr id="26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1873590" y="3395663"/>
                  <a:ext cx="257045" cy="34290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Line 62"/>
                <p:cNvSpPr>
                  <a:spLocks noChangeShapeType="1"/>
                </p:cNvSpPr>
                <p:nvPr/>
              </p:nvSpPr>
              <p:spPr bwMode="auto">
                <a:xfrm>
                  <a:off x="2130635" y="3395663"/>
                  <a:ext cx="245939" cy="34290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Rectangle 65"/>
                <p:cNvSpPr>
                  <a:spLocks noChangeArrowheads="1"/>
                </p:cNvSpPr>
                <p:nvPr/>
              </p:nvSpPr>
              <p:spPr bwMode="auto">
                <a:xfrm>
                  <a:off x="1838683" y="2913063"/>
                  <a:ext cx="625159" cy="5233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800" b="1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楷体" panose="02010609060101010101" charset="-122"/>
                      <a:ea typeface="楷体" panose="02010609060101010101" charset="-122"/>
                      <a:cs typeface="+mn-cs"/>
                    </a:rPr>
                    <a:t>8</a:t>
                  </a:r>
                  <a:endPara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endParaRPr>
                </a:p>
              </p:txBody>
            </p:sp>
          </p:grpSp>
          <p:sp>
            <p:nvSpPr>
              <p:cNvPr id="29" name="圆角矩形标注 28"/>
              <p:cNvSpPr/>
              <p:nvPr/>
            </p:nvSpPr>
            <p:spPr>
              <a:xfrm>
                <a:off x="11260" y="2840"/>
                <a:ext cx="2505" cy="2148"/>
              </a:xfrm>
              <a:prstGeom prst="wedgeRoundRectCallout">
                <a:avLst>
                  <a:gd name="adj1" fmla="val -3453"/>
                  <a:gd name="adj2" fmla="val 61990"/>
                  <a:gd name="adj3" fmla="val 16667"/>
                </a:avLst>
              </a:prstGeom>
              <a:noFill/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  <p:pic>
          <p:nvPicPr>
            <p:cNvPr id="6" name="图片 5" descr="男0114 拷贝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2240" y="5070"/>
              <a:ext cx="1713" cy="1999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8" grpId="0"/>
      <p:bldP spid="19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1" name="Picture 26" descr="21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3" y="1499236"/>
            <a:ext cx="3482975" cy="1054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ctangle 162"/>
          <p:cNvSpPr>
            <a:spLocks noChangeArrowheads="1"/>
          </p:cNvSpPr>
          <p:nvPr/>
        </p:nvSpPr>
        <p:spPr bwMode="auto">
          <a:xfrm>
            <a:off x="776288" y="2846390"/>
            <a:ext cx="27495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＋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＝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 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Rectangle 184"/>
          <p:cNvSpPr>
            <a:spLocks noChangeArrowheads="1"/>
          </p:cNvSpPr>
          <p:nvPr/>
        </p:nvSpPr>
        <p:spPr bwMode="auto">
          <a:xfrm>
            <a:off x="3584578" y="2843215"/>
            <a:ext cx="27209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－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＝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 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Rectangle 181"/>
          <p:cNvSpPr>
            <a:spLocks noChangeArrowheads="1"/>
          </p:cNvSpPr>
          <p:nvPr/>
        </p:nvSpPr>
        <p:spPr bwMode="auto">
          <a:xfrm>
            <a:off x="776288" y="3638552"/>
            <a:ext cx="28082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＋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＝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 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Rectangle 187"/>
          <p:cNvSpPr>
            <a:spLocks noChangeArrowheads="1"/>
          </p:cNvSpPr>
          <p:nvPr/>
        </p:nvSpPr>
        <p:spPr bwMode="auto">
          <a:xfrm>
            <a:off x="3592515" y="3640140"/>
            <a:ext cx="2663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－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＝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 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0499" name="文本框 8"/>
          <p:cNvSpPr txBox="1"/>
          <p:nvPr/>
        </p:nvSpPr>
        <p:spPr>
          <a:xfrm>
            <a:off x="638178" y="625477"/>
            <a:ext cx="7600157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看图列出两道加法算式和两道减法算式。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616450" y="1314452"/>
            <a:ext cx="4330700" cy="1884045"/>
            <a:chOff x="7270" y="2070"/>
            <a:chExt cx="6820" cy="2967"/>
          </a:xfrm>
        </p:grpSpPr>
        <p:sp>
          <p:nvSpPr>
            <p:cNvPr id="8" name="圆角矩形标注 7"/>
            <p:cNvSpPr/>
            <p:nvPr/>
          </p:nvSpPr>
          <p:spPr>
            <a:xfrm>
              <a:off x="7270" y="2070"/>
              <a:ext cx="5597" cy="969"/>
            </a:xfrm>
            <a:prstGeom prst="wedgeRoundRectCallout">
              <a:avLst>
                <a:gd name="adj1" fmla="val 44050"/>
                <a:gd name="adj2" fmla="val 89215"/>
                <a:gd name="adj3" fmla="val 16667"/>
              </a:avLst>
            </a:prstGeom>
            <a:noFill/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你是怎么计算的？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pic>
          <p:nvPicPr>
            <p:cNvPr id="9" name="图片 8" descr="老师8 拷贝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flipH="1">
              <a:off x="12288" y="2721"/>
              <a:ext cx="1803" cy="2316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6096004" y="3028950"/>
            <a:ext cx="2929255" cy="1924050"/>
            <a:chOff x="9600" y="4770"/>
            <a:chExt cx="4613" cy="3030"/>
          </a:xfrm>
        </p:grpSpPr>
        <p:grpSp>
          <p:nvGrpSpPr>
            <p:cNvPr id="23" name="组合 22"/>
            <p:cNvGrpSpPr/>
            <p:nvPr/>
          </p:nvGrpSpPr>
          <p:grpSpPr>
            <a:xfrm>
              <a:off x="9600" y="4770"/>
              <a:ext cx="2505" cy="2148"/>
              <a:chOff x="11260" y="2840"/>
              <a:chExt cx="2505" cy="2148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11785" y="2942"/>
                <a:ext cx="1345" cy="2018"/>
                <a:chOff x="1692707" y="2913063"/>
                <a:chExt cx="853643" cy="1281838"/>
              </a:xfrm>
            </p:grpSpPr>
            <p:sp>
              <p:nvSpPr>
                <p:cNvPr id="25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692707" y="3649662"/>
                  <a:ext cx="357007" cy="535741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1pPr>
                  <a:lvl2pPr marL="742950" indent="-28575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2pPr>
                  <a:lvl3pPr marL="11430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3pPr>
                  <a:lvl4pPr marL="16002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4pPr>
                  <a:lvl5pPr marL="20574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400" b="1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楷体" panose="02010609060101010101" charset="-122"/>
                      <a:ea typeface="楷体" panose="02010609060101010101" charset="-122"/>
                      <a:cs typeface="+mn-cs"/>
                    </a:rPr>
                    <a:t>5</a:t>
                  </a:r>
                  <a:endPara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endParaRPr>
                </a:p>
              </p:txBody>
            </p:sp>
            <p:sp>
              <p:nvSpPr>
                <p:cNvPr id="2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189344" y="3659187"/>
                  <a:ext cx="357006" cy="5357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>
                  <a:spAutoFit/>
                </a:bodyPr>
                <a:lstStyle>
                  <a:lvl1pPr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1pPr>
                  <a:lvl2pPr marL="742950" indent="-28575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2pPr>
                  <a:lvl3pPr marL="11430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3pPr>
                  <a:lvl4pPr marL="16002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4pPr>
                  <a:lvl5pPr marL="2057400" indent="-228600" eaLnBrk="0" hangingPunct="0"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rgbClr val="FF0000"/>
                      </a:solidFill>
                      <a:latin typeface="Arial" panose="020B0604020202020204" pitchFamily="34" charset="0"/>
                      <a:ea typeface="楷体_GB2312" pitchFamily="49" charset="-122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2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400" b="1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楷体" panose="02010609060101010101" charset="-122"/>
                      <a:ea typeface="楷体" panose="02010609060101010101" charset="-122"/>
                      <a:cs typeface="+mn-cs"/>
                    </a:rPr>
                    <a:t>4</a:t>
                  </a:r>
                  <a:endPara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endParaRPr>
                </a:p>
              </p:txBody>
            </p:sp>
            <p:sp>
              <p:nvSpPr>
                <p:cNvPr id="27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1873590" y="3395663"/>
                  <a:ext cx="257045" cy="34290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Line 62"/>
                <p:cNvSpPr>
                  <a:spLocks noChangeShapeType="1"/>
                </p:cNvSpPr>
                <p:nvPr/>
              </p:nvSpPr>
              <p:spPr bwMode="auto">
                <a:xfrm>
                  <a:off x="2130635" y="3395663"/>
                  <a:ext cx="245939" cy="34290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Rectangle 65"/>
                <p:cNvSpPr>
                  <a:spLocks noChangeArrowheads="1"/>
                </p:cNvSpPr>
                <p:nvPr/>
              </p:nvSpPr>
              <p:spPr bwMode="auto">
                <a:xfrm>
                  <a:off x="1838683" y="2913063"/>
                  <a:ext cx="625159" cy="5233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2800" b="1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楷体" panose="02010609060101010101" charset="-122"/>
                      <a:ea typeface="楷体" panose="02010609060101010101" charset="-122"/>
                      <a:cs typeface="+mn-cs"/>
                    </a:rPr>
                    <a:t>9</a:t>
                  </a:r>
                  <a:endPara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endParaRPr>
                </a:p>
              </p:txBody>
            </p:sp>
          </p:grpSp>
          <p:sp>
            <p:nvSpPr>
              <p:cNvPr id="30" name="圆角矩形标注 29"/>
              <p:cNvSpPr/>
              <p:nvPr/>
            </p:nvSpPr>
            <p:spPr>
              <a:xfrm>
                <a:off x="11260" y="2840"/>
                <a:ext cx="2505" cy="2148"/>
              </a:xfrm>
              <a:prstGeom prst="wedgeRoundRectCallout">
                <a:avLst>
                  <a:gd name="adj1" fmla="val 70319"/>
                  <a:gd name="adj2" fmla="val 37430"/>
                  <a:gd name="adj3" fmla="val 16667"/>
                </a:avLst>
              </a:prstGeom>
              <a:noFill/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  <p:pic>
          <p:nvPicPr>
            <p:cNvPr id="31" name="图片 30" descr="男0114 拷贝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2500" y="5801"/>
              <a:ext cx="1713" cy="1999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505" name="Group 63"/>
          <p:cNvGrpSpPr/>
          <p:nvPr/>
        </p:nvGrpSpPr>
        <p:grpSpPr>
          <a:xfrm>
            <a:off x="3148013" y="944558"/>
            <a:ext cx="2487612" cy="584199"/>
            <a:chOff x="1474" y="1525"/>
            <a:chExt cx="1567" cy="368"/>
          </a:xfrm>
        </p:grpSpPr>
        <p:sp>
          <p:nvSpPr>
            <p:cNvPr id="3" name="Rectangle 89"/>
            <p:cNvSpPr>
              <a:spLocks noChangeArrowheads="1"/>
            </p:cNvSpPr>
            <p:nvPr/>
          </p:nvSpPr>
          <p:spPr bwMode="auto">
            <a:xfrm>
              <a:off x="1474" y="1525"/>
              <a:ext cx="156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6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＋</a:t>
              </a: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＝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4" name="Rectangle 90"/>
            <p:cNvSpPr>
              <a:spLocks noChangeArrowheads="1"/>
            </p:cNvSpPr>
            <p:nvPr/>
          </p:nvSpPr>
          <p:spPr bwMode="auto">
            <a:xfrm>
              <a:off x="2356" y="1576"/>
              <a:ext cx="272" cy="2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4395792" y="815976"/>
            <a:ext cx="7588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8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21509" name="Picture 48" descr="219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373313" y="3752852"/>
            <a:ext cx="4030662" cy="10509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6300788" y="1244602"/>
            <a:ext cx="1854200" cy="1900238"/>
            <a:chOff x="9923" y="1959"/>
            <a:chExt cx="2920" cy="2994"/>
          </a:xfrm>
        </p:grpSpPr>
        <p:sp>
          <p:nvSpPr>
            <p:cNvPr id="6" name="圆角矩形 5"/>
            <p:cNvSpPr/>
            <p:nvPr/>
          </p:nvSpPr>
          <p:spPr>
            <a:xfrm>
              <a:off x="9923" y="1959"/>
              <a:ext cx="2920" cy="2994"/>
            </a:xfrm>
            <a:prstGeom prst="roundRect">
              <a:avLst/>
            </a:prstGeom>
            <a:solidFill>
              <a:srgbClr val="F0FB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1512" name="Group 53"/>
            <p:cNvGrpSpPr/>
            <p:nvPr/>
          </p:nvGrpSpPr>
          <p:grpSpPr>
            <a:xfrm>
              <a:off x="10343" y="2304"/>
              <a:ext cx="2080" cy="2303"/>
              <a:chOff x="4248" y="29"/>
              <a:chExt cx="832" cy="921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4436" y="29"/>
                <a:ext cx="438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600" b="1" i="0" u="none" strike="noStrike" kern="1200" cap="none" spc="0" normalizeH="0" baseline="0" noProof="0">
                    <a:ln>
                      <a:noFill/>
                    </a:ln>
                    <a:solidFill>
                      <a:srgbClr val="0066CC"/>
                    </a:solidFill>
                    <a:effectLst/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rPr>
                  <a:t>8</a:t>
                </a:r>
                <a:endPara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4248" y="543"/>
                <a:ext cx="426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600" b="1" i="0" u="none" strike="noStrike" kern="1200" cap="none" spc="0" normalizeH="0" baseline="0" noProof="0">
                    <a:ln>
                      <a:noFill/>
                    </a:ln>
                    <a:solidFill>
                      <a:srgbClr val="0066CC"/>
                    </a:solidFill>
                    <a:effectLst/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rPr>
                  <a:t>6</a:t>
                </a:r>
                <a:endPara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4668" y="543"/>
                <a:ext cx="412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600" b="1" i="0" u="none" strike="noStrike" kern="1200" cap="none" spc="0" normalizeH="0" baseline="0" noProof="0">
                    <a:ln>
                      <a:noFill/>
                    </a:ln>
                    <a:solidFill>
                      <a:srgbClr val="0066CC"/>
                    </a:solidFill>
                    <a:effectLst/>
                    <a:uLnTx/>
                    <a:uFillTx/>
                    <a:latin typeface="楷体" panose="02010609060101010101" charset="-122"/>
                    <a:ea typeface="楷体" panose="02010609060101010101" charset="-122"/>
                    <a:cs typeface="+mn-cs"/>
                  </a:rPr>
                  <a:t>2</a:t>
                </a:r>
                <a:endPara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grpSp>
            <p:nvGrpSpPr>
              <p:cNvPr id="21516" name="Group 57"/>
              <p:cNvGrpSpPr/>
              <p:nvPr/>
            </p:nvGrpSpPr>
            <p:grpSpPr>
              <a:xfrm>
                <a:off x="4493" y="361"/>
                <a:ext cx="363" cy="227"/>
                <a:chOff x="995" y="1767"/>
                <a:chExt cx="363" cy="227"/>
              </a:xfrm>
            </p:grpSpPr>
            <p:sp>
              <p:nvSpPr>
                <p:cNvPr id="14" name="Line 144"/>
                <p:cNvSpPr>
                  <a:spLocks noChangeShapeType="1"/>
                </p:cNvSpPr>
                <p:nvPr/>
              </p:nvSpPr>
              <p:spPr bwMode="auto">
                <a:xfrm flipH="1">
                  <a:off x="995" y="1767"/>
                  <a:ext cx="181" cy="2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5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176" y="1767"/>
                  <a:ext cx="182" cy="22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21519" name="Group 64"/>
          <p:cNvGrpSpPr/>
          <p:nvPr/>
        </p:nvGrpSpPr>
        <p:grpSpPr>
          <a:xfrm>
            <a:off x="3148013" y="1677985"/>
            <a:ext cx="2487612" cy="584199"/>
            <a:chOff x="1474" y="1525"/>
            <a:chExt cx="1567" cy="368"/>
          </a:xfrm>
        </p:grpSpPr>
        <p:sp>
          <p:nvSpPr>
            <p:cNvPr id="17" name="Rectangle 89"/>
            <p:cNvSpPr>
              <a:spLocks noChangeArrowheads="1"/>
            </p:cNvSpPr>
            <p:nvPr/>
          </p:nvSpPr>
          <p:spPr bwMode="auto">
            <a:xfrm>
              <a:off x="1474" y="1525"/>
              <a:ext cx="156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＋</a:t>
              </a: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6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＝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18" name="Rectangle 90"/>
            <p:cNvSpPr>
              <a:spLocks noChangeArrowheads="1"/>
            </p:cNvSpPr>
            <p:nvPr/>
          </p:nvSpPr>
          <p:spPr bwMode="auto">
            <a:xfrm>
              <a:off x="2356" y="1576"/>
              <a:ext cx="272" cy="2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1522" name="Group 70"/>
          <p:cNvGrpSpPr/>
          <p:nvPr/>
        </p:nvGrpSpPr>
        <p:grpSpPr>
          <a:xfrm>
            <a:off x="3148013" y="2411410"/>
            <a:ext cx="2487612" cy="584199"/>
            <a:chOff x="1474" y="1525"/>
            <a:chExt cx="1567" cy="368"/>
          </a:xfrm>
        </p:grpSpPr>
        <p:sp>
          <p:nvSpPr>
            <p:cNvPr id="20" name="Rectangle 89"/>
            <p:cNvSpPr>
              <a:spLocks noChangeArrowheads="1"/>
            </p:cNvSpPr>
            <p:nvPr/>
          </p:nvSpPr>
          <p:spPr bwMode="auto">
            <a:xfrm>
              <a:off x="1474" y="1525"/>
              <a:ext cx="156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8</a:t>
              </a:r>
              <a:r>
                <a:rPr kumimoji="0" lang="zh-CN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－</a:t>
              </a: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＝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21" name="Rectangle 90"/>
            <p:cNvSpPr>
              <a:spLocks noChangeArrowheads="1"/>
            </p:cNvSpPr>
            <p:nvPr/>
          </p:nvSpPr>
          <p:spPr bwMode="auto">
            <a:xfrm>
              <a:off x="2356" y="1576"/>
              <a:ext cx="272" cy="2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1525" name="Group 73"/>
          <p:cNvGrpSpPr/>
          <p:nvPr/>
        </p:nvGrpSpPr>
        <p:grpSpPr>
          <a:xfrm>
            <a:off x="3148013" y="3144835"/>
            <a:ext cx="2487612" cy="584199"/>
            <a:chOff x="1474" y="1525"/>
            <a:chExt cx="1567" cy="368"/>
          </a:xfrm>
        </p:grpSpPr>
        <p:sp>
          <p:nvSpPr>
            <p:cNvPr id="23" name="Rectangle 89"/>
            <p:cNvSpPr>
              <a:spLocks noChangeArrowheads="1"/>
            </p:cNvSpPr>
            <p:nvPr/>
          </p:nvSpPr>
          <p:spPr bwMode="auto">
            <a:xfrm>
              <a:off x="1474" y="1525"/>
              <a:ext cx="156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8</a:t>
              </a:r>
              <a:r>
                <a:rPr kumimoji="0" lang="zh-CN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－</a:t>
              </a: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6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＝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24" name="Rectangle 90"/>
            <p:cNvSpPr>
              <a:spLocks noChangeArrowheads="1"/>
            </p:cNvSpPr>
            <p:nvPr/>
          </p:nvSpPr>
          <p:spPr bwMode="auto">
            <a:xfrm>
              <a:off x="2356" y="1576"/>
              <a:ext cx="272" cy="2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4395792" y="1547814"/>
            <a:ext cx="7588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8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4391028" y="2271714"/>
            <a:ext cx="7588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7" name="Rectangle 4"/>
          <p:cNvSpPr txBox="1">
            <a:spLocks noChangeArrowheads="1"/>
          </p:cNvSpPr>
          <p:nvPr/>
        </p:nvSpPr>
        <p:spPr bwMode="auto">
          <a:xfrm>
            <a:off x="4386266" y="3006726"/>
            <a:ext cx="7588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1531" name="Rectangle 5"/>
          <p:cNvSpPr txBox="1"/>
          <p:nvPr/>
        </p:nvSpPr>
        <p:spPr>
          <a:xfrm>
            <a:off x="958854" y="803277"/>
            <a:ext cx="1876425" cy="7207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>
              <a:lnSpc>
                <a:spcPct val="120000"/>
              </a:lnSpc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填一填。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5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1589"/>
            <a:ext cx="9144000" cy="514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29" name="Rectangle 5"/>
          <p:cNvSpPr txBox="1"/>
          <p:nvPr/>
        </p:nvSpPr>
        <p:spPr>
          <a:xfrm>
            <a:off x="958854" y="803277"/>
            <a:ext cx="1876425" cy="7207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>
              <a:lnSpc>
                <a:spcPct val="120000"/>
              </a:lnSpc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填一填。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2530" name="Picture 62" descr="220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62225" y="3857625"/>
            <a:ext cx="4294188" cy="9731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6300788" y="1244602"/>
            <a:ext cx="1854200" cy="1900238"/>
            <a:chOff x="9923" y="1959"/>
            <a:chExt cx="2920" cy="2994"/>
          </a:xfrm>
        </p:grpSpPr>
        <p:sp>
          <p:nvSpPr>
            <p:cNvPr id="3" name="圆角矩形 2"/>
            <p:cNvSpPr/>
            <p:nvPr/>
          </p:nvSpPr>
          <p:spPr>
            <a:xfrm>
              <a:off x="9923" y="1959"/>
              <a:ext cx="2920" cy="2994"/>
            </a:xfrm>
            <a:prstGeom prst="roundRect">
              <a:avLst/>
            </a:prstGeom>
            <a:solidFill>
              <a:srgbClr val="F0FB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2533" name="Group 69"/>
            <p:cNvGrpSpPr/>
            <p:nvPr/>
          </p:nvGrpSpPr>
          <p:grpSpPr>
            <a:xfrm flipH="1">
              <a:off x="10271" y="2409"/>
              <a:ext cx="2223" cy="2101"/>
              <a:chOff x="4297" y="119"/>
              <a:chExt cx="889" cy="840"/>
            </a:xfrm>
          </p:grpSpPr>
          <p:sp>
            <p:nvSpPr>
              <p:cNvPr id="22534" name="Rectangle 7"/>
              <p:cNvSpPr/>
              <p:nvPr/>
            </p:nvSpPr>
            <p:spPr>
              <a:xfrm>
                <a:off x="4524" y="119"/>
                <a:ext cx="438" cy="3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rgbClr val="0066CC"/>
                    </a:solidFill>
                    <a:latin typeface="楷体" panose="02010609060101010101" charset="-122"/>
                    <a:ea typeface="楷体" panose="02010609060101010101" charset="-122"/>
                  </a:rPr>
                  <a:t>9</a:t>
                </a:r>
                <a:endParaRPr lang="en-US" altLang="zh-CN" sz="2800" b="1">
                  <a:solidFill>
                    <a:srgbClr val="0066CC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22535" name="Rectangle 8"/>
              <p:cNvSpPr/>
              <p:nvPr/>
            </p:nvSpPr>
            <p:spPr>
              <a:xfrm>
                <a:off x="4297" y="629"/>
                <a:ext cx="426" cy="3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rgbClr val="0066CC"/>
                    </a:solidFill>
                    <a:latin typeface="楷体" panose="02010609060101010101" charset="-122"/>
                    <a:ea typeface="楷体" panose="02010609060101010101" charset="-122"/>
                  </a:rPr>
                  <a:t>6</a:t>
                </a:r>
                <a:endParaRPr lang="en-US" altLang="zh-CN" sz="2800" b="1">
                  <a:solidFill>
                    <a:srgbClr val="0066CC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sp>
            <p:nvSpPr>
              <p:cNvPr id="22536" name="Rectangle 8"/>
              <p:cNvSpPr/>
              <p:nvPr/>
            </p:nvSpPr>
            <p:spPr>
              <a:xfrm>
                <a:off x="4774" y="629"/>
                <a:ext cx="412" cy="3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rgbClr val="0066CC"/>
                    </a:solidFill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altLang="zh-CN" sz="2800" b="1">
                  <a:solidFill>
                    <a:srgbClr val="0066CC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  <p:grpSp>
            <p:nvGrpSpPr>
              <p:cNvPr id="22537" name="Group 73"/>
              <p:cNvGrpSpPr/>
              <p:nvPr/>
            </p:nvGrpSpPr>
            <p:grpSpPr>
              <a:xfrm>
                <a:off x="4564" y="436"/>
                <a:ext cx="363" cy="227"/>
                <a:chOff x="1066" y="1842"/>
                <a:chExt cx="363" cy="227"/>
              </a:xfrm>
            </p:grpSpPr>
            <p:sp>
              <p:nvSpPr>
                <p:cNvPr id="22538" name="Line 144"/>
                <p:cNvSpPr/>
                <p:nvPr/>
              </p:nvSpPr>
              <p:spPr>
                <a:xfrm flipH="1">
                  <a:off x="1066" y="1842"/>
                  <a:ext cx="181" cy="227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22539" name="Line 145"/>
                <p:cNvSpPr/>
                <p:nvPr/>
              </p:nvSpPr>
              <p:spPr>
                <a:xfrm flipH="1" flipV="1">
                  <a:off x="1247" y="1842"/>
                  <a:ext cx="182" cy="227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</p:grpSp>
      <p:grpSp>
        <p:nvGrpSpPr>
          <p:cNvPr id="22540" name="Group 63"/>
          <p:cNvGrpSpPr/>
          <p:nvPr/>
        </p:nvGrpSpPr>
        <p:grpSpPr>
          <a:xfrm>
            <a:off x="3148013" y="944560"/>
            <a:ext cx="2487612" cy="584199"/>
            <a:chOff x="1474" y="1525"/>
            <a:chExt cx="1567" cy="368"/>
          </a:xfrm>
        </p:grpSpPr>
        <p:sp>
          <p:nvSpPr>
            <p:cNvPr id="2" name="Rectangle 89"/>
            <p:cNvSpPr>
              <a:spLocks noChangeArrowheads="1"/>
            </p:cNvSpPr>
            <p:nvPr/>
          </p:nvSpPr>
          <p:spPr bwMode="auto">
            <a:xfrm>
              <a:off x="1474" y="1525"/>
              <a:ext cx="156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6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＋</a:t>
              </a: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3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＝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6" name="Rectangle 90"/>
            <p:cNvSpPr>
              <a:spLocks noChangeArrowheads="1"/>
            </p:cNvSpPr>
            <p:nvPr/>
          </p:nvSpPr>
          <p:spPr bwMode="auto">
            <a:xfrm>
              <a:off x="2356" y="1576"/>
              <a:ext cx="272" cy="2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395792" y="815976"/>
            <a:ext cx="7588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9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grpSp>
        <p:nvGrpSpPr>
          <p:cNvPr id="22544" name="Group 64"/>
          <p:cNvGrpSpPr/>
          <p:nvPr/>
        </p:nvGrpSpPr>
        <p:grpSpPr>
          <a:xfrm>
            <a:off x="3148013" y="1677985"/>
            <a:ext cx="2487612" cy="584199"/>
            <a:chOff x="1474" y="1525"/>
            <a:chExt cx="1567" cy="368"/>
          </a:xfrm>
        </p:grpSpPr>
        <p:sp>
          <p:nvSpPr>
            <p:cNvPr id="12" name="Rectangle 89"/>
            <p:cNvSpPr>
              <a:spLocks noChangeArrowheads="1"/>
            </p:cNvSpPr>
            <p:nvPr/>
          </p:nvSpPr>
          <p:spPr bwMode="auto">
            <a:xfrm>
              <a:off x="1474" y="1525"/>
              <a:ext cx="156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3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＋</a:t>
              </a: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6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＝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19" name="Rectangle 90"/>
            <p:cNvSpPr>
              <a:spLocks noChangeArrowheads="1"/>
            </p:cNvSpPr>
            <p:nvPr/>
          </p:nvSpPr>
          <p:spPr bwMode="auto">
            <a:xfrm>
              <a:off x="2356" y="1576"/>
              <a:ext cx="272" cy="2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2547" name="Group 70"/>
          <p:cNvGrpSpPr/>
          <p:nvPr/>
        </p:nvGrpSpPr>
        <p:grpSpPr>
          <a:xfrm>
            <a:off x="3148013" y="2411410"/>
            <a:ext cx="2487612" cy="584199"/>
            <a:chOff x="1474" y="1525"/>
            <a:chExt cx="1567" cy="368"/>
          </a:xfrm>
        </p:grpSpPr>
        <p:sp>
          <p:nvSpPr>
            <p:cNvPr id="21" name="Rectangle 89"/>
            <p:cNvSpPr>
              <a:spLocks noChangeArrowheads="1"/>
            </p:cNvSpPr>
            <p:nvPr/>
          </p:nvSpPr>
          <p:spPr bwMode="auto">
            <a:xfrm>
              <a:off x="1474" y="1525"/>
              <a:ext cx="156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9</a:t>
              </a:r>
              <a:r>
                <a:rPr kumimoji="0" lang="zh-CN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－</a:t>
              </a: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3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＝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22" name="Rectangle 90"/>
            <p:cNvSpPr>
              <a:spLocks noChangeArrowheads="1"/>
            </p:cNvSpPr>
            <p:nvPr/>
          </p:nvSpPr>
          <p:spPr bwMode="auto">
            <a:xfrm>
              <a:off x="2356" y="1576"/>
              <a:ext cx="272" cy="2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2550" name="Group 73"/>
          <p:cNvGrpSpPr/>
          <p:nvPr/>
        </p:nvGrpSpPr>
        <p:grpSpPr>
          <a:xfrm>
            <a:off x="3148013" y="3144835"/>
            <a:ext cx="2487612" cy="584199"/>
            <a:chOff x="1474" y="1525"/>
            <a:chExt cx="1567" cy="368"/>
          </a:xfrm>
        </p:grpSpPr>
        <p:sp>
          <p:nvSpPr>
            <p:cNvPr id="23" name="Rectangle 89"/>
            <p:cNvSpPr>
              <a:spLocks noChangeArrowheads="1"/>
            </p:cNvSpPr>
            <p:nvPr/>
          </p:nvSpPr>
          <p:spPr bwMode="auto">
            <a:xfrm>
              <a:off x="1474" y="1525"/>
              <a:ext cx="156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9</a:t>
              </a:r>
              <a:r>
                <a:rPr kumimoji="0" lang="zh-CN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－</a:t>
              </a: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6</a:t>
              </a: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＝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24" name="Rectangle 90"/>
            <p:cNvSpPr>
              <a:spLocks noChangeArrowheads="1"/>
            </p:cNvSpPr>
            <p:nvPr/>
          </p:nvSpPr>
          <p:spPr bwMode="auto">
            <a:xfrm>
              <a:off x="2356" y="1576"/>
              <a:ext cx="272" cy="2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4395792" y="1547814"/>
            <a:ext cx="7588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9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4391028" y="2271714"/>
            <a:ext cx="7588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7" name="Rectangle 4"/>
          <p:cNvSpPr txBox="1">
            <a:spLocks noChangeArrowheads="1"/>
          </p:cNvSpPr>
          <p:nvPr/>
        </p:nvSpPr>
        <p:spPr bwMode="auto">
          <a:xfrm>
            <a:off x="4386266" y="3006726"/>
            <a:ext cx="7588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5" name="矩形 11265"/>
          <p:cNvSpPr/>
          <p:nvPr/>
        </p:nvSpPr>
        <p:spPr>
          <a:xfrm>
            <a:off x="3243263" y="1330645"/>
            <a:ext cx="1873250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2 + 4 =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66" name="矩形 11266"/>
          <p:cNvSpPr/>
          <p:nvPr/>
        </p:nvSpPr>
        <p:spPr>
          <a:xfrm>
            <a:off x="5114927" y="1411605"/>
            <a:ext cx="493713" cy="4953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FF0066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67" name="矩形 11267"/>
          <p:cNvSpPr/>
          <p:nvPr/>
        </p:nvSpPr>
        <p:spPr>
          <a:xfrm>
            <a:off x="434975" y="1330645"/>
            <a:ext cx="1873250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7 - 3 =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68" name="矩形 11268"/>
          <p:cNvSpPr/>
          <p:nvPr/>
        </p:nvSpPr>
        <p:spPr>
          <a:xfrm>
            <a:off x="2233617" y="1411607"/>
            <a:ext cx="504825" cy="504825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FF0066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69" name="矩形 11269"/>
          <p:cNvSpPr/>
          <p:nvPr/>
        </p:nvSpPr>
        <p:spPr>
          <a:xfrm>
            <a:off x="6049963" y="1330645"/>
            <a:ext cx="1873250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3 + 4 =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70" name="矩形 11270"/>
          <p:cNvSpPr/>
          <p:nvPr/>
        </p:nvSpPr>
        <p:spPr>
          <a:xfrm>
            <a:off x="7850188" y="1411605"/>
            <a:ext cx="493712" cy="4953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FF0066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71" name="矩形 11271"/>
          <p:cNvSpPr/>
          <p:nvPr/>
        </p:nvSpPr>
        <p:spPr>
          <a:xfrm>
            <a:off x="434975" y="2410145"/>
            <a:ext cx="1873250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1 + 6 =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72" name="矩形 11272"/>
          <p:cNvSpPr/>
          <p:nvPr/>
        </p:nvSpPr>
        <p:spPr>
          <a:xfrm>
            <a:off x="2233617" y="2491106"/>
            <a:ext cx="504825" cy="504825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FF0066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73" name="矩形 11273"/>
          <p:cNvSpPr/>
          <p:nvPr/>
        </p:nvSpPr>
        <p:spPr>
          <a:xfrm>
            <a:off x="3243263" y="2410145"/>
            <a:ext cx="1873250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2 + 5 =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74" name="矩形 11274"/>
          <p:cNvSpPr/>
          <p:nvPr/>
        </p:nvSpPr>
        <p:spPr>
          <a:xfrm>
            <a:off x="5114927" y="2491105"/>
            <a:ext cx="493713" cy="4953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FF0066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75" name="矩形 11275"/>
          <p:cNvSpPr/>
          <p:nvPr/>
        </p:nvSpPr>
        <p:spPr>
          <a:xfrm>
            <a:off x="6049963" y="2410145"/>
            <a:ext cx="1873250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7 - 4 =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76" name="矩形 11276"/>
          <p:cNvSpPr/>
          <p:nvPr/>
        </p:nvSpPr>
        <p:spPr>
          <a:xfrm>
            <a:off x="7850188" y="2491105"/>
            <a:ext cx="493712" cy="4953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FF0066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77" name="矩形 11277"/>
          <p:cNvSpPr/>
          <p:nvPr/>
        </p:nvSpPr>
        <p:spPr>
          <a:xfrm>
            <a:off x="434975" y="3419795"/>
            <a:ext cx="1873250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6 - 5 =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78" name="矩形 11278"/>
          <p:cNvSpPr/>
          <p:nvPr/>
        </p:nvSpPr>
        <p:spPr>
          <a:xfrm>
            <a:off x="2233617" y="3500755"/>
            <a:ext cx="504825" cy="503238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FF0066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79" name="矩形 11279"/>
          <p:cNvSpPr/>
          <p:nvPr/>
        </p:nvSpPr>
        <p:spPr>
          <a:xfrm>
            <a:off x="3243263" y="3419795"/>
            <a:ext cx="1873250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6 - 1 =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80" name="矩形 11280"/>
          <p:cNvSpPr/>
          <p:nvPr/>
        </p:nvSpPr>
        <p:spPr>
          <a:xfrm>
            <a:off x="5114927" y="3500755"/>
            <a:ext cx="493713" cy="4953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FF0066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81" name="矩形 11281"/>
          <p:cNvSpPr/>
          <p:nvPr/>
        </p:nvSpPr>
        <p:spPr>
          <a:xfrm>
            <a:off x="6049963" y="3419795"/>
            <a:ext cx="1873250" cy="64633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3 + 3 =</a:t>
            </a:r>
            <a:endParaRPr lang="en-US" altLang="zh-CN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82" name="矩形 11282"/>
          <p:cNvSpPr/>
          <p:nvPr/>
        </p:nvSpPr>
        <p:spPr>
          <a:xfrm>
            <a:off x="7850188" y="3500755"/>
            <a:ext cx="493712" cy="4953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FF0066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84" name="文本框 11283"/>
          <p:cNvSpPr txBox="1"/>
          <p:nvPr/>
        </p:nvSpPr>
        <p:spPr>
          <a:xfrm>
            <a:off x="2306639" y="1402081"/>
            <a:ext cx="37863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85" name="文本框 11284"/>
          <p:cNvSpPr txBox="1"/>
          <p:nvPr/>
        </p:nvSpPr>
        <p:spPr>
          <a:xfrm>
            <a:off x="5173664" y="1402081"/>
            <a:ext cx="37863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zh-CN" altLang="en-US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86" name="文本框 11285"/>
          <p:cNvSpPr txBox="1"/>
          <p:nvPr/>
        </p:nvSpPr>
        <p:spPr>
          <a:xfrm>
            <a:off x="7908926" y="1402081"/>
            <a:ext cx="37863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87" name="文本框 11286"/>
          <p:cNvSpPr txBox="1"/>
          <p:nvPr/>
        </p:nvSpPr>
        <p:spPr>
          <a:xfrm>
            <a:off x="2306639" y="2481580"/>
            <a:ext cx="37863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88" name="文本框 11287"/>
          <p:cNvSpPr txBox="1"/>
          <p:nvPr/>
        </p:nvSpPr>
        <p:spPr>
          <a:xfrm>
            <a:off x="5173664" y="2481580"/>
            <a:ext cx="37863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89" name="文本框 11288"/>
          <p:cNvSpPr txBox="1"/>
          <p:nvPr/>
        </p:nvSpPr>
        <p:spPr>
          <a:xfrm>
            <a:off x="7908926" y="2481580"/>
            <a:ext cx="37863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90" name="文本框 11289"/>
          <p:cNvSpPr txBox="1"/>
          <p:nvPr/>
        </p:nvSpPr>
        <p:spPr>
          <a:xfrm>
            <a:off x="2306639" y="3491230"/>
            <a:ext cx="37863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91" name="文本框 11290"/>
          <p:cNvSpPr txBox="1"/>
          <p:nvPr/>
        </p:nvSpPr>
        <p:spPr>
          <a:xfrm>
            <a:off x="5173664" y="3491230"/>
            <a:ext cx="37863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92" name="文本框 11291"/>
          <p:cNvSpPr txBox="1"/>
          <p:nvPr/>
        </p:nvSpPr>
        <p:spPr>
          <a:xfrm>
            <a:off x="7908926" y="3491230"/>
            <a:ext cx="37863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4" grpId="0"/>
      <p:bldP spid="11285" grpId="0"/>
      <p:bldP spid="11286" grpId="0"/>
      <p:bldP spid="11287" grpId="0"/>
      <p:bldP spid="11288" grpId="0"/>
      <p:bldP spid="11289" grpId="0"/>
      <p:bldP spid="11290" grpId="0"/>
      <p:bldP spid="11291" grpId="0"/>
      <p:bldP spid="1129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553" name="Group 26"/>
          <p:cNvGrpSpPr/>
          <p:nvPr/>
        </p:nvGrpSpPr>
        <p:grpSpPr>
          <a:xfrm>
            <a:off x="4530729" y="1630367"/>
            <a:ext cx="2633663" cy="646113"/>
            <a:chOff x="1701" y="1050"/>
            <a:chExt cx="1659" cy="407"/>
          </a:xfrm>
        </p:grpSpPr>
        <p:sp>
          <p:nvSpPr>
            <p:cNvPr id="3" name="Rectangle 39"/>
            <p:cNvSpPr>
              <a:spLocks noChangeArrowheads="1"/>
            </p:cNvSpPr>
            <p:nvPr/>
          </p:nvSpPr>
          <p:spPr bwMode="auto">
            <a:xfrm>
              <a:off x="1701" y="1050"/>
              <a:ext cx="1659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8</a:t>
              </a:r>
              <a:r>
                <a:rPr kumimoji="0" lang="zh-CN" altLang="zh-CN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－</a:t>
              </a: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4</a:t>
              </a:r>
              <a:r>
                <a:rPr kumimoji="0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＝</a:t>
              </a:r>
              <a:endPara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4" name="Rectangle 40"/>
            <p:cNvSpPr>
              <a:spLocks noChangeArrowheads="1"/>
            </p:cNvSpPr>
            <p:nvPr/>
          </p:nvSpPr>
          <p:spPr bwMode="auto">
            <a:xfrm>
              <a:off x="2709" y="1086"/>
              <a:ext cx="340" cy="3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3556" name="Group 25"/>
          <p:cNvGrpSpPr/>
          <p:nvPr/>
        </p:nvGrpSpPr>
        <p:grpSpPr>
          <a:xfrm>
            <a:off x="1463679" y="1630365"/>
            <a:ext cx="2633663" cy="646113"/>
            <a:chOff x="1701" y="1050"/>
            <a:chExt cx="1659" cy="407"/>
          </a:xfrm>
        </p:grpSpPr>
        <p:sp>
          <p:nvSpPr>
            <p:cNvPr id="6" name="Rectangle 39"/>
            <p:cNvSpPr>
              <a:spLocks noChangeArrowheads="1"/>
            </p:cNvSpPr>
            <p:nvPr/>
          </p:nvSpPr>
          <p:spPr bwMode="auto">
            <a:xfrm>
              <a:off x="1701" y="1050"/>
              <a:ext cx="1659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4</a:t>
              </a:r>
              <a:r>
                <a:rPr kumimoji="0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＋</a:t>
              </a: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4</a:t>
              </a:r>
              <a:r>
                <a:rPr kumimoji="0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＝</a:t>
              </a:r>
              <a:endPara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7" name="Rectangle 40"/>
            <p:cNvSpPr>
              <a:spLocks noChangeArrowheads="1"/>
            </p:cNvSpPr>
            <p:nvPr/>
          </p:nvSpPr>
          <p:spPr bwMode="auto">
            <a:xfrm>
              <a:off x="2709" y="1086"/>
              <a:ext cx="340" cy="3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2932113" y="1528764"/>
            <a:ext cx="8318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8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5994400" y="1538289"/>
            <a:ext cx="8318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3561" name="Rectangle 5"/>
          <p:cNvSpPr txBox="1"/>
          <p:nvPr/>
        </p:nvSpPr>
        <p:spPr>
          <a:xfrm>
            <a:off x="1287463" y="696915"/>
            <a:ext cx="1789112" cy="7207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>
              <a:lnSpc>
                <a:spcPct val="120000"/>
              </a:lnSpc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想一想。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033591" y="2654302"/>
            <a:ext cx="5183187" cy="1901825"/>
            <a:chOff x="3203" y="4181"/>
            <a:chExt cx="8163" cy="2994"/>
          </a:xfrm>
        </p:grpSpPr>
        <p:sp>
          <p:nvSpPr>
            <p:cNvPr id="10" name="圆角矩形 9"/>
            <p:cNvSpPr/>
            <p:nvPr/>
          </p:nvSpPr>
          <p:spPr>
            <a:xfrm>
              <a:off x="3203" y="4181"/>
              <a:ext cx="5098" cy="2994"/>
            </a:xfrm>
            <a:prstGeom prst="roundRect">
              <a:avLst/>
            </a:prstGeom>
            <a:solidFill>
              <a:srgbClr val="F0FB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23564" name="Group 40"/>
            <p:cNvGrpSpPr/>
            <p:nvPr/>
          </p:nvGrpSpPr>
          <p:grpSpPr>
            <a:xfrm>
              <a:off x="3657" y="4417"/>
              <a:ext cx="7707" cy="2520"/>
              <a:chOff x="2267" y="2921"/>
              <a:chExt cx="3083" cy="1008"/>
            </a:xfrm>
          </p:grpSpPr>
          <p:pic>
            <p:nvPicPr>
              <p:cNvPr id="23565" name="Picture 9" descr="女孩-2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4377" y="2921"/>
                <a:ext cx="973" cy="100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23566" name="Group 39"/>
              <p:cNvGrpSpPr/>
              <p:nvPr/>
            </p:nvGrpSpPr>
            <p:grpSpPr>
              <a:xfrm>
                <a:off x="2267" y="2976"/>
                <a:ext cx="1706" cy="839"/>
                <a:chOff x="1722" y="2976"/>
                <a:chExt cx="1706" cy="839"/>
              </a:xfrm>
            </p:grpSpPr>
            <p:sp>
              <p:nvSpPr>
                <p:cNvPr id="23567" name="TextBox 90"/>
                <p:cNvSpPr txBox="1"/>
                <p:nvPr/>
              </p:nvSpPr>
              <p:spPr>
                <a:xfrm>
                  <a:off x="1722" y="3139"/>
                  <a:ext cx="1225" cy="43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 anchorCtr="0">
                  <a:sp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3200" b="1">
                      <a:latin typeface="楷体" panose="02010609060101010101" charset="-122"/>
                      <a:ea typeface="楷体" panose="02010609060101010101" charset="-122"/>
                    </a:rPr>
                    <a:t>可以想：</a:t>
                  </a:r>
                  <a:endParaRPr lang="zh-CN" altLang="en-US" sz="3200" b="1">
                    <a:latin typeface="楷体" panose="02010609060101010101" charset="-122"/>
                    <a:ea typeface="楷体" panose="02010609060101010101" charset="-122"/>
                  </a:endParaRPr>
                </a:p>
              </p:txBody>
            </p:sp>
            <p:grpSp>
              <p:nvGrpSpPr>
                <p:cNvPr id="23568" name="Group 32"/>
                <p:cNvGrpSpPr/>
                <p:nvPr/>
              </p:nvGrpSpPr>
              <p:grpSpPr>
                <a:xfrm>
                  <a:off x="2539" y="2976"/>
                  <a:ext cx="889" cy="839"/>
                  <a:chOff x="4410" y="119"/>
                  <a:chExt cx="889" cy="839"/>
                </a:xfrm>
              </p:grpSpPr>
              <p:sp>
                <p:nvSpPr>
                  <p:cNvPr id="17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4655" y="119"/>
                    <a:ext cx="438" cy="32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zh-CN" sz="28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uLnTx/>
                        <a:uFillTx/>
                        <a:latin typeface="楷体" panose="02010609060101010101" charset="-122"/>
                        <a:ea typeface="楷体" panose="02010609060101010101" charset="-122"/>
                        <a:cs typeface="+mn-cs"/>
                      </a:rPr>
                      <a:t>8</a:t>
                    </a:r>
                    <a:endParaRPr kumimoji="0" lang="en-US" altLang="zh-CN" sz="2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66CC"/>
                      </a:solidFill>
                      <a:effectLst/>
                      <a:uLnTx/>
                      <a:uFillTx/>
                      <a:latin typeface="楷体" panose="02010609060101010101" charset="-122"/>
                      <a:ea typeface="楷体" panose="02010609060101010101" charset="-122"/>
                      <a:cs typeface="+mn-cs"/>
                    </a:endParaRPr>
                  </a:p>
                </p:txBody>
              </p:sp>
              <p:sp>
                <p:nvSpPr>
                  <p:cNvPr id="18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410" y="629"/>
                    <a:ext cx="426" cy="32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zh-CN" sz="28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uLnTx/>
                        <a:uFillTx/>
                        <a:latin typeface="楷体" panose="02010609060101010101" charset="-122"/>
                        <a:ea typeface="楷体" panose="02010609060101010101" charset="-122"/>
                        <a:cs typeface="+mn-cs"/>
                      </a:rPr>
                      <a:t>4</a:t>
                    </a:r>
                    <a:endParaRPr kumimoji="0" lang="en-US" altLang="zh-CN" sz="2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66CC"/>
                      </a:solidFill>
                      <a:effectLst/>
                      <a:uLnTx/>
                      <a:uFillTx/>
                      <a:latin typeface="楷体" panose="02010609060101010101" charset="-122"/>
                      <a:ea typeface="楷体" panose="02010609060101010101" charset="-122"/>
                      <a:cs typeface="+mn-cs"/>
                    </a:endParaRPr>
                  </a:p>
                </p:txBody>
              </p:sp>
              <p:sp>
                <p:nvSpPr>
                  <p:cNvPr id="19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887" y="629"/>
                    <a:ext cx="412" cy="32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r>
                      <a:rPr kumimoji="0" lang="en-US" altLang="zh-CN" sz="28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66CC"/>
                        </a:solidFill>
                        <a:effectLst/>
                        <a:uLnTx/>
                        <a:uFillTx/>
                        <a:latin typeface="楷体" panose="02010609060101010101" charset="-122"/>
                        <a:ea typeface="楷体" panose="02010609060101010101" charset="-122"/>
                        <a:cs typeface="+mn-cs"/>
                      </a:rPr>
                      <a:t>4</a:t>
                    </a:r>
                    <a:endParaRPr kumimoji="0" lang="en-US" altLang="zh-CN" sz="2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66CC"/>
                      </a:solidFill>
                      <a:effectLst/>
                      <a:uLnTx/>
                      <a:uFillTx/>
                      <a:latin typeface="楷体" panose="02010609060101010101" charset="-122"/>
                      <a:ea typeface="楷体" panose="02010609060101010101" charset="-122"/>
                      <a:cs typeface="+mn-cs"/>
                    </a:endParaRPr>
                  </a:p>
                </p:txBody>
              </p:sp>
              <p:grpSp>
                <p:nvGrpSpPr>
                  <p:cNvPr id="23572" name="Group 36"/>
                  <p:cNvGrpSpPr/>
                  <p:nvPr/>
                </p:nvGrpSpPr>
                <p:grpSpPr>
                  <a:xfrm>
                    <a:off x="4693" y="421"/>
                    <a:ext cx="363" cy="227"/>
                    <a:chOff x="1195" y="1827"/>
                    <a:chExt cx="363" cy="227"/>
                  </a:xfrm>
                </p:grpSpPr>
                <p:sp>
                  <p:nvSpPr>
                    <p:cNvPr id="23573" name="Line 144"/>
                    <p:cNvSpPr/>
                    <p:nvPr/>
                  </p:nvSpPr>
                  <p:spPr>
                    <a:xfrm flipH="1">
                      <a:off x="1195" y="1827"/>
                      <a:ext cx="181" cy="227"/>
                    </a:xfrm>
                    <a:prstGeom prst="line">
                      <a:avLst/>
                    </a:prstGeom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/>
                  </p:txBody>
                </p:sp>
                <p:sp>
                  <p:nvSpPr>
                    <p:cNvPr id="23574" name="Line 145"/>
                    <p:cNvSpPr/>
                    <p:nvPr/>
                  </p:nvSpPr>
                  <p:spPr>
                    <a:xfrm flipH="1" flipV="1">
                      <a:off x="1376" y="1827"/>
                      <a:ext cx="182" cy="227"/>
                    </a:xfrm>
                    <a:prstGeom prst="line">
                      <a:avLst/>
                    </a:prstGeom>
                    <a:ln w="19050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lstStyle/>
                    <a:p/>
                  </p:txBody>
                </p:sp>
              </p:grpSp>
            </p:grpSp>
          </p:grp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1" name="文本框 3"/>
          <p:cNvSpPr txBox="1"/>
          <p:nvPr/>
        </p:nvSpPr>
        <p:spPr>
          <a:xfrm>
            <a:off x="3463928" y="371477"/>
            <a:ext cx="2864887" cy="430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（教材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P53 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做一做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1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）</a:t>
            </a:r>
            <a:endParaRPr lang="zh-CN" altLang="en-US" sz="2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5602" name="TextBox 1"/>
          <p:cNvSpPr txBox="1"/>
          <p:nvPr/>
        </p:nvSpPr>
        <p:spPr>
          <a:xfrm>
            <a:off x="1154434" y="1133476"/>
            <a:ext cx="1426845" cy="3046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7+1=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1+7=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8–1=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8–7=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603" name="TextBox 5"/>
          <p:cNvSpPr txBox="1"/>
          <p:nvPr/>
        </p:nvSpPr>
        <p:spPr>
          <a:xfrm>
            <a:off x="3776980" y="1133476"/>
            <a:ext cx="1466850" cy="3046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7+2=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2+7=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9–2=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9–7=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604" name="TextBox 7"/>
          <p:cNvSpPr txBox="1"/>
          <p:nvPr/>
        </p:nvSpPr>
        <p:spPr>
          <a:xfrm>
            <a:off x="6358255" y="1133476"/>
            <a:ext cx="1466850" cy="3046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8+1=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1+8=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9–1=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  <a:p>
            <a:pPr algn="dist">
              <a:lnSpc>
                <a:spcPct val="150000"/>
              </a:lnSpc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9–8=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543175" y="133509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2543175" y="206534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43175" y="279559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43175" y="352584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13350" y="133509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13350" y="206534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3350" y="279559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13350" y="352584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85100" y="133509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85100" y="206534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85100" y="279559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85100" y="352584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617" name="TextBox 1"/>
          <p:cNvSpPr txBox="1"/>
          <p:nvPr/>
        </p:nvSpPr>
        <p:spPr>
          <a:xfrm>
            <a:off x="514353" y="946152"/>
            <a:ext cx="598241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1.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5" name="文本框 4"/>
          <p:cNvSpPr txBox="1"/>
          <p:nvPr/>
        </p:nvSpPr>
        <p:spPr>
          <a:xfrm>
            <a:off x="3463928" y="522608"/>
            <a:ext cx="2864887" cy="430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（教材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P53 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做一做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2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）</a:t>
            </a:r>
            <a:endParaRPr lang="zh-CN" altLang="en-US" sz="2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0482" name="矩形 13"/>
          <p:cNvSpPr/>
          <p:nvPr/>
        </p:nvSpPr>
        <p:spPr>
          <a:xfrm>
            <a:off x="1621790" y="3600452"/>
            <a:ext cx="5944870" cy="12741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哪两盆合起来有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朵花？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哪两盆合起来有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朵花？连一连。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0483" name="Picture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443" y="1671955"/>
            <a:ext cx="8362315" cy="15379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5" name="矩形 13"/>
          <p:cNvSpPr/>
          <p:nvPr/>
        </p:nvSpPr>
        <p:spPr>
          <a:xfrm>
            <a:off x="762004" y="2527935"/>
            <a:ext cx="598805" cy="6832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486" name="矩形 13"/>
          <p:cNvSpPr/>
          <p:nvPr/>
        </p:nvSpPr>
        <p:spPr>
          <a:xfrm>
            <a:off x="1796419" y="2527935"/>
            <a:ext cx="598805" cy="6832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487" name="矩形 13"/>
          <p:cNvSpPr/>
          <p:nvPr/>
        </p:nvSpPr>
        <p:spPr>
          <a:xfrm>
            <a:off x="2830834" y="2527935"/>
            <a:ext cx="598805" cy="6832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488" name="矩形 13"/>
          <p:cNvSpPr/>
          <p:nvPr/>
        </p:nvSpPr>
        <p:spPr>
          <a:xfrm>
            <a:off x="3865248" y="2527935"/>
            <a:ext cx="598805" cy="6832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489" name="矩形 13"/>
          <p:cNvSpPr/>
          <p:nvPr/>
        </p:nvSpPr>
        <p:spPr>
          <a:xfrm>
            <a:off x="4899663" y="2527935"/>
            <a:ext cx="598805" cy="6832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490" name="矩形 13"/>
          <p:cNvSpPr/>
          <p:nvPr/>
        </p:nvSpPr>
        <p:spPr>
          <a:xfrm>
            <a:off x="5934079" y="2527935"/>
            <a:ext cx="598805" cy="6832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491" name="矩形 13"/>
          <p:cNvSpPr/>
          <p:nvPr/>
        </p:nvSpPr>
        <p:spPr>
          <a:xfrm>
            <a:off x="6968494" y="2527935"/>
            <a:ext cx="598805" cy="6832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492" name="矩形 13"/>
          <p:cNvSpPr/>
          <p:nvPr/>
        </p:nvSpPr>
        <p:spPr>
          <a:xfrm>
            <a:off x="8002906" y="2527935"/>
            <a:ext cx="598805" cy="6832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20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任意多边形: 形状 14"/>
          <p:cNvSpPr/>
          <p:nvPr/>
        </p:nvSpPr>
        <p:spPr>
          <a:xfrm>
            <a:off x="1143000" y="1428750"/>
            <a:ext cx="3975100" cy="462280"/>
          </a:xfrm>
          <a:custGeom>
            <a:avLst/>
            <a:gdLst>
              <a:gd name="connsiteX0" fmla="*/ 0 w 1709854"/>
              <a:gd name="connsiteY0" fmla="*/ 453503 h 453503"/>
              <a:gd name="connsiteX1" fmla="*/ 921835 w 1709854"/>
              <a:gd name="connsiteY1" fmla="*/ 20 h 453503"/>
              <a:gd name="connsiteX2" fmla="*/ 1709854 w 1709854"/>
              <a:gd name="connsiteY2" fmla="*/ 438635 h 453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9854" h="453503">
                <a:moveTo>
                  <a:pt x="0" y="453503"/>
                </a:moveTo>
                <a:cubicBezTo>
                  <a:pt x="318429" y="228000"/>
                  <a:pt x="636859" y="2498"/>
                  <a:pt x="921835" y="20"/>
                </a:cubicBezTo>
                <a:cubicBezTo>
                  <a:pt x="1206811" y="-2458"/>
                  <a:pt x="1458332" y="218088"/>
                  <a:pt x="1709854" y="438635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2052955" y="1395732"/>
            <a:ext cx="6139815" cy="553085"/>
          </a:xfrm>
          <a:custGeom>
            <a:avLst/>
            <a:gdLst>
              <a:gd name="connisteX0" fmla="*/ 0 w 6139815"/>
              <a:gd name="connsiteY0" fmla="*/ 495541 h 553326"/>
              <a:gd name="connisteX1" fmla="*/ 3490595 w 6139815"/>
              <a:gd name="connsiteY1" fmla="*/ 241 h 553326"/>
              <a:gd name="connisteX2" fmla="*/ 6139815 w 6139815"/>
              <a:gd name="connsiteY2" fmla="*/ 553326 h 553326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</a:cxnLst>
            <a:rect l="l" t="t" r="r" b="b"/>
            <a:pathLst>
              <a:path w="6139815" h="553327">
                <a:moveTo>
                  <a:pt x="0" y="495542"/>
                </a:moveTo>
                <a:cubicBezTo>
                  <a:pt x="645160" y="385687"/>
                  <a:pt x="2262505" y="-11188"/>
                  <a:pt x="3490595" y="242"/>
                </a:cubicBezTo>
                <a:cubicBezTo>
                  <a:pt x="4718685" y="11672"/>
                  <a:pt x="5680075" y="432677"/>
                  <a:pt x="6139815" y="553327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eaLnBrk="0" hangingPunct="0">
              <a:buClrTx/>
              <a:buSzTx/>
              <a:buFontTx/>
              <a:defRPr/>
            </a:pPr>
            <a:endParaRPr lang="zh-CN" altLang="en-US" sz="1800" noProof="0">
              <a:ln>
                <a:noFill/>
              </a:ln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3119755" y="3185795"/>
            <a:ext cx="1043940" cy="167640"/>
          </a:xfrm>
          <a:custGeom>
            <a:avLst/>
            <a:gdLst>
              <a:gd name="connisteX0" fmla="*/ 0 w 1043940"/>
              <a:gd name="connsiteY0" fmla="*/ 0 h 167640"/>
              <a:gd name="connisteX1" fmla="*/ 571500 w 1043940"/>
              <a:gd name="connsiteY1" fmla="*/ 167640 h 167640"/>
              <a:gd name="connisteX2" fmla="*/ 1043940 w 1043940"/>
              <a:gd name="connsiteY2" fmla="*/ 0 h 16764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</a:cxnLst>
            <a:rect l="l" t="t" r="r" b="b"/>
            <a:pathLst>
              <a:path w="1043940" h="167640">
                <a:moveTo>
                  <a:pt x="0" y="0"/>
                </a:moveTo>
                <a:cubicBezTo>
                  <a:pt x="104775" y="36830"/>
                  <a:pt x="362585" y="167640"/>
                  <a:pt x="571500" y="167640"/>
                </a:cubicBezTo>
                <a:cubicBezTo>
                  <a:pt x="780415" y="167640"/>
                  <a:pt x="960755" y="36830"/>
                  <a:pt x="1043940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eaLnBrk="0" hangingPunct="0">
              <a:buClrTx/>
              <a:buSzTx/>
              <a:buFontTx/>
              <a:defRPr/>
            </a:pPr>
            <a:endParaRPr lang="zh-CN" altLang="en-US" sz="1800" noProof="0">
              <a:ln>
                <a:noFill/>
              </a:ln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任意多边形: 形状 14"/>
          <p:cNvSpPr/>
          <p:nvPr/>
        </p:nvSpPr>
        <p:spPr>
          <a:xfrm>
            <a:off x="1142369" y="1441452"/>
            <a:ext cx="1978025" cy="462280"/>
          </a:xfrm>
          <a:custGeom>
            <a:avLst/>
            <a:gdLst>
              <a:gd name="connsiteX0" fmla="*/ 0 w 1709854"/>
              <a:gd name="connsiteY0" fmla="*/ 453503 h 453503"/>
              <a:gd name="connsiteX1" fmla="*/ 921835 w 1709854"/>
              <a:gd name="connsiteY1" fmla="*/ 20 h 453503"/>
              <a:gd name="connsiteX2" fmla="*/ 1709854 w 1709854"/>
              <a:gd name="connsiteY2" fmla="*/ 438635 h 453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9854" h="453503">
                <a:moveTo>
                  <a:pt x="0" y="453503"/>
                </a:moveTo>
                <a:cubicBezTo>
                  <a:pt x="318429" y="228000"/>
                  <a:pt x="636859" y="2498"/>
                  <a:pt x="921835" y="20"/>
                </a:cubicBezTo>
                <a:cubicBezTo>
                  <a:pt x="1206811" y="-2458"/>
                  <a:pt x="1458332" y="218088"/>
                  <a:pt x="1709854" y="438635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2079625" y="1396146"/>
            <a:ext cx="2044700" cy="553304"/>
          </a:xfrm>
          <a:custGeom>
            <a:avLst/>
            <a:gdLst>
              <a:gd name="connsiteX0" fmla="*/ 0 w 3220"/>
              <a:gd name="connsiteY0" fmla="*/ 848 h 871"/>
              <a:gd name="connsiteX1" fmla="*/ 1813 w 3220"/>
              <a:gd name="connsiteY1" fmla="*/ 0 h 871"/>
              <a:gd name="connsiteX2" fmla="*/ 3220 w 3220"/>
              <a:gd name="connsiteY2" fmla="*/ 871 h 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20" h="871">
                <a:moveTo>
                  <a:pt x="0" y="848"/>
                </a:moveTo>
                <a:cubicBezTo>
                  <a:pt x="343" y="675"/>
                  <a:pt x="1160" y="-18"/>
                  <a:pt x="1813" y="0"/>
                </a:cubicBezTo>
                <a:cubicBezTo>
                  <a:pt x="2465" y="18"/>
                  <a:pt x="2976" y="681"/>
                  <a:pt x="3220" y="871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eaLnBrk="0" hangingPunct="0">
              <a:buClrTx/>
              <a:buSzTx/>
              <a:buFontTx/>
              <a:defRPr/>
            </a:pPr>
            <a:endParaRPr lang="zh-CN" altLang="en-US" sz="1800" noProof="0">
              <a:ln>
                <a:noFill/>
              </a:ln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5181604" y="1409053"/>
            <a:ext cx="1957705" cy="558374"/>
          </a:xfrm>
          <a:custGeom>
            <a:avLst/>
            <a:gdLst>
              <a:gd name="connsiteX0" fmla="*/ 0 w 3083"/>
              <a:gd name="connsiteY0" fmla="*/ 879 h 879"/>
              <a:gd name="connsiteX1" fmla="*/ 1511 w 3083"/>
              <a:gd name="connsiteY1" fmla="*/ 0 h 879"/>
              <a:gd name="connsiteX2" fmla="*/ 3083 w 3083"/>
              <a:gd name="connsiteY2" fmla="*/ 707 h 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83" h="879">
                <a:moveTo>
                  <a:pt x="0" y="879"/>
                </a:moveTo>
                <a:cubicBezTo>
                  <a:pt x="343" y="706"/>
                  <a:pt x="858" y="-18"/>
                  <a:pt x="1511" y="0"/>
                </a:cubicBezTo>
                <a:cubicBezTo>
                  <a:pt x="2163" y="18"/>
                  <a:pt x="2839" y="517"/>
                  <a:pt x="3083" y="707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eaLnBrk="0" hangingPunct="0">
              <a:buClrTx/>
              <a:buSzTx/>
              <a:buFontTx/>
              <a:defRPr/>
            </a:pPr>
            <a:endParaRPr lang="zh-CN" altLang="en-US" sz="1800" noProof="0">
              <a:ln>
                <a:noFill/>
              </a:ln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6217924" y="1409053"/>
            <a:ext cx="1957705" cy="558374"/>
          </a:xfrm>
          <a:custGeom>
            <a:avLst/>
            <a:gdLst>
              <a:gd name="connsiteX0" fmla="*/ 0 w 3083"/>
              <a:gd name="connsiteY0" fmla="*/ 879 h 879"/>
              <a:gd name="connsiteX1" fmla="*/ 1511 w 3083"/>
              <a:gd name="connsiteY1" fmla="*/ 0 h 879"/>
              <a:gd name="connsiteX2" fmla="*/ 3083 w 3083"/>
              <a:gd name="connsiteY2" fmla="*/ 707 h 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83" h="879">
                <a:moveTo>
                  <a:pt x="0" y="879"/>
                </a:moveTo>
                <a:cubicBezTo>
                  <a:pt x="343" y="706"/>
                  <a:pt x="858" y="-18"/>
                  <a:pt x="1511" y="0"/>
                </a:cubicBezTo>
                <a:cubicBezTo>
                  <a:pt x="2163" y="18"/>
                  <a:pt x="2839" y="517"/>
                  <a:pt x="3083" y="707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eaLnBrk="0" hangingPunct="0">
              <a:buClrTx/>
              <a:buSzTx/>
              <a:buFontTx/>
              <a:defRPr/>
            </a:pPr>
            <a:endParaRPr lang="zh-CN" altLang="en-US" sz="1800" noProof="0">
              <a:ln>
                <a:noFill/>
              </a:ln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5617" name="TextBox 1"/>
          <p:cNvSpPr txBox="1"/>
          <p:nvPr/>
        </p:nvSpPr>
        <p:spPr>
          <a:xfrm>
            <a:off x="514353" y="946152"/>
            <a:ext cx="598241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2.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  <p:bldP spid="20488" grpId="0"/>
      <p:bldP spid="20489" grpId="0"/>
      <p:bldP spid="20490" grpId="0"/>
      <p:bldP spid="20491" grpId="0"/>
      <p:bldP spid="20492" grpId="0"/>
      <p:bldP spid="3" grpId="0" animBg="1"/>
      <p:bldP spid="3" grpId="1" animBg="1"/>
      <p:bldP spid="7" grpId="0" animBg="1"/>
      <p:bldP spid="7" grpId="1" animBg="1"/>
      <p:bldP spid="8" grpId="0" animBg="1"/>
      <p:bldP spid="8" grpId="1" animBg="1"/>
      <p:bldP spid="11" grpId="0" animBg="1"/>
      <p:bldP spid="11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Rectangle 4"/>
          <p:cNvSpPr txBox="1"/>
          <p:nvPr/>
        </p:nvSpPr>
        <p:spPr>
          <a:xfrm>
            <a:off x="381004" y="818517"/>
            <a:ext cx="5095875" cy="450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4.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757265" y="1611141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556415" y="1347615"/>
          <a:ext cx="4201887" cy="1189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75"/>
                <a:gridCol w="600302"/>
                <a:gridCol w="600302"/>
                <a:gridCol w="600302"/>
                <a:gridCol w="600302"/>
                <a:gridCol w="600302"/>
                <a:gridCol w="600302"/>
              </a:tblGrid>
              <a:tr h="58298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1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2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3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4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606388"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1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2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3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1" marR="91431" marT="45748" marB="4574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3" name="矩形 2"/>
          <p:cNvSpPr/>
          <p:nvPr/>
        </p:nvSpPr>
        <p:spPr>
          <a:xfrm rot="2786413">
            <a:off x="2243836" y="1699246"/>
            <a:ext cx="471487" cy="469900"/>
          </a:xfrm>
          <a:custGeom>
            <a:avLst/>
            <a:gdLst>
              <a:gd name="connsiteX0" fmla="*/ 0 w 452582"/>
              <a:gd name="connsiteY0" fmla="*/ 0 h 415636"/>
              <a:gd name="connsiteX1" fmla="*/ 452582 w 452582"/>
              <a:gd name="connsiteY1" fmla="*/ 0 h 415636"/>
              <a:gd name="connsiteX2" fmla="*/ 452582 w 452582"/>
              <a:gd name="connsiteY2" fmla="*/ 415636 h 415636"/>
              <a:gd name="connsiteX3" fmla="*/ 0 w 452582"/>
              <a:gd name="connsiteY3" fmla="*/ 415636 h 415636"/>
              <a:gd name="connsiteX4" fmla="*/ 0 w 452582"/>
              <a:gd name="connsiteY4" fmla="*/ 0 h 415636"/>
              <a:gd name="connsiteX0-1" fmla="*/ 452582 w 544022"/>
              <a:gd name="connsiteY0-2" fmla="*/ 0 h 415636"/>
              <a:gd name="connsiteX1-3" fmla="*/ 452582 w 544022"/>
              <a:gd name="connsiteY1-4" fmla="*/ 415636 h 415636"/>
              <a:gd name="connsiteX2-5" fmla="*/ 0 w 544022"/>
              <a:gd name="connsiteY2-6" fmla="*/ 415636 h 415636"/>
              <a:gd name="connsiteX3-7" fmla="*/ 0 w 544022"/>
              <a:gd name="connsiteY3-8" fmla="*/ 0 h 415636"/>
              <a:gd name="connsiteX4-9" fmla="*/ 544022 w 544022"/>
              <a:gd name="connsiteY4-10" fmla="*/ 91440 h 415636"/>
              <a:gd name="connsiteX0-11" fmla="*/ 452582 w 452582"/>
              <a:gd name="connsiteY0-12" fmla="*/ 0 h 415636"/>
              <a:gd name="connsiteX1-13" fmla="*/ 452582 w 452582"/>
              <a:gd name="connsiteY1-14" fmla="*/ 415636 h 415636"/>
              <a:gd name="connsiteX2-15" fmla="*/ 0 w 452582"/>
              <a:gd name="connsiteY2-16" fmla="*/ 415636 h 415636"/>
              <a:gd name="connsiteX3-17" fmla="*/ 0 w 452582"/>
              <a:gd name="connsiteY3-18" fmla="*/ 0 h 415636"/>
              <a:gd name="connsiteX0-19" fmla="*/ 452582 w 452582"/>
              <a:gd name="connsiteY0-20" fmla="*/ 415636 h 415636"/>
              <a:gd name="connsiteX1-21" fmla="*/ 0 w 452582"/>
              <a:gd name="connsiteY1-22" fmla="*/ 415636 h 415636"/>
              <a:gd name="connsiteX2-23" fmla="*/ 0 w 452582"/>
              <a:gd name="connsiteY2-24" fmla="*/ 0 h 41563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52582" h="415636">
                <a:moveTo>
                  <a:pt x="452582" y="415636"/>
                </a:moveTo>
                <a:lnTo>
                  <a:pt x="0" y="415636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2555778" y="2908127"/>
          <a:ext cx="4816393" cy="116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980"/>
                <a:gridCol w="602059"/>
                <a:gridCol w="602059"/>
                <a:gridCol w="602059"/>
                <a:gridCol w="602059"/>
                <a:gridCol w="602059"/>
                <a:gridCol w="602059"/>
                <a:gridCol w="602059"/>
              </a:tblGrid>
              <a:tr h="58298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1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2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3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4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82980"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1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2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3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>
                          <a:solidFill>
                            <a:schemeClr val="tx1"/>
                          </a:solidFill>
                          <a:latin typeface="楷体" panose="02010609060101010101" charset="-122"/>
                          <a:ea typeface="楷体" panose="02010609060101010101" charset="-122"/>
                        </a:rPr>
                        <a:t>4</a:t>
                      </a:r>
                      <a:endParaRPr lang="en-US" altLang="zh-CN" sz="3200" b="1">
                        <a:solidFill>
                          <a:schemeClr val="tx1"/>
                        </a:solidFill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91439" marR="91439" marT="45745" marB="4574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1757265" y="3154191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矩形 2"/>
          <p:cNvSpPr/>
          <p:nvPr/>
        </p:nvSpPr>
        <p:spPr>
          <a:xfrm rot="2781893">
            <a:off x="2243042" y="3241502"/>
            <a:ext cx="473075" cy="469900"/>
          </a:xfrm>
          <a:custGeom>
            <a:avLst/>
            <a:gdLst>
              <a:gd name="connsiteX0" fmla="*/ 0 w 452582"/>
              <a:gd name="connsiteY0" fmla="*/ 0 h 415636"/>
              <a:gd name="connsiteX1" fmla="*/ 452582 w 452582"/>
              <a:gd name="connsiteY1" fmla="*/ 0 h 415636"/>
              <a:gd name="connsiteX2" fmla="*/ 452582 w 452582"/>
              <a:gd name="connsiteY2" fmla="*/ 415636 h 415636"/>
              <a:gd name="connsiteX3" fmla="*/ 0 w 452582"/>
              <a:gd name="connsiteY3" fmla="*/ 415636 h 415636"/>
              <a:gd name="connsiteX4" fmla="*/ 0 w 452582"/>
              <a:gd name="connsiteY4" fmla="*/ 0 h 415636"/>
              <a:gd name="connsiteX0-1" fmla="*/ 452582 w 544022"/>
              <a:gd name="connsiteY0-2" fmla="*/ 0 h 415636"/>
              <a:gd name="connsiteX1-3" fmla="*/ 452582 w 544022"/>
              <a:gd name="connsiteY1-4" fmla="*/ 415636 h 415636"/>
              <a:gd name="connsiteX2-5" fmla="*/ 0 w 544022"/>
              <a:gd name="connsiteY2-6" fmla="*/ 415636 h 415636"/>
              <a:gd name="connsiteX3-7" fmla="*/ 0 w 544022"/>
              <a:gd name="connsiteY3-8" fmla="*/ 0 h 415636"/>
              <a:gd name="connsiteX4-9" fmla="*/ 544022 w 544022"/>
              <a:gd name="connsiteY4-10" fmla="*/ 91440 h 415636"/>
              <a:gd name="connsiteX0-11" fmla="*/ 452582 w 452582"/>
              <a:gd name="connsiteY0-12" fmla="*/ 0 h 415636"/>
              <a:gd name="connsiteX1-13" fmla="*/ 452582 w 452582"/>
              <a:gd name="connsiteY1-14" fmla="*/ 415636 h 415636"/>
              <a:gd name="connsiteX2-15" fmla="*/ 0 w 452582"/>
              <a:gd name="connsiteY2-16" fmla="*/ 415636 h 415636"/>
              <a:gd name="connsiteX3-17" fmla="*/ 0 w 452582"/>
              <a:gd name="connsiteY3-18" fmla="*/ 0 h 415636"/>
              <a:gd name="connsiteX0-19" fmla="*/ 452582 w 452582"/>
              <a:gd name="connsiteY0-20" fmla="*/ 415636 h 415636"/>
              <a:gd name="connsiteX1-21" fmla="*/ 0 w 452582"/>
              <a:gd name="connsiteY1-22" fmla="*/ 415636 h 415636"/>
              <a:gd name="connsiteX2-23" fmla="*/ 0 w 452582"/>
              <a:gd name="connsiteY2-24" fmla="*/ 0 h 41563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52582" h="415636">
                <a:moveTo>
                  <a:pt x="452582" y="415636"/>
                </a:moveTo>
                <a:lnTo>
                  <a:pt x="0" y="415636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2628802" y="194610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3255865" y="134920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3855940" y="193340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4438552" y="134920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5057677" y="194610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5648227" y="1319041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TextBox 14"/>
          <p:cNvSpPr txBox="1">
            <a:spLocks noChangeArrowheads="1"/>
          </p:cNvSpPr>
          <p:nvPr/>
        </p:nvSpPr>
        <p:spPr bwMode="auto">
          <a:xfrm>
            <a:off x="6267352" y="194610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TextBox 15"/>
          <p:cNvSpPr txBox="1">
            <a:spLocks noChangeArrowheads="1"/>
          </p:cNvSpPr>
          <p:nvPr/>
        </p:nvSpPr>
        <p:spPr bwMode="auto">
          <a:xfrm>
            <a:off x="2638327" y="347645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" name="TextBox 16"/>
          <p:cNvSpPr txBox="1">
            <a:spLocks noChangeArrowheads="1"/>
          </p:cNvSpPr>
          <p:nvPr/>
        </p:nvSpPr>
        <p:spPr bwMode="auto">
          <a:xfrm>
            <a:off x="3255865" y="289225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5" name="TextBox 17"/>
          <p:cNvSpPr txBox="1">
            <a:spLocks noChangeArrowheads="1"/>
          </p:cNvSpPr>
          <p:nvPr/>
        </p:nvSpPr>
        <p:spPr bwMode="auto">
          <a:xfrm>
            <a:off x="3867052" y="347645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4438552" y="289225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" name="TextBox 19"/>
          <p:cNvSpPr txBox="1">
            <a:spLocks noChangeArrowheads="1"/>
          </p:cNvSpPr>
          <p:nvPr/>
        </p:nvSpPr>
        <p:spPr bwMode="auto">
          <a:xfrm>
            <a:off x="5057677" y="347645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8" name="TextBox 20"/>
          <p:cNvSpPr txBox="1">
            <a:spLocks noChangeArrowheads="1"/>
          </p:cNvSpPr>
          <p:nvPr/>
        </p:nvSpPr>
        <p:spPr bwMode="auto">
          <a:xfrm>
            <a:off x="5648227" y="289225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9" name="TextBox 21"/>
          <p:cNvSpPr txBox="1">
            <a:spLocks noChangeArrowheads="1"/>
          </p:cNvSpPr>
          <p:nvPr/>
        </p:nvSpPr>
        <p:spPr bwMode="auto">
          <a:xfrm>
            <a:off x="6278465" y="347645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0" name="TextBox 22"/>
          <p:cNvSpPr txBox="1">
            <a:spLocks noChangeArrowheads="1"/>
          </p:cNvSpPr>
          <p:nvPr/>
        </p:nvSpPr>
        <p:spPr bwMode="auto">
          <a:xfrm>
            <a:off x="6869015" y="2892254"/>
            <a:ext cx="3914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 descr="E:\罗梦\人一数上\图片\20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21274" y="915568"/>
            <a:ext cx="5486671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任意多边形 2"/>
          <p:cNvSpPr/>
          <p:nvPr/>
        </p:nvSpPr>
        <p:spPr>
          <a:xfrm>
            <a:off x="3244215" y="3129282"/>
            <a:ext cx="2457450" cy="1674529"/>
          </a:xfrm>
          <a:custGeom>
            <a:avLst/>
            <a:gdLst>
              <a:gd name="connsiteX0" fmla="*/ 0 w 3870"/>
              <a:gd name="connsiteY0" fmla="*/ 0 h 2637"/>
              <a:gd name="connsiteX1" fmla="*/ 2030 w 3870"/>
              <a:gd name="connsiteY1" fmla="*/ 2637 h 2637"/>
              <a:gd name="connsiteX2" fmla="*/ 3870 w 3870"/>
              <a:gd name="connsiteY2" fmla="*/ 308 h 2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70" h="2637">
                <a:moveTo>
                  <a:pt x="0" y="0"/>
                </a:moveTo>
                <a:cubicBezTo>
                  <a:pt x="50" y="621"/>
                  <a:pt x="50" y="2649"/>
                  <a:pt x="2030" y="2637"/>
                </a:cubicBezTo>
                <a:cubicBezTo>
                  <a:pt x="4010" y="2625"/>
                  <a:pt x="3830" y="993"/>
                  <a:pt x="3870" y="308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444365" y="3211832"/>
            <a:ext cx="533400" cy="1267509"/>
          </a:xfrm>
          <a:custGeom>
            <a:avLst/>
            <a:gdLst>
              <a:gd name="connsiteX0" fmla="*/ 0 w 840"/>
              <a:gd name="connsiteY0" fmla="*/ 0 h 1996"/>
              <a:gd name="connsiteX1" fmla="*/ 400 w 840"/>
              <a:gd name="connsiteY1" fmla="*/ 1996 h 1996"/>
              <a:gd name="connsiteX2" fmla="*/ 840 w 840"/>
              <a:gd name="connsiteY2" fmla="*/ 456 h 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" h="1996">
                <a:moveTo>
                  <a:pt x="0" y="0"/>
                </a:moveTo>
                <a:cubicBezTo>
                  <a:pt x="11" y="621"/>
                  <a:pt x="-35" y="2008"/>
                  <a:pt x="400" y="1996"/>
                </a:cubicBezTo>
                <a:cubicBezTo>
                  <a:pt x="836" y="1984"/>
                  <a:pt x="831" y="1141"/>
                  <a:pt x="840" y="456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 flipV="1">
            <a:off x="3739515" y="426033"/>
            <a:ext cx="965200" cy="1344349"/>
          </a:xfrm>
          <a:custGeom>
            <a:avLst/>
            <a:gdLst>
              <a:gd name="connsiteX0" fmla="*/ 0 w 1520"/>
              <a:gd name="connsiteY0" fmla="*/ 0 h 2117"/>
              <a:gd name="connsiteX1" fmla="*/ 729 w 1520"/>
              <a:gd name="connsiteY1" fmla="*/ 2117 h 2117"/>
              <a:gd name="connsiteX2" fmla="*/ 1520 w 1520"/>
              <a:gd name="connsiteY2" fmla="*/ 224 h 2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0" h="2117">
                <a:moveTo>
                  <a:pt x="0" y="0"/>
                </a:moveTo>
                <a:cubicBezTo>
                  <a:pt x="20" y="659"/>
                  <a:pt x="-64" y="2130"/>
                  <a:pt x="729" y="2117"/>
                </a:cubicBezTo>
                <a:cubicBezTo>
                  <a:pt x="1523" y="2104"/>
                  <a:pt x="1504" y="950"/>
                  <a:pt x="1520" y="224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 flipV="1">
            <a:off x="5581015" y="1062933"/>
            <a:ext cx="1104900" cy="2381308"/>
          </a:xfrm>
          <a:custGeom>
            <a:avLst/>
            <a:gdLst>
              <a:gd name="connsiteX0" fmla="*/ 0 w 1740"/>
              <a:gd name="connsiteY0" fmla="*/ 1736 h 3750"/>
              <a:gd name="connsiteX1" fmla="*/ 830 w 1740"/>
              <a:gd name="connsiteY1" fmla="*/ 3750 h 3750"/>
              <a:gd name="connsiteX2" fmla="*/ 1740 w 1740"/>
              <a:gd name="connsiteY2" fmla="*/ 0 h 3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0" h="3749">
                <a:moveTo>
                  <a:pt x="0" y="1736"/>
                </a:moveTo>
                <a:cubicBezTo>
                  <a:pt x="20" y="2395"/>
                  <a:pt x="37" y="3763"/>
                  <a:pt x="830" y="3750"/>
                </a:cubicBezTo>
                <a:cubicBezTo>
                  <a:pt x="1624" y="3737"/>
                  <a:pt x="1724" y="726"/>
                  <a:pt x="1740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Rectangle 4"/>
          <p:cNvSpPr txBox="1"/>
          <p:nvPr/>
        </p:nvSpPr>
        <p:spPr>
          <a:xfrm>
            <a:off x="381000" y="742950"/>
            <a:ext cx="2033270" cy="450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找朋友。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 descr="E:\罗梦\人一数上\图片\21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63688" y="987574"/>
            <a:ext cx="549036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" name="直接连接符 1"/>
          <p:cNvCxnSpPr/>
          <p:nvPr/>
        </p:nvCxnSpPr>
        <p:spPr>
          <a:xfrm flipV="1">
            <a:off x="2734945" y="2574925"/>
            <a:ext cx="419100" cy="1051560"/>
          </a:xfrm>
          <a:prstGeom prst="line">
            <a:avLst/>
          </a:prstGeom>
          <a:noFill/>
          <a:ln w="38100">
            <a:solidFill>
              <a:srgbClr val="FF0000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3458845" y="3266440"/>
            <a:ext cx="1029970" cy="11430"/>
          </a:xfrm>
          <a:prstGeom prst="line">
            <a:avLst/>
          </a:prstGeom>
          <a:noFill/>
          <a:ln w="38100">
            <a:solidFill>
              <a:srgbClr val="FF0000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4995545" y="3583941"/>
            <a:ext cx="1131570" cy="5080"/>
          </a:xfrm>
          <a:prstGeom prst="line">
            <a:avLst/>
          </a:prstGeom>
          <a:noFill/>
          <a:ln w="38100">
            <a:solidFill>
              <a:srgbClr val="FF0000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363845" y="2325370"/>
            <a:ext cx="1391920" cy="909320"/>
          </a:xfrm>
          <a:prstGeom prst="line">
            <a:avLst/>
          </a:prstGeom>
          <a:noFill/>
          <a:ln w="38100">
            <a:solidFill>
              <a:srgbClr val="FF0000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" name="Rectangle 4"/>
          <p:cNvSpPr txBox="1"/>
          <p:nvPr/>
        </p:nvSpPr>
        <p:spPr>
          <a:xfrm>
            <a:off x="381000" y="742950"/>
            <a:ext cx="2033270" cy="450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找朋友。</a:t>
            </a:r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3" name="文本框 4"/>
          <p:cNvSpPr txBox="1"/>
          <p:nvPr/>
        </p:nvSpPr>
        <p:spPr>
          <a:xfrm>
            <a:off x="3463925" y="371477"/>
            <a:ext cx="2582758" cy="430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（教材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P55 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第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6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题）</a:t>
            </a:r>
            <a:endParaRPr lang="zh-CN" altLang="en-US" sz="2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8674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7238" y="1073150"/>
            <a:ext cx="4362450" cy="1695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2027238" y="287337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 + 4 =     9 – 4 =</a:t>
            </a:r>
            <a:endParaRPr kumimoji="0" lang="zh-CN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 +   =     9 –   =</a:t>
            </a:r>
            <a:endParaRPr kumimoji="0" lang="zh-CN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52520" y="3159127"/>
            <a:ext cx="433388" cy="40322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1587" y="3159127"/>
            <a:ext cx="434975" cy="40322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70188" y="3906840"/>
            <a:ext cx="433388" cy="40481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465763" y="3916365"/>
            <a:ext cx="433388" cy="40322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98887" y="3906840"/>
            <a:ext cx="434975" cy="40481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62045" y="3916365"/>
            <a:ext cx="433388" cy="40322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3673158" y="3089277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2776538" y="3816352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5489575" y="3835402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14"/>
          <p:cNvSpPr txBox="1"/>
          <p:nvPr/>
        </p:nvSpPr>
        <p:spPr>
          <a:xfrm>
            <a:off x="3682683" y="3816352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333808" y="3089277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TextBox 16"/>
          <p:cNvSpPr txBox="1"/>
          <p:nvPr/>
        </p:nvSpPr>
        <p:spPr>
          <a:xfrm>
            <a:off x="6321108" y="3816352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692" name="TextBox 1"/>
          <p:cNvSpPr txBox="1"/>
          <p:nvPr/>
        </p:nvSpPr>
        <p:spPr>
          <a:xfrm>
            <a:off x="641350" y="1073152"/>
            <a:ext cx="598241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1.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697" name="文本框 4"/>
          <p:cNvSpPr txBox="1"/>
          <p:nvPr/>
        </p:nvSpPr>
        <p:spPr>
          <a:xfrm>
            <a:off x="3463925" y="447042"/>
            <a:ext cx="2582758" cy="430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（教材</a:t>
            </a:r>
            <a:r>
              <a:rPr lang="en-US" altLang="zh-CN" sz="220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P55 </a:t>
            </a:r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第</a:t>
            </a:r>
            <a:r>
              <a:rPr lang="en-US" altLang="zh-CN" sz="220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6</a:t>
            </a:r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题）</a:t>
            </a:r>
            <a:endParaRPr lang="zh-CN" altLang="en-US" sz="2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698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8275" y="1175703"/>
            <a:ext cx="3619500" cy="1790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2027238" y="287337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 + 2 =     8 – 2 =</a:t>
            </a:r>
            <a:endParaRPr kumimoji="0" lang="zh-CN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 +   =     8 –   =</a:t>
            </a:r>
            <a:endParaRPr kumimoji="0" lang="zh-CN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52520" y="3159127"/>
            <a:ext cx="433388" cy="40322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11587" y="3159127"/>
            <a:ext cx="434975" cy="40322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70188" y="3906840"/>
            <a:ext cx="433388" cy="40481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65763" y="3916365"/>
            <a:ext cx="433388" cy="40322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98887" y="3906840"/>
            <a:ext cx="434975" cy="40481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62045" y="3916365"/>
            <a:ext cx="433388" cy="40322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2" name="TextBox 5"/>
          <p:cNvSpPr txBox="1"/>
          <p:nvPr/>
        </p:nvSpPr>
        <p:spPr>
          <a:xfrm>
            <a:off x="3673159" y="3089277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TextBox 12"/>
          <p:cNvSpPr txBox="1"/>
          <p:nvPr/>
        </p:nvSpPr>
        <p:spPr>
          <a:xfrm>
            <a:off x="2776539" y="3816352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489576" y="3835402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TextBox 14"/>
          <p:cNvSpPr txBox="1"/>
          <p:nvPr/>
        </p:nvSpPr>
        <p:spPr>
          <a:xfrm>
            <a:off x="3682684" y="3816352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333809" y="3089277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TextBox 16"/>
          <p:cNvSpPr txBox="1"/>
          <p:nvPr/>
        </p:nvSpPr>
        <p:spPr>
          <a:xfrm>
            <a:off x="6321109" y="3816352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Rectangle 4"/>
          <p:cNvSpPr txBox="1"/>
          <p:nvPr/>
        </p:nvSpPr>
        <p:spPr>
          <a:xfrm>
            <a:off x="381004" y="818517"/>
            <a:ext cx="5095875" cy="57086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哪两张卡片上的数相加得8？  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412" y="1669350"/>
            <a:ext cx="3134175" cy="2152531"/>
          </a:xfrm>
          <a:custGeom>
            <a:avLst/>
            <a:gdLst>
              <a:gd name="connsiteX0" fmla="*/ 1745581 w 3134175"/>
              <a:gd name="connsiteY0" fmla="*/ 1614051 h 2152527"/>
              <a:gd name="connsiteX1" fmla="*/ 1745581 w 3134175"/>
              <a:gd name="connsiteY1" fmla="*/ 2146125 h 2152527"/>
              <a:gd name="connsiteX2" fmla="*/ 2277655 w 3134175"/>
              <a:gd name="connsiteY2" fmla="*/ 2146125 h 2152527"/>
              <a:gd name="connsiteX3" fmla="*/ 2277655 w 3134175"/>
              <a:gd name="connsiteY3" fmla="*/ 1614051 h 2152527"/>
              <a:gd name="connsiteX4" fmla="*/ 911080 w 3134175"/>
              <a:gd name="connsiteY4" fmla="*/ 0 h 2152527"/>
              <a:gd name="connsiteX5" fmla="*/ 3134175 w 3134175"/>
              <a:gd name="connsiteY5" fmla="*/ 0 h 2152527"/>
              <a:gd name="connsiteX6" fmla="*/ 3134175 w 3134175"/>
              <a:gd name="connsiteY6" fmla="*/ 1565218 h 2152527"/>
              <a:gd name="connsiteX7" fmla="*/ 3110503 w 3134175"/>
              <a:gd name="connsiteY7" fmla="*/ 1566817 h 2152527"/>
              <a:gd name="connsiteX8" fmla="*/ 2398194 w 3134175"/>
              <a:gd name="connsiteY8" fmla="*/ 2152527 h 2152527"/>
              <a:gd name="connsiteX9" fmla="*/ 1450873 w 3134175"/>
              <a:gd name="connsiteY9" fmla="*/ 2152527 h 2152527"/>
              <a:gd name="connsiteX10" fmla="*/ 1450873 w 3134175"/>
              <a:gd name="connsiteY10" fmla="*/ 1620453 h 2152527"/>
              <a:gd name="connsiteX11" fmla="*/ 918799 w 3134175"/>
              <a:gd name="connsiteY11" fmla="*/ 1620453 h 2152527"/>
              <a:gd name="connsiteX12" fmla="*/ 918799 w 3134175"/>
              <a:gd name="connsiteY12" fmla="*/ 2152527 h 2152527"/>
              <a:gd name="connsiteX13" fmla="*/ 0 w 3134175"/>
              <a:gd name="connsiteY13" fmla="*/ 2152527 h 2152527"/>
              <a:gd name="connsiteX14" fmla="*/ 0 w 3134175"/>
              <a:gd name="connsiteY14" fmla="*/ 1294556 h 2152527"/>
              <a:gd name="connsiteX15" fmla="*/ 92918 w 3134175"/>
              <a:gd name="connsiteY15" fmla="*/ 1360998 h 2152527"/>
              <a:gd name="connsiteX16" fmla="*/ 591698 w 3134175"/>
              <a:gd name="connsiteY16" fmla="*/ 1493040 h 2152527"/>
              <a:gd name="connsiteX17" fmla="*/ 1483796 w 3134175"/>
              <a:gd name="connsiteY17" fmla="*/ 719889 h 2152527"/>
              <a:gd name="connsiteX18" fmla="*/ 938943 w 3134175"/>
              <a:gd name="connsiteY18" fmla="*/ 7496 h 2152527"/>
              <a:gd name="connsiteX19" fmla="*/ 0 w 3134175"/>
              <a:gd name="connsiteY19" fmla="*/ 0 h 2152527"/>
              <a:gd name="connsiteX20" fmla="*/ 272317 w 3134175"/>
              <a:gd name="connsiteY20" fmla="*/ 0 h 2152527"/>
              <a:gd name="connsiteX21" fmla="*/ 244453 w 3134175"/>
              <a:gd name="connsiteY21" fmla="*/ 7496 h 2152527"/>
              <a:gd name="connsiteX22" fmla="*/ 92918 w 3134175"/>
              <a:gd name="connsiteY22" fmla="*/ 78780 h 2152527"/>
              <a:gd name="connsiteX23" fmla="*/ 0 w 3134175"/>
              <a:gd name="connsiteY23" fmla="*/ 145222 h 2152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34175" h="2152527">
                <a:moveTo>
                  <a:pt x="1745581" y="1614051"/>
                </a:moveTo>
                <a:lnTo>
                  <a:pt x="1745581" y="2146125"/>
                </a:lnTo>
                <a:lnTo>
                  <a:pt x="2277655" y="2146125"/>
                </a:lnTo>
                <a:lnTo>
                  <a:pt x="2277655" y="1614051"/>
                </a:lnTo>
                <a:close/>
                <a:moveTo>
                  <a:pt x="911080" y="0"/>
                </a:moveTo>
                <a:lnTo>
                  <a:pt x="3134175" y="0"/>
                </a:lnTo>
                <a:lnTo>
                  <a:pt x="3134175" y="1565218"/>
                </a:lnTo>
                <a:lnTo>
                  <a:pt x="3110503" y="1566817"/>
                </a:lnTo>
                <a:cubicBezTo>
                  <a:pt x="2703989" y="1622565"/>
                  <a:pt x="2398194" y="1863613"/>
                  <a:pt x="2398194" y="2152527"/>
                </a:cubicBezTo>
                <a:lnTo>
                  <a:pt x="1450873" y="2152527"/>
                </a:lnTo>
                <a:lnTo>
                  <a:pt x="1450873" y="1620453"/>
                </a:lnTo>
                <a:lnTo>
                  <a:pt x="918799" y="1620453"/>
                </a:lnTo>
                <a:lnTo>
                  <a:pt x="918799" y="2152527"/>
                </a:lnTo>
                <a:lnTo>
                  <a:pt x="0" y="2152527"/>
                </a:lnTo>
                <a:lnTo>
                  <a:pt x="0" y="1294556"/>
                </a:lnTo>
                <a:lnTo>
                  <a:pt x="92918" y="1360998"/>
                </a:lnTo>
                <a:cubicBezTo>
                  <a:pt x="235297" y="1444363"/>
                  <a:pt x="406939" y="1493040"/>
                  <a:pt x="591698" y="1493040"/>
                </a:cubicBezTo>
                <a:cubicBezTo>
                  <a:pt x="1084390" y="1493040"/>
                  <a:pt x="1483796" y="1146889"/>
                  <a:pt x="1483796" y="719889"/>
                </a:cubicBezTo>
                <a:cubicBezTo>
                  <a:pt x="1483796" y="399639"/>
                  <a:pt x="1259130" y="124867"/>
                  <a:pt x="938943" y="7496"/>
                </a:cubicBezTo>
                <a:close/>
                <a:moveTo>
                  <a:pt x="0" y="0"/>
                </a:moveTo>
                <a:lnTo>
                  <a:pt x="272317" y="0"/>
                </a:lnTo>
                <a:lnTo>
                  <a:pt x="244453" y="7496"/>
                </a:lnTo>
                <a:cubicBezTo>
                  <a:pt x="191089" y="27058"/>
                  <a:pt x="140378" y="50992"/>
                  <a:pt x="92918" y="78780"/>
                </a:cubicBezTo>
                <a:lnTo>
                  <a:pt x="0" y="145222"/>
                </a:lnTo>
                <a:close/>
              </a:path>
            </a:pathLst>
          </a:custGeom>
        </p:spPr>
      </p:pic>
      <p:sp>
        <p:nvSpPr>
          <p:cNvPr id="9" name="矩形 8"/>
          <p:cNvSpPr/>
          <p:nvPr/>
        </p:nvSpPr>
        <p:spPr>
          <a:xfrm>
            <a:off x="2658432" y="328295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85319" y="328295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 rot="20199112">
            <a:off x="943930" y="3895727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 rot="450041">
            <a:off x="1388428" y="420370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 rot="502668">
            <a:off x="2629857" y="3895727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 rot="21332408">
            <a:off x="2466344" y="4478340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8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 rot="1195054">
            <a:off x="3342644" y="431165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7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 rot="20970968">
            <a:off x="3550607" y="355600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 rot="547057">
            <a:off x="4131632" y="3763965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0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 rot="21042152">
            <a:off x="4725357" y="3494090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 rot="1291291">
            <a:off x="4592007" y="437515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9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47" name="对话气泡: 圆角矩形 46"/>
          <p:cNvSpPr/>
          <p:nvPr/>
        </p:nvSpPr>
        <p:spPr>
          <a:xfrm>
            <a:off x="224790" y="1868807"/>
            <a:ext cx="1774190" cy="1196975"/>
          </a:xfrm>
          <a:prstGeom prst="wedgeRoundRectCallout">
            <a:avLst>
              <a:gd name="adj1" fmla="val 63015"/>
              <a:gd name="adj2" fmla="val 21970"/>
              <a:gd name="adj3" fmla="val 16667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2+6=8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6+2=8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623564" y="1544320"/>
            <a:ext cx="3203575" cy="3042920"/>
          </a:xfrm>
          <a:prstGeom prst="roundRect">
            <a:avLst>
              <a:gd name="adj" fmla="val 8157"/>
            </a:avLst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altLang="zh-CN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792278" y="1576707"/>
            <a:ext cx="866140" cy="439420"/>
          </a:xfrm>
          <a:prstGeom prst="round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8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59124" y="2042795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0+8=8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67274" y="2042795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8+0=8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59124" y="2680335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1+7=8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67274" y="2680335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7+1=8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659124" y="3317875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3+5=8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67274" y="3317875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5+3=8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59124" y="3966845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4+4=8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12" grpId="0"/>
      <p:bldP spid="15" grpId="0"/>
      <p:bldP spid="8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Rectangle 4"/>
          <p:cNvSpPr txBox="1"/>
          <p:nvPr/>
        </p:nvSpPr>
        <p:spPr>
          <a:xfrm>
            <a:off x="381004" y="818517"/>
            <a:ext cx="5095875" cy="8921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哪两张卡片上的数相加得9？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377" y="1669350"/>
            <a:ext cx="3134175" cy="2152531"/>
          </a:xfrm>
          <a:custGeom>
            <a:avLst/>
            <a:gdLst>
              <a:gd name="connsiteX0" fmla="*/ 1745581 w 3134175"/>
              <a:gd name="connsiteY0" fmla="*/ 1614051 h 2152527"/>
              <a:gd name="connsiteX1" fmla="*/ 1745581 w 3134175"/>
              <a:gd name="connsiteY1" fmla="*/ 2146125 h 2152527"/>
              <a:gd name="connsiteX2" fmla="*/ 2277655 w 3134175"/>
              <a:gd name="connsiteY2" fmla="*/ 2146125 h 2152527"/>
              <a:gd name="connsiteX3" fmla="*/ 2277655 w 3134175"/>
              <a:gd name="connsiteY3" fmla="*/ 1614051 h 2152527"/>
              <a:gd name="connsiteX4" fmla="*/ 911080 w 3134175"/>
              <a:gd name="connsiteY4" fmla="*/ 0 h 2152527"/>
              <a:gd name="connsiteX5" fmla="*/ 3134175 w 3134175"/>
              <a:gd name="connsiteY5" fmla="*/ 0 h 2152527"/>
              <a:gd name="connsiteX6" fmla="*/ 3134175 w 3134175"/>
              <a:gd name="connsiteY6" fmla="*/ 1565218 h 2152527"/>
              <a:gd name="connsiteX7" fmla="*/ 3110503 w 3134175"/>
              <a:gd name="connsiteY7" fmla="*/ 1566817 h 2152527"/>
              <a:gd name="connsiteX8" fmla="*/ 2398194 w 3134175"/>
              <a:gd name="connsiteY8" fmla="*/ 2152527 h 2152527"/>
              <a:gd name="connsiteX9" fmla="*/ 1450873 w 3134175"/>
              <a:gd name="connsiteY9" fmla="*/ 2152527 h 2152527"/>
              <a:gd name="connsiteX10" fmla="*/ 1450873 w 3134175"/>
              <a:gd name="connsiteY10" fmla="*/ 1620453 h 2152527"/>
              <a:gd name="connsiteX11" fmla="*/ 918799 w 3134175"/>
              <a:gd name="connsiteY11" fmla="*/ 1620453 h 2152527"/>
              <a:gd name="connsiteX12" fmla="*/ 918799 w 3134175"/>
              <a:gd name="connsiteY12" fmla="*/ 2152527 h 2152527"/>
              <a:gd name="connsiteX13" fmla="*/ 0 w 3134175"/>
              <a:gd name="connsiteY13" fmla="*/ 2152527 h 2152527"/>
              <a:gd name="connsiteX14" fmla="*/ 0 w 3134175"/>
              <a:gd name="connsiteY14" fmla="*/ 1294556 h 2152527"/>
              <a:gd name="connsiteX15" fmla="*/ 92918 w 3134175"/>
              <a:gd name="connsiteY15" fmla="*/ 1360998 h 2152527"/>
              <a:gd name="connsiteX16" fmla="*/ 591698 w 3134175"/>
              <a:gd name="connsiteY16" fmla="*/ 1493040 h 2152527"/>
              <a:gd name="connsiteX17" fmla="*/ 1483796 w 3134175"/>
              <a:gd name="connsiteY17" fmla="*/ 719889 h 2152527"/>
              <a:gd name="connsiteX18" fmla="*/ 938943 w 3134175"/>
              <a:gd name="connsiteY18" fmla="*/ 7496 h 2152527"/>
              <a:gd name="connsiteX19" fmla="*/ 0 w 3134175"/>
              <a:gd name="connsiteY19" fmla="*/ 0 h 2152527"/>
              <a:gd name="connsiteX20" fmla="*/ 272317 w 3134175"/>
              <a:gd name="connsiteY20" fmla="*/ 0 h 2152527"/>
              <a:gd name="connsiteX21" fmla="*/ 244453 w 3134175"/>
              <a:gd name="connsiteY21" fmla="*/ 7496 h 2152527"/>
              <a:gd name="connsiteX22" fmla="*/ 92918 w 3134175"/>
              <a:gd name="connsiteY22" fmla="*/ 78780 h 2152527"/>
              <a:gd name="connsiteX23" fmla="*/ 0 w 3134175"/>
              <a:gd name="connsiteY23" fmla="*/ 145222 h 2152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34175" h="2152527">
                <a:moveTo>
                  <a:pt x="1745581" y="1614051"/>
                </a:moveTo>
                <a:lnTo>
                  <a:pt x="1745581" y="2146125"/>
                </a:lnTo>
                <a:lnTo>
                  <a:pt x="2277655" y="2146125"/>
                </a:lnTo>
                <a:lnTo>
                  <a:pt x="2277655" y="1614051"/>
                </a:lnTo>
                <a:close/>
                <a:moveTo>
                  <a:pt x="911080" y="0"/>
                </a:moveTo>
                <a:lnTo>
                  <a:pt x="3134175" y="0"/>
                </a:lnTo>
                <a:lnTo>
                  <a:pt x="3134175" y="1565218"/>
                </a:lnTo>
                <a:lnTo>
                  <a:pt x="3110503" y="1566817"/>
                </a:lnTo>
                <a:cubicBezTo>
                  <a:pt x="2703989" y="1622565"/>
                  <a:pt x="2398194" y="1863613"/>
                  <a:pt x="2398194" y="2152527"/>
                </a:cubicBezTo>
                <a:lnTo>
                  <a:pt x="1450873" y="2152527"/>
                </a:lnTo>
                <a:lnTo>
                  <a:pt x="1450873" y="1620453"/>
                </a:lnTo>
                <a:lnTo>
                  <a:pt x="918799" y="1620453"/>
                </a:lnTo>
                <a:lnTo>
                  <a:pt x="918799" y="2152527"/>
                </a:lnTo>
                <a:lnTo>
                  <a:pt x="0" y="2152527"/>
                </a:lnTo>
                <a:lnTo>
                  <a:pt x="0" y="1294556"/>
                </a:lnTo>
                <a:lnTo>
                  <a:pt x="92918" y="1360998"/>
                </a:lnTo>
                <a:cubicBezTo>
                  <a:pt x="235297" y="1444363"/>
                  <a:pt x="406939" y="1493040"/>
                  <a:pt x="591698" y="1493040"/>
                </a:cubicBezTo>
                <a:cubicBezTo>
                  <a:pt x="1084390" y="1493040"/>
                  <a:pt x="1483796" y="1146889"/>
                  <a:pt x="1483796" y="719889"/>
                </a:cubicBezTo>
                <a:cubicBezTo>
                  <a:pt x="1483796" y="399639"/>
                  <a:pt x="1259130" y="124867"/>
                  <a:pt x="938943" y="7496"/>
                </a:cubicBezTo>
                <a:close/>
                <a:moveTo>
                  <a:pt x="0" y="0"/>
                </a:moveTo>
                <a:lnTo>
                  <a:pt x="272317" y="0"/>
                </a:lnTo>
                <a:lnTo>
                  <a:pt x="244453" y="7496"/>
                </a:lnTo>
                <a:cubicBezTo>
                  <a:pt x="191089" y="27058"/>
                  <a:pt x="140378" y="50992"/>
                  <a:pt x="92918" y="78780"/>
                </a:cubicBezTo>
                <a:lnTo>
                  <a:pt x="0" y="145222"/>
                </a:lnTo>
                <a:close/>
              </a:path>
            </a:pathLst>
          </a:custGeom>
        </p:spPr>
      </p:pic>
      <p:sp>
        <p:nvSpPr>
          <p:cNvPr id="9" name="矩形 8"/>
          <p:cNvSpPr/>
          <p:nvPr/>
        </p:nvSpPr>
        <p:spPr>
          <a:xfrm>
            <a:off x="2632397" y="328295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59284" y="328295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 rot="20199112">
            <a:off x="917895" y="3895727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 rot="450041">
            <a:off x="1362397" y="420370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 rot="502668">
            <a:off x="2603822" y="3895727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 rot="21332408">
            <a:off x="2440309" y="4478340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8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 rot="1195054">
            <a:off x="3316609" y="431165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7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 rot="20970968">
            <a:off x="3524572" y="355600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 rot="547057">
            <a:off x="4105597" y="3763965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0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 rot="21042152">
            <a:off x="4699322" y="3494090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 rot="1291291">
            <a:off x="4565972" y="4375152"/>
            <a:ext cx="468313" cy="468313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9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47" name="对话气泡: 圆角矩形 46"/>
          <p:cNvSpPr/>
          <p:nvPr/>
        </p:nvSpPr>
        <p:spPr>
          <a:xfrm>
            <a:off x="198755" y="1868807"/>
            <a:ext cx="1774190" cy="1196975"/>
          </a:xfrm>
          <a:prstGeom prst="wedgeRoundRectCallout">
            <a:avLst>
              <a:gd name="adj1" fmla="val 63015"/>
              <a:gd name="adj2" fmla="val 21970"/>
              <a:gd name="adj3" fmla="val 16667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2+6=8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6+2=8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563871" y="1350646"/>
            <a:ext cx="3203575" cy="3419475"/>
          </a:xfrm>
          <a:prstGeom prst="roundRect">
            <a:avLst>
              <a:gd name="adj" fmla="val 8157"/>
            </a:avLst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altLang="zh-CN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732588" y="1383030"/>
            <a:ext cx="866140" cy="439420"/>
          </a:xfrm>
          <a:prstGeom prst="round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9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99434" y="1849120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0+9=9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07584" y="1849120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9+0=9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99434" y="2429510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1+8=9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07584" y="2429510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8+1=9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99434" y="3009900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2+7=9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07584" y="3009900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7+2=9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599434" y="3590290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3+6=9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07584" y="3590290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6+3=9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599434" y="4170680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4+5=9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307584" y="4170680"/>
            <a:ext cx="1426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5+4=9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12" grpId="0"/>
      <p:bldP spid="5" grpId="0"/>
      <p:bldP spid="8" grpId="0"/>
      <p:bldP spid="10" grpId="0"/>
      <p:bldP spid="11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Box 59"/>
          <p:cNvSpPr txBox="1">
            <a:spLocks noChangeArrowheads="1"/>
          </p:cNvSpPr>
          <p:nvPr/>
        </p:nvSpPr>
        <p:spPr bwMode="auto">
          <a:xfrm>
            <a:off x="797560" y="3355975"/>
            <a:ext cx="135636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7   1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Text Box 59"/>
          <p:cNvSpPr txBox="1">
            <a:spLocks noChangeArrowheads="1"/>
          </p:cNvSpPr>
          <p:nvPr/>
        </p:nvSpPr>
        <p:spPr bwMode="auto">
          <a:xfrm>
            <a:off x="2498729" y="3348038"/>
            <a:ext cx="1223963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 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2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5" name="Text Box 59"/>
          <p:cNvSpPr txBox="1">
            <a:spLocks noChangeArrowheads="1"/>
          </p:cNvSpPr>
          <p:nvPr/>
        </p:nvSpPr>
        <p:spPr bwMode="auto">
          <a:xfrm>
            <a:off x="4157663" y="3346450"/>
            <a:ext cx="130333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6" name="Text Box 59"/>
          <p:cNvSpPr txBox="1">
            <a:spLocks noChangeArrowheads="1"/>
          </p:cNvSpPr>
          <p:nvPr/>
        </p:nvSpPr>
        <p:spPr bwMode="auto">
          <a:xfrm>
            <a:off x="5845179" y="3354388"/>
            <a:ext cx="1223963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 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grpSp>
        <p:nvGrpSpPr>
          <p:cNvPr id="7" name="Group 12"/>
          <p:cNvGrpSpPr/>
          <p:nvPr/>
        </p:nvGrpSpPr>
        <p:grpSpPr>
          <a:xfrm>
            <a:off x="962025" y="2574925"/>
            <a:ext cx="1003300" cy="1301750"/>
            <a:chOff x="0" y="0"/>
            <a:chExt cx="632" cy="820"/>
          </a:xfrm>
        </p:grpSpPr>
        <p:sp>
          <p:nvSpPr>
            <p:cNvPr id="8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8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grpSp>
          <p:nvGrpSpPr>
            <p:cNvPr id="12295" name="Group 14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2296" name="Group 15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12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sp>
            <p:nvSpPr>
              <p:cNvPr id="11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</p:grpSp>
      <p:grpSp>
        <p:nvGrpSpPr>
          <p:cNvPr id="14" name="Group 20"/>
          <p:cNvGrpSpPr/>
          <p:nvPr/>
        </p:nvGrpSpPr>
        <p:grpSpPr>
          <a:xfrm>
            <a:off x="2606675" y="2574925"/>
            <a:ext cx="1003300" cy="1301750"/>
            <a:chOff x="0" y="0"/>
            <a:chExt cx="632" cy="820"/>
          </a:xfrm>
        </p:grpSpPr>
        <p:sp>
          <p:nvSpPr>
            <p:cNvPr id="15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8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grpSp>
          <p:nvGrpSpPr>
            <p:cNvPr id="12303" name="Group 22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2304" name="Group 23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20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8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sp>
            <p:nvSpPr>
              <p:cNvPr id="19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</p:grpSp>
      <p:grpSp>
        <p:nvGrpSpPr>
          <p:cNvPr id="22" name="Group 28"/>
          <p:cNvGrpSpPr/>
          <p:nvPr/>
        </p:nvGrpSpPr>
        <p:grpSpPr>
          <a:xfrm>
            <a:off x="4303713" y="2574925"/>
            <a:ext cx="1003300" cy="1301750"/>
            <a:chOff x="0" y="0"/>
            <a:chExt cx="632" cy="820"/>
          </a:xfrm>
        </p:grpSpPr>
        <p:sp>
          <p:nvSpPr>
            <p:cNvPr id="23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8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grpSp>
          <p:nvGrpSpPr>
            <p:cNvPr id="12311" name="Group 30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2312" name="Group 31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28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6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sp>
            <p:nvSpPr>
              <p:cNvPr id="27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</p:grpSp>
      <p:grpSp>
        <p:nvGrpSpPr>
          <p:cNvPr id="30" name="Group 36"/>
          <p:cNvGrpSpPr/>
          <p:nvPr/>
        </p:nvGrpSpPr>
        <p:grpSpPr>
          <a:xfrm>
            <a:off x="5948363" y="2574925"/>
            <a:ext cx="1003300" cy="1301750"/>
            <a:chOff x="0" y="0"/>
            <a:chExt cx="632" cy="820"/>
          </a:xfrm>
        </p:grpSpPr>
        <p:sp>
          <p:nvSpPr>
            <p:cNvPr id="31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8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grpSp>
          <p:nvGrpSpPr>
            <p:cNvPr id="12319" name="Group 38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2320" name="Group 39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36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4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sp>
            <p:nvSpPr>
              <p:cNvPr id="35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</p:grpSp>
      <p:pic>
        <p:nvPicPr>
          <p:cNvPr id="12325" name="Picture 51" descr="41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146" r="77138" b="-12958"/>
          <a:stretch>
            <a:fillRect/>
          </a:stretch>
        </p:blipFill>
        <p:spPr>
          <a:xfrm>
            <a:off x="1697038" y="1276350"/>
            <a:ext cx="436562" cy="50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26" name="Picture 52" descr="4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04875" y="1938338"/>
            <a:ext cx="414338" cy="420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27" name="Picture 53" descr="4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09700" y="1938338"/>
            <a:ext cx="414338" cy="420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28" name="Picture 54" descr="4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25642" y="1938338"/>
            <a:ext cx="414337" cy="420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29" name="Picture 55" descr="4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41575" y="1938338"/>
            <a:ext cx="414338" cy="420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" name="Picture 56" descr="4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49575" y="1938338"/>
            <a:ext cx="414338" cy="420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" name="Picture 57" descr="4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54400" y="1938338"/>
            <a:ext cx="414338" cy="420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" name="Picture 58" descr="4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70342" y="1938338"/>
            <a:ext cx="414337" cy="420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" name="Picture 59" descr="4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86275" y="1938338"/>
            <a:ext cx="414338" cy="420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34" name="文本框 15"/>
          <p:cNvSpPr txBox="1"/>
          <p:nvPr/>
        </p:nvSpPr>
        <p:spPr>
          <a:xfrm>
            <a:off x="904875" y="1198565"/>
            <a:ext cx="5955476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   分成两组，有几种分法？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339" name="AutoShape 2"/>
          <p:cNvSpPr/>
          <p:nvPr/>
        </p:nvSpPr>
        <p:spPr>
          <a:xfrm>
            <a:off x="644525" y="708662"/>
            <a:ext cx="3790950" cy="396875"/>
          </a:xfrm>
          <a:prstGeom prst="roundRect">
            <a:avLst>
              <a:gd name="adj" fmla="val 4889"/>
            </a:avLst>
          </a:prstGeom>
          <a:solidFill>
            <a:srgbClr val="FCD9DD"/>
          </a:solidFill>
          <a:ln w="9525">
            <a:noFill/>
          </a:ln>
        </p:spPr>
        <p:txBody>
          <a:bodyPr wrap="none" anchor="ctr" anchorCtr="0"/>
          <a:lstStyle/>
          <a:p>
            <a:pPr>
              <a:lnSpc>
                <a:spcPct val="110000"/>
              </a:lnSpc>
            </a:pPr>
            <a:r>
              <a:rPr lang="zh-CN" altLang="en-US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探究点</a:t>
            </a:r>
            <a:r>
              <a:rPr lang="en-US" altLang="zh-CN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1</a:t>
            </a:r>
            <a:r>
              <a:rPr lang="zh-CN" altLang="en-US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：</a:t>
            </a:r>
            <a:r>
              <a:rPr lang="en-US" altLang="zh-CN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8</a:t>
            </a:r>
            <a:r>
              <a:rPr lang="zh-CN" altLang="en-US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和</a:t>
            </a:r>
            <a:r>
              <a:rPr lang="en-US" altLang="zh-CN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9</a:t>
            </a:r>
            <a:r>
              <a:rPr lang="zh-CN" altLang="en-US" sz="2600" b="1">
                <a:solidFill>
                  <a:srgbClr val="FF376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的分与合</a:t>
            </a:r>
            <a:endParaRPr lang="zh-CN" altLang="en-US" sz="2600" b="1">
              <a:solidFill>
                <a:srgbClr val="FF376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2340" name="文本框 3"/>
          <p:cNvSpPr txBox="1"/>
          <p:nvPr/>
        </p:nvSpPr>
        <p:spPr>
          <a:xfrm>
            <a:off x="4513266" y="707075"/>
            <a:ext cx="2723823" cy="430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（教材第</a:t>
            </a:r>
            <a:r>
              <a:rPr lang="en-US" altLang="zh-CN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52</a:t>
            </a:r>
            <a:r>
              <a:rPr lang="zh-CN" altLang="en-US" sz="2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页内容）</a:t>
            </a:r>
            <a:endParaRPr lang="zh-CN" altLang="en-US" sz="2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27078" y="3878264"/>
            <a:ext cx="1387475" cy="1226820"/>
            <a:chOff x="1176" y="5635"/>
            <a:chExt cx="2184" cy="1932"/>
          </a:xfrm>
        </p:grpSpPr>
        <p:sp>
          <p:nvSpPr>
            <p:cNvPr id="24" name="Rectangle 7"/>
            <p:cNvSpPr>
              <a:spLocks noChangeArrowheads="1"/>
            </p:cNvSpPr>
            <p:nvPr/>
          </p:nvSpPr>
          <p:spPr bwMode="auto">
            <a:xfrm>
              <a:off x="1757" y="5635"/>
              <a:ext cx="109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8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1176" y="6743"/>
              <a:ext cx="106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1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2330" y="6743"/>
              <a:ext cx="1030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7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33" name="Line 144"/>
            <p:cNvSpPr>
              <a:spLocks noChangeShapeType="1"/>
            </p:cNvSpPr>
            <p:nvPr/>
          </p:nvSpPr>
          <p:spPr bwMode="auto">
            <a:xfrm flipH="1">
              <a:off x="1736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Line 145"/>
            <p:cNvSpPr>
              <a:spLocks noChangeShapeType="1"/>
            </p:cNvSpPr>
            <p:nvPr/>
          </p:nvSpPr>
          <p:spPr bwMode="auto">
            <a:xfrm flipH="1" flipV="1">
              <a:off x="2293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320927" y="3878264"/>
            <a:ext cx="1387475" cy="1226820"/>
            <a:chOff x="1176" y="5635"/>
            <a:chExt cx="2184" cy="1932"/>
          </a:xfrm>
        </p:grpSpPr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1757" y="5635"/>
              <a:ext cx="109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8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2" name="Rectangle 8"/>
            <p:cNvSpPr>
              <a:spLocks noChangeArrowheads="1"/>
            </p:cNvSpPr>
            <p:nvPr/>
          </p:nvSpPr>
          <p:spPr bwMode="auto">
            <a:xfrm>
              <a:off x="1176" y="6743"/>
              <a:ext cx="106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2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7" name="Rectangle 8"/>
            <p:cNvSpPr>
              <a:spLocks noChangeArrowheads="1"/>
            </p:cNvSpPr>
            <p:nvPr/>
          </p:nvSpPr>
          <p:spPr bwMode="auto">
            <a:xfrm>
              <a:off x="2330" y="6743"/>
              <a:ext cx="1030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6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8" name="Line 144"/>
            <p:cNvSpPr>
              <a:spLocks noChangeShapeType="1"/>
            </p:cNvSpPr>
            <p:nvPr/>
          </p:nvSpPr>
          <p:spPr bwMode="auto">
            <a:xfrm flipH="1">
              <a:off x="1736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Line 145"/>
            <p:cNvSpPr>
              <a:spLocks noChangeShapeType="1"/>
            </p:cNvSpPr>
            <p:nvPr/>
          </p:nvSpPr>
          <p:spPr bwMode="auto">
            <a:xfrm flipH="1" flipV="1">
              <a:off x="2293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041775" y="3878264"/>
            <a:ext cx="1385888" cy="1226820"/>
            <a:chOff x="1176" y="5635"/>
            <a:chExt cx="2184" cy="1932"/>
          </a:xfrm>
        </p:grpSpPr>
        <p:sp>
          <p:nvSpPr>
            <p:cNvPr id="51" name="Rectangle 7"/>
            <p:cNvSpPr>
              <a:spLocks noChangeArrowheads="1"/>
            </p:cNvSpPr>
            <p:nvPr/>
          </p:nvSpPr>
          <p:spPr bwMode="auto">
            <a:xfrm>
              <a:off x="1757" y="5635"/>
              <a:ext cx="109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8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52" name="Rectangle 8"/>
            <p:cNvSpPr>
              <a:spLocks noChangeArrowheads="1"/>
            </p:cNvSpPr>
            <p:nvPr/>
          </p:nvSpPr>
          <p:spPr bwMode="auto">
            <a:xfrm>
              <a:off x="1176" y="6743"/>
              <a:ext cx="106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3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53" name="Rectangle 8"/>
            <p:cNvSpPr>
              <a:spLocks noChangeArrowheads="1"/>
            </p:cNvSpPr>
            <p:nvPr/>
          </p:nvSpPr>
          <p:spPr bwMode="auto">
            <a:xfrm>
              <a:off x="2330" y="6743"/>
              <a:ext cx="1030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5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54" name="Line 144"/>
            <p:cNvSpPr>
              <a:spLocks noChangeShapeType="1"/>
            </p:cNvSpPr>
            <p:nvPr/>
          </p:nvSpPr>
          <p:spPr bwMode="auto">
            <a:xfrm flipH="1">
              <a:off x="1736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Line 145"/>
            <p:cNvSpPr>
              <a:spLocks noChangeShapeType="1"/>
            </p:cNvSpPr>
            <p:nvPr/>
          </p:nvSpPr>
          <p:spPr bwMode="auto">
            <a:xfrm flipH="1" flipV="1">
              <a:off x="2293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-2.96296E-06 L 0.21094 -2.96296E-06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06 -2.96296E-06 L 0.21198 -2.96296E-06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7 -2.96296E-06 L 0.21354 -2.96296E-06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-2.96296E-06 L 0.21493 -2.96296E-06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Rectangle 4"/>
          <p:cNvSpPr txBox="1"/>
          <p:nvPr/>
        </p:nvSpPr>
        <p:spPr>
          <a:xfrm>
            <a:off x="381004" y="818517"/>
            <a:ext cx="5095875" cy="450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8.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pic>
        <p:nvPicPr>
          <p:cNvPr id="13316" name="Picture 2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64129" y="1568450"/>
            <a:ext cx="3095625" cy="3095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2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03317" y="1568450"/>
            <a:ext cx="3095625" cy="3095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20"/>
          <p:cNvSpPr txBox="1"/>
          <p:nvPr/>
        </p:nvSpPr>
        <p:spPr>
          <a:xfrm>
            <a:off x="2822575" y="1597027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 b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3465513" y="2163765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600" b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TextBox 28"/>
          <p:cNvSpPr txBox="1"/>
          <p:nvPr/>
        </p:nvSpPr>
        <p:spPr>
          <a:xfrm>
            <a:off x="3590925" y="3006727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600" b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TextBox 29"/>
          <p:cNvSpPr txBox="1"/>
          <p:nvPr/>
        </p:nvSpPr>
        <p:spPr>
          <a:xfrm>
            <a:off x="3154363" y="3721102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 b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Box 30"/>
          <p:cNvSpPr txBox="1"/>
          <p:nvPr/>
        </p:nvSpPr>
        <p:spPr>
          <a:xfrm>
            <a:off x="2324100" y="4043365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 b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TextBox 31"/>
          <p:cNvSpPr txBox="1"/>
          <p:nvPr/>
        </p:nvSpPr>
        <p:spPr>
          <a:xfrm>
            <a:off x="1495425" y="3746502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 b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32"/>
          <p:cNvSpPr txBox="1"/>
          <p:nvPr/>
        </p:nvSpPr>
        <p:spPr>
          <a:xfrm>
            <a:off x="1082675" y="3063877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600" b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TextBox 33"/>
          <p:cNvSpPr txBox="1"/>
          <p:nvPr/>
        </p:nvSpPr>
        <p:spPr>
          <a:xfrm>
            <a:off x="1227138" y="2119315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600" b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TextBox 34"/>
          <p:cNvSpPr txBox="1"/>
          <p:nvPr/>
        </p:nvSpPr>
        <p:spPr>
          <a:xfrm>
            <a:off x="1925638" y="1573215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 b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TextBox 35"/>
          <p:cNvSpPr txBox="1"/>
          <p:nvPr/>
        </p:nvSpPr>
        <p:spPr>
          <a:xfrm>
            <a:off x="7051675" y="1774827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600" b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TextBox 36"/>
          <p:cNvSpPr txBox="1"/>
          <p:nvPr/>
        </p:nvSpPr>
        <p:spPr>
          <a:xfrm>
            <a:off x="7478713" y="2370140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600" b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37"/>
          <p:cNvSpPr txBox="1"/>
          <p:nvPr/>
        </p:nvSpPr>
        <p:spPr>
          <a:xfrm>
            <a:off x="7473950" y="3198815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600" b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TextBox 38"/>
          <p:cNvSpPr txBox="1"/>
          <p:nvPr/>
        </p:nvSpPr>
        <p:spPr>
          <a:xfrm>
            <a:off x="7023100" y="3838577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 b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TextBox 39"/>
          <p:cNvSpPr txBox="1"/>
          <p:nvPr/>
        </p:nvSpPr>
        <p:spPr>
          <a:xfrm>
            <a:off x="6265863" y="4078290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 b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TextBox 40"/>
          <p:cNvSpPr txBox="1"/>
          <p:nvPr/>
        </p:nvSpPr>
        <p:spPr>
          <a:xfrm>
            <a:off x="5508625" y="3819527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3600" b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TextBox 41"/>
          <p:cNvSpPr txBox="1"/>
          <p:nvPr/>
        </p:nvSpPr>
        <p:spPr>
          <a:xfrm>
            <a:off x="5076825" y="3186115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600" b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TextBox 42"/>
          <p:cNvSpPr txBox="1"/>
          <p:nvPr/>
        </p:nvSpPr>
        <p:spPr>
          <a:xfrm>
            <a:off x="5046663" y="2417765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 b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TextBox 43"/>
          <p:cNvSpPr txBox="1"/>
          <p:nvPr/>
        </p:nvSpPr>
        <p:spPr>
          <a:xfrm>
            <a:off x="6294438" y="1501777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 b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TextBox 45"/>
          <p:cNvSpPr txBox="1"/>
          <p:nvPr/>
        </p:nvSpPr>
        <p:spPr>
          <a:xfrm>
            <a:off x="5526088" y="1736727"/>
            <a:ext cx="62865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</a:pPr>
            <a:r>
              <a:rPr lang="en-US" altLang="zh-CN" sz="3600" b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 b="0">
              <a:solidFill>
                <a:srgbClr val="FF33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Rectangle 4"/>
          <p:cNvSpPr txBox="1"/>
          <p:nvPr/>
        </p:nvSpPr>
        <p:spPr>
          <a:xfrm>
            <a:off x="381004" y="818517"/>
            <a:ext cx="5095875" cy="450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9.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抄写算式并计算。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4338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77877" y="2678115"/>
            <a:ext cx="7902575" cy="69850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</p:pic>
      <p:sp>
        <p:nvSpPr>
          <p:cNvPr id="14340" name="TextBox 2"/>
          <p:cNvSpPr txBox="1"/>
          <p:nvPr/>
        </p:nvSpPr>
        <p:spPr>
          <a:xfrm>
            <a:off x="1200151" y="1831977"/>
            <a:ext cx="163217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3 + 5 =</a:t>
            </a:r>
            <a:endParaRPr lang="en-US" altLang="zh-CN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39" name="组合 138"/>
          <p:cNvGrpSpPr/>
          <p:nvPr/>
        </p:nvGrpSpPr>
        <p:grpSpPr>
          <a:xfrm>
            <a:off x="1133478" y="2628903"/>
            <a:ext cx="1698625" cy="831216"/>
            <a:chOff x="1785" y="4140"/>
            <a:chExt cx="2675" cy="1309"/>
          </a:xfrm>
        </p:grpSpPr>
        <p:grpSp>
          <p:nvGrpSpPr>
            <p:cNvPr id="25" name="组合 24"/>
            <p:cNvGrpSpPr/>
            <p:nvPr/>
          </p:nvGrpSpPr>
          <p:grpSpPr>
            <a:xfrm>
              <a:off x="2779" y="4287"/>
              <a:ext cx="593" cy="964"/>
              <a:chOff x="10100" y="3534"/>
              <a:chExt cx="2620" cy="4245"/>
            </a:xfrm>
          </p:grpSpPr>
          <p:cxnSp>
            <p:nvCxnSpPr>
              <p:cNvPr id="20" name="直接连接符 19"/>
              <p:cNvCxnSpPr/>
              <p:nvPr/>
            </p:nvCxnSpPr>
            <p:spPr>
              <a:xfrm flipH="1">
                <a:off x="10885" y="3534"/>
                <a:ext cx="279" cy="2076"/>
              </a:xfrm>
              <a:prstGeom prst="line">
                <a:avLst/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弧形 20"/>
              <p:cNvSpPr/>
              <p:nvPr/>
            </p:nvSpPr>
            <p:spPr>
              <a:xfrm>
                <a:off x="10100" y="5549"/>
                <a:ext cx="2621" cy="2179"/>
              </a:xfrm>
              <a:prstGeom prst="arc">
                <a:avLst>
                  <a:gd name="adj1" fmla="val 14580530"/>
                  <a:gd name="adj2" fmla="val 19073568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" name="直接连接符 21"/>
              <p:cNvCxnSpPr/>
              <p:nvPr/>
            </p:nvCxnSpPr>
            <p:spPr>
              <a:xfrm flipH="1" flipV="1">
                <a:off x="11160" y="4044"/>
                <a:ext cx="1320" cy="6"/>
              </a:xfrm>
              <a:prstGeom prst="line">
                <a:avLst/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弧形 22"/>
              <p:cNvSpPr/>
              <p:nvPr/>
            </p:nvSpPr>
            <p:spPr>
              <a:xfrm flipV="1">
                <a:off x="10572" y="5601"/>
                <a:ext cx="2128" cy="2179"/>
              </a:xfrm>
              <a:prstGeom prst="arc">
                <a:avLst>
                  <a:gd name="adj1" fmla="val 18386823"/>
                  <a:gd name="adj2" fmla="val 4146214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弧形 23"/>
              <p:cNvSpPr/>
              <p:nvPr/>
            </p:nvSpPr>
            <p:spPr>
              <a:xfrm flipV="1">
                <a:off x="10572" y="5599"/>
                <a:ext cx="2128" cy="2179"/>
              </a:xfrm>
              <a:prstGeom prst="arc">
                <a:avLst>
                  <a:gd name="adj1" fmla="val 12226868"/>
                  <a:gd name="adj2" fmla="val 19073568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>
              <a:grpSpLocks noChangeAspect="1"/>
            </p:cNvGrpSpPr>
            <p:nvPr/>
          </p:nvGrpSpPr>
          <p:grpSpPr>
            <a:xfrm>
              <a:off x="1785" y="4261"/>
              <a:ext cx="485" cy="989"/>
              <a:chOff x="10772" y="3628"/>
              <a:chExt cx="2142" cy="4351"/>
            </a:xfrm>
          </p:grpSpPr>
          <p:sp>
            <p:nvSpPr>
              <p:cNvPr id="39" name="弧形 38"/>
              <p:cNvSpPr/>
              <p:nvPr/>
            </p:nvSpPr>
            <p:spPr>
              <a:xfrm>
                <a:off x="10786" y="3628"/>
                <a:ext cx="2128" cy="2179"/>
              </a:xfrm>
              <a:prstGeom prst="arc">
                <a:avLst>
                  <a:gd name="adj1" fmla="val 12226868"/>
                  <a:gd name="adj2" fmla="val 19073568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弧形 40"/>
              <p:cNvSpPr/>
              <p:nvPr/>
            </p:nvSpPr>
            <p:spPr>
              <a:xfrm>
                <a:off x="10786" y="3630"/>
                <a:ext cx="2128" cy="2179"/>
              </a:xfrm>
              <a:prstGeom prst="arc">
                <a:avLst>
                  <a:gd name="adj1" fmla="val 18386823"/>
                  <a:gd name="adj2" fmla="val 5148415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弧形 43"/>
              <p:cNvSpPr/>
              <p:nvPr/>
            </p:nvSpPr>
            <p:spPr>
              <a:xfrm flipV="1">
                <a:off x="10772" y="5799"/>
                <a:ext cx="2128" cy="2179"/>
              </a:xfrm>
              <a:prstGeom prst="arc">
                <a:avLst>
                  <a:gd name="adj1" fmla="val 12226868"/>
                  <a:gd name="adj2" fmla="val 19073568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弧形 44"/>
              <p:cNvSpPr/>
              <p:nvPr/>
            </p:nvSpPr>
            <p:spPr>
              <a:xfrm flipV="1">
                <a:off x="10772" y="5801"/>
                <a:ext cx="2128" cy="2179"/>
              </a:xfrm>
              <a:prstGeom prst="arc">
                <a:avLst>
                  <a:gd name="adj1" fmla="val 18386823"/>
                  <a:gd name="adj2" fmla="val 5148415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2230" y="4140"/>
              <a:ext cx="776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480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endParaRPr lang="en-US" altLang="zh-CN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298" y="4140"/>
              <a:ext cx="776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480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3973" y="4276"/>
              <a:ext cx="487" cy="998"/>
              <a:chOff x="10667" y="3420"/>
              <a:chExt cx="2136" cy="4359"/>
            </a:xfrm>
          </p:grpSpPr>
          <p:sp>
            <p:nvSpPr>
              <p:cNvPr id="50" name="弧形 49"/>
              <p:cNvSpPr/>
              <p:nvPr/>
            </p:nvSpPr>
            <p:spPr>
              <a:xfrm flipH="1">
                <a:off x="10675" y="3420"/>
                <a:ext cx="2049" cy="2179"/>
              </a:xfrm>
              <a:prstGeom prst="arc">
                <a:avLst>
                  <a:gd name="adj1" fmla="val 12226868"/>
                  <a:gd name="adj2" fmla="val 20841998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弧形 50"/>
              <p:cNvSpPr/>
              <p:nvPr/>
            </p:nvSpPr>
            <p:spPr>
              <a:xfrm flipV="1">
                <a:off x="10667" y="5601"/>
                <a:ext cx="2043" cy="2179"/>
              </a:xfrm>
              <a:prstGeom prst="arc">
                <a:avLst>
                  <a:gd name="adj1" fmla="val 5448284"/>
                  <a:gd name="adj2" fmla="val 5413102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弧形 51"/>
              <p:cNvSpPr/>
              <p:nvPr/>
            </p:nvSpPr>
            <p:spPr>
              <a:xfrm flipH="1">
                <a:off x="10675" y="3422"/>
                <a:ext cx="2128" cy="2179"/>
              </a:xfrm>
              <a:prstGeom prst="arc">
                <a:avLst>
                  <a:gd name="adj1" fmla="val 16372822"/>
                  <a:gd name="adj2" fmla="val 5457315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弧形 52"/>
              <p:cNvSpPr/>
              <p:nvPr/>
            </p:nvSpPr>
            <p:spPr>
              <a:xfrm rot="10800000" flipH="1" flipV="1">
                <a:off x="10680" y="3420"/>
                <a:ext cx="2043" cy="2179"/>
              </a:xfrm>
              <a:prstGeom prst="arc">
                <a:avLst>
                  <a:gd name="adj1" fmla="val 18136766"/>
                  <a:gd name="adj2" fmla="val 5413102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91" name="TextBox 19"/>
          <p:cNvSpPr txBox="1"/>
          <p:nvPr/>
        </p:nvSpPr>
        <p:spPr>
          <a:xfrm>
            <a:off x="2707006" y="1845947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96" name="组合 195"/>
          <p:cNvGrpSpPr/>
          <p:nvPr/>
        </p:nvGrpSpPr>
        <p:grpSpPr>
          <a:xfrm>
            <a:off x="3556635" y="2639789"/>
            <a:ext cx="1648460" cy="831216"/>
            <a:chOff x="5601" y="4140"/>
            <a:chExt cx="2596" cy="1309"/>
          </a:xfrm>
        </p:grpSpPr>
        <p:cxnSp>
          <p:nvCxnSpPr>
            <p:cNvPr id="197" name="直接连接符 196"/>
            <p:cNvCxnSpPr/>
            <p:nvPr/>
          </p:nvCxnSpPr>
          <p:spPr>
            <a:xfrm flipH="1">
              <a:off x="7807" y="4270"/>
              <a:ext cx="390" cy="981"/>
            </a:xfrm>
            <a:prstGeom prst="line">
              <a:avLst/>
            </a:prstGeom>
            <a:ln w="381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8" name="组合 197"/>
            <p:cNvGrpSpPr/>
            <p:nvPr/>
          </p:nvGrpSpPr>
          <p:grpSpPr>
            <a:xfrm>
              <a:off x="5601" y="4286"/>
              <a:ext cx="464" cy="963"/>
              <a:chOff x="10680" y="3420"/>
              <a:chExt cx="2042" cy="4230"/>
            </a:xfrm>
          </p:grpSpPr>
          <p:sp>
            <p:nvSpPr>
              <p:cNvPr id="199" name="弧形 198"/>
              <p:cNvSpPr/>
              <p:nvPr/>
            </p:nvSpPr>
            <p:spPr>
              <a:xfrm flipV="1">
                <a:off x="10680" y="3421"/>
                <a:ext cx="2043" cy="2179"/>
              </a:xfrm>
              <a:prstGeom prst="arc">
                <a:avLst>
                  <a:gd name="adj1" fmla="val 5702778"/>
                  <a:gd name="adj2" fmla="val 21534481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弧形 199"/>
              <p:cNvSpPr/>
              <p:nvPr/>
            </p:nvSpPr>
            <p:spPr>
              <a:xfrm rot="10800000" flipH="1" flipV="1">
                <a:off x="10680" y="3420"/>
                <a:ext cx="2043" cy="2179"/>
              </a:xfrm>
              <a:prstGeom prst="arc">
                <a:avLst>
                  <a:gd name="adj1" fmla="val 13933703"/>
                  <a:gd name="adj2" fmla="val 722710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1" name="直接连接符 200"/>
              <p:cNvCxnSpPr/>
              <p:nvPr/>
            </p:nvCxnSpPr>
            <p:spPr>
              <a:xfrm flipH="1">
                <a:off x="11170" y="5130"/>
                <a:ext cx="1375" cy="2520"/>
              </a:xfrm>
              <a:prstGeom prst="line">
                <a:avLst/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2" name="文本框 201"/>
            <p:cNvSpPr txBox="1"/>
            <p:nvPr/>
          </p:nvSpPr>
          <p:spPr>
            <a:xfrm>
              <a:off x="6010" y="4140"/>
              <a:ext cx="776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480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-</a:t>
              </a:r>
              <a:endParaRPr lang="en-US" altLang="zh-CN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203" name="文本框 202"/>
            <p:cNvSpPr txBox="1"/>
            <p:nvPr/>
          </p:nvSpPr>
          <p:spPr>
            <a:xfrm>
              <a:off x="7078" y="4140"/>
              <a:ext cx="776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480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grpSp>
          <p:nvGrpSpPr>
            <p:cNvPr id="204" name="组合 203"/>
            <p:cNvGrpSpPr/>
            <p:nvPr/>
          </p:nvGrpSpPr>
          <p:grpSpPr>
            <a:xfrm>
              <a:off x="6703" y="4276"/>
              <a:ext cx="487" cy="998"/>
              <a:chOff x="10667" y="3420"/>
              <a:chExt cx="2136" cy="4359"/>
            </a:xfrm>
          </p:grpSpPr>
          <p:sp>
            <p:nvSpPr>
              <p:cNvPr id="205" name="弧形 204"/>
              <p:cNvSpPr/>
              <p:nvPr/>
            </p:nvSpPr>
            <p:spPr>
              <a:xfrm flipH="1">
                <a:off x="10675" y="3420"/>
                <a:ext cx="2049" cy="2179"/>
              </a:xfrm>
              <a:prstGeom prst="arc">
                <a:avLst>
                  <a:gd name="adj1" fmla="val 12226868"/>
                  <a:gd name="adj2" fmla="val 20841998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弧形 205"/>
              <p:cNvSpPr/>
              <p:nvPr/>
            </p:nvSpPr>
            <p:spPr>
              <a:xfrm flipV="1">
                <a:off x="10667" y="5601"/>
                <a:ext cx="2043" cy="2179"/>
              </a:xfrm>
              <a:prstGeom prst="arc">
                <a:avLst>
                  <a:gd name="adj1" fmla="val 5448284"/>
                  <a:gd name="adj2" fmla="val 5413102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弧形 206"/>
              <p:cNvSpPr/>
              <p:nvPr/>
            </p:nvSpPr>
            <p:spPr>
              <a:xfrm flipH="1">
                <a:off x="10675" y="3422"/>
                <a:ext cx="2128" cy="2179"/>
              </a:xfrm>
              <a:prstGeom prst="arc">
                <a:avLst>
                  <a:gd name="adj1" fmla="val 16372822"/>
                  <a:gd name="adj2" fmla="val 5457315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弧形 207"/>
              <p:cNvSpPr/>
              <p:nvPr/>
            </p:nvSpPr>
            <p:spPr>
              <a:xfrm rot="10800000" flipH="1" flipV="1">
                <a:off x="10680" y="3420"/>
                <a:ext cx="2043" cy="2179"/>
              </a:xfrm>
              <a:prstGeom prst="arc">
                <a:avLst>
                  <a:gd name="adj1" fmla="val 18136766"/>
                  <a:gd name="adj2" fmla="val 5413102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24" name="TextBox 2"/>
          <p:cNvSpPr txBox="1"/>
          <p:nvPr/>
        </p:nvSpPr>
        <p:spPr>
          <a:xfrm>
            <a:off x="3443289" y="1828802"/>
            <a:ext cx="1837362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－</a:t>
            </a:r>
            <a:r>
              <a:rPr lang="en-US" alt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8 =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25" name="TextBox 19"/>
          <p:cNvSpPr txBox="1"/>
          <p:nvPr/>
        </p:nvSpPr>
        <p:spPr>
          <a:xfrm>
            <a:off x="5153343" y="1814197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28" name="组合 227"/>
          <p:cNvGrpSpPr/>
          <p:nvPr/>
        </p:nvGrpSpPr>
        <p:grpSpPr>
          <a:xfrm>
            <a:off x="5946144" y="2628897"/>
            <a:ext cx="1677035" cy="831216"/>
            <a:chOff x="9364" y="4140"/>
            <a:chExt cx="2641" cy="1309"/>
          </a:xfrm>
        </p:grpSpPr>
        <p:grpSp>
          <p:nvGrpSpPr>
            <p:cNvPr id="229" name="组合 228"/>
            <p:cNvGrpSpPr/>
            <p:nvPr/>
          </p:nvGrpSpPr>
          <p:grpSpPr>
            <a:xfrm>
              <a:off x="9364" y="4240"/>
              <a:ext cx="492" cy="985"/>
              <a:chOff x="10586" y="3440"/>
              <a:chExt cx="2128" cy="4264"/>
            </a:xfrm>
          </p:grpSpPr>
          <p:sp>
            <p:nvSpPr>
              <p:cNvPr id="230" name="弧形 229"/>
              <p:cNvSpPr/>
              <p:nvPr/>
            </p:nvSpPr>
            <p:spPr>
              <a:xfrm>
                <a:off x="10586" y="3440"/>
                <a:ext cx="2128" cy="2216"/>
              </a:xfrm>
              <a:prstGeom prst="arc">
                <a:avLst>
                  <a:gd name="adj1" fmla="val 12226868"/>
                  <a:gd name="adj2" fmla="val 19073568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1" name="直接连接符 230"/>
              <p:cNvCxnSpPr/>
              <p:nvPr/>
            </p:nvCxnSpPr>
            <p:spPr>
              <a:xfrm flipH="1">
                <a:off x="10755" y="5159"/>
                <a:ext cx="1782" cy="2517"/>
              </a:xfrm>
              <a:prstGeom prst="line">
                <a:avLst/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直接连接符 231"/>
              <p:cNvCxnSpPr/>
              <p:nvPr/>
            </p:nvCxnSpPr>
            <p:spPr>
              <a:xfrm flipH="1">
                <a:off x="10737" y="7702"/>
                <a:ext cx="1928" cy="2"/>
              </a:xfrm>
              <a:prstGeom prst="line">
                <a:avLst/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3" name="弧形 232"/>
              <p:cNvSpPr/>
              <p:nvPr/>
            </p:nvSpPr>
            <p:spPr>
              <a:xfrm>
                <a:off x="10586" y="3442"/>
                <a:ext cx="2128" cy="2216"/>
              </a:xfrm>
              <a:prstGeom prst="arc">
                <a:avLst>
                  <a:gd name="adj1" fmla="val 18386823"/>
                  <a:gd name="adj2" fmla="val 2007293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4" name="组合 233"/>
            <p:cNvGrpSpPr/>
            <p:nvPr/>
          </p:nvGrpSpPr>
          <p:grpSpPr>
            <a:xfrm>
              <a:off x="10486" y="4336"/>
              <a:ext cx="447" cy="887"/>
              <a:chOff x="3557" y="5275"/>
              <a:chExt cx="1186" cy="2350"/>
            </a:xfrm>
          </p:grpSpPr>
          <p:cxnSp>
            <p:nvCxnSpPr>
              <p:cNvPr id="235" name="直接连接符 234"/>
              <p:cNvCxnSpPr>
                <a:cxnSpLocks noChangeAspect="1"/>
              </p:cNvCxnSpPr>
              <p:nvPr/>
            </p:nvCxnSpPr>
            <p:spPr>
              <a:xfrm>
                <a:off x="3557" y="5275"/>
                <a:ext cx="1181" cy="0"/>
              </a:xfrm>
              <a:prstGeom prst="line">
                <a:avLst/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6" name="任意多边形 235"/>
              <p:cNvSpPr>
                <a:spLocks noChangeAspect="1"/>
              </p:cNvSpPr>
              <p:nvPr/>
            </p:nvSpPr>
            <p:spPr>
              <a:xfrm>
                <a:off x="3941" y="5279"/>
                <a:ext cx="802" cy="2347"/>
              </a:xfrm>
              <a:custGeom>
                <a:avLst/>
                <a:gdLst>
                  <a:gd name="connsiteX0" fmla="*/ 793750 w 793750"/>
                  <a:gd name="connsiteY0" fmla="*/ 0 h 2362200"/>
                  <a:gd name="connsiteX1" fmla="*/ 539750 w 793750"/>
                  <a:gd name="connsiteY1" fmla="*/ 596900 h 2362200"/>
                  <a:gd name="connsiteX2" fmla="*/ 355600 w 793750"/>
                  <a:gd name="connsiteY2" fmla="*/ 1104900 h 2362200"/>
                  <a:gd name="connsiteX3" fmla="*/ 184150 w 793750"/>
                  <a:gd name="connsiteY3" fmla="*/ 1638300 h 2362200"/>
                  <a:gd name="connsiteX4" fmla="*/ 44450 w 793750"/>
                  <a:gd name="connsiteY4" fmla="*/ 2159000 h 2362200"/>
                  <a:gd name="connsiteX5" fmla="*/ 0 w 793750"/>
                  <a:gd name="connsiteY5" fmla="*/ 2362200 h 2362200"/>
                  <a:gd name="connsiteX0-1" fmla="*/ 803275 w 803275"/>
                  <a:gd name="connsiteY0-2" fmla="*/ 0 h 2386012"/>
                  <a:gd name="connsiteX1-3" fmla="*/ 539750 w 803275"/>
                  <a:gd name="connsiteY1-4" fmla="*/ 620712 h 2386012"/>
                  <a:gd name="connsiteX2-5" fmla="*/ 355600 w 803275"/>
                  <a:gd name="connsiteY2-6" fmla="*/ 1128712 h 2386012"/>
                  <a:gd name="connsiteX3-7" fmla="*/ 184150 w 803275"/>
                  <a:gd name="connsiteY3-8" fmla="*/ 1662112 h 2386012"/>
                  <a:gd name="connsiteX4-9" fmla="*/ 44450 w 803275"/>
                  <a:gd name="connsiteY4-10" fmla="*/ 2182812 h 2386012"/>
                  <a:gd name="connsiteX5-11" fmla="*/ 0 w 803275"/>
                  <a:gd name="connsiteY5-12" fmla="*/ 2386012 h 238601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803275" h="2386012">
                    <a:moveTo>
                      <a:pt x="803275" y="0"/>
                    </a:moveTo>
                    <a:cubicBezTo>
                      <a:pt x="712787" y="206375"/>
                      <a:pt x="614362" y="432593"/>
                      <a:pt x="539750" y="620712"/>
                    </a:cubicBezTo>
                    <a:cubicBezTo>
                      <a:pt x="465138" y="808831"/>
                      <a:pt x="414867" y="955145"/>
                      <a:pt x="355600" y="1128712"/>
                    </a:cubicBezTo>
                    <a:cubicBezTo>
                      <a:pt x="296333" y="1302279"/>
                      <a:pt x="236008" y="1486429"/>
                      <a:pt x="184150" y="1662112"/>
                    </a:cubicBezTo>
                    <a:cubicBezTo>
                      <a:pt x="132292" y="1837795"/>
                      <a:pt x="75142" y="2062162"/>
                      <a:pt x="44450" y="2182812"/>
                    </a:cubicBezTo>
                    <a:cubicBezTo>
                      <a:pt x="13758" y="2303462"/>
                      <a:pt x="6879" y="2344737"/>
                      <a:pt x="0" y="2386012"/>
                    </a:cubicBezTo>
                  </a:path>
                </a:pathLst>
              </a:custGeom>
              <a:noFill/>
              <a:ln w="38100" cap="rnd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37" name="文本框 236"/>
            <p:cNvSpPr txBox="1"/>
            <p:nvPr/>
          </p:nvSpPr>
          <p:spPr>
            <a:xfrm>
              <a:off x="9790" y="4140"/>
              <a:ext cx="776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480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+</a:t>
              </a:r>
              <a:endParaRPr lang="en-US" altLang="zh-CN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238" name="文本框 237"/>
            <p:cNvSpPr txBox="1"/>
            <p:nvPr/>
          </p:nvSpPr>
          <p:spPr>
            <a:xfrm>
              <a:off x="10858" y="4140"/>
              <a:ext cx="776" cy="1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480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4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grpSp>
          <p:nvGrpSpPr>
            <p:cNvPr id="239" name="组合 238"/>
            <p:cNvGrpSpPr/>
            <p:nvPr/>
          </p:nvGrpSpPr>
          <p:grpSpPr>
            <a:xfrm>
              <a:off x="11541" y="4286"/>
              <a:ext cx="464" cy="963"/>
              <a:chOff x="10680" y="3420"/>
              <a:chExt cx="2042" cy="4230"/>
            </a:xfrm>
          </p:grpSpPr>
          <p:sp>
            <p:nvSpPr>
              <p:cNvPr id="240" name="弧形 239"/>
              <p:cNvSpPr/>
              <p:nvPr/>
            </p:nvSpPr>
            <p:spPr>
              <a:xfrm flipV="1">
                <a:off x="10680" y="3421"/>
                <a:ext cx="2043" cy="2179"/>
              </a:xfrm>
              <a:prstGeom prst="arc">
                <a:avLst>
                  <a:gd name="adj1" fmla="val 5702778"/>
                  <a:gd name="adj2" fmla="val 21534481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弧形 240"/>
              <p:cNvSpPr/>
              <p:nvPr/>
            </p:nvSpPr>
            <p:spPr>
              <a:xfrm rot="10800000" flipH="1" flipV="1">
                <a:off x="10680" y="3420"/>
                <a:ext cx="2043" cy="2179"/>
              </a:xfrm>
              <a:prstGeom prst="arc">
                <a:avLst>
                  <a:gd name="adj1" fmla="val 13933703"/>
                  <a:gd name="adj2" fmla="val 722710"/>
                </a:avLst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2" name="直接连接符 241"/>
              <p:cNvCxnSpPr/>
              <p:nvPr/>
            </p:nvCxnSpPr>
            <p:spPr>
              <a:xfrm flipH="1">
                <a:off x="11170" y="5130"/>
                <a:ext cx="1375" cy="2520"/>
              </a:xfrm>
              <a:prstGeom prst="line">
                <a:avLst/>
              </a:prstGeom>
              <a:ln w="38100"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3" name="TextBox 2"/>
          <p:cNvSpPr txBox="1"/>
          <p:nvPr/>
        </p:nvSpPr>
        <p:spPr>
          <a:xfrm>
            <a:off x="6007100" y="1816102"/>
            <a:ext cx="163217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2 + 7 =</a:t>
            </a:r>
            <a:endParaRPr lang="en-US" altLang="zh-CN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4" name="TextBox 19"/>
          <p:cNvSpPr txBox="1"/>
          <p:nvPr/>
        </p:nvSpPr>
        <p:spPr>
          <a:xfrm>
            <a:off x="7552056" y="1809435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/>
      <p:bldP spid="225" grpId="0"/>
      <p:bldP spid="24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Rectangle 4"/>
          <p:cNvSpPr txBox="1"/>
          <p:nvPr/>
        </p:nvSpPr>
        <p:spPr>
          <a:xfrm>
            <a:off x="381004" y="818517"/>
            <a:ext cx="5095875" cy="450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10.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看谁都算得对。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93867" y="2396492"/>
            <a:ext cx="479425" cy="4794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693867" y="3278348"/>
            <a:ext cx="479425" cy="4810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825562" y="3286603"/>
            <a:ext cx="479425" cy="4810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825562" y="2404747"/>
            <a:ext cx="479425" cy="4794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848354" y="2404747"/>
            <a:ext cx="479425" cy="4794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848354" y="3287397"/>
            <a:ext cx="479425" cy="4794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184202" y="3287397"/>
            <a:ext cx="479425" cy="4794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184202" y="2404747"/>
            <a:ext cx="479425" cy="4794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5747" y="2061845"/>
            <a:ext cx="8769985" cy="1815882"/>
          </a:xfrm>
          <a:prstGeom prst="rect">
            <a:avLst/>
          </a:prstGeom>
          <a:ln w="19050">
            <a:noFill/>
            <a:prstDash val="dash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5 + 2 =     9 - 7 =    1 + 8 =      9 - 3 =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8 - 4 =  	  3 + 6 =	   7 - 4 =      0 + 6 =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2292" name="TextBox 12"/>
          <p:cNvSpPr txBox="1"/>
          <p:nvPr/>
        </p:nvSpPr>
        <p:spPr>
          <a:xfrm>
            <a:off x="1752600" y="2374265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3" name="TextBox 13"/>
          <p:cNvSpPr txBox="1"/>
          <p:nvPr/>
        </p:nvSpPr>
        <p:spPr>
          <a:xfrm>
            <a:off x="3900170" y="2383314"/>
            <a:ext cx="38735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4" name="TextBox 14"/>
          <p:cNvSpPr txBox="1"/>
          <p:nvPr/>
        </p:nvSpPr>
        <p:spPr>
          <a:xfrm>
            <a:off x="5922964" y="2383314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5" name="TextBox 15"/>
          <p:cNvSpPr txBox="1"/>
          <p:nvPr/>
        </p:nvSpPr>
        <p:spPr>
          <a:xfrm>
            <a:off x="8233410" y="3265964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6" name="TextBox 16"/>
          <p:cNvSpPr txBox="1"/>
          <p:nvPr/>
        </p:nvSpPr>
        <p:spPr>
          <a:xfrm>
            <a:off x="1752601" y="3257710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7" name="TextBox 17"/>
          <p:cNvSpPr txBox="1"/>
          <p:nvPr/>
        </p:nvSpPr>
        <p:spPr>
          <a:xfrm>
            <a:off x="3884295" y="3265171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8" name="TextBox 18"/>
          <p:cNvSpPr txBox="1"/>
          <p:nvPr/>
        </p:nvSpPr>
        <p:spPr>
          <a:xfrm>
            <a:off x="5919792" y="3265171"/>
            <a:ext cx="420687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9" name="TextBox 19"/>
          <p:cNvSpPr txBox="1"/>
          <p:nvPr/>
        </p:nvSpPr>
        <p:spPr>
          <a:xfrm>
            <a:off x="8233410" y="2382521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/>
      <p:bldP spid="12295" grpId="0"/>
      <p:bldP spid="12296" grpId="0"/>
      <p:bldP spid="12297" grpId="0"/>
      <p:bldP spid="12298" grpId="0"/>
      <p:bldP spid="1229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Rectangle 4"/>
          <p:cNvSpPr txBox="1"/>
          <p:nvPr/>
        </p:nvSpPr>
        <p:spPr>
          <a:xfrm>
            <a:off x="381004" y="818517"/>
            <a:ext cx="5095875" cy="450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11.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pic>
        <p:nvPicPr>
          <p:cNvPr id="17411" name="Picture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1438" y="1835152"/>
            <a:ext cx="2963862" cy="1165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TextBox 1"/>
          <p:cNvSpPr txBox="1"/>
          <p:nvPr/>
        </p:nvSpPr>
        <p:spPr>
          <a:xfrm>
            <a:off x="1791022" y="3515680"/>
            <a:ext cx="2045753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7 +   = 8</a:t>
            </a:r>
            <a:endParaRPr lang="en-US" altLang="zh-CN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32067" y="3540125"/>
            <a:ext cx="504825" cy="50482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2589214" y="3490915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7417" name="Picture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2988" y="1851027"/>
            <a:ext cx="3611562" cy="1327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8" name="TextBox 2"/>
          <p:cNvSpPr txBox="1"/>
          <p:nvPr/>
        </p:nvSpPr>
        <p:spPr>
          <a:xfrm>
            <a:off x="5312097" y="3515680"/>
            <a:ext cx="2045753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5 +   = 9</a:t>
            </a:r>
            <a:endParaRPr lang="en-US" altLang="zh-CN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53142" y="3552827"/>
            <a:ext cx="504825" cy="50482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6110289" y="3492502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Rectangle 4"/>
          <p:cNvSpPr txBox="1"/>
          <p:nvPr/>
        </p:nvSpPr>
        <p:spPr>
          <a:xfrm>
            <a:off x="381004" y="818517"/>
            <a:ext cx="5095875" cy="450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12.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9038" y="1080453"/>
            <a:ext cx="5322888" cy="3539430"/>
          </a:xfrm>
          <a:prstGeom prst="rect">
            <a:avLst/>
          </a:prstGeom>
          <a:ln w="19050">
            <a:noFill/>
            <a:prstDash val="dash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6 - 2 =  	   3 + 3 =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7 - 2 =  	   4 + 3 =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8 - 2 =  	   5 + 3 =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9 - 2 =  	   6 + 3 =</a:t>
            </a:r>
            <a:endParaRPr kumimoji="0" lang="zh-CN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880553" y="1409067"/>
            <a:ext cx="363538" cy="3090863"/>
          </a:xfrm>
          <a:prstGeom prst="rect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99CC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323084" y="1409066"/>
            <a:ext cx="310515" cy="3091180"/>
          </a:xfrm>
          <a:prstGeom prst="rect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99CC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3677" y="1447166"/>
            <a:ext cx="415925" cy="417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13677" y="2310767"/>
            <a:ext cx="415925" cy="4159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13677" y="3190241"/>
            <a:ext cx="415925" cy="417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13677" y="4071305"/>
            <a:ext cx="415925" cy="417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98089" y="1426529"/>
            <a:ext cx="415925" cy="417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98089" y="2290130"/>
            <a:ext cx="415925" cy="4159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98089" y="3169604"/>
            <a:ext cx="415925" cy="4175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98089" y="4049080"/>
            <a:ext cx="415925" cy="4159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13674" y="1366204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13674" y="2271079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713674" y="3137854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13674" y="4018915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25074" y="1374140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25074" y="2264729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25074" y="3109279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25074" y="3995104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923280" y="1969137"/>
            <a:ext cx="3026410" cy="2409190"/>
            <a:chOff x="9328" y="3101"/>
            <a:chExt cx="4766" cy="3794"/>
          </a:xfrm>
        </p:grpSpPr>
        <p:sp>
          <p:nvSpPr>
            <p:cNvPr id="22" name="对话气泡: 圆角矩形 21"/>
            <p:cNvSpPr/>
            <p:nvPr/>
          </p:nvSpPr>
          <p:spPr>
            <a:xfrm>
              <a:off x="9328" y="3101"/>
              <a:ext cx="4242" cy="1073"/>
            </a:xfrm>
            <a:prstGeom prst="wedgeRoundRectCallout">
              <a:avLst>
                <a:gd name="adj1" fmla="val 43564"/>
                <a:gd name="adj2" fmla="val 80195"/>
                <a:gd name="adj3" fmla="val 16667"/>
              </a:avLst>
            </a:prstGeom>
            <a:noFill/>
            <a:ln w="28575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你发现了什么？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pic>
          <p:nvPicPr>
            <p:cNvPr id="2" name="图片 1" descr="老师8 拷贝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12377" y="4689"/>
              <a:ext cx="1717" cy="220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Rectangle 4"/>
          <p:cNvSpPr txBox="1"/>
          <p:nvPr/>
        </p:nvSpPr>
        <p:spPr>
          <a:xfrm>
            <a:off x="381004" y="818517"/>
            <a:ext cx="5095875" cy="450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13.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pic>
        <p:nvPicPr>
          <p:cNvPr id="19459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3738" y="1439864"/>
            <a:ext cx="3878262" cy="1982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8213" y="1514475"/>
            <a:ext cx="4095750" cy="20002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461" name="组合 8"/>
          <p:cNvGrpSpPr/>
          <p:nvPr/>
        </p:nvGrpSpPr>
        <p:grpSpPr>
          <a:xfrm>
            <a:off x="920752" y="3551239"/>
            <a:ext cx="2808435" cy="630076"/>
            <a:chOff x="1155614" y="3217656"/>
            <a:chExt cx="2808500" cy="629881"/>
          </a:xfrm>
        </p:grpSpPr>
        <p:pic>
          <p:nvPicPr>
            <p:cNvPr id="19475" name="图片 5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55614" y="3217656"/>
              <a:ext cx="602955" cy="5822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76" name="TextBox 29"/>
            <p:cNvSpPr txBox="1"/>
            <p:nvPr/>
          </p:nvSpPr>
          <p:spPr>
            <a:xfrm>
              <a:off x="1610531" y="3324479"/>
              <a:ext cx="2353583" cy="5230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800" b="1" kern="1200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</a:pPr>
              <a:r>
                <a:rPr lang="zh-CN" altLang="en-US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比   多</a:t>
              </a:r>
              <a:r>
                <a:rPr lang="en-US" altLang="zh-CN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___</a:t>
              </a:r>
              <a:r>
                <a:rPr lang="zh-CN" altLang="en-US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  <a:endPara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9477" name="图片 7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92415" y="3324479"/>
              <a:ext cx="480857" cy="48500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9462" name="组合 9"/>
          <p:cNvGrpSpPr/>
          <p:nvPr/>
        </p:nvGrpSpPr>
        <p:grpSpPr>
          <a:xfrm>
            <a:off x="4943475" y="3598863"/>
            <a:ext cx="2834284" cy="582612"/>
            <a:chOff x="1129673" y="3265471"/>
            <a:chExt cx="2834892" cy="582228"/>
          </a:xfrm>
        </p:grpSpPr>
        <p:pic>
          <p:nvPicPr>
            <p:cNvPr id="19472" name="图片 10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82204" y="3265471"/>
              <a:ext cx="602955" cy="5822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73" name="TextBox 29"/>
            <p:cNvSpPr txBox="1"/>
            <p:nvPr/>
          </p:nvSpPr>
          <p:spPr>
            <a:xfrm>
              <a:off x="1610531" y="3324479"/>
              <a:ext cx="2354034" cy="5228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800" b="1" kern="1200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</a:pPr>
              <a:r>
                <a:rPr lang="zh-CN" altLang="en-US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比   少</a:t>
              </a:r>
              <a:r>
                <a:rPr lang="en-US" altLang="zh-CN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___</a:t>
              </a:r>
              <a:r>
                <a:rPr lang="zh-CN" altLang="en-US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  <a:endParaRPr lang="zh-CN" altLang="en-US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9474" name="图片 12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29673" y="3343587"/>
              <a:ext cx="480857" cy="48500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" name="文本框 13"/>
          <p:cNvSpPr txBox="1"/>
          <p:nvPr/>
        </p:nvSpPr>
        <p:spPr>
          <a:xfrm>
            <a:off x="2826385" y="3629025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876099" y="3629025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黑体" panose="02010609060101010101" pitchFamily="49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r>
              <a:rPr lang="en-US" altLang="zh-CN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3288" y="1476375"/>
            <a:ext cx="684212" cy="660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8738" y="1477965"/>
            <a:ext cx="684212" cy="660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0642" y="2697164"/>
            <a:ext cx="752475" cy="725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8479" y="2697165"/>
            <a:ext cx="752475" cy="727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椭圆 1"/>
          <p:cNvSpPr/>
          <p:nvPr/>
        </p:nvSpPr>
        <p:spPr>
          <a:xfrm>
            <a:off x="3443292" y="1497015"/>
            <a:ext cx="1039813" cy="6715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646992" y="2794002"/>
            <a:ext cx="1039813" cy="6715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repeatCount="4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" grpId="0" animBg="1"/>
      <p:bldP spid="2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1"/>
            <a:ext cx="9144000" cy="545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Rectangle 4"/>
          <p:cNvSpPr txBox="1"/>
          <p:nvPr/>
        </p:nvSpPr>
        <p:spPr>
          <a:xfrm>
            <a:off x="381002" y="818517"/>
            <a:ext cx="7610475" cy="4508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14.</a:t>
            </a:r>
            <a:r>
              <a:rPr lang="en-US" altLang="zh-CN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用下面的数，你能写出几组算式？</a:t>
            </a:r>
            <a:endParaRPr lang="en-US" altLang="zh-CN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4579" name="组合 18"/>
          <p:cNvGrpSpPr/>
          <p:nvPr/>
        </p:nvGrpSpPr>
        <p:grpSpPr>
          <a:xfrm>
            <a:off x="1482725" y="2351725"/>
            <a:ext cx="2173288" cy="523220"/>
            <a:chOff x="1220677" y="2668060"/>
            <a:chExt cx="2173218" cy="524153"/>
          </a:xfrm>
        </p:grpSpPr>
        <p:sp>
          <p:nvSpPr>
            <p:cNvPr id="15" name="矩形 14"/>
            <p:cNvSpPr/>
            <p:nvPr/>
          </p:nvSpPr>
          <p:spPr>
            <a:xfrm>
              <a:off x="1220677" y="2731673"/>
              <a:ext cx="415912" cy="41666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4617" name="TextBox 29"/>
            <p:cNvSpPr txBox="1"/>
            <p:nvPr/>
          </p:nvSpPr>
          <p:spPr>
            <a:xfrm>
              <a:off x="1651631" y="2668060"/>
              <a:ext cx="1641469" cy="5241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800" b="1" kern="1200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</a:pPr>
              <a:r>
                <a:rPr lang="en-US" altLang="zh-CN">
                  <a:latin typeface="楷体" panose="02010609060101010101" charset="-122"/>
                  <a:ea typeface="楷体" panose="02010609060101010101" charset="-122"/>
                </a:rPr>
                <a:t>+    =</a:t>
              </a:r>
              <a:endParaRPr lang="en-US" altLang="zh-CN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098537" y="2731673"/>
              <a:ext cx="415912" cy="41666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977983" y="2731673"/>
              <a:ext cx="415912" cy="41666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4580" name="组合 19"/>
          <p:cNvGrpSpPr/>
          <p:nvPr/>
        </p:nvGrpSpPr>
        <p:grpSpPr>
          <a:xfrm>
            <a:off x="1482725" y="2961322"/>
            <a:ext cx="2173288" cy="523220"/>
            <a:chOff x="1220677" y="2668060"/>
            <a:chExt cx="2173218" cy="522565"/>
          </a:xfrm>
        </p:grpSpPr>
        <p:sp>
          <p:nvSpPr>
            <p:cNvPr id="21" name="矩形 20"/>
            <p:cNvSpPr/>
            <p:nvPr/>
          </p:nvSpPr>
          <p:spPr>
            <a:xfrm>
              <a:off x="1220677" y="2731481"/>
              <a:ext cx="415912" cy="41699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4613" name="TextBox 29"/>
            <p:cNvSpPr txBox="1"/>
            <p:nvPr/>
          </p:nvSpPr>
          <p:spPr>
            <a:xfrm>
              <a:off x="1651631" y="2668060"/>
              <a:ext cx="1641469" cy="5225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800" b="1" kern="1200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</a:pPr>
              <a:r>
                <a:rPr lang="en-US" altLang="zh-CN">
                  <a:latin typeface="楷体" panose="02010609060101010101" charset="-122"/>
                  <a:ea typeface="楷体" panose="02010609060101010101" charset="-122"/>
                </a:rPr>
                <a:t>+    =</a:t>
              </a:r>
              <a:endParaRPr lang="en-US" altLang="zh-CN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098537" y="2731481"/>
              <a:ext cx="415912" cy="41699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977983" y="2731481"/>
              <a:ext cx="415912" cy="41699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4581" name="组合 24"/>
          <p:cNvGrpSpPr/>
          <p:nvPr/>
        </p:nvGrpSpPr>
        <p:grpSpPr>
          <a:xfrm>
            <a:off x="1482725" y="3572516"/>
            <a:ext cx="2173288" cy="523220"/>
            <a:chOff x="1220677" y="2668060"/>
            <a:chExt cx="2173218" cy="522564"/>
          </a:xfrm>
        </p:grpSpPr>
        <p:sp>
          <p:nvSpPr>
            <p:cNvPr id="26" name="矩形 25"/>
            <p:cNvSpPr/>
            <p:nvPr/>
          </p:nvSpPr>
          <p:spPr>
            <a:xfrm>
              <a:off x="1220677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4609" name="TextBox 29"/>
            <p:cNvSpPr txBox="1"/>
            <p:nvPr/>
          </p:nvSpPr>
          <p:spPr>
            <a:xfrm>
              <a:off x="1651631" y="2668060"/>
              <a:ext cx="1641469" cy="5225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800" b="1" kern="1200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</a:pPr>
              <a:r>
                <a:rPr lang="en-US" altLang="zh-CN">
                  <a:latin typeface="楷体" panose="02010609060101010101" charset="-122"/>
                  <a:ea typeface="楷体" panose="02010609060101010101" charset="-122"/>
                </a:rPr>
                <a:t>+    =</a:t>
              </a:r>
              <a:endParaRPr lang="en-US" altLang="zh-CN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098537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977983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4582" name="组合 34"/>
          <p:cNvGrpSpPr/>
          <p:nvPr/>
        </p:nvGrpSpPr>
        <p:grpSpPr>
          <a:xfrm>
            <a:off x="5149850" y="2351725"/>
            <a:ext cx="2173288" cy="523220"/>
            <a:chOff x="1220677" y="2668060"/>
            <a:chExt cx="2173218" cy="524153"/>
          </a:xfrm>
        </p:grpSpPr>
        <p:sp>
          <p:nvSpPr>
            <p:cNvPr id="36" name="矩形 35"/>
            <p:cNvSpPr/>
            <p:nvPr/>
          </p:nvSpPr>
          <p:spPr>
            <a:xfrm>
              <a:off x="1220677" y="2731673"/>
              <a:ext cx="415912" cy="41666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4605" name="TextBox 29"/>
            <p:cNvSpPr txBox="1"/>
            <p:nvPr/>
          </p:nvSpPr>
          <p:spPr>
            <a:xfrm>
              <a:off x="1650876" y="2668060"/>
              <a:ext cx="1643009" cy="5241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800" b="1" kern="1200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</a:pPr>
              <a:r>
                <a:rPr lang="en-US" altLang="zh-CN">
                  <a:latin typeface="楷体" panose="02010609060101010101" charset="-122"/>
                  <a:ea typeface="楷体" panose="02010609060101010101" charset="-122"/>
                </a:rPr>
                <a:t>-    =</a:t>
              </a:r>
              <a:endParaRPr lang="zh-CN" altLang="en-US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098537" y="2731673"/>
              <a:ext cx="415912" cy="41666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977983" y="2731673"/>
              <a:ext cx="415912" cy="41666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4583" name="组合 39"/>
          <p:cNvGrpSpPr/>
          <p:nvPr/>
        </p:nvGrpSpPr>
        <p:grpSpPr>
          <a:xfrm>
            <a:off x="5149850" y="2961322"/>
            <a:ext cx="2173288" cy="523220"/>
            <a:chOff x="1220677" y="2668060"/>
            <a:chExt cx="2173218" cy="522565"/>
          </a:xfrm>
        </p:grpSpPr>
        <p:sp>
          <p:nvSpPr>
            <p:cNvPr id="41" name="矩形 40"/>
            <p:cNvSpPr/>
            <p:nvPr/>
          </p:nvSpPr>
          <p:spPr>
            <a:xfrm>
              <a:off x="1220677" y="2731481"/>
              <a:ext cx="415912" cy="41699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4601" name="TextBox 29"/>
            <p:cNvSpPr txBox="1"/>
            <p:nvPr/>
          </p:nvSpPr>
          <p:spPr>
            <a:xfrm>
              <a:off x="1650876" y="2668060"/>
              <a:ext cx="1643009" cy="5225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800" b="1" kern="1200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</a:pPr>
              <a:r>
                <a:rPr lang="en-US" altLang="zh-CN">
                  <a:latin typeface="楷体" panose="02010609060101010101" charset="-122"/>
                  <a:ea typeface="楷体" panose="02010609060101010101" charset="-122"/>
                </a:rPr>
                <a:t>-    =</a:t>
              </a:r>
              <a:endParaRPr lang="zh-CN" altLang="en-US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098537" y="2731481"/>
              <a:ext cx="415912" cy="41699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977983" y="2731481"/>
              <a:ext cx="415912" cy="41699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4584" name="组合 44"/>
          <p:cNvGrpSpPr/>
          <p:nvPr/>
        </p:nvGrpSpPr>
        <p:grpSpPr>
          <a:xfrm>
            <a:off x="5149850" y="3572516"/>
            <a:ext cx="2173288" cy="523220"/>
            <a:chOff x="1220677" y="2668060"/>
            <a:chExt cx="2173218" cy="522564"/>
          </a:xfrm>
        </p:grpSpPr>
        <p:sp>
          <p:nvSpPr>
            <p:cNvPr id="46" name="矩形 45"/>
            <p:cNvSpPr/>
            <p:nvPr/>
          </p:nvSpPr>
          <p:spPr>
            <a:xfrm>
              <a:off x="1220677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4597" name="TextBox 29"/>
            <p:cNvSpPr txBox="1"/>
            <p:nvPr/>
          </p:nvSpPr>
          <p:spPr>
            <a:xfrm>
              <a:off x="1650876" y="2668060"/>
              <a:ext cx="1643009" cy="5225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800" b="1" kern="1200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</a:pPr>
              <a:r>
                <a:rPr lang="en-US" altLang="zh-CN">
                  <a:latin typeface="楷体" panose="02010609060101010101" charset="-122"/>
                  <a:ea typeface="楷体" panose="02010609060101010101" charset="-122"/>
                </a:rPr>
                <a:t>-    =</a:t>
              </a:r>
              <a:endParaRPr lang="zh-CN" altLang="en-US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098537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2977983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rot="21042976">
            <a:off x="1354142" y="1602105"/>
            <a:ext cx="498475" cy="496888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 rot="617864">
            <a:off x="2030417" y="1648145"/>
            <a:ext cx="498475" cy="498475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 rot="602244">
            <a:off x="2670179" y="1608457"/>
            <a:ext cx="498475" cy="498475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7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 rot="21073850">
            <a:off x="3351213" y="1649732"/>
            <a:ext cx="496888" cy="498475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0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rot="21073850">
            <a:off x="4013200" y="1635445"/>
            <a:ext cx="496888" cy="498475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8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89475" y="1608457"/>
            <a:ext cx="496888" cy="498475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 rot="574694">
            <a:off x="5345117" y="1648145"/>
            <a:ext cx="498475" cy="498475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 rot="20982196">
            <a:off x="6040442" y="1610045"/>
            <a:ext cx="498475" cy="498475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1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77025" y="1633857"/>
            <a:ext cx="496888" cy="498475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 rot="569320">
            <a:off x="7413629" y="1614807"/>
            <a:ext cx="498475" cy="498475"/>
          </a:xfrm>
          <a:prstGeom prst="rect">
            <a:avLst/>
          </a:prstGeom>
          <a:solidFill>
            <a:srgbClr val="E5C5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9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grpSp>
        <p:nvGrpSpPr>
          <p:cNvPr id="3" name="组合 24"/>
          <p:cNvGrpSpPr/>
          <p:nvPr/>
        </p:nvGrpSpPr>
        <p:grpSpPr>
          <a:xfrm>
            <a:off x="1482725" y="4182116"/>
            <a:ext cx="2173288" cy="523220"/>
            <a:chOff x="1220677" y="2668060"/>
            <a:chExt cx="2173218" cy="522564"/>
          </a:xfrm>
        </p:grpSpPr>
        <p:sp>
          <p:nvSpPr>
            <p:cNvPr id="4" name="矩形 3"/>
            <p:cNvSpPr/>
            <p:nvPr/>
          </p:nvSpPr>
          <p:spPr>
            <a:xfrm>
              <a:off x="1220677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16" name="TextBox 29"/>
            <p:cNvSpPr txBox="1"/>
            <p:nvPr/>
          </p:nvSpPr>
          <p:spPr>
            <a:xfrm>
              <a:off x="1651631" y="2668060"/>
              <a:ext cx="1641469" cy="5225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800" b="1" kern="1200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</a:pPr>
              <a:r>
                <a:rPr lang="en-US" altLang="zh-CN">
                  <a:latin typeface="楷体" panose="02010609060101010101" charset="-122"/>
                  <a:ea typeface="楷体" panose="02010609060101010101" charset="-122"/>
                </a:rPr>
                <a:t>+    =</a:t>
              </a:r>
              <a:endParaRPr lang="en-US" altLang="zh-CN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098537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977983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grpSp>
        <p:nvGrpSpPr>
          <p:cNvPr id="22" name="组合 44"/>
          <p:cNvGrpSpPr/>
          <p:nvPr/>
        </p:nvGrpSpPr>
        <p:grpSpPr>
          <a:xfrm>
            <a:off x="5149850" y="4182116"/>
            <a:ext cx="2173288" cy="523220"/>
            <a:chOff x="1220677" y="2668060"/>
            <a:chExt cx="2173218" cy="522564"/>
          </a:xfrm>
        </p:grpSpPr>
        <p:sp>
          <p:nvSpPr>
            <p:cNvPr id="25" name="矩形 24"/>
            <p:cNvSpPr/>
            <p:nvPr/>
          </p:nvSpPr>
          <p:spPr>
            <a:xfrm>
              <a:off x="1220677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27" name="TextBox 29"/>
            <p:cNvSpPr txBox="1"/>
            <p:nvPr/>
          </p:nvSpPr>
          <p:spPr>
            <a:xfrm>
              <a:off x="1650876" y="2668060"/>
              <a:ext cx="1643009" cy="5225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800" b="1" kern="1200">
                  <a:solidFill>
                    <a:schemeClr val="tx1"/>
                  </a:solidFill>
                  <a:latin typeface="+mn-lt"/>
                  <a:ea typeface="黑体" panose="02010609060101010101" pitchFamily="49" charset="-122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</a:pPr>
              <a:r>
                <a:rPr lang="en-US" altLang="zh-CN">
                  <a:latin typeface="楷体" panose="02010609060101010101" charset="-122"/>
                  <a:ea typeface="楷体" panose="02010609060101010101" charset="-122"/>
                </a:rPr>
                <a:t>-    =</a:t>
              </a:r>
              <a:endParaRPr lang="zh-CN" altLang="en-US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098537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977983" y="2731481"/>
              <a:ext cx="415912" cy="416991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477645" y="2331722"/>
            <a:ext cx="217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257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148580" y="2331722"/>
            <a:ext cx="217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725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477645" y="2937512"/>
            <a:ext cx="217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134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148580" y="2937512"/>
            <a:ext cx="217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431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477645" y="3543302"/>
            <a:ext cx="217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459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148580" y="3543302"/>
            <a:ext cx="217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954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477645" y="4149092"/>
            <a:ext cx="217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628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148580" y="4149092"/>
            <a:ext cx="217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862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214370" y="4716145"/>
            <a:ext cx="2456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（</a:t>
            </a:r>
            <a:r>
              <a:rPr lang="zh-CN" altLang="en-US" sz="18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答案不唯一</a:t>
            </a: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）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pic>
        <p:nvPicPr>
          <p:cNvPr id="2461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293600" y="105156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7" grpId="0"/>
      <p:bldP spid="47" grpId="0"/>
      <p:bldP spid="52" grpId="0"/>
      <p:bldP spid="55" grpId="0"/>
      <p:bldP spid="57" grpId="0"/>
      <p:bldP spid="59" grpId="0"/>
      <p:bldP spid="60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338" name="Group 7"/>
          <p:cNvGrpSpPr/>
          <p:nvPr/>
        </p:nvGrpSpPr>
        <p:grpSpPr>
          <a:xfrm>
            <a:off x="1209675" y="839788"/>
            <a:ext cx="5727700" cy="554038"/>
            <a:chOff x="0" y="0"/>
            <a:chExt cx="3608" cy="349"/>
          </a:xfrm>
        </p:grpSpPr>
        <p:sp>
          <p:nvSpPr>
            <p:cNvPr id="14339" name="Rectangle 13"/>
            <p:cNvSpPr/>
            <p:nvPr/>
          </p:nvSpPr>
          <p:spPr>
            <a:xfrm>
              <a:off x="0" y="0"/>
              <a:ext cx="3608" cy="3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用  </a:t>
              </a:r>
              <a:r>
                <a:rPr lang="zh-CN" altLang="en-US" sz="15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</a:t>
              </a:r>
              <a:r>
                <a:rPr lang="zh-CN" altLang="en-US" sz="30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摆一摆。</a:t>
              </a:r>
              <a:endParaRPr lang="en-US" altLang="zh-CN" sz="3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4340" name="Picture 5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18" y="72"/>
              <a:ext cx="230" cy="22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Text Box 59"/>
          <p:cNvSpPr txBox="1">
            <a:spLocks noChangeArrowheads="1"/>
          </p:cNvSpPr>
          <p:nvPr/>
        </p:nvSpPr>
        <p:spPr bwMode="auto">
          <a:xfrm>
            <a:off x="863602" y="3355975"/>
            <a:ext cx="1223963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8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1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Text Box 59"/>
          <p:cNvSpPr txBox="1">
            <a:spLocks noChangeArrowheads="1"/>
          </p:cNvSpPr>
          <p:nvPr/>
        </p:nvSpPr>
        <p:spPr bwMode="auto">
          <a:xfrm>
            <a:off x="2498729" y="3348038"/>
            <a:ext cx="1223963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7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2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4157663" y="3346450"/>
            <a:ext cx="130333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" name="Text Box 59"/>
          <p:cNvSpPr txBox="1">
            <a:spLocks noChangeArrowheads="1"/>
          </p:cNvSpPr>
          <p:nvPr/>
        </p:nvSpPr>
        <p:spPr bwMode="auto">
          <a:xfrm>
            <a:off x="5845179" y="3354388"/>
            <a:ext cx="1223963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 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grpSp>
        <p:nvGrpSpPr>
          <p:cNvPr id="11" name="Group 12"/>
          <p:cNvGrpSpPr/>
          <p:nvPr/>
        </p:nvGrpSpPr>
        <p:grpSpPr>
          <a:xfrm>
            <a:off x="962025" y="2574925"/>
            <a:ext cx="1003300" cy="1301750"/>
            <a:chOff x="0" y="0"/>
            <a:chExt cx="632" cy="820"/>
          </a:xfrm>
        </p:grpSpPr>
        <p:sp>
          <p:nvSpPr>
            <p:cNvPr id="12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9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grpSp>
          <p:nvGrpSpPr>
            <p:cNvPr id="12295" name="Group 14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2296" name="Group 15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13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9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sp>
            <p:nvSpPr>
              <p:cNvPr id="20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2606675" y="2574925"/>
            <a:ext cx="1003300" cy="1301750"/>
            <a:chOff x="0" y="0"/>
            <a:chExt cx="632" cy="820"/>
          </a:xfrm>
        </p:grpSpPr>
        <p:sp>
          <p:nvSpPr>
            <p:cNvPr id="27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9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grpSp>
          <p:nvGrpSpPr>
            <p:cNvPr id="12303" name="Group 22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2304" name="Group 23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28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6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sp>
            <p:nvSpPr>
              <p:cNvPr id="42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</p:grpSp>
      <p:grpSp>
        <p:nvGrpSpPr>
          <p:cNvPr id="43" name="Group 28"/>
          <p:cNvGrpSpPr/>
          <p:nvPr/>
        </p:nvGrpSpPr>
        <p:grpSpPr>
          <a:xfrm>
            <a:off x="4303713" y="2574925"/>
            <a:ext cx="1003300" cy="1301750"/>
            <a:chOff x="0" y="0"/>
            <a:chExt cx="632" cy="820"/>
          </a:xfrm>
        </p:grpSpPr>
        <p:sp>
          <p:nvSpPr>
            <p:cNvPr id="45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9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grpSp>
          <p:nvGrpSpPr>
            <p:cNvPr id="12311" name="Group 30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2312" name="Group 31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46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2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sp>
            <p:nvSpPr>
              <p:cNvPr id="53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</p:grpSp>
      <p:grpSp>
        <p:nvGrpSpPr>
          <p:cNvPr id="59" name="Group 36"/>
          <p:cNvGrpSpPr/>
          <p:nvPr/>
        </p:nvGrpSpPr>
        <p:grpSpPr>
          <a:xfrm>
            <a:off x="5948363" y="2574925"/>
            <a:ext cx="1003300" cy="1301750"/>
            <a:chOff x="0" y="0"/>
            <a:chExt cx="632" cy="820"/>
          </a:xfrm>
        </p:grpSpPr>
        <p:sp>
          <p:nvSpPr>
            <p:cNvPr id="60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9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grpSp>
          <p:nvGrpSpPr>
            <p:cNvPr id="12319" name="Group 38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2320" name="Group 39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61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69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  <p:sp>
            <p:nvSpPr>
              <p:cNvPr id="70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727078" y="3878264"/>
            <a:ext cx="1387475" cy="1226820"/>
            <a:chOff x="1176" y="5635"/>
            <a:chExt cx="2184" cy="1932"/>
          </a:xfrm>
        </p:grpSpPr>
        <p:sp>
          <p:nvSpPr>
            <p:cNvPr id="72" name="Rectangle 7"/>
            <p:cNvSpPr>
              <a:spLocks noChangeArrowheads="1"/>
            </p:cNvSpPr>
            <p:nvPr/>
          </p:nvSpPr>
          <p:spPr bwMode="auto">
            <a:xfrm>
              <a:off x="1757" y="5635"/>
              <a:ext cx="109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9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73" name="Rectangle 8"/>
            <p:cNvSpPr>
              <a:spLocks noChangeArrowheads="1"/>
            </p:cNvSpPr>
            <p:nvPr/>
          </p:nvSpPr>
          <p:spPr bwMode="auto">
            <a:xfrm>
              <a:off x="1176" y="6743"/>
              <a:ext cx="106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1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74" name="Rectangle 8"/>
            <p:cNvSpPr>
              <a:spLocks noChangeArrowheads="1"/>
            </p:cNvSpPr>
            <p:nvPr/>
          </p:nvSpPr>
          <p:spPr bwMode="auto">
            <a:xfrm>
              <a:off x="2330" y="6743"/>
              <a:ext cx="1030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8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75" name="Line 144"/>
            <p:cNvSpPr>
              <a:spLocks noChangeShapeType="1"/>
            </p:cNvSpPr>
            <p:nvPr/>
          </p:nvSpPr>
          <p:spPr bwMode="auto">
            <a:xfrm flipH="1">
              <a:off x="1736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" name="Line 145"/>
            <p:cNvSpPr>
              <a:spLocks noChangeShapeType="1"/>
            </p:cNvSpPr>
            <p:nvPr/>
          </p:nvSpPr>
          <p:spPr bwMode="auto">
            <a:xfrm flipH="1" flipV="1">
              <a:off x="2293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320927" y="3878264"/>
            <a:ext cx="1387475" cy="1226820"/>
            <a:chOff x="1176" y="5635"/>
            <a:chExt cx="2184" cy="1932"/>
          </a:xfrm>
        </p:grpSpPr>
        <p:sp>
          <p:nvSpPr>
            <p:cNvPr id="78" name="Rectangle 7"/>
            <p:cNvSpPr>
              <a:spLocks noChangeArrowheads="1"/>
            </p:cNvSpPr>
            <p:nvPr/>
          </p:nvSpPr>
          <p:spPr bwMode="auto">
            <a:xfrm>
              <a:off x="1757" y="5635"/>
              <a:ext cx="109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9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79" name="Rectangle 8"/>
            <p:cNvSpPr>
              <a:spLocks noChangeArrowheads="1"/>
            </p:cNvSpPr>
            <p:nvPr/>
          </p:nvSpPr>
          <p:spPr bwMode="auto">
            <a:xfrm>
              <a:off x="1176" y="6743"/>
              <a:ext cx="106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2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80" name="Rectangle 8"/>
            <p:cNvSpPr>
              <a:spLocks noChangeArrowheads="1"/>
            </p:cNvSpPr>
            <p:nvPr/>
          </p:nvSpPr>
          <p:spPr bwMode="auto">
            <a:xfrm>
              <a:off x="2330" y="6743"/>
              <a:ext cx="1030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7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81" name="Line 144"/>
            <p:cNvSpPr>
              <a:spLocks noChangeShapeType="1"/>
            </p:cNvSpPr>
            <p:nvPr/>
          </p:nvSpPr>
          <p:spPr bwMode="auto">
            <a:xfrm flipH="1">
              <a:off x="1736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" name="Line 145"/>
            <p:cNvSpPr>
              <a:spLocks noChangeShapeType="1"/>
            </p:cNvSpPr>
            <p:nvPr/>
          </p:nvSpPr>
          <p:spPr bwMode="auto">
            <a:xfrm flipH="1" flipV="1">
              <a:off x="2293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041775" y="3878264"/>
            <a:ext cx="1385888" cy="1226820"/>
            <a:chOff x="1176" y="5635"/>
            <a:chExt cx="2184" cy="1932"/>
          </a:xfrm>
        </p:grpSpPr>
        <p:sp>
          <p:nvSpPr>
            <p:cNvPr id="84" name="Rectangle 7"/>
            <p:cNvSpPr>
              <a:spLocks noChangeArrowheads="1"/>
            </p:cNvSpPr>
            <p:nvPr/>
          </p:nvSpPr>
          <p:spPr bwMode="auto">
            <a:xfrm>
              <a:off x="1757" y="5635"/>
              <a:ext cx="109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9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85" name="Rectangle 8"/>
            <p:cNvSpPr>
              <a:spLocks noChangeArrowheads="1"/>
            </p:cNvSpPr>
            <p:nvPr/>
          </p:nvSpPr>
          <p:spPr bwMode="auto">
            <a:xfrm>
              <a:off x="1176" y="6743"/>
              <a:ext cx="106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3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86" name="Rectangle 8"/>
            <p:cNvSpPr>
              <a:spLocks noChangeArrowheads="1"/>
            </p:cNvSpPr>
            <p:nvPr/>
          </p:nvSpPr>
          <p:spPr bwMode="auto">
            <a:xfrm>
              <a:off x="2330" y="6743"/>
              <a:ext cx="1030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6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87" name="Line 144"/>
            <p:cNvSpPr>
              <a:spLocks noChangeShapeType="1"/>
            </p:cNvSpPr>
            <p:nvPr/>
          </p:nvSpPr>
          <p:spPr bwMode="auto">
            <a:xfrm flipH="1">
              <a:off x="1736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8" name="Line 145"/>
            <p:cNvSpPr>
              <a:spLocks noChangeShapeType="1"/>
            </p:cNvSpPr>
            <p:nvPr/>
          </p:nvSpPr>
          <p:spPr bwMode="auto">
            <a:xfrm flipH="1" flipV="1">
              <a:off x="2293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741035" y="3878264"/>
            <a:ext cx="1385888" cy="1226820"/>
            <a:chOff x="1176" y="5635"/>
            <a:chExt cx="2184" cy="1932"/>
          </a:xfrm>
        </p:grpSpPr>
        <p:sp>
          <p:nvSpPr>
            <p:cNvPr id="90" name="Rectangle 7"/>
            <p:cNvSpPr>
              <a:spLocks noChangeArrowheads="1"/>
            </p:cNvSpPr>
            <p:nvPr/>
          </p:nvSpPr>
          <p:spPr bwMode="auto">
            <a:xfrm>
              <a:off x="1757" y="5635"/>
              <a:ext cx="109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9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91" name="Rectangle 8"/>
            <p:cNvSpPr>
              <a:spLocks noChangeArrowheads="1"/>
            </p:cNvSpPr>
            <p:nvPr/>
          </p:nvSpPr>
          <p:spPr bwMode="auto">
            <a:xfrm>
              <a:off x="1176" y="6743"/>
              <a:ext cx="1065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4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92" name="Rectangle 8"/>
            <p:cNvSpPr>
              <a:spLocks noChangeArrowheads="1"/>
            </p:cNvSpPr>
            <p:nvPr/>
          </p:nvSpPr>
          <p:spPr bwMode="auto">
            <a:xfrm>
              <a:off x="2330" y="6743"/>
              <a:ext cx="1030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+mn-cs"/>
                </a:rPr>
                <a:t>5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endParaRPr>
            </a:p>
          </p:txBody>
        </p:sp>
        <p:sp>
          <p:nvSpPr>
            <p:cNvPr id="93" name="Line 144"/>
            <p:cNvSpPr>
              <a:spLocks noChangeShapeType="1"/>
            </p:cNvSpPr>
            <p:nvPr/>
          </p:nvSpPr>
          <p:spPr bwMode="auto">
            <a:xfrm flipH="1">
              <a:off x="1736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4" name="Line 145"/>
            <p:cNvSpPr>
              <a:spLocks noChangeShapeType="1"/>
            </p:cNvSpPr>
            <p:nvPr/>
          </p:nvSpPr>
          <p:spPr bwMode="auto">
            <a:xfrm flipH="1" flipV="1">
              <a:off x="2293" y="6354"/>
              <a:ext cx="567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95" name="Picture 5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82654" y="1770064"/>
            <a:ext cx="365125" cy="357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6" name="Picture 5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989" y="1770064"/>
            <a:ext cx="365125" cy="357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7" name="Picture 5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5324" y="1770064"/>
            <a:ext cx="365125" cy="357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8" name="Picture 5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46659" y="1770064"/>
            <a:ext cx="365125" cy="357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9" name="Picture 5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67991" y="1770064"/>
            <a:ext cx="365125" cy="357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5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89329" y="1770064"/>
            <a:ext cx="365125" cy="357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5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10664" y="1770064"/>
            <a:ext cx="365125" cy="357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5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31997" y="1770064"/>
            <a:ext cx="365125" cy="357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5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53334" y="1770064"/>
            <a:ext cx="365125" cy="357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9236 0 E" pathEditMode="relative" ptsTypes="">
                                      <p:cBhvr>
                                        <p:cTn id="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9236 0 E" pathEditMode="relative" ptsTypes="">
                                      <p:cBhvr>
                                        <p:cTn id="1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9236 0 E" pathEditMode="relative" ptsTypes="">
                                      <p:cBhvr>
                                        <p:cTn id="3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9236 0 E" pathEditMode="relative" ptsTypes="">
                                      <p:cBhvr>
                                        <p:cTn id="4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09" name="TextBox 1"/>
          <p:cNvSpPr txBox="1"/>
          <p:nvPr/>
        </p:nvSpPr>
        <p:spPr>
          <a:xfrm>
            <a:off x="766766" y="2112012"/>
            <a:ext cx="598241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1.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410" name="TextBox 2"/>
          <p:cNvSpPr txBox="1"/>
          <p:nvPr/>
        </p:nvSpPr>
        <p:spPr>
          <a:xfrm>
            <a:off x="1639888" y="3043875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411" name="TextBox 5"/>
          <p:cNvSpPr txBox="1"/>
          <p:nvPr/>
        </p:nvSpPr>
        <p:spPr>
          <a:xfrm>
            <a:off x="2373313" y="305340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7412" name="组合 12"/>
          <p:cNvGrpSpPr/>
          <p:nvPr/>
        </p:nvGrpSpPr>
        <p:grpSpPr>
          <a:xfrm rot="8040756">
            <a:off x="1919292" y="2758125"/>
            <a:ext cx="536575" cy="517525"/>
            <a:chOff x="3288155" y="1717964"/>
            <a:chExt cx="538731" cy="51723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3298454" y="1718555"/>
              <a:ext cx="0" cy="5172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3286065" y="2227890"/>
              <a:ext cx="5387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1930404" y="2104074"/>
            <a:ext cx="466725" cy="4699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92517" y="3035935"/>
            <a:ext cx="468313" cy="47148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grpSp>
        <p:nvGrpSpPr>
          <p:cNvPr id="17417" name="组合 17"/>
          <p:cNvGrpSpPr/>
          <p:nvPr/>
        </p:nvGrpSpPr>
        <p:grpSpPr>
          <a:xfrm rot="-2689031">
            <a:off x="3563938" y="2350137"/>
            <a:ext cx="538162" cy="517525"/>
            <a:chOff x="3288155" y="1717964"/>
            <a:chExt cx="538731" cy="517236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3297369" y="1714866"/>
              <a:ext cx="0" cy="5172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288922" y="2216668"/>
              <a:ext cx="53873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420" name="TextBox 20"/>
          <p:cNvSpPr txBox="1"/>
          <p:nvPr/>
        </p:nvSpPr>
        <p:spPr>
          <a:xfrm>
            <a:off x="3259138" y="1988187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421" name="TextBox 21"/>
          <p:cNvSpPr txBox="1"/>
          <p:nvPr/>
        </p:nvSpPr>
        <p:spPr>
          <a:xfrm>
            <a:off x="4060825" y="1988187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7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422" name="TextBox 22"/>
          <p:cNvSpPr txBox="1"/>
          <p:nvPr/>
        </p:nvSpPr>
        <p:spPr>
          <a:xfrm>
            <a:off x="4883150" y="2581912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7423" name="组合 23"/>
          <p:cNvGrpSpPr/>
          <p:nvPr/>
        </p:nvGrpSpPr>
        <p:grpSpPr>
          <a:xfrm rot="2610950">
            <a:off x="5365750" y="2585087"/>
            <a:ext cx="539750" cy="517525"/>
            <a:chOff x="3288155" y="1717964"/>
            <a:chExt cx="538731" cy="517236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3297499" y="1717952"/>
              <a:ext cx="0" cy="5172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3286193" y="2225677"/>
              <a:ext cx="53873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426" name="TextBox 26"/>
          <p:cNvSpPr txBox="1"/>
          <p:nvPr/>
        </p:nvSpPr>
        <p:spPr>
          <a:xfrm>
            <a:off x="5668963" y="218345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668966" y="2970850"/>
            <a:ext cx="466725" cy="47148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43729" y="2123125"/>
            <a:ext cx="466725" cy="47148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7429" name="TextBox 29"/>
          <p:cNvSpPr txBox="1"/>
          <p:nvPr/>
        </p:nvSpPr>
        <p:spPr>
          <a:xfrm>
            <a:off x="6981825" y="2901000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7430" name="组合 30"/>
          <p:cNvGrpSpPr/>
          <p:nvPr/>
        </p:nvGrpSpPr>
        <p:grpSpPr>
          <a:xfrm rot="-8208222">
            <a:off x="7331079" y="2545400"/>
            <a:ext cx="538163" cy="517525"/>
            <a:chOff x="3288155" y="1717964"/>
            <a:chExt cx="538731" cy="517236"/>
          </a:xfrm>
        </p:grpSpPr>
        <p:cxnSp>
          <p:nvCxnSpPr>
            <p:cNvPr id="32" name="直接连接符 31"/>
            <p:cNvCxnSpPr/>
            <p:nvPr/>
          </p:nvCxnSpPr>
          <p:spPr>
            <a:xfrm flipH="1">
              <a:off x="3297244" y="1718199"/>
              <a:ext cx="0" cy="5172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3291535" y="2225875"/>
              <a:ext cx="53873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433" name="TextBox 33"/>
          <p:cNvSpPr txBox="1"/>
          <p:nvPr/>
        </p:nvSpPr>
        <p:spPr>
          <a:xfrm>
            <a:off x="7980363" y="2502537"/>
            <a:ext cx="391454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81201" y="2077085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8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44901" y="3016885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19764" y="2945448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81826" y="2075498"/>
            <a:ext cx="365806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438" name="文本框 3"/>
          <p:cNvSpPr txBox="1"/>
          <p:nvPr/>
        </p:nvSpPr>
        <p:spPr>
          <a:xfrm>
            <a:off x="3463928" y="673737"/>
            <a:ext cx="2864887" cy="430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（教材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P52 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做一做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1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）</a:t>
            </a:r>
            <a:endParaRPr lang="zh-CN" altLang="en-US" sz="2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过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3" name="文本框 3"/>
          <p:cNvSpPr txBox="1"/>
          <p:nvPr/>
        </p:nvSpPr>
        <p:spPr>
          <a:xfrm>
            <a:off x="3463928" y="371477"/>
            <a:ext cx="2864887" cy="43088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（教材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P52 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做一做</a:t>
            </a:r>
            <a:r>
              <a:rPr lang="en-US" altLang="zh-CN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2</a:t>
            </a:r>
            <a:r>
              <a:rPr lang="zh-CN" altLang="en-US" sz="2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）</a:t>
            </a:r>
            <a:endParaRPr lang="zh-CN" altLang="en-US" sz="2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434" name="TextBox 2"/>
          <p:cNvSpPr txBox="1"/>
          <p:nvPr/>
        </p:nvSpPr>
        <p:spPr>
          <a:xfrm>
            <a:off x="1339854" y="949327"/>
            <a:ext cx="2982913" cy="95410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buSz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）圈出能组成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buSz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的两个数。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435" name="TextBox 3"/>
          <p:cNvSpPr txBox="1"/>
          <p:nvPr/>
        </p:nvSpPr>
        <p:spPr>
          <a:xfrm>
            <a:off x="4918079" y="949327"/>
            <a:ext cx="2982913" cy="95410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buSz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）圈出能组成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buSz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的两个数。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436" name="TextBox 1"/>
          <p:cNvSpPr txBox="1"/>
          <p:nvPr/>
        </p:nvSpPr>
        <p:spPr>
          <a:xfrm>
            <a:off x="730253" y="819152"/>
            <a:ext cx="598241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buSzTx/>
            </a:pPr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2.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200154" y="1924052"/>
            <a:ext cx="3446463" cy="2676525"/>
          </a:xfrm>
          <a:prstGeom prst="round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2  6  1  9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4  3  7  2 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5  4  8  1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913317" y="1924052"/>
            <a:ext cx="3444875" cy="2676525"/>
          </a:xfrm>
          <a:prstGeom prst="round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6  1  7  8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3  2  4  1 </a:t>
            </a:r>
            <a:endParaRPr kumimoji="0" lang="en-US" altLang="zh-CN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9  4  5  3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640205" y="2238695"/>
            <a:ext cx="1270000" cy="5810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959475" y="2120902"/>
            <a:ext cx="1263650" cy="1530350"/>
          </a:xfrm>
          <a:custGeom>
            <a:avLst/>
            <a:gdLst>
              <a:gd name="connsiteX0" fmla="*/ 848400 w 1264295"/>
              <a:gd name="connsiteY0" fmla="*/ 68889 h 1530997"/>
              <a:gd name="connsiteX1" fmla="*/ 1097782 w 1264295"/>
              <a:gd name="connsiteY1" fmla="*/ 4235 h 1530997"/>
              <a:gd name="connsiteX2" fmla="*/ 1236327 w 1264295"/>
              <a:gd name="connsiteY2" fmla="*/ 161253 h 1530997"/>
              <a:gd name="connsiteX3" fmla="*/ 1236327 w 1264295"/>
              <a:gd name="connsiteY3" fmla="*/ 438344 h 1530997"/>
              <a:gd name="connsiteX4" fmla="*/ 940764 w 1264295"/>
              <a:gd name="connsiteY4" fmla="*/ 835507 h 1530997"/>
              <a:gd name="connsiteX5" fmla="*/ 663673 w 1264295"/>
              <a:gd name="connsiteY5" fmla="*/ 1297326 h 1530997"/>
              <a:gd name="connsiteX6" fmla="*/ 405055 w 1264295"/>
              <a:gd name="connsiteY6" fmla="*/ 1528235 h 1530997"/>
              <a:gd name="connsiteX7" fmla="*/ 17127 w 1264295"/>
              <a:gd name="connsiteY7" fmla="*/ 1398926 h 1530997"/>
              <a:gd name="connsiteX8" fmla="*/ 91018 w 1264295"/>
              <a:gd name="connsiteY8" fmla="*/ 1029471 h 1530997"/>
              <a:gd name="connsiteX9" fmla="*/ 294218 w 1264295"/>
              <a:gd name="connsiteY9" fmla="*/ 780089 h 1530997"/>
              <a:gd name="connsiteX10" fmla="*/ 700618 w 1264295"/>
              <a:gd name="connsiteY10" fmla="*/ 318271 h 1530997"/>
              <a:gd name="connsiteX11" fmla="*/ 848400 w 1264295"/>
              <a:gd name="connsiteY11" fmla="*/ 68889 h 153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64295" h="1530997">
                <a:moveTo>
                  <a:pt x="848400" y="68889"/>
                </a:moveTo>
                <a:cubicBezTo>
                  <a:pt x="914594" y="16550"/>
                  <a:pt x="1033128" y="-11159"/>
                  <a:pt x="1097782" y="4235"/>
                </a:cubicBezTo>
                <a:cubicBezTo>
                  <a:pt x="1162436" y="19629"/>
                  <a:pt x="1213236" y="88902"/>
                  <a:pt x="1236327" y="161253"/>
                </a:cubicBezTo>
                <a:cubicBezTo>
                  <a:pt x="1259418" y="233605"/>
                  <a:pt x="1285587" y="325969"/>
                  <a:pt x="1236327" y="438344"/>
                </a:cubicBezTo>
                <a:cubicBezTo>
                  <a:pt x="1187067" y="550719"/>
                  <a:pt x="1036206" y="692343"/>
                  <a:pt x="940764" y="835507"/>
                </a:cubicBezTo>
                <a:cubicBezTo>
                  <a:pt x="845322" y="978671"/>
                  <a:pt x="752958" y="1181871"/>
                  <a:pt x="663673" y="1297326"/>
                </a:cubicBezTo>
                <a:cubicBezTo>
                  <a:pt x="574388" y="1412781"/>
                  <a:pt x="512813" y="1511302"/>
                  <a:pt x="405055" y="1528235"/>
                </a:cubicBezTo>
                <a:cubicBezTo>
                  <a:pt x="297297" y="1545168"/>
                  <a:pt x="69466" y="1482053"/>
                  <a:pt x="17127" y="1398926"/>
                </a:cubicBezTo>
                <a:cubicBezTo>
                  <a:pt x="-35213" y="1315799"/>
                  <a:pt x="44836" y="1132610"/>
                  <a:pt x="91018" y="1029471"/>
                </a:cubicBezTo>
                <a:cubicBezTo>
                  <a:pt x="137200" y="926332"/>
                  <a:pt x="192618" y="898622"/>
                  <a:pt x="294218" y="780089"/>
                </a:cubicBezTo>
                <a:cubicBezTo>
                  <a:pt x="395818" y="661556"/>
                  <a:pt x="606715" y="436804"/>
                  <a:pt x="700618" y="318271"/>
                </a:cubicBezTo>
                <a:cubicBezTo>
                  <a:pt x="794521" y="199738"/>
                  <a:pt x="782206" y="121228"/>
                  <a:pt x="848400" y="68889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1763450" y="3039902"/>
            <a:ext cx="1160832" cy="1508170"/>
          </a:xfrm>
          <a:custGeom>
            <a:avLst/>
            <a:gdLst>
              <a:gd name="connsiteX0" fmla="*/ 0 w 1828"/>
              <a:gd name="connsiteY0" fmla="*/ 245 h 2375"/>
              <a:gd name="connsiteX1" fmla="*/ 161 w 1828"/>
              <a:gd name="connsiteY1" fmla="*/ 26 h 2375"/>
              <a:gd name="connsiteX2" fmla="*/ 510 w 1828"/>
              <a:gd name="connsiteY2" fmla="*/ 26 h 2375"/>
              <a:gd name="connsiteX3" fmla="*/ 772 w 1828"/>
              <a:gd name="connsiteY3" fmla="*/ 230 h 2375"/>
              <a:gd name="connsiteX4" fmla="*/ 1237 w 1828"/>
              <a:gd name="connsiteY4" fmla="*/ 885 h 2375"/>
              <a:gd name="connsiteX5" fmla="*/ 1747 w 1828"/>
              <a:gd name="connsiteY5" fmla="*/ 1598 h 2375"/>
              <a:gd name="connsiteX6" fmla="*/ 1819 w 1828"/>
              <a:gd name="connsiteY6" fmla="*/ 2107 h 2375"/>
              <a:gd name="connsiteX7" fmla="*/ 1674 w 1828"/>
              <a:gd name="connsiteY7" fmla="*/ 2310 h 2375"/>
              <a:gd name="connsiteX8" fmla="*/ 1397 w 1828"/>
              <a:gd name="connsiteY8" fmla="*/ 2339 h 2375"/>
              <a:gd name="connsiteX9" fmla="*/ 859 w 1828"/>
              <a:gd name="connsiteY9" fmla="*/ 1845 h 2375"/>
              <a:gd name="connsiteX10" fmla="*/ 104 w 1828"/>
              <a:gd name="connsiteY10" fmla="*/ 674 h 2375"/>
              <a:gd name="connsiteX11" fmla="*/ 0 w 1828"/>
              <a:gd name="connsiteY11" fmla="*/ 245 h 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28" h="2375">
                <a:moveTo>
                  <a:pt x="0" y="245"/>
                </a:moveTo>
                <a:cubicBezTo>
                  <a:pt x="-7" y="145"/>
                  <a:pt x="76" y="63"/>
                  <a:pt x="161" y="26"/>
                </a:cubicBezTo>
                <a:cubicBezTo>
                  <a:pt x="245" y="-10"/>
                  <a:pt x="408" y="-8"/>
                  <a:pt x="510" y="26"/>
                </a:cubicBezTo>
                <a:cubicBezTo>
                  <a:pt x="612" y="60"/>
                  <a:pt x="650" y="87"/>
                  <a:pt x="772" y="230"/>
                </a:cubicBezTo>
                <a:cubicBezTo>
                  <a:pt x="893" y="373"/>
                  <a:pt x="1237" y="885"/>
                  <a:pt x="1237" y="885"/>
                </a:cubicBezTo>
                <a:cubicBezTo>
                  <a:pt x="1400" y="1113"/>
                  <a:pt x="1650" y="1394"/>
                  <a:pt x="1747" y="1598"/>
                </a:cubicBezTo>
                <a:cubicBezTo>
                  <a:pt x="1844" y="1801"/>
                  <a:pt x="1832" y="1988"/>
                  <a:pt x="1819" y="2107"/>
                </a:cubicBezTo>
                <a:cubicBezTo>
                  <a:pt x="1807" y="2225"/>
                  <a:pt x="1744" y="2272"/>
                  <a:pt x="1674" y="2310"/>
                </a:cubicBezTo>
                <a:cubicBezTo>
                  <a:pt x="1604" y="2349"/>
                  <a:pt x="1533" y="2417"/>
                  <a:pt x="1397" y="2339"/>
                </a:cubicBezTo>
                <a:cubicBezTo>
                  <a:pt x="1262" y="2262"/>
                  <a:pt x="1058" y="2131"/>
                  <a:pt x="859" y="1845"/>
                </a:cubicBezTo>
                <a:cubicBezTo>
                  <a:pt x="660" y="1559"/>
                  <a:pt x="242" y="945"/>
                  <a:pt x="104" y="674"/>
                </a:cubicBezTo>
                <a:cubicBezTo>
                  <a:pt x="-34" y="402"/>
                  <a:pt x="8" y="344"/>
                  <a:pt x="0" y="245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007360" y="2208532"/>
            <a:ext cx="466090" cy="144335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1652588" y="3035302"/>
            <a:ext cx="1303338" cy="1497013"/>
          </a:xfrm>
          <a:custGeom>
            <a:avLst/>
            <a:gdLst>
              <a:gd name="connsiteX0" fmla="*/ 721320 w 1303211"/>
              <a:gd name="connsiteY0" fmla="*/ 95632 h 1497255"/>
              <a:gd name="connsiteX1" fmla="*/ 961466 w 1303211"/>
              <a:gd name="connsiteY1" fmla="*/ 21741 h 1497255"/>
              <a:gd name="connsiteX2" fmla="*/ 1109248 w 1303211"/>
              <a:gd name="connsiteY2" fmla="*/ 30978 h 1497255"/>
              <a:gd name="connsiteX3" fmla="*/ 1303211 w 1303211"/>
              <a:gd name="connsiteY3" fmla="*/ 363487 h 1497255"/>
              <a:gd name="connsiteX4" fmla="*/ 1109248 w 1303211"/>
              <a:gd name="connsiteY4" fmla="*/ 631341 h 1497255"/>
              <a:gd name="connsiteX5" fmla="*/ 481175 w 1303211"/>
              <a:gd name="connsiteY5" fmla="*/ 1481087 h 1497255"/>
              <a:gd name="connsiteX6" fmla="*/ 10120 w 1303211"/>
              <a:gd name="connsiteY6" fmla="*/ 1157814 h 1497255"/>
              <a:gd name="connsiteX7" fmla="*/ 204084 w 1303211"/>
              <a:gd name="connsiteY7" fmla="*/ 769887 h 1497255"/>
              <a:gd name="connsiteX8" fmla="*/ 721320 w 1303211"/>
              <a:gd name="connsiteY8" fmla="*/ 95632 h 1497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3211" h="1497255">
                <a:moveTo>
                  <a:pt x="721320" y="95632"/>
                </a:moveTo>
                <a:cubicBezTo>
                  <a:pt x="847550" y="-29059"/>
                  <a:pt x="896811" y="32517"/>
                  <a:pt x="961466" y="21741"/>
                </a:cubicBezTo>
                <a:cubicBezTo>
                  <a:pt x="1026121" y="10965"/>
                  <a:pt x="1052291" y="-25980"/>
                  <a:pt x="1109248" y="30978"/>
                </a:cubicBezTo>
                <a:cubicBezTo>
                  <a:pt x="1166205" y="87936"/>
                  <a:pt x="1303211" y="263427"/>
                  <a:pt x="1303211" y="363487"/>
                </a:cubicBezTo>
                <a:cubicBezTo>
                  <a:pt x="1303211" y="463547"/>
                  <a:pt x="1109248" y="631341"/>
                  <a:pt x="1109248" y="631341"/>
                </a:cubicBezTo>
                <a:cubicBezTo>
                  <a:pt x="972242" y="817608"/>
                  <a:pt x="664363" y="1393342"/>
                  <a:pt x="481175" y="1481087"/>
                </a:cubicBezTo>
                <a:cubicBezTo>
                  <a:pt x="297987" y="1568833"/>
                  <a:pt x="56302" y="1276347"/>
                  <a:pt x="10120" y="1157814"/>
                </a:cubicBezTo>
                <a:cubicBezTo>
                  <a:pt x="-36062" y="1039281"/>
                  <a:pt x="84011" y="940760"/>
                  <a:pt x="204084" y="769887"/>
                </a:cubicBezTo>
                <a:cubicBezTo>
                  <a:pt x="324157" y="599014"/>
                  <a:pt x="595090" y="220323"/>
                  <a:pt x="721320" y="95632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409887" y="2208214"/>
            <a:ext cx="549275" cy="14430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322820" y="2163763"/>
            <a:ext cx="547688" cy="14430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720523" y="3040065"/>
            <a:ext cx="547688" cy="14446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3"/>
          <p:cNvGrpSpPr>
            <a:grpSpLocks noChangeAspect="1"/>
          </p:cNvGrpSpPr>
          <p:nvPr/>
        </p:nvGrpSpPr>
        <p:grpSpPr>
          <a:xfrm>
            <a:off x="1227462" y="1722869"/>
            <a:ext cx="7043737" cy="1276350"/>
            <a:chOff x="0" y="0"/>
            <a:chExt cx="7042591" cy="1276350"/>
          </a:xfrm>
        </p:grpSpPr>
        <p:pic>
          <p:nvPicPr>
            <p:cNvPr id="20" name="图片 32" descr="卡片.png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0" y="0"/>
              <a:ext cx="952500" cy="127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图片 33" descr="卡片.png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518057" y="0"/>
              <a:ext cx="952500" cy="127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图片 34" descr="卡片.png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3036114" y="0"/>
              <a:ext cx="952500" cy="127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图片 35" descr="卡片.png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4572032" y="0"/>
              <a:ext cx="952500" cy="127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 36" descr="卡片.png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6090091" y="0"/>
              <a:ext cx="952500" cy="127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" name="Group 9"/>
          <p:cNvGrpSpPr/>
          <p:nvPr/>
        </p:nvGrpSpPr>
        <p:grpSpPr>
          <a:xfrm>
            <a:off x="1217300" y="1727949"/>
            <a:ext cx="952500" cy="1276350"/>
            <a:chOff x="0" y="0"/>
            <a:chExt cx="600" cy="804"/>
          </a:xfrm>
        </p:grpSpPr>
        <p:pic>
          <p:nvPicPr>
            <p:cNvPr id="29" name="图片 46" descr="卡片2.png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0" y="0"/>
              <a:ext cx="600" cy="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 Box 24"/>
            <p:cNvSpPr txBox="1">
              <a:spLocks noChangeArrowheads="1"/>
            </p:cNvSpPr>
            <p:nvPr/>
          </p:nvSpPr>
          <p:spPr bwMode="auto">
            <a:xfrm>
              <a:off x="67" y="181"/>
              <a:ext cx="477" cy="4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US" altLang="zh-CN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方正楷体简体" panose="02010601030101010101" pitchFamily="2" charset="-122"/>
                </a:rPr>
                <a:t>9</a:t>
              </a:r>
              <a:endParaRPr lang="en-US" altLang="zh-CN" sz="40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楷体简体" panose="02010601030101010101" pitchFamily="2" charset="-122"/>
              </a:endParaRPr>
            </a:p>
          </p:txBody>
        </p:sp>
      </p:grpSp>
      <p:grpSp>
        <p:nvGrpSpPr>
          <p:cNvPr id="31" name="Group 12"/>
          <p:cNvGrpSpPr/>
          <p:nvPr/>
        </p:nvGrpSpPr>
        <p:grpSpPr>
          <a:xfrm>
            <a:off x="5802635" y="1722869"/>
            <a:ext cx="952500" cy="1276350"/>
            <a:chOff x="0" y="0"/>
            <a:chExt cx="600" cy="804"/>
          </a:xfrm>
        </p:grpSpPr>
        <p:pic>
          <p:nvPicPr>
            <p:cNvPr id="32" name="图片 49" descr="卡片5.png"/>
            <p:cNvPicPr>
              <a:picLocks noChangeAspect="1" noChangeArrowheads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0" y="0"/>
              <a:ext cx="600" cy="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25"/>
            <p:cNvSpPr txBox="1">
              <a:spLocks noChangeArrowheads="1"/>
            </p:cNvSpPr>
            <p:nvPr/>
          </p:nvSpPr>
          <p:spPr bwMode="auto">
            <a:xfrm>
              <a:off x="59" y="181"/>
              <a:ext cx="499" cy="4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US" altLang="zh-CN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方正楷体简体" panose="02010601030101010101" pitchFamily="2" charset="-122"/>
                </a:rPr>
                <a:t>6</a:t>
              </a:r>
              <a:endParaRPr lang="en-US" altLang="zh-CN" sz="40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楷体简体" panose="02010601030101010101" pitchFamily="2" charset="-122"/>
              </a:endParaRPr>
            </a:p>
          </p:txBody>
        </p:sp>
      </p:grpSp>
      <p:grpSp>
        <p:nvGrpSpPr>
          <p:cNvPr id="34" name="Group 15"/>
          <p:cNvGrpSpPr/>
          <p:nvPr/>
        </p:nvGrpSpPr>
        <p:grpSpPr>
          <a:xfrm>
            <a:off x="2740347" y="1722869"/>
            <a:ext cx="952500" cy="1276350"/>
            <a:chOff x="0" y="0"/>
            <a:chExt cx="600" cy="804"/>
          </a:xfrm>
        </p:grpSpPr>
        <p:pic>
          <p:nvPicPr>
            <p:cNvPr id="35" name="图片 52" descr="卡片3.png"/>
            <p:cNvPicPr>
              <a:picLocks noChangeAspect="1" noChangeArrowheads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0" y="0"/>
              <a:ext cx="600" cy="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 Box 26"/>
            <p:cNvSpPr txBox="1">
              <a:spLocks noChangeArrowheads="1"/>
            </p:cNvSpPr>
            <p:nvPr/>
          </p:nvSpPr>
          <p:spPr bwMode="auto">
            <a:xfrm>
              <a:off x="38" y="206"/>
              <a:ext cx="513" cy="4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US" altLang="zh-CN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方正楷体简体" panose="02010601030101010101" pitchFamily="2" charset="-122"/>
                </a:rPr>
                <a:t>7</a:t>
              </a:r>
              <a:endParaRPr lang="en-US" altLang="zh-CN" sz="40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楷体简体" panose="02010601030101010101" pitchFamily="2" charset="-122"/>
              </a:endParaRPr>
            </a:p>
          </p:txBody>
        </p:sp>
      </p:grpSp>
      <p:grpSp>
        <p:nvGrpSpPr>
          <p:cNvPr id="37" name="Group 18"/>
          <p:cNvGrpSpPr/>
          <p:nvPr/>
        </p:nvGrpSpPr>
        <p:grpSpPr>
          <a:xfrm>
            <a:off x="4251647" y="1722869"/>
            <a:ext cx="952500" cy="1276350"/>
            <a:chOff x="0" y="0"/>
            <a:chExt cx="600" cy="804"/>
          </a:xfrm>
        </p:grpSpPr>
        <p:pic>
          <p:nvPicPr>
            <p:cNvPr id="38" name="图片 55" descr="卡片1.png"/>
            <p:cNvPicPr>
              <a:picLocks noChangeAspect="1" noChangeArrowheads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0" y="0"/>
              <a:ext cx="600" cy="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 Box 27"/>
            <p:cNvSpPr txBox="1">
              <a:spLocks noChangeArrowheads="1"/>
            </p:cNvSpPr>
            <p:nvPr/>
          </p:nvSpPr>
          <p:spPr bwMode="auto">
            <a:xfrm>
              <a:off x="77" y="182"/>
              <a:ext cx="467" cy="4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US" altLang="zh-CN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方正楷体简体" panose="02010601030101010101" pitchFamily="2" charset="-122"/>
                </a:rPr>
                <a:t>0</a:t>
              </a:r>
              <a:endParaRPr lang="en-US" altLang="zh-CN" sz="40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楷体简体" panose="02010601030101010101" pitchFamily="2" charset="-122"/>
              </a:endParaRPr>
            </a:p>
          </p:txBody>
        </p:sp>
      </p:grpSp>
      <p:grpSp>
        <p:nvGrpSpPr>
          <p:cNvPr id="40" name="Group 21"/>
          <p:cNvGrpSpPr/>
          <p:nvPr/>
        </p:nvGrpSpPr>
        <p:grpSpPr>
          <a:xfrm>
            <a:off x="7326635" y="1722869"/>
            <a:ext cx="952500" cy="1276350"/>
            <a:chOff x="0" y="0"/>
            <a:chExt cx="600" cy="804"/>
          </a:xfrm>
        </p:grpSpPr>
        <p:pic>
          <p:nvPicPr>
            <p:cNvPr id="41" name="图片 58" descr="卡片4.png"/>
            <p:cNvPicPr>
              <a:picLocks noChangeAspect="1" noChangeArrowheads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0" y="0"/>
              <a:ext cx="600" cy="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 Box 28"/>
            <p:cNvSpPr txBox="1">
              <a:spLocks noChangeArrowheads="1"/>
            </p:cNvSpPr>
            <p:nvPr/>
          </p:nvSpPr>
          <p:spPr bwMode="auto">
            <a:xfrm>
              <a:off x="49" y="181"/>
              <a:ext cx="499" cy="4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US" altLang="zh-CN" sz="400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方正楷体简体" panose="02010601030101010101" pitchFamily="2" charset="-122"/>
                </a:rPr>
                <a:t>8</a:t>
              </a:r>
              <a:endParaRPr lang="en-US" altLang="zh-CN" sz="40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方正楷体简体" panose="02010601030101010101" pitchFamily="2" charset="-122"/>
              </a:endParaRPr>
            </a:p>
          </p:txBody>
        </p:sp>
      </p:grpSp>
      <p:grpSp>
        <p:nvGrpSpPr>
          <p:cNvPr id="43" name="Group 30"/>
          <p:cNvGrpSpPr/>
          <p:nvPr/>
        </p:nvGrpSpPr>
        <p:grpSpPr>
          <a:xfrm>
            <a:off x="1416376" y="3040495"/>
            <a:ext cx="1952625" cy="801689"/>
            <a:chOff x="0" y="0"/>
            <a:chExt cx="1230" cy="505"/>
          </a:xfrm>
        </p:grpSpPr>
        <p:sp>
          <p:nvSpPr>
            <p:cNvPr id="44" name="椭圆 66"/>
            <p:cNvSpPr>
              <a:spLocks noChangeArrowheads="1"/>
            </p:cNvSpPr>
            <p:nvPr/>
          </p:nvSpPr>
          <p:spPr bwMode="auto">
            <a:xfrm>
              <a:off x="229" y="67"/>
              <a:ext cx="140" cy="64"/>
            </a:xfrm>
            <a:prstGeom prst="ellipse">
              <a:avLst/>
            </a:prstGeom>
            <a:noFill/>
            <a:ln w="19050">
              <a:solidFill>
                <a:srgbClr val="3AB9B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b="0">
                <a:solidFill>
                  <a:srgbClr val="FFFFFF"/>
                </a:solidFill>
                <a:latin typeface="楷体_GB2312" pitchFamily="49" charset="-122"/>
              </a:endParaRPr>
            </a:p>
          </p:txBody>
        </p:sp>
        <p:sp>
          <p:nvSpPr>
            <p:cNvPr id="45" name="椭圆 67"/>
            <p:cNvSpPr>
              <a:spLocks noChangeArrowheads="1"/>
            </p:cNvSpPr>
            <p:nvPr/>
          </p:nvSpPr>
          <p:spPr bwMode="auto">
            <a:xfrm>
              <a:off x="184" y="0"/>
              <a:ext cx="99" cy="44"/>
            </a:xfrm>
            <a:prstGeom prst="ellipse">
              <a:avLst/>
            </a:prstGeom>
            <a:noFill/>
            <a:ln w="19050">
              <a:solidFill>
                <a:srgbClr val="3AB9B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b="0">
                <a:solidFill>
                  <a:srgbClr val="FFFFFF"/>
                </a:solidFill>
                <a:latin typeface="楷体_GB2312" pitchFamily="49" charset="-122"/>
              </a:endParaRPr>
            </a:p>
          </p:txBody>
        </p:sp>
        <p:sp>
          <p:nvSpPr>
            <p:cNvPr id="46" name="AutoShape 54"/>
            <p:cNvSpPr>
              <a:spLocks noChangeArrowheads="1"/>
            </p:cNvSpPr>
            <p:nvPr/>
          </p:nvSpPr>
          <p:spPr bwMode="auto">
            <a:xfrm>
              <a:off x="0" y="183"/>
              <a:ext cx="1230" cy="32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3AB9B9"/>
              </a:solidFill>
              <a:round/>
            </a:ln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zh-CN" sz="2000">
                  <a:solidFill>
                    <a:prstClr val="black"/>
                  </a:solidFill>
                </a:rPr>
                <a:t>5</a:t>
              </a:r>
              <a:r>
                <a:rPr lang="zh-CN" altLang="en-US" sz="2000">
                  <a:solidFill>
                    <a:prstClr val="black"/>
                  </a:solidFill>
                </a:rPr>
                <a:t>和</a:t>
              </a:r>
              <a:r>
                <a:rPr lang="en-US" altLang="zh-CN" sz="2000">
                  <a:solidFill>
                    <a:prstClr val="black"/>
                  </a:solidFill>
                </a:rPr>
                <a:t>4</a:t>
              </a:r>
              <a:r>
                <a:rPr lang="zh-CN" altLang="en-US" sz="2000">
                  <a:solidFill>
                    <a:prstClr val="black"/>
                  </a:solidFill>
                </a:rPr>
                <a:t>组成我。</a:t>
              </a:r>
              <a:endParaRPr lang="zh-CN" altLang="en-US" sz="2000"/>
            </a:p>
          </p:txBody>
        </p:sp>
      </p:grpSp>
      <p:grpSp>
        <p:nvGrpSpPr>
          <p:cNvPr id="47" name="Group 34"/>
          <p:cNvGrpSpPr/>
          <p:nvPr/>
        </p:nvGrpSpPr>
        <p:grpSpPr>
          <a:xfrm>
            <a:off x="1600522" y="883083"/>
            <a:ext cx="2247900" cy="796926"/>
            <a:chOff x="0" y="2"/>
            <a:chExt cx="1416" cy="502"/>
          </a:xfrm>
        </p:grpSpPr>
        <p:sp>
          <p:nvSpPr>
            <p:cNvPr id="48" name="椭圆 66"/>
            <p:cNvSpPr>
              <a:spLocks noChangeArrowheads="1"/>
            </p:cNvSpPr>
            <p:nvPr/>
          </p:nvSpPr>
          <p:spPr bwMode="auto">
            <a:xfrm>
              <a:off x="984" y="367"/>
              <a:ext cx="140" cy="64"/>
            </a:xfrm>
            <a:prstGeom prst="ellipse">
              <a:avLst/>
            </a:prstGeom>
            <a:noFill/>
            <a:ln w="19050">
              <a:solidFill>
                <a:srgbClr val="3AB9B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b="0">
                <a:solidFill>
                  <a:srgbClr val="FFFFFF"/>
                </a:solidFill>
                <a:latin typeface="楷体_GB2312" pitchFamily="49" charset="-122"/>
              </a:endParaRPr>
            </a:p>
          </p:txBody>
        </p:sp>
        <p:sp>
          <p:nvSpPr>
            <p:cNvPr id="49" name="椭圆 67"/>
            <p:cNvSpPr>
              <a:spLocks noChangeArrowheads="1"/>
            </p:cNvSpPr>
            <p:nvPr/>
          </p:nvSpPr>
          <p:spPr bwMode="auto">
            <a:xfrm>
              <a:off x="1066" y="460"/>
              <a:ext cx="99" cy="44"/>
            </a:xfrm>
            <a:prstGeom prst="ellipse">
              <a:avLst/>
            </a:prstGeom>
            <a:noFill/>
            <a:ln w="19050">
              <a:solidFill>
                <a:srgbClr val="3AB9B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b="0">
                <a:solidFill>
                  <a:srgbClr val="FFFFFF"/>
                </a:solidFill>
                <a:latin typeface="楷体_GB2312" pitchFamily="49" charset="-122"/>
              </a:endParaRPr>
            </a:p>
          </p:txBody>
        </p:sp>
        <p:sp>
          <p:nvSpPr>
            <p:cNvPr id="50" name="AutoShape 61"/>
            <p:cNvSpPr>
              <a:spLocks noChangeArrowheads="1"/>
            </p:cNvSpPr>
            <p:nvPr/>
          </p:nvSpPr>
          <p:spPr bwMode="auto">
            <a:xfrm>
              <a:off x="0" y="2"/>
              <a:ext cx="1416" cy="32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3AB9B9"/>
              </a:solidFill>
              <a:round/>
            </a:ln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zh-CN" altLang="en-US" sz="2000">
                  <a:solidFill>
                    <a:prstClr val="black"/>
                  </a:solidFill>
                </a:rPr>
                <a:t>我能分成</a:t>
              </a:r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r>
                <a:rPr lang="zh-CN" altLang="en-US" sz="2000">
                  <a:solidFill>
                    <a:prstClr val="black"/>
                  </a:solidFill>
                </a:rPr>
                <a:t>和</a:t>
              </a:r>
              <a:r>
                <a:rPr lang="en-US" altLang="zh-CN" sz="2000">
                  <a:solidFill>
                    <a:prstClr val="black"/>
                  </a:solidFill>
                </a:rPr>
                <a:t>6</a:t>
              </a:r>
              <a:r>
                <a:rPr lang="zh-CN" altLang="en-US" sz="2000">
                  <a:solidFill>
                    <a:prstClr val="black"/>
                  </a:solidFill>
                </a:rPr>
                <a:t>。</a:t>
              </a:r>
              <a:endParaRPr lang="en-US" altLang="zh-CN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51" name="Group 38"/>
          <p:cNvGrpSpPr/>
          <p:nvPr/>
        </p:nvGrpSpPr>
        <p:grpSpPr>
          <a:xfrm>
            <a:off x="4153222" y="894196"/>
            <a:ext cx="2247900" cy="796926"/>
            <a:chOff x="0" y="2"/>
            <a:chExt cx="1416" cy="502"/>
          </a:xfrm>
        </p:grpSpPr>
        <p:sp>
          <p:nvSpPr>
            <p:cNvPr id="52" name="椭圆 66"/>
            <p:cNvSpPr>
              <a:spLocks noChangeArrowheads="1"/>
            </p:cNvSpPr>
            <p:nvPr/>
          </p:nvSpPr>
          <p:spPr bwMode="auto">
            <a:xfrm>
              <a:off x="326" y="367"/>
              <a:ext cx="140" cy="64"/>
            </a:xfrm>
            <a:prstGeom prst="ellipse">
              <a:avLst/>
            </a:prstGeom>
            <a:noFill/>
            <a:ln w="19050">
              <a:solidFill>
                <a:srgbClr val="3AB9B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b="0">
                <a:solidFill>
                  <a:srgbClr val="FFFFFF"/>
                </a:solidFill>
                <a:latin typeface="楷体_GB2312" pitchFamily="49" charset="-122"/>
              </a:endParaRPr>
            </a:p>
          </p:txBody>
        </p:sp>
        <p:sp>
          <p:nvSpPr>
            <p:cNvPr id="53" name="椭圆 67"/>
            <p:cNvSpPr>
              <a:spLocks noChangeArrowheads="1"/>
            </p:cNvSpPr>
            <p:nvPr/>
          </p:nvSpPr>
          <p:spPr bwMode="auto">
            <a:xfrm>
              <a:off x="227" y="460"/>
              <a:ext cx="99" cy="44"/>
            </a:xfrm>
            <a:prstGeom prst="ellipse">
              <a:avLst/>
            </a:prstGeom>
            <a:noFill/>
            <a:ln w="19050">
              <a:solidFill>
                <a:srgbClr val="3AB9B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b="0">
                <a:solidFill>
                  <a:srgbClr val="FFFFFF"/>
                </a:solidFill>
                <a:latin typeface="楷体_GB2312" pitchFamily="49" charset="-122"/>
              </a:endParaRPr>
            </a:p>
          </p:txBody>
        </p:sp>
        <p:sp>
          <p:nvSpPr>
            <p:cNvPr id="54" name="AutoShape 66"/>
            <p:cNvSpPr>
              <a:spLocks noChangeArrowheads="1"/>
            </p:cNvSpPr>
            <p:nvPr/>
          </p:nvSpPr>
          <p:spPr bwMode="auto">
            <a:xfrm>
              <a:off x="0" y="2"/>
              <a:ext cx="1416" cy="32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3AB9B9"/>
              </a:solidFill>
              <a:round/>
            </a:ln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zh-CN" altLang="en-US" sz="2000">
                  <a:solidFill>
                    <a:prstClr val="black"/>
                  </a:solidFill>
                </a:rPr>
                <a:t>我比</a:t>
              </a:r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r>
                <a:rPr lang="zh-CN" altLang="en-US" sz="2000">
                  <a:solidFill>
                    <a:prstClr val="black"/>
                  </a:solidFill>
                </a:rPr>
                <a:t>少</a:t>
              </a:r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r>
                <a:rPr lang="zh-CN" altLang="en-US" sz="2000" b="0">
                  <a:solidFill>
                    <a:prstClr val="black"/>
                  </a:solidFill>
                </a:rPr>
                <a:t>。</a:t>
              </a:r>
              <a:endParaRPr lang="en-US" altLang="zh-CN" sz="2000" b="0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Group 42"/>
          <p:cNvGrpSpPr/>
          <p:nvPr/>
        </p:nvGrpSpPr>
        <p:grpSpPr>
          <a:xfrm>
            <a:off x="4656464" y="3040494"/>
            <a:ext cx="1952625" cy="803274"/>
            <a:chOff x="0" y="0"/>
            <a:chExt cx="1230" cy="506"/>
          </a:xfrm>
        </p:grpSpPr>
        <p:sp>
          <p:nvSpPr>
            <p:cNvPr id="56" name="椭圆 66"/>
            <p:cNvSpPr>
              <a:spLocks noChangeArrowheads="1"/>
            </p:cNvSpPr>
            <p:nvPr/>
          </p:nvSpPr>
          <p:spPr bwMode="auto">
            <a:xfrm>
              <a:off x="805" y="68"/>
              <a:ext cx="140" cy="64"/>
            </a:xfrm>
            <a:prstGeom prst="ellipse">
              <a:avLst/>
            </a:prstGeom>
            <a:noFill/>
            <a:ln w="19050">
              <a:solidFill>
                <a:srgbClr val="3AB9B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b="0">
                <a:solidFill>
                  <a:srgbClr val="FFFFFF"/>
                </a:solidFill>
                <a:latin typeface="楷体_GB2312" pitchFamily="49" charset="-122"/>
              </a:endParaRPr>
            </a:p>
          </p:txBody>
        </p:sp>
        <p:sp>
          <p:nvSpPr>
            <p:cNvPr id="57" name="椭圆 67"/>
            <p:cNvSpPr>
              <a:spLocks noChangeArrowheads="1"/>
            </p:cNvSpPr>
            <p:nvPr/>
          </p:nvSpPr>
          <p:spPr bwMode="auto">
            <a:xfrm>
              <a:off x="867" y="0"/>
              <a:ext cx="99" cy="44"/>
            </a:xfrm>
            <a:prstGeom prst="ellipse">
              <a:avLst/>
            </a:prstGeom>
            <a:noFill/>
            <a:ln w="19050">
              <a:solidFill>
                <a:srgbClr val="3AB9B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b="0">
                <a:solidFill>
                  <a:srgbClr val="FFFFFF"/>
                </a:solidFill>
                <a:latin typeface="楷体_GB2312" pitchFamily="49" charset="-122"/>
              </a:endParaRPr>
            </a:p>
          </p:txBody>
        </p:sp>
        <p:sp>
          <p:nvSpPr>
            <p:cNvPr id="58" name="AutoShape 74"/>
            <p:cNvSpPr>
              <a:spLocks noChangeArrowheads="1"/>
            </p:cNvSpPr>
            <p:nvPr/>
          </p:nvSpPr>
          <p:spPr bwMode="auto">
            <a:xfrm>
              <a:off x="0" y="184"/>
              <a:ext cx="1230" cy="32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3AB9B9"/>
              </a:solidFill>
              <a:round/>
            </a:ln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zh-CN" sz="2000">
                  <a:solidFill>
                    <a:prstClr val="black"/>
                  </a:solidFill>
                </a:rPr>
                <a:t>5</a:t>
              </a:r>
              <a:r>
                <a:rPr lang="zh-CN" altLang="en-US" sz="2000">
                  <a:solidFill>
                    <a:prstClr val="black"/>
                  </a:solidFill>
                </a:rPr>
                <a:t>添</a:t>
              </a:r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r>
                <a:rPr lang="zh-CN" altLang="en-US" sz="2000">
                  <a:solidFill>
                    <a:prstClr val="black"/>
                  </a:solidFill>
                </a:rPr>
                <a:t>就是我。</a:t>
              </a:r>
              <a:endParaRPr lang="en-US" altLang="zh-CN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Group 46"/>
          <p:cNvGrpSpPr/>
          <p:nvPr/>
        </p:nvGrpSpPr>
        <p:grpSpPr>
          <a:xfrm>
            <a:off x="6890076" y="3040495"/>
            <a:ext cx="1952625" cy="801689"/>
            <a:chOff x="0" y="0"/>
            <a:chExt cx="1230" cy="505"/>
          </a:xfrm>
        </p:grpSpPr>
        <p:sp>
          <p:nvSpPr>
            <p:cNvPr id="60" name="椭圆 66"/>
            <p:cNvSpPr>
              <a:spLocks noChangeArrowheads="1"/>
            </p:cNvSpPr>
            <p:nvPr/>
          </p:nvSpPr>
          <p:spPr bwMode="auto">
            <a:xfrm>
              <a:off x="621" y="67"/>
              <a:ext cx="140" cy="64"/>
            </a:xfrm>
            <a:prstGeom prst="ellipse">
              <a:avLst/>
            </a:prstGeom>
            <a:noFill/>
            <a:ln w="19050">
              <a:solidFill>
                <a:srgbClr val="3AB9B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b="0">
                <a:solidFill>
                  <a:srgbClr val="FFFFFF"/>
                </a:solidFill>
                <a:latin typeface="楷体_GB2312" pitchFamily="49" charset="-122"/>
              </a:endParaRPr>
            </a:p>
          </p:txBody>
        </p:sp>
        <p:sp>
          <p:nvSpPr>
            <p:cNvPr id="61" name="椭圆 67"/>
            <p:cNvSpPr>
              <a:spLocks noChangeArrowheads="1"/>
            </p:cNvSpPr>
            <p:nvPr/>
          </p:nvSpPr>
          <p:spPr bwMode="auto">
            <a:xfrm>
              <a:off x="548" y="0"/>
              <a:ext cx="99" cy="44"/>
            </a:xfrm>
            <a:prstGeom prst="ellipse">
              <a:avLst/>
            </a:prstGeom>
            <a:noFill/>
            <a:ln w="19050">
              <a:solidFill>
                <a:srgbClr val="3AB9B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457200" eaLnBrk="1" fontAlgn="auto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zh-CN" altLang="en-US" b="0">
                <a:solidFill>
                  <a:srgbClr val="FFFFFF"/>
                </a:solidFill>
                <a:latin typeface="楷体_GB2312" pitchFamily="49" charset="-122"/>
              </a:endParaRPr>
            </a:p>
          </p:txBody>
        </p:sp>
        <p:sp>
          <p:nvSpPr>
            <p:cNvPr id="62" name="AutoShape 79"/>
            <p:cNvSpPr>
              <a:spLocks noChangeArrowheads="1"/>
            </p:cNvSpPr>
            <p:nvPr/>
          </p:nvSpPr>
          <p:spPr bwMode="auto">
            <a:xfrm>
              <a:off x="0" y="183"/>
              <a:ext cx="1230" cy="32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rgbClr val="3AB9B9"/>
              </a:solidFill>
              <a:round/>
            </a:ln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457200" eaLnBrk="1" fontAlgn="auto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zh-CN" altLang="en-US" sz="2000">
                  <a:solidFill>
                    <a:prstClr val="black"/>
                  </a:solidFill>
                </a:rPr>
                <a:t>我添</a:t>
              </a:r>
              <a:r>
                <a:rPr lang="en-US" altLang="zh-CN" sz="2000">
                  <a:solidFill>
                    <a:prstClr val="black"/>
                  </a:solidFill>
                </a:rPr>
                <a:t>1</a:t>
              </a:r>
              <a:r>
                <a:rPr lang="zh-CN" altLang="en-US" sz="2000">
                  <a:solidFill>
                    <a:prstClr val="black"/>
                  </a:solidFill>
                </a:rPr>
                <a:t>就是</a:t>
              </a:r>
              <a:r>
                <a:rPr lang="en-US" altLang="zh-CN" sz="2000">
                  <a:solidFill>
                    <a:prstClr val="black"/>
                  </a:solidFill>
                </a:rPr>
                <a:t>9 </a:t>
              </a:r>
              <a:r>
                <a:rPr lang="zh-CN" altLang="en-US" sz="2000">
                  <a:solidFill>
                    <a:prstClr val="black"/>
                  </a:solidFill>
                </a:rPr>
                <a:t>。</a:t>
              </a:r>
              <a:endParaRPr lang="en-US" altLang="zh-CN" sz="2000">
                <a:solidFill>
                  <a:prstClr val="black"/>
                </a:solidFill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186364" y="502280"/>
            <a:ext cx="13681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auto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6600" b="1">
                <a:solidFill>
                  <a:prstClr val="black">
                    <a:lumMod val="85000"/>
                    <a:lumOff val="15000"/>
                  </a:prstClr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猜</a:t>
            </a:r>
            <a:endParaRPr lang="zh-CN" altLang="en-US" sz="6600" b="1">
              <a:solidFill>
                <a:prstClr val="black">
                  <a:lumMod val="85000"/>
                  <a:lumOff val="15000"/>
                </a:prstClr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图片 18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14962" y="1960321"/>
            <a:ext cx="996315" cy="1398531"/>
          </a:xfrm>
          <a:prstGeom prst="rect">
            <a:avLst/>
          </a:prstGeom>
        </p:spPr>
      </p:pic>
      <p:pic>
        <p:nvPicPr>
          <p:cNvPr id="20" name="图片 19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45585" y="1945081"/>
            <a:ext cx="996315" cy="1398531"/>
          </a:xfrm>
          <a:prstGeom prst="rect">
            <a:avLst/>
          </a:prstGeom>
        </p:spPr>
      </p:pic>
      <p:pic>
        <p:nvPicPr>
          <p:cNvPr id="21" name="图片 20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65714" y="1945081"/>
            <a:ext cx="996315" cy="1398531"/>
          </a:xfrm>
          <a:prstGeom prst="rect">
            <a:avLst/>
          </a:prstGeom>
        </p:spPr>
      </p:pic>
      <p:pic>
        <p:nvPicPr>
          <p:cNvPr id="23" name="图片 22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98239" y="1940318"/>
            <a:ext cx="996315" cy="1398531"/>
          </a:xfrm>
          <a:prstGeom prst="rect">
            <a:avLst/>
          </a:prstGeom>
        </p:spPr>
      </p:pic>
      <p:pic>
        <p:nvPicPr>
          <p:cNvPr id="24" name="图片 23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61248" y="1940318"/>
            <a:ext cx="996315" cy="1398531"/>
          </a:xfrm>
          <a:prstGeom prst="rect">
            <a:avLst/>
          </a:prstGeom>
        </p:spPr>
      </p:pic>
      <p:sp>
        <p:nvSpPr>
          <p:cNvPr id="13" name="标题 1"/>
          <p:cNvSpPr txBox="1"/>
          <p:nvPr/>
        </p:nvSpPr>
        <p:spPr>
          <a:xfrm>
            <a:off x="3863006" y="456475"/>
            <a:ext cx="156040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  <a:buFontTx/>
              <a:buNone/>
            </a:pPr>
            <a:r>
              <a:rPr kumimoji="1" lang="zh-CN" altLang="en-US" sz="32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翻一翻</a:t>
            </a:r>
            <a:endParaRPr kumimoji="1" lang="zh-CN" altLang="en-US" sz="320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00350" y="1941319"/>
            <a:ext cx="1062861" cy="144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14774" y="1927031"/>
            <a:ext cx="1073372" cy="145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/>
          <a:srcRect t="-1330"/>
          <a:stretch>
            <a:fillRect/>
          </a:stretch>
        </p:blipFill>
        <p:spPr bwMode="auto">
          <a:xfrm>
            <a:off x="5043487" y="1898456"/>
            <a:ext cx="1071564" cy="145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7912" y="1927030"/>
            <a:ext cx="1085851" cy="14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email"/>
          <a:srcRect b="-726"/>
          <a:stretch>
            <a:fillRect/>
          </a:stretch>
        </p:blipFill>
        <p:spPr bwMode="auto">
          <a:xfrm>
            <a:off x="7343775" y="1912743"/>
            <a:ext cx="1085851" cy="14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图片 17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19597" y="1952701"/>
            <a:ext cx="996315" cy="1398531"/>
          </a:xfrm>
          <a:prstGeom prst="rect">
            <a:avLst/>
          </a:prstGeom>
        </p:spPr>
      </p:pic>
      <p:pic>
        <p:nvPicPr>
          <p:cNvPr id="22" name="图片 21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7082" y="1945081"/>
            <a:ext cx="996315" cy="1398531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3887" y="1936556"/>
            <a:ext cx="1066364" cy="144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00213" y="1927032"/>
            <a:ext cx="1083881" cy="147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标题 1"/>
          <p:cNvSpPr txBox="1"/>
          <p:nvPr/>
        </p:nvSpPr>
        <p:spPr>
          <a:xfrm>
            <a:off x="3863006" y="456475"/>
            <a:ext cx="1560409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  <a:buFontTx/>
              <a:buNone/>
            </a:pPr>
            <a:r>
              <a:rPr kumimoji="1" lang="zh-CN" altLang="en-US" sz="32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翻一翻</a:t>
            </a:r>
            <a:endParaRPr kumimoji="1" lang="zh-CN" altLang="en-US" sz="320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" name="图片 9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19597" y="1952701"/>
            <a:ext cx="996315" cy="1398531"/>
          </a:xfrm>
          <a:prstGeom prst="rect">
            <a:avLst/>
          </a:prstGeom>
        </p:spPr>
      </p:pic>
      <p:pic>
        <p:nvPicPr>
          <p:cNvPr id="11" name="图片 10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14962" y="1960321"/>
            <a:ext cx="996315" cy="1398531"/>
          </a:xfrm>
          <a:prstGeom prst="rect">
            <a:avLst/>
          </a:prstGeom>
        </p:spPr>
      </p:pic>
      <p:pic>
        <p:nvPicPr>
          <p:cNvPr id="12" name="图片 11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45585" y="1945081"/>
            <a:ext cx="996315" cy="1398531"/>
          </a:xfrm>
          <a:prstGeom prst="rect">
            <a:avLst/>
          </a:prstGeom>
        </p:spPr>
      </p:pic>
      <p:pic>
        <p:nvPicPr>
          <p:cNvPr id="14" name="图片 13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65714" y="1945081"/>
            <a:ext cx="996315" cy="1398531"/>
          </a:xfrm>
          <a:prstGeom prst="rect">
            <a:avLst/>
          </a:prstGeom>
        </p:spPr>
      </p:pic>
      <p:pic>
        <p:nvPicPr>
          <p:cNvPr id="15" name="图片 14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7082" y="1945081"/>
            <a:ext cx="996315" cy="1398531"/>
          </a:xfrm>
          <a:prstGeom prst="rect">
            <a:avLst/>
          </a:prstGeom>
        </p:spPr>
      </p:pic>
      <p:pic>
        <p:nvPicPr>
          <p:cNvPr id="16" name="图片 15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98239" y="1940318"/>
            <a:ext cx="996315" cy="1398531"/>
          </a:xfrm>
          <a:prstGeom prst="rect">
            <a:avLst/>
          </a:prstGeom>
        </p:spPr>
      </p:pic>
      <p:pic>
        <p:nvPicPr>
          <p:cNvPr id="17" name="图片 16" descr="图片包含 游戏机, 地毯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61248" y="1940318"/>
            <a:ext cx="996315" cy="1398531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TABLE_BEAUTIFY" val="smartTable{2c9a84c3-cdbb-4b24-a8a0-a314705566d2}"/>
</p:tagLst>
</file>

<file path=ppt/tags/tag2.xml><?xml version="1.0" encoding="utf-8"?>
<p:tagLst xmlns:p="http://schemas.openxmlformats.org/presentationml/2006/main">
  <p:tag name="KSO_WM_UNIT_TABLE_BEAUTIFY" val="smartTable{3228ca9d-9da6-4dbe-b3ee-a90dc79ff568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楷体_GB2312"/>
        <a:cs typeface="Arial"/>
      </a:majorFont>
      <a:minorFont>
        <a:latin typeface="Arial"/>
        <a:ea typeface="楷体_GB2312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1515</Words>
  <Application>WPS 演示</Application>
  <PresentationFormat>全屏显示(16:9)</PresentationFormat>
  <Paragraphs>808</Paragraphs>
  <Slides>36</Slides>
  <Notes>10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51" baseType="lpstr">
      <vt:lpstr>Arial</vt:lpstr>
      <vt:lpstr>宋体</vt:lpstr>
      <vt:lpstr>Wingdings</vt:lpstr>
      <vt:lpstr>楷体_GB2312</vt:lpstr>
      <vt:lpstr>新宋体</vt:lpstr>
      <vt:lpstr>楷体_GB2312</vt:lpstr>
      <vt:lpstr>黑体</vt:lpstr>
      <vt:lpstr>Calibri</vt:lpstr>
      <vt:lpstr>楷体</vt:lpstr>
      <vt:lpstr>微软雅黑</vt:lpstr>
      <vt:lpstr>方正楷体简体</vt:lpstr>
      <vt:lpstr>Arial Unicode MS</vt:lpstr>
      <vt:lpstr>Arial</vt:lpstr>
      <vt:lpstr>Times New Roman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2022-08-20T08:04:00Z</cp:lastPrinted>
  <dcterms:created xsi:type="dcterms:W3CDTF">2022-08-20T08:04:00Z</dcterms:created>
  <dcterms:modified xsi:type="dcterms:W3CDTF">2023-10-26T07:33:49Z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CA7E161199994266AD62A5ED2602F619_12</vt:lpwstr>
  </property>
  <property fmtid="{D5CDD505-2E9C-101B-9397-08002B2CF9AE}" pid="3" name="KSOProductBuildVer">
    <vt:lpwstr>2052-12.1.0.15712</vt:lpwstr>
  </property>
</Properties>
</file>