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16"/>
  </p:notesMasterIdLst>
  <p:sldIdLst>
    <p:sldId id="323" r:id="rId4"/>
    <p:sldId id="310" r:id="rId5"/>
    <p:sldId id="322" r:id="rId6"/>
    <p:sldId id="280" r:id="rId7"/>
    <p:sldId id="313" r:id="rId8"/>
    <p:sldId id="288" r:id="rId9"/>
    <p:sldId id="306" r:id="rId10"/>
    <p:sldId id="302" r:id="rId11"/>
    <p:sldId id="303" r:id="rId12"/>
    <p:sldId id="307" r:id="rId13"/>
    <p:sldId id="315" r:id="rId14"/>
    <p:sldId id="265" r:id="rId15"/>
  </p:sldIdLst>
  <p:sldSz cx="9144000" cy="5143500" type="screen16x9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0" autoAdjust="0"/>
    <p:restoredTop sz="99852" autoAdjust="0"/>
  </p:normalViewPr>
  <p:slideViewPr>
    <p:cSldViewPr>
      <p:cViewPr varScale="1">
        <p:scale>
          <a:sx n="154" d="100"/>
          <a:sy n="154" d="100"/>
        </p:scale>
        <p:origin x="-456" y="-96"/>
      </p:cViewPr>
      <p:guideLst>
        <p:guide orient="horz" pos="16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289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685A2-A70C-4A2A-8F5D-8E1BD6257A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7483E-8CC6-4C3E-B14C-2E09B673007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3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926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1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1701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9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30240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30240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788" y="741364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4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9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4639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2" y="274639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D04B9106-ED13-4A90-8501-3839391740D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/>
          <a:lstStyle/>
          <a:p>
            <a:fld id="{05D6A6CA-8E95-4291-8257-9EED97BD74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0" y="4731991"/>
            <a:ext cx="9144000" cy="41150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flipH="1">
            <a:off x="0" y="123478"/>
            <a:ext cx="2267744" cy="216024"/>
          </a:xfrm>
          <a:prstGeom prst="rect">
            <a:avLst/>
          </a:prstGeom>
          <a:gradFill flip="none" rotWithShape="1">
            <a:gsLst>
              <a:gs pos="40000">
                <a:srgbClr val="63D6FF"/>
              </a:gs>
              <a:gs pos="97000">
                <a:schemeClr val="bg1">
                  <a:alpha val="0"/>
                </a:schemeClr>
              </a:gs>
              <a:gs pos="70000">
                <a:srgbClr val="96E4FF">
                  <a:alpha val="75686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07504" y="62504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黑体" panose="02010609060101010101" pitchFamily="49" charset="-122"/>
                <a:ea typeface="黑体" panose="02010609060101010101" pitchFamily="49" charset="-122"/>
              </a:rPr>
              <a:t>   认识</a:t>
            </a:r>
            <a:r>
              <a:rPr lang="en-US" altLang="zh-CN" sz="120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12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2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8028384" y="123479"/>
            <a:ext cx="915984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4514193"/>
            <a:ext cx="9144000" cy="629306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2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1.xml"/><Relationship Id="rId23" Type="http://schemas.openxmlformats.org/officeDocument/2006/relationships/image" Target="../media/image5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96" y="1287964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dirty="0">
                <a:latin typeface="汉仪大宋简" pitchFamily="49" charset="-122"/>
                <a:ea typeface="汉仪大宋简" pitchFamily="49" charset="-122"/>
              </a:rPr>
              <a:t>10</a:t>
            </a:r>
            <a:r>
              <a:rPr lang="zh-CN" altLang="en-US" sz="4400" b="1" dirty="0">
                <a:latin typeface="汉仪大宋简" pitchFamily="49" charset="-122"/>
                <a:ea typeface="汉仪大宋简" pitchFamily="49" charset="-122"/>
              </a:rPr>
              <a:t>的认识和组成</a:t>
            </a:r>
            <a:endParaRPr lang="zh-CN" altLang="en-US" sz="4400" b="1" dirty="0">
              <a:latin typeface="汉仪大宋简" pitchFamily="49" charset="-122"/>
              <a:ea typeface="汉仪大宋简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utoShape 27"/>
          <p:cNvSpPr>
            <a:spLocks noChangeArrowheads="1"/>
          </p:cNvSpPr>
          <p:nvPr/>
        </p:nvSpPr>
        <p:spPr bwMode="auto">
          <a:xfrm>
            <a:off x="4139845" y="2499881"/>
            <a:ext cx="1382017" cy="442674"/>
          </a:xfrm>
          <a:prstGeom prst="wedgeRoundRectCallout">
            <a:avLst>
              <a:gd name="adj1" fmla="val 60877"/>
              <a:gd name="adj2" fmla="val 51153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什么？</a:t>
            </a:r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 rot="10800000" flipV="1">
            <a:off x="5233937" y="1635647"/>
            <a:ext cx="2376264" cy="360040"/>
            <a:chOff x="-1004724" y="1185739"/>
            <a:chExt cx="7319707" cy="630091"/>
          </a:xfrm>
        </p:grpSpPr>
        <p:cxnSp>
          <p:nvCxnSpPr>
            <p:cNvPr id="42" name="直接连接符 41"/>
            <p:cNvCxnSpPr/>
            <p:nvPr/>
          </p:nvCxnSpPr>
          <p:spPr>
            <a:xfrm flipH="1" flipV="1">
              <a:off x="5661964" y="1185739"/>
              <a:ext cx="653019" cy="63009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0800000">
              <a:off x="-1004724" y="1185739"/>
              <a:ext cx="666990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图片 1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868144" y="1851670"/>
            <a:ext cx="216024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7" name="组合 46"/>
          <p:cNvGrpSpPr/>
          <p:nvPr/>
        </p:nvGrpSpPr>
        <p:grpSpPr>
          <a:xfrm rot="10800000" flipH="1">
            <a:off x="611562" y="3579862"/>
            <a:ext cx="3614265" cy="720080"/>
            <a:chOff x="-1004724" y="1185739"/>
            <a:chExt cx="7319707" cy="630091"/>
          </a:xfrm>
        </p:grpSpPr>
        <p:cxnSp>
          <p:nvCxnSpPr>
            <p:cNvPr id="48" name="直接连接符 47"/>
            <p:cNvCxnSpPr/>
            <p:nvPr/>
          </p:nvCxnSpPr>
          <p:spPr>
            <a:xfrm flipH="1" flipV="1">
              <a:off x="5661964" y="1185739"/>
              <a:ext cx="653019" cy="63009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10800000">
              <a:off x="-1004724" y="1185739"/>
              <a:ext cx="666990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1331640" y="2859784"/>
            <a:ext cx="244827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要占两个日字格，在左边的日字格里写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，在右边的日字格里写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Picture 2" descr="E:\罗梦\人一数上\图片\30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868146" y="483519"/>
            <a:ext cx="1253417" cy="1203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6178" y="2787775"/>
            <a:ext cx="1396105" cy="1341236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 flipH="1">
            <a:off x="6389145" y="2859783"/>
            <a:ext cx="288033" cy="122413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图片 3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026" y="2605488"/>
            <a:ext cx="642857" cy="162244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76256" y="2605488"/>
            <a:ext cx="648072" cy="16224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14"/>
          <p:cNvSpPr txBox="1"/>
          <p:nvPr/>
        </p:nvSpPr>
        <p:spPr>
          <a:xfrm>
            <a:off x="642620" y="432436"/>
            <a:ext cx="33197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200" b="1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r>
              <a:rPr lang="zh-CN" altLang="en-US" sz="3200" b="1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、按顺序填数。</a:t>
            </a:r>
            <a:endParaRPr lang="zh-CN" altLang="en-US" sz="3200" b="1" smtClean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6" name="Text Box 28"/>
          <p:cNvSpPr txBox="1">
            <a:spLocks noChangeArrowheads="1"/>
          </p:cNvSpPr>
          <p:nvPr/>
        </p:nvSpPr>
        <p:spPr bwMode="auto">
          <a:xfrm>
            <a:off x="3207817" y="2518196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7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77" name="Text Box 30"/>
          <p:cNvSpPr txBox="1">
            <a:spLocks noChangeArrowheads="1"/>
          </p:cNvSpPr>
          <p:nvPr/>
        </p:nvSpPr>
        <p:spPr bwMode="auto">
          <a:xfrm>
            <a:off x="2401367" y="2516609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6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78" name="Text Box 34"/>
          <p:cNvSpPr txBox="1">
            <a:spLocks noChangeArrowheads="1"/>
          </p:cNvSpPr>
          <p:nvPr/>
        </p:nvSpPr>
        <p:spPr bwMode="auto">
          <a:xfrm>
            <a:off x="3206230" y="1367260"/>
            <a:ext cx="9350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7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79" name="Text Box 36"/>
          <p:cNvSpPr txBox="1">
            <a:spLocks noChangeArrowheads="1"/>
          </p:cNvSpPr>
          <p:nvPr/>
        </p:nvSpPr>
        <p:spPr bwMode="auto">
          <a:xfrm>
            <a:off x="2531544" y="1367260"/>
            <a:ext cx="6842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8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80" name="Text Box 38"/>
          <p:cNvSpPr txBox="1">
            <a:spLocks noChangeArrowheads="1"/>
          </p:cNvSpPr>
          <p:nvPr/>
        </p:nvSpPr>
        <p:spPr bwMode="auto">
          <a:xfrm>
            <a:off x="4781032" y="1367260"/>
            <a:ext cx="9350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5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81" name="Text Box 40"/>
          <p:cNvSpPr txBox="1">
            <a:spLocks noChangeArrowheads="1"/>
          </p:cNvSpPr>
          <p:nvPr/>
        </p:nvSpPr>
        <p:spPr bwMode="auto">
          <a:xfrm>
            <a:off x="840857" y="1367260"/>
            <a:ext cx="9350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10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grpSp>
        <p:nvGrpSpPr>
          <p:cNvPr id="82" name="Group 52"/>
          <p:cNvGrpSpPr/>
          <p:nvPr/>
        </p:nvGrpSpPr>
        <p:grpSpPr>
          <a:xfrm>
            <a:off x="899594" y="1359322"/>
            <a:ext cx="6334125" cy="2868613"/>
            <a:chOff x="680" y="1616"/>
            <a:chExt cx="3990" cy="1807"/>
          </a:xfrm>
        </p:grpSpPr>
        <p:grpSp>
          <p:nvGrpSpPr>
            <p:cNvPr id="83" name="Group 49"/>
            <p:cNvGrpSpPr/>
            <p:nvPr/>
          </p:nvGrpSpPr>
          <p:grpSpPr>
            <a:xfrm>
              <a:off x="680" y="1616"/>
              <a:ext cx="3990" cy="363"/>
              <a:chOff x="680" y="1616"/>
              <a:chExt cx="3990" cy="363"/>
            </a:xfrm>
          </p:grpSpPr>
          <p:sp>
            <p:nvSpPr>
              <p:cNvPr id="94" name="Rectangle 16"/>
              <p:cNvSpPr>
                <a:spLocks noChangeArrowheads="1"/>
              </p:cNvSpPr>
              <p:nvPr/>
            </p:nvSpPr>
            <p:spPr bwMode="auto">
              <a:xfrm>
                <a:off x="2675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5" name="Rectangle 17"/>
              <p:cNvSpPr>
                <a:spLocks noChangeArrowheads="1"/>
              </p:cNvSpPr>
              <p:nvPr/>
            </p:nvSpPr>
            <p:spPr bwMode="auto">
              <a:xfrm>
                <a:off x="3173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Rectangle 18"/>
              <p:cNvSpPr>
                <a:spLocks noChangeArrowheads="1"/>
              </p:cNvSpPr>
              <p:nvPr/>
            </p:nvSpPr>
            <p:spPr bwMode="auto">
              <a:xfrm>
                <a:off x="3672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Rectangle 19"/>
              <p:cNvSpPr>
                <a:spLocks noChangeArrowheads="1"/>
              </p:cNvSpPr>
              <p:nvPr/>
            </p:nvSpPr>
            <p:spPr bwMode="auto">
              <a:xfrm>
                <a:off x="4171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8" name="Rectangle 21"/>
              <p:cNvSpPr>
                <a:spLocks noChangeArrowheads="1"/>
              </p:cNvSpPr>
              <p:nvPr/>
            </p:nvSpPr>
            <p:spPr bwMode="auto">
              <a:xfrm>
                <a:off x="680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9" name="Rectangle 22"/>
              <p:cNvSpPr>
                <a:spLocks noChangeArrowheads="1"/>
              </p:cNvSpPr>
              <p:nvPr/>
            </p:nvSpPr>
            <p:spPr bwMode="auto">
              <a:xfrm>
                <a:off x="1178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0" name="Rectangle 23"/>
              <p:cNvSpPr>
                <a:spLocks noChangeArrowheads="1"/>
              </p:cNvSpPr>
              <p:nvPr/>
            </p:nvSpPr>
            <p:spPr bwMode="auto">
              <a:xfrm>
                <a:off x="1677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101" name="Rectangle 24"/>
              <p:cNvSpPr>
                <a:spLocks noChangeArrowheads="1"/>
              </p:cNvSpPr>
              <p:nvPr/>
            </p:nvSpPr>
            <p:spPr bwMode="auto">
              <a:xfrm>
                <a:off x="2176" y="1616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4" name="Group 50"/>
            <p:cNvGrpSpPr/>
            <p:nvPr/>
          </p:nvGrpSpPr>
          <p:grpSpPr>
            <a:xfrm>
              <a:off x="680" y="2342"/>
              <a:ext cx="2494" cy="363"/>
              <a:chOff x="680" y="2342"/>
              <a:chExt cx="2494" cy="363"/>
            </a:xfrm>
          </p:grpSpPr>
          <p:sp>
            <p:nvSpPr>
              <p:cNvPr id="89" name="Rectangle 10"/>
              <p:cNvSpPr>
                <a:spLocks noChangeArrowheads="1"/>
              </p:cNvSpPr>
              <p:nvPr/>
            </p:nvSpPr>
            <p:spPr bwMode="auto">
              <a:xfrm>
                <a:off x="680" y="2342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Rectangle 11"/>
              <p:cNvSpPr>
                <a:spLocks noChangeArrowheads="1"/>
              </p:cNvSpPr>
              <p:nvPr/>
            </p:nvSpPr>
            <p:spPr bwMode="auto">
              <a:xfrm>
                <a:off x="1178" y="2342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1" name="Rectangle 12"/>
              <p:cNvSpPr>
                <a:spLocks noChangeArrowheads="1"/>
              </p:cNvSpPr>
              <p:nvPr/>
            </p:nvSpPr>
            <p:spPr bwMode="auto">
              <a:xfrm>
                <a:off x="1677" y="2342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Rectangle 13"/>
              <p:cNvSpPr>
                <a:spLocks noChangeArrowheads="1"/>
              </p:cNvSpPr>
              <p:nvPr/>
            </p:nvSpPr>
            <p:spPr bwMode="auto">
              <a:xfrm>
                <a:off x="2176" y="2342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矩形 57"/>
              <p:cNvSpPr>
                <a:spLocks noChangeArrowheads="1"/>
              </p:cNvSpPr>
              <p:nvPr/>
            </p:nvSpPr>
            <p:spPr bwMode="auto">
              <a:xfrm>
                <a:off x="2675" y="2342"/>
                <a:ext cx="499" cy="363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  <a:ea typeface="楷体_GB2312" panose="02010609030101010101" pitchFamily="49" charset="-122"/>
                </a:endParaRPr>
              </a:p>
            </p:txBody>
          </p:sp>
        </p:grpSp>
        <p:grpSp>
          <p:nvGrpSpPr>
            <p:cNvPr id="85" name="Group 51"/>
            <p:cNvGrpSpPr/>
            <p:nvPr/>
          </p:nvGrpSpPr>
          <p:grpSpPr>
            <a:xfrm>
              <a:off x="680" y="3060"/>
              <a:ext cx="1496" cy="363"/>
              <a:chOff x="680" y="3060"/>
              <a:chExt cx="1496" cy="363"/>
            </a:xfrm>
          </p:grpSpPr>
          <p:sp>
            <p:nvSpPr>
              <p:cNvPr id="86" name="Rectangle 10"/>
              <p:cNvSpPr>
                <a:spLocks noChangeArrowheads="1"/>
              </p:cNvSpPr>
              <p:nvPr/>
            </p:nvSpPr>
            <p:spPr bwMode="auto">
              <a:xfrm>
                <a:off x="680" y="3060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Rectangle 11"/>
              <p:cNvSpPr>
                <a:spLocks noChangeArrowheads="1"/>
              </p:cNvSpPr>
              <p:nvPr/>
            </p:nvSpPr>
            <p:spPr bwMode="auto">
              <a:xfrm>
                <a:off x="1178" y="3060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88" name="Rectangle 12"/>
              <p:cNvSpPr>
                <a:spLocks noChangeArrowheads="1"/>
              </p:cNvSpPr>
              <p:nvPr/>
            </p:nvSpPr>
            <p:spPr bwMode="auto">
              <a:xfrm>
                <a:off x="1677" y="3060"/>
                <a:ext cx="499" cy="363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02" name="Text Box 38"/>
          <p:cNvSpPr txBox="1">
            <a:spLocks noChangeArrowheads="1"/>
          </p:cNvSpPr>
          <p:nvPr/>
        </p:nvSpPr>
        <p:spPr bwMode="auto">
          <a:xfrm>
            <a:off x="839267" y="3648496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8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103" name="Text Box 38"/>
          <p:cNvSpPr txBox="1">
            <a:spLocks noChangeArrowheads="1"/>
          </p:cNvSpPr>
          <p:nvPr/>
        </p:nvSpPr>
        <p:spPr bwMode="auto">
          <a:xfrm>
            <a:off x="5563667" y="1365671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4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104" name="Text Box 27"/>
          <p:cNvSpPr txBox="1">
            <a:spLocks noChangeArrowheads="1"/>
          </p:cNvSpPr>
          <p:nvPr/>
        </p:nvSpPr>
        <p:spPr bwMode="auto">
          <a:xfrm>
            <a:off x="802757" y="2437234"/>
            <a:ext cx="9350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4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105" name="Text Box 33"/>
          <p:cNvSpPr txBox="1">
            <a:spLocks noChangeArrowheads="1"/>
          </p:cNvSpPr>
          <p:nvPr/>
        </p:nvSpPr>
        <p:spPr bwMode="auto">
          <a:xfrm>
            <a:off x="1610792" y="2435647"/>
            <a:ext cx="935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5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106" name="Text Box 35"/>
          <p:cNvSpPr txBox="1">
            <a:spLocks noChangeArrowheads="1"/>
          </p:cNvSpPr>
          <p:nvPr/>
        </p:nvSpPr>
        <p:spPr bwMode="auto">
          <a:xfrm>
            <a:off x="1593332" y="1297410"/>
            <a:ext cx="9350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9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107" name="Text Box 37"/>
          <p:cNvSpPr txBox="1">
            <a:spLocks noChangeArrowheads="1"/>
          </p:cNvSpPr>
          <p:nvPr/>
        </p:nvSpPr>
        <p:spPr bwMode="auto">
          <a:xfrm>
            <a:off x="3987282" y="1286296"/>
            <a:ext cx="9350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6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108" name="Text Box 33"/>
          <p:cNvSpPr txBox="1">
            <a:spLocks noChangeArrowheads="1"/>
          </p:cNvSpPr>
          <p:nvPr/>
        </p:nvSpPr>
        <p:spPr bwMode="auto">
          <a:xfrm>
            <a:off x="1607617" y="3572296"/>
            <a:ext cx="9350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9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109" name="Text Box 39"/>
          <p:cNvSpPr txBox="1">
            <a:spLocks noChangeArrowheads="1"/>
          </p:cNvSpPr>
          <p:nvPr/>
        </p:nvSpPr>
        <p:spPr bwMode="auto">
          <a:xfrm>
            <a:off x="2395017" y="3646909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10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110" name="Text Box 38"/>
          <p:cNvSpPr txBox="1">
            <a:spLocks noChangeArrowheads="1"/>
          </p:cNvSpPr>
          <p:nvPr/>
        </p:nvSpPr>
        <p:spPr bwMode="auto">
          <a:xfrm>
            <a:off x="6347892" y="1367260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3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111" name="Text Box 28"/>
          <p:cNvSpPr txBox="1">
            <a:spLocks noChangeArrowheads="1"/>
          </p:cNvSpPr>
          <p:nvPr/>
        </p:nvSpPr>
        <p:spPr bwMode="auto">
          <a:xfrm>
            <a:off x="3961882" y="2516609"/>
            <a:ext cx="9350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8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  <p:sp>
        <p:nvSpPr>
          <p:cNvPr id="46" name="Rectangle 21"/>
          <p:cNvSpPr>
            <a:spLocks noChangeArrowheads="1"/>
          </p:cNvSpPr>
          <p:nvPr/>
        </p:nvSpPr>
        <p:spPr bwMode="auto">
          <a:xfrm>
            <a:off x="7236298" y="1359322"/>
            <a:ext cx="792163" cy="5762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7" name="Rectangle 21"/>
          <p:cNvSpPr>
            <a:spLocks noChangeArrowheads="1"/>
          </p:cNvSpPr>
          <p:nvPr/>
        </p:nvSpPr>
        <p:spPr bwMode="auto">
          <a:xfrm>
            <a:off x="8028386" y="1359322"/>
            <a:ext cx="792163" cy="5762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8" name="Text Box 37"/>
          <p:cNvSpPr txBox="1">
            <a:spLocks noChangeArrowheads="1"/>
          </p:cNvSpPr>
          <p:nvPr/>
        </p:nvSpPr>
        <p:spPr bwMode="auto">
          <a:xfrm>
            <a:off x="7164290" y="1359322"/>
            <a:ext cx="9350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000" b="1" smtClean="0">
                <a:solidFill>
                  <a:prstClr val="black"/>
                </a:solidFill>
              </a:rPr>
              <a:t>2</a:t>
            </a:r>
            <a:endParaRPr lang="en-US" altLang="zh-CN" sz="3000" b="1">
              <a:solidFill>
                <a:prstClr val="black"/>
              </a:solidFill>
            </a:endParaRPr>
          </a:p>
        </p:txBody>
      </p:sp>
      <p:sp>
        <p:nvSpPr>
          <p:cNvPr id="49" name="Text Box 38"/>
          <p:cNvSpPr txBox="1">
            <a:spLocks noChangeArrowheads="1"/>
          </p:cNvSpPr>
          <p:nvPr/>
        </p:nvSpPr>
        <p:spPr bwMode="auto">
          <a:xfrm>
            <a:off x="7956376" y="1359322"/>
            <a:ext cx="9350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000" b="1" smtClean="0">
                <a:solidFill>
                  <a:srgbClr val="CC0000"/>
                </a:solidFill>
              </a:rPr>
              <a:t>1</a:t>
            </a:r>
            <a:endParaRPr lang="en-US" altLang="zh-CN" sz="3000" b="1">
              <a:solidFill>
                <a:srgbClr val="CC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79" grpId="0"/>
      <p:bldP spid="80" grpId="0"/>
      <p:bldP spid="81" grpId="0"/>
      <p:bldP spid="102" grpId="0"/>
      <p:bldP spid="103" grpId="0"/>
      <p:bldP spid="1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979295" y="1828801"/>
            <a:ext cx="3637498" cy="2926715"/>
          </a:xfrm>
          <a:prstGeom prst="rect">
            <a:avLst/>
          </a:prstGeom>
        </p:spPr>
      </p:pic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1691680" y="915566"/>
            <a:ext cx="41764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kumimoji="1"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、哪两个数合起来是</a:t>
            </a:r>
            <a:r>
              <a:rPr kumimoji="1" lang="en-US" altLang="zh-CN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kumimoji="1" lang="zh-CN" altLang="en-US" sz="28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kumimoji="1" lang="zh-CN" altLang="en-US" sz="28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3131840" y="2499742"/>
            <a:ext cx="1872208" cy="9361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2987824" y="2427734"/>
            <a:ext cx="720080" cy="15121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499992" y="2643758"/>
            <a:ext cx="72008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2483768" y="2859782"/>
            <a:ext cx="2376264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585700" y="10960101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411760" y="336383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8" name="Picture 2" descr="D:\小学课程\素材\教室1.jpg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1835696" y="1131591"/>
            <a:ext cx="5832648" cy="3281852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7"/>
          <p:cNvSpPr>
            <a:spLocks noChangeArrowheads="1"/>
          </p:cNvSpPr>
          <p:nvPr/>
        </p:nvSpPr>
        <p:spPr bwMode="auto">
          <a:xfrm>
            <a:off x="683568" y="1203598"/>
            <a:ext cx="2448272" cy="1123712"/>
          </a:xfrm>
          <a:prstGeom prst="wedgeRoundRectCallout">
            <a:avLst>
              <a:gd name="adj1" fmla="val 57898"/>
              <a:gd name="adj2" fmla="val 52162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我们认识了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、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这几个数字。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AutoShape 27"/>
          <p:cNvSpPr>
            <a:spLocks noChangeArrowheads="1"/>
          </p:cNvSpPr>
          <p:nvPr/>
        </p:nvSpPr>
        <p:spPr bwMode="auto">
          <a:xfrm>
            <a:off x="5220072" y="1851670"/>
            <a:ext cx="2376264" cy="442674"/>
          </a:xfrm>
          <a:prstGeom prst="wedgeRoundRectCallout">
            <a:avLst>
              <a:gd name="adj1" fmla="val -57344"/>
              <a:gd name="adj2" fmla="val 53474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最小的数是（   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5364088" y="2643758"/>
            <a:ext cx="2376264" cy="442674"/>
          </a:xfrm>
          <a:prstGeom prst="wedgeRoundRectCallout">
            <a:avLst>
              <a:gd name="adj1" fmla="val -57344"/>
              <a:gd name="adj2" fmla="val 53474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最大的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数是（   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732240" y="1707655"/>
            <a:ext cx="755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0</a:t>
            </a: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948266" y="2499743"/>
            <a:ext cx="714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</a:t>
            </a: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607" y="627381"/>
            <a:ext cx="1925955" cy="425450"/>
          </a:xfrm>
        </p:spPr>
        <p:txBody>
          <a:bodyPr/>
          <a:lstStyle/>
          <a:p>
            <a:r>
              <a:rPr lang="zh-CN" altLang="en-US" sz="2800" b="1"/>
              <a:t>学习目标</a:t>
            </a:r>
            <a:endParaRPr lang="zh-CN" altLang="en-US" sz="2800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91615"/>
            <a:ext cx="8229600" cy="18592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/>
              <a:t>1、体会10基数的含义，会熟练读、写10这个数。</a:t>
            </a:r>
            <a:endParaRPr lang="zh-CN" alt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/>
              <a:t>2、会用10这个数表示物体的个数和事物的顺序和位置。</a:t>
            </a:r>
            <a:endParaRPr lang="zh-CN" alt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/>
              <a:t>3、会比较10以内的大小，掌握10的组成。</a:t>
            </a:r>
            <a:endParaRPr lang="zh-CN" altLang="en-US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5652120" y="1419622"/>
            <a:ext cx="2016224" cy="442674"/>
          </a:xfrm>
          <a:prstGeom prst="wedgeRoundRectCallout">
            <a:avLst>
              <a:gd name="adj1" fmla="val -57344"/>
              <a:gd name="adj2" fmla="val 53474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你发现了什么？</a:t>
            </a:r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" name="Picture 3" descr="E:\罗梦\人一数上\图片\29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88926" y="432337"/>
            <a:ext cx="5451476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3419872" y="2355726"/>
            <a:ext cx="963725" cy="1015663"/>
            <a:chOff x="6372200" y="3219822"/>
            <a:chExt cx="963725" cy="1015663"/>
          </a:xfrm>
        </p:grpSpPr>
        <p:sp>
          <p:nvSpPr>
            <p:cNvPr id="9" name="矩形 8"/>
            <p:cNvSpPr/>
            <p:nvPr/>
          </p:nvSpPr>
          <p:spPr>
            <a:xfrm>
              <a:off x="6444208" y="3291830"/>
              <a:ext cx="864096" cy="8640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372200" y="3219822"/>
              <a:ext cx="96372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smtClean="0"/>
                <a:t>10</a:t>
              </a:r>
              <a:endParaRPr lang="zh-CN" altLang="en-US" sz="60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1.23457E-07 L 0.35434 -0.00093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5652120" y="1419622"/>
            <a:ext cx="2016224" cy="442674"/>
          </a:xfrm>
          <a:prstGeom prst="wedgeRoundRectCallout">
            <a:avLst>
              <a:gd name="adj1" fmla="val -57344"/>
              <a:gd name="adj2" fmla="val 53474"/>
              <a:gd name="adj3" fmla="val 16667"/>
            </a:avLst>
          </a:prstGeom>
          <a:solidFill>
            <a:schemeClr val="bg1"/>
          </a:solidFill>
          <a:ln w="3175">
            <a:solidFill>
              <a:srgbClr val="FF33CC"/>
            </a:solidFill>
            <a:miter lim="800000"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你发现了什么？</a:t>
            </a:r>
            <a:endParaRPr lang="zh-CN" altLang="en-US" sz="20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" name="Picture 3" descr="E:\罗梦\人一数上\图片\29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55576" y="558702"/>
            <a:ext cx="5451476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3419872" y="2355726"/>
            <a:ext cx="963725" cy="1015663"/>
            <a:chOff x="6372200" y="3219822"/>
            <a:chExt cx="963725" cy="1015663"/>
          </a:xfrm>
        </p:grpSpPr>
        <p:sp>
          <p:nvSpPr>
            <p:cNvPr id="9" name="矩形 8"/>
            <p:cNvSpPr/>
            <p:nvPr/>
          </p:nvSpPr>
          <p:spPr>
            <a:xfrm>
              <a:off x="6444208" y="3291830"/>
              <a:ext cx="864096" cy="8640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372200" y="3219822"/>
              <a:ext cx="96372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smtClean="0">
                  <a:solidFill>
                    <a:prstClr val="black"/>
                  </a:solidFill>
                </a:rPr>
                <a:t>10</a:t>
              </a:r>
              <a:endParaRPr lang="zh-CN" altLang="en-US" sz="600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1.23457E-07 L 0.35434 -0.00093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utoShape 18"/>
          <p:cNvSpPr>
            <a:spLocks noChangeArrowheads="1"/>
          </p:cNvSpPr>
          <p:nvPr/>
        </p:nvSpPr>
        <p:spPr bwMode="auto">
          <a:xfrm>
            <a:off x="3923928" y="2450449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4499992" y="2450449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AutoShape 18"/>
          <p:cNvSpPr>
            <a:spLocks noChangeArrowheads="1"/>
          </p:cNvSpPr>
          <p:nvPr/>
        </p:nvSpPr>
        <p:spPr bwMode="auto">
          <a:xfrm>
            <a:off x="5148064" y="2450449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" name="AutoShape 18"/>
          <p:cNvSpPr>
            <a:spLocks noChangeArrowheads="1"/>
          </p:cNvSpPr>
          <p:nvPr/>
        </p:nvSpPr>
        <p:spPr bwMode="auto">
          <a:xfrm>
            <a:off x="5796136" y="2450449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4" name="AutoShape 18"/>
          <p:cNvSpPr>
            <a:spLocks noChangeArrowheads="1"/>
          </p:cNvSpPr>
          <p:nvPr/>
        </p:nvSpPr>
        <p:spPr bwMode="auto">
          <a:xfrm>
            <a:off x="6444208" y="2450449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3" name="Text Box 28"/>
          <p:cNvSpPr txBox="1">
            <a:spLocks noChangeArrowheads="1"/>
          </p:cNvSpPr>
          <p:nvPr/>
        </p:nvSpPr>
        <p:spPr bwMode="auto">
          <a:xfrm>
            <a:off x="107610" y="1564283"/>
            <a:ext cx="3851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数字</a:t>
            </a:r>
            <a:r>
              <a:rPr kumimoji="1"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kumimoji="1"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还可以怎样表示</a:t>
            </a:r>
            <a:r>
              <a:rPr kumimoji="1" lang="zh-CN" altLang="en-US" sz="28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？</a:t>
            </a:r>
            <a:endParaRPr kumimoji="1"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2915816" y="2571751"/>
            <a:ext cx="4248472" cy="433899"/>
            <a:chOff x="145516" y="1185739"/>
            <a:chExt cx="6169467" cy="630091"/>
          </a:xfrm>
        </p:grpSpPr>
        <p:cxnSp>
          <p:nvCxnSpPr>
            <p:cNvPr id="15" name="直接连接符 14"/>
            <p:cNvCxnSpPr/>
            <p:nvPr/>
          </p:nvCxnSpPr>
          <p:spPr>
            <a:xfrm flipH="1" flipV="1">
              <a:off x="5661964" y="1185739"/>
              <a:ext cx="653019" cy="63009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0800000">
              <a:off x="145516" y="1185739"/>
              <a:ext cx="551966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AutoShape 18"/>
          <p:cNvSpPr>
            <a:spLocks noChangeArrowheads="1"/>
          </p:cNvSpPr>
          <p:nvPr/>
        </p:nvSpPr>
        <p:spPr bwMode="auto">
          <a:xfrm>
            <a:off x="3995936" y="1946393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4572000" y="1946393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5220072" y="1946393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auto">
          <a:xfrm>
            <a:off x="5868144" y="1946393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6516216" y="1946393"/>
            <a:ext cx="360040" cy="458629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00CCFF">
                  <a:alpha val="56000"/>
                </a:srgbClr>
              </a:gs>
              <a:gs pos="100000">
                <a:srgbClr val="FFFFFF"/>
              </a:gs>
            </a:gsLst>
            <a:lin ang="0" scaled="1"/>
          </a:gradFill>
          <a:ln w="12700">
            <a:solidFill>
              <a:srgbClr val="006600"/>
            </a:solidFill>
            <a:miter lim="800000"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4788026" y="3291830"/>
            <a:ext cx="963725" cy="1015663"/>
            <a:chOff x="6372200" y="3219822"/>
            <a:chExt cx="963725" cy="1015663"/>
          </a:xfrm>
        </p:grpSpPr>
        <p:sp>
          <p:nvSpPr>
            <p:cNvPr id="27" name="矩形 26"/>
            <p:cNvSpPr/>
            <p:nvPr/>
          </p:nvSpPr>
          <p:spPr>
            <a:xfrm>
              <a:off x="6444208" y="3291830"/>
              <a:ext cx="864096" cy="8640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372200" y="3219822"/>
              <a:ext cx="96372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smtClean="0"/>
                <a:t>10</a:t>
              </a:r>
              <a:endParaRPr lang="zh-CN" altLang="en-US" sz="60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49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  <p:bldP spid="33" grpId="0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 rot="10800000">
            <a:off x="2843808" y="3003799"/>
            <a:ext cx="5040560" cy="433899"/>
            <a:chOff x="-1004724" y="1185739"/>
            <a:chExt cx="7319707" cy="630091"/>
          </a:xfrm>
        </p:grpSpPr>
        <p:cxnSp>
          <p:nvCxnSpPr>
            <p:cNvPr id="15" name="直接连接符 14"/>
            <p:cNvCxnSpPr/>
            <p:nvPr/>
          </p:nvCxnSpPr>
          <p:spPr>
            <a:xfrm flipH="1" flipV="1">
              <a:off x="5661964" y="1185739"/>
              <a:ext cx="653019" cy="63009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0800000">
              <a:off x="-1004724" y="1185739"/>
              <a:ext cx="666990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491880" y="1995687"/>
            <a:ext cx="3517900" cy="1300162"/>
            <a:chOff x="3491880" y="1995686"/>
            <a:chExt cx="3517900" cy="1300162"/>
          </a:xfrm>
        </p:grpSpPr>
        <p:pic>
          <p:nvPicPr>
            <p:cNvPr id="29" name="Picture 14" descr="159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91880" y="1995686"/>
              <a:ext cx="3517900" cy="1300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6" descr="160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430217" y="2454473"/>
              <a:ext cx="280988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6" descr="160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711205" y="2454473"/>
              <a:ext cx="280987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16" descr="160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992192" y="2454473"/>
              <a:ext cx="280988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3203848" y="3723879"/>
            <a:ext cx="24482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有（  ）个珠子，</a:t>
            </a:r>
            <a:endParaRPr kumimoji="1"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707906" y="3651871"/>
            <a:ext cx="714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32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</a:t>
            </a: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5580114" y="3723879"/>
            <a:ext cx="3312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添上</a:t>
            </a:r>
            <a:r>
              <a:rPr kumimoji="1" lang="en-US" altLang="zh-CN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kumimoji="1"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是（   </a:t>
            </a:r>
            <a:r>
              <a:rPr kumimoji="1" lang="zh-CN" altLang="en-US" sz="24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r>
              <a:rPr kumimoji="1"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kumimoji="1" lang="zh-CN" altLang="en-US" sz="24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6948266" y="3651871"/>
            <a:ext cx="7143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US" sz="32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endParaRPr lang="en-US" sz="32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9" name="Picture 16" descr="16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728792" y="2454473"/>
            <a:ext cx="28098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06 3.95062E-06 L -0.04931 -0.00031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50" descr="23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31529" y="1726258"/>
            <a:ext cx="788511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 Box 52"/>
          <p:cNvSpPr txBox="1">
            <a:spLocks noChangeArrowheads="1"/>
          </p:cNvSpPr>
          <p:nvPr/>
        </p:nvSpPr>
        <p:spPr bwMode="auto">
          <a:xfrm>
            <a:off x="1712617" y="1851670"/>
            <a:ext cx="987425" cy="400110"/>
          </a:xfrm>
          <a:prstGeom prst="rect">
            <a:avLst/>
          </a:prstGeom>
          <a:solidFill>
            <a:srgbClr val="E2A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 ）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 Box 53"/>
          <p:cNvSpPr txBox="1">
            <a:spLocks noChangeArrowheads="1"/>
          </p:cNvSpPr>
          <p:nvPr/>
        </p:nvSpPr>
        <p:spPr bwMode="auto">
          <a:xfrm>
            <a:off x="3204867" y="1851670"/>
            <a:ext cx="987425" cy="400110"/>
          </a:xfrm>
          <a:prstGeom prst="rect">
            <a:avLst/>
          </a:prstGeom>
          <a:solidFill>
            <a:srgbClr val="E2A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 ）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54"/>
          <p:cNvSpPr txBox="1">
            <a:spLocks noChangeArrowheads="1"/>
          </p:cNvSpPr>
          <p:nvPr/>
        </p:nvSpPr>
        <p:spPr bwMode="auto">
          <a:xfrm>
            <a:off x="4743154" y="1851670"/>
            <a:ext cx="987425" cy="400110"/>
          </a:xfrm>
          <a:prstGeom prst="rect">
            <a:avLst/>
          </a:prstGeom>
          <a:solidFill>
            <a:srgbClr val="E2A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 ）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Text Box 55"/>
          <p:cNvSpPr txBox="1">
            <a:spLocks noChangeArrowheads="1"/>
          </p:cNvSpPr>
          <p:nvPr/>
        </p:nvSpPr>
        <p:spPr bwMode="auto">
          <a:xfrm>
            <a:off x="6184604" y="1851670"/>
            <a:ext cx="987425" cy="400110"/>
          </a:xfrm>
          <a:prstGeom prst="rect">
            <a:avLst/>
          </a:prstGeom>
          <a:solidFill>
            <a:srgbClr val="E2A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（ ）</a:t>
            </a:r>
            <a:endParaRPr lang="zh-CN" altLang="en-US" sz="2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3" name="Group 13"/>
          <p:cNvGrpSpPr/>
          <p:nvPr/>
        </p:nvGrpSpPr>
        <p:grpSpPr>
          <a:xfrm>
            <a:off x="7740353" y="1851670"/>
            <a:ext cx="854075" cy="400051"/>
            <a:chOff x="0" y="0"/>
            <a:chExt cx="538" cy="252"/>
          </a:xfrm>
        </p:grpSpPr>
        <p:sp>
          <p:nvSpPr>
            <p:cNvPr id="34" name="Rectangle 57"/>
            <p:cNvSpPr>
              <a:spLocks noChangeArrowheads="1"/>
            </p:cNvSpPr>
            <p:nvPr/>
          </p:nvSpPr>
          <p:spPr bwMode="auto">
            <a:xfrm>
              <a:off x="104" y="35"/>
              <a:ext cx="351" cy="208"/>
            </a:xfrm>
            <a:prstGeom prst="rect">
              <a:avLst/>
            </a:prstGeom>
            <a:solidFill>
              <a:srgbClr val="E2A7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5" name="Text Box 56"/>
            <p:cNvSpPr txBox="1">
              <a:spLocks noChangeArrowheads="1"/>
            </p:cNvSpPr>
            <p:nvPr/>
          </p:nvSpPr>
          <p:spPr bwMode="auto">
            <a:xfrm>
              <a:off x="0" y="0"/>
              <a:ext cx="538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2000" b="1">
                  <a:latin typeface="黑体" panose="02010609060101010101" pitchFamily="49" charset="-122"/>
                  <a:ea typeface="黑体" panose="02010609060101010101" pitchFamily="49" charset="-122"/>
                </a:rPr>
                <a:t>（ ）</a:t>
              </a:r>
              <a:endParaRPr lang="zh-CN" altLang="en-US" sz="20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71702" y="2499743"/>
            <a:ext cx="4316522" cy="880241"/>
            <a:chOff x="-860197" y="2732542"/>
            <a:chExt cx="4316522" cy="880241"/>
          </a:xfrm>
        </p:grpSpPr>
        <p:sp>
          <p:nvSpPr>
            <p:cNvPr id="36" name="Rectangle 28"/>
            <p:cNvSpPr>
              <a:spLocks noChangeArrowheads="1"/>
            </p:cNvSpPr>
            <p:nvPr/>
          </p:nvSpPr>
          <p:spPr bwMode="auto">
            <a:xfrm>
              <a:off x="-860197" y="2732542"/>
              <a:ext cx="1622198" cy="88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Tx/>
                <a:buNone/>
                <a:defRPr/>
              </a:pPr>
              <a:r>
                <a:rPr lang="en-US" sz="3200" b="1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9    10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37" name="椭圆 77"/>
            <p:cNvSpPr>
              <a:spLocks noChangeArrowheads="1"/>
            </p:cNvSpPr>
            <p:nvPr/>
          </p:nvSpPr>
          <p:spPr bwMode="auto">
            <a:xfrm>
              <a:off x="-344941" y="2942092"/>
              <a:ext cx="503238" cy="50323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Rectangle 28"/>
            <p:cNvSpPr>
              <a:spLocks noChangeArrowheads="1"/>
            </p:cNvSpPr>
            <p:nvPr/>
          </p:nvSpPr>
          <p:spPr bwMode="auto">
            <a:xfrm>
              <a:off x="1834127" y="2732542"/>
              <a:ext cx="1622198" cy="88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60000"/>
                </a:lnSpc>
                <a:buFontTx/>
                <a:buNone/>
                <a:defRPr/>
              </a:pPr>
              <a:r>
                <a:rPr lang="en-US" sz="3200" b="1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10    9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39" name="椭圆 77"/>
            <p:cNvSpPr>
              <a:spLocks noChangeArrowheads="1"/>
            </p:cNvSpPr>
            <p:nvPr/>
          </p:nvSpPr>
          <p:spPr bwMode="auto">
            <a:xfrm>
              <a:off x="2447357" y="2942092"/>
              <a:ext cx="503238" cy="50323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Tx/>
                <a:buNone/>
                <a:defRPr/>
              </a:pPr>
              <a:endParaRPr lang="zh-CN" altLang="en-US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0" name="Picture 62" descr="23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548066" y="3291830"/>
            <a:ext cx="61206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63" descr="236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736016" y="3291830"/>
            <a:ext cx="61580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3711862" y="3435847"/>
            <a:ext cx="1656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</a:t>
            </a:r>
            <a:r>
              <a:rPr kumimoji="1" lang="zh-CN" altLang="en-US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</a:t>
            </a: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kumimoji="1" lang="zh-CN" altLang="en-US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少</a:t>
            </a: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endParaRPr kumimoji="1" lang="zh-CN" altLang="en-US" sz="2400" b="1">
              <a:solidFill>
                <a:srgbClr val="B817A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3711862" y="3939903"/>
            <a:ext cx="1656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kumimoji="1" lang="zh-CN" altLang="en-US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</a:t>
            </a: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9</a:t>
            </a:r>
            <a:r>
              <a:rPr kumimoji="1" lang="zh-CN" altLang="en-US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多</a:t>
            </a:r>
            <a:r>
              <a:rPr kumimoji="1" lang="en-US" altLang="zh-CN" sz="2400" b="1" smtClean="0">
                <a:solidFill>
                  <a:srgbClr val="B817AC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endParaRPr kumimoji="1" lang="zh-CN" altLang="en-US" sz="2400" b="1">
              <a:solidFill>
                <a:srgbClr val="B817AC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27149" y="2712393"/>
            <a:ext cx="5453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sym typeface="+mn-ea"/>
              </a:rPr>
              <a:t>＜</a:t>
            </a:r>
            <a:endParaRPr lang="zh-CN" altLang="en-US" sz="2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sym typeface="+mn-ea"/>
            </a:endParaRP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5584071" y="2715766"/>
            <a:ext cx="5453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2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sym typeface="+mn-ea"/>
              </a:rPr>
              <a:t>＞</a:t>
            </a:r>
            <a:endParaRPr lang="zh-CN" altLang="en-US" sz="28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42" grpId="0"/>
      <p:bldP spid="43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63688" y="843558"/>
            <a:ext cx="4536504" cy="461665"/>
            <a:chOff x="1763688" y="1275606"/>
            <a:chExt cx="4536504" cy="461665"/>
          </a:xfrm>
        </p:grpSpPr>
        <p:sp>
          <p:nvSpPr>
            <p:cNvPr id="33" name="Text Box 28"/>
            <p:cNvSpPr txBox="1">
              <a:spLocks noChangeArrowheads="1"/>
            </p:cNvSpPr>
            <p:nvPr/>
          </p:nvSpPr>
          <p:spPr bwMode="auto">
            <a:xfrm>
              <a:off x="1763688" y="1275606"/>
              <a:ext cx="453650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kumimoji="1" lang="zh-CN" altLang="en-US" sz="24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先用   </a:t>
              </a:r>
              <a:r>
                <a:rPr kumimoji="1" lang="zh-CN" altLang="en-US" sz="2400" b="1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摆一摆</a:t>
              </a:r>
              <a:r>
                <a:rPr kumimoji="1" lang="zh-CN" altLang="en-US" sz="2400" b="1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，再填数。</a:t>
              </a:r>
              <a:endParaRPr kumimoji="1" lang="zh-CN" altLang="en-US" sz="24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pic>
          <p:nvPicPr>
            <p:cNvPr id="31" name="Picture 46" descr="23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2587860" y="1275606"/>
              <a:ext cx="216024" cy="444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915816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771800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203848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059832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491880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347864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79912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635896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067944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6" descr="23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23928" y="2139703"/>
            <a:ext cx="216024" cy="444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2342455" y="2787774"/>
            <a:ext cx="4392488" cy="0"/>
          </a:xfrm>
          <a:prstGeom prst="line">
            <a:avLst/>
          </a:prstGeom>
          <a:ln w="19050">
            <a:solidFill>
              <a:srgbClr val="0000FF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9"/>
          <p:cNvSpPr>
            <a:spLocks noChangeArrowheads="1"/>
          </p:cNvSpPr>
          <p:nvPr/>
        </p:nvSpPr>
        <p:spPr bwMode="auto">
          <a:xfrm>
            <a:off x="1781325" y="3774182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56" name="Group 20"/>
          <p:cNvGrpSpPr/>
          <p:nvPr/>
        </p:nvGrpSpPr>
        <p:grpSpPr>
          <a:xfrm>
            <a:off x="1046313" y="2859783"/>
            <a:ext cx="1184275" cy="1644650"/>
            <a:chOff x="0" y="0"/>
            <a:chExt cx="746" cy="1036"/>
          </a:xfrm>
        </p:grpSpPr>
        <p:grpSp>
          <p:nvGrpSpPr>
            <p:cNvPr id="57" name="Group 21"/>
            <p:cNvGrpSpPr/>
            <p:nvPr/>
          </p:nvGrpSpPr>
          <p:grpSpPr>
            <a:xfrm>
              <a:off x="185" y="373"/>
              <a:ext cx="436" cy="232"/>
              <a:chOff x="0" y="0"/>
              <a:chExt cx="635" cy="317"/>
            </a:xfrm>
          </p:grpSpPr>
          <p:sp>
            <p:nvSpPr>
              <p:cNvPr id="61" name="Line 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2" name="Line 5"/>
              <p:cNvSpPr>
                <a:spLocks noChangeShapeType="1"/>
              </p:cNvSpPr>
              <p:nvPr/>
            </p:nvSpPr>
            <p:spPr bwMode="auto">
              <a:xfrm flipH="1" flipV="1">
                <a:off x="317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8" name="Rectangle 6"/>
            <p:cNvSpPr>
              <a:spLocks noChangeArrowheads="1"/>
            </p:cNvSpPr>
            <p:nvPr/>
          </p:nvSpPr>
          <p:spPr bwMode="auto">
            <a:xfrm>
              <a:off x="172" y="0"/>
              <a:ext cx="48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0" y="575"/>
              <a:ext cx="36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9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60" name="Rectangle 101"/>
            <p:cNvSpPr>
              <a:spLocks noChangeArrowheads="1"/>
            </p:cNvSpPr>
            <p:nvPr/>
          </p:nvSpPr>
          <p:spPr bwMode="auto">
            <a:xfrm>
              <a:off x="501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2" name="Rectangle 16"/>
          <p:cNvSpPr>
            <a:spLocks noChangeArrowheads="1"/>
          </p:cNvSpPr>
          <p:nvPr/>
        </p:nvSpPr>
        <p:spPr bwMode="auto">
          <a:xfrm>
            <a:off x="2578102" y="3766244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3" name="Rectangle 17"/>
          <p:cNvSpPr>
            <a:spLocks noChangeArrowheads="1"/>
          </p:cNvSpPr>
          <p:nvPr/>
        </p:nvSpPr>
        <p:spPr bwMode="auto">
          <a:xfrm>
            <a:off x="3284539" y="3766244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74" name="Group 27"/>
          <p:cNvGrpSpPr/>
          <p:nvPr/>
        </p:nvGrpSpPr>
        <p:grpSpPr>
          <a:xfrm>
            <a:off x="2630487" y="2859783"/>
            <a:ext cx="1093788" cy="1473200"/>
            <a:chOff x="0" y="0"/>
            <a:chExt cx="689" cy="928"/>
          </a:xfrm>
        </p:grpSpPr>
        <p:grpSp>
          <p:nvGrpSpPr>
            <p:cNvPr id="75" name="Group 28"/>
            <p:cNvGrpSpPr/>
            <p:nvPr/>
          </p:nvGrpSpPr>
          <p:grpSpPr>
            <a:xfrm>
              <a:off x="128" y="373"/>
              <a:ext cx="436" cy="232"/>
              <a:chOff x="0" y="0"/>
              <a:chExt cx="635" cy="317"/>
            </a:xfrm>
          </p:grpSpPr>
          <p:sp>
            <p:nvSpPr>
              <p:cNvPr id="79" name="Line 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80" name="Line 5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76" name="Rectangle 6"/>
            <p:cNvSpPr>
              <a:spLocks noChangeArrowheads="1"/>
            </p:cNvSpPr>
            <p:nvPr/>
          </p:nvSpPr>
          <p:spPr bwMode="auto">
            <a:xfrm>
              <a:off x="125" y="0"/>
              <a:ext cx="46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77" name="Rectangle 107"/>
            <p:cNvSpPr>
              <a:spLocks noChangeArrowheads="1"/>
            </p:cNvSpPr>
            <p:nvPr/>
          </p:nvSpPr>
          <p:spPr bwMode="auto">
            <a:xfrm>
              <a:off x="444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8" name="Rectangle 108"/>
            <p:cNvSpPr>
              <a:spLocks noChangeArrowheads="1"/>
            </p:cNvSpPr>
            <p:nvPr/>
          </p:nvSpPr>
          <p:spPr bwMode="auto">
            <a:xfrm>
              <a:off x="0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1" name="Rectangle 36"/>
          <p:cNvSpPr>
            <a:spLocks noChangeArrowheads="1"/>
          </p:cNvSpPr>
          <p:nvPr/>
        </p:nvSpPr>
        <p:spPr bwMode="auto">
          <a:xfrm>
            <a:off x="4013152" y="3782541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2" name="Rectangle 37"/>
          <p:cNvSpPr>
            <a:spLocks noChangeArrowheads="1"/>
          </p:cNvSpPr>
          <p:nvPr/>
        </p:nvSpPr>
        <p:spPr bwMode="auto">
          <a:xfrm>
            <a:off x="4722764" y="3773016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3" name="Rectangle 38"/>
          <p:cNvSpPr>
            <a:spLocks noChangeArrowheads="1"/>
          </p:cNvSpPr>
          <p:nvPr/>
        </p:nvSpPr>
        <p:spPr bwMode="auto">
          <a:xfrm>
            <a:off x="5526039" y="3769841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4" name="Rectangle 39"/>
          <p:cNvSpPr>
            <a:spLocks noChangeArrowheads="1"/>
          </p:cNvSpPr>
          <p:nvPr/>
        </p:nvSpPr>
        <p:spPr bwMode="auto">
          <a:xfrm>
            <a:off x="6230889" y="3769841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5" name="Rectangle 40"/>
          <p:cNvSpPr>
            <a:spLocks noChangeArrowheads="1"/>
          </p:cNvSpPr>
          <p:nvPr/>
        </p:nvSpPr>
        <p:spPr bwMode="auto">
          <a:xfrm>
            <a:off x="6981775" y="3784130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6" name="Rectangle 41"/>
          <p:cNvSpPr>
            <a:spLocks noChangeArrowheads="1"/>
          </p:cNvSpPr>
          <p:nvPr/>
        </p:nvSpPr>
        <p:spPr bwMode="auto">
          <a:xfrm>
            <a:off x="7692977" y="3784130"/>
            <a:ext cx="4794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en-US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</a:t>
            </a:r>
            <a:endParaRPr lang="en-US" sz="32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87" name="Group 34"/>
          <p:cNvGrpSpPr/>
          <p:nvPr/>
        </p:nvGrpSpPr>
        <p:grpSpPr>
          <a:xfrm>
            <a:off x="4060777" y="2866555"/>
            <a:ext cx="1093787" cy="1473200"/>
            <a:chOff x="0" y="0"/>
            <a:chExt cx="689" cy="928"/>
          </a:xfrm>
        </p:grpSpPr>
        <p:grpSp>
          <p:nvGrpSpPr>
            <p:cNvPr id="88" name="Group 35"/>
            <p:cNvGrpSpPr/>
            <p:nvPr/>
          </p:nvGrpSpPr>
          <p:grpSpPr>
            <a:xfrm>
              <a:off x="128" y="373"/>
              <a:ext cx="436" cy="232"/>
              <a:chOff x="0" y="0"/>
              <a:chExt cx="635" cy="317"/>
            </a:xfrm>
          </p:grpSpPr>
          <p:sp>
            <p:nvSpPr>
              <p:cNvPr id="92" name="Line 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93" name="Line 5"/>
              <p:cNvSpPr>
                <a:spLocks noChangeShapeType="1"/>
              </p:cNvSpPr>
              <p:nvPr/>
            </p:nvSpPr>
            <p:spPr bwMode="auto">
              <a:xfrm flipH="1" flipV="1">
                <a:off x="317" y="0"/>
                <a:ext cx="319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9" name="Rectangle 6"/>
            <p:cNvSpPr>
              <a:spLocks noChangeArrowheads="1"/>
            </p:cNvSpPr>
            <p:nvPr/>
          </p:nvSpPr>
          <p:spPr bwMode="auto">
            <a:xfrm>
              <a:off x="125" y="0"/>
              <a:ext cx="46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0" name="Rectangle 116"/>
            <p:cNvSpPr>
              <a:spLocks noChangeArrowheads="1"/>
            </p:cNvSpPr>
            <p:nvPr/>
          </p:nvSpPr>
          <p:spPr bwMode="auto">
            <a:xfrm>
              <a:off x="444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1" name="Rectangle 117"/>
            <p:cNvSpPr>
              <a:spLocks noChangeArrowheads="1"/>
            </p:cNvSpPr>
            <p:nvPr/>
          </p:nvSpPr>
          <p:spPr bwMode="auto">
            <a:xfrm>
              <a:off x="0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4" name="Group 41"/>
          <p:cNvGrpSpPr/>
          <p:nvPr/>
        </p:nvGrpSpPr>
        <p:grpSpPr>
          <a:xfrm>
            <a:off x="5572077" y="2866555"/>
            <a:ext cx="1093787" cy="1473200"/>
            <a:chOff x="0" y="0"/>
            <a:chExt cx="689" cy="928"/>
          </a:xfrm>
        </p:grpSpPr>
        <p:grpSp>
          <p:nvGrpSpPr>
            <p:cNvPr id="95" name="Group 42"/>
            <p:cNvGrpSpPr/>
            <p:nvPr/>
          </p:nvGrpSpPr>
          <p:grpSpPr>
            <a:xfrm>
              <a:off x="128" y="373"/>
              <a:ext cx="436" cy="232"/>
              <a:chOff x="0" y="0"/>
              <a:chExt cx="635" cy="317"/>
            </a:xfrm>
          </p:grpSpPr>
          <p:sp>
            <p:nvSpPr>
              <p:cNvPr id="99" name="Line 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0" name="Line 5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96" name="Rectangle 6"/>
            <p:cNvSpPr>
              <a:spLocks noChangeArrowheads="1"/>
            </p:cNvSpPr>
            <p:nvPr/>
          </p:nvSpPr>
          <p:spPr bwMode="auto">
            <a:xfrm>
              <a:off x="125" y="0"/>
              <a:ext cx="46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97" name="Rectangle 123"/>
            <p:cNvSpPr>
              <a:spLocks noChangeArrowheads="1"/>
            </p:cNvSpPr>
            <p:nvPr/>
          </p:nvSpPr>
          <p:spPr bwMode="auto">
            <a:xfrm>
              <a:off x="444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8" name="Rectangle 124"/>
            <p:cNvSpPr>
              <a:spLocks noChangeArrowheads="1"/>
            </p:cNvSpPr>
            <p:nvPr/>
          </p:nvSpPr>
          <p:spPr bwMode="auto">
            <a:xfrm>
              <a:off x="0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1" name="Group 48"/>
          <p:cNvGrpSpPr/>
          <p:nvPr/>
        </p:nvGrpSpPr>
        <p:grpSpPr>
          <a:xfrm>
            <a:off x="7043687" y="2866555"/>
            <a:ext cx="1093788" cy="1473200"/>
            <a:chOff x="0" y="0"/>
            <a:chExt cx="689" cy="928"/>
          </a:xfrm>
        </p:grpSpPr>
        <p:grpSp>
          <p:nvGrpSpPr>
            <p:cNvPr id="102" name="Group 49"/>
            <p:cNvGrpSpPr/>
            <p:nvPr/>
          </p:nvGrpSpPr>
          <p:grpSpPr>
            <a:xfrm>
              <a:off x="128" y="373"/>
              <a:ext cx="436" cy="232"/>
              <a:chOff x="0" y="0"/>
              <a:chExt cx="635" cy="317"/>
            </a:xfrm>
          </p:grpSpPr>
          <p:sp>
            <p:nvSpPr>
              <p:cNvPr id="106" name="Line 4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318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07" name="Line 5"/>
              <p:cNvSpPr>
                <a:spLocks noChangeShapeType="1"/>
              </p:cNvSpPr>
              <p:nvPr/>
            </p:nvSpPr>
            <p:spPr bwMode="auto">
              <a:xfrm flipH="1" flipV="1">
                <a:off x="318" y="0"/>
                <a:ext cx="319" cy="31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pPr>
                  <a:buFontTx/>
                  <a:buNone/>
                  <a:defRPr/>
                </a:pPr>
                <a:endParaRPr lang="zh-CN" altLang="en-US" sz="2000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03" name="Rectangle 6"/>
            <p:cNvSpPr>
              <a:spLocks noChangeArrowheads="1"/>
            </p:cNvSpPr>
            <p:nvPr/>
          </p:nvSpPr>
          <p:spPr bwMode="auto">
            <a:xfrm>
              <a:off x="125" y="0"/>
              <a:ext cx="462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buFontTx/>
                <a:buNone/>
                <a:defRPr/>
              </a:pPr>
              <a:r>
                <a:rPr lang="en-US" sz="3200" b="1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10</a:t>
              </a:r>
              <a:endParaRPr 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104" name="Rectangle 130"/>
            <p:cNvSpPr>
              <a:spLocks noChangeArrowheads="1"/>
            </p:cNvSpPr>
            <p:nvPr/>
          </p:nvSpPr>
          <p:spPr bwMode="auto">
            <a:xfrm>
              <a:off x="444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5" name="Rectangle 131"/>
            <p:cNvSpPr>
              <a:spLocks noChangeArrowheads="1"/>
            </p:cNvSpPr>
            <p:nvPr/>
          </p:nvSpPr>
          <p:spPr bwMode="auto">
            <a:xfrm>
              <a:off x="0" y="683"/>
              <a:ext cx="245" cy="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>
                <a:buFontTx/>
                <a:buNone/>
                <a:defRPr/>
              </a:pPr>
              <a:endParaRPr lang="zh-CN" altLang="en-US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8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0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72" grpId="0"/>
      <p:bldP spid="73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1178</Words>
  <Application>WPS 演示</Application>
  <PresentationFormat>全屏显示(16:9)</PresentationFormat>
  <Paragraphs>149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黑体</vt:lpstr>
      <vt:lpstr>微软雅黑</vt:lpstr>
      <vt:lpstr>汉仪大宋简</vt:lpstr>
      <vt:lpstr>Calibri</vt:lpstr>
      <vt:lpstr>楷体</vt:lpstr>
      <vt:lpstr>幼圆</vt:lpstr>
      <vt:lpstr>楷体_GB2312</vt:lpstr>
      <vt:lpstr>Arial</vt:lpstr>
      <vt:lpstr>Arial Unicode MS</vt:lpstr>
      <vt:lpstr>等线 Light</vt:lpstr>
      <vt:lpstr>等线</vt:lpstr>
      <vt:lpstr>新宋体</vt:lpstr>
      <vt:lpstr>第一PPT模板网-WWW.1PPT.COM</vt:lpstr>
      <vt:lpstr>自定义设计方案</vt:lpstr>
      <vt:lpstr>PowerPoint 演示文稿</vt:lpstr>
      <vt:lpstr>PowerPoint 演示文稿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2022-07-10T14:31:00Z</cp:lastPrinted>
  <dcterms:created xsi:type="dcterms:W3CDTF">2022-07-10T14:31:00Z</dcterms:created>
  <dcterms:modified xsi:type="dcterms:W3CDTF">2023-10-26T07:34:48Z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3A789A97691D4D13B1B402220FC24278_12</vt:lpwstr>
  </property>
  <property fmtid="{D5CDD505-2E9C-101B-9397-08002B2CF9AE}" pid="3" name="KSOProductBuildVer">
    <vt:lpwstr>2052-12.1.0.15712</vt:lpwstr>
  </property>
</Properties>
</file>