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323" r:id="rId3"/>
    <p:sldId id="263" r:id="rId4"/>
    <p:sldId id="292" r:id="rId5"/>
    <p:sldId id="302" r:id="rId6"/>
    <p:sldId id="294" r:id="rId7"/>
    <p:sldId id="295" r:id="rId8"/>
    <p:sldId id="269" r:id="rId9"/>
    <p:sldId id="282" r:id="rId10"/>
    <p:sldId id="283" r:id="rId12"/>
    <p:sldId id="270" r:id="rId13"/>
    <p:sldId id="284" r:id="rId14"/>
    <p:sldId id="279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</p:sldIdLst>
  <p:sldSz cx="9144000" cy="5143500" type="screen16x9"/>
  <p:notesSz cx="6858000" cy="9144000"/>
  <p:embeddedFontLst>
    <p:embeddedFont>
      <p:font typeface="幼圆" panose="02010509060101010101" pitchFamily="49" charset="-122"/>
      <p:regular r:id="rId28"/>
    </p:embeddedFont>
    <p:embeddedFont>
      <p:font typeface="华文新魏" panose="02010800040101010101" pitchFamily="2" charset="-12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华文楷体" panose="02010600040101010101" charset="-122"/>
      <p:regular r:id="rId34"/>
    </p:embeddedFont>
    <p:embeddedFont>
      <p:font typeface="微软雅黑" panose="020B0503020204020204" pitchFamily="34" charset="-122"/>
      <p:regular r:id="rId35"/>
    </p:embeddedFont>
    <p:embeddedFont>
      <p:font typeface="楷体" panose="02010609060101010101" pitchFamily="49" charset="-122"/>
      <p:regular r:id="rId36"/>
    </p:embeddedFont>
  </p:embeddedFontLst>
  <p:custDataLst>
    <p:tags r:id="rId3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3" userDrawn="1">
          <p15:clr>
            <a:srgbClr val="A4A3A4"/>
          </p15:clr>
        </p15:guide>
        <p15:guide id="2" pos="285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/>
    <p:restoredTop sz="94660"/>
  </p:normalViewPr>
  <p:slideViewPr>
    <p:cSldViewPr showGuides="1">
      <p:cViewPr>
        <p:scale>
          <a:sx n="110" d="100"/>
          <a:sy n="110" d="100"/>
        </p:scale>
        <p:origin x="-1644" y="-804"/>
      </p:cViewPr>
      <p:guideLst>
        <p:guide orient="horz" pos="1603"/>
        <p:guide pos="285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gs" Target="tags/tag178.xml"/><Relationship Id="rId36" Type="http://schemas.openxmlformats.org/officeDocument/2006/relationships/font" Target="fonts/font9.fntdata"/><Relationship Id="rId35" Type="http://schemas.openxmlformats.org/officeDocument/2006/relationships/font" Target="fonts/font8.fntdata"/><Relationship Id="rId34" Type="http://schemas.openxmlformats.org/officeDocument/2006/relationships/font" Target="fonts/font7.fntdata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 cmpd="sng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798EF74-00FB-40E6-8F78-9B018DCF69A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3554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0482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>
              <a:buChar char="•"/>
            </a:pPr>
            <a:fld id="{9A0DB2DC-4C9A-4742-B13C-FB6460FD3503}" type="slidenum">
              <a:rPr lang="en-US" altLang="en-US" sz="1200">
                <a:latin typeface="Calibri" panose="020F0502020204030204" pitchFamily="34" charset="0"/>
              </a:rPr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3.png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tags" Target="../tags/tag9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1" Type="http://schemas.openxmlformats.org/officeDocument/2006/relationships/image" Target="../media/image5.png"/><Relationship Id="rId10" Type="http://schemas.openxmlformats.org/officeDocument/2006/relationships/tags" Target="../tags/tag8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image" Target="../media/image3.png"/><Relationship Id="rId7" Type="http://schemas.openxmlformats.org/officeDocument/2006/relationships/tags" Target="../tags/tag85.xml"/><Relationship Id="rId6" Type="http://schemas.openxmlformats.org/officeDocument/2006/relationships/image" Target="../media/image2.png"/><Relationship Id="rId5" Type="http://schemas.openxmlformats.org/officeDocument/2006/relationships/tags" Target="../tags/tag84.xml"/><Relationship Id="rId4" Type="http://schemas.openxmlformats.org/officeDocument/2006/relationships/image" Target="../media/image6.png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3" Type="http://schemas.openxmlformats.org/officeDocument/2006/relationships/tags" Target="../tags/tag90.xml"/><Relationship Id="rId12" Type="http://schemas.openxmlformats.org/officeDocument/2006/relationships/tags" Target="../tags/tag89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image" Target="../media/image5.png"/><Relationship Id="rId4" Type="http://schemas.openxmlformats.org/officeDocument/2006/relationships/tags" Target="../tags/tag92.xml"/><Relationship Id="rId3" Type="http://schemas.openxmlformats.org/officeDocument/2006/relationships/image" Target="../media/image4.png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1" Type="http://schemas.openxmlformats.org/officeDocument/2006/relationships/image" Target="../media/image5.png"/><Relationship Id="rId10" Type="http://schemas.openxmlformats.org/officeDocument/2006/relationships/tags" Target="../tags/tag10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image" Target="../media/image4.png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0" Type="http://schemas.openxmlformats.org/officeDocument/2006/relationships/tags" Target="../tags/tag112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image" Target="../media/image8.png"/><Relationship Id="rId7" Type="http://schemas.openxmlformats.org/officeDocument/2006/relationships/tags" Target="../tags/tag116.xml"/><Relationship Id="rId6" Type="http://schemas.openxmlformats.org/officeDocument/2006/relationships/image" Target="../media/image4.png"/><Relationship Id="rId5" Type="http://schemas.openxmlformats.org/officeDocument/2006/relationships/tags" Target="../tags/tag115.xml"/><Relationship Id="rId4" Type="http://schemas.openxmlformats.org/officeDocument/2006/relationships/image" Target="../media/image7.png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5" Type="http://schemas.openxmlformats.org/officeDocument/2006/relationships/tags" Target="../tags/tag123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image" Target="../media/image9.png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0" Type="http://schemas.openxmlformats.org/officeDocument/2006/relationships/tags" Target="../tags/tag13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8.xml"/><Relationship Id="rId8" Type="http://schemas.openxmlformats.org/officeDocument/2006/relationships/tags" Target="../tags/tag137.xml"/><Relationship Id="rId7" Type="http://schemas.openxmlformats.org/officeDocument/2006/relationships/tags" Target="../tags/tag136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image" Target="../media/image9.png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2" Type="http://schemas.openxmlformats.org/officeDocument/2006/relationships/tags" Target="../tags/tag141.xml"/><Relationship Id="rId11" Type="http://schemas.openxmlformats.org/officeDocument/2006/relationships/tags" Target="../tags/tag140.xml"/><Relationship Id="rId10" Type="http://schemas.openxmlformats.org/officeDocument/2006/relationships/tags" Target="../tags/tag13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6.xml"/><Relationship Id="rId8" Type="http://schemas.openxmlformats.org/officeDocument/2006/relationships/image" Target="../media/image12.png"/><Relationship Id="rId7" Type="http://schemas.openxmlformats.org/officeDocument/2006/relationships/tags" Target="../tags/tag145.xml"/><Relationship Id="rId6" Type="http://schemas.openxmlformats.org/officeDocument/2006/relationships/image" Target="../media/image11.png"/><Relationship Id="rId5" Type="http://schemas.openxmlformats.org/officeDocument/2006/relationships/tags" Target="../tags/tag144.xml"/><Relationship Id="rId4" Type="http://schemas.openxmlformats.org/officeDocument/2006/relationships/image" Target="../media/image10.png"/><Relationship Id="rId32" Type="http://schemas.openxmlformats.org/officeDocument/2006/relationships/tags" Target="../tags/tag169.xml"/><Relationship Id="rId31" Type="http://schemas.openxmlformats.org/officeDocument/2006/relationships/tags" Target="../tags/tag168.xml"/><Relationship Id="rId30" Type="http://schemas.openxmlformats.org/officeDocument/2006/relationships/tags" Target="../tags/tag167.xml"/><Relationship Id="rId3" Type="http://schemas.openxmlformats.org/officeDocument/2006/relationships/tags" Target="../tags/tag143.xml"/><Relationship Id="rId29" Type="http://schemas.openxmlformats.org/officeDocument/2006/relationships/tags" Target="../tags/tag166.xml"/><Relationship Id="rId28" Type="http://schemas.openxmlformats.org/officeDocument/2006/relationships/tags" Target="../tags/tag165.xml"/><Relationship Id="rId27" Type="http://schemas.openxmlformats.org/officeDocument/2006/relationships/tags" Target="../tags/tag164.xml"/><Relationship Id="rId26" Type="http://schemas.openxmlformats.org/officeDocument/2006/relationships/tags" Target="../tags/tag163.xml"/><Relationship Id="rId25" Type="http://schemas.openxmlformats.org/officeDocument/2006/relationships/tags" Target="../tags/tag162.xml"/><Relationship Id="rId24" Type="http://schemas.openxmlformats.org/officeDocument/2006/relationships/tags" Target="../tags/tag161.xml"/><Relationship Id="rId23" Type="http://schemas.openxmlformats.org/officeDocument/2006/relationships/tags" Target="../tags/tag160.xml"/><Relationship Id="rId22" Type="http://schemas.openxmlformats.org/officeDocument/2006/relationships/tags" Target="../tags/tag159.xml"/><Relationship Id="rId21" Type="http://schemas.openxmlformats.org/officeDocument/2006/relationships/tags" Target="../tags/tag158.xml"/><Relationship Id="rId20" Type="http://schemas.openxmlformats.org/officeDocument/2006/relationships/tags" Target="../tags/tag157.xml"/><Relationship Id="rId2" Type="http://schemas.openxmlformats.org/officeDocument/2006/relationships/tags" Target="../tags/tag142.xml"/><Relationship Id="rId19" Type="http://schemas.openxmlformats.org/officeDocument/2006/relationships/tags" Target="../tags/tag156.xml"/><Relationship Id="rId18" Type="http://schemas.openxmlformats.org/officeDocument/2006/relationships/tags" Target="../tags/tag155.xml"/><Relationship Id="rId17" Type="http://schemas.openxmlformats.org/officeDocument/2006/relationships/tags" Target="../tags/tag154.xml"/><Relationship Id="rId16" Type="http://schemas.openxmlformats.org/officeDocument/2006/relationships/tags" Target="../tags/tag153.xml"/><Relationship Id="rId15" Type="http://schemas.openxmlformats.org/officeDocument/2006/relationships/tags" Target="../tags/tag152.xml"/><Relationship Id="rId14" Type="http://schemas.openxmlformats.org/officeDocument/2006/relationships/tags" Target="../tags/tag151.xml"/><Relationship Id="rId13" Type="http://schemas.openxmlformats.org/officeDocument/2006/relationships/tags" Target="../tags/tag150.xml"/><Relationship Id="rId12" Type="http://schemas.openxmlformats.org/officeDocument/2006/relationships/tags" Target="../tags/tag149.xml"/><Relationship Id="rId11" Type="http://schemas.openxmlformats.org/officeDocument/2006/relationships/tags" Target="../tags/tag148.xml"/><Relationship Id="rId10" Type="http://schemas.openxmlformats.org/officeDocument/2006/relationships/tags" Target="../tags/tag147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image" Target="../media/image5.png"/><Relationship Id="rId5" Type="http://schemas.openxmlformats.org/officeDocument/2006/relationships/tags" Target="../tags/tag12.xml"/><Relationship Id="rId4" Type="http://schemas.openxmlformats.org/officeDocument/2006/relationships/image" Target="../media/image4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image" Target="../media/image3.png"/><Relationship Id="rId7" Type="http://schemas.openxmlformats.org/officeDocument/2006/relationships/tags" Target="../tags/tag21.xml"/><Relationship Id="rId6" Type="http://schemas.openxmlformats.org/officeDocument/2006/relationships/image" Target="../media/image2.png"/><Relationship Id="rId5" Type="http://schemas.openxmlformats.org/officeDocument/2006/relationships/tags" Target="../tags/tag20.xml"/><Relationship Id="rId4" Type="http://schemas.openxmlformats.org/officeDocument/2006/relationships/image" Target="../media/image6.png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image" Target="../media/image5.png"/><Relationship Id="rId5" Type="http://schemas.openxmlformats.org/officeDocument/2006/relationships/tags" Target="../tags/tag28.xml"/><Relationship Id="rId4" Type="http://schemas.openxmlformats.org/officeDocument/2006/relationships/image" Target="../media/image4.png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5.png"/><Relationship Id="rId5" Type="http://schemas.openxmlformats.org/officeDocument/2006/relationships/tags" Target="../tags/tag37.xml"/><Relationship Id="rId4" Type="http://schemas.openxmlformats.org/officeDocument/2006/relationships/image" Target="../media/image4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image" Target="../media/image5.png"/><Relationship Id="rId5" Type="http://schemas.openxmlformats.org/officeDocument/2006/relationships/tags" Target="../tags/tag48.xml"/><Relationship Id="rId4" Type="http://schemas.openxmlformats.org/officeDocument/2006/relationships/image" Target="../media/image4.png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0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tags" Target="../tags/tag59.xml"/><Relationship Id="rId6" Type="http://schemas.openxmlformats.org/officeDocument/2006/relationships/image" Target="../media/image5.png"/><Relationship Id="rId5" Type="http://schemas.openxmlformats.org/officeDocument/2006/relationships/tags" Target="../tags/tag58.xml"/><Relationship Id="rId4" Type="http://schemas.openxmlformats.org/officeDocument/2006/relationships/image" Target="../media/image4.png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2" Type="http://schemas.openxmlformats.org/officeDocument/2006/relationships/tags" Target="../tags/tag64.xml"/><Relationship Id="rId11" Type="http://schemas.openxmlformats.org/officeDocument/2006/relationships/tags" Target="../tags/tag63.xml"/><Relationship Id="rId10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2" Type="http://schemas.openxmlformats.org/officeDocument/2006/relationships/image" Target="../media/image5.png"/><Relationship Id="rId11" Type="http://schemas.openxmlformats.org/officeDocument/2006/relationships/tags" Target="../tags/tag73.xml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 userDrawn="1">
            <p:custDataLst>
              <p:tags r:id="rId2"/>
            </p:custDataLst>
          </p:nvPr>
        </p:nvSpPr>
        <p:spPr>
          <a:xfrm>
            <a:off x="1098612" y="1277638"/>
            <a:ext cx="6917924" cy="2577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1409701" y="772001"/>
            <a:ext cx="1163003" cy="9886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1445563" y="3007170"/>
            <a:ext cx="1473869" cy="16189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1265089" y="1530295"/>
            <a:ext cx="1473869" cy="161897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2738957" y="1788190"/>
            <a:ext cx="4726912" cy="842984"/>
          </a:xfrm>
        </p:spPr>
        <p:txBody>
          <a:bodyPr lIns="90000" tIns="46800" rIns="90000" bIns="46800" anchor="b" anchorCtr="0">
            <a:normAutofit/>
          </a:bodyPr>
          <a:lstStyle>
            <a:lvl1pPr algn="l">
              <a:defRPr sz="4050" spc="600" baseline="0"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2738957" y="2690207"/>
            <a:ext cx="4726912" cy="713238"/>
          </a:xfrm>
        </p:spPr>
        <p:txBody>
          <a:bodyPr lIns="90000" tIns="4680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150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186215" y="204788"/>
            <a:ext cx="8769191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grpSp>
        <p:nvGrpSpPr>
          <p:cNvPr id="2" name="组合 1"/>
          <p:cNvGrpSpPr/>
          <p:nvPr userDrawn="1">
            <p:custDataLst>
              <p:tags r:id="rId7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6" name="图片 5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9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/>
          <p:cNvSpPr/>
          <p:nvPr userDrawn="1">
            <p:custDataLst>
              <p:tags r:id="rId2"/>
            </p:custDataLst>
          </p:nvPr>
        </p:nvSpPr>
        <p:spPr>
          <a:xfrm>
            <a:off x="1098612" y="1277638"/>
            <a:ext cx="6917924" cy="2577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1084615" y="375263"/>
            <a:ext cx="1473869" cy="16189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1445563" y="3007170"/>
            <a:ext cx="1473869" cy="16189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1265089" y="1530295"/>
            <a:ext cx="1473869" cy="161897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2919431" y="1830727"/>
            <a:ext cx="4592796" cy="899160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495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 hasCustomPrompt="1"/>
            <p:custDataLst>
              <p:tags r:id="rId13"/>
            </p:custDataLst>
          </p:nvPr>
        </p:nvSpPr>
        <p:spPr>
          <a:xfrm>
            <a:off x="2918858" y="2757487"/>
            <a:ext cx="4592796" cy="664369"/>
          </a:xfrm>
        </p:spPr>
        <p:txBody>
          <a:bodyPr lIns="90000" tIns="46800" rIns="90000" bIns="46800"/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8615839" y="4568667"/>
            <a:ext cx="502920" cy="55197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245" y="73342"/>
            <a:ext cx="536258" cy="45624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186215" y="204788"/>
            <a:ext cx="8769191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8615839" y="4568667"/>
            <a:ext cx="502920" cy="55197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55245" y="73342"/>
            <a:ext cx="536258" cy="45624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1" y="1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76200" y="4597718"/>
            <a:ext cx="502920" cy="55197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>
            <a:normAutofit/>
          </a:bodyPr>
          <a:lstStyle>
            <a:lvl1pPr>
              <a:defRPr sz="27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3825900" y="577455"/>
            <a:ext cx="4860000" cy="3815953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8096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-43815" y="-103346"/>
            <a:ext cx="502920" cy="5519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8683943" y="4576763"/>
            <a:ext cx="502920" cy="55197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8691563" y="-103346"/>
            <a:ext cx="502920" cy="55197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0" y="4580097"/>
            <a:ext cx="502920" cy="55197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4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564404" y="4509135"/>
            <a:ext cx="579596" cy="6362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 marL="0" indent="0">
              <a:buNone/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564404" y="4509135"/>
            <a:ext cx="579596" cy="6362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816" y="178118"/>
            <a:ext cx="8278178" cy="407194"/>
          </a:xfrm>
        </p:spPr>
        <p:txBody>
          <a:bodyPr>
            <a:normAutofit/>
          </a:bodyPr>
          <a:lstStyle>
            <a:lvl1pPr>
              <a:defRPr sz="24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sz="105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26" name="图片 2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1012985" y="27623"/>
            <a:ext cx="615791" cy="67675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 rot="19740000">
            <a:off x="128112" y="-15716"/>
            <a:ext cx="695325" cy="7639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1818324" y="34766"/>
            <a:ext cx="602933" cy="6629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2610804" y="27623"/>
            <a:ext cx="615791" cy="6767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6" cstate="email"/>
          <a:stretch>
            <a:fillRect/>
          </a:stretch>
        </p:blipFill>
        <p:spPr>
          <a:xfrm rot="19740000">
            <a:off x="3416142" y="-15716"/>
            <a:ext cx="695325" cy="76390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4301015" y="34766"/>
            <a:ext cx="602933" cy="6629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5898833" y="34766"/>
            <a:ext cx="602933" cy="66294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5093495" y="27623"/>
            <a:ext cx="615791" cy="67675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7496652" y="34766"/>
            <a:ext cx="602933" cy="66294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6" cstate="email"/>
          <a:stretch>
            <a:fillRect/>
          </a:stretch>
        </p:blipFill>
        <p:spPr>
          <a:xfrm rot="19740000">
            <a:off x="8289132" y="-15716"/>
            <a:ext cx="695325" cy="76390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6691314" y="27623"/>
            <a:ext cx="615791" cy="67675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166212" y="4403408"/>
            <a:ext cx="615791" cy="67675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6" cstate="email"/>
          <a:stretch>
            <a:fillRect/>
          </a:stretch>
        </p:blipFill>
        <p:spPr>
          <a:xfrm rot="19740000">
            <a:off x="5034915" y="4359593"/>
            <a:ext cx="695325" cy="76390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968694" y="4410075"/>
            <a:ext cx="602933" cy="66294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 userDrawn="1">
            <p:custDataLst>
              <p:tags r:id="rId20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1758316" y="4403408"/>
            <a:ext cx="615791" cy="67675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 userDrawn="1">
            <p:custDataLst>
              <p:tags r:id="rId21"/>
            </p:custDataLst>
          </p:nvPr>
        </p:nvPicPr>
        <p:blipFill>
          <a:blip r:embed="rId6" cstate="email"/>
          <a:stretch>
            <a:fillRect/>
          </a:stretch>
        </p:blipFill>
        <p:spPr>
          <a:xfrm rot="19740000">
            <a:off x="3350420" y="4359593"/>
            <a:ext cx="695325" cy="76390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 userDrawn="1">
            <p:custDataLst>
              <p:tags r:id="rId22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2560797" y="4410075"/>
            <a:ext cx="602933" cy="6629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>
            <p:custDataLst>
              <p:tags r:id="rId23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5916931" y="4410075"/>
            <a:ext cx="602933" cy="66294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 userDrawn="1">
            <p:custDataLst>
              <p:tags r:id="rId24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4232435" y="4403408"/>
            <a:ext cx="615791" cy="676751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 userDrawn="1">
            <p:custDataLst>
              <p:tags r:id="rId25"/>
            </p:custDataLst>
          </p:nvPr>
        </p:nvPicPr>
        <p:blipFill>
          <a:blip r:embed="rId8" cstate="email"/>
          <a:stretch>
            <a:fillRect/>
          </a:stretch>
        </p:blipFill>
        <p:spPr>
          <a:xfrm rot="2100000">
            <a:off x="8391050" y="4410075"/>
            <a:ext cx="602933" cy="66294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 userDrawn="1">
            <p:custDataLst>
              <p:tags r:id="rId26"/>
            </p:custDataLst>
          </p:nvPr>
        </p:nvPicPr>
        <p:blipFill>
          <a:blip r:embed="rId6" cstate="email"/>
          <a:stretch>
            <a:fillRect/>
          </a:stretch>
        </p:blipFill>
        <p:spPr>
          <a:xfrm rot="19740000">
            <a:off x="7509035" y="4359593"/>
            <a:ext cx="695325" cy="76390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 userDrawn="1">
            <p:custDataLst>
              <p:tags r:id="rId27"/>
            </p:custDataLst>
          </p:nvPr>
        </p:nvPicPr>
        <p:blipFill>
          <a:blip r:embed="rId4" cstate="email"/>
          <a:stretch>
            <a:fillRect/>
          </a:stretch>
        </p:blipFill>
        <p:spPr>
          <a:xfrm rot="19860000">
            <a:off x="6706554" y="4403408"/>
            <a:ext cx="615791" cy="6767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8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29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 userDrawn="1">
            <p:custDataLst>
              <p:tags r:id="rId2"/>
            </p:custDataLst>
          </p:nvPr>
        </p:nvSpPr>
        <p:spPr>
          <a:xfrm>
            <a:off x="1098612" y="1277638"/>
            <a:ext cx="6917924" cy="2577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1084615" y="375263"/>
            <a:ext cx="1473869" cy="16189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1445563" y="3007170"/>
            <a:ext cx="1473869" cy="16189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1265089" y="1530295"/>
            <a:ext cx="1473869" cy="161897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919431" y="2706366"/>
            <a:ext cx="4779008" cy="1012936"/>
          </a:xfrm>
        </p:spPr>
        <p:txBody>
          <a:bodyPr lIns="90170" tIns="46990" rIns="90170" bIns="46990" anchor="t" anchorCtr="0">
            <a:normAutofit/>
          </a:bodyPr>
          <a:lstStyle>
            <a:lvl1pPr algn="ctr">
              <a:defRPr sz="18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02" name="组合 6"/>
          <p:cNvGrpSpPr/>
          <p:nvPr userDrawn="1"/>
        </p:nvGrpSpPr>
        <p:grpSpPr>
          <a:xfrm>
            <a:off x="-4762" y="79773"/>
            <a:ext cx="2781300" cy="520303"/>
            <a:chOff x="-87954" y="-12132"/>
            <a:chExt cx="2782367" cy="694601"/>
          </a:xfrm>
        </p:grpSpPr>
        <p:grpSp>
          <p:nvGrpSpPr>
            <p:cNvPr id="12" name="组合 22"/>
            <p:cNvGrpSpPr/>
            <p:nvPr/>
          </p:nvGrpSpPr>
          <p:grpSpPr>
            <a:xfrm>
              <a:off x="-87954" y="-12132"/>
              <a:ext cx="2782367" cy="694601"/>
              <a:chOff x="-468560" y="746860"/>
              <a:chExt cx="2844800" cy="694601"/>
            </a:xfrm>
            <a:solidFill>
              <a:schemeClr val="accent6"/>
            </a:solidFill>
          </p:grpSpPr>
          <p:sp>
            <p:nvSpPr>
              <p:cNvPr id="18" name="流程图: 准备 17"/>
              <p:cNvSpPr/>
              <p:nvPr/>
            </p:nvSpPr>
            <p:spPr>
              <a:xfrm>
                <a:off x="-468560" y="748765"/>
                <a:ext cx="2844800" cy="692696"/>
              </a:xfrm>
              <a:prstGeom prst="flowChartPreparation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 rot="16200000">
                <a:off x="1740076" y="622858"/>
                <a:ext cx="510055" cy="762273"/>
              </a:xfrm>
              <a:prstGeom prst="rect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-336971" y="620852"/>
                <a:ext cx="510257" cy="762273"/>
              </a:xfrm>
              <a:prstGeom prst="rect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8204" name="组合 2"/>
            <p:cNvGrpSpPr/>
            <p:nvPr/>
          </p:nvGrpSpPr>
          <p:grpSpPr>
            <a:xfrm>
              <a:off x="-41898" y="-10228"/>
              <a:ext cx="2690256" cy="649802"/>
              <a:chOff x="-468685" y="792241"/>
              <a:chExt cx="2845051" cy="649802"/>
            </a:xfrm>
          </p:grpSpPr>
          <p:sp>
            <p:nvSpPr>
              <p:cNvPr id="15" name="流程图: 准备 14"/>
              <p:cNvSpPr/>
              <p:nvPr/>
            </p:nvSpPr>
            <p:spPr>
              <a:xfrm>
                <a:off x="-468685" y="791926"/>
                <a:ext cx="2845051" cy="650096"/>
              </a:xfrm>
              <a:prstGeom prst="flowChartPreparation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 rot="16200000">
                <a:off x="1761464" y="644331"/>
                <a:ext cx="467306" cy="762487"/>
              </a:xfrm>
              <a:prstGeom prst="rect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 rot="16200000">
                <a:off x="-312692" y="650689"/>
                <a:ext cx="467306" cy="762487"/>
              </a:xfrm>
              <a:prstGeom prst="rect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4" name="TextBox 3"/>
            <p:cNvSpPr txBox="1">
              <a:spLocks noChangeArrowheads="1"/>
            </p:cNvSpPr>
            <p:nvPr/>
          </p:nvSpPr>
          <p:spPr bwMode="auto">
            <a:xfrm>
              <a:off x="123265" y="38731"/>
              <a:ext cx="2463157" cy="572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  <a:sym typeface="+mn-ea"/>
                </a:rPr>
                <a:t>三、梯度练习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endParaRPr>
            </a:p>
          </p:txBody>
        </p:sp>
      </p:grp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4" name="组合 6"/>
          <p:cNvGrpSpPr/>
          <p:nvPr userDrawn="1"/>
        </p:nvGrpSpPr>
        <p:grpSpPr>
          <a:xfrm>
            <a:off x="-4762" y="79773"/>
            <a:ext cx="2781300" cy="520303"/>
            <a:chOff x="-87954" y="-12132"/>
            <a:chExt cx="2782367" cy="694601"/>
          </a:xfrm>
        </p:grpSpPr>
        <p:grpSp>
          <p:nvGrpSpPr>
            <p:cNvPr id="12" name="组合 22"/>
            <p:cNvGrpSpPr/>
            <p:nvPr/>
          </p:nvGrpSpPr>
          <p:grpSpPr>
            <a:xfrm>
              <a:off x="-87954" y="-12132"/>
              <a:ext cx="2782367" cy="694601"/>
              <a:chOff x="-468560" y="746860"/>
              <a:chExt cx="2844800" cy="694601"/>
            </a:xfrm>
            <a:solidFill>
              <a:schemeClr val="accent6"/>
            </a:solidFill>
          </p:grpSpPr>
          <p:sp>
            <p:nvSpPr>
              <p:cNvPr id="18" name="流程图: 准备 17"/>
              <p:cNvSpPr/>
              <p:nvPr/>
            </p:nvSpPr>
            <p:spPr>
              <a:xfrm>
                <a:off x="-468560" y="748765"/>
                <a:ext cx="2844800" cy="692696"/>
              </a:xfrm>
              <a:prstGeom prst="flowChartPreparation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 rot="16200000">
                <a:off x="1740076" y="622858"/>
                <a:ext cx="510055" cy="762273"/>
              </a:xfrm>
              <a:prstGeom prst="rect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-336971" y="620852"/>
                <a:ext cx="510257" cy="762273"/>
              </a:xfrm>
              <a:prstGeom prst="rect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156" name="组合 2"/>
            <p:cNvGrpSpPr/>
            <p:nvPr/>
          </p:nvGrpSpPr>
          <p:grpSpPr>
            <a:xfrm>
              <a:off x="-41898" y="-10228"/>
              <a:ext cx="2690256" cy="649802"/>
              <a:chOff x="-468685" y="792241"/>
              <a:chExt cx="2845051" cy="649802"/>
            </a:xfrm>
          </p:grpSpPr>
          <p:sp>
            <p:nvSpPr>
              <p:cNvPr id="15" name="流程图: 准备 14"/>
              <p:cNvSpPr/>
              <p:nvPr/>
            </p:nvSpPr>
            <p:spPr>
              <a:xfrm>
                <a:off x="-468685" y="791926"/>
                <a:ext cx="2845051" cy="650096"/>
              </a:xfrm>
              <a:prstGeom prst="flowChartPreparation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 rot="16200000">
                <a:off x="1761464" y="644331"/>
                <a:ext cx="467306" cy="762487"/>
              </a:xfrm>
              <a:prstGeom prst="rect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 rot="16200000">
                <a:off x="-312692" y="650689"/>
                <a:ext cx="467306" cy="762487"/>
              </a:xfrm>
              <a:prstGeom prst="rect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4" name="TextBox 3"/>
            <p:cNvSpPr txBox="1">
              <a:spLocks noChangeArrowheads="1"/>
            </p:cNvSpPr>
            <p:nvPr/>
          </p:nvSpPr>
          <p:spPr bwMode="auto">
            <a:xfrm>
              <a:off x="123265" y="38731"/>
              <a:ext cx="2463157" cy="572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  <a:sym typeface="+mn-ea"/>
                </a:rPr>
                <a:t>一、情景导入</a:t>
              </a:r>
              <a:endPara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endParaRPr>
            </a:p>
          </p:txBody>
        </p:sp>
      </p:grp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8" name="组合 6"/>
          <p:cNvGrpSpPr/>
          <p:nvPr userDrawn="1"/>
        </p:nvGrpSpPr>
        <p:grpSpPr>
          <a:xfrm>
            <a:off x="-4762" y="79773"/>
            <a:ext cx="2781300" cy="520303"/>
            <a:chOff x="-87954" y="-12132"/>
            <a:chExt cx="2782367" cy="694601"/>
          </a:xfrm>
        </p:grpSpPr>
        <p:grpSp>
          <p:nvGrpSpPr>
            <p:cNvPr id="12" name="组合 22"/>
            <p:cNvGrpSpPr/>
            <p:nvPr/>
          </p:nvGrpSpPr>
          <p:grpSpPr>
            <a:xfrm>
              <a:off x="-87954" y="-12132"/>
              <a:ext cx="2782367" cy="694601"/>
              <a:chOff x="-468560" y="746860"/>
              <a:chExt cx="2844800" cy="694601"/>
            </a:xfrm>
            <a:solidFill>
              <a:schemeClr val="accent6"/>
            </a:solidFill>
          </p:grpSpPr>
          <p:sp>
            <p:nvSpPr>
              <p:cNvPr id="18" name="流程图: 准备 17"/>
              <p:cNvSpPr/>
              <p:nvPr/>
            </p:nvSpPr>
            <p:spPr>
              <a:xfrm>
                <a:off x="-468560" y="748765"/>
                <a:ext cx="2844800" cy="692696"/>
              </a:xfrm>
              <a:prstGeom prst="flowChartPreparation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 rot="16200000">
                <a:off x="1740076" y="622858"/>
                <a:ext cx="510055" cy="762273"/>
              </a:xfrm>
              <a:prstGeom prst="rect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-336971" y="620852"/>
                <a:ext cx="510257" cy="762273"/>
              </a:xfrm>
              <a:prstGeom prst="rect">
                <a:avLst/>
              </a:prstGeom>
              <a:solidFill>
                <a:srgbClr val="F9AD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7180" name="组合 2"/>
            <p:cNvGrpSpPr/>
            <p:nvPr/>
          </p:nvGrpSpPr>
          <p:grpSpPr>
            <a:xfrm>
              <a:off x="-41898" y="-10228"/>
              <a:ext cx="2690256" cy="649802"/>
              <a:chOff x="-468685" y="792241"/>
              <a:chExt cx="2845051" cy="649802"/>
            </a:xfrm>
          </p:grpSpPr>
          <p:sp>
            <p:nvSpPr>
              <p:cNvPr id="15" name="流程图: 准备 14"/>
              <p:cNvSpPr/>
              <p:nvPr/>
            </p:nvSpPr>
            <p:spPr>
              <a:xfrm>
                <a:off x="-468685" y="791926"/>
                <a:ext cx="2845051" cy="650096"/>
              </a:xfrm>
              <a:prstGeom prst="flowChartPreparation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 rot="16200000">
                <a:off x="1761464" y="644331"/>
                <a:ext cx="467306" cy="762487"/>
              </a:xfrm>
              <a:prstGeom prst="rect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 rot="16200000">
                <a:off x="-312692" y="650689"/>
                <a:ext cx="467306" cy="762487"/>
              </a:xfrm>
              <a:prstGeom prst="rect">
                <a:avLst/>
              </a:prstGeom>
              <a:solidFill>
                <a:srgbClr val="6FA6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4" name="TextBox 3"/>
            <p:cNvSpPr txBox="1">
              <a:spLocks noChangeArrowheads="1"/>
            </p:cNvSpPr>
            <p:nvPr/>
          </p:nvSpPr>
          <p:spPr bwMode="auto">
            <a:xfrm>
              <a:off x="123265" y="38731"/>
              <a:ext cx="2463157" cy="572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  <a:sym typeface="+mn-ea"/>
                </a:rPr>
                <a:t>二、探索新知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endParaRPr>
            </a:p>
          </p:txBody>
        </p: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47149" y="80963"/>
            <a:ext cx="9063514" cy="5046821"/>
            <a:chOff x="116" y="154"/>
            <a:chExt cx="19031" cy="10597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502448" y="714382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4679158" y="714382"/>
            <a:ext cx="3962432" cy="4041680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14" name="图片 13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502448" y="714382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4676813" y="714382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8" y="714382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186215" y="204788"/>
            <a:ext cx="8769191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>
            <p:custDataLst>
              <p:tags r:id="rId8"/>
            </p:custDataLst>
          </p:nvPr>
        </p:nvGrpSpPr>
        <p:grpSpPr>
          <a:xfrm>
            <a:off x="55245" y="73343"/>
            <a:ext cx="9063514" cy="5046821"/>
            <a:chOff x="116" y="154"/>
            <a:chExt cx="19031" cy="10597"/>
          </a:xfrm>
        </p:grpSpPr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0" cstate="email"/>
            <a:stretch>
              <a:fillRect/>
            </a:stretch>
          </p:blipFill>
          <p:spPr>
            <a:xfrm>
              <a:off x="18091" y="9593"/>
              <a:ext cx="1056" cy="115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116" y="154"/>
              <a:ext cx="1126" cy="958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7" Type="http://schemas.openxmlformats.org/officeDocument/2006/relationships/theme" Target="../theme/theme1.xml"/><Relationship Id="rId46" Type="http://schemas.openxmlformats.org/officeDocument/2006/relationships/image" Target="file:///D:\qq&#25991;&#20214;\712321467\Image\C2C\Image2\%7b75232B38-A165-1FB7-499C-2E1C792CACB5%7d.png" TargetMode="External"/><Relationship Id="rId45" Type="http://schemas.openxmlformats.org/officeDocument/2006/relationships/image" Target="../media/image13.png"/><Relationship Id="rId44" Type="http://schemas.openxmlformats.org/officeDocument/2006/relationships/tags" Target="../tags/tag175.xml"/><Relationship Id="rId43" Type="http://schemas.openxmlformats.org/officeDocument/2006/relationships/tags" Target="../tags/tag174.xml"/><Relationship Id="rId42" Type="http://schemas.openxmlformats.org/officeDocument/2006/relationships/tags" Target="../tags/tag173.xml"/><Relationship Id="rId41" Type="http://schemas.openxmlformats.org/officeDocument/2006/relationships/tags" Target="../tags/tag172.xml"/><Relationship Id="rId40" Type="http://schemas.openxmlformats.org/officeDocument/2006/relationships/tags" Target="../tags/tag171.xml"/><Relationship Id="rId4" Type="http://schemas.openxmlformats.org/officeDocument/2006/relationships/slideLayout" Target="../slideLayouts/slideLayout4.xml"/><Relationship Id="rId39" Type="http://schemas.openxmlformats.org/officeDocument/2006/relationships/tags" Target="../tags/tag170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0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4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45" r:link="rId46"/>
          <a:stretch>
            <a:fillRect/>
          </a:stretch>
        </p:blipFill>
        <p:spPr>
          <a:xfrm>
            <a:off x="838201" y="273844"/>
            <a:ext cx="9525" cy="714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177.xml"/><Relationship Id="rId1" Type="http://schemas.openxmlformats.org/officeDocument/2006/relationships/tags" Target="../tags/tag17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4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4.xml"/><Relationship Id="rId1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tif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tif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59832" y="2139702"/>
            <a:ext cx="4726912" cy="632238"/>
          </a:xfrm>
        </p:spPr>
        <p:txBody>
          <a:bodyPr>
            <a:noAutofit/>
          </a:bodyPr>
          <a:lstStyle/>
          <a:p>
            <a:r>
              <a:rPr lang="zh-CN" altLang="en-US" sz="6000" dirty="0">
                <a:latin typeface="华文楷体" panose="02010600040101010101" charset="-122"/>
                <a:ea typeface="华文楷体" panose="02010600040101010101" charset="-122"/>
              </a:rPr>
              <a:t>连</a:t>
            </a:r>
            <a:r>
              <a:rPr lang="zh-CN" altLang="en-US" sz="6000" dirty="0" smtClean="0">
                <a:latin typeface="华文楷体" panose="02010600040101010101" charset="-122"/>
                <a:ea typeface="华文楷体" panose="02010600040101010101" charset="-122"/>
              </a:rPr>
              <a:t>加 连</a:t>
            </a:r>
            <a:r>
              <a:rPr lang="zh-CN" altLang="en-US" sz="6000" dirty="0">
                <a:latin typeface="华文楷体" panose="02010600040101010101" charset="-122"/>
                <a:ea typeface="华文楷体" panose="02010600040101010101" charset="-122"/>
              </a:rPr>
              <a:t>减</a:t>
            </a:r>
            <a:endParaRPr lang="zh-CN" altLang="en-US" sz="60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/>
          <p:nvPr/>
        </p:nvSpPr>
        <p:spPr>
          <a:xfrm>
            <a:off x="468313" y="627460"/>
            <a:ext cx="7993062" cy="57246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buSzTx/>
              <a:buFont typeface="Times New Roman" panose="02020603050405020304" pitchFamily="18" charset="0"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．填数，使横排、竖排的三个数相加都得 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9 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3732213" y="1766888"/>
            <a:ext cx="1758950" cy="1318022"/>
            <a:chOff x="2735964" y="4139633"/>
            <a:chExt cx="1758248" cy="1758248"/>
          </a:xfrm>
        </p:grpSpPr>
        <p:grpSp>
          <p:nvGrpSpPr>
            <p:cNvPr id="25603" name="组合 7"/>
            <p:cNvGrpSpPr/>
            <p:nvPr/>
          </p:nvGrpSpPr>
          <p:grpSpPr>
            <a:xfrm>
              <a:off x="2735964" y="4139633"/>
              <a:ext cx="1758248" cy="1758248"/>
              <a:chOff x="1922344" y="3804352"/>
              <a:chExt cx="1758248" cy="1758248"/>
            </a:xfrm>
          </p:grpSpPr>
          <p:grpSp>
            <p:nvGrpSpPr>
              <p:cNvPr id="25604" name="组合 3"/>
              <p:cNvGrpSpPr/>
              <p:nvPr/>
            </p:nvGrpSpPr>
            <p:grpSpPr>
              <a:xfrm>
                <a:off x="1922344" y="3804352"/>
                <a:ext cx="1758248" cy="1758248"/>
                <a:chOff x="1922344" y="3804352"/>
                <a:chExt cx="1758248" cy="1758248"/>
              </a:xfrm>
            </p:grpSpPr>
            <p:sp>
              <p:nvSpPr>
                <p:cNvPr id="25605" name="矩形 2"/>
                <p:cNvSpPr/>
                <p:nvPr/>
              </p:nvSpPr>
              <p:spPr>
                <a:xfrm>
                  <a:off x="2501092" y="3804352"/>
                  <a:ext cx="600752" cy="1758248"/>
                </a:xfrm>
                <a:prstGeom prst="rect">
                  <a:avLst/>
                </a:prstGeom>
                <a:solidFill>
                  <a:srgbClr val="FFFDE9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pPr>
                    <a:buSzTx/>
                    <a:buFont typeface="Times New Roman" panose="02020603050405020304" pitchFamily="18" charset="0"/>
                  </a:pPr>
                  <a:endParaRPr lang="zh-CN" altLang="en-US" sz="2600" b="1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5606" name="矩形 27"/>
                <p:cNvSpPr/>
                <p:nvPr/>
              </p:nvSpPr>
              <p:spPr>
                <a:xfrm rot="5400000">
                  <a:off x="2501092" y="3804352"/>
                  <a:ext cx="600752" cy="1758248"/>
                </a:xfrm>
                <a:prstGeom prst="rect">
                  <a:avLst/>
                </a:prstGeom>
                <a:solidFill>
                  <a:srgbClr val="FFFDE9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pPr>
                    <a:buSzTx/>
                    <a:buFont typeface="Times New Roman" panose="02020603050405020304" pitchFamily="18" charset="0"/>
                  </a:pPr>
                  <a:endParaRPr lang="zh-CN" altLang="en-US" sz="2600" b="1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5607" name="矩形 6"/>
              <p:cNvSpPr/>
              <p:nvPr/>
            </p:nvSpPr>
            <p:spPr>
              <a:xfrm>
                <a:off x="2501092" y="4383100"/>
                <a:ext cx="600752" cy="600752"/>
              </a:xfrm>
              <a:prstGeom prst="rect">
                <a:avLst/>
              </a:prstGeom>
              <a:solidFill>
                <a:srgbClr val="FFFDE9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>
                  <a:buSzTx/>
                  <a:buFont typeface="Times New Roman" panose="02020603050405020304" pitchFamily="18" charset="0"/>
                </a:pPr>
                <a:endParaRPr lang="zh-CN" altLang="en-US" sz="2600" b="1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5608" name="Text Box 6"/>
            <p:cNvSpPr txBox="1"/>
            <p:nvPr/>
          </p:nvSpPr>
          <p:spPr>
            <a:xfrm>
              <a:off x="3434412" y="4146440"/>
              <a:ext cx="300369" cy="7636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r>
                <a:rPr lang="en-US" altLang="zh-CN" sz="2600" b="1"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5609" name="Text Box 6"/>
            <p:cNvSpPr txBox="1"/>
            <p:nvPr/>
          </p:nvSpPr>
          <p:spPr>
            <a:xfrm>
              <a:off x="2796572" y="4695592"/>
              <a:ext cx="300369" cy="7636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r>
                <a:rPr lang="en-US" altLang="zh-CN" sz="2600" b="1"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5610" name="Text Box 6"/>
            <p:cNvSpPr txBox="1"/>
            <p:nvPr/>
          </p:nvSpPr>
          <p:spPr>
            <a:xfrm>
              <a:off x="3434412" y="4732363"/>
              <a:ext cx="300369" cy="7636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r>
                <a:rPr lang="en-US" altLang="zh-CN" sz="2600" b="1"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13" name="Rectangle 4"/>
          <p:cNvSpPr txBox="1"/>
          <p:nvPr/>
        </p:nvSpPr>
        <p:spPr>
          <a:xfrm>
            <a:off x="4232276" y="2519363"/>
            <a:ext cx="758825" cy="638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Rectangle 4"/>
          <p:cNvSpPr txBox="1"/>
          <p:nvPr/>
        </p:nvSpPr>
        <p:spPr>
          <a:xfrm>
            <a:off x="4852989" y="2090738"/>
            <a:ext cx="758825" cy="638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2"/>
          <p:cNvGrpSpPr/>
          <p:nvPr/>
        </p:nvGrpSpPr>
        <p:grpSpPr>
          <a:xfrm>
            <a:off x="3852228" y="357188"/>
            <a:ext cx="1872297" cy="492602"/>
            <a:chOff x="6067" y="750"/>
            <a:chExt cx="2948" cy="1033"/>
          </a:xfrm>
        </p:grpSpPr>
        <p:sp>
          <p:nvSpPr>
            <p:cNvPr id="26626" name="TextBox 2"/>
            <p:cNvSpPr txBox="1"/>
            <p:nvPr/>
          </p:nvSpPr>
          <p:spPr>
            <a:xfrm>
              <a:off x="6405" y="750"/>
              <a:ext cx="2610" cy="10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/>
              <a:r>
                <a:rPr lang="zh-CN" altLang="en-US" sz="2600" b="1">
                  <a:solidFill>
                    <a:srgbClr val="54ACD8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拓展练习</a:t>
              </a:r>
              <a:endPara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67" y="1047"/>
              <a:ext cx="227" cy="22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26628" name="矩形 3"/>
          <p:cNvSpPr/>
          <p:nvPr/>
        </p:nvSpPr>
        <p:spPr>
          <a:xfrm>
            <a:off x="1044576" y="1072754"/>
            <a:ext cx="792162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atinLnBrk="1"/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■＋■＝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， ■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★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★＝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，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★＝（   ）。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388" name="矩形 5"/>
          <p:cNvSpPr/>
          <p:nvPr/>
        </p:nvSpPr>
        <p:spPr>
          <a:xfrm>
            <a:off x="828676" y="1869282"/>
            <a:ext cx="8137525" cy="12926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分析：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①由算式“■＋■＝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8”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，得出■＝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；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630" name="TextBox 1"/>
          <p:cNvSpPr txBox="1"/>
          <p:nvPr/>
        </p:nvSpPr>
        <p:spPr>
          <a:xfrm>
            <a:off x="539751" y="1072754"/>
            <a:ext cx="115252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390" name="TextBox 1"/>
          <p:cNvSpPr txBox="1"/>
          <p:nvPr/>
        </p:nvSpPr>
        <p:spPr>
          <a:xfrm>
            <a:off x="6445250" y="1072754"/>
            <a:ext cx="115093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矩形 5"/>
          <p:cNvSpPr/>
          <p:nvPr/>
        </p:nvSpPr>
        <p:spPr>
          <a:xfrm>
            <a:off x="828676" y="2846785"/>
            <a:ext cx="8137525" cy="12926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②由算式“■ ＋ ★ ＋ ★＝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”，知道“★＋★＝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6”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算得★＝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5"/>
          <p:cNvSpPr txBox="1"/>
          <p:nvPr/>
        </p:nvSpPr>
        <p:spPr>
          <a:xfrm>
            <a:off x="1912938" y="2207419"/>
            <a:ext cx="47244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3333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连加： 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3600" b="1">
                <a:solidFill>
                  <a:srgbClr val="3333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solidFill>
                  <a:srgbClr val="3333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en-US" altLang="zh-CN" sz="3600" b="1">
              <a:solidFill>
                <a:srgbClr val="3333CC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Text Box 7"/>
          <p:cNvSpPr txBox="1"/>
          <p:nvPr/>
        </p:nvSpPr>
        <p:spPr>
          <a:xfrm>
            <a:off x="2051051" y="3543300"/>
            <a:ext cx="6049963" cy="70788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按从</a:t>
            </a:r>
            <a:r>
              <a:rPr lang="zh-CN" altLang="en-US" sz="4000" b="1">
                <a:solidFill>
                  <a:srgbClr val="66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左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到</a:t>
            </a:r>
            <a:r>
              <a:rPr lang="zh-CN" altLang="en-US" sz="4000" b="1">
                <a:solidFill>
                  <a:srgbClr val="66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右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的顺序计算。</a:t>
            </a:r>
            <a:endParaRPr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3889376" y="2956322"/>
            <a:ext cx="493713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733800" y="2668191"/>
            <a:ext cx="738188" cy="280988"/>
            <a:chOff x="2591977" y="2632954"/>
            <a:chExt cx="738201" cy="37514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2591977" y="3008094"/>
              <a:ext cx="738201" cy="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 flipV="1">
              <a:off x="2606265" y="2645671"/>
              <a:ext cx="0" cy="360833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3309540" y="2632954"/>
              <a:ext cx="0" cy="360833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直接连接符 32"/>
          <p:cNvCxnSpPr/>
          <p:nvPr/>
        </p:nvCxnSpPr>
        <p:spPr>
          <a:xfrm flipV="1">
            <a:off x="4392614" y="3184922"/>
            <a:ext cx="765175" cy="595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8" idx="3"/>
          </p:cNvCxnSpPr>
          <p:nvPr/>
        </p:nvCxnSpPr>
        <p:spPr>
          <a:xfrm flipV="1">
            <a:off x="4383089" y="2668192"/>
            <a:ext cx="755649" cy="61129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5"/>
          <p:cNvSpPr txBox="1"/>
          <p:nvPr/>
        </p:nvSpPr>
        <p:spPr>
          <a:xfrm>
            <a:off x="5656263" y="2190750"/>
            <a:ext cx="493712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8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6"/>
          <p:cNvSpPr txBox="1"/>
          <p:nvPr/>
        </p:nvSpPr>
        <p:spPr>
          <a:xfrm>
            <a:off x="387350" y="1600200"/>
            <a:ext cx="9043988" cy="201285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buSzTx/>
              <a:buFont typeface="Times New Roman" panose="02020603050405020304" pitchFamily="18" charset="0"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             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             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SzTx/>
              <a:buFont typeface="Times New Roman" panose="02020603050405020304" pitchFamily="18" charset="0"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SzTx/>
              <a:buFont typeface="Times New Roman" panose="02020603050405020304" pitchFamily="18" charset="0"/>
            </a:pP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SzTx/>
              <a:buFont typeface="Times New Roman" panose="02020603050405020304" pitchFamily="18" charset="0"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              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             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Text Box 9"/>
          <p:cNvSpPr txBox="1"/>
          <p:nvPr/>
        </p:nvSpPr>
        <p:spPr>
          <a:xfrm>
            <a:off x="1628775" y="1639491"/>
            <a:ext cx="92233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Text Box 9"/>
          <p:cNvSpPr txBox="1"/>
          <p:nvPr/>
        </p:nvSpPr>
        <p:spPr>
          <a:xfrm>
            <a:off x="1700214" y="2742010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 Box 9"/>
          <p:cNvSpPr txBox="1"/>
          <p:nvPr/>
        </p:nvSpPr>
        <p:spPr>
          <a:xfrm>
            <a:off x="4211639" y="1639491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Text Box 9"/>
          <p:cNvSpPr txBox="1"/>
          <p:nvPr/>
        </p:nvSpPr>
        <p:spPr>
          <a:xfrm>
            <a:off x="4325939" y="2742010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Text Box 9"/>
          <p:cNvSpPr txBox="1"/>
          <p:nvPr/>
        </p:nvSpPr>
        <p:spPr>
          <a:xfrm>
            <a:off x="6840539" y="1627585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Text Box 9"/>
          <p:cNvSpPr txBox="1"/>
          <p:nvPr/>
        </p:nvSpPr>
        <p:spPr>
          <a:xfrm>
            <a:off x="6950075" y="2733675"/>
            <a:ext cx="92233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5"/>
          <p:cNvSpPr txBox="1"/>
          <p:nvPr/>
        </p:nvSpPr>
        <p:spPr>
          <a:xfrm>
            <a:off x="406400" y="3930254"/>
            <a:ext cx="36004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FF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还剩几只小鸡？</a:t>
            </a:r>
            <a:endParaRPr lang="zh-CN" altLang="en-US" sz="2600" b="1">
              <a:solidFill>
                <a:srgbClr val="FF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Text Box 46"/>
          <p:cNvSpPr txBox="1"/>
          <p:nvPr/>
        </p:nvSpPr>
        <p:spPr>
          <a:xfrm>
            <a:off x="5203826" y="2917032"/>
            <a:ext cx="2860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600" b="1">
                <a:solidFill>
                  <a:srgbClr val="00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zh-CN" sz="2600" b="1">
                <a:solidFill>
                  <a:srgbClr val="00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2600" b="1">
                <a:solidFill>
                  <a:srgbClr val="00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zh-CN" sz="2600" b="1">
                <a:solidFill>
                  <a:srgbClr val="00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2600" b="1">
                <a:solidFill>
                  <a:srgbClr val="00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00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5363" name="Picture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06438" y="495300"/>
            <a:ext cx="6661150" cy="216931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5" descr="245-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32301" y="2370535"/>
            <a:ext cx="847725" cy="3738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6" descr="245-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525" y="1981200"/>
            <a:ext cx="1200150" cy="423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 Box 11"/>
          <p:cNvSpPr txBox="1"/>
          <p:nvPr/>
        </p:nvSpPr>
        <p:spPr>
          <a:xfrm>
            <a:off x="292100" y="2605088"/>
            <a:ext cx="4495800" cy="169277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原来有     只小鸡，</a:t>
            </a:r>
            <a:endParaRPr lang="zh-CN" altLang="en-US" sz="26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先走了     只小鸡，</a:t>
            </a:r>
            <a:endParaRPr lang="zh-CN" altLang="en-US" sz="26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又走了     只小鸡。</a:t>
            </a:r>
            <a:endParaRPr lang="zh-CN" altLang="en-US" sz="26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" name="Rectangle 12"/>
          <p:cNvSpPr/>
          <p:nvPr/>
        </p:nvSpPr>
        <p:spPr>
          <a:xfrm>
            <a:off x="1382714" y="3564732"/>
            <a:ext cx="363537" cy="269081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" name="Rectangle 13"/>
          <p:cNvSpPr/>
          <p:nvPr/>
        </p:nvSpPr>
        <p:spPr>
          <a:xfrm>
            <a:off x="1398588" y="3100387"/>
            <a:ext cx="342900" cy="248841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" name="Rectangle 14"/>
          <p:cNvSpPr/>
          <p:nvPr/>
        </p:nvSpPr>
        <p:spPr>
          <a:xfrm>
            <a:off x="1403351" y="2655094"/>
            <a:ext cx="379413" cy="288131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8" name="Text Box 15"/>
          <p:cNvSpPr txBox="1"/>
          <p:nvPr/>
        </p:nvSpPr>
        <p:spPr>
          <a:xfrm>
            <a:off x="1431925" y="2627710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9" name="Text Box 16"/>
          <p:cNvSpPr txBox="1"/>
          <p:nvPr/>
        </p:nvSpPr>
        <p:spPr>
          <a:xfrm>
            <a:off x="1393826" y="3039666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0" name="Text Box 17"/>
          <p:cNvSpPr txBox="1"/>
          <p:nvPr/>
        </p:nvSpPr>
        <p:spPr>
          <a:xfrm>
            <a:off x="1390650" y="3514725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1" name="WordArt 19"/>
          <p:cNvSpPr>
            <a:spLocks noTextEdit="1"/>
          </p:cNvSpPr>
          <p:nvPr/>
        </p:nvSpPr>
        <p:spPr>
          <a:xfrm>
            <a:off x="4202113" y="3450431"/>
            <a:ext cx="3352800" cy="471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2600" b="1">
                <a:ln w="127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>
                    <a:alpha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读作：8减2减2</a:t>
            </a:r>
            <a:endParaRPr lang="zh-CN" altLang="en-US" sz="2600" b="1"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FF">
                  <a:alpha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185 0.007737 C -0.026544 0.011297 0.006106 0.015488 0.03598 0.011619 C 0.066013 0.007737 0.085412 -0.002616 0.120058 -0.01523 C 0.154712 -0.027509 0.223233 -0.055001 0.243873 -0.063089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2.22222E-06 L 0.19531 -0.00278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4" grpId="0"/>
      <p:bldP spid="25" grpId="0" animBg="1"/>
      <p:bldP spid="26" grpId="0" animBg="1"/>
      <p:bldP spid="27" grpId="0" animBg="1"/>
      <p:bldP spid="2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1516063" y="2921794"/>
            <a:ext cx="4989512" cy="109260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先算（　）减（　）等于（　）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再算（　）减（　）等于（　）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386" name="Rectangle 5"/>
          <p:cNvSpPr/>
          <p:nvPr/>
        </p:nvSpPr>
        <p:spPr>
          <a:xfrm>
            <a:off x="2438401" y="1575197"/>
            <a:ext cx="4594225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 －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 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Text Box 10"/>
          <p:cNvSpPr txBox="1"/>
          <p:nvPr/>
        </p:nvSpPr>
        <p:spPr>
          <a:xfrm>
            <a:off x="2592388" y="2226469"/>
            <a:ext cx="8382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Text Box 14"/>
          <p:cNvSpPr txBox="1"/>
          <p:nvPr/>
        </p:nvSpPr>
        <p:spPr>
          <a:xfrm>
            <a:off x="4643438" y="1583532"/>
            <a:ext cx="8001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6389" name="Group 13"/>
          <p:cNvGrpSpPr/>
          <p:nvPr/>
        </p:nvGrpSpPr>
        <p:grpSpPr>
          <a:xfrm>
            <a:off x="2073275" y="665560"/>
            <a:ext cx="5670550" cy="794147"/>
            <a:chOff x="748" y="981"/>
            <a:chExt cx="3572" cy="667"/>
          </a:xfrm>
        </p:grpSpPr>
        <p:pic>
          <p:nvPicPr>
            <p:cNvPr id="16390" name="Picture 16" descr="泡泡框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748" y="981"/>
              <a:ext cx="2851" cy="66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1" name="矩形 7"/>
            <p:cNvSpPr/>
            <p:nvPr/>
          </p:nvSpPr>
          <p:spPr>
            <a:xfrm>
              <a:off x="1074" y="1167"/>
              <a:ext cx="3246" cy="4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600" b="1">
                  <a:solidFill>
                    <a:srgbClr val="9933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你们会计算这个算式吗？</a:t>
              </a:r>
              <a:endParaRPr lang="zh-CN" altLang="en-US" sz="2600" b="1">
                <a:solidFill>
                  <a:srgbClr val="9933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pic>
        <p:nvPicPr>
          <p:cNvPr id="16392" name="Picture 17" descr="E:\恭喜发财\1数学课件画图\阳光同学主要人物图\a小怪物 (4).pnga小怪物 (4)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5025" y="220266"/>
            <a:ext cx="1238250" cy="13596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28"/>
          <p:cNvSpPr txBox="1"/>
          <p:nvPr/>
        </p:nvSpPr>
        <p:spPr>
          <a:xfrm>
            <a:off x="3832226" y="2921794"/>
            <a:ext cx="574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Text Box 29"/>
          <p:cNvSpPr txBox="1"/>
          <p:nvPr/>
        </p:nvSpPr>
        <p:spPr>
          <a:xfrm>
            <a:off x="2527301" y="3387329"/>
            <a:ext cx="50482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" name="Text Box 31"/>
          <p:cNvSpPr txBox="1"/>
          <p:nvPr/>
        </p:nvSpPr>
        <p:spPr>
          <a:xfrm>
            <a:off x="3832226" y="3359944"/>
            <a:ext cx="50482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 Box 32"/>
          <p:cNvSpPr txBox="1"/>
          <p:nvPr/>
        </p:nvSpPr>
        <p:spPr>
          <a:xfrm>
            <a:off x="5529264" y="3359944"/>
            <a:ext cx="4524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5579794" y="2906316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2603500" y="2919413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2590800" y="2247900"/>
            <a:ext cx="839788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 bwMode="auto">
          <a:xfrm flipH="1" flipV="1">
            <a:off x="2605088" y="1984773"/>
            <a:ext cx="0" cy="270272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3162300" y="2499122"/>
            <a:ext cx="977900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 flipV="1">
            <a:off x="3430588" y="1984773"/>
            <a:ext cx="0" cy="270272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 flipV="1">
            <a:off x="4140200" y="1984772"/>
            <a:ext cx="0" cy="51435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2"/>
      <p:bldP spid="5" grpId="0"/>
      <p:bldP spid="11" grpId="0"/>
      <p:bldP spid="14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"/>
          <p:cNvGrpSpPr/>
          <p:nvPr/>
        </p:nvGrpSpPr>
        <p:grpSpPr>
          <a:xfrm>
            <a:off x="3852228" y="357188"/>
            <a:ext cx="1872297" cy="492602"/>
            <a:chOff x="6067" y="750"/>
            <a:chExt cx="2948" cy="1033"/>
          </a:xfrm>
        </p:grpSpPr>
        <p:sp>
          <p:nvSpPr>
            <p:cNvPr id="17411" name="TextBox 2"/>
            <p:cNvSpPr txBox="1"/>
            <p:nvPr/>
          </p:nvSpPr>
          <p:spPr>
            <a:xfrm>
              <a:off x="6405" y="750"/>
              <a:ext cx="2610" cy="10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/>
              <a:r>
                <a:rPr lang="zh-CN" altLang="en-US" sz="2600" b="1">
                  <a:solidFill>
                    <a:srgbClr val="54ACD8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简单练习</a:t>
              </a:r>
              <a:endPara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067" y="1047"/>
              <a:ext cx="227" cy="22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-1378021" y="1128830"/>
            <a:ext cx="7992886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1" i="0" u="none" strike="noStrike" kern="1200" cap="all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1</a:t>
            </a:r>
            <a:r>
              <a:rPr kumimoji="0" lang="zh-CN" altLang="en-US" sz="2600" b="1" i="0" u="none" strike="noStrike" kern="1200" cap="all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．想一想，你是怎么算的？</a:t>
            </a:r>
            <a:endParaRPr kumimoji="0" lang="zh-CN" altLang="en-US" sz="2600" b="1" i="0" u="none" strike="noStrike" kern="1200" cap="all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7414" name="Rectangle 5"/>
          <p:cNvSpPr/>
          <p:nvPr/>
        </p:nvSpPr>
        <p:spPr>
          <a:xfrm>
            <a:off x="946151" y="2015729"/>
            <a:ext cx="4594225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 －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" name="Text Box 10"/>
          <p:cNvSpPr txBox="1"/>
          <p:nvPr/>
        </p:nvSpPr>
        <p:spPr>
          <a:xfrm>
            <a:off x="1100138" y="2667000"/>
            <a:ext cx="8382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" name="Text Box 14"/>
          <p:cNvSpPr txBox="1"/>
          <p:nvPr/>
        </p:nvSpPr>
        <p:spPr>
          <a:xfrm>
            <a:off x="3151188" y="2024063"/>
            <a:ext cx="8001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 bwMode="auto">
          <a:xfrm>
            <a:off x="1098550" y="2688431"/>
            <a:ext cx="839788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 bwMode="auto">
          <a:xfrm flipH="1" flipV="1">
            <a:off x="1112838" y="2425304"/>
            <a:ext cx="0" cy="270272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670050" y="2939654"/>
            <a:ext cx="97790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 flipV="1">
            <a:off x="1938338" y="2425304"/>
            <a:ext cx="0" cy="2702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 flipV="1">
            <a:off x="2647950" y="2425304"/>
            <a:ext cx="0" cy="5143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2" name="Rectangle 5"/>
          <p:cNvSpPr/>
          <p:nvPr/>
        </p:nvSpPr>
        <p:spPr>
          <a:xfrm>
            <a:off x="4835526" y="2018110"/>
            <a:ext cx="4594225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 －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3" name="Text Box 10"/>
          <p:cNvSpPr txBox="1"/>
          <p:nvPr/>
        </p:nvSpPr>
        <p:spPr>
          <a:xfrm>
            <a:off x="5191125" y="2682479"/>
            <a:ext cx="8382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" name="Text Box 14"/>
          <p:cNvSpPr txBox="1"/>
          <p:nvPr/>
        </p:nvSpPr>
        <p:spPr>
          <a:xfrm>
            <a:off x="7242175" y="2039541"/>
            <a:ext cx="8001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35" name="直接连接符 34"/>
          <p:cNvCxnSpPr/>
          <p:nvPr/>
        </p:nvCxnSpPr>
        <p:spPr bwMode="auto">
          <a:xfrm>
            <a:off x="5189538" y="2703910"/>
            <a:ext cx="839788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 flipH="1" flipV="1">
            <a:off x="5203825" y="2440782"/>
            <a:ext cx="0" cy="270272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5761038" y="2955131"/>
            <a:ext cx="97790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H="1" flipV="1">
            <a:off x="6029325" y="2440782"/>
            <a:ext cx="0" cy="2702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H="1" flipV="1">
            <a:off x="6738938" y="2440781"/>
            <a:ext cx="0" cy="5143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2"/>
      <p:bldP spid="25" grpId="0"/>
      <p:bldP spid="33" grpId="2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14"/>
          <p:cNvGrpSpPr/>
          <p:nvPr/>
        </p:nvGrpSpPr>
        <p:grpSpPr>
          <a:xfrm>
            <a:off x="1619250" y="1151335"/>
            <a:ext cx="7016750" cy="2947931"/>
            <a:chOff x="1338" y="453"/>
            <a:chExt cx="1290" cy="1310"/>
          </a:xfrm>
        </p:grpSpPr>
        <p:sp>
          <p:nvSpPr>
            <p:cNvPr id="18434" name="Text Box 15"/>
            <p:cNvSpPr txBox="1"/>
            <p:nvPr/>
          </p:nvSpPr>
          <p:spPr>
            <a:xfrm>
              <a:off x="1338" y="453"/>
              <a:ext cx="513" cy="219"/>
            </a:xfrm>
            <a:prstGeom prst="rect">
              <a:avLst/>
            </a:prstGeom>
            <a:noFill/>
            <a:ln w="28575" cap="flat" cmpd="sng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5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＝</a:t>
              </a:r>
              <a:endPara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8435" name="Text Box 16"/>
            <p:cNvSpPr txBox="1"/>
            <p:nvPr/>
          </p:nvSpPr>
          <p:spPr>
            <a:xfrm>
              <a:off x="1965" y="453"/>
              <a:ext cx="663" cy="219"/>
            </a:xfrm>
            <a:prstGeom prst="rect">
              <a:avLst/>
            </a:prstGeom>
            <a:noFill/>
            <a:ln w="28575" cap="flat" cmpd="sng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9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6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＝</a:t>
              </a:r>
              <a:endPara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8436" name="Text Box 17"/>
            <p:cNvSpPr txBox="1"/>
            <p:nvPr/>
          </p:nvSpPr>
          <p:spPr>
            <a:xfrm>
              <a:off x="1338" y="1007"/>
              <a:ext cx="547" cy="219"/>
            </a:xfrm>
            <a:prstGeom prst="rect">
              <a:avLst/>
            </a:prstGeom>
            <a:noFill/>
            <a:ln w="28575" cap="flat" cmpd="sng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＝</a:t>
              </a:r>
              <a:endPara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8437" name="Text Box 18"/>
            <p:cNvSpPr txBox="1"/>
            <p:nvPr/>
          </p:nvSpPr>
          <p:spPr>
            <a:xfrm>
              <a:off x="1965" y="1007"/>
              <a:ext cx="486" cy="219"/>
            </a:xfrm>
            <a:prstGeom prst="rect">
              <a:avLst/>
            </a:prstGeom>
            <a:noFill/>
            <a:ln w="28575" cap="flat" cmpd="sng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9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＝</a:t>
              </a:r>
              <a:endPara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8438" name="Text Box 19"/>
            <p:cNvSpPr txBox="1"/>
            <p:nvPr/>
          </p:nvSpPr>
          <p:spPr>
            <a:xfrm>
              <a:off x="1338" y="1544"/>
              <a:ext cx="467" cy="219"/>
            </a:xfrm>
            <a:prstGeom prst="rect">
              <a:avLst/>
            </a:prstGeom>
            <a:noFill/>
            <a:ln w="28575" cap="flat" cmpd="sng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6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＝</a:t>
              </a:r>
              <a:endPara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8439" name="Text Box 20"/>
            <p:cNvSpPr txBox="1"/>
            <p:nvPr/>
          </p:nvSpPr>
          <p:spPr>
            <a:xfrm>
              <a:off x="1965" y="1544"/>
              <a:ext cx="604" cy="219"/>
            </a:xfrm>
            <a:prstGeom prst="rect">
              <a:avLst/>
            </a:prstGeom>
            <a:noFill/>
            <a:ln w="28575" cap="flat" cmpd="sng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7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－</a:t>
              </a: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0</a:t>
              </a:r>
              <a:r>
                <a:rPr lang="zh-CN" altLang="en-US" sz="26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＝</a:t>
              </a:r>
              <a:endPara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" name="Text Box 4"/>
          <p:cNvSpPr txBox="1"/>
          <p:nvPr/>
        </p:nvSpPr>
        <p:spPr>
          <a:xfrm>
            <a:off x="684210" y="739377"/>
            <a:ext cx="5518150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/>
            <a:r>
              <a:rPr kumimoji="0" lang="en-US" altLang="zh-CN" sz="26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2</a:t>
            </a:r>
            <a:r>
              <a:rPr kumimoji="0" lang="zh-CN" altLang="en-US" sz="26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．比一比看谁算得又对又快。</a:t>
            </a:r>
            <a:endParaRPr kumimoji="0" lang="zh-CN" altLang="en-US" sz="26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5" name="Text Box 10"/>
          <p:cNvSpPr txBox="1"/>
          <p:nvPr/>
        </p:nvSpPr>
        <p:spPr>
          <a:xfrm>
            <a:off x="1820863" y="1669257"/>
            <a:ext cx="3746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6" name="Text Box 14"/>
          <p:cNvSpPr txBox="1"/>
          <p:nvPr/>
        </p:nvSpPr>
        <p:spPr>
          <a:xfrm>
            <a:off x="3173414" y="1138238"/>
            <a:ext cx="447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37" name="直接连接符 36"/>
          <p:cNvCxnSpPr/>
          <p:nvPr/>
        </p:nvCxnSpPr>
        <p:spPr bwMode="auto">
          <a:xfrm>
            <a:off x="1754188" y="1653779"/>
            <a:ext cx="5143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 bwMode="auto">
          <a:xfrm flipH="1" flipV="1">
            <a:off x="1763713" y="1491854"/>
            <a:ext cx="0" cy="16192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2133600" y="1853804"/>
            <a:ext cx="6667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Text Box 10"/>
          <p:cNvSpPr txBox="1"/>
          <p:nvPr/>
        </p:nvSpPr>
        <p:spPr>
          <a:xfrm>
            <a:off x="5251450" y="1676400"/>
            <a:ext cx="3746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8" name="Text Box 14"/>
          <p:cNvSpPr txBox="1"/>
          <p:nvPr/>
        </p:nvSpPr>
        <p:spPr>
          <a:xfrm>
            <a:off x="6618288" y="1138238"/>
            <a:ext cx="449262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49" name="直接连接符 48"/>
          <p:cNvCxnSpPr/>
          <p:nvPr/>
        </p:nvCxnSpPr>
        <p:spPr bwMode="auto">
          <a:xfrm>
            <a:off x="5184775" y="1662113"/>
            <a:ext cx="5143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 flipH="1" flipV="1">
            <a:off x="5194300" y="1498997"/>
            <a:ext cx="0" cy="16311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5535613" y="1888331"/>
            <a:ext cx="6667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H="1" flipV="1">
            <a:off x="5699125" y="1445419"/>
            <a:ext cx="0" cy="2178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H="1" flipV="1">
            <a:off x="6202363" y="1445419"/>
            <a:ext cx="0" cy="4429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10"/>
          <p:cNvSpPr txBox="1"/>
          <p:nvPr/>
        </p:nvSpPr>
        <p:spPr>
          <a:xfrm>
            <a:off x="1820863" y="2913460"/>
            <a:ext cx="3746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5" name="Text Box 14"/>
          <p:cNvSpPr txBox="1"/>
          <p:nvPr/>
        </p:nvSpPr>
        <p:spPr>
          <a:xfrm>
            <a:off x="3187701" y="2375298"/>
            <a:ext cx="447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56" name="直接连接符 55"/>
          <p:cNvCxnSpPr/>
          <p:nvPr/>
        </p:nvCxnSpPr>
        <p:spPr bwMode="auto">
          <a:xfrm>
            <a:off x="1754188" y="2897981"/>
            <a:ext cx="5143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 bwMode="auto">
          <a:xfrm flipH="1" flipV="1">
            <a:off x="1763713" y="2736056"/>
            <a:ext cx="0" cy="16192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105025" y="3124200"/>
            <a:ext cx="66675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Text Box 10"/>
          <p:cNvSpPr txBox="1"/>
          <p:nvPr/>
        </p:nvSpPr>
        <p:spPr>
          <a:xfrm>
            <a:off x="5230813" y="2934891"/>
            <a:ext cx="3746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2" name="Text Box 14"/>
          <p:cNvSpPr txBox="1"/>
          <p:nvPr/>
        </p:nvSpPr>
        <p:spPr>
          <a:xfrm>
            <a:off x="6597651" y="2396729"/>
            <a:ext cx="447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63" name="直接连接符 62"/>
          <p:cNvCxnSpPr/>
          <p:nvPr/>
        </p:nvCxnSpPr>
        <p:spPr bwMode="auto">
          <a:xfrm>
            <a:off x="5164138" y="2919412"/>
            <a:ext cx="5143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 flipH="1" flipV="1">
            <a:off x="5173663" y="2757488"/>
            <a:ext cx="0" cy="16192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5514975" y="3145631"/>
            <a:ext cx="6667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 flipH="1" flipV="1">
            <a:off x="5678488" y="2703910"/>
            <a:ext cx="0" cy="2178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 flipH="1" flipV="1">
            <a:off x="6181725" y="2703910"/>
            <a:ext cx="0" cy="4417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Box 10"/>
          <p:cNvSpPr txBox="1"/>
          <p:nvPr/>
        </p:nvSpPr>
        <p:spPr>
          <a:xfrm>
            <a:off x="1822450" y="4144566"/>
            <a:ext cx="3746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9" name="Text Box 14"/>
          <p:cNvSpPr txBox="1"/>
          <p:nvPr/>
        </p:nvSpPr>
        <p:spPr>
          <a:xfrm>
            <a:off x="3189289" y="3606404"/>
            <a:ext cx="447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70" name="直接连接符 69"/>
          <p:cNvCxnSpPr/>
          <p:nvPr/>
        </p:nvCxnSpPr>
        <p:spPr bwMode="auto">
          <a:xfrm>
            <a:off x="1754188" y="4129088"/>
            <a:ext cx="5143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 bwMode="auto">
          <a:xfrm flipH="1" flipV="1">
            <a:off x="1765300" y="3967163"/>
            <a:ext cx="0" cy="16192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 flipV="1">
            <a:off x="2106613" y="4355306"/>
            <a:ext cx="6667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/>
          <p:nvPr/>
        </p:nvCxnSpPr>
        <p:spPr>
          <a:xfrm flipH="1" flipV="1">
            <a:off x="2268538" y="3913585"/>
            <a:ext cx="0" cy="2178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/>
          <p:nvPr/>
        </p:nvCxnSpPr>
        <p:spPr>
          <a:xfrm flipH="1" flipV="1">
            <a:off x="2773363" y="3913585"/>
            <a:ext cx="0" cy="4417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10"/>
          <p:cNvSpPr txBox="1"/>
          <p:nvPr/>
        </p:nvSpPr>
        <p:spPr>
          <a:xfrm>
            <a:off x="5251450" y="4144566"/>
            <a:ext cx="3746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6" name="Text Box 14"/>
          <p:cNvSpPr txBox="1"/>
          <p:nvPr/>
        </p:nvSpPr>
        <p:spPr>
          <a:xfrm>
            <a:off x="6618288" y="3606404"/>
            <a:ext cx="449262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77" name="直接连接符 76"/>
          <p:cNvCxnSpPr/>
          <p:nvPr/>
        </p:nvCxnSpPr>
        <p:spPr bwMode="auto">
          <a:xfrm>
            <a:off x="5184775" y="4129088"/>
            <a:ext cx="5143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 bwMode="auto">
          <a:xfrm flipH="1" flipV="1">
            <a:off x="5194300" y="3967163"/>
            <a:ext cx="0" cy="16192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V="1">
            <a:off x="5535613" y="4355306"/>
            <a:ext cx="6667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/>
          <p:nvPr/>
        </p:nvCxnSpPr>
        <p:spPr>
          <a:xfrm flipH="1" flipV="1">
            <a:off x="5699125" y="3913585"/>
            <a:ext cx="0" cy="2178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 flipH="1" flipV="1">
            <a:off x="6202363" y="3913585"/>
            <a:ext cx="0" cy="4417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2800350" y="1484710"/>
            <a:ext cx="0" cy="37742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" name="直接连接符 1"/>
          <p:cNvCxnSpPr/>
          <p:nvPr/>
        </p:nvCxnSpPr>
        <p:spPr bwMode="auto">
          <a:xfrm flipH="1" flipV="1">
            <a:off x="2268538" y="1491854"/>
            <a:ext cx="0" cy="16192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 bwMode="auto">
          <a:xfrm flipH="1" flipV="1">
            <a:off x="2249488" y="2724150"/>
            <a:ext cx="0" cy="16192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 bwMode="auto">
          <a:xfrm flipH="1" flipV="1">
            <a:off x="2773363" y="2709863"/>
            <a:ext cx="0" cy="43100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2"/>
      <p:bldP spid="36" grpId="0"/>
      <p:bldP spid="47" grpId="2"/>
      <p:bldP spid="48" grpId="0"/>
      <p:bldP spid="54" grpId="2"/>
      <p:bldP spid="55" grpId="0"/>
      <p:bldP spid="61" grpId="2"/>
      <p:bldP spid="62" grpId="0"/>
      <p:bldP spid="68" grpId="2"/>
      <p:bldP spid="69" grpId="0"/>
      <p:bldP spid="75" grpId="2"/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2"/>
          <p:cNvSpPr txBox="1"/>
          <p:nvPr/>
        </p:nvSpPr>
        <p:spPr>
          <a:xfrm>
            <a:off x="4067175" y="357188"/>
            <a:ext cx="16573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中等练习</a:t>
            </a:r>
            <a:endParaRPr lang="zh-CN" altLang="en-US" sz="2600" b="1">
              <a:solidFill>
                <a:srgbClr val="54ACD8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9458" name="Picture 2" descr="C:\Users\Administrator.PC\Desktop\图片2.png图片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08151" y="1081088"/>
            <a:ext cx="6818313" cy="29813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459" name="组合 1"/>
          <p:cNvGrpSpPr/>
          <p:nvPr/>
        </p:nvGrpSpPr>
        <p:grpSpPr>
          <a:xfrm>
            <a:off x="3852228" y="357188"/>
            <a:ext cx="1872297" cy="492602"/>
            <a:chOff x="6067" y="750"/>
            <a:chExt cx="2948" cy="1033"/>
          </a:xfrm>
        </p:grpSpPr>
        <p:sp>
          <p:nvSpPr>
            <p:cNvPr id="19460" name="TextBox 2"/>
            <p:cNvSpPr txBox="1"/>
            <p:nvPr/>
          </p:nvSpPr>
          <p:spPr>
            <a:xfrm>
              <a:off x="6405" y="750"/>
              <a:ext cx="2610" cy="10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/>
              <a:r>
                <a:rPr lang="zh-CN" altLang="en-US" sz="2600" b="1">
                  <a:solidFill>
                    <a:srgbClr val="54ACD8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中等练习</a:t>
              </a:r>
              <a:endPara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6067" y="1047"/>
              <a:ext cx="227" cy="22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9462" name="文本框 1"/>
          <p:cNvSpPr txBox="1"/>
          <p:nvPr/>
        </p:nvSpPr>
        <p:spPr>
          <a:xfrm>
            <a:off x="2644776" y="1067991"/>
            <a:ext cx="936625" cy="10156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endParaRPr lang="en-US" altLang="zh-CN" sz="6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Administrator.PC\Desktop\图片1.png图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03351" y="919163"/>
            <a:ext cx="5851525" cy="31408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681288" y="960835"/>
            <a:ext cx="441146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6538" y="960835"/>
            <a:ext cx="441146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1788" y="960835"/>
            <a:ext cx="441146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509" name="文本框 1"/>
          <p:cNvSpPr txBox="1"/>
          <p:nvPr/>
        </p:nvSpPr>
        <p:spPr>
          <a:xfrm>
            <a:off x="1485901" y="845344"/>
            <a:ext cx="936625" cy="10156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endParaRPr lang="en-US" altLang="zh-CN" sz="6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2" descr="C:\Users\Administrator.PC\Desktop\新建文件夹\一年级第五单元第12课时（照课本画，给分层的）.tif一年级第五单元第12课时（照课本画，给分层的）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04135" y="1851670"/>
            <a:ext cx="7635875" cy="303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2"/>
          <p:cNvSpPr txBox="1"/>
          <p:nvPr/>
        </p:nvSpPr>
        <p:spPr>
          <a:xfrm>
            <a:off x="1262071" y="681540"/>
            <a:ext cx="6551613" cy="12926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 小明家养了好多可爱的小鸡啊，你看，小鸡跑来跑去，你能算清楚小明家到底有几只小鸡吗？</a:t>
            </a:r>
            <a:endParaRPr lang="zh-CN" altLang="en-US" sz="2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2"/>
          <p:cNvGrpSpPr/>
          <p:nvPr/>
        </p:nvGrpSpPr>
        <p:grpSpPr>
          <a:xfrm>
            <a:off x="3852228" y="357188"/>
            <a:ext cx="1872297" cy="492602"/>
            <a:chOff x="6067" y="750"/>
            <a:chExt cx="2948" cy="1033"/>
          </a:xfrm>
        </p:grpSpPr>
        <p:sp>
          <p:nvSpPr>
            <p:cNvPr id="22530" name="TextBox 2"/>
            <p:cNvSpPr txBox="1"/>
            <p:nvPr/>
          </p:nvSpPr>
          <p:spPr>
            <a:xfrm>
              <a:off x="6405" y="750"/>
              <a:ext cx="2610" cy="10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/>
              <a:r>
                <a:rPr lang="zh-CN" altLang="en-US" sz="2600" b="1">
                  <a:solidFill>
                    <a:srgbClr val="54ACD8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拓展练习</a:t>
              </a:r>
              <a:endPara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067" y="1047"/>
              <a:ext cx="227" cy="22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9220" name="Picture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4213" y="1654969"/>
            <a:ext cx="7137400" cy="200263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987675" y="3759994"/>
            <a:ext cx="185659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34" name="TextBox 6"/>
          <p:cNvSpPr txBox="1"/>
          <p:nvPr/>
        </p:nvSpPr>
        <p:spPr>
          <a:xfrm>
            <a:off x="684213" y="897732"/>
            <a:ext cx="3029997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一共有 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10 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只动物。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TextBox 5"/>
          <p:cNvSpPr txBox="1"/>
          <p:nvPr/>
        </p:nvSpPr>
        <p:spPr>
          <a:xfrm>
            <a:off x="4689476" y="3759994"/>
            <a:ext cx="1356462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（只）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6040438" y="1758554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19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Administrator.PC\Desktop\新建文件夹\一年级第五单元第12课时（照课本画，给分层的）.tif一年级第五单元第12课时（照课本画，给分层的）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73114" y="716757"/>
            <a:ext cx="6778625" cy="26943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" name="Text Box 44"/>
          <p:cNvSpPr txBox="1"/>
          <p:nvPr/>
        </p:nvSpPr>
        <p:spPr>
          <a:xfrm>
            <a:off x="971551" y="3437335"/>
            <a:ext cx="71278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你看到了什么？能提出一个数学问题吗？</a:t>
            </a:r>
            <a:endParaRPr lang="zh-CN" altLang="en-US" sz="26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" name="Text Box 45"/>
          <p:cNvSpPr txBox="1"/>
          <p:nvPr/>
        </p:nvSpPr>
        <p:spPr>
          <a:xfrm>
            <a:off x="1062038" y="3882629"/>
            <a:ext cx="36004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一共有几只小鸡？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8" name="Text Box 46"/>
          <p:cNvSpPr txBox="1"/>
          <p:nvPr/>
        </p:nvSpPr>
        <p:spPr>
          <a:xfrm>
            <a:off x="4090988" y="3882629"/>
            <a:ext cx="2068512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9" name="Picture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56189" y="2408634"/>
            <a:ext cx="865187" cy="4512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833100" y="9029700"/>
            <a:ext cx="330200" cy="180975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C:\Users\Administrator.PC\Desktop\新建文件夹\一年级第五单元第12课时（照课本画，给分层的）.tif一年级第五单元第12课时（照课本画，给分层的）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54139" y="221457"/>
            <a:ext cx="6040437" cy="2399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 Box 46"/>
          <p:cNvSpPr txBox="1"/>
          <p:nvPr/>
        </p:nvSpPr>
        <p:spPr>
          <a:xfrm>
            <a:off x="5356226" y="2749154"/>
            <a:ext cx="2860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6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4" name="Picture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18076" y="1595438"/>
            <a:ext cx="1001713" cy="5214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70625" y="1595438"/>
            <a:ext cx="731838" cy="30837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Rectangle 13"/>
          <p:cNvSpPr/>
          <p:nvPr/>
        </p:nvSpPr>
        <p:spPr>
          <a:xfrm>
            <a:off x="2036764" y="3163491"/>
            <a:ext cx="382587" cy="294084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 Box 14"/>
          <p:cNvSpPr txBox="1"/>
          <p:nvPr/>
        </p:nvSpPr>
        <p:spPr>
          <a:xfrm>
            <a:off x="1930400" y="2514600"/>
            <a:ext cx="68580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Rectangle 20"/>
          <p:cNvSpPr/>
          <p:nvPr/>
        </p:nvSpPr>
        <p:spPr>
          <a:xfrm>
            <a:off x="957264" y="4152900"/>
            <a:ext cx="2864887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一共有几只小鸡？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WordArt 21"/>
          <p:cNvSpPr>
            <a:spLocks noTextEdit="1"/>
          </p:cNvSpPr>
          <p:nvPr/>
        </p:nvSpPr>
        <p:spPr>
          <a:xfrm>
            <a:off x="4373563" y="3465910"/>
            <a:ext cx="4114800" cy="481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</a:bodyPr>
          <a:lstStyle/>
          <a:p>
            <a:pPr algn="ctr"/>
            <a:r>
              <a:rPr lang="zh-CN" altLang="en-US" sz="2600" b="1">
                <a:ln w="127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>
                    <a:alpha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读作：5加2加1</a:t>
            </a:r>
            <a:endParaRPr lang="zh-CN" altLang="en-US" sz="2600" b="1"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FF">
                  <a:alpha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19"/>
          <p:cNvGrpSpPr/>
          <p:nvPr/>
        </p:nvGrpSpPr>
        <p:grpSpPr>
          <a:xfrm>
            <a:off x="990600" y="2544366"/>
            <a:ext cx="5638800" cy="1634072"/>
            <a:chOff x="304912" y="3568625"/>
            <a:chExt cx="5638800" cy="2178107"/>
          </a:xfrm>
        </p:grpSpPr>
        <p:sp>
          <p:nvSpPr>
            <p:cNvPr id="17418" name="Text Box 45"/>
            <p:cNvSpPr txBox="1"/>
            <p:nvPr/>
          </p:nvSpPr>
          <p:spPr>
            <a:xfrm>
              <a:off x="304912" y="3568625"/>
              <a:ext cx="5638800" cy="65639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  <a:ea typeface="楷体" panose="02010609060101010101" pitchFamily="49" charset="-122"/>
                </a:rPr>
                <a:t>原来有    只小鸡，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7419" name="Rectangle 11"/>
            <p:cNvSpPr/>
            <p:nvPr/>
          </p:nvSpPr>
          <p:spPr>
            <a:xfrm>
              <a:off x="304912" y="4330274"/>
              <a:ext cx="4365625" cy="65639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600" b="1">
                  <a:latin typeface="Times New Roman" panose="02020603050405020304" pitchFamily="18" charset="0"/>
                  <a:ea typeface="楷体" panose="02010609060101010101" pitchFamily="49" charset="-122"/>
                </a:rPr>
                <a:t>先来了    只小鸡，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7420" name="Rectangle 17"/>
            <p:cNvSpPr/>
            <p:nvPr/>
          </p:nvSpPr>
          <p:spPr>
            <a:xfrm>
              <a:off x="304912" y="5090339"/>
              <a:ext cx="4083050" cy="65639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600" b="1">
                  <a:latin typeface="Times New Roman" panose="02020603050405020304" pitchFamily="18" charset="0"/>
                  <a:ea typeface="楷体" panose="02010609060101010101" pitchFamily="49" charset="-122"/>
                </a:rPr>
                <a:t>又来了    只小鸡。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7421" name="Rectangle 13"/>
            <p:cNvSpPr/>
            <p:nvPr/>
          </p:nvSpPr>
          <p:spPr>
            <a:xfrm>
              <a:off x="1381212" y="3621067"/>
              <a:ext cx="352450" cy="38193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7422" name="Rectangle 13"/>
            <p:cNvSpPr/>
            <p:nvPr/>
          </p:nvSpPr>
          <p:spPr>
            <a:xfrm>
              <a:off x="1381212" y="5199191"/>
              <a:ext cx="352450" cy="33734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6" name="Text Box 25"/>
          <p:cNvSpPr txBox="1"/>
          <p:nvPr/>
        </p:nvSpPr>
        <p:spPr>
          <a:xfrm>
            <a:off x="2024063" y="3686175"/>
            <a:ext cx="45720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" name="Text Box 15"/>
          <p:cNvSpPr txBox="1"/>
          <p:nvPr/>
        </p:nvSpPr>
        <p:spPr>
          <a:xfrm>
            <a:off x="1909763" y="3139679"/>
            <a:ext cx="68580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17" grpId="0"/>
      <p:bldP spid="18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2"/>
          <p:cNvSpPr txBox="1"/>
          <p:nvPr/>
        </p:nvSpPr>
        <p:spPr>
          <a:xfrm>
            <a:off x="5105400" y="1558529"/>
            <a:ext cx="403860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一共有几只小鸡？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34" name="Text Box 46"/>
          <p:cNvSpPr txBox="1"/>
          <p:nvPr/>
        </p:nvSpPr>
        <p:spPr>
          <a:xfrm>
            <a:off x="6019801" y="2012157"/>
            <a:ext cx="2068513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35" name="AutoShape 11"/>
          <p:cNvSpPr/>
          <p:nvPr/>
        </p:nvSpPr>
        <p:spPr>
          <a:xfrm>
            <a:off x="2235200" y="173831"/>
            <a:ext cx="5105400" cy="857250"/>
          </a:xfrm>
          <a:prstGeom prst="horizontalScroll">
            <a:avLst>
              <a:gd name="adj" fmla="val 12500"/>
            </a:avLst>
          </a:prstGeom>
          <a:solidFill>
            <a:srgbClr val="558ED5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36" name="Text Box 12"/>
          <p:cNvSpPr txBox="1"/>
          <p:nvPr/>
        </p:nvSpPr>
        <p:spPr>
          <a:xfrm>
            <a:off x="5105400" y="3543300"/>
            <a:ext cx="396240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一共有几只小鸡？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37" name="Text Box 46"/>
          <p:cNvSpPr txBox="1"/>
          <p:nvPr/>
        </p:nvSpPr>
        <p:spPr>
          <a:xfrm>
            <a:off x="6019800" y="4052888"/>
            <a:ext cx="267970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38" name="Rectangle 6"/>
          <p:cNvSpPr/>
          <p:nvPr/>
        </p:nvSpPr>
        <p:spPr>
          <a:xfrm>
            <a:off x="2616200" y="314325"/>
            <a:ext cx="4343400" cy="571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400" b="1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对  比</a:t>
            </a:r>
            <a:endParaRPr lang="zh-CN" altLang="en-US" sz="4400" b="1">
              <a:solidFill>
                <a:srgbClr val="FFFF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8439" name="Picture 2" descr="C:\Users\Administrator.PC\Desktop\104.png10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30250" y="1164432"/>
            <a:ext cx="3892550" cy="15501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0" name="Picture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19451" y="2121694"/>
            <a:ext cx="498475" cy="2595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1" name="Picture 3" descr="C:\Users\Administrator.PC\Desktop\新建文件夹\一年级第五单元第12课时（照课本画，给分层的）.tif一年级第五单元第12课时（照课本画，给分层的）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8201" y="2714625"/>
            <a:ext cx="3914775" cy="15549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2" name="Picture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90864" y="3592116"/>
            <a:ext cx="517525" cy="2702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3" name="Picture 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98914" y="3642122"/>
            <a:ext cx="327025" cy="171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1516063" y="2921794"/>
            <a:ext cx="4989512" cy="109260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先算（　）加（　）等于（　）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再算（　）加（　）等于（　）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458" name="Rectangle 5"/>
          <p:cNvSpPr/>
          <p:nvPr/>
        </p:nvSpPr>
        <p:spPr>
          <a:xfrm>
            <a:off x="2438401" y="1575197"/>
            <a:ext cx="4594225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Text Box 10"/>
          <p:cNvSpPr txBox="1"/>
          <p:nvPr/>
        </p:nvSpPr>
        <p:spPr>
          <a:xfrm>
            <a:off x="2592388" y="2226469"/>
            <a:ext cx="8382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Text Box 14"/>
          <p:cNvSpPr txBox="1"/>
          <p:nvPr/>
        </p:nvSpPr>
        <p:spPr>
          <a:xfrm>
            <a:off x="4406900" y="1565672"/>
            <a:ext cx="8001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9461" name="Group 13"/>
          <p:cNvGrpSpPr/>
          <p:nvPr/>
        </p:nvGrpSpPr>
        <p:grpSpPr>
          <a:xfrm>
            <a:off x="2073275" y="665560"/>
            <a:ext cx="5670550" cy="794147"/>
            <a:chOff x="748" y="981"/>
            <a:chExt cx="3572" cy="667"/>
          </a:xfrm>
        </p:grpSpPr>
        <p:pic>
          <p:nvPicPr>
            <p:cNvPr id="19462" name="Picture 16" descr="泡泡框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748" y="981"/>
              <a:ext cx="2851" cy="66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3" name="矩形 7"/>
            <p:cNvSpPr/>
            <p:nvPr/>
          </p:nvSpPr>
          <p:spPr>
            <a:xfrm>
              <a:off x="1074" y="1167"/>
              <a:ext cx="3246" cy="4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600" b="1">
                  <a:solidFill>
                    <a:srgbClr val="9933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你们会计算这个算式吗？</a:t>
              </a:r>
              <a:endParaRPr lang="zh-CN" altLang="en-US" sz="2600" b="1">
                <a:solidFill>
                  <a:srgbClr val="9933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pic>
        <p:nvPicPr>
          <p:cNvPr id="19464" name="Picture 17" descr="E:\恭喜发财\1数学课件画图\阳光同学主要人物图\a小怪物 (4).pnga小怪物 (4)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5025" y="220266"/>
            <a:ext cx="1238250" cy="13596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28"/>
          <p:cNvSpPr txBox="1"/>
          <p:nvPr/>
        </p:nvSpPr>
        <p:spPr>
          <a:xfrm>
            <a:off x="3832226" y="2921794"/>
            <a:ext cx="57467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Text Box 29"/>
          <p:cNvSpPr txBox="1"/>
          <p:nvPr/>
        </p:nvSpPr>
        <p:spPr>
          <a:xfrm>
            <a:off x="2527301" y="3387329"/>
            <a:ext cx="50482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" name="Text Box 31"/>
          <p:cNvSpPr txBox="1"/>
          <p:nvPr/>
        </p:nvSpPr>
        <p:spPr>
          <a:xfrm>
            <a:off x="3832226" y="3359944"/>
            <a:ext cx="504825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 Box 32"/>
          <p:cNvSpPr txBox="1"/>
          <p:nvPr/>
        </p:nvSpPr>
        <p:spPr>
          <a:xfrm>
            <a:off x="5529264" y="3359944"/>
            <a:ext cx="4524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5579794" y="2906316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7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2603500" y="2919413"/>
            <a:ext cx="351378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5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586038" y="1977629"/>
            <a:ext cx="762000" cy="277415"/>
            <a:chOff x="2586578" y="2636912"/>
            <a:chExt cx="761286" cy="369276"/>
          </a:xfrm>
        </p:grpSpPr>
        <p:cxnSp>
          <p:nvCxnSpPr>
            <p:cNvPr id="15" name="直接连接符 14"/>
            <p:cNvCxnSpPr/>
            <p:nvPr/>
          </p:nvCxnSpPr>
          <p:spPr>
            <a:xfrm flipV="1">
              <a:off x="2586578" y="2988755"/>
              <a:ext cx="761286" cy="7924"/>
            </a:xfrm>
            <a:prstGeom prst="line">
              <a:avLst/>
            </a:prstGeom>
            <a:ln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2605610" y="2646421"/>
              <a:ext cx="0" cy="359767"/>
            </a:xfrm>
            <a:prstGeom prst="line">
              <a:avLst/>
            </a:prstGeom>
            <a:ln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3347864" y="2636912"/>
              <a:ext cx="0" cy="359767"/>
            </a:xfrm>
            <a:prstGeom prst="line">
              <a:avLst/>
            </a:prstGeom>
            <a:ln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0" name="直接连接符 29"/>
          <p:cNvCxnSpPr/>
          <p:nvPr/>
        </p:nvCxnSpPr>
        <p:spPr>
          <a:xfrm flipV="1">
            <a:off x="3162300" y="2491979"/>
            <a:ext cx="833438" cy="7144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 flipV="1">
            <a:off x="3995738" y="1984773"/>
            <a:ext cx="0" cy="507206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5529581" y="4195762"/>
            <a:ext cx="2945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书本第</a:t>
            </a:r>
            <a:r>
              <a:rPr lang="en-US" altLang="zh-CN" sz="2800" b="1">
                <a:solidFill>
                  <a:srgbClr val="FF0000"/>
                </a:solidFill>
              </a:rPr>
              <a:t>66</a:t>
            </a:r>
            <a:r>
              <a:rPr lang="zh-CN" altLang="en-US" sz="2800" b="1">
                <a:solidFill>
                  <a:srgbClr val="FF0000"/>
                </a:solidFill>
              </a:rPr>
              <a:t>页第</a:t>
            </a:r>
            <a:r>
              <a:rPr lang="en-US" altLang="zh-CN" sz="2800" b="1">
                <a:solidFill>
                  <a:srgbClr val="FF0000"/>
                </a:solidFill>
              </a:rPr>
              <a:t>3</a:t>
            </a:r>
            <a:r>
              <a:rPr lang="zh-CN" altLang="en-US" sz="2800" b="1">
                <a:solidFill>
                  <a:srgbClr val="FF0000"/>
                </a:solidFill>
              </a:rPr>
              <a:t>题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2"/>
      <p:bldP spid="5" grpId="0"/>
      <p:bldP spid="11" grpId="0"/>
      <p:bldP spid="14" grpId="0"/>
      <p:bldP spid="16" grpId="0"/>
      <p:bldP spid="17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1"/>
          <p:cNvGrpSpPr/>
          <p:nvPr/>
        </p:nvGrpSpPr>
        <p:grpSpPr>
          <a:xfrm>
            <a:off x="3852228" y="357188"/>
            <a:ext cx="1872297" cy="492602"/>
            <a:chOff x="6067" y="750"/>
            <a:chExt cx="2948" cy="1033"/>
          </a:xfrm>
        </p:grpSpPr>
        <p:sp>
          <p:nvSpPr>
            <p:cNvPr id="21507" name="TextBox 2"/>
            <p:cNvSpPr txBox="1"/>
            <p:nvPr/>
          </p:nvSpPr>
          <p:spPr>
            <a:xfrm>
              <a:off x="6405" y="750"/>
              <a:ext cx="2610" cy="10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/>
              <a:r>
                <a:rPr lang="zh-CN" altLang="en-US" sz="2600" b="1">
                  <a:solidFill>
                    <a:srgbClr val="54ACD8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简单练习</a:t>
              </a:r>
              <a:endPara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067" y="1047"/>
              <a:ext cx="227" cy="22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21509" name="Picture 3" descr="24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2138" y="1707357"/>
            <a:ext cx="3213100" cy="18740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Text Box 6"/>
          <p:cNvSpPr txBox="1"/>
          <p:nvPr/>
        </p:nvSpPr>
        <p:spPr>
          <a:xfrm>
            <a:off x="684214" y="1006078"/>
            <a:ext cx="1971675" cy="57246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buSzTx/>
              <a:buFont typeface="Times New Roman" panose="02020603050405020304" pitchFamily="18" charset="0"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．填一填。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Text Box 8"/>
          <p:cNvSpPr txBox="1"/>
          <p:nvPr/>
        </p:nvSpPr>
        <p:spPr>
          <a:xfrm>
            <a:off x="4554539" y="3201591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 Box 9"/>
          <p:cNvSpPr txBox="1"/>
          <p:nvPr/>
        </p:nvSpPr>
        <p:spPr>
          <a:xfrm>
            <a:off x="5459414" y="3202781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8"/>
          <p:cNvGrpSpPr/>
          <p:nvPr/>
        </p:nvGrpSpPr>
        <p:grpSpPr>
          <a:xfrm>
            <a:off x="796925" y="919163"/>
            <a:ext cx="8218488" cy="4413516"/>
            <a:chOff x="179512" y="908720"/>
            <a:chExt cx="8217535" cy="5883773"/>
          </a:xfrm>
        </p:grpSpPr>
        <p:sp>
          <p:nvSpPr>
            <p:cNvPr id="22530" name="Text Box 6"/>
            <p:cNvSpPr txBox="1"/>
            <p:nvPr/>
          </p:nvSpPr>
          <p:spPr>
            <a:xfrm>
              <a:off x="179512" y="908720"/>
              <a:ext cx="8217535" cy="58837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                         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                       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</a:t>
              </a: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   </a:t>
              </a: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5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                        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6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                        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</a:t>
              </a: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</a:pP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                 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                  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＝</a:t>
              </a: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buSzTx/>
                <a:buFont typeface="Times New Roman" panose="02020603050405020304" pitchFamily="18" charset="0"/>
              </a:pPr>
              <a:endPara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258887" y="1484893"/>
              <a:ext cx="384130" cy="3603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258887" y="2935643"/>
              <a:ext cx="384130" cy="3603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747780" y="4337187"/>
              <a:ext cx="384130" cy="35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317645" y="1484893"/>
              <a:ext cx="382543" cy="3603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246215" y="2889612"/>
              <a:ext cx="384130" cy="35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655743" y="4335600"/>
              <a:ext cx="384130" cy="35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235132" y="2903898"/>
              <a:ext cx="384130" cy="3603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184338" y="1451561"/>
              <a:ext cx="384130" cy="35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644659" y="4335600"/>
              <a:ext cx="384130" cy="3523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Box 9"/>
          <p:cNvSpPr txBox="1"/>
          <p:nvPr/>
        </p:nvSpPr>
        <p:spPr>
          <a:xfrm>
            <a:off x="1608139" y="1302544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Text Box 9"/>
          <p:cNvSpPr txBox="1"/>
          <p:nvPr/>
        </p:nvSpPr>
        <p:spPr>
          <a:xfrm>
            <a:off x="4681539" y="1302544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Text Box 9"/>
          <p:cNvSpPr txBox="1"/>
          <p:nvPr/>
        </p:nvSpPr>
        <p:spPr>
          <a:xfrm>
            <a:off x="7531100" y="1276350"/>
            <a:ext cx="92233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Text Box 9"/>
          <p:cNvSpPr txBox="1"/>
          <p:nvPr/>
        </p:nvSpPr>
        <p:spPr>
          <a:xfrm>
            <a:off x="1635125" y="2396729"/>
            <a:ext cx="92233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Text Box 9"/>
          <p:cNvSpPr txBox="1"/>
          <p:nvPr/>
        </p:nvSpPr>
        <p:spPr>
          <a:xfrm>
            <a:off x="4595814" y="2355057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Text Box 9"/>
          <p:cNvSpPr txBox="1"/>
          <p:nvPr/>
        </p:nvSpPr>
        <p:spPr>
          <a:xfrm>
            <a:off x="7578725" y="2361010"/>
            <a:ext cx="92233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Text Box 9"/>
          <p:cNvSpPr txBox="1"/>
          <p:nvPr/>
        </p:nvSpPr>
        <p:spPr>
          <a:xfrm>
            <a:off x="2068514" y="3437335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Text Box 9"/>
          <p:cNvSpPr txBox="1"/>
          <p:nvPr/>
        </p:nvSpPr>
        <p:spPr>
          <a:xfrm>
            <a:off x="4981575" y="3424238"/>
            <a:ext cx="92233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Text Box 9"/>
          <p:cNvSpPr txBox="1"/>
          <p:nvPr/>
        </p:nvSpPr>
        <p:spPr>
          <a:xfrm>
            <a:off x="7993064" y="3444479"/>
            <a:ext cx="922337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  <a:buSzTx/>
              <a:buFont typeface="Times New Roman" panose="02020603050405020304" pitchFamily="18" charset="0"/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549" name="TextBox 8"/>
          <p:cNvSpPr txBox="1"/>
          <p:nvPr/>
        </p:nvSpPr>
        <p:spPr>
          <a:xfrm>
            <a:off x="342900" y="907257"/>
            <a:ext cx="115728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2.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Administrator.PC\Desktop\图片3.png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1" y="1213248"/>
            <a:ext cx="5095875" cy="24455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4"/>
          <p:cNvSpPr/>
          <p:nvPr/>
        </p:nvSpPr>
        <p:spPr>
          <a:xfrm>
            <a:off x="2454276" y="3094674"/>
            <a:ext cx="518091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4  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3568701" y="3088720"/>
            <a:ext cx="518091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3  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4679951" y="3075624"/>
            <a:ext cx="518091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3  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Rectangle 7"/>
          <p:cNvSpPr/>
          <p:nvPr/>
        </p:nvSpPr>
        <p:spPr>
          <a:xfrm>
            <a:off x="5721350" y="3101817"/>
            <a:ext cx="684803" cy="49244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10  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7" name="Picture 9" descr="$]MF6O)3N7OXXXZCF)WT3X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28883" y="1629252"/>
            <a:ext cx="1693862" cy="6417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10" descr="SGC$]5@6QSU[VZ4]4ILC5@R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48301" y="1213485"/>
            <a:ext cx="1482725" cy="461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4" name="TextBox 8"/>
          <p:cNvSpPr txBox="1"/>
          <p:nvPr/>
        </p:nvSpPr>
        <p:spPr>
          <a:xfrm>
            <a:off x="323850" y="571500"/>
            <a:ext cx="1157288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973388" y="4005263"/>
            <a:ext cx="495300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52700" y="3713560"/>
            <a:ext cx="1227138" cy="277415"/>
            <a:chOff x="2586578" y="2636914"/>
            <a:chExt cx="1226870" cy="369274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2586578" y="2988755"/>
              <a:ext cx="1226870" cy="7924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 flipV="1">
              <a:off x="2605624" y="2646423"/>
              <a:ext cx="0" cy="359765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3813448" y="2636914"/>
              <a:ext cx="0" cy="359765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9" name="直接连接符 18"/>
          <p:cNvCxnSpPr>
            <a:stCxn id="14" idx="3"/>
          </p:cNvCxnSpPr>
          <p:nvPr/>
        </p:nvCxnSpPr>
        <p:spPr>
          <a:xfrm flipV="1">
            <a:off x="3468688" y="4248150"/>
            <a:ext cx="1368426" cy="8027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4" idx="3"/>
          </p:cNvCxnSpPr>
          <p:nvPr/>
        </p:nvCxnSpPr>
        <p:spPr>
          <a:xfrm flipV="1">
            <a:off x="3468688" y="3754043"/>
            <a:ext cx="1357312" cy="57438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4592" name="组合 1"/>
          <p:cNvGrpSpPr/>
          <p:nvPr/>
        </p:nvGrpSpPr>
        <p:grpSpPr>
          <a:xfrm>
            <a:off x="3852228" y="367427"/>
            <a:ext cx="1802447" cy="492602"/>
            <a:chOff x="6067" y="772"/>
            <a:chExt cx="2838" cy="1033"/>
          </a:xfrm>
        </p:grpSpPr>
        <p:sp>
          <p:nvSpPr>
            <p:cNvPr id="24593" name="TextBox 2"/>
            <p:cNvSpPr txBox="1"/>
            <p:nvPr/>
          </p:nvSpPr>
          <p:spPr>
            <a:xfrm>
              <a:off x="6295" y="772"/>
              <a:ext cx="2610" cy="10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/>
              <a:r>
                <a:rPr lang="zh-CN" altLang="en-US" sz="2600" b="1">
                  <a:solidFill>
                    <a:srgbClr val="54ACD8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中等练习</a:t>
              </a:r>
              <a:endPara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067" y="1047"/>
              <a:ext cx="227" cy="22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4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0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1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2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3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4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1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1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812"/>
  <p:tag name="KSO_WM_TEMPLATE_MASTER_THUMB_INDEX" val="12"/>
  <p:tag name="KSO_WM_TEMPLATE_MASTER_TYPE" val="1"/>
  <p:tag name="KSO_WM_TEMPLATE_SUBCATEGORY" val="0"/>
  <p:tag name="KSO_WM_TEMPLATE_THUMBS_INDEX" val="1、4、7、8、10、11、12、13、15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12"/>
  <p:tag name="KSO_WM_UNIT_COMPATIBLE" val="0"/>
  <p:tag name="KSO_WM_UNIT_DIAGRAM_ISNUMVISUAL" val="0"/>
  <p:tag name="KSO_WM_UNIT_DIAGRAM_ISREFERUNIT" val="0"/>
  <p:tag name="KSO_WM_UNIT_HIGHLIGHT" val="0"/>
  <p:tag name="KSO_WM_UNIT_ID" val="custom20202812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公开课教学课件"/>
  <p:tag name="KSO_WM_UNIT_TYPE" val="a"/>
  <p:tag name="KSO_WM_UNIT_VALUE" val="10"/>
</p:tagLst>
</file>

<file path=ppt/tags/tag177.xml><?xml version="1.0" encoding="utf-8"?>
<p:tagLst xmlns:p="http://schemas.openxmlformats.org/presentationml/2006/main">
  <p:tag name="KSO_WM_BEAUTIFY_FLAG" val="#wm#"/>
  <p:tag name="KSO_WM_SLIDE_ID" val="custom20202812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2812"/>
  <p:tag name="KSO_WM_TEMPLATE_MASTER_THUMB_INDEX" val="12"/>
  <p:tag name="KSO_WM_TEMPLATE_MASTER_TYPE" val="1"/>
  <p:tag name="KSO_WM_TEMPLATE_SUBCATEGORY" val="0"/>
  <p:tag name="KSO_WM_TEMPLATE_THUMBS_INDEX" val="1、4、7、8、10、11、12、13、15"/>
</p:tagLst>
</file>

<file path=ppt/tags/tag17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lhYzQ3Y2QyZDhlMDE0NDZlYWM2YjZmNmVkOGI0ZjIifQ=="/>
  <p:tag name="commondata" val="eyJoZGlkIjoiN2YzNjBkOTgyNWQ1YTMxYzM3MzMwNWFiODNmOWIzYWMifQ==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SUBTYPE" val="h"/>
  <p:tag name="KSO_WM_UNIT_TYPE" val="i"/>
</p:tagLst>
</file>

<file path=ppt/tags/tag66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SUBTYPE" val="h"/>
  <p:tag name="KSO_WM_UNIT_TYPE" val="i"/>
</p:tagLst>
</file>

<file path=ppt/tags/tag75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9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20202812">
      <a:dk1>
        <a:srgbClr val="000000"/>
      </a:dk1>
      <a:lt1>
        <a:srgbClr val="FFFFFF"/>
      </a:lt1>
      <a:dk2>
        <a:srgbClr val="F8F8F8"/>
      </a:dk2>
      <a:lt2>
        <a:srgbClr val="FFFFFF"/>
      </a:lt2>
      <a:accent1>
        <a:srgbClr val="BE9D8A"/>
      </a:accent1>
      <a:accent2>
        <a:srgbClr val="B5A78D"/>
      </a:accent2>
      <a:accent3>
        <a:srgbClr val="ADB398"/>
      </a:accent3>
      <a:accent4>
        <a:srgbClr val="A7BBA7"/>
      </a:accent4>
      <a:accent5>
        <a:srgbClr val="A5C1B6"/>
      </a:accent5>
      <a:accent6>
        <a:srgbClr val="ABC6C6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20202812">
    <a:dk1>
      <a:srgbClr val="000000"/>
    </a:dk1>
    <a:lt1>
      <a:srgbClr val="FFFFFF"/>
    </a:lt1>
    <a:dk2>
      <a:srgbClr val="F8F8F8"/>
    </a:dk2>
    <a:lt2>
      <a:srgbClr val="FFFFFF"/>
    </a:lt2>
    <a:accent1>
      <a:srgbClr val="BE9D8A"/>
    </a:accent1>
    <a:accent2>
      <a:srgbClr val="B5A78D"/>
    </a:accent2>
    <a:accent3>
      <a:srgbClr val="ADB398"/>
    </a:accent3>
    <a:accent4>
      <a:srgbClr val="A7BBA7"/>
    </a:accent4>
    <a:accent5>
      <a:srgbClr val="A5C1B6"/>
    </a:accent5>
    <a:accent6>
      <a:srgbClr val="ABC6C6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950</Words>
  <Application>WPS 演示</Application>
  <PresentationFormat>全屏显示(16:9)</PresentationFormat>
  <Paragraphs>281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幼圆</vt:lpstr>
      <vt:lpstr>汉仪乐喵体W</vt:lpstr>
      <vt:lpstr>华文新魏</vt:lpstr>
      <vt:lpstr>Calibri</vt:lpstr>
      <vt:lpstr>Calibri</vt:lpstr>
      <vt:lpstr>华文楷体</vt:lpstr>
      <vt:lpstr>微软雅黑</vt:lpstr>
      <vt:lpstr>Times New Roman</vt:lpstr>
      <vt:lpstr>楷体</vt:lpstr>
      <vt:lpstr>Arial Unicode MS</vt:lpstr>
      <vt:lpstr>Arial</vt:lpstr>
      <vt:lpstr>第一PPT模板网-WWW.1PPT.COM</vt:lpstr>
      <vt:lpstr>连加 连减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2022-08-03T13:28:00Z</cp:lastPrinted>
  <dcterms:created xsi:type="dcterms:W3CDTF">2022-08-03T13:28:00Z</dcterms:created>
  <dcterms:modified xsi:type="dcterms:W3CDTF">2023-10-26T07:36:41Z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9554173C2B1A40189F6B49E67982CACD_12</vt:lpwstr>
  </property>
  <property fmtid="{D5CDD505-2E9C-101B-9397-08002B2CF9AE}" pid="3" name="KSOProductBuildVer">
    <vt:lpwstr>2052-12.1.0.15712</vt:lpwstr>
  </property>
</Properties>
</file>