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75" r:id="rId4"/>
    <p:sldId id="259" r:id="rId5"/>
    <p:sldId id="257" r:id="rId7"/>
    <p:sldId id="258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丹" initials="李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7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_rels/vmlDrawing4.vml.rels><?xml version="1.0" encoding="UTF-8" standalone="yes"?>
<Relationships xmlns="http://schemas.openxmlformats.org/package/2006/relationships"><Relationship Id="rId5" Type="http://schemas.openxmlformats.org/officeDocument/2006/relationships/image" Target="../media/image18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16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BE1D9F-9E11-4592-9FAD-F68754A10F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zh-CN" sz="1200">
                <a:ea typeface="宋体" panose="02010600030101010101" pitchFamily="2" charset="-122"/>
              </a:rPr>
            </a:fld>
            <a:endParaRPr lang="en-US" altLang="zh-CN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zh-CN" sz="1200">
                <a:ea typeface="宋体" panose="02010600030101010101" pitchFamily="2" charset="-122"/>
              </a:rPr>
            </a:fld>
            <a:endParaRPr lang="en-US" altLang="zh-CN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zh-CN" sz="1200">
                <a:ea typeface="宋体" panose="02010600030101010101" pitchFamily="2" charset="-122"/>
              </a:rPr>
            </a:fld>
            <a:endParaRPr lang="en-US" altLang="zh-CN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BE1D9F-9E11-4592-9FAD-F68754A10F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zh-CN" sz="1200">
                <a:ea typeface="宋体" panose="02010600030101010101" pitchFamily="2" charset="-122"/>
              </a:rPr>
            </a:fld>
            <a:endParaRPr lang="en-US" altLang="zh-CN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zh-CN" sz="1200">
                <a:ea typeface="宋体" panose="02010600030101010101" pitchFamily="2" charset="-122"/>
              </a:rPr>
            </a:fld>
            <a:endParaRPr lang="en-US" altLang="zh-CN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zh-CN" sz="1200">
                <a:ea typeface="宋体" panose="02010600030101010101" pitchFamily="2" charset="-122"/>
              </a:rPr>
            </a:fld>
            <a:endParaRPr lang="en-US" altLang="zh-CN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2.png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9.bin"/><Relationship Id="rId8" Type="http://schemas.openxmlformats.org/officeDocument/2006/relationships/image" Target="../media/image25.png"/><Relationship Id="rId7" Type="http://schemas.openxmlformats.org/officeDocument/2006/relationships/oleObject" Target="../embeddings/oleObject8.bin"/><Relationship Id="rId6" Type="http://schemas.openxmlformats.org/officeDocument/2006/relationships/image" Target="../media/image24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23.png"/><Relationship Id="rId3" Type="http://schemas.openxmlformats.org/officeDocument/2006/relationships/oleObject" Target="../embeddings/oleObject6.bin"/><Relationship Id="rId2" Type="http://schemas.openxmlformats.org/officeDocument/2006/relationships/image" Target="../media/image16.png"/><Relationship Id="rId15" Type="http://schemas.openxmlformats.org/officeDocument/2006/relationships/notesSlide" Target="../notesSlides/notesSlide7.xml"/><Relationship Id="rId14" Type="http://schemas.openxmlformats.org/officeDocument/2006/relationships/vmlDrawing" Target="../drawings/vmlDrawing4.v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4.xml"/><Relationship Id="rId11" Type="http://schemas.openxmlformats.org/officeDocument/2006/relationships/image" Target="../media/image18.png"/><Relationship Id="rId10" Type="http://schemas.openxmlformats.org/officeDocument/2006/relationships/oleObject" Target="../embeddings/oleObject10.bin"/><Relationship Id="rId1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9.jpeg"/><Relationship Id="rId3" Type="http://schemas.openxmlformats.org/officeDocument/2006/relationships/hyperlink" Target="http://image.baidu.com/i?ct=503316480&amp;z=&amp;tn=baiduimagedetail&amp;word=%D0%A1%D1%A7%C9%FA&amp;in=14203&amp;cl=2&amp;lm=-1&amp;pn=4&amp;rn=1&amp;di=56251360995&amp;ln=2000&amp;fr=&amp;fm=result&amp;fmq=1323087048218_R&amp;ic=0&amp;s=0&amp;se=1&amp;sme=0&amp;tab=&amp;width=&amp;height=&amp;face=0&amp;is=&amp;istype=2" TargetMode="Externa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9.jpeg"/><Relationship Id="rId3" Type="http://schemas.openxmlformats.org/officeDocument/2006/relationships/hyperlink" Target="http://image.baidu.com/i?ct=503316480&amp;z=&amp;tn=baiduimagedetail&amp;word=%D0%A1%D1%A7%C9%FA&amp;in=14203&amp;cl=2&amp;lm=-1&amp;pn=4&amp;rn=1&amp;di=56251360995&amp;ln=2000&amp;fr=&amp;fm=result&amp;fmq=1323087048218_R&amp;ic=0&amp;s=0&amp;se=1&amp;sme=0&amp;tab=&amp;width=&amp;height=&amp;face=0&amp;is=&amp;istype=2" TargetMode="Externa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5.v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5.xml"/><Relationship Id="rId6" Type="http://schemas.openxmlformats.org/officeDocument/2006/relationships/image" Target="../media/image32.png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1.png"/><Relationship Id="rId3" Type="http://schemas.openxmlformats.org/officeDocument/2006/relationships/oleObject" Target="../embeddings/oleObject12.bin"/><Relationship Id="rId2" Type="http://schemas.openxmlformats.org/officeDocument/2006/relationships/image" Target="../media/image30.png"/><Relationship Id="rId10" Type="http://schemas.openxmlformats.org/officeDocument/2006/relationships/notesSlide" Target="../notesSlides/notesSlide8.xml"/><Relationship Id="rId1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.xml"/><Relationship Id="rId4" Type="http://schemas.openxmlformats.org/officeDocument/2006/relationships/image" Target="../media/image32.png"/><Relationship Id="rId3" Type="http://schemas.openxmlformats.org/officeDocument/2006/relationships/oleObject" Target="../embeddings/oleObject15.bin"/><Relationship Id="rId2" Type="http://schemas.openxmlformats.org/officeDocument/2006/relationships/image" Target="../media/image31.png"/><Relationship Id="rId1" Type="http://schemas.openxmlformats.org/officeDocument/2006/relationships/oleObject" Target="../embeddings/oleObject1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.xml"/><Relationship Id="rId2" Type="http://schemas.openxmlformats.org/officeDocument/2006/relationships/image" Target="../media/image12.png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.xml"/><Relationship Id="rId2" Type="http://schemas.openxmlformats.org/officeDocument/2006/relationships/image" Target="../media/image16.png"/><Relationship Id="rId1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.xml"/><Relationship Id="rId4" Type="http://schemas.openxmlformats.org/officeDocument/2006/relationships/image" Target="../media/image18.png"/><Relationship Id="rId3" Type="http://schemas.openxmlformats.org/officeDocument/2006/relationships/oleObject" Target="../embeddings/oleObject4.bin"/><Relationship Id="rId2" Type="http://schemas.openxmlformats.org/officeDocument/2006/relationships/image" Target="../media/image17.png"/><Relationship Id="rId1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95901" y="2512507"/>
            <a:ext cx="38449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i="1" dirty="0">
                <a:solidFill>
                  <a:srgbClr val="FF0000"/>
                </a:solidFill>
              </a:rPr>
              <a:t>加减混合</a:t>
            </a:r>
            <a:endParaRPr lang="zh-CN" altLang="en-US" sz="6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圆柱形 202753"/>
          <p:cNvSpPr/>
          <p:nvPr/>
        </p:nvSpPr>
        <p:spPr>
          <a:xfrm rot="763569">
            <a:off x="703265" y="1011238"/>
            <a:ext cx="160337" cy="1136650"/>
          </a:xfrm>
          <a:prstGeom prst="can">
            <a:avLst>
              <a:gd name="adj" fmla="val 61764"/>
            </a:avLst>
          </a:prstGeom>
          <a:solidFill>
            <a:srgbClr val="808000"/>
          </a:solidFill>
          <a:ln w="9525" cap="flat" cmpd="sng">
            <a:solidFill>
              <a:srgbClr val="CC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55" name="圆柱形 202754"/>
          <p:cNvSpPr/>
          <p:nvPr/>
        </p:nvSpPr>
        <p:spPr>
          <a:xfrm rot="763569">
            <a:off x="993775" y="1011238"/>
            <a:ext cx="160339" cy="1136650"/>
          </a:xfrm>
          <a:prstGeom prst="can">
            <a:avLst>
              <a:gd name="adj" fmla="val 61764"/>
            </a:avLst>
          </a:prstGeom>
          <a:solidFill>
            <a:srgbClr val="808000"/>
          </a:solidFill>
          <a:ln w="9525" cap="flat" cmpd="sng">
            <a:solidFill>
              <a:srgbClr val="CC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56" name="圆柱形 202755"/>
          <p:cNvSpPr/>
          <p:nvPr/>
        </p:nvSpPr>
        <p:spPr>
          <a:xfrm rot="763569">
            <a:off x="1298575" y="1011238"/>
            <a:ext cx="160339" cy="1136650"/>
          </a:xfrm>
          <a:prstGeom prst="can">
            <a:avLst>
              <a:gd name="adj" fmla="val 61764"/>
            </a:avLst>
          </a:prstGeom>
          <a:solidFill>
            <a:srgbClr val="808000"/>
          </a:solidFill>
          <a:ln w="9525" cap="flat" cmpd="sng">
            <a:solidFill>
              <a:srgbClr val="CC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57" name="圆柱形 202756"/>
          <p:cNvSpPr/>
          <p:nvPr/>
        </p:nvSpPr>
        <p:spPr>
          <a:xfrm rot="763569">
            <a:off x="1619249" y="1052513"/>
            <a:ext cx="160339" cy="1136650"/>
          </a:xfrm>
          <a:prstGeom prst="can">
            <a:avLst>
              <a:gd name="adj" fmla="val 61764"/>
            </a:avLst>
          </a:prstGeom>
          <a:solidFill>
            <a:srgbClr val="808000"/>
          </a:solidFill>
          <a:ln w="9525" cap="flat" cmpd="sng">
            <a:solidFill>
              <a:srgbClr val="CC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58" name="圆柱形 202757"/>
          <p:cNvSpPr/>
          <p:nvPr/>
        </p:nvSpPr>
        <p:spPr>
          <a:xfrm rot="763569">
            <a:off x="1906589" y="1052513"/>
            <a:ext cx="160337" cy="1136650"/>
          </a:xfrm>
          <a:prstGeom prst="can">
            <a:avLst>
              <a:gd name="adj" fmla="val 61764"/>
            </a:avLst>
          </a:prstGeom>
          <a:solidFill>
            <a:srgbClr val="808000"/>
          </a:solidFill>
          <a:ln w="9525" cap="flat" cmpd="sng">
            <a:solidFill>
              <a:srgbClr val="CC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59" name="圆柱形 202758"/>
          <p:cNvSpPr/>
          <p:nvPr/>
        </p:nvSpPr>
        <p:spPr>
          <a:xfrm rot="763569">
            <a:off x="2203449" y="1054100"/>
            <a:ext cx="160339" cy="1136650"/>
          </a:xfrm>
          <a:prstGeom prst="can">
            <a:avLst>
              <a:gd name="adj" fmla="val 61764"/>
            </a:avLst>
          </a:prstGeom>
          <a:solidFill>
            <a:srgbClr val="808000"/>
          </a:solidFill>
          <a:ln w="9525" cap="flat" cmpd="sng">
            <a:solidFill>
              <a:srgbClr val="CC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60" name="圆柱形 202759"/>
          <p:cNvSpPr/>
          <p:nvPr/>
        </p:nvSpPr>
        <p:spPr>
          <a:xfrm rot="763569">
            <a:off x="2516189" y="1052513"/>
            <a:ext cx="160337" cy="1136650"/>
          </a:xfrm>
          <a:prstGeom prst="can">
            <a:avLst>
              <a:gd name="adj" fmla="val 61764"/>
            </a:avLst>
          </a:prstGeom>
          <a:solidFill>
            <a:srgbClr val="808000"/>
          </a:solidFill>
          <a:ln w="9525" cap="flat" cmpd="sng">
            <a:solidFill>
              <a:srgbClr val="CC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61" name="圆柱形 202760"/>
          <p:cNvSpPr/>
          <p:nvPr/>
        </p:nvSpPr>
        <p:spPr>
          <a:xfrm rot="763569">
            <a:off x="3419475" y="-2365375"/>
            <a:ext cx="152400" cy="1143000"/>
          </a:xfrm>
          <a:prstGeom prst="can">
            <a:avLst>
              <a:gd name="adj" fmla="val 65347"/>
            </a:avLst>
          </a:prstGeom>
          <a:solidFill>
            <a:srgbClr val="808000"/>
          </a:solidFill>
          <a:ln w="9525" cap="flat" cmpd="sng">
            <a:solidFill>
              <a:srgbClr val="CCFF33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62" name="左大括号 202761"/>
          <p:cNvSpPr/>
          <p:nvPr/>
        </p:nvSpPr>
        <p:spPr>
          <a:xfrm rot="5400000" flipH="1" flipV="1">
            <a:off x="1954214" y="1243013"/>
            <a:ext cx="287337" cy="3124200"/>
          </a:xfrm>
          <a:prstGeom prst="leftBrace">
            <a:avLst>
              <a:gd name="adj1" fmla="val 90607"/>
              <a:gd name="adj2" fmla="val 50000"/>
            </a:avLst>
          </a:prstGeom>
          <a:noFill/>
          <a:ln w="254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63" name="文本框 202762"/>
          <p:cNvSpPr txBox="1"/>
          <p:nvPr/>
        </p:nvSpPr>
        <p:spPr>
          <a:xfrm>
            <a:off x="1831975" y="2814640"/>
            <a:ext cx="693739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CC6600"/>
                </a:solidFill>
                <a:latin typeface="Times New Roman" panose="02020603050405020304" pitchFamily="18" charset="0"/>
              </a:rPr>
              <a:t>？</a:t>
            </a:r>
            <a:endParaRPr lang="zh-CN" altLang="en-US" sz="4000" b="1">
              <a:solidFill>
                <a:srgbClr val="CC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2764" name="直接连接符 202763"/>
          <p:cNvSpPr/>
          <p:nvPr/>
        </p:nvSpPr>
        <p:spPr>
          <a:xfrm>
            <a:off x="1835151" y="1484313"/>
            <a:ext cx="215900" cy="360362"/>
          </a:xfrm>
          <a:prstGeom prst="line">
            <a:avLst/>
          </a:prstGeom>
          <a:ln w="38100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02765" name="直接连接符 202764"/>
          <p:cNvSpPr/>
          <p:nvPr/>
        </p:nvSpPr>
        <p:spPr>
          <a:xfrm>
            <a:off x="2122489" y="1484313"/>
            <a:ext cx="215900" cy="360362"/>
          </a:xfrm>
          <a:prstGeom prst="line">
            <a:avLst/>
          </a:prstGeom>
          <a:ln w="38100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02766" name="直接连接符 202765"/>
          <p:cNvSpPr/>
          <p:nvPr/>
        </p:nvSpPr>
        <p:spPr>
          <a:xfrm>
            <a:off x="2482851" y="1484313"/>
            <a:ext cx="215900" cy="360362"/>
          </a:xfrm>
          <a:prstGeom prst="line">
            <a:avLst/>
          </a:prstGeom>
          <a:ln w="38100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202767" name="组合 202766"/>
          <p:cNvGrpSpPr/>
          <p:nvPr/>
        </p:nvGrpSpPr>
        <p:grpSpPr>
          <a:xfrm>
            <a:off x="9144000" y="1052513"/>
            <a:ext cx="1143000" cy="990600"/>
            <a:chOff x="0" y="0"/>
            <a:chExt cx="720" cy="624"/>
          </a:xfrm>
        </p:grpSpPr>
        <p:sp>
          <p:nvSpPr>
            <p:cNvPr id="202768" name="五角星 202767"/>
            <p:cNvSpPr/>
            <p:nvPr/>
          </p:nvSpPr>
          <p:spPr>
            <a:xfrm>
              <a:off x="0" y="0"/>
              <a:ext cx="384" cy="336"/>
            </a:xfrm>
            <a:prstGeom prst="star5">
              <a:avLst/>
            </a:prstGeom>
            <a:solidFill>
              <a:schemeClr val="hlink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769" name="五角星 202768"/>
            <p:cNvSpPr/>
            <p:nvPr/>
          </p:nvSpPr>
          <p:spPr>
            <a:xfrm>
              <a:off x="0" y="288"/>
              <a:ext cx="384" cy="336"/>
            </a:xfrm>
            <a:prstGeom prst="star5">
              <a:avLst/>
            </a:prstGeom>
            <a:solidFill>
              <a:schemeClr val="hlink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770" name="五角星 202769"/>
            <p:cNvSpPr/>
            <p:nvPr/>
          </p:nvSpPr>
          <p:spPr>
            <a:xfrm>
              <a:off x="336" y="288"/>
              <a:ext cx="384" cy="336"/>
            </a:xfrm>
            <a:prstGeom prst="star5">
              <a:avLst/>
            </a:prstGeom>
            <a:solidFill>
              <a:schemeClr val="hlink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771" name="五角星 202770"/>
            <p:cNvSpPr/>
            <p:nvPr/>
          </p:nvSpPr>
          <p:spPr>
            <a:xfrm>
              <a:off x="336" y="0"/>
              <a:ext cx="384" cy="336"/>
            </a:xfrm>
            <a:prstGeom prst="star5">
              <a:avLst/>
            </a:prstGeom>
            <a:solidFill>
              <a:schemeClr val="hlink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2772" name="组合 202771"/>
          <p:cNvGrpSpPr/>
          <p:nvPr/>
        </p:nvGrpSpPr>
        <p:grpSpPr>
          <a:xfrm>
            <a:off x="4356100" y="1052513"/>
            <a:ext cx="1905000" cy="1066800"/>
            <a:chOff x="0" y="0"/>
            <a:chExt cx="1200" cy="672"/>
          </a:xfrm>
        </p:grpSpPr>
        <p:sp>
          <p:nvSpPr>
            <p:cNvPr id="202773" name="五角星 202772"/>
            <p:cNvSpPr/>
            <p:nvPr/>
          </p:nvSpPr>
          <p:spPr>
            <a:xfrm>
              <a:off x="432" y="336"/>
              <a:ext cx="384" cy="336"/>
            </a:xfrm>
            <a:prstGeom prst="star5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774" name="五角星 202773"/>
            <p:cNvSpPr/>
            <p:nvPr/>
          </p:nvSpPr>
          <p:spPr>
            <a:xfrm>
              <a:off x="816" y="336"/>
              <a:ext cx="384" cy="336"/>
            </a:xfrm>
            <a:prstGeom prst="star5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775" name="五角星 202774"/>
            <p:cNvSpPr/>
            <p:nvPr/>
          </p:nvSpPr>
          <p:spPr>
            <a:xfrm>
              <a:off x="48" y="0"/>
              <a:ext cx="384" cy="336"/>
            </a:xfrm>
            <a:prstGeom prst="star5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776" name="五角星 202775"/>
            <p:cNvSpPr/>
            <p:nvPr/>
          </p:nvSpPr>
          <p:spPr>
            <a:xfrm>
              <a:off x="384" y="0"/>
              <a:ext cx="384" cy="336"/>
            </a:xfrm>
            <a:prstGeom prst="star5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777" name="五角星 202776"/>
            <p:cNvSpPr/>
            <p:nvPr/>
          </p:nvSpPr>
          <p:spPr>
            <a:xfrm>
              <a:off x="816" y="0"/>
              <a:ext cx="384" cy="336"/>
            </a:xfrm>
            <a:prstGeom prst="star5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778" name="五角星 202777"/>
            <p:cNvSpPr/>
            <p:nvPr/>
          </p:nvSpPr>
          <p:spPr>
            <a:xfrm>
              <a:off x="0" y="336"/>
              <a:ext cx="384" cy="336"/>
            </a:xfrm>
            <a:prstGeom prst="star5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2779" name="组合 202778"/>
          <p:cNvGrpSpPr/>
          <p:nvPr/>
        </p:nvGrpSpPr>
        <p:grpSpPr>
          <a:xfrm>
            <a:off x="6804025" y="1052513"/>
            <a:ext cx="1219200" cy="1219200"/>
            <a:chOff x="0" y="0"/>
            <a:chExt cx="768" cy="768"/>
          </a:xfrm>
        </p:grpSpPr>
        <p:sp>
          <p:nvSpPr>
            <p:cNvPr id="202780" name="直接连接符 202779"/>
            <p:cNvSpPr/>
            <p:nvPr/>
          </p:nvSpPr>
          <p:spPr>
            <a:xfrm flipH="1" flipV="1">
              <a:off x="768" y="0"/>
              <a:ext cx="0" cy="720"/>
            </a:xfrm>
            <a:prstGeom prst="line">
              <a:avLst/>
            </a:prstGeom>
            <a:ln w="25400" cap="flat" cmpd="sng">
              <a:solidFill>
                <a:schemeClr val="tx2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grpSp>
          <p:nvGrpSpPr>
            <p:cNvPr id="202781" name="组合 202780"/>
            <p:cNvGrpSpPr/>
            <p:nvPr/>
          </p:nvGrpSpPr>
          <p:grpSpPr>
            <a:xfrm>
              <a:off x="0" y="0"/>
              <a:ext cx="768" cy="768"/>
              <a:chOff x="0" y="0"/>
              <a:chExt cx="768" cy="768"/>
            </a:xfrm>
          </p:grpSpPr>
          <p:sp>
            <p:nvSpPr>
              <p:cNvPr id="202782" name="直接连接符 202781"/>
              <p:cNvSpPr/>
              <p:nvPr/>
            </p:nvSpPr>
            <p:spPr>
              <a:xfrm>
                <a:off x="0" y="720"/>
                <a:ext cx="768" cy="0"/>
              </a:xfrm>
              <a:prstGeom prst="line">
                <a:avLst/>
              </a:prstGeom>
              <a:ln w="2540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202783" name="直接连接符 202782"/>
              <p:cNvSpPr/>
              <p:nvPr/>
            </p:nvSpPr>
            <p:spPr>
              <a:xfrm flipH="1">
                <a:off x="384" y="0"/>
                <a:ext cx="384" cy="0"/>
              </a:xfrm>
              <a:prstGeom prst="line">
                <a:avLst/>
              </a:prstGeom>
              <a:ln w="2540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202784" name="直接连接符 202783"/>
              <p:cNvSpPr/>
              <p:nvPr/>
            </p:nvSpPr>
            <p:spPr>
              <a:xfrm flipH="1">
                <a:off x="384" y="0"/>
                <a:ext cx="0" cy="336"/>
              </a:xfrm>
              <a:prstGeom prst="line">
                <a:avLst/>
              </a:prstGeom>
              <a:ln w="2540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202785" name="直接连接符 202784"/>
              <p:cNvSpPr/>
              <p:nvPr/>
            </p:nvSpPr>
            <p:spPr>
              <a:xfrm flipH="1">
                <a:off x="0" y="336"/>
                <a:ext cx="384" cy="0"/>
              </a:xfrm>
              <a:prstGeom prst="line">
                <a:avLst/>
              </a:prstGeom>
              <a:ln w="2540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202786" name="直接连接符 202785"/>
              <p:cNvSpPr/>
              <p:nvPr/>
            </p:nvSpPr>
            <p:spPr>
              <a:xfrm flipH="1">
                <a:off x="0" y="336"/>
                <a:ext cx="0" cy="432"/>
              </a:xfrm>
              <a:prstGeom prst="line">
                <a:avLst/>
              </a:prstGeom>
              <a:ln w="25400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</p:grpSp>
      <p:sp>
        <p:nvSpPr>
          <p:cNvPr id="202787" name="左大括号 202786"/>
          <p:cNvSpPr/>
          <p:nvPr/>
        </p:nvSpPr>
        <p:spPr>
          <a:xfrm rot="5400000" flipH="1" flipV="1">
            <a:off x="5846765" y="1281113"/>
            <a:ext cx="287337" cy="3124200"/>
          </a:xfrm>
          <a:prstGeom prst="leftBrace">
            <a:avLst>
              <a:gd name="adj1" fmla="val 90607"/>
              <a:gd name="adj2" fmla="val 50000"/>
            </a:avLst>
          </a:prstGeom>
          <a:noFill/>
          <a:ln w="254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788" name="文本框 202787"/>
          <p:cNvSpPr txBox="1"/>
          <p:nvPr/>
        </p:nvSpPr>
        <p:spPr>
          <a:xfrm>
            <a:off x="5724525" y="2852740"/>
            <a:ext cx="693739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CC6600"/>
                </a:solidFill>
                <a:latin typeface="Times New Roman" panose="02020603050405020304" pitchFamily="18" charset="0"/>
              </a:rPr>
              <a:t>？</a:t>
            </a:r>
            <a:endParaRPr lang="zh-CN" altLang="en-US" sz="4000" b="1">
              <a:solidFill>
                <a:srgbClr val="CC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2789" name="文本框 202788"/>
          <p:cNvSpPr txBox="1"/>
          <p:nvPr/>
        </p:nvSpPr>
        <p:spPr>
          <a:xfrm>
            <a:off x="528639" y="4003677"/>
            <a:ext cx="2464136" cy="10156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6000">
                <a:latin typeface="Times New Roman" panose="02020603050405020304" pitchFamily="18" charset="0"/>
              </a:rPr>
              <a:t>7-3+1=</a:t>
            </a:r>
            <a:endParaRPr lang="en-US" altLang="zh-CN" sz="6000">
              <a:latin typeface="Times New Roman" panose="02020603050405020304" pitchFamily="18" charset="0"/>
            </a:endParaRPr>
          </a:p>
        </p:txBody>
      </p:sp>
      <p:grpSp>
        <p:nvGrpSpPr>
          <p:cNvPr id="202790" name="组合 202789"/>
          <p:cNvGrpSpPr/>
          <p:nvPr/>
        </p:nvGrpSpPr>
        <p:grpSpPr>
          <a:xfrm>
            <a:off x="687388" y="4926015"/>
            <a:ext cx="715963" cy="230187"/>
            <a:chOff x="0" y="0"/>
            <a:chExt cx="720" cy="144"/>
          </a:xfrm>
        </p:grpSpPr>
        <p:sp>
          <p:nvSpPr>
            <p:cNvPr id="202791" name="直接连接符 202790"/>
            <p:cNvSpPr/>
            <p:nvPr/>
          </p:nvSpPr>
          <p:spPr>
            <a:xfrm flipH="1">
              <a:off x="0" y="0"/>
              <a:ext cx="0" cy="144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2792" name="直接连接符 202791"/>
            <p:cNvSpPr/>
            <p:nvPr/>
          </p:nvSpPr>
          <p:spPr>
            <a:xfrm>
              <a:off x="0" y="144"/>
              <a:ext cx="720" cy="0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2793" name="直接连接符 202792"/>
            <p:cNvSpPr/>
            <p:nvPr/>
          </p:nvSpPr>
          <p:spPr>
            <a:xfrm flipH="1" flipV="1">
              <a:off x="720" y="0"/>
              <a:ext cx="0" cy="144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202794" name="文本框 202793"/>
          <p:cNvSpPr txBox="1"/>
          <p:nvPr/>
        </p:nvSpPr>
        <p:spPr>
          <a:xfrm>
            <a:off x="684214" y="5084765"/>
            <a:ext cx="569387" cy="10156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6000">
                <a:latin typeface="Times New Roman" panose="02020603050405020304" pitchFamily="18" charset="0"/>
              </a:rPr>
              <a:t>4</a:t>
            </a:r>
            <a:endParaRPr lang="en-US" altLang="zh-CN" sz="6000">
              <a:latin typeface="Times New Roman" panose="02020603050405020304" pitchFamily="18" charset="0"/>
            </a:endParaRPr>
          </a:p>
        </p:txBody>
      </p:sp>
      <p:grpSp>
        <p:nvGrpSpPr>
          <p:cNvPr id="202795" name="组合 202794"/>
          <p:cNvGrpSpPr/>
          <p:nvPr/>
        </p:nvGrpSpPr>
        <p:grpSpPr>
          <a:xfrm>
            <a:off x="1187451" y="4918075"/>
            <a:ext cx="1079500" cy="814388"/>
            <a:chOff x="0" y="0"/>
            <a:chExt cx="912" cy="336"/>
          </a:xfrm>
        </p:grpSpPr>
        <p:sp>
          <p:nvSpPr>
            <p:cNvPr id="202796" name="直接连接符 202795"/>
            <p:cNvSpPr/>
            <p:nvPr/>
          </p:nvSpPr>
          <p:spPr>
            <a:xfrm>
              <a:off x="0" y="336"/>
              <a:ext cx="912" cy="0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2797" name="直接连接符 202796"/>
            <p:cNvSpPr/>
            <p:nvPr/>
          </p:nvSpPr>
          <p:spPr>
            <a:xfrm flipH="1" flipV="1">
              <a:off x="912" y="0"/>
              <a:ext cx="0" cy="336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202798" name="文本框 202797"/>
          <p:cNvSpPr txBox="1"/>
          <p:nvPr/>
        </p:nvSpPr>
        <p:spPr>
          <a:xfrm>
            <a:off x="2987675" y="4003677"/>
            <a:ext cx="569387" cy="10156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6000">
                <a:solidFill>
                  <a:srgbClr val="E82C00"/>
                </a:solidFill>
                <a:latin typeface="Times New Roman" panose="02020603050405020304" pitchFamily="18" charset="0"/>
              </a:rPr>
              <a:t>5</a:t>
            </a:r>
            <a:endParaRPr lang="en-US" altLang="zh-CN" sz="6000">
              <a:solidFill>
                <a:srgbClr val="E82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2799" name="文本框 202798"/>
          <p:cNvSpPr txBox="1"/>
          <p:nvPr/>
        </p:nvSpPr>
        <p:spPr>
          <a:xfrm>
            <a:off x="5003801" y="3933827"/>
            <a:ext cx="2464136" cy="10156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6000">
                <a:latin typeface="Times New Roman" panose="02020603050405020304" pitchFamily="18" charset="0"/>
              </a:rPr>
              <a:t>6+4-3=</a:t>
            </a:r>
            <a:endParaRPr lang="en-US" altLang="zh-CN" sz="6000">
              <a:latin typeface="Times New Roman" panose="02020603050405020304" pitchFamily="18" charset="0"/>
            </a:endParaRPr>
          </a:p>
        </p:txBody>
      </p:sp>
      <p:grpSp>
        <p:nvGrpSpPr>
          <p:cNvPr id="202800" name="组合 202799"/>
          <p:cNvGrpSpPr/>
          <p:nvPr/>
        </p:nvGrpSpPr>
        <p:grpSpPr>
          <a:xfrm>
            <a:off x="5219701" y="4870450"/>
            <a:ext cx="920751" cy="230188"/>
            <a:chOff x="0" y="0"/>
            <a:chExt cx="720" cy="144"/>
          </a:xfrm>
        </p:grpSpPr>
        <p:sp>
          <p:nvSpPr>
            <p:cNvPr id="202801" name="直接连接符 202800"/>
            <p:cNvSpPr/>
            <p:nvPr/>
          </p:nvSpPr>
          <p:spPr>
            <a:xfrm flipH="1">
              <a:off x="0" y="0"/>
              <a:ext cx="0" cy="144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2802" name="直接连接符 202801"/>
            <p:cNvSpPr/>
            <p:nvPr/>
          </p:nvSpPr>
          <p:spPr>
            <a:xfrm>
              <a:off x="0" y="144"/>
              <a:ext cx="720" cy="0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2803" name="直接连接符 202802"/>
            <p:cNvSpPr/>
            <p:nvPr/>
          </p:nvSpPr>
          <p:spPr>
            <a:xfrm flipH="1" flipV="1">
              <a:off x="720" y="0"/>
              <a:ext cx="0" cy="144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202804" name="文本框 202803"/>
          <p:cNvSpPr txBox="1"/>
          <p:nvPr/>
        </p:nvSpPr>
        <p:spPr>
          <a:xfrm>
            <a:off x="5219701" y="5013327"/>
            <a:ext cx="954107" cy="10156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6000">
                <a:latin typeface="Times New Roman" panose="02020603050405020304" pitchFamily="18" charset="0"/>
              </a:rPr>
              <a:t>10</a:t>
            </a:r>
            <a:endParaRPr lang="en-US" altLang="zh-CN" sz="6000">
              <a:latin typeface="Times New Roman" panose="02020603050405020304" pitchFamily="18" charset="0"/>
            </a:endParaRPr>
          </a:p>
        </p:txBody>
      </p:sp>
      <p:grpSp>
        <p:nvGrpSpPr>
          <p:cNvPr id="202805" name="组合 202804"/>
          <p:cNvGrpSpPr/>
          <p:nvPr/>
        </p:nvGrpSpPr>
        <p:grpSpPr>
          <a:xfrm>
            <a:off x="6083300" y="4848227"/>
            <a:ext cx="658813" cy="669925"/>
            <a:chOff x="0" y="0"/>
            <a:chExt cx="912" cy="336"/>
          </a:xfrm>
        </p:grpSpPr>
        <p:sp>
          <p:nvSpPr>
            <p:cNvPr id="202806" name="直接连接符 202805"/>
            <p:cNvSpPr/>
            <p:nvPr/>
          </p:nvSpPr>
          <p:spPr>
            <a:xfrm>
              <a:off x="0" y="336"/>
              <a:ext cx="912" cy="0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02807" name="直接连接符 202806"/>
            <p:cNvSpPr/>
            <p:nvPr/>
          </p:nvSpPr>
          <p:spPr>
            <a:xfrm flipH="1" flipV="1">
              <a:off x="912" y="0"/>
              <a:ext cx="0" cy="336"/>
            </a:xfrm>
            <a:prstGeom prst="line">
              <a:avLst/>
            </a:prstGeom>
            <a:ln w="38100" cap="flat" cmpd="sng">
              <a:solidFill>
                <a:srgbClr val="FF505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202808" name="文本框 202807"/>
          <p:cNvSpPr txBox="1"/>
          <p:nvPr/>
        </p:nvSpPr>
        <p:spPr>
          <a:xfrm>
            <a:off x="7462838" y="3933827"/>
            <a:ext cx="569387" cy="10156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6000">
                <a:solidFill>
                  <a:srgbClr val="E82C00"/>
                </a:solidFill>
                <a:latin typeface="Times New Roman" panose="02020603050405020304" pitchFamily="18" charset="0"/>
              </a:rPr>
              <a:t>7</a:t>
            </a:r>
            <a:endParaRPr lang="en-US" altLang="zh-CN" sz="6000">
              <a:solidFill>
                <a:srgbClr val="E82C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2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2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2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14237 L -0.00833 0.49931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202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0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0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0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9" dur="2000" fill="hold"/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20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500"/>
                                        <p:tgtEl>
                                          <p:spTgt spid="20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20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02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02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63" grpId="0"/>
      <p:bldP spid="202788" grpId="0"/>
      <p:bldP spid="202789" grpId="0"/>
      <p:bldP spid="202794" grpId="0"/>
      <p:bldP spid="202798" grpId="0"/>
      <p:bldP spid="202799" grpId="0"/>
      <p:bldP spid="202804" grpId="0"/>
      <p:bldP spid="20280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6F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2951916" y="3190046"/>
            <a:ext cx="9591565" cy="3927766"/>
            <a:chOff x="1631697" y="-57334"/>
            <a:chExt cx="9591565" cy="392776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31697" y="-57334"/>
              <a:ext cx="9591565" cy="3927766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3672384" y="1029386"/>
              <a:ext cx="582746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solidFill>
                    <a:schemeClr val="bg1"/>
                  </a:solidFill>
                  <a:latin typeface="方正楷体简体" panose="02010601030101010101" pitchFamily="2" charset="-122"/>
                  <a:ea typeface="方正楷体简体" panose="02010601030101010101" pitchFamily="2" charset="-122"/>
                </a:rPr>
                <a:t>先减后加的混合运算按从左到右的顺序计算，先算减法，再用得数与第三个数相加。</a:t>
              </a:r>
              <a:endParaRPr lang="zh-CN" altLang="en-US" sz="3600" b="1">
                <a:solidFill>
                  <a:schemeClr val="bg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flipH="1">
            <a:off x="-351481" y="0"/>
            <a:ext cx="9591565" cy="3927766"/>
            <a:chOff x="1631697" y="-57334"/>
            <a:chExt cx="9591565" cy="392776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31697" y="-57334"/>
              <a:ext cx="9591565" cy="3927766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3672385" y="1029386"/>
              <a:ext cx="582746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solidFill>
                    <a:schemeClr val="bg1"/>
                  </a:solidFill>
                  <a:latin typeface="方正楷体简体" panose="02010601030101010101" pitchFamily="2" charset="-122"/>
                  <a:ea typeface="方正楷体简体" panose="02010601030101010101" pitchFamily="2" charset="-122"/>
                </a:rPr>
                <a:t>先加后减的混合运算按从左到右的顺序计算，先算加法，再用得数减去第三个数。</a:t>
              </a:r>
              <a:endParaRPr lang="zh-CN" altLang="en-US" sz="3600" b="1">
                <a:solidFill>
                  <a:schemeClr val="bg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对象 17411"/>
          <p:cNvGraphicFramePr>
            <a:graphicFrameLocks noChangeAspect="1"/>
          </p:cNvGraphicFramePr>
          <p:nvPr/>
        </p:nvGraphicFramePr>
        <p:xfrm>
          <a:off x="2424113" y="1485900"/>
          <a:ext cx="2881312" cy="1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" r:id="rId1" imgW="2981960" imgH="1820545" progId="">
                  <p:embed/>
                </p:oleObj>
              </mc:Choice>
              <mc:Fallback>
                <p:oleObj name="" r:id="rId1" imgW="2981960" imgH="1820545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12003" contrast="24000"/>
                      </a:blip>
                      <a:stretch>
                        <a:fillRect/>
                      </a:stretch>
                    </p:blipFill>
                    <p:spPr>
                      <a:xfrm>
                        <a:off x="2424113" y="1485900"/>
                        <a:ext cx="2881312" cy="17589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对象 17412"/>
          <p:cNvGraphicFramePr>
            <a:graphicFrameLocks noChangeAspect="1"/>
          </p:cNvGraphicFramePr>
          <p:nvPr/>
        </p:nvGraphicFramePr>
        <p:xfrm>
          <a:off x="6672263" y="1485902"/>
          <a:ext cx="2838451" cy="174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" r:id="rId3" imgW="3009265" imgH="1856740" progId="">
                  <p:embed/>
                </p:oleObj>
              </mc:Choice>
              <mc:Fallback>
                <p:oleObj name="" r:id="rId3" imgW="3009265" imgH="185674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12003" contrast="36000"/>
                      </a:blip>
                      <a:stretch>
                        <a:fillRect/>
                      </a:stretch>
                    </p:blipFill>
                    <p:spPr>
                      <a:xfrm>
                        <a:off x="6672263" y="1485902"/>
                        <a:ext cx="2838451" cy="1749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右箭头 17413"/>
          <p:cNvSpPr/>
          <p:nvPr/>
        </p:nvSpPr>
        <p:spPr>
          <a:xfrm>
            <a:off x="5808664" y="2565400"/>
            <a:ext cx="865187" cy="287338"/>
          </a:xfrm>
          <a:prstGeom prst="rightArrow">
            <a:avLst>
              <a:gd name="adj1" fmla="val 50000"/>
              <a:gd name="adj2" fmla="val 7526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>
              <a:sym typeface="Arial" panose="020B0604020202020204" pitchFamily="34" charset="0"/>
            </a:endParaRPr>
          </a:p>
        </p:txBody>
      </p:sp>
      <p:sp>
        <p:nvSpPr>
          <p:cNvPr id="15365" name="文本框 17414"/>
          <p:cNvSpPr/>
          <p:nvPr/>
        </p:nvSpPr>
        <p:spPr>
          <a:xfrm>
            <a:off x="3432176" y="3213100"/>
            <a:ext cx="49688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5400">
                <a:sym typeface="Arial" panose="020B0604020202020204" pitchFamily="34" charset="0"/>
              </a:rPr>
              <a:t>□○□○□=□ </a:t>
            </a:r>
            <a:endParaRPr lang="zh-CN" altLang="en-US" sz="5400">
              <a:sym typeface="Arial" panose="020B0604020202020204" pitchFamily="34" charset="0"/>
            </a:endParaRPr>
          </a:p>
        </p:txBody>
      </p:sp>
      <p:grpSp>
        <p:nvGrpSpPr>
          <p:cNvPr id="15366" name="组合 17415"/>
          <p:cNvGrpSpPr>
            <a:grpSpLocks noChangeAspect="1"/>
          </p:cNvGrpSpPr>
          <p:nvPr/>
        </p:nvGrpSpPr>
        <p:grpSpPr>
          <a:xfrm>
            <a:off x="4943475" y="1485902"/>
            <a:ext cx="1295400" cy="862013"/>
            <a:chOff x="0" y="0"/>
            <a:chExt cx="590" cy="453"/>
          </a:xfrm>
        </p:grpSpPr>
        <p:graphicFrame>
          <p:nvGraphicFramePr>
            <p:cNvPr id="15367" name="对象 17416"/>
            <p:cNvGraphicFramePr>
              <a:graphicFrameLocks noChangeAspect="1"/>
            </p:cNvGraphicFramePr>
            <p:nvPr/>
          </p:nvGraphicFramePr>
          <p:xfrm>
            <a:off x="227" y="0"/>
            <a:ext cx="297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1" name="" r:id="rId5" imgW="743585" imgH="560705" progId="">
                    <p:embed/>
                  </p:oleObj>
                </mc:Choice>
                <mc:Fallback>
                  <p:oleObj name="" r:id="rId5" imgW="743585" imgH="560705" progId="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27" y="0"/>
                          <a:ext cx="297" cy="22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5368" name="组合 17417"/>
            <p:cNvGrpSpPr>
              <a:grpSpLocks noChangeAspect="1"/>
            </p:cNvGrpSpPr>
            <p:nvPr/>
          </p:nvGrpSpPr>
          <p:grpSpPr>
            <a:xfrm>
              <a:off x="0" y="227"/>
              <a:ext cx="590" cy="226"/>
              <a:chOff x="0" y="0"/>
              <a:chExt cx="1638" cy="676"/>
            </a:xfrm>
          </p:grpSpPr>
          <p:graphicFrame>
            <p:nvGraphicFramePr>
              <p:cNvPr id="15369" name="对象 17418"/>
              <p:cNvGraphicFramePr>
                <a:graphicFrameLocks noChangeAspect="1"/>
              </p:cNvGraphicFramePr>
              <p:nvPr/>
            </p:nvGraphicFramePr>
            <p:xfrm>
              <a:off x="0" y="90"/>
              <a:ext cx="867" cy="58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2" name="" r:id="rId7" imgW="1375410" imgH="930275" progId="">
                      <p:embed/>
                    </p:oleObj>
                  </mc:Choice>
                  <mc:Fallback>
                    <p:oleObj name="" r:id="rId7" imgW="1375410" imgH="93027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8">
                            <a:clrChange>
                              <a:clrFrom>
                                <a:srgbClr val="FFFFFF"/>
                              </a:clrFrom>
                              <a:clrTo>
                                <a:srgbClr val="FFFFFF">
                                  <a:alpha val="0"/>
                                </a:srgbClr>
                              </a:clrTo>
                            </a:clrChange>
                            <a:lum bright="-30002" contrast="42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0" y="90"/>
                            <a:ext cx="867" cy="58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370" name="对象 17419"/>
              <p:cNvGraphicFramePr>
                <a:graphicFrameLocks noChangeAspect="1"/>
              </p:cNvGraphicFramePr>
              <p:nvPr/>
            </p:nvGraphicFramePr>
            <p:xfrm>
              <a:off x="771" y="0"/>
              <a:ext cx="867" cy="58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3" name="" r:id="rId9" imgW="1375410" imgH="930275" progId="">
                      <p:embed/>
                    </p:oleObj>
                  </mc:Choice>
                  <mc:Fallback>
                    <p:oleObj name="" r:id="rId9" imgW="1375410" imgH="93027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8">
                            <a:clrChange>
                              <a:clrFrom>
                                <a:srgbClr val="FFFFFF"/>
                              </a:clrFrom>
                              <a:clrTo>
                                <a:srgbClr val="FFFFFF">
                                  <a:alpha val="0"/>
                                </a:srgbClr>
                              </a:clrTo>
                            </a:clrChange>
                            <a:lum bright="-30002" contrast="42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771" y="0"/>
                            <a:ext cx="867" cy="58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15371" name="对象 17420"/>
          <p:cNvGraphicFramePr>
            <a:graphicFrameLocks noChangeAspect="1"/>
          </p:cNvGraphicFramePr>
          <p:nvPr/>
        </p:nvGraphicFramePr>
        <p:xfrm>
          <a:off x="8688389" y="1270000"/>
          <a:ext cx="1398587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" r:id="rId10" imgW="1983740" imgH="1487170" progId="">
                  <p:embed/>
                </p:oleObj>
              </mc:Choice>
              <mc:Fallback>
                <p:oleObj name="" r:id="rId10" imgW="1983740" imgH="148717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4002" contrast="24000"/>
                      </a:blip>
                      <a:stretch>
                        <a:fillRect/>
                      </a:stretch>
                    </p:blipFill>
                    <p:spPr>
                      <a:xfrm>
                        <a:off x="8688389" y="1270000"/>
                        <a:ext cx="1398587" cy="1047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2" name="文本框 17421"/>
          <p:cNvSpPr/>
          <p:nvPr/>
        </p:nvSpPr>
        <p:spPr>
          <a:xfrm>
            <a:off x="3692526" y="3357564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4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5373" name="文本框 17422"/>
          <p:cNvSpPr/>
          <p:nvPr/>
        </p:nvSpPr>
        <p:spPr>
          <a:xfrm>
            <a:off x="4224339" y="3335339"/>
            <a:ext cx="7207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+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5374" name="文本框 17423"/>
          <p:cNvSpPr/>
          <p:nvPr/>
        </p:nvSpPr>
        <p:spPr>
          <a:xfrm>
            <a:off x="5087939" y="3357564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3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5375" name="文本框 17424"/>
          <p:cNvSpPr/>
          <p:nvPr/>
        </p:nvSpPr>
        <p:spPr>
          <a:xfrm>
            <a:off x="5649914" y="3357563"/>
            <a:ext cx="5175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200">
                <a:latin typeface="Arial" panose="020B0604020202020204" pitchFamily="34" charset="0"/>
                <a:sym typeface="Arial" panose="020B0604020202020204" pitchFamily="34" charset="0"/>
              </a:rPr>
              <a:t>—</a:t>
            </a:r>
            <a:endParaRPr lang="en-US" altLang="zh-CN" sz="3200">
              <a:sym typeface="Arial" panose="020B0604020202020204" pitchFamily="34" charset="0"/>
            </a:endParaRPr>
          </a:p>
        </p:txBody>
      </p:sp>
      <p:sp>
        <p:nvSpPr>
          <p:cNvPr id="15376" name="文本框 17425"/>
          <p:cNvSpPr/>
          <p:nvPr/>
        </p:nvSpPr>
        <p:spPr>
          <a:xfrm>
            <a:off x="6399214" y="3343277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2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5377" name="任意多边形 17426"/>
          <p:cNvSpPr/>
          <p:nvPr/>
        </p:nvSpPr>
        <p:spPr>
          <a:xfrm>
            <a:off x="3863975" y="4005265"/>
            <a:ext cx="1409700" cy="1171575"/>
          </a:xfrm>
          <a:noFill/>
          <a:ln w="38100" cap="flat" cmpd="sng">
            <a:solidFill>
              <a:schemeClr val="hlink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8" name="文本框 17427"/>
          <p:cNvSpPr/>
          <p:nvPr/>
        </p:nvSpPr>
        <p:spPr>
          <a:xfrm>
            <a:off x="4297363" y="5157789"/>
            <a:ext cx="576263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sym typeface="Arial" panose="020B0604020202020204" pitchFamily="34" charset="0"/>
              </a:rPr>
              <a:t>7</a:t>
            </a:r>
            <a:endParaRPr lang="en-US" altLang="zh-CN" sz="36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15379" name="任意多边形 17428"/>
          <p:cNvSpPr>
            <a:spLocks noChangeArrowheads="1"/>
          </p:cNvSpPr>
          <p:nvPr/>
        </p:nvSpPr>
        <p:spPr bwMode="auto">
          <a:xfrm>
            <a:off x="4791075" y="4002090"/>
            <a:ext cx="1906588" cy="1535113"/>
          </a:xfrm>
          <a:custGeom>
            <a:avLst/>
            <a:gdLst>
              <a:gd name="T0" fmla="*/ 0 w 1201"/>
              <a:gd name="T1" fmla="*/ 1498600 h 967"/>
              <a:gd name="T2" fmla="*/ 512763 w 1201"/>
              <a:gd name="T3" fmla="*/ 1509712 h 967"/>
              <a:gd name="T4" fmla="*/ 1906588 w 1201"/>
              <a:gd name="T5" fmla="*/ 1535112 h 967"/>
              <a:gd name="T6" fmla="*/ 1889125 w 1201"/>
              <a:gd name="T7" fmla="*/ 0 h 9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1" h="964">
                <a:moveTo>
                  <a:pt x="0" y="944"/>
                </a:moveTo>
                <a:lnTo>
                  <a:pt x="323" y="951"/>
                </a:lnTo>
                <a:lnTo>
                  <a:pt x="1201" y="967"/>
                </a:lnTo>
                <a:lnTo>
                  <a:pt x="1190" y="0"/>
                </a:lnTo>
              </a:path>
            </a:pathLst>
          </a:custGeom>
          <a:noFill/>
          <a:ln w="38100">
            <a:solidFill>
              <a:schemeClr val="hlink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</a:p>
        </p:txBody>
      </p:sp>
      <p:sp>
        <p:nvSpPr>
          <p:cNvPr id="15380" name="文本框 17429"/>
          <p:cNvSpPr/>
          <p:nvPr/>
        </p:nvSpPr>
        <p:spPr>
          <a:xfrm>
            <a:off x="7523165" y="3357564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5</a:t>
            </a:r>
            <a:endParaRPr lang="en-US" altLang="zh-CN" sz="3600">
              <a:sym typeface="Arial" panose="020B0604020202020204" pitchFamily="34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2"/>
          <p:cNvSpPr txBox="1"/>
          <p:nvPr/>
        </p:nvSpPr>
        <p:spPr>
          <a:xfrm>
            <a:off x="914401" y="198439"/>
            <a:ext cx="1500188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64"/>
          <p:cNvSpPr>
            <a:spLocks noChangeArrowheads="1"/>
          </p:cNvSpPr>
          <p:nvPr/>
        </p:nvSpPr>
        <p:spPr bwMode="auto">
          <a:xfrm>
            <a:off x="1183640" y="1001397"/>
            <a:ext cx="1002792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连一连。</a:t>
            </a:r>
            <a:endParaRPr kumimoji="1"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720852" y="1885951"/>
            <a:ext cx="7581265" cy="451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Line 4"/>
          <p:cNvSpPr>
            <a:spLocks noChangeShapeType="1"/>
          </p:cNvSpPr>
          <p:nvPr/>
        </p:nvSpPr>
        <p:spPr bwMode="auto">
          <a:xfrm flipV="1">
            <a:off x="3099342" y="3312795"/>
            <a:ext cx="5118993" cy="144016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</p:spPr>
        <p:txBody>
          <a:bodyPr wrap="square" anchor="ctr">
            <a:spAutoFit/>
          </a:bodyPr>
          <a:lstStyle/>
          <a:p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Line 5"/>
          <p:cNvSpPr>
            <a:spLocks noChangeShapeType="1"/>
          </p:cNvSpPr>
          <p:nvPr/>
        </p:nvSpPr>
        <p:spPr bwMode="auto">
          <a:xfrm>
            <a:off x="3027335" y="3384803"/>
            <a:ext cx="1656184" cy="1224136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</p:spPr>
        <p:txBody>
          <a:bodyPr wrap="square" anchor="ctr">
            <a:spAutoFit/>
          </a:bodyPr>
          <a:lstStyle/>
          <a:p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Line 6"/>
          <p:cNvSpPr>
            <a:spLocks noChangeShapeType="1"/>
          </p:cNvSpPr>
          <p:nvPr/>
        </p:nvSpPr>
        <p:spPr bwMode="auto">
          <a:xfrm>
            <a:off x="4683519" y="3312795"/>
            <a:ext cx="1656184" cy="1296144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</p:spPr>
        <p:txBody>
          <a:bodyPr wrap="square" anchor="ctr">
            <a:spAutoFit/>
          </a:bodyPr>
          <a:lstStyle/>
          <a:p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Line 7"/>
          <p:cNvSpPr>
            <a:spLocks noChangeShapeType="1"/>
          </p:cNvSpPr>
          <p:nvPr/>
        </p:nvSpPr>
        <p:spPr bwMode="auto">
          <a:xfrm>
            <a:off x="6267694" y="3312795"/>
            <a:ext cx="1662113" cy="1244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</p:spPr>
        <p:txBody>
          <a:bodyPr anchor="ctr">
            <a:spAutoFit/>
          </a:bodyPr>
          <a:lstStyle/>
          <a:p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79" name="图片 22937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89" y="725488"/>
            <a:ext cx="8785225" cy="590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9380" name="图片 22937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35251" y="2041525"/>
            <a:ext cx="517525" cy="91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9381" name="文本框 229380"/>
          <p:cNvSpPr txBox="1"/>
          <p:nvPr/>
        </p:nvSpPr>
        <p:spPr>
          <a:xfrm>
            <a:off x="1339851" y="2105025"/>
            <a:ext cx="25908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18" charset="0"/>
              </a:rPr>
              <a:t>5+2</a:t>
            </a:r>
            <a:r>
              <a:rPr lang="en-US" altLang="zh-CN" sz="4400">
                <a:latin typeface="Arial" panose="020B0604020202020204" pitchFamily="34" charset="0"/>
              </a:rPr>
              <a:t>-</a:t>
            </a:r>
            <a:r>
              <a:rPr lang="en-US" altLang="zh-CN" sz="4400">
                <a:latin typeface="Times New Roman" panose="02020603050405020304" pitchFamily="18" charset="0"/>
              </a:rPr>
              <a:t>    =3</a:t>
            </a:r>
            <a:endParaRPr lang="en-US" altLang="zh-CN" sz="4400">
              <a:latin typeface="Times New Roman" panose="02020603050405020304" pitchFamily="18" charset="0"/>
            </a:endParaRPr>
          </a:p>
        </p:txBody>
      </p:sp>
      <p:sp>
        <p:nvSpPr>
          <p:cNvPr id="229382" name="文本框 229381"/>
          <p:cNvSpPr txBox="1"/>
          <p:nvPr/>
        </p:nvSpPr>
        <p:spPr>
          <a:xfrm>
            <a:off x="1339851" y="3248025"/>
            <a:ext cx="25908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18" charset="0"/>
              </a:rPr>
              <a:t>2+□-6=1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29383" name="文本框 229382"/>
          <p:cNvSpPr txBox="1"/>
          <p:nvPr/>
        </p:nvSpPr>
        <p:spPr>
          <a:xfrm>
            <a:off x="4603751" y="2143125"/>
            <a:ext cx="32004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18" charset="0"/>
              </a:rPr>
              <a:t>9</a:t>
            </a:r>
            <a:r>
              <a:rPr lang="zh-CN" altLang="en-US" sz="4400">
                <a:latin typeface="Times New Roman" panose="02020603050405020304" pitchFamily="18" charset="0"/>
              </a:rPr>
              <a:t>－</a:t>
            </a:r>
            <a:r>
              <a:rPr lang="en-US" altLang="zh-CN" sz="4400">
                <a:latin typeface="Times New Roman" panose="02020603050405020304" pitchFamily="18" charset="0"/>
              </a:rPr>
              <a:t>3 + □=8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29384" name="文本框 229383"/>
          <p:cNvSpPr txBox="1"/>
          <p:nvPr/>
        </p:nvSpPr>
        <p:spPr>
          <a:xfrm>
            <a:off x="4616451" y="3184525"/>
            <a:ext cx="32004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18" charset="0"/>
              </a:rPr>
              <a:t>8</a:t>
            </a:r>
            <a:r>
              <a:rPr lang="zh-CN" altLang="en-US" sz="4400">
                <a:latin typeface="Times New Roman" panose="02020603050405020304" pitchFamily="18" charset="0"/>
              </a:rPr>
              <a:t>－</a:t>
            </a:r>
            <a:r>
              <a:rPr lang="en-US" altLang="zh-CN" sz="4400">
                <a:latin typeface="Times New Roman" panose="02020603050405020304" pitchFamily="18" charset="0"/>
              </a:rPr>
              <a:t>6 + □=5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grpSp>
        <p:nvGrpSpPr>
          <p:cNvPr id="229385" name="组合 229384"/>
          <p:cNvGrpSpPr/>
          <p:nvPr/>
        </p:nvGrpSpPr>
        <p:grpSpPr>
          <a:xfrm>
            <a:off x="2559051" y="1876425"/>
            <a:ext cx="609600" cy="1143000"/>
            <a:chOff x="1440" y="672"/>
            <a:chExt cx="384" cy="720"/>
          </a:xfrm>
        </p:grpSpPr>
        <p:sp>
          <p:nvSpPr>
            <p:cNvPr id="229386" name="矩形 229385"/>
            <p:cNvSpPr/>
            <p:nvPr/>
          </p:nvSpPr>
          <p:spPr>
            <a:xfrm>
              <a:off x="1440" y="672"/>
              <a:ext cx="384" cy="72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387" name="组合 229386"/>
            <p:cNvGrpSpPr/>
            <p:nvPr/>
          </p:nvGrpSpPr>
          <p:grpSpPr>
            <a:xfrm>
              <a:off x="1536" y="838"/>
              <a:ext cx="240" cy="426"/>
              <a:chOff x="1728" y="1968"/>
              <a:chExt cx="240" cy="398"/>
            </a:xfrm>
          </p:grpSpPr>
          <p:sp>
            <p:nvSpPr>
              <p:cNvPr id="229388" name="矩形 229387"/>
              <p:cNvSpPr/>
              <p:nvPr/>
            </p:nvSpPr>
            <p:spPr>
              <a:xfrm>
                <a:off x="1728" y="2064"/>
                <a:ext cx="240" cy="240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389" name="文本框 229388"/>
              <p:cNvSpPr txBox="1"/>
              <p:nvPr/>
            </p:nvSpPr>
            <p:spPr>
              <a:xfrm>
                <a:off x="1776" y="1968"/>
                <a:ext cx="144" cy="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</p:grpSp>
      <p:pic>
        <p:nvPicPr>
          <p:cNvPr id="229390" name="图片 22938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69051" y="3171825"/>
            <a:ext cx="517525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9391" name="图片 22939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5651" y="3171825"/>
            <a:ext cx="517525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9392" name="图片 22939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69051" y="2105025"/>
            <a:ext cx="517525" cy="914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9393" name="组合 229392"/>
          <p:cNvGrpSpPr/>
          <p:nvPr/>
        </p:nvGrpSpPr>
        <p:grpSpPr>
          <a:xfrm>
            <a:off x="1974851" y="3006725"/>
            <a:ext cx="609600" cy="1143000"/>
            <a:chOff x="1440" y="672"/>
            <a:chExt cx="384" cy="720"/>
          </a:xfrm>
        </p:grpSpPr>
        <p:sp>
          <p:nvSpPr>
            <p:cNvPr id="229394" name="矩形 229393"/>
            <p:cNvSpPr/>
            <p:nvPr/>
          </p:nvSpPr>
          <p:spPr>
            <a:xfrm>
              <a:off x="1440" y="672"/>
              <a:ext cx="384" cy="72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395" name="组合 229394"/>
            <p:cNvGrpSpPr/>
            <p:nvPr/>
          </p:nvGrpSpPr>
          <p:grpSpPr>
            <a:xfrm>
              <a:off x="1536" y="838"/>
              <a:ext cx="240" cy="426"/>
              <a:chOff x="1728" y="1968"/>
              <a:chExt cx="240" cy="398"/>
            </a:xfrm>
          </p:grpSpPr>
          <p:sp>
            <p:nvSpPr>
              <p:cNvPr id="229396" name="矩形 229395"/>
              <p:cNvSpPr/>
              <p:nvPr/>
            </p:nvSpPr>
            <p:spPr>
              <a:xfrm>
                <a:off x="1728" y="2064"/>
                <a:ext cx="240" cy="240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397" name="文本框 229396"/>
              <p:cNvSpPr txBox="1"/>
              <p:nvPr/>
            </p:nvSpPr>
            <p:spPr>
              <a:xfrm>
                <a:off x="1776" y="1968"/>
                <a:ext cx="144" cy="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5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29398" name="组合 229397"/>
          <p:cNvGrpSpPr/>
          <p:nvPr/>
        </p:nvGrpSpPr>
        <p:grpSpPr>
          <a:xfrm>
            <a:off x="6292851" y="1901825"/>
            <a:ext cx="609600" cy="1143000"/>
            <a:chOff x="1440" y="672"/>
            <a:chExt cx="384" cy="720"/>
          </a:xfrm>
        </p:grpSpPr>
        <p:sp>
          <p:nvSpPr>
            <p:cNvPr id="229399" name="矩形 229398"/>
            <p:cNvSpPr/>
            <p:nvPr/>
          </p:nvSpPr>
          <p:spPr>
            <a:xfrm>
              <a:off x="1440" y="672"/>
              <a:ext cx="384" cy="72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400" name="组合 229399"/>
            <p:cNvGrpSpPr/>
            <p:nvPr/>
          </p:nvGrpSpPr>
          <p:grpSpPr>
            <a:xfrm>
              <a:off x="1536" y="838"/>
              <a:ext cx="240" cy="426"/>
              <a:chOff x="1728" y="1968"/>
              <a:chExt cx="240" cy="398"/>
            </a:xfrm>
          </p:grpSpPr>
          <p:sp>
            <p:nvSpPr>
              <p:cNvPr id="229401" name="矩形 229400"/>
              <p:cNvSpPr/>
              <p:nvPr/>
            </p:nvSpPr>
            <p:spPr>
              <a:xfrm>
                <a:off x="1728" y="2064"/>
                <a:ext cx="240" cy="240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402" name="文本框 229401"/>
              <p:cNvSpPr txBox="1"/>
              <p:nvPr/>
            </p:nvSpPr>
            <p:spPr>
              <a:xfrm>
                <a:off x="1776" y="1968"/>
                <a:ext cx="144" cy="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29403" name="组合 229402"/>
          <p:cNvGrpSpPr/>
          <p:nvPr/>
        </p:nvGrpSpPr>
        <p:grpSpPr>
          <a:xfrm>
            <a:off x="6305551" y="2943225"/>
            <a:ext cx="609600" cy="1143000"/>
            <a:chOff x="1440" y="672"/>
            <a:chExt cx="384" cy="720"/>
          </a:xfrm>
        </p:grpSpPr>
        <p:sp>
          <p:nvSpPr>
            <p:cNvPr id="229404" name="矩形 229403"/>
            <p:cNvSpPr/>
            <p:nvPr/>
          </p:nvSpPr>
          <p:spPr>
            <a:xfrm>
              <a:off x="1440" y="672"/>
              <a:ext cx="384" cy="72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405" name="组合 229404"/>
            <p:cNvGrpSpPr/>
            <p:nvPr/>
          </p:nvGrpSpPr>
          <p:grpSpPr>
            <a:xfrm>
              <a:off x="1536" y="838"/>
              <a:ext cx="240" cy="426"/>
              <a:chOff x="1728" y="1968"/>
              <a:chExt cx="240" cy="398"/>
            </a:xfrm>
          </p:grpSpPr>
          <p:sp>
            <p:nvSpPr>
              <p:cNvPr id="229406" name="矩形 229405"/>
              <p:cNvSpPr/>
              <p:nvPr/>
            </p:nvSpPr>
            <p:spPr>
              <a:xfrm>
                <a:off x="1728" y="2064"/>
                <a:ext cx="240" cy="240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9407" name="文本框 229406"/>
              <p:cNvSpPr txBox="1"/>
              <p:nvPr/>
            </p:nvSpPr>
            <p:spPr>
              <a:xfrm>
                <a:off x="1776" y="1968"/>
                <a:ext cx="144" cy="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</p:grpSp>
      <p:pic>
        <p:nvPicPr>
          <p:cNvPr id="229409" name="图片 229408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3101" y="4267202"/>
            <a:ext cx="3390900" cy="2252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9411" name="文本框 229410"/>
          <p:cNvSpPr txBox="1"/>
          <p:nvPr/>
        </p:nvSpPr>
        <p:spPr>
          <a:xfrm>
            <a:off x="8077200" y="6477001"/>
            <a:ext cx="914400" cy="33855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>
                <a:latin typeface="Arial" panose="020B0604020202020204" pitchFamily="34" charset="0"/>
                <a:ea typeface="华文新魏" panose="02010800040101010101" pitchFamily="2" charset="-122"/>
              </a:rPr>
              <a:t>下一页</a:t>
            </a:r>
            <a:endParaRPr lang="zh-CN" altLang="en-US" sz="1600" b="1"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4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5" name="图片 22835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89" y="765175"/>
            <a:ext cx="8785225" cy="5903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8356" name="图片 22835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35251" y="2041525"/>
            <a:ext cx="517525" cy="91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8357" name="文本框 228356"/>
          <p:cNvSpPr txBox="1"/>
          <p:nvPr/>
        </p:nvSpPr>
        <p:spPr>
          <a:xfrm>
            <a:off x="1339851" y="2105025"/>
            <a:ext cx="25908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18" charset="0"/>
              </a:rPr>
              <a:t>2+2+    =6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28358" name="文本框 228357"/>
          <p:cNvSpPr txBox="1"/>
          <p:nvPr/>
        </p:nvSpPr>
        <p:spPr>
          <a:xfrm>
            <a:off x="1339851" y="3248025"/>
            <a:ext cx="25908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18" charset="0"/>
              </a:rPr>
              <a:t>2+□+3=7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28359" name="文本框 228358"/>
          <p:cNvSpPr txBox="1"/>
          <p:nvPr/>
        </p:nvSpPr>
        <p:spPr>
          <a:xfrm>
            <a:off x="4603751" y="2143125"/>
            <a:ext cx="32004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18" charset="0"/>
              </a:rPr>
              <a:t>9</a:t>
            </a:r>
            <a:r>
              <a:rPr lang="zh-CN" altLang="en-US" sz="4400">
                <a:latin typeface="Times New Roman" panose="02020603050405020304" pitchFamily="18" charset="0"/>
              </a:rPr>
              <a:t>－</a:t>
            </a:r>
            <a:r>
              <a:rPr lang="en-US" altLang="zh-CN" sz="4400">
                <a:latin typeface="Times New Roman" panose="02020603050405020304" pitchFamily="18" charset="0"/>
              </a:rPr>
              <a:t>3</a:t>
            </a:r>
            <a:r>
              <a:rPr lang="zh-CN" altLang="en-US" sz="4400">
                <a:latin typeface="Times New Roman" panose="02020603050405020304" pitchFamily="18" charset="0"/>
              </a:rPr>
              <a:t>－</a:t>
            </a:r>
            <a:r>
              <a:rPr lang="en-US" altLang="zh-CN" sz="4400">
                <a:latin typeface="Times New Roman" panose="02020603050405020304" pitchFamily="18" charset="0"/>
              </a:rPr>
              <a:t>□=3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28360" name="文本框 228359"/>
          <p:cNvSpPr txBox="1"/>
          <p:nvPr/>
        </p:nvSpPr>
        <p:spPr>
          <a:xfrm>
            <a:off x="4616451" y="3184525"/>
            <a:ext cx="32004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Times New Roman" panose="02020603050405020304" pitchFamily="18" charset="0"/>
              </a:rPr>
              <a:t>8</a:t>
            </a:r>
            <a:r>
              <a:rPr lang="zh-CN" altLang="en-US" sz="4400">
                <a:latin typeface="Times New Roman" panose="02020603050405020304" pitchFamily="18" charset="0"/>
              </a:rPr>
              <a:t>－</a:t>
            </a:r>
            <a:r>
              <a:rPr lang="en-US" altLang="zh-CN" sz="4400">
                <a:latin typeface="Times New Roman" panose="02020603050405020304" pitchFamily="18" charset="0"/>
              </a:rPr>
              <a:t>4</a:t>
            </a:r>
            <a:r>
              <a:rPr lang="zh-CN" altLang="en-US" sz="4400">
                <a:latin typeface="Times New Roman" panose="02020603050405020304" pitchFamily="18" charset="0"/>
              </a:rPr>
              <a:t>－</a:t>
            </a:r>
            <a:r>
              <a:rPr lang="en-US" altLang="zh-CN" sz="4400">
                <a:latin typeface="Times New Roman" panose="02020603050405020304" pitchFamily="18" charset="0"/>
              </a:rPr>
              <a:t>□=0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grpSp>
        <p:nvGrpSpPr>
          <p:cNvPr id="228361" name="组合 228360"/>
          <p:cNvGrpSpPr/>
          <p:nvPr/>
        </p:nvGrpSpPr>
        <p:grpSpPr>
          <a:xfrm>
            <a:off x="2559051" y="1876425"/>
            <a:ext cx="609600" cy="1143000"/>
            <a:chOff x="1440" y="672"/>
            <a:chExt cx="384" cy="720"/>
          </a:xfrm>
        </p:grpSpPr>
        <p:sp>
          <p:nvSpPr>
            <p:cNvPr id="228362" name="矩形 228361"/>
            <p:cNvSpPr/>
            <p:nvPr/>
          </p:nvSpPr>
          <p:spPr>
            <a:xfrm>
              <a:off x="1440" y="672"/>
              <a:ext cx="384" cy="72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8363" name="组合 228362"/>
            <p:cNvGrpSpPr/>
            <p:nvPr/>
          </p:nvGrpSpPr>
          <p:grpSpPr>
            <a:xfrm>
              <a:off x="1536" y="838"/>
              <a:ext cx="240" cy="426"/>
              <a:chOff x="1728" y="1968"/>
              <a:chExt cx="240" cy="398"/>
            </a:xfrm>
          </p:grpSpPr>
          <p:sp>
            <p:nvSpPr>
              <p:cNvPr id="228364" name="矩形 228363"/>
              <p:cNvSpPr/>
              <p:nvPr/>
            </p:nvSpPr>
            <p:spPr>
              <a:xfrm>
                <a:off x="1728" y="2064"/>
                <a:ext cx="240" cy="240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65" name="文本框 228364"/>
              <p:cNvSpPr txBox="1"/>
              <p:nvPr/>
            </p:nvSpPr>
            <p:spPr>
              <a:xfrm>
                <a:off x="1776" y="1968"/>
                <a:ext cx="144" cy="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</p:grpSp>
      <p:pic>
        <p:nvPicPr>
          <p:cNvPr id="228366" name="图片 22836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69051" y="3171825"/>
            <a:ext cx="517525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8367" name="图片 22836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5651" y="3171825"/>
            <a:ext cx="517525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8368" name="图片 22836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69051" y="2105025"/>
            <a:ext cx="517525" cy="914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8369" name="组合 228368"/>
          <p:cNvGrpSpPr/>
          <p:nvPr/>
        </p:nvGrpSpPr>
        <p:grpSpPr>
          <a:xfrm>
            <a:off x="1974851" y="3006725"/>
            <a:ext cx="609600" cy="1143000"/>
            <a:chOff x="1440" y="672"/>
            <a:chExt cx="384" cy="720"/>
          </a:xfrm>
        </p:grpSpPr>
        <p:sp>
          <p:nvSpPr>
            <p:cNvPr id="228370" name="矩形 228369"/>
            <p:cNvSpPr/>
            <p:nvPr/>
          </p:nvSpPr>
          <p:spPr>
            <a:xfrm>
              <a:off x="1440" y="672"/>
              <a:ext cx="384" cy="72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8371" name="组合 228370"/>
            <p:cNvGrpSpPr/>
            <p:nvPr/>
          </p:nvGrpSpPr>
          <p:grpSpPr>
            <a:xfrm>
              <a:off x="1536" y="838"/>
              <a:ext cx="240" cy="426"/>
              <a:chOff x="1728" y="1968"/>
              <a:chExt cx="240" cy="398"/>
            </a:xfrm>
          </p:grpSpPr>
          <p:sp>
            <p:nvSpPr>
              <p:cNvPr id="228372" name="矩形 228371"/>
              <p:cNvSpPr/>
              <p:nvPr/>
            </p:nvSpPr>
            <p:spPr>
              <a:xfrm>
                <a:off x="1728" y="2064"/>
                <a:ext cx="240" cy="240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73" name="文本框 228372"/>
              <p:cNvSpPr txBox="1"/>
              <p:nvPr/>
            </p:nvSpPr>
            <p:spPr>
              <a:xfrm>
                <a:off x="1776" y="1968"/>
                <a:ext cx="144" cy="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28374" name="组合 228373"/>
          <p:cNvGrpSpPr/>
          <p:nvPr/>
        </p:nvGrpSpPr>
        <p:grpSpPr>
          <a:xfrm>
            <a:off x="6292851" y="1901825"/>
            <a:ext cx="609600" cy="1143000"/>
            <a:chOff x="1440" y="672"/>
            <a:chExt cx="384" cy="720"/>
          </a:xfrm>
        </p:grpSpPr>
        <p:sp>
          <p:nvSpPr>
            <p:cNvPr id="228375" name="矩形 228374"/>
            <p:cNvSpPr/>
            <p:nvPr/>
          </p:nvSpPr>
          <p:spPr>
            <a:xfrm>
              <a:off x="1440" y="672"/>
              <a:ext cx="384" cy="72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8376" name="组合 228375"/>
            <p:cNvGrpSpPr/>
            <p:nvPr/>
          </p:nvGrpSpPr>
          <p:grpSpPr>
            <a:xfrm>
              <a:off x="1536" y="838"/>
              <a:ext cx="240" cy="426"/>
              <a:chOff x="1728" y="1968"/>
              <a:chExt cx="240" cy="398"/>
            </a:xfrm>
          </p:grpSpPr>
          <p:sp>
            <p:nvSpPr>
              <p:cNvPr id="228377" name="矩形 228376"/>
              <p:cNvSpPr/>
              <p:nvPr/>
            </p:nvSpPr>
            <p:spPr>
              <a:xfrm>
                <a:off x="1728" y="2064"/>
                <a:ext cx="240" cy="240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78" name="文本框 228377"/>
              <p:cNvSpPr txBox="1"/>
              <p:nvPr/>
            </p:nvSpPr>
            <p:spPr>
              <a:xfrm>
                <a:off x="1776" y="1968"/>
                <a:ext cx="144" cy="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28379" name="组合 228378"/>
          <p:cNvGrpSpPr/>
          <p:nvPr/>
        </p:nvGrpSpPr>
        <p:grpSpPr>
          <a:xfrm>
            <a:off x="6305551" y="2943225"/>
            <a:ext cx="609600" cy="1143000"/>
            <a:chOff x="1440" y="672"/>
            <a:chExt cx="384" cy="720"/>
          </a:xfrm>
        </p:grpSpPr>
        <p:sp>
          <p:nvSpPr>
            <p:cNvPr id="228380" name="矩形 228379"/>
            <p:cNvSpPr/>
            <p:nvPr/>
          </p:nvSpPr>
          <p:spPr>
            <a:xfrm>
              <a:off x="1440" y="672"/>
              <a:ext cx="384" cy="72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8381" name="组合 228380"/>
            <p:cNvGrpSpPr/>
            <p:nvPr/>
          </p:nvGrpSpPr>
          <p:grpSpPr>
            <a:xfrm>
              <a:off x="1536" y="838"/>
              <a:ext cx="240" cy="426"/>
              <a:chOff x="1728" y="1968"/>
              <a:chExt cx="240" cy="398"/>
            </a:xfrm>
          </p:grpSpPr>
          <p:sp>
            <p:nvSpPr>
              <p:cNvPr id="228382" name="矩形 228381"/>
              <p:cNvSpPr/>
              <p:nvPr/>
            </p:nvSpPr>
            <p:spPr>
              <a:xfrm>
                <a:off x="1728" y="2064"/>
                <a:ext cx="240" cy="240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383" name="文本框 228382"/>
              <p:cNvSpPr txBox="1"/>
              <p:nvPr/>
            </p:nvSpPr>
            <p:spPr>
              <a:xfrm>
                <a:off x="1776" y="1968"/>
                <a:ext cx="144" cy="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>
                  <a:latin typeface="Times New Roman" panose="02020603050405020304" pitchFamily="18" charset="0"/>
                </a:endParaRPr>
              </a:p>
            </p:txBody>
          </p:sp>
        </p:grpSp>
      </p:grpSp>
      <p:pic>
        <p:nvPicPr>
          <p:cNvPr id="228385" name="图片 228384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3101" y="4267202"/>
            <a:ext cx="3390900" cy="2252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8387" name="文本框 228386"/>
          <p:cNvSpPr txBox="1"/>
          <p:nvPr/>
        </p:nvSpPr>
        <p:spPr>
          <a:xfrm>
            <a:off x="8077200" y="6477001"/>
            <a:ext cx="914400" cy="33855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600" b="1">
                <a:latin typeface="Arial" panose="020B0604020202020204" pitchFamily="34" charset="0"/>
                <a:ea typeface="华文新魏" panose="02010800040101010101" pitchFamily="2" charset="-122"/>
              </a:rPr>
              <a:t>下一页</a:t>
            </a:r>
            <a:endParaRPr lang="zh-CN" altLang="en-US" sz="1600" b="1"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28389" name="文本框 228388"/>
          <p:cNvSpPr txBox="1"/>
          <p:nvPr/>
        </p:nvSpPr>
        <p:spPr>
          <a:xfrm>
            <a:off x="256977" y="1268414"/>
            <a:ext cx="4616648" cy="911225"/>
          </a:xfrm>
          <a:prstGeom prst="rect">
            <a:avLst/>
          </a:prstGeom>
          <a:noFill/>
          <a:ln w="12700">
            <a:noFill/>
          </a:ln>
        </p:spPr>
        <p:txBody>
          <a:bodyPr vert="eaVert">
            <a:spAutoFit/>
          </a:bodyPr>
          <a:lstStyle/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r>
              <a:rPr lang="en-US" altLang="zh-CN">
                <a:latin typeface="Times New Roman" panose="02020603050405020304" pitchFamily="18" charset="0"/>
              </a:rPr>
              <a:t> </a:t>
            </a:r>
            <a:r>
              <a:rPr lang="zh-CN" altLang="en-US">
                <a:latin typeface="Times New Roman" panose="02020603050405020304" pitchFamily="18" charset="0"/>
              </a:rPr>
              <a:t> </a:t>
            </a:r>
            <a:endParaRPr lang="zh-CN" altLang="en-US">
              <a:latin typeface="Times New Roman" panose="02020603050405020304" pitchFamily="18" charset="0"/>
            </a:endParaRPr>
          </a:p>
          <a:p>
            <a:r>
              <a:rPr lang="zh-CN" altLang="en-US">
                <a:latin typeface="Times New Roman" panose="02020603050405020304" pitchFamily="18" charset="0"/>
              </a:rPr>
              <a:t> </a:t>
            </a:r>
            <a:endParaRPr lang="zh-CN" altLang="en-US">
              <a:latin typeface="Times New Roman" panose="02020603050405020304" pitchFamily="18" charset="0"/>
            </a:endParaRPr>
          </a:p>
          <a:p>
            <a:r>
              <a:rPr lang="zh-CN" altLang="en-US">
                <a:latin typeface="Times New Roman" panose="02020603050405020304" pitchFamily="18" charset="0"/>
              </a:rPr>
              <a:t>  </a:t>
            </a:r>
            <a:endParaRPr lang="zh-CN" altLang="en-US">
              <a:latin typeface="Times New Roman" panose="02020603050405020304" pitchFamily="18" charset="0"/>
            </a:endParaRPr>
          </a:p>
          <a:p>
            <a:r>
              <a:rPr lang="zh-CN" altLang="en-US">
                <a:latin typeface="Times New Roman" panose="02020603050405020304" pitchFamily="18" charset="0"/>
              </a:rPr>
              <a:t>  </a:t>
            </a:r>
            <a:endParaRPr lang="zh-CN" altLang="en-US">
              <a:latin typeface="Times New Roman" panose="02020603050405020304" pitchFamily="18" charset="0"/>
            </a:endParaRPr>
          </a:p>
          <a:p>
            <a:r>
              <a:rPr lang="zh-CN" altLang="en-US">
                <a:latin typeface="Times New Roman" panose="02020603050405020304" pitchFamily="18" charset="0"/>
              </a:rPr>
              <a:t> </a:t>
            </a:r>
            <a:endParaRPr lang="zh-CN" altLang="en-US">
              <a:latin typeface="Times New Roman" panose="02020603050405020304" pitchFamily="18" charset="0"/>
            </a:endParaRPr>
          </a:p>
          <a:p>
            <a:r>
              <a:rPr lang="zh-CN" altLang="en-US">
                <a:latin typeface="Times New Roman" panose="02020603050405020304" pitchFamily="18" charset="0"/>
              </a:rPr>
              <a:t> </a:t>
            </a:r>
            <a:endParaRPr lang="zh-CN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20482"/>
          <p:cNvSpPr/>
          <p:nvPr/>
        </p:nvSpPr>
        <p:spPr>
          <a:xfrm>
            <a:off x="5448301" y="1414464"/>
            <a:ext cx="4897439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4000">
                <a:solidFill>
                  <a:srgbClr val="0563C1"/>
                </a:solidFill>
                <a:sym typeface="Arial" panose="020B0604020202020204" pitchFamily="34" charset="0"/>
              </a:rPr>
              <a:t>原来有（   ）个球</a:t>
            </a:r>
            <a:endParaRPr lang="zh-CN" altLang="en-US" sz="4000">
              <a:solidFill>
                <a:srgbClr val="0563C1"/>
              </a:solidFill>
              <a:sym typeface="Arial" panose="020B0604020202020204" pitchFamily="34" charset="0"/>
            </a:endParaRPr>
          </a:p>
        </p:txBody>
      </p:sp>
      <p:sp>
        <p:nvSpPr>
          <p:cNvPr id="18435" name="文本框 20483"/>
          <p:cNvSpPr/>
          <p:nvPr/>
        </p:nvSpPr>
        <p:spPr>
          <a:xfrm>
            <a:off x="7610476" y="1557339"/>
            <a:ext cx="430213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7</a:t>
            </a:r>
            <a:endParaRPr lang="en-US" altLang="zh-CN" sz="3600">
              <a:sym typeface="Arial" panose="020B0604020202020204" pitchFamily="34" charset="0"/>
            </a:endParaRPr>
          </a:p>
        </p:txBody>
      </p:sp>
      <p:graphicFrame>
        <p:nvGraphicFramePr>
          <p:cNvPr id="18436" name="对象 20484"/>
          <p:cNvGraphicFramePr>
            <a:graphicFrameLocks noChangeAspect="1"/>
          </p:cNvGraphicFramePr>
          <p:nvPr/>
        </p:nvGraphicFramePr>
        <p:xfrm>
          <a:off x="4008438" y="1773240"/>
          <a:ext cx="1250951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" r:id="rId1" imgW="620395" imgH="1288415" progId="">
                  <p:embed/>
                </p:oleObj>
              </mc:Choice>
              <mc:Fallback>
                <p:oleObj name="" r:id="rId1" imgW="620395" imgH="1288415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18002" contrast="36000"/>
                      </a:blip>
                      <a:stretch>
                        <a:fillRect/>
                      </a:stretch>
                    </p:blipFill>
                    <p:spPr>
                      <a:xfrm>
                        <a:off x="4008438" y="1773240"/>
                        <a:ext cx="1250951" cy="25923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文本框 20485"/>
          <p:cNvSpPr/>
          <p:nvPr/>
        </p:nvSpPr>
        <p:spPr>
          <a:xfrm>
            <a:off x="5448300" y="2133602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4000">
                <a:solidFill>
                  <a:srgbClr val="0563C1"/>
                </a:solidFill>
                <a:sym typeface="Arial" panose="020B0604020202020204" pitchFamily="34" charset="0"/>
              </a:rPr>
              <a:t>抱走了（   ）个球</a:t>
            </a:r>
            <a:endParaRPr lang="zh-CN" altLang="en-US" sz="4000">
              <a:solidFill>
                <a:srgbClr val="0563C1"/>
              </a:solidFill>
              <a:sym typeface="Arial" panose="020B0604020202020204" pitchFamily="34" charset="0"/>
            </a:endParaRPr>
          </a:p>
        </p:txBody>
      </p:sp>
      <p:sp>
        <p:nvSpPr>
          <p:cNvPr id="18438" name="文本框 20486"/>
          <p:cNvSpPr/>
          <p:nvPr/>
        </p:nvSpPr>
        <p:spPr>
          <a:xfrm>
            <a:off x="7608888" y="2205039"/>
            <a:ext cx="4318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3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8439" name="文本框 20487"/>
          <p:cNvSpPr/>
          <p:nvPr/>
        </p:nvSpPr>
        <p:spPr>
          <a:xfrm>
            <a:off x="5448300" y="2781302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4000">
                <a:solidFill>
                  <a:srgbClr val="0563C1"/>
                </a:solidFill>
                <a:sym typeface="Arial" panose="020B0604020202020204" pitchFamily="34" charset="0"/>
              </a:rPr>
              <a:t>剩下了（   ）个球</a:t>
            </a:r>
            <a:endParaRPr lang="zh-CN" altLang="en-US" sz="4000">
              <a:solidFill>
                <a:srgbClr val="0563C1"/>
              </a:solidFill>
              <a:sym typeface="Arial" panose="020B0604020202020204" pitchFamily="34" charset="0"/>
            </a:endParaRPr>
          </a:p>
        </p:txBody>
      </p:sp>
      <p:sp>
        <p:nvSpPr>
          <p:cNvPr id="18440" name="文本框 20488"/>
          <p:cNvSpPr/>
          <p:nvPr/>
        </p:nvSpPr>
        <p:spPr>
          <a:xfrm>
            <a:off x="7608888" y="2854327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4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8441" name="文本框 20489"/>
          <p:cNvSpPr/>
          <p:nvPr/>
        </p:nvSpPr>
        <p:spPr>
          <a:xfrm>
            <a:off x="4079876" y="4365625"/>
            <a:ext cx="49688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5400">
                <a:sym typeface="Arial" panose="020B0604020202020204" pitchFamily="34" charset="0"/>
              </a:rPr>
              <a:t>□○□=□ </a:t>
            </a:r>
            <a:endParaRPr lang="zh-CN" altLang="en-US" sz="5400">
              <a:sym typeface="Arial" panose="020B0604020202020204" pitchFamily="34" charset="0"/>
            </a:endParaRPr>
          </a:p>
        </p:txBody>
      </p:sp>
      <p:grpSp>
        <p:nvGrpSpPr>
          <p:cNvPr id="18442" name="组合 20490"/>
          <p:cNvGrpSpPr>
            <a:grpSpLocks noChangeAspect="1"/>
          </p:cNvGrpSpPr>
          <p:nvPr/>
        </p:nvGrpSpPr>
        <p:grpSpPr>
          <a:xfrm>
            <a:off x="5448301" y="3429000"/>
            <a:ext cx="1223963" cy="889000"/>
            <a:chOff x="0" y="0"/>
            <a:chExt cx="937" cy="680"/>
          </a:xfrm>
        </p:grpSpPr>
        <p:graphicFrame>
          <p:nvGraphicFramePr>
            <p:cNvPr id="18443" name="对象 20491"/>
            <p:cNvGraphicFramePr>
              <a:graphicFrameLocks noChangeAspect="1"/>
            </p:cNvGraphicFramePr>
            <p:nvPr/>
          </p:nvGraphicFramePr>
          <p:xfrm>
            <a:off x="0" y="0"/>
            <a:ext cx="590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8" name="" r:id="rId3" imgW="421640" imgH="290195" progId="">
                    <p:embed/>
                  </p:oleObj>
                </mc:Choice>
                <mc:Fallback>
                  <p:oleObj name="" r:id="rId3" imgW="421640" imgH="290195" progId="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lum bright="-18002" contrast="36000"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590" cy="4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4" name="对象 20492"/>
            <p:cNvGraphicFramePr>
              <a:graphicFrameLocks noChangeAspect="1"/>
            </p:cNvGraphicFramePr>
            <p:nvPr/>
          </p:nvGraphicFramePr>
          <p:xfrm>
            <a:off x="408" y="135"/>
            <a:ext cx="529" cy="5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9" name="" r:id="rId5" imgW="369570" imgH="381635" progId="">
                    <p:embed/>
                  </p:oleObj>
                </mc:Choice>
                <mc:Fallback>
                  <p:oleObj name="" r:id="rId5" imgW="369570" imgH="381635" progId="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lum bright="-18002" contrast="36000"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08" y="135"/>
                          <a:ext cx="529" cy="54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45" name="文本框 20493"/>
          <p:cNvSpPr/>
          <p:nvPr/>
        </p:nvSpPr>
        <p:spPr>
          <a:xfrm>
            <a:off x="4297363" y="4510089"/>
            <a:ext cx="385763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7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8446" name="文本框 20494"/>
          <p:cNvSpPr/>
          <p:nvPr/>
        </p:nvSpPr>
        <p:spPr>
          <a:xfrm>
            <a:off x="4854576" y="4478339"/>
            <a:ext cx="7207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3600">
                <a:sym typeface="Arial" panose="020B0604020202020204" pitchFamily="34" charset="0"/>
              </a:rPr>
              <a:t>－</a:t>
            </a:r>
            <a:endParaRPr lang="zh-CN" altLang="en-US" sz="3600">
              <a:sym typeface="Arial" panose="020B0604020202020204" pitchFamily="34" charset="0"/>
            </a:endParaRPr>
          </a:p>
        </p:txBody>
      </p:sp>
      <p:sp>
        <p:nvSpPr>
          <p:cNvPr id="18447" name="文本框 20495"/>
          <p:cNvSpPr/>
          <p:nvPr/>
        </p:nvSpPr>
        <p:spPr>
          <a:xfrm>
            <a:off x="5718177" y="4500564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3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8448" name="文本框 20496"/>
          <p:cNvSpPr/>
          <p:nvPr/>
        </p:nvSpPr>
        <p:spPr>
          <a:xfrm>
            <a:off x="6769102" y="4492627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4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8449" name="文本框 20497"/>
          <p:cNvSpPr/>
          <p:nvPr/>
        </p:nvSpPr>
        <p:spPr>
          <a:xfrm>
            <a:off x="4087813" y="5143500"/>
            <a:ext cx="49688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5400">
                <a:sym typeface="Arial" panose="020B0604020202020204" pitchFamily="34" charset="0"/>
              </a:rPr>
              <a:t>□○□=□ </a:t>
            </a:r>
            <a:endParaRPr lang="zh-CN" altLang="en-US" sz="5400">
              <a:sym typeface="Arial" panose="020B0604020202020204" pitchFamily="34" charset="0"/>
            </a:endParaRPr>
          </a:p>
        </p:txBody>
      </p:sp>
    </p:spTree>
    <p:custDataLst>
      <p:tags r:id="rId7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1507"/>
          <p:cNvSpPr/>
          <p:nvPr/>
        </p:nvSpPr>
        <p:spPr>
          <a:xfrm>
            <a:off x="1776414" y="1773240"/>
            <a:ext cx="4824412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4000">
                <a:solidFill>
                  <a:srgbClr val="0563C1"/>
                </a:solidFill>
                <a:sym typeface="Arial" panose="020B0604020202020204" pitchFamily="34" charset="0"/>
              </a:rPr>
              <a:t>又抱来（   ）个球</a:t>
            </a:r>
            <a:endParaRPr lang="zh-CN" altLang="en-US" sz="4000">
              <a:solidFill>
                <a:srgbClr val="0563C1"/>
              </a:solidFill>
              <a:sym typeface="Arial" panose="020B0604020202020204" pitchFamily="34" charset="0"/>
            </a:endParaRPr>
          </a:p>
        </p:txBody>
      </p:sp>
      <p:sp>
        <p:nvSpPr>
          <p:cNvPr id="19459" name="文本框 21509"/>
          <p:cNvSpPr/>
          <p:nvPr/>
        </p:nvSpPr>
        <p:spPr>
          <a:xfrm>
            <a:off x="3863976" y="1844677"/>
            <a:ext cx="430213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4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9460" name="文本框 21510"/>
          <p:cNvSpPr/>
          <p:nvPr/>
        </p:nvSpPr>
        <p:spPr>
          <a:xfrm>
            <a:off x="4079876" y="4365625"/>
            <a:ext cx="49688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5400">
                <a:sym typeface="Arial" panose="020B0604020202020204" pitchFamily="34" charset="0"/>
              </a:rPr>
              <a:t>□○□=□ </a:t>
            </a:r>
            <a:endParaRPr lang="zh-CN" altLang="en-US" sz="5400">
              <a:sym typeface="Arial" panose="020B0604020202020204" pitchFamily="34" charset="0"/>
            </a:endParaRPr>
          </a:p>
        </p:txBody>
      </p:sp>
      <p:grpSp>
        <p:nvGrpSpPr>
          <p:cNvPr id="19461" name="组合 21511"/>
          <p:cNvGrpSpPr>
            <a:grpSpLocks noChangeAspect="1"/>
          </p:cNvGrpSpPr>
          <p:nvPr/>
        </p:nvGrpSpPr>
        <p:grpSpPr>
          <a:xfrm>
            <a:off x="5448301" y="3429000"/>
            <a:ext cx="1223963" cy="889000"/>
            <a:chOff x="0" y="0"/>
            <a:chExt cx="937" cy="680"/>
          </a:xfrm>
        </p:grpSpPr>
        <p:graphicFrame>
          <p:nvGraphicFramePr>
            <p:cNvPr id="19462" name="对象 21512"/>
            <p:cNvGraphicFramePr>
              <a:graphicFrameLocks noChangeAspect="1"/>
            </p:cNvGraphicFramePr>
            <p:nvPr/>
          </p:nvGraphicFramePr>
          <p:xfrm>
            <a:off x="0" y="0"/>
            <a:ext cx="590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9" name="" r:id="rId1" imgW="421640" imgH="290195" progId="">
                    <p:embed/>
                  </p:oleObj>
                </mc:Choice>
                <mc:Fallback>
                  <p:oleObj name="" r:id="rId1" imgW="421640" imgH="290195" progId="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lum bright="-18002" contrast="36000"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590" cy="4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3" name="对象 21513"/>
            <p:cNvGraphicFramePr>
              <a:graphicFrameLocks noChangeAspect="1"/>
            </p:cNvGraphicFramePr>
            <p:nvPr/>
          </p:nvGraphicFramePr>
          <p:xfrm>
            <a:off x="408" y="135"/>
            <a:ext cx="529" cy="5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0" name="" r:id="rId3" imgW="369570" imgH="381635" progId="">
                    <p:embed/>
                  </p:oleObj>
                </mc:Choice>
                <mc:Fallback>
                  <p:oleObj name="" r:id="rId3" imgW="369570" imgH="381635" progId="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lum bright="-18002" contrast="36000"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08" y="135"/>
                          <a:ext cx="529" cy="54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464" name="文本框 21514"/>
          <p:cNvSpPr/>
          <p:nvPr/>
        </p:nvSpPr>
        <p:spPr>
          <a:xfrm>
            <a:off x="1703389" y="2709865"/>
            <a:ext cx="4824412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4000">
                <a:solidFill>
                  <a:srgbClr val="0563C1"/>
                </a:solidFill>
                <a:sym typeface="Arial" panose="020B0604020202020204" pitchFamily="34" charset="0"/>
              </a:rPr>
              <a:t>现在有（   ）个球</a:t>
            </a:r>
            <a:endParaRPr lang="zh-CN" altLang="en-US" sz="4000">
              <a:solidFill>
                <a:srgbClr val="0563C1"/>
              </a:solidFill>
              <a:sym typeface="Arial" panose="020B0604020202020204" pitchFamily="34" charset="0"/>
            </a:endParaRPr>
          </a:p>
        </p:txBody>
      </p:sp>
      <p:sp>
        <p:nvSpPr>
          <p:cNvPr id="19465" name="文本框 21515"/>
          <p:cNvSpPr/>
          <p:nvPr/>
        </p:nvSpPr>
        <p:spPr>
          <a:xfrm>
            <a:off x="3863977" y="2781302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8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9466" name="文本框 21516"/>
          <p:cNvSpPr/>
          <p:nvPr/>
        </p:nvSpPr>
        <p:spPr>
          <a:xfrm>
            <a:off x="4087813" y="5143500"/>
            <a:ext cx="49688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5400">
                <a:sym typeface="Arial" panose="020B0604020202020204" pitchFamily="34" charset="0"/>
              </a:rPr>
              <a:t>□○□=□ </a:t>
            </a:r>
            <a:endParaRPr lang="zh-CN" altLang="en-US" sz="5400">
              <a:sym typeface="Arial" panose="020B0604020202020204" pitchFamily="34" charset="0"/>
            </a:endParaRPr>
          </a:p>
        </p:txBody>
      </p:sp>
      <p:sp>
        <p:nvSpPr>
          <p:cNvPr id="19467" name="文本框 21517"/>
          <p:cNvSpPr/>
          <p:nvPr/>
        </p:nvSpPr>
        <p:spPr>
          <a:xfrm>
            <a:off x="4335465" y="5292727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4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9468" name="文本框 21518"/>
          <p:cNvSpPr/>
          <p:nvPr/>
        </p:nvSpPr>
        <p:spPr>
          <a:xfrm>
            <a:off x="4322765" y="4500564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7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9469" name="文本框 21519"/>
          <p:cNvSpPr/>
          <p:nvPr/>
        </p:nvSpPr>
        <p:spPr>
          <a:xfrm>
            <a:off x="4854576" y="4478339"/>
            <a:ext cx="7207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3600">
                <a:sym typeface="Arial" panose="020B0604020202020204" pitchFamily="34" charset="0"/>
              </a:rPr>
              <a:t>－</a:t>
            </a:r>
            <a:endParaRPr lang="zh-CN" altLang="en-US" sz="3600">
              <a:sym typeface="Arial" panose="020B0604020202020204" pitchFamily="34" charset="0"/>
            </a:endParaRPr>
          </a:p>
        </p:txBody>
      </p:sp>
      <p:sp>
        <p:nvSpPr>
          <p:cNvPr id="19470" name="文本框 21520"/>
          <p:cNvSpPr/>
          <p:nvPr/>
        </p:nvSpPr>
        <p:spPr>
          <a:xfrm>
            <a:off x="6769102" y="4492627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4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9471" name="文本框 21521"/>
          <p:cNvSpPr/>
          <p:nvPr/>
        </p:nvSpPr>
        <p:spPr>
          <a:xfrm>
            <a:off x="5718177" y="4500564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3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9472" name="文本框 21522"/>
          <p:cNvSpPr/>
          <p:nvPr/>
        </p:nvSpPr>
        <p:spPr>
          <a:xfrm>
            <a:off x="4921251" y="5278440"/>
            <a:ext cx="5175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3200">
                <a:sym typeface="Arial" panose="020B0604020202020204" pitchFamily="34" charset="0"/>
              </a:rPr>
              <a:t>＋</a:t>
            </a: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19473" name="文本框 21523"/>
          <p:cNvSpPr/>
          <p:nvPr/>
        </p:nvSpPr>
        <p:spPr>
          <a:xfrm>
            <a:off x="5664200" y="5292727"/>
            <a:ext cx="425451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4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9474" name="文本框 21524"/>
          <p:cNvSpPr/>
          <p:nvPr/>
        </p:nvSpPr>
        <p:spPr>
          <a:xfrm>
            <a:off x="6781802" y="5284789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8</a:t>
            </a:r>
            <a:endParaRPr lang="en-US" altLang="zh-CN" sz="3600">
              <a:sym typeface="Arial" panose="020B0604020202020204" pitchFamily="34" charset="0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2"/>
          <p:cNvSpPr txBox="1"/>
          <p:nvPr/>
        </p:nvSpPr>
        <p:spPr>
          <a:xfrm>
            <a:off x="906464" y="206375"/>
            <a:ext cx="1500187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板书设计</a:t>
            </a:r>
            <a:endParaRPr lang="zh-CN" altLang="en-US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64"/>
          <p:cNvSpPr>
            <a:spLocks noChangeArrowheads="1"/>
          </p:cNvSpPr>
          <p:nvPr/>
        </p:nvSpPr>
        <p:spPr bwMode="auto">
          <a:xfrm>
            <a:off x="5157470" y="1170942"/>
            <a:ext cx="26930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加减混合</a:t>
            </a:r>
            <a:endParaRPr kumimoji="1" lang="zh-CN" sz="2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3054986" y="4265932"/>
            <a:ext cx="62261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</a:t>
            </a:r>
            <a:r>
              <a:rPr kumimoji="1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从左到右</a:t>
            </a:r>
            <a:endParaRPr kumimoji="1" sz="2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图片 -214748226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7366" y="2121537"/>
            <a:ext cx="3684271" cy="19310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-214748225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3161" y="2171067"/>
            <a:ext cx="3896995" cy="18815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4423" y="4408588"/>
            <a:ext cx="4440908" cy="5553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1123354">
            <a:off x="7303309" y="620057"/>
            <a:ext cx="492435" cy="7363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6251" y="2418288"/>
            <a:ext cx="3190843" cy="2158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784" y="1807290"/>
            <a:ext cx="3359701" cy="136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295"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82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772901" y="10160000"/>
            <a:ext cx="317500" cy="228600"/>
          </a:xfrm>
          <a:prstGeom prst="cube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896600" y="102616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19201" y="1594485"/>
            <a:ext cx="8383905" cy="393763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2"/>
          <p:cNvSpPr txBox="1"/>
          <p:nvPr/>
        </p:nvSpPr>
        <p:spPr>
          <a:xfrm>
            <a:off x="962026" y="198439"/>
            <a:ext cx="1500188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新知导入</a:t>
            </a:r>
            <a:endParaRPr lang="zh-CN" altLang="en-US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3943" y="1938638"/>
            <a:ext cx="87716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猜</a:t>
            </a:r>
            <a:endParaRPr lang="en-US" altLang="zh-CN" sz="5400" b="1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en-US" altLang="zh-CN" sz="5400" b="1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猜</a:t>
            </a:r>
            <a:endParaRPr lang="zh-CN" altLang="en-US" sz="5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63520" y="742952"/>
            <a:ext cx="5638165" cy="5371465"/>
          </a:xfrm>
          <a:prstGeom prst="rect">
            <a:avLst/>
          </a:prstGeom>
        </p:spPr>
      </p:pic>
      <p:sp>
        <p:nvSpPr>
          <p:cNvPr id="2" name="文本框 66"/>
          <p:cNvSpPr txBox="1">
            <a:spLocks noChangeArrowheads="1"/>
          </p:cNvSpPr>
          <p:nvPr/>
        </p:nvSpPr>
        <p:spPr bwMode="auto">
          <a:xfrm>
            <a:off x="4556125" y="1569738"/>
            <a:ext cx="3328987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头顶金冠穿白衫，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双双游在湖中央。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弯着长脖左右看，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有时高飞蓝天上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（打一动物）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9123681" y="4250692"/>
            <a:ext cx="2562225" cy="1414145"/>
          </a:xfrm>
          <a:prstGeom prst="round2Diag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5773" y="5048541"/>
            <a:ext cx="1681627" cy="1699517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75405" y="3982954"/>
            <a:ext cx="1439531" cy="1454844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73423" y="4085908"/>
            <a:ext cx="952500" cy="962633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11850" y="1103222"/>
            <a:ext cx="952500" cy="962633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14938" y="832094"/>
            <a:ext cx="1096247" cy="1107909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418006" y="2875047"/>
            <a:ext cx="1096247" cy="1107909"/>
          </a:xfrm>
          <a:prstGeom prst="rect">
            <a:avLst/>
          </a:prstGeom>
        </p:spPr>
      </p:pic>
      <p:pic>
        <p:nvPicPr>
          <p:cNvPr id="39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1417300" y="108204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对象 8194"/>
          <p:cNvGraphicFramePr>
            <a:graphicFrameLocks noChangeAspect="1"/>
          </p:cNvGraphicFramePr>
          <p:nvPr/>
        </p:nvGraphicFramePr>
        <p:xfrm>
          <a:off x="3216277" y="2420938"/>
          <a:ext cx="5903913" cy="257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1" imgW="4389120" imgH="2341880" progId="">
                  <p:embed/>
                </p:oleObj>
              </mc:Choice>
              <mc:Fallback>
                <p:oleObj name="" r:id="rId1" imgW="4389120" imgH="234188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6003" contrast="42000"/>
                      </a:blip>
                      <a:stretch>
                        <a:fillRect/>
                      </a:stretch>
                    </p:blipFill>
                    <p:spPr>
                      <a:xfrm>
                        <a:off x="3216277" y="2420938"/>
                        <a:ext cx="5903913" cy="25733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" name="文本框 8195"/>
          <p:cNvSpPr/>
          <p:nvPr/>
        </p:nvSpPr>
        <p:spPr>
          <a:xfrm>
            <a:off x="3289301" y="4941888"/>
            <a:ext cx="49688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5400">
                <a:sym typeface="Arial" panose="020B0604020202020204" pitchFamily="34" charset="0"/>
              </a:rPr>
              <a:t>□○□○□=□ </a:t>
            </a:r>
            <a:endParaRPr lang="zh-CN" altLang="en-US" sz="5400">
              <a:sym typeface="Arial" panose="020B0604020202020204" pitchFamily="34" charset="0"/>
            </a:endParaRPr>
          </a:p>
        </p:txBody>
      </p:sp>
      <p:sp>
        <p:nvSpPr>
          <p:cNvPr id="7172" name="文本框 8196"/>
          <p:cNvSpPr/>
          <p:nvPr/>
        </p:nvSpPr>
        <p:spPr>
          <a:xfrm>
            <a:off x="3432175" y="5086352"/>
            <a:ext cx="476251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3300"/>
                </a:solidFill>
                <a:sym typeface="Arial" panose="020B0604020202020204" pitchFamily="34" charset="0"/>
              </a:rPr>
              <a:t>4</a:t>
            </a:r>
            <a:endParaRPr lang="en-US" altLang="zh-CN" sz="3600">
              <a:solidFill>
                <a:srgbClr val="FF3300"/>
              </a:solidFill>
              <a:sym typeface="Arial" panose="020B0604020202020204" pitchFamily="34" charset="0"/>
            </a:endParaRPr>
          </a:p>
        </p:txBody>
      </p:sp>
      <p:sp>
        <p:nvSpPr>
          <p:cNvPr id="7173" name="文本框 8197"/>
          <p:cNvSpPr/>
          <p:nvPr/>
        </p:nvSpPr>
        <p:spPr>
          <a:xfrm>
            <a:off x="4079876" y="5086352"/>
            <a:ext cx="7207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3300"/>
                </a:solidFill>
                <a:sym typeface="Arial" panose="020B0604020202020204" pitchFamily="34" charset="0"/>
              </a:rPr>
              <a:t>+</a:t>
            </a:r>
            <a:endParaRPr lang="en-US" altLang="zh-CN" sz="3600">
              <a:solidFill>
                <a:srgbClr val="FF3300"/>
              </a:solidFill>
              <a:sym typeface="Arial" panose="020B0604020202020204" pitchFamily="34" charset="0"/>
            </a:endParaRPr>
          </a:p>
        </p:txBody>
      </p:sp>
      <p:sp>
        <p:nvSpPr>
          <p:cNvPr id="7174" name="文本框 8198"/>
          <p:cNvSpPr/>
          <p:nvPr/>
        </p:nvSpPr>
        <p:spPr>
          <a:xfrm>
            <a:off x="4873625" y="5086352"/>
            <a:ext cx="4318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3300"/>
                </a:solidFill>
                <a:sym typeface="Arial" panose="020B0604020202020204" pitchFamily="34" charset="0"/>
              </a:rPr>
              <a:t>3</a:t>
            </a:r>
            <a:endParaRPr lang="en-US" altLang="zh-CN" sz="3600">
              <a:solidFill>
                <a:srgbClr val="FF3300"/>
              </a:solidFill>
              <a:sym typeface="Arial" panose="020B0604020202020204" pitchFamily="34" charset="0"/>
            </a:endParaRPr>
          </a:p>
        </p:txBody>
      </p:sp>
      <p:sp>
        <p:nvSpPr>
          <p:cNvPr id="7175" name="文本框 8199"/>
          <p:cNvSpPr/>
          <p:nvPr/>
        </p:nvSpPr>
        <p:spPr>
          <a:xfrm>
            <a:off x="5519739" y="5086352"/>
            <a:ext cx="51752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3300"/>
                </a:solidFill>
                <a:sym typeface="Arial" panose="020B0604020202020204" pitchFamily="34" charset="0"/>
              </a:rPr>
              <a:t>+</a:t>
            </a:r>
            <a:endParaRPr lang="en-US" altLang="zh-CN" sz="3600">
              <a:solidFill>
                <a:srgbClr val="FF3300"/>
              </a:solidFill>
              <a:sym typeface="Arial" panose="020B0604020202020204" pitchFamily="34" charset="0"/>
            </a:endParaRPr>
          </a:p>
        </p:txBody>
      </p:sp>
      <p:sp>
        <p:nvSpPr>
          <p:cNvPr id="7176" name="文本框 8200"/>
          <p:cNvSpPr/>
          <p:nvPr/>
        </p:nvSpPr>
        <p:spPr>
          <a:xfrm>
            <a:off x="6254751" y="5086352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3300"/>
                </a:solidFill>
                <a:sym typeface="Arial" panose="020B0604020202020204" pitchFamily="34" charset="0"/>
              </a:rPr>
              <a:t>2</a:t>
            </a:r>
            <a:endParaRPr lang="en-US" altLang="zh-CN" sz="3600">
              <a:solidFill>
                <a:srgbClr val="FF3300"/>
              </a:solidFill>
              <a:sym typeface="Arial" panose="020B0604020202020204" pitchFamily="34" charset="0"/>
            </a:endParaRPr>
          </a:p>
        </p:txBody>
      </p:sp>
      <p:sp>
        <p:nvSpPr>
          <p:cNvPr id="7177" name="文本框 8201"/>
          <p:cNvSpPr/>
          <p:nvPr/>
        </p:nvSpPr>
        <p:spPr>
          <a:xfrm>
            <a:off x="7378702" y="5086352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3300"/>
                </a:solidFill>
                <a:sym typeface="Arial" panose="020B0604020202020204" pitchFamily="34" charset="0"/>
              </a:rPr>
              <a:t>9</a:t>
            </a:r>
            <a:endParaRPr lang="en-US" altLang="zh-CN" sz="3600">
              <a:solidFill>
                <a:srgbClr val="FF3300"/>
              </a:solidFill>
              <a:sym typeface="Arial" panose="020B0604020202020204" pitchFamily="34" charset="0"/>
            </a:endParaRPr>
          </a:p>
        </p:txBody>
      </p:sp>
      <p:sp>
        <p:nvSpPr>
          <p:cNvPr id="7178" name="文本框 8204"/>
          <p:cNvSpPr/>
          <p:nvPr/>
        </p:nvSpPr>
        <p:spPr>
          <a:xfrm>
            <a:off x="2424113" y="1701800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>
                <a:sym typeface="Arial" panose="020B0604020202020204" pitchFamily="34" charset="0"/>
              </a:rPr>
              <a:t>看图列式。</a:t>
            </a:r>
            <a:endParaRPr lang="en-US" altLang="zh-CN" sz="2800">
              <a:sym typeface="Arial" panose="020B0604020202020204" pitchFamily="34" charset="0"/>
            </a:endParaRPr>
          </a:p>
        </p:txBody>
      </p:sp>
      <p:sp>
        <p:nvSpPr>
          <p:cNvPr id="7179" name="任意多边形 8206"/>
          <p:cNvSpPr/>
          <p:nvPr/>
        </p:nvSpPr>
        <p:spPr>
          <a:xfrm>
            <a:off x="3719514" y="5589590"/>
            <a:ext cx="1409700" cy="503237"/>
          </a:xfrm>
          <a:noFill/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0" name="文本框 8207"/>
          <p:cNvSpPr/>
          <p:nvPr/>
        </p:nvSpPr>
        <p:spPr>
          <a:xfrm>
            <a:off x="4224340" y="5949952"/>
            <a:ext cx="947737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99FF"/>
                </a:solidFill>
                <a:sym typeface="Arial" panose="020B0604020202020204" pitchFamily="34" charset="0"/>
              </a:rPr>
              <a:t>7</a:t>
            </a:r>
            <a:endParaRPr lang="zh-CN" altLang="en-US" sz="3600">
              <a:solidFill>
                <a:srgbClr val="0099FF"/>
              </a:solidFill>
              <a:sym typeface="Arial" panose="020B0604020202020204" pitchFamily="34" charset="0"/>
            </a:endParaRPr>
          </a:p>
        </p:txBody>
      </p:sp>
      <p:sp>
        <p:nvSpPr>
          <p:cNvPr id="7181" name="任意多边形 8208"/>
          <p:cNvSpPr>
            <a:spLocks noChangeArrowheads="1"/>
          </p:cNvSpPr>
          <p:nvPr/>
        </p:nvSpPr>
        <p:spPr bwMode="auto">
          <a:xfrm>
            <a:off x="4656139" y="5661027"/>
            <a:ext cx="1906588" cy="720725"/>
          </a:xfrm>
          <a:custGeom>
            <a:avLst/>
            <a:gdLst>
              <a:gd name="T0" fmla="*/ 0 w 1201"/>
              <a:gd name="T1" fmla="*/ 703583 h 967"/>
              <a:gd name="T2" fmla="*/ 512762 w 1201"/>
              <a:gd name="T3" fmla="*/ 708800 h 967"/>
              <a:gd name="T4" fmla="*/ 1906587 w 1201"/>
              <a:gd name="T5" fmla="*/ 720725 h 967"/>
              <a:gd name="T6" fmla="*/ 1889125 w 1201"/>
              <a:gd name="T7" fmla="*/ 0 h 9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1" h="964">
                <a:moveTo>
                  <a:pt x="0" y="944"/>
                </a:moveTo>
                <a:lnTo>
                  <a:pt x="323" y="951"/>
                </a:lnTo>
                <a:lnTo>
                  <a:pt x="1201" y="967"/>
                </a:lnTo>
                <a:lnTo>
                  <a:pt x="1190" y="0"/>
                </a:lnTo>
              </a:path>
            </a:pathLst>
          </a:custGeom>
          <a:noFill/>
          <a:ln w="38100">
            <a:solidFill>
              <a:schemeClr val="hlink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</a:p>
        </p:txBody>
      </p:sp>
    </p:spTree>
    <p:custDataLst>
      <p:tags r:id="rId3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图片 8499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003801" y="1195390"/>
            <a:ext cx="3744913" cy="2624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4997" name="图片 8499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140200" y="3284540"/>
            <a:ext cx="557213" cy="319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4998" name="文本框 84997"/>
          <p:cNvSpPr txBox="1"/>
          <p:nvPr/>
        </p:nvSpPr>
        <p:spPr>
          <a:xfrm>
            <a:off x="2830514" y="4359276"/>
            <a:ext cx="2912977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4000"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楷体_GB2312" pitchFamily="49" charset="-122"/>
              </a:rPr>
              <a:t>4 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楷体_GB2312" pitchFamily="49" charset="-122"/>
              </a:rPr>
              <a:t>+</a:t>
            </a:r>
            <a:r>
              <a:rPr lang="en-US" altLang="zh-CN" sz="4000"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楷体_GB2312" pitchFamily="49" charset="-122"/>
              </a:rPr>
              <a:t> 3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楷体_GB2312" pitchFamily="49" charset="-122"/>
              </a:rPr>
              <a:t>－</a:t>
            </a:r>
            <a:r>
              <a:rPr lang="en-US" altLang="zh-CN" sz="4000"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楷体_GB2312" pitchFamily="49" charset="-122"/>
              </a:rPr>
              <a:t>2 =</a:t>
            </a:r>
            <a:endParaRPr lang="en-US" altLang="zh-CN" sz="3200">
              <a:effectLst>
                <a:outerShdw blurRad="38100" dist="38100" dir="2700000">
                  <a:srgbClr val="C0C0C0"/>
                </a:outerShdw>
              </a:effectLst>
              <a:latin typeface="Arial Black" panose="020B0A04020102020204" pitchFamily="34" charset="0"/>
              <a:ea typeface="楷体_GB2312" pitchFamily="49" charset="-122"/>
            </a:endParaRPr>
          </a:p>
        </p:txBody>
      </p:sp>
      <p:sp>
        <p:nvSpPr>
          <p:cNvPr id="84999" name="文本框 84998"/>
          <p:cNvSpPr txBox="1"/>
          <p:nvPr/>
        </p:nvSpPr>
        <p:spPr>
          <a:xfrm>
            <a:off x="5724525" y="4343402"/>
            <a:ext cx="5238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楷体_GB2312" pitchFamily="49" charset="-122"/>
              </a:rPr>
              <a:t>5</a:t>
            </a:r>
            <a:endParaRPr lang="en-US" altLang="zh-CN" sz="32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rial Black" panose="020B0A04020102020204" pitchFamily="34" charset="0"/>
              <a:ea typeface="楷体_GB2312" pitchFamily="49" charset="-122"/>
            </a:endParaRPr>
          </a:p>
        </p:txBody>
      </p:sp>
      <p:sp>
        <p:nvSpPr>
          <p:cNvPr id="85000" name="云形标注 84999"/>
          <p:cNvSpPr/>
          <p:nvPr/>
        </p:nvSpPr>
        <p:spPr>
          <a:xfrm>
            <a:off x="2268539" y="5373688"/>
            <a:ext cx="4343400" cy="914400"/>
          </a:xfrm>
          <a:prstGeom prst="cloudCallout">
            <a:avLst>
              <a:gd name="adj1" fmla="val 33333"/>
              <a:gd name="adj2" fmla="val -93056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ctr"/>
            <a:endParaRPr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85003" name="文本框 85002"/>
          <p:cNvSpPr txBox="1"/>
          <p:nvPr/>
        </p:nvSpPr>
        <p:spPr>
          <a:xfrm>
            <a:off x="3054073" y="5254627"/>
            <a:ext cx="3508653" cy="1198563"/>
          </a:xfrm>
          <a:prstGeom prst="rect">
            <a:avLst/>
          </a:prstGeom>
          <a:noFill/>
          <a:ln w="12700">
            <a:noFill/>
          </a:ln>
        </p:spPr>
        <p:txBody>
          <a:bodyPr vert="eaVert">
            <a:spAutoFit/>
          </a:bodyPr>
          <a:lstStyle/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85004" name="文本框 85003"/>
          <p:cNvSpPr txBox="1"/>
          <p:nvPr/>
        </p:nvSpPr>
        <p:spPr>
          <a:xfrm>
            <a:off x="3120788" y="5373688"/>
            <a:ext cx="4062651" cy="1054100"/>
          </a:xfrm>
          <a:prstGeom prst="rect">
            <a:avLst/>
          </a:prstGeom>
          <a:noFill/>
          <a:ln w="12700">
            <a:noFill/>
          </a:ln>
        </p:spPr>
        <p:txBody>
          <a:bodyPr vert="eaVert">
            <a:spAutoFit/>
          </a:bodyPr>
          <a:lstStyle/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endParaRPr lang="en-US" altLang="zh-CN">
              <a:latin typeface="Times New Roman" panose="02020603050405020304" pitchFamily="18" charset="0"/>
            </a:endParaRPr>
          </a:p>
          <a:p>
            <a:r>
              <a:rPr lang="en-US" altLang="zh-CN">
                <a:latin typeface="Times New Roman" panose="02020603050405020304" pitchFamily="18" charset="0"/>
              </a:rPr>
              <a:t> </a:t>
            </a:r>
            <a:r>
              <a:rPr lang="zh-CN" altLang="en-US">
                <a:latin typeface="Times New Roman" panose="02020603050405020304" pitchFamily="18" charset="0"/>
              </a:rPr>
              <a:t>  </a:t>
            </a:r>
            <a:endParaRPr lang="zh-CN" altLang="en-US">
              <a:latin typeface="Times New Roman" panose="02020603050405020304" pitchFamily="18" charset="0"/>
            </a:endParaRPr>
          </a:p>
          <a:p>
            <a:r>
              <a:rPr lang="zh-CN" altLang="en-US">
                <a:latin typeface="Times New Roman" panose="02020603050405020304" pitchFamily="18" charset="0"/>
              </a:rPr>
              <a:t> </a:t>
            </a:r>
            <a:endParaRPr lang="zh-CN" altLang="en-US">
              <a:latin typeface="Times New Roman" panose="02020603050405020304" pitchFamily="18" charset="0"/>
            </a:endParaRPr>
          </a:p>
          <a:p>
            <a:r>
              <a:rPr lang="zh-CN" altLang="en-US">
                <a:latin typeface="Times New Roman" panose="02020603050405020304" pitchFamily="18" charset="0"/>
              </a:rPr>
              <a:t> </a:t>
            </a:r>
            <a:endParaRPr lang="zh-CN" altLang="en-US">
              <a:latin typeface="Times New Roman" panose="02020603050405020304" pitchFamily="18" charset="0"/>
            </a:endParaRPr>
          </a:p>
          <a:p>
            <a:r>
              <a:rPr lang="zh-CN" altLang="en-US">
                <a:latin typeface="Times New Roman" panose="02020603050405020304" pitchFamily="18" charset="0"/>
              </a:rPr>
              <a:t>  </a:t>
            </a:r>
            <a:endParaRPr lang="zh-CN" altLang="en-US">
              <a:latin typeface="Times New Roman" panose="02020603050405020304" pitchFamily="18" charset="0"/>
            </a:endParaRPr>
          </a:p>
        </p:txBody>
      </p:sp>
      <p:pic>
        <p:nvPicPr>
          <p:cNvPr id="85007" name="图片 8500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5290" y="1125540"/>
            <a:ext cx="3671887" cy="2922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/>
      <p:bldP spid="84999" grpId="0"/>
      <p:bldP spid="85000" grpId="0" animBg="1"/>
      <p:bldP spid="850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对象 13315"/>
          <p:cNvGraphicFramePr>
            <a:graphicFrameLocks noChangeAspect="1"/>
          </p:cNvGraphicFramePr>
          <p:nvPr/>
        </p:nvGraphicFramePr>
        <p:xfrm>
          <a:off x="839788" y="1916115"/>
          <a:ext cx="4679951" cy="285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" r:id="rId1" imgW="2981960" imgH="1820545" progId="">
                  <p:embed/>
                </p:oleObj>
              </mc:Choice>
              <mc:Fallback>
                <p:oleObj name="" r:id="rId1" imgW="2981960" imgH="1820545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12003" contrast="24000"/>
                      </a:blip>
                      <a:stretch>
                        <a:fillRect/>
                      </a:stretch>
                    </p:blipFill>
                    <p:spPr>
                      <a:xfrm>
                        <a:off x="839788" y="1916115"/>
                        <a:ext cx="4679951" cy="28590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文本框 13316"/>
          <p:cNvSpPr/>
          <p:nvPr/>
        </p:nvSpPr>
        <p:spPr>
          <a:xfrm>
            <a:off x="5519739" y="3500439"/>
            <a:ext cx="4824412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4000">
                <a:solidFill>
                  <a:srgbClr val="0563C1"/>
                </a:solidFill>
                <a:sym typeface="Arial" panose="020B0604020202020204" pitchFamily="34" charset="0"/>
              </a:rPr>
              <a:t>原来有（   ）只鹅</a:t>
            </a:r>
            <a:endParaRPr lang="zh-CN" altLang="en-US" sz="4000">
              <a:solidFill>
                <a:srgbClr val="0563C1"/>
              </a:solidFill>
              <a:sym typeface="Arial" panose="020B0604020202020204" pitchFamily="34" charset="0"/>
            </a:endParaRPr>
          </a:p>
        </p:txBody>
      </p:sp>
      <p:sp>
        <p:nvSpPr>
          <p:cNvPr id="11268" name="文本框 13317"/>
          <p:cNvSpPr/>
          <p:nvPr/>
        </p:nvSpPr>
        <p:spPr>
          <a:xfrm>
            <a:off x="5519739" y="4292602"/>
            <a:ext cx="4824412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4000">
                <a:solidFill>
                  <a:srgbClr val="0563C1"/>
                </a:solidFill>
                <a:sym typeface="Arial" panose="020B0604020202020204" pitchFamily="34" charset="0"/>
              </a:rPr>
              <a:t>飞来了（   ）只鹅</a:t>
            </a:r>
            <a:endParaRPr lang="zh-CN" altLang="en-US" sz="4000">
              <a:solidFill>
                <a:srgbClr val="0563C1"/>
              </a:solidFill>
              <a:sym typeface="Arial" panose="020B0604020202020204" pitchFamily="34" charset="0"/>
            </a:endParaRPr>
          </a:p>
        </p:txBody>
      </p:sp>
      <p:sp>
        <p:nvSpPr>
          <p:cNvPr id="11269" name="文本框 13318"/>
          <p:cNvSpPr/>
          <p:nvPr/>
        </p:nvSpPr>
        <p:spPr>
          <a:xfrm>
            <a:off x="7608888" y="3532189"/>
            <a:ext cx="360363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4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1270" name="文本框 13320"/>
          <p:cNvSpPr/>
          <p:nvPr/>
        </p:nvSpPr>
        <p:spPr>
          <a:xfrm>
            <a:off x="7680326" y="4340227"/>
            <a:ext cx="358775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3</a:t>
            </a:r>
            <a:endParaRPr lang="en-US" altLang="zh-CN" sz="3600">
              <a:sym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对象 14339"/>
          <p:cNvGraphicFramePr>
            <a:graphicFrameLocks noChangeAspect="1"/>
          </p:cNvGraphicFramePr>
          <p:nvPr/>
        </p:nvGraphicFramePr>
        <p:xfrm>
          <a:off x="1919288" y="1485902"/>
          <a:ext cx="5110163" cy="315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9613900" imgH="5930900" progId="">
                  <p:embed/>
                </p:oleObj>
              </mc:Choice>
              <mc:Fallback>
                <p:oleObj name="" r:id="rId1" imgW="9613900" imgH="59309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12003" contrast="36000"/>
                      </a:blip>
                      <a:stretch>
                        <a:fillRect/>
                      </a:stretch>
                    </p:blipFill>
                    <p:spPr>
                      <a:xfrm>
                        <a:off x="1919288" y="1485902"/>
                        <a:ext cx="5110163" cy="3152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文本框 14340"/>
          <p:cNvSpPr/>
          <p:nvPr/>
        </p:nvSpPr>
        <p:spPr>
          <a:xfrm>
            <a:off x="2855914" y="4652965"/>
            <a:ext cx="756126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4000">
                <a:solidFill>
                  <a:srgbClr val="0563C1"/>
                </a:solidFill>
                <a:sym typeface="Arial" panose="020B0604020202020204" pitchFamily="34" charset="0"/>
              </a:rPr>
              <a:t>过了一会儿飞走了（   ）只鹅</a:t>
            </a:r>
            <a:endParaRPr lang="zh-CN" altLang="en-US" sz="4000">
              <a:solidFill>
                <a:srgbClr val="0563C1"/>
              </a:solidFill>
              <a:sym typeface="Arial" panose="020B0604020202020204" pitchFamily="34" charset="0"/>
            </a:endParaRPr>
          </a:p>
        </p:txBody>
      </p:sp>
      <p:sp>
        <p:nvSpPr>
          <p:cNvPr id="12292" name="文本框 14341"/>
          <p:cNvSpPr/>
          <p:nvPr/>
        </p:nvSpPr>
        <p:spPr>
          <a:xfrm>
            <a:off x="5880100" y="5518152"/>
            <a:ext cx="39608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7330" indent="-227330" algn="l" defTabSz="91313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7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45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17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89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6130" indent="-227330" algn="l" defTabSz="91313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4000">
                <a:solidFill>
                  <a:srgbClr val="0563C1"/>
                </a:solidFill>
                <a:sym typeface="Arial" panose="020B0604020202020204" pitchFamily="34" charset="0"/>
              </a:rPr>
              <a:t>还有（   ）只鹅</a:t>
            </a:r>
            <a:endParaRPr lang="zh-CN" altLang="en-US" sz="4000">
              <a:solidFill>
                <a:srgbClr val="0563C1"/>
              </a:solidFill>
              <a:sym typeface="Arial" panose="020B0604020202020204" pitchFamily="34" charset="0"/>
            </a:endParaRPr>
          </a:p>
        </p:txBody>
      </p:sp>
      <p:graphicFrame>
        <p:nvGraphicFramePr>
          <p:cNvPr id="12293" name="对象 14342"/>
          <p:cNvGraphicFramePr>
            <a:graphicFrameLocks noChangeAspect="1"/>
          </p:cNvGraphicFramePr>
          <p:nvPr/>
        </p:nvGraphicFramePr>
        <p:xfrm>
          <a:off x="6096002" y="1628775"/>
          <a:ext cx="1984375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1983740" imgH="1487170" progId="">
                  <p:embed/>
                </p:oleObj>
              </mc:Choice>
              <mc:Fallback>
                <p:oleObj name="" r:id="rId3" imgW="1983740" imgH="148717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4002" contrast="24000"/>
                      </a:blip>
                      <a:stretch>
                        <a:fillRect/>
                      </a:stretch>
                    </p:blipFill>
                    <p:spPr>
                      <a:xfrm>
                        <a:off x="6096002" y="1628775"/>
                        <a:ext cx="1984375" cy="1487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文本框 14343"/>
          <p:cNvSpPr/>
          <p:nvPr/>
        </p:nvSpPr>
        <p:spPr>
          <a:xfrm>
            <a:off x="7464426" y="4652964"/>
            <a:ext cx="576263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2</a:t>
            </a:r>
            <a:endParaRPr lang="en-US" altLang="zh-CN" sz="3600">
              <a:sym typeface="Arial" panose="020B0604020202020204" pitchFamily="34" charset="0"/>
            </a:endParaRPr>
          </a:p>
        </p:txBody>
      </p:sp>
      <p:sp>
        <p:nvSpPr>
          <p:cNvPr id="12295" name="文本框 14344"/>
          <p:cNvSpPr/>
          <p:nvPr/>
        </p:nvSpPr>
        <p:spPr>
          <a:xfrm>
            <a:off x="7464426" y="5518152"/>
            <a:ext cx="430213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ym typeface="Arial" panose="020B0604020202020204" pitchFamily="34" charset="0"/>
              </a:rPr>
              <a:t>5</a:t>
            </a:r>
            <a:endParaRPr lang="en-US" altLang="zh-CN" sz="3600">
              <a:sym typeface="Arial" panose="020B0604020202020204" pitchFamily="34" charset="0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2"/>
          <p:cNvSpPr txBox="1"/>
          <p:nvPr/>
        </p:nvSpPr>
        <p:spPr>
          <a:xfrm>
            <a:off x="914401" y="198439"/>
            <a:ext cx="1500188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603376" y="813437"/>
            <a:ext cx="9368155" cy="3215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50"/>
          <p:cNvGrpSpPr/>
          <p:nvPr/>
        </p:nvGrpSpPr>
        <p:grpSpPr>
          <a:xfrm>
            <a:off x="681356" y="4401389"/>
            <a:ext cx="5881688" cy="2286001"/>
            <a:chOff x="1686" y="2126"/>
            <a:chExt cx="3705" cy="1440"/>
          </a:xfrm>
        </p:grpSpPr>
        <p:pic>
          <p:nvPicPr>
            <p:cNvPr id="10272" name="Picture 31" descr="未标题-9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1686" y="2270"/>
              <a:ext cx="922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73" name="AutoShape 27"/>
            <p:cNvSpPr>
              <a:spLocks noChangeArrowheads="1"/>
            </p:cNvSpPr>
            <p:nvPr/>
          </p:nvSpPr>
          <p:spPr bwMode="auto">
            <a:xfrm>
              <a:off x="2519" y="2126"/>
              <a:ext cx="2872" cy="965"/>
            </a:xfrm>
            <a:prstGeom prst="wedgeRoundRectCallout">
              <a:avLst>
                <a:gd name="adj1" fmla="val -56273"/>
                <a:gd name="adj2" fmla="val 24806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Tx/>
                <a:buNone/>
              </a:pP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湖里原来有4只天鹅，飞走了2只后，又飞来了3只。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3100" name="Picture 6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87025" y="4530725"/>
            <a:ext cx="1386840" cy="2061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AutoShape 27"/>
          <p:cNvSpPr>
            <a:spLocks noChangeArrowheads="1"/>
          </p:cNvSpPr>
          <p:nvPr/>
        </p:nvSpPr>
        <p:spPr bwMode="auto">
          <a:xfrm>
            <a:off x="7141210" y="4629786"/>
            <a:ext cx="3140711" cy="817245"/>
          </a:xfrm>
          <a:prstGeom prst="wedgeRoundRectCallout">
            <a:avLst>
              <a:gd name="adj1" fmla="val 59441"/>
              <a:gd name="adj2" fmla="val 23054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湖里有几只天鹅？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192"/>
</p:tagLst>
</file>

<file path=ppt/tags/tag2.xml><?xml version="1.0" encoding="utf-8"?>
<p:tagLst xmlns:p="http://schemas.openxmlformats.org/presentationml/2006/main">
  <p:tag name="KSO_WM_TEMPLATE_CATEGORY" val="custom"/>
  <p:tag name="KSO_WM_TEMPLATE_INDEX" val="192"/>
</p:tagLst>
</file>

<file path=ppt/tags/tag3.xml><?xml version="1.0" encoding="utf-8"?>
<p:tagLst xmlns:p="http://schemas.openxmlformats.org/presentationml/2006/main">
  <p:tag name="KSO_WM_TEMPLATE_CATEGORY" val="custom"/>
  <p:tag name="KSO_WM_TEMPLATE_INDEX" val="192"/>
</p:tagLst>
</file>

<file path=ppt/tags/tag4.xml><?xml version="1.0" encoding="utf-8"?>
<p:tagLst xmlns:p="http://schemas.openxmlformats.org/presentationml/2006/main">
  <p:tag name="KSO_WM_TEMPLATE_CATEGORY" val="custom"/>
  <p:tag name="KSO_WM_TEMPLATE_INDEX" val="192"/>
</p:tagLst>
</file>

<file path=ppt/tags/tag5.xml><?xml version="1.0" encoding="utf-8"?>
<p:tagLst xmlns:p="http://schemas.openxmlformats.org/presentationml/2006/main">
  <p:tag name="KSO_WM_TEMPLATE_CATEGORY" val="custom"/>
  <p:tag name="KSO_WM_TEMPLATE_INDEX" val="192"/>
</p:tagLst>
</file>

<file path=ppt/tags/tag6.xml><?xml version="1.0" encoding="utf-8"?>
<p:tagLst xmlns:p="http://schemas.openxmlformats.org/presentationml/2006/main">
  <p:tag name="KSO_WM_TEMPLATE_CATEGORY" val="custom"/>
  <p:tag name="KSO_WM_TEMPLATE_INDEX" val="192"/>
</p:tagLst>
</file>

<file path=ppt/tags/tag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556</Words>
  <Application>WPS 演示</Application>
  <PresentationFormat>自定义</PresentationFormat>
  <Paragraphs>225</Paragraphs>
  <Slides>19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Calibri</vt:lpstr>
      <vt:lpstr>Arial Black</vt:lpstr>
      <vt:lpstr>楷体_GB2312</vt:lpstr>
      <vt:lpstr>新宋体</vt:lpstr>
      <vt:lpstr>Times New Roman</vt:lpstr>
      <vt:lpstr>Arial Unicode MS</vt:lpstr>
      <vt:lpstr>方正楷体简体</vt:lpstr>
      <vt:lpstr>楷体</vt:lpstr>
      <vt:lpstr>华文新魏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《加减混合》6-10的认识和加减法PPT优质课件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2022-05-26T10:07:00Z</cp:lastPrinted>
  <dcterms:created xsi:type="dcterms:W3CDTF">2022-05-26T10:07:00Z</dcterms:created>
  <dcterms:modified xsi:type="dcterms:W3CDTF">2023-10-26T07:37:34Z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EB7E2409520D4CE3879B82DDAA179387_12</vt:lpwstr>
  </property>
  <property fmtid="{D5CDD505-2E9C-101B-9397-08002B2CF9AE}" pid="7" name="KSOProductBuildVer">
    <vt:lpwstr>2052-12.1.0.15712</vt:lpwstr>
  </property>
</Properties>
</file>