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12" r:id="rId3"/>
    <p:sldId id="348" r:id="rId4"/>
    <p:sldId id="333" r:id="rId5"/>
    <p:sldId id="263" r:id="rId7"/>
    <p:sldId id="258" r:id="rId8"/>
    <p:sldId id="313" r:id="rId9"/>
    <p:sldId id="261" r:id="rId10"/>
    <p:sldId id="314" r:id="rId11"/>
    <p:sldId id="336" r:id="rId12"/>
    <p:sldId id="337" r:id="rId13"/>
    <p:sldId id="334" r:id="rId14"/>
    <p:sldId id="338" r:id="rId15"/>
    <p:sldId id="339" r:id="rId16"/>
    <p:sldId id="266" r:id="rId17"/>
    <p:sldId id="340" r:id="rId18"/>
    <p:sldId id="265" r:id="rId19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1098" autoAdjust="0"/>
  </p:normalViewPr>
  <p:slideViewPr>
    <p:cSldViewPr snapToGrid="0">
      <p:cViewPr>
        <p:scale>
          <a:sx n="70" d="100"/>
          <a:sy n="70" d="100"/>
        </p:scale>
        <p:origin x="-2100" y="-8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30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矩形 7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EE6F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 userDrawn="1"/>
          </p:nvGrpSpPr>
          <p:grpSpPr>
            <a:xfrm>
              <a:off x="308942" y="0"/>
              <a:ext cx="11574117" cy="6858000"/>
              <a:chOff x="325236" y="1866900"/>
              <a:chExt cx="11574117" cy="6858000"/>
            </a:xfrm>
          </p:grpSpPr>
          <p:sp>
            <p:nvSpPr>
              <p:cNvPr id="10" name="矩形 9"/>
              <p:cNvSpPr/>
              <p:nvPr userDrawn="1"/>
            </p:nvSpPr>
            <p:spPr>
              <a:xfrm>
                <a:off x="325236" y="1866900"/>
                <a:ext cx="98627" cy="6858000"/>
              </a:xfrm>
              <a:prstGeom prst="rect">
                <a:avLst/>
              </a:prstGeom>
              <a:solidFill>
                <a:srgbClr val="BBED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 userDrawn="1"/>
            </p:nvSpPr>
            <p:spPr>
              <a:xfrm>
                <a:off x="962763" y="1866900"/>
                <a:ext cx="98627" cy="6858000"/>
              </a:xfrm>
              <a:prstGeom prst="rect">
                <a:avLst/>
              </a:prstGeom>
              <a:solidFill>
                <a:srgbClr val="BBED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 userDrawn="1"/>
            </p:nvSpPr>
            <p:spPr>
              <a:xfrm>
                <a:off x="1600290" y="1866900"/>
                <a:ext cx="98627" cy="6858000"/>
              </a:xfrm>
              <a:prstGeom prst="rect">
                <a:avLst/>
              </a:prstGeom>
              <a:solidFill>
                <a:srgbClr val="BBED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 userDrawn="1"/>
            </p:nvSpPr>
            <p:spPr>
              <a:xfrm>
                <a:off x="2237817" y="1866900"/>
                <a:ext cx="98627" cy="6858000"/>
              </a:xfrm>
              <a:prstGeom prst="rect">
                <a:avLst/>
              </a:prstGeom>
              <a:solidFill>
                <a:srgbClr val="BBED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 userDrawn="1"/>
            </p:nvSpPr>
            <p:spPr>
              <a:xfrm>
                <a:off x="4150398" y="1866900"/>
                <a:ext cx="98627" cy="6858000"/>
              </a:xfrm>
              <a:prstGeom prst="rect">
                <a:avLst/>
              </a:prstGeom>
              <a:solidFill>
                <a:srgbClr val="BBED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 userDrawn="1"/>
            </p:nvSpPr>
            <p:spPr>
              <a:xfrm>
                <a:off x="4787925" y="1866900"/>
                <a:ext cx="98627" cy="6858000"/>
              </a:xfrm>
              <a:prstGeom prst="rect">
                <a:avLst/>
              </a:prstGeom>
              <a:solidFill>
                <a:srgbClr val="BBED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矩形 15"/>
              <p:cNvSpPr/>
              <p:nvPr userDrawn="1"/>
            </p:nvSpPr>
            <p:spPr>
              <a:xfrm>
                <a:off x="5425452" y="1866900"/>
                <a:ext cx="98627" cy="6858000"/>
              </a:xfrm>
              <a:prstGeom prst="rect">
                <a:avLst/>
              </a:prstGeom>
              <a:solidFill>
                <a:srgbClr val="BBED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 userDrawn="1"/>
            </p:nvSpPr>
            <p:spPr>
              <a:xfrm>
                <a:off x="6062979" y="1866900"/>
                <a:ext cx="98627" cy="6858000"/>
              </a:xfrm>
              <a:prstGeom prst="rect">
                <a:avLst/>
              </a:prstGeom>
              <a:solidFill>
                <a:srgbClr val="BBED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 userDrawn="1"/>
            </p:nvSpPr>
            <p:spPr>
              <a:xfrm>
                <a:off x="6700506" y="1866900"/>
                <a:ext cx="98627" cy="6858000"/>
              </a:xfrm>
              <a:prstGeom prst="rect">
                <a:avLst/>
              </a:prstGeom>
              <a:solidFill>
                <a:srgbClr val="BBED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 userDrawn="1"/>
            </p:nvSpPr>
            <p:spPr>
              <a:xfrm>
                <a:off x="7338033" y="1866900"/>
                <a:ext cx="98627" cy="6858000"/>
              </a:xfrm>
              <a:prstGeom prst="rect">
                <a:avLst/>
              </a:prstGeom>
              <a:solidFill>
                <a:srgbClr val="BBED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 userDrawn="1"/>
            </p:nvSpPr>
            <p:spPr>
              <a:xfrm>
                <a:off x="7975560" y="1866900"/>
                <a:ext cx="98627" cy="6858000"/>
              </a:xfrm>
              <a:prstGeom prst="rect">
                <a:avLst/>
              </a:prstGeom>
              <a:solidFill>
                <a:srgbClr val="BBED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 userDrawn="1"/>
            </p:nvSpPr>
            <p:spPr>
              <a:xfrm>
                <a:off x="8613087" y="1866900"/>
                <a:ext cx="98627" cy="6858000"/>
              </a:xfrm>
              <a:prstGeom prst="rect">
                <a:avLst/>
              </a:prstGeom>
              <a:solidFill>
                <a:srgbClr val="BBED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 userDrawn="1"/>
            </p:nvSpPr>
            <p:spPr>
              <a:xfrm>
                <a:off x="9250614" y="1866900"/>
                <a:ext cx="98627" cy="6858000"/>
              </a:xfrm>
              <a:prstGeom prst="rect">
                <a:avLst/>
              </a:prstGeom>
              <a:solidFill>
                <a:srgbClr val="BBED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 userDrawn="1"/>
            </p:nvSpPr>
            <p:spPr>
              <a:xfrm>
                <a:off x="9888141" y="1866900"/>
                <a:ext cx="98627" cy="6858000"/>
              </a:xfrm>
              <a:prstGeom prst="rect">
                <a:avLst/>
              </a:prstGeom>
              <a:solidFill>
                <a:srgbClr val="BBED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 userDrawn="1"/>
            </p:nvSpPr>
            <p:spPr>
              <a:xfrm>
                <a:off x="10525668" y="1866900"/>
                <a:ext cx="98627" cy="6858000"/>
              </a:xfrm>
              <a:prstGeom prst="rect">
                <a:avLst/>
              </a:prstGeom>
              <a:solidFill>
                <a:srgbClr val="BBED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矩形 24"/>
              <p:cNvSpPr/>
              <p:nvPr userDrawn="1"/>
            </p:nvSpPr>
            <p:spPr>
              <a:xfrm>
                <a:off x="11163195" y="1866900"/>
                <a:ext cx="98627" cy="6858000"/>
              </a:xfrm>
              <a:prstGeom prst="rect">
                <a:avLst/>
              </a:prstGeom>
              <a:solidFill>
                <a:srgbClr val="BBED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 userDrawn="1"/>
            </p:nvSpPr>
            <p:spPr>
              <a:xfrm>
                <a:off x="2875344" y="1866900"/>
                <a:ext cx="98627" cy="6858000"/>
              </a:xfrm>
              <a:prstGeom prst="rect">
                <a:avLst/>
              </a:prstGeom>
              <a:solidFill>
                <a:srgbClr val="BBED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 userDrawn="1"/>
            </p:nvSpPr>
            <p:spPr>
              <a:xfrm>
                <a:off x="3512871" y="1866900"/>
                <a:ext cx="98627" cy="6858000"/>
              </a:xfrm>
              <a:prstGeom prst="rect">
                <a:avLst/>
              </a:prstGeom>
              <a:solidFill>
                <a:srgbClr val="BBED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 userDrawn="1"/>
            </p:nvSpPr>
            <p:spPr>
              <a:xfrm>
                <a:off x="11800726" y="1866900"/>
                <a:ext cx="98627" cy="6858000"/>
              </a:xfrm>
              <a:prstGeom prst="rect">
                <a:avLst/>
              </a:prstGeom>
              <a:solidFill>
                <a:srgbClr val="BBEDF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29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2.wav"/><Relationship Id="rId4" Type="http://schemas.openxmlformats.org/officeDocument/2006/relationships/tags" Target="../tags/tag21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png"/><Relationship Id="rId8" Type="http://schemas.openxmlformats.org/officeDocument/2006/relationships/image" Target="../media/image20.png"/><Relationship Id="rId7" Type="http://schemas.microsoft.com/office/2007/relationships/hdphoto" Target="../media/image19.wdp"/><Relationship Id="rId6" Type="http://schemas.openxmlformats.org/officeDocument/2006/relationships/image" Target="../media/image18.png"/><Relationship Id="rId5" Type="http://schemas.microsoft.com/office/2007/relationships/hdphoto" Target="../media/image5.wdp"/><Relationship Id="rId4" Type="http://schemas.openxmlformats.org/officeDocument/2006/relationships/image" Target="../media/image4.png"/><Relationship Id="rId3" Type="http://schemas.openxmlformats.org/officeDocument/2006/relationships/image" Target="../media/image23.png"/><Relationship Id="rId2" Type="http://schemas.openxmlformats.org/officeDocument/2006/relationships/image" Target="../media/image17.png"/><Relationship Id="rId13" Type="http://schemas.openxmlformats.org/officeDocument/2006/relationships/notesSlide" Target="../notesSlides/notesSlide9.xml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22.xml"/><Relationship Id="rId10" Type="http://schemas.openxmlformats.org/officeDocument/2006/relationships/image" Target="../media/image22.png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2.wav"/><Relationship Id="rId4" Type="http://schemas.openxmlformats.org/officeDocument/2006/relationships/tags" Target="../tags/tag23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6.xml"/><Relationship Id="rId3" Type="http://schemas.microsoft.com/office/2007/relationships/hdphoto" Target="../media/image26.wdp"/><Relationship Id="rId2" Type="http://schemas.openxmlformats.org/officeDocument/2006/relationships/image" Target="../media/image25.png"/><Relationship Id="rId1" Type="http://schemas.openxmlformats.org/officeDocument/2006/relationships/tags" Target="../tags/tag25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8.xml"/><Relationship Id="rId4" Type="http://schemas.openxmlformats.org/officeDocument/2006/relationships/image" Target="../media/image27.jpeg"/><Relationship Id="rId3" Type="http://schemas.microsoft.com/office/2007/relationships/hdphoto" Target="../media/image26.wdp"/><Relationship Id="rId2" Type="http://schemas.openxmlformats.org/officeDocument/2006/relationships/image" Target="../media/image25.png"/><Relationship Id="rId1" Type="http://schemas.openxmlformats.org/officeDocument/2006/relationships/tags" Target="../tags/tag27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29.xml"/><Relationship Id="rId1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11.png"/><Relationship Id="rId4" Type="http://schemas.openxmlformats.org/officeDocument/2006/relationships/tags" Target="../tags/tag2.xml"/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tags" Target="../tags/tag12.xml"/><Relationship Id="rId2" Type="http://schemas.openxmlformats.org/officeDocument/2006/relationships/image" Target="../media/image9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2.wav"/><Relationship Id="rId4" Type="http://schemas.openxmlformats.org/officeDocument/2006/relationships/tags" Target="../tags/tag13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.xml"/><Relationship Id="rId3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21.png"/><Relationship Id="rId7" Type="http://schemas.openxmlformats.org/officeDocument/2006/relationships/image" Target="../media/image20.png"/><Relationship Id="rId6" Type="http://schemas.microsoft.com/office/2007/relationships/hdphoto" Target="../media/image19.wdp"/><Relationship Id="rId5" Type="http://schemas.openxmlformats.org/officeDocument/2006/relationships/image" Target="../media/image18.png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1.xml"/><Relationship Id="rId10" Type="http://schemas.openxmlformats.org/officeDocument/2006/relationships/tags" Target="../tags/tag15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22.png"/><Relationship Id="rId7" Type="http://schemas.openxmlformats.org/officeDocument/2006/relationships/image" Target="../media/image21.png"/><Relationship Id="rId6" Type="http://schemas.openxmlformats.org/officeDocument/2006/relationships/image" Target="../media/image24.png"/><Relationship Id="rId5" Type="http://schemas.microsoft.com/office/2007/relationships/hdphoto" Target="../media/image19.wdp"/><Relationship Id="rId4" Type="http://schemas.openxmlformats.org/officeDocument/2006/relationships/image" Target="../media/image18.pn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3" Type="http://schemas.openxmlformats.org/officeDocument/2006/relationships/notesSlide" Target="../notesSlides/notesSlide6.xml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19.xml"/><Relationship Id="rId10" Type="http://schemas.openxmlformats.org/officeDocument/2006/relationships/image" Target="../media/image17.png"/><Relationship Id="rId1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407731" y="476250"/>
            <a:ext cx="11376541" cy="6026298"/>
            <a:chOff x="574159" y="476250"/>
            <a:chExt cx="11015330" cy="6026298"/>
          </a:xfrm>
        </p:grpSpPr>
        <p:sp>
          <p:nvSpPr>
            <p:cNvPr id="13" name="矩形 12"/>
            <p:cNvSpPr/>
            <p:nvPr/>
          </p:nvSpPr>
          <p:spPr>
            <a:xfrm>
              <a:off x="695325" y="476250"/>
              <a:ext cx="10801350" cy="5905500"/>
            </a:xfrm>
            <a:prstGeom prst="rect">
              <a:avLst/>
            </a:prstGeom>
            <a:solidFill>
              <a:srgbClr val="125B6C"/>
            </a:solidFill>
            <a:ln w="76200">
              <a:gradFill flip="none" rotWithShape="1">
                <a:gsLst>
                  <a:gs pos="0">
                    <a:srgbClr val="DD9359"/>
                  </a:gs>
                  <a:gs pos="49500">
                    <a:srgbClr val="DF9763"/>
                  </a:gs>
                  <a:gs pos="100000">
                    <a:srgbClr val="DE935B"/>
                  </a:gs>
                </a:gsLst>
                <a:lin ang="162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574159" y="6294474"/>
              <a:ext cx="11015330" cy="208074"/>
            </a:xfrm>
            <a:prstGeom prst="roundRect">
              <a:avLst>
                <a:gd name="adj" fmla="val 20174"/>
              </a:avLst>
            </a:prstGeom>
            <a:solidFill>
              <a:srgbClr val="CD89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679376" y="6221080"/>
              <a:ext cx="10833248" cy="80192"/>
            </a:xfrm>
            <a:prstGeom prst="rect">
              <a:avLst/>
            </a:prstGeom>
            <a:solidFill>
              <a:srgbClr val="9E724F"/>
            </a:solidFill>
            <a:ln w="28575">
              <a:solidFill>
                <a:srgbClr val="9E724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34148" y="0"/>
            <a:ext cx="1066800" cy="2530178"/>
            <a:chOff x="3636334" y="1351887"/>
            <a:chExt cx="1066800" cy="2530178"/>
          </a:xfrm>
        </p:grpSpPr>
        <p:cxnSp>
          <p:nvCxnSpPr>
            <p:cNvPr id="21" name="直接连接符 20"/>
            <p:cNvCxnSpPr/>
            <p:nvPr/>
          </p:nvCxnSpPr>
          <p:spPr>
            <a:xfrm flipH="1" flipV="1">
              <a:off x="4169734" y="1351887"/>
              <a:ext cx="0" cy="126431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圆角矩形 17"/>
            <p:cNvSpPr/>
            <p:nvPr/>
          </p:nvSpPr>
          <p:spPr>
            <a:xfrm>
              <a:off x="4030034" y="2565400"/>
              <a:ext cx="279400" cy="36416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5000">
                  <a:schemeClr val="bg1">
                    <a:lumMod val="50000"/>
                  </a:schemeClr>
                </a:gs>
                <a:gs pos="36000">
                  <a:schemeClr val="bg1">
                    <a:lumMod val="85000"/>
                  </a:schemeClr>
                </a:gs>
                <a:gs pos="65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3909384" y="3060854"/>
              <a:ext cx="520700" cy="56234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glow rad="139700">
                <a:srgbClr val="EBF9FC">
                  <a:alpha val="14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饼形 16"/>
            <p:cNvSpPr/>
            <p:nvPr/>
          </p:nvSpPr>
          <p:spPr>
            <a:xfrm rot="5400000">
              <a:off x="3636334" y="2815265"/>
              <a:ext cx="1066800" cy="1066800"/>
            </a:xfrm>
            <a:prstGeom prst="pie">
              <a:avLst>
                <a:gd name="adj1" fmla="val 5485926"/>
                <a:gd name="adj2" fmla="val 16200000"/>
              </a:avLst>
            </a:prstGeom>
            <a:gradFill flip="none" rotWithShape="1">
              <a:gsLst>
                <a:gs pos="0">
                  <a:schemeClr val="accent3">
                    <a:lumMod val="20000"/>
                    <a:lumOff val="80000"/>
                  </a:schemeClr>
                </a:gs>
                <a:gs pos="5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291052" y="0"/>
            <a:ext cx="1066800" cy="2530178"/>
            <a:chOff x="3636334" y="1351887"/>
            <a:chExt cx="1066800" cy="2530178"/>
          </a:xfrm>
        </p:grpSpPr>
        <p:cxnSp>
          <p:nvCxnSpPr>
            <p:cNvPr id="25" name="直接连接符 24"/>
            <p:cNvCxnSpPr/>
            <p:nvPr/>
          </p:nvCxnSpPr>
          <p:spPr>
            <a:xfrm flipH="1" flipV="1">
              <a:off x="4169734" y="1351887"/>
              <a:ext cx="0" cy="1264313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圆角矩形 25"/>
            <p:cNvSpPr/>
            <p:nvPr/>
          </p:nvSpPr>
          <p:spPr>
            <a:xfrm>
              <a:off x="4030034" y="2565400"/>
              <a:ext cx="279400" cy="36416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5000">
                  <a:schemeClr val="bg1">
                    <a:lumMod val="50000"/>
                  </a:schemeClr>
                </a:gs>
                <a:gs pos="36000">
                  <a:schemeClr val="bg1">
                    <a:lumMod val="85000"/>
                  </a:schemeClr>
                </a:gs>
                <a:gs pos="6500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3909384" y="3060854"/>
              <a:ext cx="520700" cy="56234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glow rad="139700">
                <a:srgbClr val="EBF9FC">
                  <a:alpha val="14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饼形 27"/>
            <p:cNvSpPr/>
            <p:nvPr/>
          </p:nvSpPr>
          <p:spPr>
            <a:xfrm rot="5400000">
              <a:off x="3636334" y="2815265"/>
              <a:ext cx="1066800" cy="1066800"/>
            </a:xfrm>
            <a:prstGeom prst="pie">
              <a:avLst>
                <a:gd name="adj1" fmla="val 5485926"/>
                <a:gd name="adj2" fmla="val 16200000"/>
              </a:avLst>
            </a:prstGeom>
            <a:gradFill flip="none" rotWithShape="1">
              <a:gsLst>
                <a:gs pos="0">
                  <a:schemeClr val="accent3">
                    <a:lumMod val="20000"/>
                    <a:lumOff val="80000"/>
                  </a:schemeClr>
                </a:gs>
                <a:gs pos="5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41" name="图片 4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9457" y="3809084"/>
            <a:ext cx="1133091" cy="113309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-1150565" y="-601727"/>
            <a:ext cx="4286925" cy="4311946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flipH="1">
            <a:off x="9059163" y="-602771"/>
            <a:ext cx="4286925" cy="4311946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6800" l="9943" r="89943">
                        <a14:foregroundMark x1="53600" y1="11771" x2="53029" y2="18743"/>
                        <a14:foregroundMark x1="57600" y1="9029" x2="55429" y2="11771"/>
                        <a14:foregroundMark x1="54857" y1="12457" x2="54857" y2="12457"/>
                        <a14:foregroundMark x1="62743" y1="6400" x2="62743" y2="6400"/>
                        <a14:foregroundMark x1="62743" y1="6400" x2="46857" y2="13371"/>
                        <a14:foregroundMark x1="50171" y1="6171" x2="68914" y2="11771"/>
                        <a14:foregroundMark x1="64343" y1="8800" x2="68914" y2="6400"/>
                        <a14:foregroundMark x1="67314" y1="6400" x2="54514" y2="5829"/>
                        <a14:foregroundMark x1="62057" y1="4229" x2="53143" y2="7086"/>
                        <a14:foregroundMark x1="55086" y1="2514" x2="67657" y2="5829"/>
                        <a14:foregroundMark x1="67657" y1="5829" x2="70286" y2="11657"/>
                        <a14:foregroundMark x1="70286" y1="11657" x2="67657" y2="17029"/>
                        <a14:foregroundMark x1="67657" y1="17029" x2="67657" y2="17029"/>
                        <a14:foregroundMark x1="54743" y1="3771" x2="46743" y2="12343"/>
                        <a14:foregroundMark x1="46743" y1="12343" x2="51771" y2="16800"/>
                        <a14:backgroundMark x1="31657" y1="83657" x2="31657" y2="83657"/>
                        <a14:backgroundMark x1="57143" y1="81600" x2="57143" y2="81600"/>
                        <a14:backgroundMark x1="56343" y1="84229" x2="56343" y2="842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520325" y="3436853"/>
            <a:ext cx="3638523" cy="3638523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-387276" y="4628656"/>
            <a:ext cx="3789047" cy="267582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214135" y="5321201"/>
            <a:ext cx="1763732" cy="1763732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900949" y="1626237"/>
            <a:ext cx="8309852" cy="1872169"/>
            <a:chOff x="1900921" y="1883883"/>
            <a:chExt cx="8309852" cy="1916096"/>
          </a:xfrm>
        </p:grpSpPr>
        <p:sp>
          <p:nvSpPr>
            <p:cNvPr id="51" name="文本框 50"/>
            <p:cNvSpPr txBox="1"/>
            <p:nvPr/>
          </p:nvSpPr>
          <p:spPr>
            <a:xfrm>
              <a:off x="1900921" y="3012485"/>
              <a:ext cx="8309852" cy="787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400" b="1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10加几、十几加几及相应的减法</a:t>
              </a:r>
              <a:endParaRPr lang="zh-CN" altLang="zh-CN" sz="4400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>
            <a:xfrm>
              <a:off x="7205032" y="1883883"/>
              <a:ext cx="705080" cy="881351"/>
            </a:xfrm>
            <a:prstGeom prst="rect">
              <a:avLst/>
            </a:prstGeom>
          </p:spPr>
        </p:pic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8" cstate="email">
            <a:biLevel thresh="25000"/>
          </a:blip>
          <a:stretch>
            <a:fillRect/>
          </a:stretch>
        </p:blipFill>
        <p:spPr>
          <a:xfrm flipH="1">
            <a:off x="4721973" y="497163"/>
            <a:ext cx="2114323" cy="211432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518160" y="476250"/>
            <a:ext cx="11155680" cy="5905500"/>
          </a:xfrm>
          <a:prstGeom prst="rect">
            <a:avLst/>
          </a:prstGeom>
          <a:solidFill>
            <a:srgbClr val="125B6C"/>
          </a:solidFill>
          <a:ln w="76200">
            <a:gradFill flip="none" rotWithShape="1">
              <a:gsLst>
                <a:gs pos="0">
                  <a:srgbClr val="DD9359"/>
                </a:gs>
                <a:gs pos="49500">
                  <a:srgbClr val="DF9763"/>
                </a:gs>
                <a:gs pos="100000">
                  <a:srgbClr val="DE935B"/>
                </a:gs>
              </a:gsLst>
              <a:lin ang="162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713147" y="573605"/>
            <a:ext cx="3306725" cy="637680"/>
            <a:chOff x="851373" y="573604"/>
            <a:chExt cx="3306725" cy="637680"/>
          </a:xfrm>
        </p:grpSpPr>
        <p:sp>
          <p:nvSpPr>
            <p:cNvPr id="46" name="圆角矩形 45"/>
            <p:cNvSpPr/>
            <p:nvPr/>
          </p:nvSpPr>
          <p:spPr>
            <a:xfrm>
              <a:off x="851373" y="573604"/>
              <a:ext cx="3306725" cy="63692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210532" y="626509"/>
              <a:ext cx="27750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smtClean="0">
                  <a:solidFill>
                    <a:schemeClr val="accent1"/>
                  </a:solidFill>
                </a:rPr>
                <a:t>怎么计算呢？</a:t>
              </a:r>
              <a:endParaRPr lang="zh-CN" altLang="en-US" sz="3200">
                <a:solidFill>
                  <a:schemeClr val="accent1"/>
                </a:solidFill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-230299" y="2502313"/>
            <a:ext cx="3879112" cy="3879112"/>
          </a:xfrm>
          <a:prstGeom prst="rect">
            <a:avLst/>
          </a:prstGeom>
        </p:spPr>
      </p:pic>
      <p:pic>
        <p:nvPicPr>
          <p:cNvPr id="13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081795" y="2502780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7" descr="200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56394" y="2297117"/>
            <a:ext cx="1194727" cy="1505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15"/>
          <p:cNvSpPr txBox="1"/>
          <p:nvPr/>
        </p:nvSpPr>
        <p:spPr>
          <a:xfrm>
            <a:off x="5099050" y="2696846"/>
            <a:ext cx="442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>
                <a:solidFill>
                  <a:schemeClr val="bg1">
                    <a:lumMod val="95000"/>
                  </a:schemeClr>
                </a:solidFill>
              </a:rPr>
              <a:t>-</a:t>
            </a:r>
            <a:endParaRPr lang="en-US" altLang="zh-CN" sz="4000" b="1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960237" y="2726055"/>
            <a:ext cx="7245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chemeClr val="bg1">
                    <a:lumMod val="95000"/>
                  </a:schemeClr>
                </a:solidFill>
              </a:rPr>
              <a:t>=</a:t>
            </a:r>
            <a:endParaRPr lang="en-US" altLang="zh-CN" sz="360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9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402470" y="2502780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593990" y="2472300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356501" y="2440550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832115" y="2472935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761121" y="2467220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文本框 32"/>
          <p:cNvSpPr txBox="1"/>
          <p:nvPr/>
        </p:nvSpPr>
        <p:spPr>
          <a:xfrm>
            <a:off x="2799715" y="1713866"/>
            <a:ext cx="2857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个十</a:t>
            </a:r>
            <a:r>
              <a:rPr lang="en-US" altLang="zh-CN" sz="32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个一</a:t>
            </a:r>
            <a:endParaRPr lang="zh-CN" altLang="en-US" sz="3200" b="1">
              <a:solidFill>
                <a:schemeClr val="bg1">
                  <a:lumMod val="9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684771" y="1591312"/>
            <a:ext cx="14205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一个十</a:t>
            </a:r>
            <a:endParaRPr lang="zh-CN" altLang="en-US" sz="3200" b="1">
              <a:solidFill>
                <a:schemeClr val="bg1">
                  <a:lumMod val="9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440681" y="1591312"/>
            <a:ext cx="14462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>
                <a:solidFill>
                  <a:schemeClr val="bg1">
                    <a:lumMod val="95000"/>
                  </a:schemeClr>
                </a:solidFill>
              </a:rPr>
              <a:t>3</a:t>
            </a:r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</a:rPr>
              <a:t>个一</a:t>
            </a:r>
            <a:r>
              <a:rPr lang="zh-CN" altLang="en-US"/>
              <a:t>一</a:t>
            </a:r>
            <a:endParaRPr lang="en-US" altLang="zh-CN"/>
          </a:p>
        </p:txBody>
      </p:sp>
      <p:sp>
        <p:nvSpPr>
          <p:cNvPr id="37" name="文本框 36"/>
          <p:cNvSpPr txBox="1"/>
          <p:nvPr/>
        </p:nvSpPr>
        <p:spPr>
          <a:xfrm>
            <a:off x="3731261" y="4197350"/>
            <a:ext cx="54616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smtClean="0">
                <a:solidFill>
                  <a:srgbClr val="FFC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13-3=10</a:t>
            </a:r>
            <a:r>
              <a:rPr lang="zh-CN" altLang="en-US" sz="4400" smtClean="0">
                <a:solidFill>
                  <a:srgbClr val="FFC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（个）</a:t>
            </a:r>
            <a:r>
              <a:rPr lang="en-US" altLang="zh-CN" sz="4400" smtClean="0">
                <a:solidFill>
                  <a:srgbClr val="FFC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  </a:t>
            </a:r>
            <a:endParaRPr lang="zh-CN" altLang="en-US" sz="4400" smtClean="0">
              <a:solidFill>
                <a:srgbClr val="FFC000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pic>
        <p:nvPicPr>
          <p:cNvPr id="3" name="Picture 7" descr="200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710" y="2326962"/>
            <a:ext cx="1194727" cy="1505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92822" y="476555"/>
            <a:ext cx="11376541" cy="6026298"/>
            <a:chOff x="574159" y="476250"/>
            <a:chExt cx="11015330" cy="6026298"/>
          </a:xfrm>
        </p:grpSpPr>
        <p:sp>
          <p:nvSpPr>
            <p:cNvPr id="17" name="矩形 16"/>
            <p:cNvSpPr/>
            <p:nvPr/>
          </p:nvSpPr>
          <p:spPr>
            <a:xfrm>
              <a:off x="695325" y="476250"/>
              <a:ext cx="10801350" cy="5905500"/>
            </a:xfrm>
            <a:prstGeom prst="rect">
              <a:avLst/>
            </a:prstGeom>
            <a:solidFill>
              <a:srgbClr val="125B6C"/>
            </a:solidFill>
            <a:ln w="76200">
              <a:gradFill flip="none" rotWithShape="1">
                <a:gsLst>
                  <a:gs pos="0">
                    <a:srgbClr val="DD9359"/>
                  </a:gs>
                  <a:gs pos="49500">
                    <a:srgbClr val="DF9763"/>
                  </a:gs>
                  <a:gs pos="100000">
                    <a:srgbClr val="DE935B"/>
                  </a:gs>
                </a:gsLst>
                <a:lin ang="162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574159" y="6294474"/>
              <a:ext cx="11015330" cy="208074"/>
            </a:xfrm>
            <a:prstGeom prst="roundRect">
              <a:avLst>
                <a:gd name="adj" fmla="val 20174"/>
              </a:avLst>
            </a:prstGeom>
            <a:solidFill>
              <a:srgbClr val="CD89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79376" y="6221080"/>
              <a:ext cx="10833248" cy="80192"/>
            </a:xfrm>
            <a:prstGeom prst="rect">
              <a:avLst/>
            </a:prstGeom>
            <a:solidFill>
              <a:srgbClr val="9E724F"/>
            </a:solidFill>
            <a:ln w="28575">
              <a:solidFill>
                <a:srgbClr val="9E724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1" cstate="email">
            <a:biLevel thresh="25000"/>
          </a:blip>
          <a:stretch>
            <a:fillRect/>
          </a:stretch>
        </p:blipFill>
        <p:spPr>
          <a:xfrm flipH="1">
            <a:off x="9622020" y="296904"/>
            <a:ext cx="2114323" cy="2114322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330567">
            <a:off x="11320881" y="2233070"/>
            <a:ext cx="715009" cy="715009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9450" y="3543681"/>
            <a:ext cx="4064759" cy="329797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8828669" y="3436853"/>
            <a:ext cx="3638523" cy="3638523"/>
            <a:chOff x="8828669" y="3436851"/>
            <a:chExt cx="3638523" cy="3638523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6800" l="9943" r="89943">
                          <a14:foregroundMark x1="53600" y1="11771" x2="53029" y2="18743"/>
                          <a14:foregroundMark x1="57600" y1="9029" x2="55429" y2="11771"/>
                          <a14:foregroundMark x1="54857" y1="12457" x2="54857" y2="12457"/>
                          <a14:foregroundMark x1="62743" y1="6400" x2="62743" y2="6400"/>
                          <a14:foregroundMark x1="62743" y1="6400" x2="46857" y2="13371"/>
                          <a14:foregroundMark x1="50171" y1="6171" x2="68914" y2="11771"/>
                          <a14:foregroundMark x1="64343" y1="8800" x2="68914" y2="6400"/>
                          <a14:foregroundMark x1="67314" y1="6400" x2="54514" y2="5829"/>
                          <a14:foregroundMark x1="62057" y1="4229" x2="53143" y2="7086"/>
                          <a14:foregroundMark x1="55086" y1="2514" x2="67657" y2="5829"/>
                          <a14:foregroundMark x1="67657" y1="5829" x2="70286" y2="11657"/>
                          <a14:foregroundMark x1="70286" y1="11657" x2="67657" y2="17029"/>
                          <a14:foregroundMark x1="67657" y1="17029" x2="67657" y2="17029"/>
                          <a14:foregroundMark x1="54743" y1="3771" x2="46743" y2="12343"/>
                          <a14:foregroundMark x1="46743" y1="12343" x2="51771" y2="16800"/>
                          <a14:backgroundMark x1="31657" y1="83657" x2="31657" y2="83657"/>
                          <a14:backgroundMark x1="57143" y1="81600" x2="57143" y2="81600"/>
                          <a14:backgroundMark x1="56343" y1="84229" x2="56343" y2="8422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828669" y="3436851"/>
              <a:ext cx="3638523" cy="3638523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6" cstate="email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899031" y="5341350"/>
              <a:ext cx="2177596" cy="1538684"/>
            </a:xfrm>
            <a:prstGeom prst="rect">
              <a:avLst/>
            </a:prstGeom>
          </p:spPr>
        </p:pic>
      </p:grpSp>
      <p:grpSp>
        <p:nvGrpSpPr>
          <p:cNvPr id="45" name="组合 44"/>
          <p:cNvGrpSpPr/>
          <p:nvPr/>
        </p:nvGrpSpPr>
        <p:grpSpPr>
          <a:xfrm>
            <a:off x="1177926" y="1633222"/>
            <a:ext cx="9244965" cy="4034155"/>
            <a:chOff x="3356093" y="2422696"/>
            <a:chExt cx="6880067" cy="2223491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8" cstate="email">
              <a:biLevel thresh="50000"/>
            </a:blip>
            <a:srcRect/>
            <a:stretch>
              <a:fillRect/>
            </a:stretch>
          </p:blipFill>
          <p:spPr>
            <a:xfrm flipH="1">
              <a:off x="3356093" y="2422696"/>
              <a:ext cx="6880067" cy="2223491"/>
            </a:xfrm>
            <a:custGeom>
              <a:avLst/>
              <a:gdLst>
                <a:gd name="connsiteX0" fmla="*/ 5589493 w 5589493"/>
                <a:gd name="connsiteY0" fmla="*/ 1521982 h 1703961"/>
                <a:gd name="connsiteX1" fmla="*/ 5578860 w 5589493"/>
                <a:gd name="connsiteY1" fmla="*/ 1543248 h 1703961"/>
                <a:gd name="connsiteX2" fmla="*/ 5546962 w 5589493"/>
                <a:gd name="connsiteY2" fmla="*/ 1628309 h 1703961"/>
                <a:gd name="connsiteX3" fmla="*/ 5515064 w 5589493"/>
                <a:gd name="connsiteY3" fmla="*/ 1681471 h 1703961"/>
                <a:gd name="connsiteX4" fmla="*/ 5508797 w 5589493"/>
                <a:gd name="connsiteY4" fmla="*/ 1698033 h 1703961"/>
                <a:gd name="connsiteX5" fmla="*/ 5507151 w 5589493"/>
                <a:gd name="connsiteY5" fmla="*/ 1703961 h 1703961"/>
                <a:gd name="connsiteX6" fmla="*/ 5589493 w 5589493"/>
                <a:gd name="connsiteY6" fmla="*/ 1703961 h 1703961"/>
                <a:gd name="connsiteX7" fmla="*/ 5160387 w 5589493"/>
                <a:gd name="connsiteY7" fmla="*/ 0 h 1703961"/>
                <a:gd name="connsiteX8" fmla="*/ 5094344 w 5589493"/>
                <a:gd name="connsiteY8" fmla="*/ 0 h 1703961"/>
                <a:gd name="connsiteX9" fmla="*/ 5100395 w 5589493"/>
                <a:gd name="connsiteY9" fmla="*/ 33425 h 1703961"/>
                <a:gd name="connsiteX10" fmla="*/ 5121660 w 5589493"/>
                <a:gd name="connsiteY10" fmla="*/ 65323 h 1703961"/>
                <a:gd name="connsiteX11" fmla="*/ 5057199 w 5589493"/>
                <a:gd name="connsiteY11" fmla="*/ 17848 h 1703961"/>
                <a:gd name="connsiteX12" fmla="*/ 5059531 w 5589493"/>
                <a:gd name="connsiteY12" fmla="*/ 0 h 1703961"/>
                <a:gd name="connsiteX13" fmla="*/ 0 w 5589493"/>
                <a:gd name="connsiteY13" fmla="*/ 0 h 1703961"/>
                <a:gd name="connsiteX14" fmla="*/ 0 w 5589493"/>
                <a:gd name="connsiteY14" fmla="*/ 1703961 h 1703961"/>
                <a:gd name="connsiteX15" fmla="*/ 4821485 w 5589493"/>
                <a:gd name="connsiteY15" fmla="*/ 1703961 h 1703961"/>
                <a:gd name="connsiteX16" fmla="*/ 4812838 w 5589493"/>
                <a:gd name="connsiteY16" fmla="*/ 1690728 h 1703961"/>
                <a:gd name="connsiteX17" fmla="*/ 4813316 w 5589493"/>
                <a:gd name="connsiteY17" fmla="*/ 1660206 h 1703961"/>
                <a:gd name="connsiteX18" fmla="*/ 4919641 w 5589493"/>
                <a:gd name="connsiteY18" fmla="*/ 1649574 h 1703961"/>
                <a:gd name="connsiteX19" fmla="*/ 4951539 w 5589493"/>
                <a:gd name="connsiteY19" fmla="*/ 1638941 h 1703961"/>
                <a:gd name="connsiteX20" fmla="*/ 5142925 w 5589493"/>
                <a:gd name="connsiteY20" fmla="*/ 1628309 h 1703961"/>
                <a:gd name="connsiteX21" fmla="*/ 5185455 w 5589493"/>
                <a:gd name="connsiteY21" fmla="*/ 1596411 h 1703961"/>
                <a:gd name="connsiteX22" fmla="*/ 5164190 w 5589493"/>
                <a:gd name="connsiteY22" fmla="*/ 1564513 h 1703961"/>
                <a:gd name="connsiteX23" fmla="*/ 5132292 w 5589493"/>
                <a:gd name="connsiteY23" fmla="*/ 1543248 h 1703961"/>
                <a:gd name="connsiteX24" fmla="*/ 5079130 w 5589493"/>
                <a:gd name="connsiteY24" fmla="*/ 1436923 h 1703961"/>
                <a:gd name="connsiteX25" fmla="*/ 5132292 w 5589493"/>
                <a:gd name="connsiteY25" fmla="*/ 1405025 h 1703961"/>
                <a:gd name="connsiteX26" fmla="*/ 5355576 w 5589493"/>
                <a:gd name="connsiteY26" fmla="*/ 1351862 h 1703961"/>
                <a:gd name="connsiteX27" fmla="*/ 5323678 w 5589493"/>
                <a:gd name="connsiteY27" fmla="*/ 1181741 h 1703961"/>
                <a:gd name="connsiteX28" fmla="*/ 5334311 w 5589493"/>
                <a:gd name="connsiteY28" fmla="*/ 1149844 h 1703961"/>
                <a:gd name="connsiteX29" fmla="*/ 5366209 w 5589493"/>
                <a:gd name="connsiteY29" fmla="*/ 1128578 h 1703961"/>
                <a:gd name="connsiteX30" fmla="*/ 5387474 w 5589493"/>
                <a:gd name="connsiteY30" fmla="*/ 1054151 h 1703961"/>
                <a:gd name="connsiteX31" fmla="*/ 5344944 w 5589493"/>
                <a:gd name="connsiteY31" fmla="*/ 1032885 h 1703961"/>
                <a:gd name="connsiteX32" fmla="*/ 5302413 w 5589493"/>
                <a:gd name="connsiteY32" fmla="*/ 1022253 h 1703961"/>
                <a:gd name="connsiteX33" fmla="*/ 5249251 w 5589493"/>
                <a:gd name="connsiteY33" fmla="*/ 1000988 h 1703961"/>
                <a:gd name="connsiteX34" fmla="*/ 5132292 w 5589493"/>
                <a:gd name="connsiteY34" fmla="*/ 958457 h 1703961"/>
                <a:gd name="connsiteX35" fmla="*/ 5302413 w 5589493"/>
                <a:gd name="connsiteY35" fmla="*/ 884030 h 1703961"/>
                <a:gd name="connsiteX36" fmla="*/ 5270516 w 5589493"/>
                <a:gd name="connsiteY36" fmla="*/ 820234 h 1703961"/>
                <a:gd name="connsiteX37" fmla="*/ 5249251 w 5589493"/>
                <a:gd name="connsiteY37" fmla="*/ 788337 h 1703961"/>
                <a:gd name="connsiteX38" fmla="*/ 5227985 w 5589493"/>
                <a:gd name="connsiteY38" fmla="*/ 628848 h 1703961"/>
                <a:gd name="connsiteX39" fmla="*/ 5259883 w 5589493"/>
                <a:gd name="connsiteY39" fmla="*/ 618216 h 1703961"/>
                <a:gd name="connsiteX40" fmla="*/ 5313046 w 5589493"/>
                <a:gd name="connsiteY40" fmla="*/ 607583 h 1703961"/>
                <a:gd name="connsiteX41" fmla="*/ 5366209 w 5589493"/>
                <a:gd name="connsiteY41" fmla="*/ 575685 h 1703961"/>
                <a:gd name="connsiteX42" fmla="*/ 5376841 w 5589493"/>
                <a:gd name="connsiteY42" fmla="*/ 543788 h 1703961"/>
                <a:gd name="connsiteX43" fmla="*/ 5281148 w 5589493"/>
                <a:gd name="connsiteY43" fmla="*/ 458727 h 1703961"/>
                <a:gd name="connsiteX44" fmla="*/ 5281148 w 5589493"/>
                <a:gd name="connsiteY44" fmla="*/ 288606 h 1703961"/>
                <a:gd name="connsiteX45" fmla="*/ 5313046 w 5589493"/>
                <a:gd name="connsiteY45" fmla="*/ 256709 h 1703961"/>
                <a:gd name="connsiteX46" fmla="*/ 5259883 w 5589493"/>
                <a:gd name="connsiteY46" fmla="*/ 161016 h 1703961"/>
                <a:gd name="connsiteX47" fmla="*/ 5217353 w 5589493"/>
                <a:gd name="connsiteY47" fmla="*/ 65323 h 1703961"/>
                <a:gd name="connsiteX48" fmla="*/ 5185455 w 5589493"/>
                <a:gd name="connsiteY48" fmla="*/ 33425 h 1703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589493" h="1703961">
                  <a:moveTo>
                    <a:pt x="5589493" y="1521982"/>
                  </a:moveTo>
                  <a:lnTo>
                    <a:pt x="5578860" y="1543248"/>
                  </a:lnTo>
                  <a:cubicBezTo>
                    <a:pt x="5551257" y="1607655"/>
                    <a:pt x="5591010" y="1540214"/>
                    <a:pt x="5546962" y="1628309"/>
                  </a:cubicBezTo>
                  <a:cubicBezTo>
                    <a:pt x="5537720" y="1646793"/>
                    <a:pt x="5524306" y="1662987"/>
                    <a:pt x="5515064" y="1681471"/>
                  </a:cubicBezTo>
                  <a:cubicBezTo>
                    <a:pt x="5512941" y="1685718"/>
                    <a:pt x="5510834" y="1691501"/>
                    <a:pt x="5508797" y="1698033"/>
                  </a:cubicBezTo>
                  <a:lnTo>
                    <a:pt x="5507151" y="1703961"/>
                  </a:lnTo>
                  <a:lnTo>
                    <a:pt x="5589493" y="1703961"/>
                  </a:lnTo>
                  <a:close/>
                  <a:moveTo>
                    <a:pt x="5160387" y="0"/>
                  </a:moveTo>
                  <a:lnTo>
                    <a:pt x="5094344" y="0"/>
                  </a:lnTo>
                  <a:lnTo>
                    <a:pt x="5100395" y="33425"/>
                  </a:lnTo>
                  <a:cubicBezTo>
                    <a:pt x="5104762" y="45434"/>
                    <a:pt x="5114572" y="54690"/>
                    <a:pt x="5121660" y="65323"/>
                  </a:cubicBezTo>
                  <a:cubicBezTo>
                    <a:pt x="5068362" y="47557"/>
                    <a:pt x="5055581" y="46055"/>
                    <a:pt x="5057199" y="17848"/>
                  </a:cubicBezTo>
                  <a:lnTo>
                    <a:pt x="5059531" y="0"/>
                  </a:lnTo>
                  <a:lnTo>
                    <a:pt x="0" y="0"/>
                  </a:lnTo>
                  <a:lnTo>
                    <a:pt x="0" y="1703961"/>
                  </a:lnTo>
                  <a:lnTo>
                    <a:pt x="4821485" y="1703961"/>
                  </a:lnTo>
                  <a:lnTo>
                    <a:pt x="4812838" y="1690728"/>
                  </a:lnTo>
                  <a:cubicBezTo>
                    <a:pt x="4807008" y="1678928"/>
                    <a:pt x="4804882" y="1667587"/>
                    <a:pt x="4813316" y="1660206"/>
                  </a:cubicBezTo>
                  <a:cubicBezTo>
                    <a:pt x="4840122" y="1636751"/>
                    <a:pt x="4884437" y="1654990"/>
                    <a:pt x="4919641" y="1649574"/>
                  </a:cubicBezTo>
                  <a:cubicBezTo>
                    <a:pt x="4930719" y="1647870"/>
                    <a:pt x="4940906" y="1642485"/>
                    <a:pt x="4951539" y="1638941"/>
                  </a:cubicBezTo>
                  <a:cubicBezTo>
                    <a:pt x="5015334" y="1635397"/>
                    <a:pt x="5080062" y="1639739"/>
                    <a:pt x="5142925" y="1628309"/>
                  </a:cubicBezTo>
                  <a:cubicBezTo>
                    <a:pt x="5160360" y="1625139"/>
                    <a:pt x="5179851" y="1613223"/>
                    <a:pt x="5185455" y="1596411"/>
                  </a:cubicBezTo>
                  <a:cubicBezTo>
                    <a:pt x="5189496" y="1584288"/>
                    <a:pt x="5171278" y="1575146"/>
                    <a:pt x="5164190" y="1564513"/>
                  </a:cubicBezTo>
                  <a:cubicBezTo>
                    <a:pt x="5153557" y="1557425"/>
                    <a:pt x="5142109" y="1551429"/>
                    <a:pt x="5132292" y="1543248"/>
                  </a:cubicBezTo>
                  <a:cubicBezTo>
                    <a:pt x="5096950" y="1513796"/>
                    <a:pt x="5079130" y="1490305"/>
                    <a:pt x="5079130" y="1436923"/>
                  </a:cubicBezTo>
                  <a:cubicBezTo>
                    <a:pt x="5079130" y="1417462"/>
                    <a:pt x="5123518" y="1407949"/>
                    <a:pt x="5132292" y="1405025"/>
                  </a:cubicBezTo>
                  <a:cubicBezTo>
                    <a:pt x="5302123" y="1391961"/>
                    <a:pt x="5229184" y="1415058"/>
                    <a:pt x="5355576" y="1351862"/>
                  </a:cubicBezTo>
                  <a:cubicBezTo>
                    <a:pt x="5334239" y="1287848"/>
                    <a:pt x="5329862" y="1280679"/>
                    <a:pt x="5323678" y="1181741"/>
                  </a:cubicBezTo>
                  <a:cubicBezTo>
                    <a:pt x="5322979" y="1170555"/>
                    <a:pt x="5330767" y="1160476"/>
                    <a:pt x="5334311" y="1149844"/>
                  </a:cubicBezTo>
                  <a:cubicBezTo>
                    <a:pt x="5344944" y="1142755"/>
                    <a:pt x="5356392" y="1136759"/>
                    <a:pt x="5366209" y="1128578"/>
                  </a:cubicBezTo>
                  <a:cubicBezTo>
                    <a:pt x="5391667" y="1107363"/>
                    <a:pt x="5418052" y="1090846"/>
                    <a:pt x="5387474" y="1054151"/>
                  </a:cubicBezTo>
                  <a:cubicBezTo>
                    <a:pt x="5377327" y="1041974"/>
                    <a:pt x="5359121" y="1039974"/>
                    <a:pt x="5344944" y="1032885"/>
                  </a:cubicBezTo>
                  <a:cubicBezTo>
                    <a:pt x="5330767" y="1029341"/>
                    <a:pt x="5316276" y="1026874"/>
                    <a:pt x="5302413" y="1022253"/>
                  </a:cubicBezTo>
                  <a:cubicBezTo>
                    <a:pt x="5284307" y="1016218"/>
                    <a:pt x="5267966" y="1004731"/>
                    <a:pt x="5249251" y="1000988"/>
                  </a:cubicBezTo>
                  <a:cubicBezTo>
                    <a:pt x="5127577" y="976653"/>
                    <a:pt x="5155509" y="1028106"/>
                    <a:pt x="5132292" y="958457"/>
                  </a:cubicBezTo>
                  <a:cubicBezTo>
                    <a:pt x="5346059" y="946582"/>
                    <a:pt x="5343883" y="1008440"/>
                    <a:pt x="5302413" y="884030"/>
                  </a:cubicBezTo>
                  <a:cubicBezTo>
                    <a:pt x="5259612" y="841227"/>
                    <a:pt x="5299910" y="888821"/>
                    <a:pt x="5270516" y="820234"/>
                  </a:cubicBezTo>
                  <a:cubicBezTo>
                    <a:pt x="5265482" y="808489"/>
                    <a:pt x="5252023" y="800811"/>
                    <a:pt x="5249251" y="788337"/>
                  </a:cubicBezTo>
                  <a:cubicBezTo>
                    <a:pt x="5237616" y="735981"/>
                    <a:pt x="5235074" y="682011"/>
                    <a:pt x="5227985" y="628848"/>
                  </a:cubicBezTo>
                  <a:cubicBezTo>
                    <a:pt x="5238618" y="625304"/>
                    <a:pt x="5249010" y="620934"/>
                    <a:pt x="5259883" y="618216"/>
                  </a:cubicBezTo>
                  <a:cubicBezTo>
                    <a:pt x="5277415" y="613833"/>
                    <a:pt x="5295514" y="611966"/>
                    <a:pt x="5313046" y="607583"/>
                  </a:cubicBezTo>
                  <a:cubicBezTo>
                    <a:pt x="5336662" y="601679"/>
                    <a:pt x="5352933" y="597812"/>
                    <a:pt x="5366209" y="575685"/>
                  </a:cubicBezTo>
                  <a:cubicBezTo>
                    <a:pt x="5371975" y="566075"/>
                    <a:pt x="5373297" y="554420"/>
                    <a:pt x="5376841" y="543788"/>
                  </a:cubicBezTo>
                  <a:cubicBezTo>
                    <a:pt x="5345830" y="523114"/>
                    <a:pt x="5293004" y="490908"/>
                    <a:pt x="5281148" y="458727"/>
                  </a:cubicBezTo>
                  <a:cubicBezTo>
                    <a:pt x="5278659" y="451971"/>
                    <a:pt x="5253720" y="329747"/>
                    <a:pt x="5281148" y="288606"/>
                  </a:cubicBezTo>
                  <a:cubicBezTo>
                    <a:pt x="5289489" y="276095"/>
                    <a:pt x="5302413" y="267341"/>
                    <a:pt x="5313046" y="256709"/>
                  </a:cubicBezTo>
                  <a:cubicBezTo>
                    <a:pt x="5288222" y="182240"/>
                    <a:pt x="5322559" y="275923"/>
                    <a:pt x="5259883" y="161016"/>
                  </a:cubicBezTo>
                  <a:cubicBezTo>
                    <a:pt x="5240646" y="125748"/>
                    <a:pt x="5240581" y="97842"/>
                    <a:pt x="5217353" y="65323"/>
                  </a:cubicBezTo>
                  <a:cubicBezTo>
                    <a:pt x="5208613" y="53087"/>
                    <a:pt x="5194977" y="45063"/>
                    <a:pt x="5185455" y="33425"/>
                  </a:cubicBezTo>
                  <a:close/>
                </a:path>
              </a:pathLst>
            </a:custGeom>
          </p:spPr>
        </p:pic>
        <p:sp>
          <p:nvSpPr>
            <p:cNvPr id="9" name="文本框 8"/>
            <p:cNvSpPr txBox="1"/>
            <p:nvPr/>
          </p:nvSpPr>
          <p:spPr>
            <a:xfrm>
              <a:off x="4489768" y="2666949"/>
              <a:ext cx="4612167" cy="5592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dist"/>
              <a:r>
                <a:rPr lang="en-US" altLang="zh-CN" sz="5400" smtClean="0">
                  <a:solidFill>
                    <a:schemeClr val="accent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sz="6000" b="1" smtClean="0">
                  <a:solidFill>
                    <a:schemeClr val="tx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13 - 3= 10</a:t>
              </a:r>
              <a:endParaRPr lang="en-US" altLang="zh-CN" sz="6000" b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1632603" y="-79092"/>
            <a:ext cx="7411572" cy="2343418"/>
            <a:chOff x="-1632604" y="76548"/>
            <a:chExt cx="7411572" cy="2343418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>
            <a:xfrm rot="20982688">
              <a:off x="-244653" y="76548"/>
              <a:ext cx="5819035" cy="1611356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>
            <a:xfrm rot="20719036">
              <a:off x="-1632604" y="367619"/>
              <a:ext cx="7411572" cy="2052347"/>
            </a:xfrm>
            <a:prstGeom prst="rect">
              <a:avLst/>
            </a:prstGeom>
          </p:spPr>
        </p:pic>
      </p:grpSp>
      <p:sp>
        <p:nvSpPr>
          <p:cNvPr id="5" name="下箭头 4"/>
          <p:cNvSpPr/>
          <p:nvPr/>
        </p:nvSpPr>
        <p:spPr>
          <a:xfrm>
            <a:off x="3441700" y="3064512"/>
            <a:ext cx="375920" cy="728345"/>
          </a:xfrm>
          <a:prstGeom prst="downArrow">
            <a:avLst>
              <a:gd name="adj1" fmla="val 16491"/>
              <a:gd name="adj2" fmla="val 50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下箭头 5"/>
          <p:cNvSpPr/>
          <p:nvPr/>
        </p:nvSpPr>
        <p:spPr>
          <a:xfrm>
            <a:off x="6082031" y="3065145"/>
            <a:ext cx="375920" cy="728345"/>
          </a:xfrm>
          <a:prstGeom prst="downArrow">
            <a:avLst>
              <a:gd name="adj1" fmla="val 16491"/>
              <a:gd name="adj2" fmla="val 50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下箭头 6"/>
          <p:cNvSpPr/>
          <p:nvPr/>
        </p:nvSpPr>
        <p:spPr>
          <a:xfrm>
            <a:off x="8191500" y="3128647"/>
            <a:ext cx="375920" cy="728345"/>
          </a:xfrm>
          <a:prstGeom prst="downArrow">
            <a:avLst>
              <a:gd name="adj1" fmla="val 16491"/>
              <a:gd name="adj2" fmla="val 50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751456" y="3996056"/>
            <a:ext cx="1757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被减数</a:t>
            </a:r>
            <a:endParaRPr lang="zh-CN" altLang="en-US" sz="3600" b="1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71186" y="3996056"/>
            <a:ext cx="1191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减数</a:t>
            </a:r>
            <a:endParaRPr lang="zh-CN" altLang="en-US" sz="3600" b="1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073391" y="3996055"/>
            <a:ext cx="7550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差</a:t>
            </a:r>
            <a:endParaRPr lang="zh-CN" altLang="en-US" sz="3600" b="1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518160" y="476250"/>
            <a:ext cx="11155680" cy="5905500"/>
          </a:xfrm>
          <a:prstGeom prst="rect">
            <a:avLst/>
          </a:prstGeom>
          <a:solidFill>
            <a:srgbClr val="125B6C"/>
          </a:solidFill>
          <a:ln w="76200">
            <a:gradFill flip="none" rotWithShape="1">
              <a:gsLst>
                <a:gs pos="0">
                  <a:srgbClr val="DD9359"/>
                </a:gs>
                <a:gs pos="49500">
                  <a:srgbClr val="DF9763"/>
                </a:gs>
                <a:gs pos="100000">
                  <a:srgbClr val="DE935B"/>
                </a:gs>
              </a:gsLst>
              <a:lin ang="162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713147" y="573606"/>
            <a:ext cx="4702175" cy="637480"/>
            <a:chOff x="851373" y="573604"/>
            <a:chExt cx="4702175" cy="637480"/>
          </a:xfrm>
        </p:grpSpPr>
        <p:sp>
          <p:nvSpPr>
            <p:cNvPr id="46" name="圆角矩形 45"/>
            <p:cNvSpPr/>
            <p:nvPr/>
          </p:nvSpPr>
          <p:spPr>
            <a:xfrm>
              <a:off x="851373" y="573604"/>
              <a:ext cx="4702175" cy="636905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210782" y="626309"/>
              <a:ext cx="418909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smtClean="0">
                  <a:solidFill>
                    <a:schemeClr val="accent1"/>
                  </a:solidFill>
                </a:rPr>
                <a:t>解决的是什么问题呢？</a:t>
              </a:r>
              <a:endParaRPr lang="zh-CN" altLang="en-US" sz="3200">
                <a:solidFill>
                  <a:schemeClr val="accent1"/>
                </a:solidFill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-230299" y="2502313"/>
            <a:ext cx="3879112" cy="3879112"/>
          </a:xfrm>
          <a:prstGeom prst="rect">
            <a:avLst/>
          </a:prstGeom>
        </p:spPr>
      </p:pic>
      <p:pic>
        <p:nvPicPr>
          <p:cNvPr id="13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7934090" y="2440550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7" descr="200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56394" y="2297117"/>
            <a:ext cx="1194727" cy="1505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15"/>
          <p:cNvSpPr txBox="1"/>
          <p:nvPr/>
        </p:nvSpPr>
        <p:spPr>
          <a:xfrm>
            <a:off x="5099050" y="2696846"/>
            <a:ext cx="442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>
                <a:solidFill>
                  <a:schemeClr val="bg1">
                    <a:lumMod val="95000"/>
                  </a:schemeClr>
                </a:solidFill>
              </a:rPr>
              <a:t>-</a:t>
            </a:r>
            <a:endParaRPr lang="en-US" altLang="zh-CN" sz="4000" b="1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960237" y="2726055"/>
            <a:ext cx="7245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chemeClr val="bg1">
                    <a:lumMod val="95000"/>
                  </a:schemeClr>
                </a:solidFill>
              </a:rPr>
              <a:t>=</a:t>
            </a:r>
            <a:endParaRPr lang="en-US" altLang="zh-CN" sz="360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9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8315726" y="2440550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593990" y="2472300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356501" y="2440550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832115" y="2472935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8697361" y="2471665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文本框 34"/>
          <p:cNvSpPr txBox="1"/>
          <p:nvPr/>
        </p:nvSpPr>
        <p:spPr>
          <a:xfrm>
            <a:off x="8137525" y="1467486"/>
            <a:ext cx="1219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个一</a:t>
            </a:r>
            <a:endParaRPr lang="zh-CN" altLang="en-US" sz="3200" b="1">
              <a:solidFill>
                <a:schemeClr val="bg1">
                  <a:lumMod val="9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845811" y="1426211"/>
            <a:ext cx="19373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</a:rPr>
              <a:t>一个十</a:t>
            </a:r>
            <a:r>
              <a:rPr lang="zh-CN" altLang="en-US"/>
              <a:t>一</a:t>
            </a:r>
            <a:endParaRPr lang="en-US" altLang="zh-CN"/>
          </a:p>
        </p:txBody>
      </p:sp>
      <p:sp>
        <p:nvSpPr>
          <p:cNvPr id="37" name="文本框 36"/>
          <p:cNvSpPr txBox="1"/>
          <p:nvPr/>
        </p:nvSpPr>
        <p:spPr>
          <a:xfrm>
            <a:off x="3731261" y="4197350"/>
            <a:ext cx="546163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smtClean="0">
                <a:solidFill>
                  <a:srgbClr val="FFC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13-3=10</a:t>
            </a:r>
            <a:r>
              <a:rPr lang="zh-CN" altLang="en-US" sz="4400" smtClean="0">
                <a:solidFill>
                  <a:srgbClr val="FFC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（个）</a:t>
            </a:r>
            <a:r>
              <a:rPr lang="en-US" altLang="zh-CN" sz="4400" smtClean="0">
                <a:solidFill>
                  <a:srgbClr val="FFC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  </a:t>
            </a:r>
            <a:endParaRPr lang="zh-CN" altLang="en-US" sz="4400" smtClean="0">
              <a:solidFill>
                <a:srgbClr val="FFC000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pic>
        <p:nvPicPr>
          <p:cNvPr id="3" name="Picture 7" descr="200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965" y="2151702"/>
            <a:ext cx="1194727" cy="1505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2558415" y="1713866"/>
            <a:ext cx="2857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个十</a:t>
            </a:r>
            <a:r>
              <a:rPr lang="en-US" altLang="zh-CN" sz="32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个一</a:t>
            </a:r>
            <a:endParaRPr lang="zh-CN" altLang="en-US" sz="3200" b="1">
              <a:solidFill>
                <a:schemeClr val="bg1">
                  <a:lumMod val="9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518160" y="669925"/>
            <a:ext cx="11155680" cy="5905500"/>
          </a:xfrm>
          <a:prstGeom prst="rect">
            <a:avLst/>
          </a:prstGeom>
          <a:solidFill>
            <a:srgbClr val="125B6C"/>
          </a:solidFill>
          <a:ln w="76200">
            <a:gradFill flip="none" rotWithShape="1">
              <a:gsLst>
                <a:gs pos="0">
                  <a:srgbClr val="DD9359"/>
                </a:gs>
                <a:gs pos="49500">
                  <a:srgbClr val="DF9763"/>
                </a:gs>
                <a:gs pos="100000">
                  <a:srgbClr val="DE935B"/>
                </a:gs>
              </a:gsLst>
              <a:lin ang="162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664182" y="2660939"/>
            <a:ext cx="4444415" cy="4444415"/>
          </a:xfrm>
          <a:prstGeom prst="rect">
            <a:avLst/>
          </a:prstGeom>
        </p:spPr>
      </p:pic>
      <p:pic>
        <p:nvPicPr>
          <p:cNvPr id="3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39161" y="474408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" name="组合 9"/>
          <p:cNvGrpSpPr/>
          <p:nvPr/>
        </p:nvGrpSpPr>
        <p:grpSpPr>
          <a:xfrm>
            <a:off x="786766" y="1219200"/>
            <a:ext cx="6098540" cy="774700"/>
            <a:chOff x="925033" y="782519"/>
            <a:chExt cx="6098540" cy="637149"/>
          </a:xfrm>
        </p:grpSpPr>
        <p:sp>
          <p:nvSpPr>
            <p:cNvPr id="8" name="圆角矩形 7"/>
            <p:cNvSpPr/>
            <p:nvPr/>
          </p:nvSpPr>
          <p:spPr>
            <a:xfrm>
              <a:off x="925033" y="782519"/>
              <a:ext cx="6097905" cy="637149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191098" y="797664"/>
              <a:ext cx="5832475" cy="479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smtClean="0">
                  <a:solidFill>
                    <a:schemeClr val="accent1"/>
                  </a:solidFill>
                </a:rPr>
                <a:t>你们和老师画的一样吗？</a:t>
              </a:r>
              <a:endParaRPr lang="zh-CN" altLang="en-US" sz="3200">
                <a:solidFill>
                  <a:schemeClr val="accent1"/>
                </a:solidFill>
              </a:endParaRPr>
            </a:p>
          </p:txBody>
        </p:sp>
      </p:grpSp>
      <p:pic>
        <p:nvPicPr>
          <p:cNvPr id="14364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75510" y="474408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38220" y="546481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19575" y="546481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84961" y="474408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6866" y="546481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75510" y="546481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84961" y="546481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20515" y="474408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51455" y="474408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98906" y="271208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0730" y="271208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48510" y="271208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右大括号 25"/>
          <p:cNvSpPr/>
          <p:nvPr/>
        </p:nvSpPr>
        <p:spPr>
          <a:xfrm rot="5400000">
            <a:off x="3427095" y="1317626"/>
            <a:ext cx="618490" cy="5899151"/>
          </a:xfrm>
          <a:prstGeom prst="rightBrace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5549900" y="2875915"/>
            <a:ext cx="725171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>
                <a:solidFill>
                  <a:srgbClr val="FF0000"/>
                </a:solidFill>
              </a:rPr>
              <a:t>？</a:t>
            </a:r>
            <a:endParaRPr lang="zh-CN" altLang="en-US" sz="6600">
              <a:solidFill>
                <a:srgbClr val="FF0000"/>
              </a:solidFill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email">
            <a:biLevel thresh="25000"/>
          </a:blip>
          <a:stretch>
            <a:fillRect/>
          </a:stretch>
        </p:blipFill>
        <p:spPr>
          <a:xfrm flipH="1">
            <a:off x="9063855" y="669675"/>
            <a:ext cx="2114323" cy="2114322"/>
          </a:xfrm>
          <a:prstGeom prst="rect">
            <a:avLst/>
          </a:prstGeom>
        </p:spPr>
      </p:pic>
      <p:pic>
        <p:nvPicPr>
          <p:cNvPr id="2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71390" y="474408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00930" y="546481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444490" y="474408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07740" y="340741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26386" y="339915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6935" y="340487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68121" y="3411220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86130" y="339915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95346" y="278384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29866" y="2686687"/>
            <a:ext cx="681039" cy="72072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518228" y="476250"/>
            <a:ext cx="11155544" cy="5905500"/>
            <a:chOff x="484940" y="530530"/>
            <a:chExt cx="11155544" cy="5905500"/>
          </a:xfrm>
        </p:grpSpPr>
        <p:sp>
          <p:nvSpPr>
            <p:cNvPr id="22" name="矩形 21"/>
            <p:cNvSpPr/>
            <p:nvPr/>
          </p:nvSpPr>
          <p:spPr>
            <a:xfrm>
              <a:off x="484940" y="530530"/>
              <a:ext cx="11155544" cy="5905500"/>
            </a:xfrm>
            <a:prstGeom prst="rect">
              <a:avLst/>
            </a:prstGeom>
            <a:solidFill>
              <a:srgbClr val="125B6C"/>
            </a:solidFill>
            <a:ln w="76200">
              <a:gradFill flip="none" rotWithShape="1">
                <a:gsLst>
                  <a:gs pos="0">
                    <a:srgbClr val="DD9359"/>
                  </a:gs>
                  <a:gs pos="49500">
                    <a:srgbClr val="DF9763"/>
                  </a:gs>
                  <a:gs pos="100000">
                    <a:srgbClr val="DE935B"/>
                  </a:gs>
                </a:gsLst>
                <a:lin ang="162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695265" y="669847"/>
              <a:ext cx="29239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mtClean="0">
                  <a:solidFill>
                    <a:srgbClr val="FFC000"/>
                  </a:solidFill>
                </a:rPr>
                <a:t>争做新时代好队员！</a:t>
              </a:r>
              <a:endParaRPr lang="zh-CN" altLang="en-US">
                <a:solidFill>
                  <a:srgbClr val="FFC000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38105" y="5936506"/>
              <a:ext cx="29239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mtClean="0">
                  <a:solidFill>
                    <a:srgbClr val="FFC000"/>
                  </a:solidFill>
                </a:rPr>
                <a:t>争做新时代好队员！</a:t>
              </a:r>
              <a:endParaRPr lang="zh-CN" altLang="en-US">
                <a:solidFill>
                  <a:srgbClr val="FFC000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86807" y="782519"/>
            <a:ext cx="2916455" cy="636920"/>
            <a:chOff x="925033" y="782519"/>
            <a:chExt cx="3306725" cy="636920"/>
          </a:xfrm>
        </p:grpSpPr>
        <p:sp>
          <p:nvSpPr>
            <p:cNvPr id="26" name="圆角矩形 25"/>
            <p:cNvSpPr/>
            <p:nvPr/>
          </p:nvSpPr>
          <p:spPr>
            <a:xfrm>
              <a:off x="925033" y="782519"/>
              <a:ext cx="3306725" cy="63692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190847" y="797959"/>
              <a:ext cx="2775098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smtClean="0">
                  <a:solidFill>
                    <a:schemeClr val="accent1"/>
                  </a:solidFill>
                </a:rPr>
                <a:t>初试牛刀</a:t>
              </a:r>
              <a:endParaRPr lang="en-US" altLang="zh-CN" sz="3200" smtClean="0">
                <a:solidFill>
                  <a:schemeClr val="accent1"/>
                </a:solidFill>
              </a:endParaRPr>
            </a:p>
          </p:txBody>
        </p:sp>
      </p:grpSp>
      <p:sp>
        <p:nvSpPr>
          <p:cNvPr id="2" name="PA-矩形 1"/>
          <p:cNvSpPr/>
          <p:nvPr>
            <p:custDataLst>
              <p:tags r:id="rId1"/>
            </p:custDataLst>
          </p:nvPr>
        </p:nvSpPr>
        <p:spPr>
          <a:xfrm>
            <a:off x="985018" y="2065785"/>
            <a:ext cx="4967605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200000"/>
              </a:lnSpc>
              <a:buFont typeface="Wingdings" panose="05000000000000000000" pitchFamily="2" charset="2"/>
              <a:buChar char="l"/>
            </a:pPr>
            <a:endParaRPr lang="zh-CN" altLang="en-US" sz="200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36733" y="1382735"/>
            <a:ext cx="4240619" cy="424061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00149" y="1828800"/>
            <a:ext cx="215773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326515" y="2159635"/>
            <a:ext cx="572771" cy="51943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122295" y="2149475"/>
            <a:ext cx="572771" cy="51943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063240" y="1611630"/>
            <a:ext cx="572771" cy="51943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958340" y="2131060"/>
            <a:ext cx="572771" cy="51943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481580" y="2149475"/>
            <a:ext cx="572771" cy="51943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2481580" y="1630045"/>
            <a:ext cx="572771" cy="51943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899920" y="1630045"/>
            <a:ext cx="572771" cy="51943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326515" y="1611630"/>
            <a:ext cx="572771" cy="51943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754380" y="1587500"/>
            <a:ext cx="572771" cy="51943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94689" y="2121535"/>
            <a:ext cx="572771" cy="51943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672329" y="1828800"/>
            <a:ext cx="572771" cy="51943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109980" y="3262630"/>
            <a:ext cx="41643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 + 1=</a:t>
            </a:r>
            <a:r>
              <a:rPr lang="zh-CN" altLang="en-US" sz="40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40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40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400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40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11-</a:t>
            </a:r>
            <a:r>
              <a:rPr lang="zh-CN" altLang="en-US" sz="40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40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40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40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=</a:t>
            </a:r>
            <a:r>
              <a:rPr lang="zh-CN" altLang="en-US" sz="40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40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40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en-US" altLang="zh-CN" sz="400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40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11-</a:t>
            </a:r>
            <a:r>
              <a:rPr lang="zh-CN" altLang="en-US" sz="40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40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40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40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=</a:t>
            </a:r>
            <a:r>
              <a:rPr lang="zh-CN" altLang="en-US" sz="40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40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400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400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250566" y="3179447"/>
            <a:ext cx="11309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11</a:t>
            </a:r>
            <a:endParaRPr lang="en-US" altLang="zh-CN" sz="4000" b="1">
              <a:solidFill>
                <a:srgbClr val="FF0000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974466" y="4493897"/>
            <a:ext cx="11309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10</a:t>
            </a:r>
            <a:endParaRPr lang="en-US" altLang="zh-CN" sz="4000" b="1">
              <a:solidFill>
                <a:srgbClr val="FF0000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51076" y="3780792"/>
            <a:ext cx="11068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10</a:t>
            </a:r>
            <a:endParaRPr lang="en-US" altLang="zh-CN" sz="4000" b="1">
              <a:solidFill>
                <a:srgbClr val="FF0000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143377" y="3856357"/>
            <a:ext cx="11309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1</a:t>
            </a:r>
            <a:endParaRPr lang="en-US" altLang="zh-CN" sz="4000" b="1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364106" y="4487547"/>
            <a:ext cx="11309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1</a:t>
            </a:r>
            <a:endParaRPr lang="en-US" altLang="zh-CN" sz="4000" b="1">
              <a:solidFill>
                <a:srgbClr val="FF0000"/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518228" y="476250"/>
            <a:ext cx="11155544" cy="5905500"/>
            <a:chOff x="484940" y="530530"/>
            <a:chExt cx="11155544" cy="5905500"/>
          </a:xfrm>
        </p:grpSpPr>
        <p:sp>
          <p:nvSpPr>
            <p:cNvPr id="22" name="矩形 21"/>
            <p:cNvSpPr/>
            <p:nvPr/>
          </p:nvSpPr>
          <p:spPr>
            <a:xfrm>
              <a:off x="484940" y="530530"/>
              <a:ext cx="11155544" cy="5905500"/>
            </a:xfrm>
            <a:prstGeom prst="rect">
              <a:avLst/>
            </a:prstGeom>
            <a:solidFill>
              <a:srgbClr val="125B6C"/>
            </a:solidFill>
            <a:ln w="76200">
              <a:gradFill flip="none" rotWithShape="1">
                <a:gsLst>
                  <a:gs pos="0">
                    <a:srgbClr val="DD9359"/>
                  </a:gs>
                  <a:gs pos="49500">
                    <a:srgbClr val="DF9763"/>
                  </a:gs>
                  <a:gs pos="100000">
                    <a:srgbClr val="DE935B"/>
                  </a:gs>
                </a:gsLst>
                <a:lin ang="162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954455" y="5045380"/>
              <a:ext cx="60655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>
                  <a:solidFill>
                    <a:srgbClr val="FFC000"/>
                  </a:solidFill>
                </a:rPr>
                <a:t>你能写出几个加减法算式？</a:t>
              </a:r>
              <a:endParaRPr lang="zh-CN" altLang="en-US" sz="4000">
                <a:solidFill>
                  <a:srgbClr val="FFC000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86807" y="782519"/>
            <a:ext cx="2916455" cy="636920"/>
            <a:chOff x="925033" y="782519"/>
            <a:chExt cx="3306725" cy="636920"/>
          </a:xfrm>
        </p:grpSpPr>
        <p:sp>
          <p:nvSpPr>
            <p:cNvPr id="26" name="圆角矩形 25"/>
            <p:cNvSpPr/>
            <p:nvPr/>
          </p:nvSpPr>
          <p:spPr>
            <a:xfrm>
              <a:off x="925033" y="782519"/>
              <a:ext cx="3306725" cy="636920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190847" y="797959"/>
              <a:ext cx="2775098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smtClean="0">
                  <a:solidFill>
                    <a:schemeClr val="accent1"/>
                  </a:solidFill>
                </a:rPr>
                <a:t>初试牛刀</a:t>
              </a:r>
              <a:endParaRPr lang="en-US" altLang="zh-CN" sz="3200" smtClean="0">
                <a:solidFill>
                  <a:schemeClr val="accent1"/>
                </a:solidFill>
              </a:endParaRPr>
            </a:p>
          </p:txBody>
        </p:sp>
      </p:grpSp>
      <p:sp>
        <p:nvSpPr>
          <p:cNvPr id="2" name="PA-矩形 1"/>
          <p:cNvSpPr/>
          <p:nvPr>
            <p:custDataLst>
              <p:tags r:id="rId1"/>
            </p:custDataLst>
          </p:nvPr>
        </p:nvSpPr>
        <p:spPr>
          <a:xfrm>
            <a:off x="985018" y="2065785"/>
            <a:ext cx="4967605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200000"/>
              </a:lnSpc>
              <a:buFont typeface="Wingdings" panose="05000000000000000000" pitchFamily="2" charset="2"/>
              <a:buChar char="l"/>
            </a:pPr>
            <a:endParaRPr lang="zh-CN" altLang="en-US" sz="200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75593" y="-266361"/>
            <a:ext cx="4240619" cy="424061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00149" y="1828800"/>
            <a:ext cx="2157731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pic>
        <p:nvPicPr>
          <p:cNvPr id="73" name="Picture 17" descr="GGP93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199948" y="2196965"/>
            <a:ext cx="835299" cy="83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GGP93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786563" y="3233920"/>
            <a:ext cx="835299" cy="83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7" descr="GGP93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829483" y="2617970"/>
            <a:ext cx="835299" cy="83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7" descr="GGP93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207817" y="3234555"/>
            <a:ext cx="835299" cy="83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7" descr="GGP93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82728" y="2402070"/>
            <a:ext cx="835299" cy="83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7" descr="GGP93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414703" y="3418705"/>
            <a:ext cx="835299" cy="83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7" descr="GGP93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579677" y="3233920"/>
            <a:ext cx="835299" cy="83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17" descr="GGP93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042843" y="3456170"/>
            <a:ext cx="835299" cy="83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7" descr="GGP93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869997" y="2196965"/>
            <a:ext cx="835299" cy="83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17" descr="GGP93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034973" y="2196965"/>
            <a:ext cx="835299" cy="83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任意多边形 37"/>
          <p:cNvSpPr/>
          <p:nvPr/>
        </p:nvSpPr>
        <p:spPr>
          <a:xfrm>
            <a:off x="582931" y="1952625"/>
            <a:ext cx="4772660" cy="2467610"/>
          </a:xfrm>
          <a:custGeom>
            <a:avLst/>
            <a:gdLst>
              <a:gd name="connsiteX0" fmla="*/ 4128247 w 4209242"/>
              <a:gd name="connsiteY0" fmla="*/ 2810435 h 3106271"/>
              <a:gd name="connsiteX1" fmla="*/ 4182035 w 4209242"/>
              <a:gd name="connsiteY1" fmla="*/ 2662518 h 3106271"/>
              <a:gd name="connsiteX2" fmla="*/ 4208929 w 4209242"/>
              <a:gd name="connsiteY2" fmla="*/ 2554941 h 3106271"/>
              <a:gd name="connsiteX3" fmla="*/ 4168588 w 4209242"/>
              <a:gd name="connsiteY3" fmla="*/ 2232212 h 3106271"/>
              <a:gd name="connsiteX4" fmla="*/ 4141694 w 4209242"/>
              <a:gd name="connsiteY4" fmla="*/ 2191871 h 3106271"/>
              <a:gd name="connsiteX5" fmla="*/ 4128247 w 4209242"/>
              <a:gd name="connsiteY5" fmla="*/ 2151529 h 3106271"/>
              <a:gd name="connsiteX6" fmla="*/ 4087906 w 4209242"/>
              <a:gd name="connsiteY6" fmla="*/ 2124635 h 3106271"/>
              <a:gd name="connsiteX7" fmla="*/ 3993777 w 4209242"/>
              <a:gd name="connsiteY7" fmla="*/ 2043953 h 3106271"/>
              <a:gd name="connsiteX8" fmla="*/ 3953435 w 4209242"/>
              <a:gd name="connsiteY8" fmla="*/ 1990165 h 3106271"/>
              <a:gd name="connsiteX9" fmla="*/ 3859306 w 4209242"/>
              <a:gd name="connsiteY9" fmla="*/ 1896035 h 3106271"/>
              <a:gd name="connsiteX10" fmla="*/ 3805518 w 4209242"/>
              <a:gd name="connsiteY10" fmla="*/ 1801906 h 3106271"/>
              <a:gd name="connsiteX11" fmla="*/ 3711388 w 4209242"/>
              <a:gd name="connsiteY11" fmla="*/ 1680882 h 3106271"/>
              <a:gd name="connsiteX12" fmla="*/ 3697941 w 4209242"/>
              <a:gd name="connsiteY12" fmla="*/ 1640541 h 3106271"/>
              <a:gd name="connsiteX13" fmla="*/ 3657600 w 4209242"/>
              <a:gd name="connsiteY13" fmla="*/ 1546412 h 3106271"/>
              <a:gd name="connsiteX14" fmla="*/ 3630706 w 4209242"/>
              <a:gd name="connsiteY14" fmla="*/ 1358153 h 3106271"/>
              <a:gd name="connsiteX15" fmla="*/ 3617259 w 4209242"/>
              <a:gd name="connsiteY15" fmla="*/ 1290918 h 3106271"/>
              <a:gd name="connsiteX16" fmla="*/ 3603812 w 4209242"/>
              <a:gd name="connsiteY16" fmla="*/ 1116106 h 3106271"/>
              <a:gd name="connsiteX17" fmla="*/ 3590365 w 4209242"/>
              <a:gd name="connsiteY17" fmla="*/ 1062318 h 3106271"/>
              <a:gd name="connsiteX18" fmla="*/ 3576918 w 4209242"/>
              <a:gd name="connsiteY18" fmla="*/ 927847 h 3106271"/>
              <a:gd name="connsiteX19" fmla="*/ 3563471 w 4209242"/>
              <a:gd name="connsiteY19" fmla="*/ 699247 h 3106271"/>
              <a:gd name="connsiteX20" fmla="*/ 3536577 w 4209242"/>
              <a:gd name="connsiteY20" fmla="*/ 618565 h 3106271"/>
              <a:gd name="connsiteX21" fmla="*/ 3509682 w 4209242"/>
              <a:gd name="connsiteY21" fmla="*/ 591671 h 3106271"/>
              <a:gd name="connsiteX22" fmla="*/ 3455894 w 4209242"/>
              <a:gd name="connsiteY22" fmla="*/ 524435 h 3106271"/>
              <a:gd name="connsiteX23" fmla="*/ 3402106 w 4209242"/>
              <a:gd name="connsiteY23" fmla="*/ 443753 h 3106271"/>
              <a:gd name="connsiteX24" fmla="*/ 3348318 w 4209242"/>
              <a:gd name="connsiteY24" fmla="*/ 376518 h 3106271"/>
              <a:gd name="connsiteX25" fmla="*/ 3267635 w 4209242"/>
              <a:gd name="connsiteY25" fmla="*/ 309282 h 3106271"/>
              <a:gd name="connsiteX26" fmla="*/ 3186953 w 4209242"/>
              <a:gd name="connsiteY26" fmla="*/ 242047 h 3106271"/>
              <a:gd name="connsiteX27" fmla="*/ 3146612 w 4209242"/>
              <a:gd name="connsiteY27" fmla="*/ 228600 h 3106271"/>
              <a:gd name="connsiteX28" fmla="*/ 3079377 w 4209242"/>
              <a:gd name="connsiteY28" fmla="*/ 188259 h 3106271"/>
              <a:gd name="connsiteX29" fmla="*/ 3039035 w 4209242"/>
              <a:gd name="connsiteY29" fmla="*/ 161365 h 3106271"/>
              <a:gd name="connsiteX30" fmla="*/ 2918012 w 4209242"/>
              <a:gd name="connsiteY30" fmla="*/ 147918 h 3106271"/>
              <a:gd name="connsiteX31" fmla="*/ 2864224 w 4209242"/>
              <a:gd name="connsiteY31" fmla="*/ 134471 h 3106271"/>
              <a:gd name="connsiteX32" fmla="*/ 2770094 w 4209242"/>
              <a:gd name="connsiteY32" fmla="*/ 107577 h 3106271"/>
              <a:gd name="connsiteX33" fmla="*/ 2272553 w 4209242"/>
              <a:gd name="connsiteY33" fmla="*/ 94129 h 3106271"/>
              <a:gd name="connsiteX34" fmla="*/ 2111188 w 4209242"/>
              <a:gd name="connsiteY34" fmla="*/ 67235 h 3106271"/>
              <a:gd name="connsiteX35" fmla="*/ 1882588 w 4209242"/>
              <a:gd name="connsiteY35" fmla="*/ 53788 h 3106271"/>
              <a:gd name="connsiteX36" fmla="*/ 1721224 w 4209242"/>
              <a:gd name="connsiteY36" fmla="*/ 13447 h 3106271"/>
              <a:gd name="connsiteX37" fmla="*/ 1452282 w 4209242"/>
              <a:gd name="connsiteY37" fmla="*/ 0 h 3106271"/>
              <a:gd name="connsiteX38" fmla="*/ 484094 w 4209242"/>
              <a:gd name="connsiteY38" fmla="*/ 13447 h 3106271"/>
              <a:gd name="connsiteX39" fmla="*/ 443753 w 4209242"/>
              <a:gd name="connsiteY39" fmla="*/ 26894 h 3106271"/>
              <a:gd name="connsiteX40" fmla="*/ 349624 w 4209242"/>
              <a:gd name="connsiteY40" fmla="*/ 40341 h 3106271"/>
              <a:gd name="connsiteX41" fmla="*/ 268941 w 4209242"/>
              <a:gd name="connsiteY41" fmla="*/ 67235 h 3106271"/>
              <a:gd name="connsiteX42" fmla="*/ 228600 w 4209242"/>
              <a:gd name="connsiteY42" fmla="*/ 80682 h 3106271"/>
              <a:gd name="connsiteX43" fmla="*/ 188259 w 4209242"/>
              <a:gd name="connsiteY43" fmla="*/ 107577 h 3106271"/>
              <a:gd name="connsiteX44" fmla="*/ 147918 w 4209242"/>
              <a:gd name="connsiteY44" fmla="*/ 188259 h 3106271"/>
              <a:gd name="connsiteX45" fmla="*/ 121024 w 4209242"/>
              <a:gd name="connsiteY45" fmla="*/ 242047 h 3106271"/>
              <a:gd name="connsiteX46" fmla="*/ 67235 w 4209242"/>
              <a:gd name="connsiteY46" fmla="*/ 389965 h 3106271"/>
              <a:gd name="connsiteX47" fmla="*/ 53788 w 4209242"/>
              <a:gd name="connsiteY47" fmla="*/ 510988 h 3106271"/>
              <a:gd name="connsiteX48" fmla="*/ 40341 w 4209242"/>
              <a:gd name="connsiteY48" fmla="*/ 564777 h 3106271"/>
              <a:gd name="connsiteX49" fmla="*/ 26894 w 4209242"/>
              <a:gd name="connsiteY49" fmla="*/ 632012 h 3106271"/>
              <a:gd name="connsiteX50" fmla="*/ 13447 w 4209242"/>
              <a:gd name="connsiteY50" fmla="*/ 726141 h 3106271"/>
              <a:gd name="connsiteX51" fmla="*/ 0 w 4209242"/>
              <a:gd name="connsiteY51" fmla="*/ 806824 h 3106271"/>
              <a:gd name="connsiteX52" fmla="*/ 13447 w 4209242"/>
              <a:gd name="connsiteY52" fmla="*/ 1438835 h 3106271"/>
              <a:gd name="connsiteX53" fmla="*/ 26894 w 4209242"/>
              <a:gd name="connsiteY53" fmla="*/ 1492624 h 3106271"/>
              <a:gd name="connsiteX54" fmla="*/ 94129 w 4209242"/>
              <a:gd name="connsiteY54" fmla="*/ 1573306 h 3106271"/>
              <a:gd name="connsiteX55" fmla="*/ 107577 w 4209242"/>
              <a:gd name="connsiteY55" fmla="*/ 1613647 h 3106271"/>
              <a:gd name="connsiteX56" fmla="*/ 121024 w 4209242"/>
              <a:gd name="connsiteY56" fmla="*/ 1667435 h 3106271"/>
              <a:gd name="connsiteX57" fmla="*/ 147918 w 4209242"/>
              <a:gd name="connsiteY57" fmla="*/ 1707777 h 3106271"/>
              <a:gd name="connsiteX58" fmla="*/ 161365 w 4209242"/>
              <a:gd name="connsiteY58" fmla="*/ 1761565 h 3106271"/>
              <a:gd name="connsiteX59" fmla="*/ 188259 w 4209242"/>
              <a:gd name="connsiteY59" fmla="*/ 1815353 h 3106271"/>
              <a:gd name="connsiteX60" fmla="*/ 215153 w 4209242"/>
              <a:gd name="connsiteY60" fmla="*/ 1949824 h 3106271"/>
              <a:gd name="connsiteX61" fmla="*/ 228600 w 4209242"/>
              <a:gd name="connsiteY61" fmla="*/ 2608729 h 3106271"/>
              <a:gd name="connsiteX62" fmla="*/ 282388 w 4209242"/>
              <a:gd name="connsiteY62" fmla="*/ 2689412 h 3106271"/>
              <a:gd name="connsiteX63" fmla="*/ 376518 w 4209242"/>
              <a:gd name="connsiteY63" fmla="*/ 2810435 h 3106271"/>
              <a:gd name="connsiteX64" fmla="*/ 484094 w 4209242"/>
              <a:gd name="connsiteY64" fmla="*/ 2918012 h 3106271"/>
              <a:gd name="connsiteX65" fmla="*/ 524435 w 4209242"/>
              <a:gd name="connsiteY65" fmla="*/ 2958353 h 3106271"/>
              <a:gd name="connsiteX66" fmla="*/ 578224 w 4209242"/>
              <a:gd name="connsiteY66" fmla="*/ 2985247 h 3106271"/>
              <a:gd name="connsiteX67" fmla="*/ 753035 w 4209242"/>
              <a:gd name="connsiteY67" fmla="*/ 3052482 h 3106271"/>
              <a:gd name="connsiteX68" fmla="*/ 900953 w 4209242"/>
              <a:gd name="connsiteY68" fmla="*/ 3092824 h 3106271"/>
              <a:gd name="connsiteX69" fmla="*/ 1021977 w 4209242"/>
              <a:gd name="connsiteY69" fmla="*/ 3106271 h 3106271"/>
              <a:gd name="connsiteX70" fmla="*/ 3065929 w 4209242"/>
              <a:gd name="connsiteY70" fmla="*/ 3079377 h 3106271"/>
              <a:gd name="connsiteX71" fmla="*/ 3227294 w 4209242"/>
              <a:gd name="connsiteY71" fmla="*/ 3025588 h 3106271"/>
              <a:gd name="connsiteX72" fmla="*/ 3307977 w 4209242"/>
              <a:gd name="connsiteY72" fmla="*/ 2998694 h 3106271"/>
              <a:gd name="connsiteX73" fmla="*/ 3402106 w 4209242"/>
              <a:gd name="connsiteY73" fmla="*/ 2958353 h 3106271"/>
              <a:gd name="connsiteX74" fmla="*/ 3536577 w 4209242"/>
              <a:gd name="connsiteY74" fmla="*/ 2918012 h 3106271"/>
              <a:gd name="connsiteX75" fmla="*/ 3630706 w 4209242"/>
              <a:gd name="connsiteY75" fmla="*/ 2891118 h 3106271"/>
              <a:gd name="connsiteX76" fmla="*/ 3899647 w 4209242"/>
              <a:gd name="connsiteY76" fmla="*/ 2864224 h 3106271"/>
              <a:gd name="connsiteX77" fmla="*/ 4195482 w 4209242"/>
              <a:gd name="connsiteY77" fmla="*/ 2850777 h 3106271"/>
              <a:gd name="connsiteX78" fmla="*/ 4208929 w 4209242"/>
              <a:gd name="connsiteY78" fmla="*/ 2810435 h 3106271"/>
              <a:gd name="connsiteX79" fmla="*/ 4182035 w 4209242"/>
              <a:gd name="connsiteY79" fmla="*/ 2770094 h 3106271"/>
              <a:gd name="connsiteX80" fmla="*/ 4114800 w 4209242"/>
              <a:gd name="connsiteY80" fmla="*/ 2729753 h 3106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4209242" h="3106271">
                <a:moveTo>
                  <a:pt x="4128247" y="2810435"/>
                </a:moveTo>
                <a:cubicBezTo>
                  <a:pt x="4146176" y="2761129"/>
                  <a:pt x="4166236" y="2712547"/>
                  <a:pt x="4182035" y="2662518"/>
                </a:cubicBezTo>
                <a:cubicBezTo>
                  <a:pt x="4193166" y="2627271"/>
                  <a:pt x="4208929" y="2554941"/>
                  <a:pt x="4208929" y="2554941"/>
                </a:cubicBezTo>
                <a:cubicBezTo>
                  <a:pt x="4195482" y="2447365"/>
                  <a:pt x="4188329" y="2338813"/>
                  <a:pt x="4168588" y="2232212"/>
                </a:cubicBezTo>
                <a:cubicBezTo>
                  <a:pt x="4165645" y="2216321"/>
                  <a:pt x="4148921" y="2206326"/>
                  <a:pt x="4141694" y="2191871"/>
                </a:cubicBezTo>
                <a:cubicBezTo>
                  <a:pt x="4135355" y="2179193"/>
                  <a:pt x="4137102" y="2162598"/>
                  <a:pt x="4128247" y="2151529"/>
                </a:cubicBezTo>
                <a:cubicBezTo>
                  <a:pt x="4118151" y="2138909"/>
                  <a:pt x="4101057" y="2134029"/>
                  <a:pt x="4087906" y="2124635"/>
                </a:cubicBezTo>
                <a:cubicBezTo>
                  <a:pt x="4048747" y="2096664"/>
                  <a:pt x="4024643" y="2079963"/>
                  <a:pt x="3993777" y="2043953"/>
                </a:cubicBezTo>
                <a:cubicBezTo>
                  <a:pt x="3979191" y="2026937"/>
                  <a:pt x="3968511" y="2006748"/>
                  <a:pt x="3953435" y="1990165"/>
                </a:cubicBezTo>
                <a:cubicBezTo>
                  <a:pt x="3923586" y="1957332"/>
                  <a:pt x="3879150" y="1935723"/>
                  <a:pt x="3859306" y="1896035"/>
                </a:cubicBezTo>
                <a:cubicBezTo>
                  <a:pt x="3842866" y="1863154"/>
                  <a:pt x="3829276" y="1830416"/>
                  <a:pt x="3805518" y="1801906"/>
                </a:cubicBezTo>
                <a:cubicBezTo>
                  <a:pt x="3766843" y="1755496"/>
                  <a:pt x="3734046" y="1748855"/>
                  <a:pt x="3711388" y="1680882"/>
                </a:cubicBezTo>
                <a:cubicBezTo>
                  <a:pt x="3706906" y="1667435"/>
                  <a:pt x="3703525" y="1653569"/>
                  <a:pt x="3697941" y="1640541"/>
                </a:cubicBezTo>
                <a:cubicBezTo>
                  <a:pt x="3674850" y="1586663"/>
                  <a:pt x="3670214" y="1596869"/>
                  <a:pt x="3657600" y="1546412"/>
                </a:cubicBezTo>
                <a:cubicBezTo>
                  <a:pt x="3637333" y="1465344"/>
                  <a:pt x="3644652" y="1455775"/>
                  <a:pt x="3630706" y="1358153"/>
                </a:cubicBezTo>
                <a:cubicBezTo>
                  <a:pt x="3627474" y="1335527"/>
                  <a:pt x="3621741" y="1313330"/>
                  <a:pt x="3617259" y="1290918"/>
                </a:cubicBezTo>
                <a:cubicBezTo>
                  <a:pt x="3612777" y="1232647"/>
                  <a:pt x="3610641" y="1174149"/>
                  <a:pt x="3603812" y="1116106"/>
                </a:cubicBezTo>
                <a:cubicBezTo>
                  <a:pt x="3601653" y="1097751"/>
                  <a:pt x="3592979" y="1080613"/>
                  <a:pt x="3590365" y="1062318"/>
                </a:cubicBezTo>
                <a:cubicBezTo>
                  <a:pt x="3583994" y="1017724"/>
                  <a:pt x="3580246" y="972771"/>
                  <a:pt x="3576918" y="927847"/>
                </a:cubicBezTo>
                <a:cubicBezTo>
                  <a:pt x="3571279" y="851724"/>
                  <a:pt x="3573344" y="774938"/>
                  <a:pt x="3563471" y="699247"/>
                </a:cubicBezTo>
                <a:cubicBezTo>
                  <a:pt x="3559804" y="671136"/>
                  <a:pt x="3556623" y="638610"/>
                  <a:pt x="3536577" y="618565"/>
                </a:cubicBezTo>
                <a:lnTo>
                  <a:pt x="3509682" y="591671"/>
                </a:lnTo>
                <a:cubicBezTo>
                  <a:pt x="3479400" y="500823"/>
                  <a:pt x="3521396" y="599295"/>
                  <a:pt x="3455894" y="524435"/>
                </a:cubicBezTo>
                <a:cubicBezTo>
                  <a:pt x="3434609" y="500110"/>
                  <a:pt x="3422298" y="468993"/>
                  <a:pt x="3402106" y="443753"/>
                </a:cubicBezTo>
                <a:cubicBezTo>
                  <a:pt x="3384177" y="421341"/>
                  <a:pt x="3367218" y="398118"/>
                  <a:pt x="3348318" y="376518"/>
                </a:cubicBezTo>
                <a:cubicBezTo>
                  <a:pt x="3284858" y="303992"/>
                  <a:pt x="3333736" y="364366"/>
                  <a:pt x="3267635" y="309282"/>
                </a:cubicBezTo>
                <a:cubicBezTo>
                  <a:pt x="3223026" y="272108"/>
                  <a:pt x="3237032" y="267087"/>
                  <a:pt x="3186953" y="242047"/>
                </a:cubicBezTo>
                <a:cubicBezTo>
                  <a:pt x="3174275" y="235708"/>
                  <a:pt x="3159290" y="234939"/>
                  <a:pt x="3146612" y="228600"/>
                </a:cubicBezTo>
                <a:cubicBezTo>
                  <a:pt x="3123235" y="216912"/>
                  <a:pt x="3101541" y="202111"/>
                  <a:pt x="3079377" y="188259"/>
                </a:cubicBezTo>
                <a:cubicBezTo>
                  <a:pt x="3065672" y="179693"/>
                  <a:pt x="3054714" y="165285"/>
                  <a:pt x="3039035" y="161365"/>
                </a:cubicBezTo>
                <a:cubicBezTo>
                  <a:pt x="2999658" y="151521"/>
                  <a:pt x="2958353" y="152400"/>
                  <a:pt x="2918012" y="147918"/>
                </a:cubicBezTo>
                <a:cubicBezTo>
                  <a:pt x="2900083" y="143436"/>
                  <a:pt x="2882054" y="139334"/>
                  <a:pt x="2864224" y="134471"/>
                </a:cubicBezTo>
                <a:cubicBezTo>
                  <a:pt x="2832742" y="125885"/>
                  <a:pt x="2802651" y="109797"/>
                  <a:pt x="2770094" y="107577"/>
                </a:cubicBezTo>
                <a:cubicBezTo>
                  <a:pt x="2604571" y="96291"/>
                  <a:pt x="2438400" y="98612"/>
                  <a:pt x="2272553" y="94129"/>
                </a:cubicBezTo>
                <a:cubicBezTo>
                  <a:pt x="2218765" y="85164"/>
                  <a:pt x="2165429" y="72846"/>
                  <a:pt x="2111188" y="67235"/>
                </a:cubicBezTo>
                <a:cubicBezTo>
                  <a:pt x="2035261" y="59381"/>
                  <a:pt x="1958330" y="63256"/>
                  <a:pt x="1882588" y="53788"/>
                </a:cubicBezTo>
                <a:cubicBezTo>
                  <a:pt x="1729635" y="34669"/>
                  <a:pt x="1846265" y="23450"/>
                  <a:pt x="1721224" y="13447"/>
                </a:cubicBezTo>
                <a:cubicBezTo>
                  <a:pt x="1631751" y="6289"/>
                  <a:pt x="1541929" y="4482"/>
                  <a:pt x="1452282" y="0"/>
                </a:cubicBezTo>
                <a:lnTo>
                  <a:pt x="484094" y="13447"/>
                </a:lnTo>
                <a:cubicBezTo>
                  <a:pt x="469925" y="13825"/>
                  <a:pt x="457652" y="24114"/>
                  <a:pt x="443753" y="26894"/>
                </a:cubicBezTo>
                <a:cubicBezTo>
                  <a:pt x="412674" y="33110"/>
                  <a:pt x="381000" y="35859"/>
                  <a:pt x="349624" y="40341"/>
                </a:cubicBezTo>
                <a:lnTo>
                  <a:pt x="268941" y="67235"/>
                </a:lnTo>
                <a:lnTo>
                  <a:pt x="228600" y="80682"/>
                </a:lnTo>
                <a:cubicBezTo>
                  <a:pt x="215153" y="89647"/>
                  <a:pt x="199687" y="96149"/>
                  <a:pt x="188259" y="107577"/>
                </a:cubicBezTo>
                <a:cubicBezTo>
                  <a:pt x="155956" y="139880"/>
                  <a:pt x="164323" y="149980"/>
                  <a:pt x="147918" y="188259"/>
                </a:cubicBezTo>
                <a:cubicBezTo>
                  <a:pt x="140022" y="206684"/>
                  <a:pt x="127363" y="223030"/>
                  <a:pt x="121024" y="242047"/>
                </a:cubicBezTo>
                <a:cubicBezTo>
                  <a:pt x="69667" y="396116"/>
                  <a:pt x="123614" y="305397"/>
                  <a:pt x="67235" y="389965"/>
                </a:cubicBezTo>
                <a:cubicBezTo>
                  <a:pt x="62753" y="430306"/>
                  <a:pt x="59960" y="470871"/>
                  <a:pt x="53788" y="510988"/>
                </a:cubicBezTo>
                <a:cubicBezTo>
                  <a:pt x="50978" y="529255"/>
                  <a:pt x="44350" y="546736"/>
                  <a:pt x="40341" y="564777"/>
                </a:cubicBezTo>
                <a:cubicBezTo>
                  <a:pt x="35383" y="587088"/>
                  <a:pt x="30651" y="609467"/>
                  <a:pt x="26894" y="632012"/>
                </a:cubicBezTo>
                <a:cubicBezTo>
                  <a:pt x="21683" y="663276"/>
                  <a:pt x="18266" y="694815"/>
                  <a:pt x="13447" y="726141"/>
                </a:cubicBezTo>
                <a:cubicBezTo>
                  <a:pt x="9301" y="753089"/>
                  <a:pt x="4482" y="779930"/>
                  <a:pt x="0" y="806824"/>
                </a:cubicBezTo>
                <a:cubicBezTo>
                  <a:pt x="4482" y="1017494"/>
                  <a:pt x="5190" y="1228279"/>
                  <a:pt x="13447" y="1438835"/>
                </a:cubicBezTo>
                <a:cubicBezTo>
                  <a:pt x="14171" y="1457302"/>
                  <a:pt x="19614" y="1475637"/>
                  <a:pt x="26894" y="1492624"/>
                </a:cubicBezTo>
                <a:cubicBezTo>
                  <a:pt x="40935" y="1525386"/>
                  <a:pt x="69897" y="1549074"/>
                  <a:pt x="94129" y="1573306"/>
                </a:cubicBezTo>
                <a:cubicBezTo>
                  <a:pt x="98612" y="1586753"/>
                  <a:pt x="103683" y="1600018"/>
                  <a:pt x="107577" y="1613647"/>
                </a:cubicBezTo>
                <a:cubicBezTo>
                  <a:pt x="112654" y="1631417"/>
                  <a:pt x="113744" y="1650448"/>
                  <a:pt x="121024" y="1667435"/>
                </a:cubicBezTo>
                <a:cubicBezTo>
                  <a:pt x="127390" y="1682290"/>
                  <a:pt x="138953" y="1694330"/>
                  <a:pt x="147918" y="1707777"/>
                </a:cubicBezTo>
                <a:cubicBezTo>
                  <a:pt x="152400" y="1725706"/>
                  <a:pt x="154876" y="1744261"/>
                  <a:pt x="161365" y="1761565"/>
                </a:cubicBezTo>
                <a:cubicBezTo>
                  <a:pt x="168403" y="1780334"/>
                  <a:pt x="182752" y="1796079"/>
                  <a:pt x="188259" y="1815353"/>
                </a:cubicBezTo>
                <a:cubicBezTo>
                  <a:pt x="200817" y="1859306"/>
                  <a:pt x="215153" y="1949824"/>
                  <a:pt x="215153" y="1949824"/>
                </a:cubicBezTo>
                <a:cubicBezTo>
                  <a:pt x="219635" y="2169459"/>
                  <a:pt x="220316" y="2389205"/>
                  <a:pt x="228600" y="2608729"/>
                </a:cubicBezTo>
                <a:cubicBezTo>
                  <a:pt x="230841" y="2668113"/>
                  <a:pt x="239896" y="2661084"/>
                  <a:pt x="282388" y="2689412"/>
                </a:cubicBezTo>
                <a:cubicBezTo>
                  <a:pt x="340622" y="2805880"/>
                  <a:pt x="267966" y="2674743"/>
                  <a:pt x="376518" y="2810435"/>
                </a:cubicBezTo>
                <a:cubicBezTo>
                  <a:pt x="471111" y="2928678"/>
                  <a:pt x="386414" y="2834287"/>
                  <a:pt x="484094" y="2918012"/>
                </a:cubicBezTo>
                <a:cubicBezTo>
                  <a:pt x="498533" y="2930388"/>
                  <a:pt x="508960" y="2947300"/>
                  <a:pt x="524435" y="2958353"/>
                </a:cubicBezTo>
                <a:cubicBezTo>
                  <a:pt x="540747" y="2970004"/>
                  <a:pt x="559799" y="2977351"/>
                  <a:pt x="578224" y="2985247"/>
                </a:cubicBezTo>
                <a:cubicBezTo>
                  <a:pt x="598539" y="2993954"/>
                  <a:pt x="704276" y="3038551"/>
                  <a:pt x="753035" y="3052482"/>
                </a:cubicBezTo>
                <a:cubicBezTo>
                  <a:pt x="802175" y="3066522"/>
                  <a:pt x="850839" y="3082801"/>
                  <a:pt x="900953" y="3092824"/>
                </a:cubicBezTo>
                <a:cubicBezTo>
                  <a:pt x="940754" y="3100784"/>
                  <a:pt x="981636" y="3101789"/>
                  <a:pt x="1021977" y="3106271"/>
                </a:cubicBezTo>
                <a:lnTo>
                  <a:pt x="3065929" y="3079377"/>
                </a:lnTo>
                <a:cubicBezTo>
                  <a:pt x="3159442" y="3077039"/>
                  <a:pt x="3158619" y="3053058"/>
                  <a:pt x="3227294" y="3025588"/>
                </a:cubicBezTo>
                <a:cubicBezTo>
                  <a:pt x="3253615" y="3015059"/>
                  <a:pt x="3307977" y="2998694"/>
                  <a:pt x="3307977" y="2998694"/>
                </a:cubicBezTo>
                <a:cubicBezTo>
                  <a:pt x="3409255" y="2931175"/>
                  <a:pt x="3280539" y="3010453"/>
                  <a:pt x="3402106" y="2958353"/>
                </a:cubicBezTo>
                <a:cubicBezTo>
                  <a:pt x="3524413" y="2905936"/>
                  <a:pt x="3317418" y="2949320"/>
                  <a:pt x="3536577" y="2918012"/>
                </a:cubicBezTo>
                <a:cubicBezTo>
                  <a:pt x="3571141" y="2906491"/>
                  <a:pt x="3593559" y="2897872"/>
                  <a:pt x="3630706" y="2891118"/>
                </a:cubicBezTo>
                <a:cubicBezTo>
                  <a:pt x="3717435" y="2875349"/>
                  <a:pt x="3813558" y="2869143"/>
                  <a:pt x="3899647" y="2864224"/>
                </a:cubicBezTo>
                <a:cubicBezTo>
                  <a:pt x="3998200" y="2858592"/>
                  <a:pt x="4096870" y="2855259"/>
                  <a:pt x="4195482" y="2850777"/>
                </a:cubicBezTo>
                <a:cubicBezTo>
                  <a:pt x="4199964" y="2837330"/>
                  <a:pt x="4211259" y="2824417"/>
                  <a:pt x="4208929" y="2810435"/>
                </a:cubicBezTo>
                <a:cubicBezTo>
                  <a:pt x="4206272" y="2794494"/>
                  <a:pt x="4193463" y="2781522"/>
                  <a:pt x="4182035" y="2770094"/>
                </a:cubicBezTo>
                <a:cubicBezTo>
                  <a:pt x="4165808" y="2753867"/>
                  <a:pt x="4136022" y="2740364"/>
                  <a:pt x="4114800" y="2729753"/>
                </a:cubicBezTo>
              </a:path>
            </a:pathLst>
          </a:cu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Picture 17" descr="GGP93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745788" y="2661150"/>
            <a:ext cx="835299" cy="83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17" descr="GGP93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623993" y="1952490"/>
            <a:ext cx="835299" cy="83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17" descr="GGP93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474133" y="3587615"/>
            <a:ext cx="835299" cy="83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17" descr="GGP93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6198033" y="2790690"/>
            <a:ext cx="835299" cy="83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7" descr="GGP93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877868" y="1828665"/>
            <a:ext cx="835299" cy="83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17" descr="GGP93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5474133" y="2769735"/>
            <a:ext cx="835299" cy="832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518160" y="445770"/>
            <a:ext cx="11155680" cy="5905500"/>
          </a:xfrm>
          <a:prstGeom prst="rect">
            <a:avLst/>
          </a:prstGeom>
          <a:solidFill>
            <a:srgbClr val="125B6C"/>
          </a:solidFill>
          <a:ln w="76200">
            <a:gradFill flip="none" rotWithShape="1">
              <a:gsLst>
                <a:gs pos="0">
                  <a:srgbClr val="DD9359"/>
                </a:gs>
                <a:gs pos="49500">
                  <a:srgbClr val="DF9763"/>
                </a:gs>
                <a:gs pos="100000">
                  <a:srgbClr val="DE935B"/>
                </a:gs>
              </a:gsLst>
              <a:lin ang="162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786808" y="782520"/>
            <a:ext cx="4821555" cy="636905"/>
            <a:chOff x="925033" y="782519"/>
            <a:chExt cx="5466761" cy="636905"/>
          </a:xfrm>
        </p:grpSpPr>
        <p:sp>
          <p:nvSpPr>
            <p:cNvPr id="30" name="圆角矩形 29"/>
            <p:cNvSpPr/>
            <p:nvPr/>
          </p:nvSpPr>
          <p:spPr>
            <a:xfrm>
              <a:off x="925033" y="782519"/>
              <a:ext cx="5466761" cy="636905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190703" y="797759"/>
              <a:ext cx="489510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smtClean="0">
                  <a:solidFill>
                    <a:schemeClr val="accent1"/>
                  </a:solidFill>
                </a:rPr>
                <a:t>今天你学到了什么</a:t>
              </a:r>
              <a:endParaRPr lang="en-US" altLang="zh-CN" sz="3200" smtClean="0">
                <a:solidFill>
                  <a:schemeClr val="accent1"/>
                </a:solidFill>
              </a:endParaRPr>
            </a:p>
          </p:txBody>
        </p:sp>
      </p:grpSp>
      <p:sp>
        <p:nvSpPr>
          <p:cNvPr id="3" name="椭圆 2"/>
          <p:cNvSpPr/>
          <p:nvPr/>
        </p:nvSpPr>
        <p:spPr>
          <a:xfrm>
            <a:off x="7050406" y="2556512"/>
            <a:ext cx="2732405" cy="1537335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schemeClr val="accent1">
                <a:lumMod val="50000"/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sz="2800" smtClean="0">
                <a:solidFill>
                  <a:schemeClr val="bg1"/>
                </a:solidFill>
              </a:rPr>
              <a:t>十几减几等于十</a:t>
            </a:r>
            <a:endParaRPr lang="en-US" altLang="zh-CN" sz="2800" smtClean="0">
              <a:solidFill>
                <a:schemeClr val="bg1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4153535" y="3114040"/>
            <a:ext cx="2753360" cy="16662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schemeClr val="accent1">
                <a:lumMod val="50000"/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2800" smtClean="0">
                <a:solidFill>
                  <a:schemeClr val="accent1"/>
                </a:solidFill>
              </a:rPr>
              <a:t>十几减十等于几</a:t>
            </a:r>
            <a:endParaRPr lang="zh-CN" altLang="en-US" sz="2800">
              <a:solidFill>
                <a:schemeClr val="accent1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512571" y="2762885"/>
            <a:ext cx="2497455" cy="1744980"/>
          </a:xfrm>
          <a:prstGeom prst="ellipse">
            <a:avLst/>
          </a:prstGeom>
          <a:noFill/>
          <a:ln>
            <a:solidFill>
              <a:schemeClr val="bg1"/>
            </a:solidFill>
          </a:ln>
          <a:effectLst>
            <a:outerShdw blurRad="63500" sx="102000" sy="102000" algn="ctr" rotWithShape="0">
              <a:schemeClr val="accent1">
                <a:lumMod val="50000"/>
                <a:alpha val="1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zh-CN" altLang="en-US" sz="2800" smtClean="0">
                <a:solidFill>
                  <a:schemeClr val="bg1"/>
                </a:solidFill>
              </a:rPr>
              <a:t>十加几等于十几</a:t>
            </a:r>
            <a:endParaRPr lang="zh-CN" altLang="en-US" sz="2800">
              <a:solidFill>
                <a:schemeClr val="bg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168502" y="3974648"/>
            <a:ext cx="3328175" cy="2376884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3" grpId="0" animBg="1"/>
      <p:bldP spid="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518160" y="669925"/>
            <a:ext cx="11155680" cy="5905500"/>
          </a:xfrm>
          <a:prstGeom prst="rect">
            <a:avLst/>
          </a:prstGeom>
          <a:solidFill>
            <a:srgbClr val="125B6C"/>
          </a:solidFill>
          <a:ln w="76200">
            <a:gradFill flip="none" rotWithShape="1">
              <a:gsLst>
                <a:gs pos="0">
                  <a:srgbClr val="DD9359"/>
                </a:gs>
                <a:gs pos="49500">
                  <a:srgbClr val="DF9763"/>
                </a:gs>
                <a:gs pos="100000">
                  <a:srgbClr val="DE935B"/>
                </a:gs>
              </a:gsLst>
              <a:lin ang="162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7707997" y="2676814"/>
            <a:ext cx="4444415" cy="444441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3" cstate="email">
            <a:biLevel thresh="25000"/>
          </a:blip>
          <a:stretch>
            <a:fillRect/>
          </a:stretch>
        </p:blipFill>
        <p:spPr>
          <a:xfrm flipH="1">
            <a:off x="9063855" y="669675"/>
            <a:ext cx="2114323" cy="2114322"/>
          </a:xfrm>
          <a:prstGeom prst="rect">
            <a:avLst/>
          </a:prstGeom>
        </p:spPr>
      </p:pic>
      <p:sp>
        <p:nvSpPr>
          <p:cNvPr id="6" name="流程图: 可选过程 5"/>
          <p:cNvSpPr/>
          <p:nvPr/>
        </p:nvSpPr>
        <p:spPr>
          <a:xfrm>
            <a:off x="1041402" y="946150"/>
            <a:ext cx="5286375" cy="777240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schemeClr val="accent1"/>
                </a:solidFill>
                <a:sym typeface="+mn-ea"/>
              </a:rPr>
              <a:t>你能从图中看到什么呢？</a:t>
            </a:r>
            <a:endParaRPr lang="zh-CN" altLang="en-US" sz="3600" smtClean="0">
              <a:solidFill>
                <a:schemeClr val="accent1"/>
              </a:solidFill>
              <a:sym typeface="+mn-ea"/>
            </a:endParaRPr>
          </a:p>
        </p:txBody>
      </p:sp>
      <p:pic>
        <p:nvPicPr>
          <p:cNvPr id="14364" name="Picture 5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923290" y="249682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icture 53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1558290" y="249682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5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2921001" y="249682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Picture 53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2239646" y="249682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Picture 53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3556000" y="249682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Picture 53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2239646" y="321754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Picture 53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923290" y="321754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Picture 53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2921001" y="321754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Picture 53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3589655" y="321754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Picture 53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1604646" y="321754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Picture 5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648961" y="306832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Picture 5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973955" y="3068955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Picture 5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314950" y="234823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右大括号 25"/>
          <p:cNvSpPr/>
          <p:nvPr/>
        </p:nvSpPr>
        <p:spPr>
          <a:xfrm rot="5400000">
            <a:off x="3375660" y="1297941"/>
            <a:ext cx="618490" cy="5899151"/>
          </a:xfrm>
          <a:prstGeom prst="rightBrace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3321685" y="4815207"/>
            <a:ext cx="725171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>
                <a:solidFill>
                  <a:srgbClr val="FF0000"/>
                </a:solidFill>
              </a:rPr>
              <a:t>？</a:t>
            </a:r>
            <a:endParaRPr lang="zh-CN" altLang="en-US" sz="66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6" grpId="0" animBg="1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518160" y="669925"/>
            <a:ext cx="11155680" cy="5905500"/>
          </a:xfrm>
          <a:prstGeom prst="rect">
            <a:avLst/>
          </a:prstGeom>
          <a:solidFill>
            <a:srgbClr val="125B6C"/>
          </a:solidFill>
          <a:ln w="76200">
            <a:gradFill flip="none" rotWithShape="1">
              <a:gsLst>
                <a:gs pos="0">
                  <a:srgbClr val="DD9359"/>
                </a:gs>
                <a:gs pos="49500">
                  <a:srgbClr val="DF9763"/>
                </a:gs>
                <a:gs pos="100000">
                  <a:srgbClr val="DE935B"/>
                </a:gs>
              </a:gsLst>
              <a:lin ang="162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664182" y="2660939"/>
            <a:ext cx="4444415" cy="444441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2" cstate="email">
            <a:biLevel thresh="25000"/>
          </a:blip>
          <a:stretch>
            <a:fillRect/>
          </a:stretch>
        </p:blipFill>
        <p:spPr>
          <a:xfrm flipH="1">
            <a:off x="9063855" y="669675"/>
            <a:ext cx="2114323" cy="211432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85340" y="3277236"/>
            <a:ext cx="28854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66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10+3=</a:t>
            </a:r>
            <a:endParaRPr lang="en-US" altLang="zh-CN" sz="6600" b="1">
              <a:solidFill>
                <a:schemeClr val="bg1">
                  <a:lumMod val="9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97376" y="3277236"/>
            <a:ext cx="32670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13</a:t>
            </a:r>
            <a:r>
              <a:rPr lang="zh-CN" altLang="en-US" sz="66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（个）</a:t>
            </a:r>
            <a:endParaRPr lang="zh-CN" altLang="en-US" sz="6600" b="1">
              <a:solidFill>
                <a:schemeClr val="bg1">
                  <a:lumMod val="9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05991" y="4725036"/>
            <a:ext cx="30124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66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3+10=</a:t>
            </a:r>
            <a:endParaRPr lang="en-US" altLang="zh-CN" sz="6600" b="1">
              <a:solidFill>
                <a:schemeClr val="bg1">
                  <a:lumMod val="9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462781" y="4725036"/>
            <a:ext cx="32670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13</a:t>
            </a:r>
            <a:r>
              <a:rPr lang="zh-CN" altLang="en-US" sz="66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（个）</a:t>
            </a:r>
            <a:endParaRPr lang="zh-CN" altLang="en-US" sz="6600" b="1">
              <a:solidFill>
                <a:schemeClr val="bg1">
                  <a:lumMod val="9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流程图: 可选过程 5"/>
          <p:cNvSpPr/>
          <p:nvPr/>
        </p:nvSpPr>
        <p:spPr>
          <a:xfrm>
            <a:off x="988696" y="1417955"/>
            <a:ext cx="4586605" cy="618490"/>
          </a:xfrm>
          <a:prstGeom prst="flowChartAlternateProcess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>
                <a:solidFill>
                  <a:schemeClr val="tx1">
                    <a:lumMod val="85000"/>
                    <a:lumOff val="1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你会列式计算吗？</a:t>
            </a:r>
            <a:endParaRPr lang="zh-CN" altLang="en-US" sz="4400">
              <a:solidFill>
                <a:schemeClr val="tx1">
                  <a:lumMod val="85000"/>
                  <a:lumOff val="1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  <p:sndAc>
          <p:stSnd>
            <p:snd r:embed="rId4" name="click.wav"/>
          </p:stSnd>
        </p:sndAc>
      </p:transition>
    </mc:Choice>
    <mc:Fallback>
      <p:transition spd="slow">
        <p:fade/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19" grpId="0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518160" y="476250"/>
            <a:ext cx="11155680" cy="5905500"/>
          </a:xfrm>
          <a:prstGeom prst="rect">
            <a:avLst/>
          </a:prstGeom>
          <a:solidFill>
            <a:srgbClr val="125B6C"/>
          </a:solidFill>
          <a:ln w="76200">
            <a:gradFill flip="none" rotWithShape="1">
              <a:gsLst>
                <a:gs pos="0">
                  <a:srgbClr val="DD9359"/>
                </a:gs>
                <a:gs pos="49500">
                  <a:srgbClr val="DF9763"/>
                </a:gs>
                <a:gs pos="100000">
                  <a:srgbClr val="DE935B"/>
                </a:gs>
              </a:gsLst>
              <a:lin ang="162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713147" y="573605"/>
            <a:ext cx="3306725" cy="637680"/>
            <a:chOff x="851373" y="573604"/>
            <a:chExt cx="3306725" cy="637680"/>
          </a:xfrm>
        </p:grpSpPr>
        <p:sp>
          <p:nvSpPr>
            <p:cNvPr id="46" name="圆角矩形 45"/>
            <p:cNvSpPr/>
            <p:nvPr/>
          </p:nvSpPr>
          <p:spPr>
            <a:xfrm>
              <a:off x="851373" y="573604"/>
              <a:ext cx="3306725" cy="636920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210532" y="626509"/>
              <a:ext cx="27750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smtClean="0">
                  <a:solidFill>
                    <a:schemeClr val="accent1"/>
                  </a:solidFill>
                </a:rPr>
                <a:t>怎么计算呢？</a:t>
              </a:r>
              <a:endParaRPr lang="zh-CN" altLang="en-US" sz="3200">
                <a:solidFill>
                  <a:schemeClr val="accent1"/>
                </a:solidFill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-230299" y="2502313"/>
            <a:ext cx="3879112" cy="3879112"/>
          </a:xfrm>
          <a:prstGeom prst="rect">
            <a:avLst/>
          </a:prstGeom>
        </p:spPr>
      </p:pic>
      <p:pic>
        <p:nvPicPr>
          <p:cNvPr id="11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019315" y="2471665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847230" y="2471665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663081" y="2471665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7" descr="200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94994" y="2295847"/>
            <a:ext cx="1194727" cy="1505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15"/>
          <p:cNvSpPr txBox="1"/>
          <p:nvPr/>
        </p:nvSpPr>
        <p:spPr>
          <a:xfrm>
            <a:off x="5160010" y="2726056"/>
            <a:ext cx="442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>
                <a:solidFill>
                  <a:schemeClr val="bg1">
                    <a:lumMod val="95000"/>
                  </a:schemeClr>
                </a:solidFill>
              </a:rPr>
              <a:t>+</a:t>
            </a:r>
            <a:endParaRPr lang="en-US" altLang="zh-CN" sz="4000" b="1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770371" y="2726055"/>
            <a:ext cx="7245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chemeClr val="bg1">
                    <a:lumMod val="95000"/>
                  </a:schemeClr>
                </a:solidFill>
              </a:rPr>
              <a:t>=</a:t>
            </a:r>
            <a:endParaRPr lang="en-US" altLang="zh-CN" sz="360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9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478930" y="2471665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294781" y="2471665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679715" y="2472300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503821" y="2471665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375550" y="2471665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199021" y="2471665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234830" y="2502780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832115" y="2472935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058935" y="2503415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369450" y="2502145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9248541" y="2471665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9084075" y="2471665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5" descr="a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8891670" y="2471665"/>
            <a:ext cx="184199" cy="115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文本框 32"/>
          <p:cNvSpPr txBox="1"/>
          <p:nvPr/>
        </p:nvSpPr>
        <p:spPr>
          <a:xfrm>
            <a:off x="3481706" y="1883411"/>
            <a:ext cx="1207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10</a:t>
            </a:r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根</a:t>
            </a:r>
            <a:endParaRPr lang="zh-CN" altLang="en-US" sz="3200" b="1">
              <a:solidFill>
                <a:schemeClr val="bg1">
                  <a:lumMod val="9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814061" y="1712597"/>
            <a:ext cx="8034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根</a:t>
            </a:r>
            <a:endParaRPr lang="zh-CN" altLang="en-US" sz="3200" b="1">
              <a:solidFill>
                <a:schemeClr val="bg1">
                  <a:lumMod val="9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494905" y="1712596"/>
            <a:ext cx="3124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</a:rPr>
              <a:t>一个十和</a:t>
            </a:r>
            <a:r>
              <a:rPr lang="en-US" altLang="zh-CN" sz="3200" b="1">
                <a:solidFill>
                  <a:schemeClr val="bg1">
                    <a:lumMod val="95000"/>
                  </a:schemeClr>
                </a:solidFill>
              </a:rPr>
              <a:t>3</a:t>
            </a:r>
            <a:r>
              <a:rPr lang="zh-CN" altLang="en-US" sz="3200" b="1">
                <a:solidFill>
                  <a:schemeClr val="bg1">
                    <a:lumMod val="95000"/>
                  </a:schemeClr>
                </a:solidFill>
              </a:rPr>
              <a:t>个一</a:t>
            </a:r>
            <a:endParaRPr lang="zh-CN" altLang="en-US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731261" y="4197350"/>
            <a:ext cx="546163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400" smtClean="0">
                <a:solidFill>
                  <a:srgbClr val="FFC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10+3=13</a:t>
            </a:r>
            <a:r>
              <a:rPr lang="zh-CN" altLang="en-US" sz="4400" smtClean="0">
                <a:solidFill>
                  <a:srgbClr val="FFC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（个）</a:t>
            </a:r>
            <a:r>
              <a:rPr lang="en-US" altLang="zh-CN" sz="4400" smtClean="0">
                <a:solidFill>
                  <a:srgbClr val="FFC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  3+10=13</a:t>
            </a:r>
            <a:r>
              <a:rPr lang="zh-CN" altLang="en-US" sz="4400" smtClean="0">
                <a:solidFill>
                  <a:srgbClr val="FFC000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（个）</a:t>
            </a:r>
            <a:endParaRPr lang="zh-CN" altLang="en-US" sz="4400" smtClean="0">
              <a:solidFill>
                <a:srgbClr val="FFC000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33" grpId="0"/>
      <p:bldP spid="33" grpId="2"/>
      <p:bldP spid="35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407731" y="476250"/>
            <a:ext cx="11376541" cy="6026298"/>
            <a:chOff x="574159" y="476250"/>
            <a:chExt cx="11015330" cy="6026298"/>
          </a:xfrm>
        </p:grpSpPr>
        <p:sp>
          <p:nvSpPr>
            <p:cNvPr id="40" name="矩形 39"/>
            <p:cNvSpPr/>
            <p:nvPr/>
          </p:nvSpPr>
          <p:spPr>
            <a:xfrm>
              <a:off x="695325" y="476250"/>
              <a:ext cx="10801350" cy="5905500"/>
            </a:xfrm>
            <a:prstGeom prst="rect">
              <a:avLst/>
            </a:prstGeom>
            <a:solidFill>
              <a:srgbClr val="125B6C"/>
            </a:solidFill>
            <a:ln w="76200">
              <a:gradFill flip="none" rotWithShape="1">
                <a:gsLst>
                  <a:gs pos="0">
                    <a:srgbClr val="DD9359"/>
                  </a:gs>
                  <a:gs pos="49500">
                    <a:srgbClr val="DF9763"/>
                  </a:gs>
                  <a:gs pos="100000">
                    <a:srgbClr val="DE935B"/>
                  </a:gs>
                </a:gsLst>
                <a:lin ang="162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574159" y="6294474"/>
              <a:ext cx="11015330" cy="208074"/>
            </a:xfrm>
            <a:prstGeom prst="roundRect">
              <a:avLst>
                <a:gd name="adj" fmla="val 20174"/>
              </a:avLst>
            </a:prstGeom>
            <a:solidFill>
              <a:srgbClr val="CD89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679376" y="6221080"/>
              <a:ext cx="10833248" cy="80192"/>
            </a:xfrm>
            <a:prstGeom prst="rect">
              <a:avLst/>
            </a:prstGeom>
            <a:solidFill>
              <a:srgbClr val="9E724F"/>
            </a:solidFill>
            <a:ln w="28575">
              <a:solidFill>
                <a:srgbClr val="9E724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1" name="图片 50"/>
          <p:cNvPicPr>
            <a:picLocks noChangeAspect="1"/>
          </p:cNvPicPr>
          <p:nvPr/>
        </p:nvPicPr>
        <p:blipFill>
          <a:blip r:embed="rId1" cstate="email">
            <a:biLevel thresh="25000"/>
          </a:blip>
          <a:stretch>
            <a:fillRect/>
          </a:stretch>
        </p:blipFill>
        <p:spPr>
          <a:xfrm rot="20697686">
            <a:off x="641986" y="459742"/>
            <a:ext cx="5143500" cy="32632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6705" y="3399790"/>
            <a:ext cx="3479800" cy="310261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biLevel thresh="25000"/>
          </a:blip>
          <a:stretch>
            <a:fillRect/>
          </a:stretch>
        </p:blipFill>
        <p:spPr>
          <a:xfrm flipH="1">
            <a:off x="9622020" y="211840"/>
            <a:ext cx="2114323" cy="211432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48082" y="1311275"/>
            <a:ext cx="38080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>
                <a:solidFill>
                  <a:schemeClr val="accent1"/>
                </a:solidFill>
              </a:rPr>
              <a:t>有哪些计算方法</a:t>
            </a:r>
            <a:r>
              <a:rPr lang="zh-CN" altLang="en-US" sz="6000">
                <a:solidFill>
                  <a:schemeClr val="accent1"/>
                </a:solidFill>
              </a:rPr>
              <a:t>？</a:t>
            </a:r>
            <a:endParaRPr lang="zh-CN" altLang="en-US" sz="6000">
              <a:solidFill>
                <a:schemeClr val="accent1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6114960" y="1977024"/>
            <a:ext cx="5102397" cy="723014"/>
            <a:chOff x="5753449" y="2343484"/>
            <a:chExt cx="5102397" cy="723014"/>
          </a:xfrm>
        </p:grpSpPr>
        <p:sp>
          <p:nvSpPr>
            <p:cNvPr id="3" name="文本框 2"/>
            <p:cNvSpPr txBox="1"/>
            <p:nvPr/>
          </p:nvSpPr>
          <p:spPr>
            <a:xfrm>
              <a:off x="6920157" y="2381826"/>
              <a:ext cx="3935689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chemeClr val="bg1"/>
                  </a:solidFill>
                </a:rPr>
                <a:t>数图片</a:t>
              </a:r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5753449" y="2343484"/>
              <a:ext cx="723014" cy="72301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smtClean="0">
                  <a:solidFill>
                    <a:schemeClr val="accent1">
                      <a:lumMod val="50000"/>
                    </a:schemeClr>
                  </a:solidFill>
                </a:rPr>
                <a:t>1</a:t>
              </a:r>
              <a:endParaRPr lang="zh-CN" altLang="en-US" sz="400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114960" y="3079081"/>
            <a:ext cx="5102397" cy="723014"/>
            <a:chOff x="5753449" y="3445541"/>
            <a:chExt cx="5102397" cy="723014"/>
          </a:xfrm>
        </p:grpSpPr>
        <p:sp>
          <p:nvSpPr>
            <p:cNvPr id="33" name="文本框 32"/>
            <p:cNvSpPr txBox="1"/>
            <p:nvPr/>
          </p:nvSpPr>
          <p:spPr>
            <a:xfrm>
              <a:off x="6920157" y="3483883"/>
              <a:ext cx="3935689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chemeClr val="accent3">
                      <a:lumMod val="75000"/>
                    </a:schemeClr>
                  </a:solidFill>
                </a:rPr>
                <a:t>数小棒</a:t>
              </a:r>
              <a:endParaRPr lang="zh-CN" altLang="en-US" sz="360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5753449" y="3445541"/>
              <a:ext cx="723014" cy="723014"/>
            </a:xfrm>
            <a:prstGeom prst="ellipse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>
                  <a:solidFill>
                    <a:schemeClr val="accent1">
                      <a:lumMod val="50000"/>
                    </a:schemeClr>
                  </a:solidFill>
                </a:rPr>
                <a:t>2</a:t>
              </a:r>
              <a:endParaRPr lang="zh-CN" altLang="en-US" sz="400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114960" y="4243027"/>
            <a:ext cx="5102397" cy="723014"/>
            <a:chOff x="5753449" y="4609487"/>
            <a:chExt cx="5102397" cy="723014"/>
          </a:xfrm>
        </p:grpSpPr>
        <p:sp>
          <p:nvSpPr>
            <p:cNvPr id="34" name="文本框 33"/>
            <p:cNvSpPr txBox="1"/>
            <p:nvPr/>
          </p:nvSpPr>
          <p:spPr>
            <a:xfrm>
              <a:off x="6920157" y="4647829"/>
              <a:ext cx="3935689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>
                  <a:solidFill>
                    <a:schemeClr val="bg1"/>
                  </a:solidFill>
                </a:rPr>
                <a:t>数的组成</a:t>
              </a:r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753449" y="4609487"/>
              <a:ext cx="723014" cy="72301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>
                  <a:solidFill>
                    <a:schemeClr val="accent1">
                      <a:lumMod val="50000"/>
                    </a:schemeClr>
                  </a:solidFill>
                </a:rPr>
                <a:t>3</a:t>
              </a:r>
              <a:endParaRPr lang="zh-CN" altLang="en-US" sz="400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custDataLst>
      <p:tags r:id="rId4"/>
    </p:custData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92822" y="476555"/>
            <a:ext cx="11376541" cy="6026298"/>
            <a:chOff x="574159" y="476250"/>
            <a:chExt cx="11015330" cy="6026298"/>
          </a:xfrm>
        </p:grpSpPr>
        <p:sp>
          <p:nvSpPr>
            <p:cNvPr id="17" name="矩形 16"/>
            <p:cNvSpPr/>
            <p:nvPr/>
          </p:nvSpPr>
          <p:spPr>
            <a:xfrm>
              <a:off x="695325" y="476250"/>
              <a:ext cx="10801350" cy="5905500"/>
            </a:xfrm>
            <a:prstGeom prst="rect">
              <a:avLst/>
            </a:prstGeom>
            <a:solidFill>
              <a:srgbClr val="125B6C"/>
            </a:solidFill>
            <a:ln w="76200">
              <a:gradFill flip="none" rotWithShape="1">
                <a:gsLst>
                  <a:gs pos="0">
                    <a:srgbClr val="DD9359"/>
                  </a:gs>
                  <a:gs pos="49500">
                    <a:srgbClr val="DF9763"/>
                  </a:gs>
                  <a:gs pos="100000">
                    <a:srgbClr val="DE935B"/>
                  </a:gs>
                </a:gsLst>
                <a:lin ang="162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574159" y="6294474"/>
              <a:ext cx="11015330" cy="208074"/>
            </a:xfrm>
            <a:prstGeom prst="roundRect">
              <a:avLst>
                <a:gd name="adj" fmla="val 20174"/>
              </a:avLst>
            </a:prstGeom>
            <a:solidFill>
              <a:srgbClr val="CD89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79376" y="6221080"/>
              <a:ext cx="10833248" cy="80192"/>
            </a:xfrm>
            <a:prstGeom prst="rect">
              <a:avLst/>
            </a:prstGeom>
            <a:solidFill>
              <a:srgbClr val="9E724F"/>
            </a:solidFill>
            <a:ln w="28575">
              <a:solidFill>
                <a:srgbClr val="9E724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1" cstate="email">
            <a:biLevel thresh="25000"/>
          </a:blip>
          <a:stretch>
            <a:fillRect/>
          </a:stretch>
        </p:blipFill>
        <p:spPr>
          <a:xfrm flipH="1">
            <a:off x="9622020" y="296904"/>
            <a:ext cx="2114323" cy="2114322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330567">
            <a:off x="11320881" y="2233070"/>
            <a:ext cx="715009" cy="715009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8828669" y="3436853"/>
            <a:ext cx="3638523" cy="3638523"/>
            <a:chOff x="8828669" y="3436851"/>
            <a:chExt cx="3638523" cy="3638523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6800" l="9943" r="89943">
                          <a14:foregroundMark x1="53600" y1="11771" x2="53029" y2="18743"/>
                          <a14:foregroundMark x1="57600" y1="9029" x2="55429" y2="11771"/>
                          <a14:foregroundMark x1="54857" y1="12457" x2="54857" y2="12457"/>
                          <a14:foregroundMark x1="62743" y1="6400" x2="62743" y2="6400"/>
                          <a14:foregroundMark x1="62743" y1="6400" x2="46857" y2="13371"/>
                          <a14:foregroundMark x1="50171" y1="6171" x2="68914" y2="11771"/>
                          <a14:foregroundMark x1="64343" y1="8800" x2="68914" y2="6400"/>
                          <a14:foregroundMark x1="67314" y1="6400" x2="54514" y2="5829"/>
                          <a14:foregroundMark x1="62057" y1="4229" x2="53143" y2="7086"/>
                          <a14:foregroundMark x1="55086" y1="2514" x2="67657" y2="5829"/>
                          <a14:foregroundMark x1="67657" y1="5829" x2="70286" y2="11657"/>
                          <a14:foregroundMark x1="70286" y1="11657" x2="67657" y2="17029"/>
                          <a14:foregroundMark x1="67657" y1="17029" x2="67657" y2="17029"/>
                          <a14:foregroundMark x1="54743" y1="3771" x2="46743" y2="12343"/>
                          <a14:foregroundMark x1="46743" y1="12343" x2="51771" y2="16800"/>
                          <a14:backgroundMark x1="31657" y1="83657" x2="31657" y2="83657"/>
                          <a14:backgroundMark x1="57143" y1="81600" x2="57143" y2="81600"/>
                          <a14:backgroundMark x1="56343" y1="84229" x2="56343" y2="8422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828669" y="3436851"/>
              <a:ext cx="3638523" cy="3638523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5" cstate="email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899031" y="5341350"/>
              <a:ext cx="2177596" cy="1538684"/>
            </a:xfrm>
            <a:prstGeom prst="rect">
              <a:avLst/>
            </a:prstGeom>
          </p:spPr>
        </p:pic>
      </p:grpSp>
      <p:grpSp>
        <p:nvGrpSpPr>
          <p:cNvPr id="45" name="组合 44"/>
          <p:cNvGrpSpPr/>
          <p:nvPr/>
        </p:nvGrpSpPr>
        <p:grpSpPr>
          <a:xfrm>
            <a:off x="1177926" y="1633222"/>
            <a:ext cx="9244965" cy="4034155"/>
            <a:chOff x="3356093" y="2422696"/>
            <a:chExt cx="6880067" cy="2223491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7" cstate="email">
              <a:biLevel thresh="50000"/>
            </a:blip>
            <a:srcRect/>
            <a:stretch>
              <a:fillRect/>
            </a:stretch>
          </p:blipFill>
          <p:spPr>
            <a:xfrm flipH="1">
              <a:off x="3356093" y="2422696"/>
              <a:ext cx="6880067" cy="2223491"/>
            </a:xfrm>
            <a:custGeom>
              <a:avLst/>
              <a:gdLst>
                <a:gd name="connsiteX0" fmla="*/ 5589493 w 5589493"/>
                <a:gd name="connsiteY0" fmla="*/ 1521982 h 1703961"/>
                <a:gd name="connsiteX1" fmla="*/ 5578860 w 5589493"/>
                <a:gd name="connsiteY1" fmla="*/ 1543248 h 1703961"/>
                <a:gd name="connsiteX2" fmla="*/ 5546962 w 5589493"/>
                <a:gd name="connsiteY2" fmla="*/ 1628309 h 1703961"/>
                <a:gd name="connsiteX3" fmla="*/ 5515064 w 5589493"/>
                <a:gd name="connsiteY3" fmla="*/ 1681471 h 1703961"/>
                <a:gd name="connsiteX4" fmla="*/ 5508797 w 5589493"/>
                <a:gd name="connsiteY4" fmla="*/ 1698033 h 1703961"/>
                <a:gd name="connsiteX5" fmla="*/ 5507151 w 5589493"/>
                <a:gd name="connsiteY5" fmla="*/ 1703961 h 1703961"/>
                <a:gd name="connsiteX6" fmla="*/ 5589493 w 5589493"/>
                <a:gd name="connsiteY6" fmla="*/ 1703961 h 1703961"/>
                <a:gd name="connsiteX7" fmla="*/ 5160387 w 5589493"/>
                <a:gd name="connsiteY7" fmla="*/ 0 h 1703961"/>
                <a:gd name="connsiteX8" fmla="*/ 5094344 w 5589493"/>
                <a:gd name="connsiteY8" fmla="*/ 0 h 1703961"/>
                <a:gd name="connsiteX9" fmla="*/ 5100395 w 5589493"/>
                <a:gd name="connsiteY9" fmla="*/ 33425 h 1703961"/>
                <a:gd name="connsiteX10" fmla="*/ 5121660 w 5589493"/>
                <a:gd name="connsiteY10" fmla="*/ 65323 h 1703961"/>
                <a:gd name="connsiteX11" fmla="*/ 5057199 w 5589493"/>
                <a:gd name="connsiteY11" fmla="*/ 17848 h 1703961"/>
                <a:gd name="connsiteX12" fmla="*/ 5059531 w 5589493"/>
                <a:gd name="connsiteY12" fmla="*/ 0 h 1703961"/>
                <a:gd name="connsiteX13" fmla="*/ 0 w 5589493"/>
                <a:gd name="connsiteY13" fmla="*/ 0 h 1703961"/>
                <a:gd name="connsiteX14" fmla="*/ 0 w 5589493"/>
                <a:gd name="connsiteY14" fmla="*/ 1703961 h 1703961"/>
                <a:gd name="connsiteX15" fmla="*/ 4821485 w 5589493"/>
                <a:gd name="connsiteY15" fmla="*/ 1703961 h 1703961"/>
                <a:gd name="connsiteX16" fmla="*/ 4812838 w 5589493"/>
                <a:gd name="connsiteY16" fmla="*/ 1690728 h 1703961"/>
                <a:gd name="connsiteX17" fmla="*/ 4813316 w 5589493"/>
                <a:gd name="connsiteY17" fmla="*/ 1660206 h 1703961"/>
                <a:gd name="connsiteX18" fmla="*/ 4919641 w 5589493"/>
                <a:gd name="connsiteY18" fmla="*/ 1649574 h 1703961"/>
                <a:gd name="connsiteX19" fmla="*/ 4951539 w 5589493"/>
                <a:gd name="connsiteY19" fmla="*/ 1638941 h 1703961"/>
                <a:gd name="connsiteX20" fmla="*/ 5142925 w 5589493"/>
                <a:gd name="connsiteY20" fmla="*/ 1628309 h 1703961"/>
                <a:gd name="connsiteX21" fmla="*/ 5185455 w 5589493"/>
                <a:gd name="connsiteY21" fmla="*/ 1596411 h 1703961"/>
                <a:gd name="connsiteX22" fmla="*/ 5164190 w 5589493"/>
                <a:gd name="connsiteY22" fmla="*/ 1564513 h 1703961"/>
                <a:gd name="connsiteX23" fmla="*/ 5132292 w 5589493"/>
                <a:gd name="connsiteY23" fmla="*/ 1543248 h 1703961"/>
                <a:gd name="connsiteX24" fmla="*/ 5079130 w 5589493"/>
                <a:gd name="connsiteY24" fmla="*/ 1436923 h 1703961"/>
                <a:gd name="connsiteX25" fmla="*/ 5132292 w 5589493"/>
                <a:gd name="connsiteY25" fmla="*/ 1405025 h 1703961"/>
                <a:gd name="connsiteX26" fmla="*/ 5355576 w 5589493"/>
                <a:gd name="connsiteY26" fmla="*/ 1351862 h 1703961"/>
                <a:gd name="connsiteX27" fmla="*/ 5323678 w 5589493"/>
                <a:gd name="connsiteY27" fmla="*/ 1181741 h 1703961"/>
                <a:gd name="connsiteX28" fmla="*/ 5334311 w 5589493"/>
                <a:gd name="connsiteY28" fmla="*/ 1149844 h 1703961"/>
                <a:gd name="connsiteX29" fmla="*/ 5366209 w 5589493"/>
                <a:gd name="connsiteY29" fmla="*/ 1128578 h 1703961"/>
                <a:gd name="connsiteX30" fmla="*/ 5387474 w 5589493"/>
                <a:gd name="connsiteY30" fmla="*/ 1054151 h 1703961"/>
                <a:gd name="connsiteX31" fmla="*/ 5344944 w 5589493"/>
                <a:gd name="connsiteY31" fmla="*/ 1032885 h 1703961"/>
                <a:gd name="connsiteX32" fmla="*/ 5302413 w 5589493"/>
                <a:gd name="connsiteY32" fmla="*/ 1022253 h 1703961"/>
                <a:gd name="connsiteX33" fmla="*/ 5249251 w 5589493"/>
                <a:gd name="connsiteY33" fmla="*/ 1000988 h 1703961"/>
                <a:gd name="connsiteX34" fmla="*/ 5132292 w 5589493"/>
                <a:gd name="connsiteY34" fmla="*/ 958457 h 1703961"/>
                <a:gd name="connsiteX35" fmla="*/ 5302413 w 5589493"/>
                <a:gd name="connsiteY35" fmla="*/ 884030 h 1703961"/>
                <a:gd name="connsiteX36" fmla="*/ 5270516 w 5589493"/>
                <a:gd name="connsiteY36" fmla="*/ 820234 h 1703961"/>
                <a:gd name="connsiteX37" fmla="*/ 5249251 w 5589493"/>
                <a:gd name="connsiteY37" fmla="*/ 788337 h 1703961"/>
                <a:gd name="connsiteX38" fmla="*/ 5227985 w 5589493"/>
                <a:gd name="connsiteY38" fmla="*/ 628848 h 1703961"/>
                <a:gd name="connsiteX39" fmla="*/ 5259883 w 5589493"/>
                <a:gd name="connsiteY39" fmla="*/ 618216 h 1703961"/>
                <a:gd name="connsiteX40" fmla="*/ 5313046 w 5589493"/>
                <a:gd name="connsiteY40" fmla="*/ 607583 h 1703961"/>
                <a:gd name="connsiteX41" fmla="*/ 5366209 w 5589493"/>
                <a:gd name="connsiteY41" fmla="*/ 575685 h 1703961"/>
                <a:gd name="connsiteX42" fmla="*/ 5376841 w 5589493"/>
                <a:gd name="connsiteY42" fmla="*/ 543788 h 1703961"/>
                <a:gd name="connsiteX43" fmla="*/ 5281148 w 5589493"/>
                <a:gd name="connsiteY43" fmla="*/ 458727 h 1703961"/>
                <a:gd name="connsiteX44" fmla="*/ 5281148 w 5589493"/>
                <a:gd name="connsiteY44" fmla="*/ 288606 h 1703961"/>
                <a:gd name="connsiteX45" fmla="*/ 5313046 w 5589493"/>
                <a:gd name="connsiteY45" fmla="*/ 256709 h 1703961"/>
                <a:gd name="connsiteX46" fmla="*/ 5259883 w 5589493"/>
                <a:gd name="connsiteY46" fmla="*/ 161016 h 1703961"/>
                <a:gd name="connsiteX47" fmla="*/ 5217353 w 5589493"/>
                <a:gd name="connsiteY47" fmla="*/ 65323 h 1703961"/>
                <a:gd name="connsiteX48" fmla="*/ 5185455 w 5589493"/>
                <a:gd name="connsiteY48" fmla="*/ 33425 h 1703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589493" h="1703961">
                  <a:moveTo>
                    <a:pt x="5589493" y="1521982"/>
                  </a:moveTo>
                  <a:lnTo>
                    <a:pt x="5578860" y="1543248"/>
                  </a:lnTo>
                  <a:cubicBezTo>
                    <a:pt x="5551257" y="1607655"/>
                    <a:pt x="5591010" y="1540214"/>
                    <a:pt x="5546962" y="1628309"/>
                  </a:cubicBezTo>
                  <a:cubicBezTo>
                    <a:pt x="5537720" y="1646793"/>
                    <a:pt x="5524306" y="1662987"/>
                    <a:pt x="5515064" y="1681471"/>
                  </a:cubicBezTo>
                  <a:cubicBezTo>
                    <a:pt x="5512941" y="1685718"/>
                    <a:pt x="5510834" y="1691501"/>
                    <a:pt x="5508797" y="1698033"/>
                  </a:cubicBezTo>
                  <a:lnTo>
                    <a:pt x="5507151" y="1703961"/>
                  </a:lnTo>
                  <a:lnTo>
                    <a:pt x="5589493" y="1703961"/>
                  </a:lnTo>
                  <a:close/>
                  <a:moveTo>
                    <a:pt x="5160387" y="0"/>
                  </a:moveTo>
                  <a:lnTo>
                    <a:pt x="5094344" y="0"/>
                  </a:lnTo>
                  <a:lnTo>
                    <a:pt x="5100395" y="33425"/>
                  </a:lnTo>
                  <a:cubicBezTo>
                    <a:pt x="5104762" y="45434"/>
                    <a:pt x="5114572" y="54690"/>
                    <a:pt x="5121660" y="65323"/>
                  </a:cubicBezTo>
                  <a:cubicBezTo>
                    <a:pt x="5068362" y="47557"/>
                    <a:pt x="5055581" y="46055"/>
                    <a:pt x="5057199" y="17848"/>
                  </a:cubicBezTo>
                  <a:lnTo>
                    <a:pt x="5059531" y="0"/>
                  </a:lnTo>
                  <a:lnTo>
                    <a:pt x="0" y="0"/>
                  </a:lnTo>
                  <a:lnTo>
                    <a:pt x="0" y="1703961"/>
                  </a:lnTo>
                  <a:lnTo>
                    <a:pt x="4821485" y="1703961"/>
                  </a:lnTo>
                  <a:lnTo>
                    <a:pt x="4812838" y="1690728"/>
                  </a:lnTo>
                  <a:cubicBezTo>
                    <a:pt x="4807008" y="1678928"/>
                    <a:pt x="4804882" y="1667587"/>
                    <a:pt x="4813316" y="1660206"/>
                  </a:cubicBezTo>
                  <a:cubicBezTo>
                    <a:pt x="4840122" y="1636751"/>
                    <a:pt x="4884437" y="1654990"/>
                    <a:pt x="4919641" y="1649574"/>
                  </a:cubicBezTo>
                  <a:cubicBezTo>
                    <a:pt x="4930719" y="1647870"/>
                    <a:pt x="4940906" y="1642485"/>
                    <a:pt x="4951539" y="1638941"/>
                  </a:cubicBezTo>
                  <a:cubicBezTo>
                    <a:pt x="5015334" y="1635397"/>
                    <a:pt x="5080062" y="1639739"/>
                    <a:pt x="5142925" y="1628309"/>
                  </a:cubicBezTo>
                  <a:cubicBezTo>
                    <a:pt x="5160360" y="1625139"/>
                    <a:pt x="5179851" y="1613223"/>
                    <a:pt x="5185455" y="1596411"/>
                  </a:cubicBezTo>
                  <a:cubicBezTo>
                    <a:pt x="5189496" y="1584288"/>
                    <a:pt x="5171278" y="1575146"/>
                    <a:pt x="5164190" y="1564513"/>
                  </a:cubicBezTo>
                  <a:cubicBezTo>
                    <a:pt x="5153557" y="1557425"/>
                    <a:pt x="5142109" y="1551429"/>
                    <a:pt x="5132292" y="1543248"/>
                  </a:cubicBezTo>
                  <a:cubicBezTo>
                    <a:pt x="5096950" y="1513796"/>
                    <a:pt x="5079130" y="1490305"/>
                    <a:pt x="5079130" y="1436923"/>
                  </a:cubicBezTo>
                  <a:cubicBezTo>
                    <a:pt x="5079130" y="1417462"/>
                    <a:pt x="5123518" y="1407949"/>
                    <a:pt x="5132292" y="1405025"/>
                  </a:cubicBezTo>
                  <a:cubicBezTo>
                    <a:pt x="5302123" y="1391961"/>
                    <a:pt x="5229184" y="1415058"/>
                    <a:pt x="5355576" y="1351862"/>
                  </a:cubicBezTo>
                  <a:cubicBezTo>
                    <a:pt x="5334239" y="1287848"/>
                    <a:pt x="5329862" y="1280679"/>
                    <a:pt x="5323678" y="1181741"/>
                  </a:cubicBezTo>
                  <a:cubicBezTo>
                    <a:pt x="5322979" y="1170555"/>
                    <a:pt x="5330767" y="1160476"/>
                    <a:pt x="5334311" y="1149844"/>
                  </a:cubicBezTo>
                  <a:cubicBezTo>
                    <a:pt x="5344944" y="1142755"/>
                    <a:pt x="5356392" y="1136759"/>
                    <a:pt x="5366209" y="1128578"/>
                  </a:cubicBezTo>
                  <a:cubicBezTo>
                    <a:pt x="5391667" y="1107363"/>
                    <a:pt x="5418052" y="1090846"/>
                    <a:pt x="5387474" y="1054151"/>
                  </a:cubicBezTo>
                  <a:cubicBezTo>
                    <a:pt x="5377327" y="1041974"/>
                    <a:pt x="5359121" y="1039974"/>
                    <a:pt x="5344944" y="1032885"/>
                  </a:cubicBezTo>
                  <a:cubicBezTo>
                    <a:pt x="5330767" y="1029341"/>
                    <a:pt x="5316276" y="1026874"/>
                    <a:pt x="5302413" y="1022253"/>
                  </a:cubicBezTo>
                  <a:cubicBezTo>
                    <a:pt x="5284307" y="1016218"/>
                    <a:pt x="5267966" y="1004731"/>
                    <a:pt x="5249251" y="1000988"/>
                  </a:cubicBezTo>
                  <a:cubicBezTo>
                    <a:pt x="5127577" y="976653"/>
                    <a:pt x="5155509" y="1028106"/>
                    <a:pt x="5132292" y="958457"/>
                  </a:cubicBezTo>
                  <a:cubicBezTo>
                    <a:pt x="5346059" y="946582"/>
                    <a:pt x="5343883" y="1008440"/>
                    <a:pt x="5302413" y="884030"/>
                  </a:cubicBezTo>
                  <a:cubicBezTo>
                    <a:pt x="5259612" y="841227"/>
                    <a:pt x="5299910" y="888821"/>
                    <a:pt x="5270516" y="820234"/>
                  </a:cubicBezTo>
                  <a:cubicBezTo>
                    <a:pt x="5265482" y="808489"/>
                    <a:pt x="5252023" y="800811"/>
                    <a:pt x="5249251" y="788337"/>
                  </a:cubicBezTo>
                  <a:cubicBezTo>
                    <a:pt x="5237616" y="735981"/>
                    <a:pt x="5235074" y="682011"/>
                    <a:pt x="5227985" y="628848"/>
                  </a:cubicBezTo>
                  <a:cubicBezTo>
                    <a:pt x="5238618" y="625304"/>
                    <a:pt x="5249010" y="620934"/>
                    <a:pt x="5259883" y="618216"/>
                  </a:cubicBezTo>
                  <a:cubicBezTo>
                    <a:pt x="5277415" y="613833"/>
                    <a:pt x="5295514" y="611966"/>
                    <a:pt x="5313046" y="607583"/>
                  </a:cubicBezTo>
                  <a:cubicBezTo>
                    <a:pt x="5336662" y="601679"/>
                    <a:pt x="5352933" y="597812"/>
                    <a:pt x="5366209" y="575685"/>
                  </a:cubicBezTo>
                  <a:cubicBezTo>
                    <a:pt x="5371975" y="566075"/>
                    <a:pt x="5373297" y="554420"/>
                    <a:pt x="5376841" y="543788"/>
                  </a:cubicBezTo>
                  <a:cubicBezTo>
                    <a:pt x="5345830" y="523114"/>
                    <a:pt x="5293004" y="490908"/>
                    <a:pt x="5281148" y="458727"/>
                  </a:cubicBezTo>
                  <a:cubicBezTo>
                    <a:pt x="5278659" y="451971"/>
                    <a:pt x="5253720" y="329747"/>
                    <a:pt x="5281148" y="288606"/>
                  </a:cubicBezTo>
                  <a:cubicBezTo>
                    <a:pt x="5289489" y="276095"/>
                    <a:pt x="5302413" y="267341"/>
                    <a:pt x="5313046" y="256709"/>
                  </a:cubicBezTo>
                  <a:cubicBezTo>
                    <a:pt x="5288222" y="182240"/>
                    <a:pt x="5322559" y="275923"/>
                    <a:pt x="5259883" y="161016"/>
                  </a:cubicBezTo>
                  <a:cubicBezTo>
                    <a:pt x="5240646" y="125748"/>
                    <a:pt x="5240581" y="97842"/>
                    <a:pt x="5217353" y="65323"/>
                  </a:cubicBezTo>
                  <a:cubicBezTo>
                    <a:pt x="5208613" y="53087"/>
                    <a:pt x="5194977" y="45063"/>
                    <a:pt x="5185455" y="33425"/>
                  </a:cubicBezTo>
                  <a:close/>
                </a:path>
              </a:pathLst>
            </a:custGeom>
          </p:spPr>
        </p:pic>
        <p:sp>
          <p:nvSpPr>
            <p:cNvPr id="9" name="文本框 8"/>
            <p:cNvSpPr txBox="1"/>
            <p:nvPr/>
          </p:nvSpPr>
          <p:spPr>
            <a:xfrm>
              <a:off x="4489768" y="2666949"/>
              <a:ext cx="4612167" cy="5592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algn="dist"/>
              <a:r>
                <a:rPr lang="en-US" altLang="zh-CN" sz="5400" smtClean="0">
                  <a:solidFill>
                    <a:schemeClr val="accent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sz="6000" b="1" smtClean="0">
                  <a:solidFill>
                    <a:schemeClr val="tx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10 + 3= 13</a:t>
              </a:r>
              <a:endParaRPr lang="en-US" altLang="zh-CN" sz="6000" b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1632603" y="-79092"/>
            <a:ext cx="7411572" cy="2343418"/>
            <a:chOff x="-1632604" y="76548"/>
            <a:chExt cx="7411572" cy="2343418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>
            <a:xfrm rot="20982688">
              <a:off x="-244653" y="76548"/>
              <a:ext cx="5819035" cy="1611356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>
            <a:xfrm rot="20719036">
              <a:off x="-1632604" y="367619"/>
              <a:ext cx="7411572" cy="2052347"/>
            </a:xfrm>
            <a:prstGeom prst="rect">
              <a:avLst/>
            </a:prstGeom>
          </p:spPr>
        </p:pic>
      </p:grpSp>
      <p:sp>
        <p:nvSpPr>
          <p:cNvPr id="5" name="下箭头 4"/>
          <p:cNvSpPr/>
          <p:nvPr/>
        </p:nvSpPr>
        <p:spPr>
          <a:xfrm>
            <a:off x="3441700" y="3064512"/>
            <a:ext cx="375920" cy="728345"/>
          </a:xfrm>
          <a:prstGeom prst="downArrow">
            <a:avLst>
              <a:gd name="adj1" fmla="val 16491"/>
              <a:gd name="adj2" fmla="val 50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下箭头 5"/>
          <p:cNvSpPr/>
          <p:nvPr/>
        </p:nvSpPr>
        <p:spPr>
          <a:xfrm>
            <a:off x="6082031" y="3065145"/>
            <a:ext cx="375920" cy="728345"/>
          </a:xfrm>
          <a:prstGeom prst="downArrow">
            <a:avLst>
              <a:gd name="adj1" fmla="val 16491"/>
              <a:gd name="adj2" fmla="val 50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下箭头 6"/>
          <p:cNvSpPr/>
          <p:nvPr/>
        </p:nvSpPr>
        <p:spPr>
          <a:xfrm>
            <a:off x="8191500" y="3128647"/>
            <a:ext cx="375920" cy="728345"/>
          </a:xfrm>
          <a:prstGeom prst="downArrow">
            <a:avLst>
              <a:gd name="adj1" fmla="val 16491"/>
              <a:gd name="adj2" fmla="val 50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034031" y="3996056"/>
            <a:ext cx="1191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加数</a:t>
            </a:r>
            <a:endParaRPr lang="zh-CN" altLang="en-US" sz="3600" b="1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71186" y="3996056"/>
            <a:ext cx="1191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加数</a:t>
            </a:r>
            <a:endParaRPr lang="zh-CN" altLang="en-US" sz="3600" b="1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073391" y="3996055"/>
            <a:ext cx="75501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accent5">
                    <a:lumMod val="60000"/>
                    <a:lumOff val="40000"/>
                  </a:schemeClr>
                </a:solidFill>
              </a:rPr>
              <a:t>和</a:t>
            </a:r>
            <a:endParaRPr lang="zh-CN" altLang="en-US" sz="3600" b="1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518160" y="476250"/>
            <a:ext cx="11155680" cy="5905500"/>
          </a:xfrm>
          <a:prstGeom prst="rect">
            <a:avLst/>
          </a:prstGeom>
          <a:solidFill>
            <a:srgbClr val="125B6C"/>
          </a:solidFill>
          <a:ln w="76200">
            <a:gradFill flip="none" rotWithShape="1">
              <a:gsLst>
                <a:gs pos="0">
                  <a:srgbClr val="DD9359"/>
                </a:gs>
                <a:gs pos="49500">
                  <a:srgbClr val="DF9763"/>
                </a:gs>
                <a:gs pos="100000">
                  <a:srgbClr val="DE935B"/>
                </a:gs>
              </a:gsLst>
              <a:lin ang="162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4075" y="3464306"/>
            <a:ext cx="4064759" cy="3297971"/>
          </a:xfrm>
          <a:prstGeom prst="rect">
            <a:avLst/>
          </a:prstGeom>
        </p:spPr>
      </p:pic>
      <p:sp>
        <p:nvSpPr>
          <p:cNvPr id="3" name="PA-文本框 2"/>
          <p:cNvSpPr txBox="1"/>
          <p:nvPr>
            <p:custDataLst>
              <p:tags r:id="rId2"/>
            </p:custDataLst>
          </p:nvPr>
        </p:nvSpPr>
        <p:spPr>
          <a:xfrm>
            <a:off x="4665980" y="5064762"/>
            <a:ext cx="5435600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sym typeface="+mn-ea"/>
              </a:rPr>
              <a:t>观察这些算式，你有什么发现？</a:t>
            </a:r>
            <a:endParaRPr lang="zh-CN" altLang="en-US" sz="2800">
              <a:solidFill>
                <a:schemeClr val="bg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sym typeface="+mn-ea"/>
            </a:endParaRPr>
          </a:p>
        </p:txBody>
      </p:sp>
      <p:sp>
        <p:nvSpPr>
          <p:cNvPr id="4" name="PA-文本框 3"/>
          <p:cNvSpPr txBox="1"/>
          <p:nvPr>
            <p:custDataLst>
              <p:tags r:id="rId3"/>
            </p:custDataLst>
          </p:nvPr>
        </p:nvSpPr>
        <p:spPr>
          <a:xfrm>
            <a:off x="1913255" y="1792605"/>
            <a:ext cx="7796531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10+2</a:t>
            </a:r>
            <a:r>
              <a:rPr lang="en-US" altLang="zh-CN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=</a:t>
            </a:r>
            <a:r>
              <a:rPr lang="zh-CN" altLang="en-US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en-US" altLang="zh-CN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</a:t>
            </a:r>
            <a:r>
              <a:rPr lang="zh-CN" altLang="en-US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10+4</a:t>
            </a:r>
            <a:r>
              <a:rPr lang="en-US" altLang="zh-CN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=</a:t>
            </a:r>
            <a:r>
              <a:rPr lang="zh-CN" altLang="en-US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endParaRPr lang="zh-CN" altLang="en-US" sz="400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5+10</a:t>
            </a:r>
            <a:r>
              <a:rPr lang="en-US" altLang="zh-CN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=</a:t>
            </a:r>
            <a:r>
              <a:rPr lang="zh-CN" altLang="en-US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en-US" altLang="zh-CN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r>
              <a:rPr lang="zh-CN" altLang="en-US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r>
              <a:rPr lang="zh-CN" altLang="en-US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r>
              <a:rPr lang="en-US" altLang="zh-CN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10+7</a:t>
            </a:r>
            <a:r>
              <a:rPr lang="en-US" altLang="zh-CN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=</a:t>
            </a:r>
            <a:r>
              <a:rPr lang="zh-CN" altLang="en-US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en-US" altLang="zh-CN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</a:t>
            </a:r>
            <a:r>
              <a:rPr lang="zh-CN" altLang="en-US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10+9</a:t>
            </a:r>
            <a:r>
              <a:rPr lang="en-US" altLang="zh-CN" sz="40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=           6+10=</a:t>
            </a:r>
            <a:endParaRPr lang="en-US" altLang="zh-CN" sz="400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786807" y="782519"/>
            <a:ext cx="3306725" cy="636920"/>
            <a:chOff x="925033" y="782519"/>
            <a:chExt cx="3306725" cy="636920"/>
          </a:xfrm>
        </p:grpSpPr>
        <p:sp>
          <p:nvSpPr>
            <p:cNvPr id="39" name="圆角矩形 38"/>
            <p:cNvSpPr/>
            <p:nvPr/>
          </p:nvSpPr>
          <p:spPr>
            <a:xfrm>
              <a:off x="925033" y="782519"/>
              <a:ext cx="3306725" cy="636920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190847" y="797959"/>
              <a:ext cx="2775097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>
                  <a:solidFill>
                    <a:schemeClr val="accent1"/>
                  </a:solidFill>
                </a:rPr>
                <a:t>算一算</a:t>
              </a:r>
              <a:endParaRPr lang="zh-CN" altLang="en-US" sz="3200">
                <a:solidFill>
                  <a:schemeClr val="accent1"/>
                </a:solidFill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459606" y="2066927"/>
            <a:ext cx="8451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chemeClr val="accent3">
                    <a:lumMod val="60000"/>
                    <a:lumOff val="4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endParaRPr lang="en-US" altLang="zh-CN" sz="4000">
              <a:solidFill>
                <a:schemeClr val="accent3">
                  <a:lumMod val="60000"/>
                  <a:lumOff val="4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535037" y="3886837"/>
            <a:ext cx="8451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chemeClr val="accent3">
                    <a:lumMod val="60000"/>
                    <a:lumOff val="4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16</a:t>
            </a:r>
            <a:endParaRPr lang="en-US" altLang="zh-CN" sz="4000">
              <a:solidFill>
                <a:schemeClr val="accent3">
                  <a:lumMod val="60000"/>
                  <a:lumOff val="4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59606" y="3947162"/>
            <a:ext cx="8451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chemeClr val="accent3">
                    <a:lumMod val="60000"/>
                    <a:lumOff val="4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19</a:t>
            </a:r>
            <a:endParaRPr lang="en-US" altLang="zh-CN" sz="4000">
              <a:solidFill>
                <a:schemeClr val="accent3">
                  <a:lumMod val="60000"/>
                  <a:lumOff val="4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535037" y="2900682"/>
            <a:ext cx="8451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chemeClr val="accent3">
                    <a:lumMod val="60000"/>
                    <a:lumOff val="4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17</a:t>
            </a:r>
            <a:endParaRPr lang="en-US" altLang="zh-CN" sz="4000">
              <a:solidFill>
                <a:schemeClr val="accent3">
                  <a:lumMod val="60000"/>
                  <a:lumOff val="4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459606" y="2900682"/>
            <a:ext cx="8451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chemeClr val="accent3">
                    <a:lumMod val="60000"/>
                    <a:lumOff val="4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15</a:t>
            </a:r>
            <a:endParaRPr lang="en-US" altLang="zh-CN" sz="4000">
              <a:solidFill>
                <a:schemeClr val="accent3">
                  <a:lumMod val="60000"/>
                  <a:lumOff val="4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535037" y="2066927"/>
            <a:ext cx="8451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chemeClr val="accent3">
                    <a:lumMod val="60000"/>
                    <a:lumOff val="4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14</a:t>
            </a:r>
            <a:endParaRPr lang="en-US" altLang="zh-CN" sz="4000">
              <a:solidFill>
                <a:schemeClr val="accent3">
                  <a:lumMod val="60000"/>
                  <a:lumOff val="4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prism dir="u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59802" y="530530"/>
            <a:ext cx="11376541" cy="6026298"/>
            <a:chOff x="574159" y="476250"/>
            <a:chExt cx="11015330" cy="6026298"/>
          </a:xfrm>
        </p:grpSpPr>
        <p:sp>
          <p:nvSpPr>
            <p:cNvPr id="17" name="矩形 16"/>
            <p:cNvSpPr/>
            <p:nvPr/>
          </p:nvSpPr>
          <p:spPr>
            <a:xfrm>
              <a:off x="695325" y="476250"/>
              <a:ext cx="10801350" cy="5905500"/>
            </a:xfrm>
            <a:prstGeom prst="rect">
              <a:avLst/>
            </a:prstGeom>
            <a:solidFill>
              <a:srgbClr val="125B6C"/>
            </a:solidFill>
            <a:ln w="76200">
              <a:gradFill flip="none" rotWithShape="1">
                <a:gsLst>
                  <a:gs pos="0">
                    <a:srgbClr val="DD9359"/>
                  </a:gs>
                  <a:gs pos="49500">
                    <a:srgbClr val="DF9763"/>
                  </a:gs>
                  <a:gs pos="100000">
                    <a:srgbClr val="DE935B"/>
                  </a:gs>
                </a:gsLst>
                <a:lin ang="162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574159" y="6294474"/>
              <a:ext cx="11015330" cy="208074"/>
            </a:xfrm>
            <a:prstGeom prst="roundRect">
              <a:avLst>
                <a:gd name="adj" fmla="val 20174"/>
              </a:avLst>
            </a:prstGeom>
            <a:solidFill>
              <a:srgbClr val="CD89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679376" y="6221080"/>
              <a:ext cx="10833248" cy="80192"/>
            </a:xfrm>
            <a:prstGeom prst="rect">
              <a:avLst/>
            </a:prstGeom>
            <a:solidFill>
              <a:srgbClr val="9E724F"/>
            </a:solidFill>
            <a:ln w="28575">
              <a:solidFill>
                <a:srgbClr val="9E724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2" name="图片 4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9450" y="3543681"/>
            <a:ext cx="4064759" cy="329797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8828669" y="3436853"/>
            <a:ext cx="3638523" cy="3638523"/>
            <a:chOff x="8828669" y="3436851"/>
            <a:chExt cx="3638523" cy="3638523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6800" l="9943" r="89943">
                          <a14:foregroundMark x1="53600" y1="11771" x2="53029" y2="18743"/>
                          <a14:foregroundMark x1="57600" y1="9029" x2="55429" y2="11771"/>
                          <a14:foregroundMark x1="54857" y1="12457" x2="54857" y2="12457"/>
                          <a14:foregroundMark x1="62743" y1="6400" x2="62743" y2="6400"/>
                          <a14:foregroundMark x1="62743" y1="6400" x2="46857" y2="13371"/>
                          <a14:foregroundMark x1="50171" y1="6171" x2="68914" y2="11771"/>
                          <a14:foregroundMark x1="64343" y1="8800" x2="68914" y2="6400"/>
                          <a14:foregroundMark x1="67314" y1="6400" x2="54514" y2="5829"/>
                          <a14:foregroundMark x1="62057" y1="4229" x2="53143" y2="7086"/>
                          <a14:foregroundMark x1="55086" y1="2514" x2="67657" y2="5829"/>
                          <a14:foregroundMark x1="67657" y1="5829" x2="70286" y2="11657"/>
                          <a14:foregroundMark x1="70286" y1="11657" x2="67657" y2="17029"/>
                          <a14:foregroundMark x1="67657" y1="17029" x2="67657" y2="17029"/>
                          <a14:foregroundMark x1="54743" y1="3771" x2="46743" y2="12343"/>
                          <a14:foregroundMark x1="46743" y1="12343" x2="51771" y2="16800"/>
                          <a14:backgroundMark x1="31657" y1="83657" x2="31657" y2="83657"/>
                          <a14:backgroundMark x1="57143" y1="81600" x2="57143" y2="81600"/>
                          <a14:backgroundMark x1="56343" y1="84229" x2="56343" y2="8422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828669" y="3436851"/>
              <a:ext cx="3638523" cy="3638523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4" cstate="email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899031" y="5341350"/>
              <a:ext cx="2177596" cy="1538684"/>
            </a:xfrm>
            <a:prstGeom prst="rect">
              <a:avLst/>
            </a:prstGeom>
          </p:spPr>
        </p:pic>
      </p:grpSp>
      <p:grpSp>
        <p:nvGrpSpPr>
          <p:cNvPr id="45" name="组合 44"/>
          <p:cNvGrpSpPr/>
          <p:nvPr/>
        </p:nvGrpSpPr>
        <p:grpSpPr>
          <a:xfrm>
            <a:off x="1167765" y="2571750"/>
            <a:ext cx="9525635" cy="1741554"/>
            <a:chOff x="4316817" y="2422696"/>
            <a:chExt cx="5589493" cy="1741554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6" cstate="email">
              <a:biLevel thresh="50000"/>
            </a:blip>
            <a:srcRect/>
            <a:stretch>
              <a:fillRect/>
            </a:stretch>
          </p:blipFill>
          <p:spPr>
            <a:xfrm flipH="1">
              <a:off x="4316817" y="2422696"/>
              <a:ext cx="5589493" cy="1741554"/>
            </a:xfrm>
            <a:custGeom>
              <a:avLst/>
              <a:gdLst>
                <a:gd name="connsiteX0" fmla="*/ 5589493 w 5589493"/>
                <a:gd name="connsiteY0" fmla="*/ 1521982 h 1703961"/>
                <a:gd name="connsiteX1" fmla="*/ 5578860 w 5589493"/>
                <a:gd name="connsiteY1" fmla="*/ 1543248 h 1703961"/>
                <a:gd name="connsiteX2" fmla="*/ 5546962 w 5589493"/>
                <a:gd name="connsiteY2" fmla="*/ 1628309 h 1703961"/>
                <a:gd name="connsiteX3" fmla="*/ 5515064 w 5589493"/>
                <a:gd name="connsiteY3" fmla="*/ 1681471 h 1703961"/>
                <a:gd name="connsiteX4" fmla="*/ 5508797 w 5589493"/>
                <a:gd name="connsiteY4" fmla="*/ 1698033 h 1703961"/>
                <a:gd name="connsiteX5" fmla="*/ 5507151 w 5589493"/>
                <a:gd name="connsiteY5" fmla="*/ 1703961 h 1703961"/>
                <a:gd name="connsiteX6" fmla="*/ 5589493 w 5589493"/>
                <a:gd name="connsiteY6" fmla="*/ 1703961 h 1703961"/>
                <a:gd name="connsiteX7" fmla="*/ 5160387 w 5589493"/>
                <a:gd name="connsiteY7" fmla="*/ 0 h 1703961"/>
                <a:gd name="connsiteX8" fmla="*/ 5094344 w 5589493"/>
                <a:gd name="connsiteY8" fmla="*/ 0 h 1703961"/>
                <a:gd name="connsiteX9" fmla="*/ 5100395 w 5589493"/>
                <a:gd name="connsiteY9" fmla="*/ 33425 h 1703961"/>
                <a:gd name="connsiteX10" fmla="*/ 5121660 w 5589493"/>
                <a:gd name="connsiteY10" fmla="*/ 65323 h 1703961"/>
                <a:gd name="connsiteX11" fmla="*/ 5057199 w 5589493"/>
                <a:gd name="connsiteY11" fmla="*/ 17848 h 1703961"/>
                <a:gd name="connsiteX12" fmla="*/ 5059531 w 5589493"/>
                <a:gd name="connsiteY12" fmla="*/ 0 h 1703961"/>
                <a:gd name="connsiteX13" fmla="*/ 0 w 5589493"/>
                <a:gd name="connsiteY13" fmla="*/ 0 h 1703961"/>
                <a:gd name="connsiteX14" fmla="*/ 0 w 5589493"/>
                <a:gd name="connsiteY14" fmla="*/ 1703961 h 1703961"/>
                <a:gd name="connsiteX15" fmla="*/ 4821485 w 5589493"/>
                <a:gd name="connsiteY15" fmla="*/ 1703961 h 1703961"/>
                <a:gd name="connsiteX16" fmla="*/ 4812838 w 5589493"/>
                <a:gd name="connsiteY16" fmla="*/ 1690728 h 1703961"/>
                <a:gd name="connsiteX17" fmla="*/ 4813316 w 5589493"/>
                <a:gd name="connsiteY17" fmla="*/ 1660206 h 1703961"/>
                <a:gd name="connsiteX18" fmla="*/ 4919641 w 5589493"/>
                <a:gd name="connsiteY18" fmla="*/ 1649574 h 1703961"/>
                <a:gd name="connsiteX19" fmla="*/ 4951539 w 5589493"/>
                <a:gd name="connsiteY19" fmla="*/ 1638941 h 1703961"/>
                <a:gd name="connsiteX20" fmla="*/ 5142925 w 5589493"/>
                <a:gd name="connsiteY20" fmla="*/ 1628309 h 1703961"/>
                <a:gd name="connsiteX21" fmla="*/ 5185455 w 5589493"/>
                <a:gd name="connsiteY21" fmla="*/ 1596411 h 1703961"/>
                <a:gd name="connsiteX22" fmla="*/ 5164190 w 5589493"/>
                <a:gd name="connsiteY22" fmla="*/ 1564513 h 1703961"/>
                <a:gd name="connsiteX23" fmla="*/ 5132292 w 5589493"/>
                <a:gd name="connsiteY23" fmla="*/ 1543248 h 1703961"/>
                <a:gd name="connsiteX24" fmla="*/ 5079130 w 5589493"/>
                <a:gd name="connsiteY24" fmla="*/ 1436923 h 1703961"/>
                <a:gd name="connsiteX25" fmla="*/ 5132292 w 5589493"/>
                <a:gd name="connsiteY25" fmla="*/ 1405025 h 1703961"/>
                <a:gd name="connsiteX26" fmla="*/ 5355576 w 5589493"/>
                <a:gd name="connsiteY26" fmla="*/ 1351862 h 1703961"/>
                <a:gd name="connsiteX27" fmla="*/ 5323678 w 5589493"/>
                <a:gd name="connsiteY27" fmla="*/ 1181741 h 1703961"/>
                <a:gd name="connsiteX28" fmla="*/ 5334311 w 5589493"/>
                <a:gd name="connsiteY28" fmla="*/ 1149844 h 1703961"/>
                <a:gd name="connsiteX29" fmla="*/ 5366209 w 5589493"/>
                <a:gd name="connsiteY29" fmla="*/ 1128578 h 1703961"/>
                <a:gd name="connsiteX30" fmla="*/ 5387474 w 5589493"/>
                <a:gd name="connsiteY30" fmla="*/ 1054151 h 1703961"/>
                <a:gd name="connsiteX31" fmla="*/ 5344944 w 5589493"/>
                <a:gd name="connsiteY31" fmla="*/ 1032885 h 1703961"/>
                <a:gd name="connsiteX32" fmla="*/ 5302413 w 5589493"/>
                <a:gd name="connsiteY32" fmla="*/ 1022253 h 1703961"/>
                <a:gd name="connsiteX33" fmla="*/ 5249251 w 5589493"/>
                <a:gd name="connsiteY33" fmla="*/ 1000988 h 1703961"/>
                <a:gd name="connsiteX34" fmla="*/ 5132292 w 5589493"/>
                <a:gd name="connsiteY34" fmla="*/ 958457 h 1703961"/>
                <a:gd name="connsiteX35" fmla="*/ 5302413 w 5589493"/>
                <a:gd name="connsiteY35" fmla="*/ 884030 h 1703961"/>
                <a:gd name="connsiteX36" fmla="*/ 5270516 w 5589493"/>
                <a:gd name="connsiteY36" fmla="*/ 820234 h 1703961"/>
                <a:gd name="connsiteX37" fmla="*/ 5249251 w 5589493"/>
                <a:gd name="connsiteY37" fmla="*/ 788337 h 1703961"/>
                <a:gd name="connsiteX38" fmla="*/ 5227985 w 5589493"/>
                <a:gd name="connsiteY38" fmla="*/ 628848 h 1703961"/>
                <a:gd name="connsiteX39" fmla="*/ 5259883 w 5589493"/>
                <a:gd name="connsiteY39" fmla="*/ 618216 h 1703961"/>
                <a:gd name="connsiteX40" fmla="*/ 5313046 w 5589493"/>
                <a:gd name="connsiteY40" fmla="*/ 607583 h 1703961"/>
                <a:gd name="connsiteX41" fmla="*/ 5366209 w 5589493"/>
                <a:gd name="connsiteY41" fmla="*/ 575685 h 1703961"/>
                <a:gd name="connsiteX42" fmla="*/ 5376841 w 5589493"/>
                <a:gd name="connsiteY42" fmla="*/ 543788 h 1703961"/>
                <a:gd name="connsiteX43" fmla="*/ 5281148 w 5589493"/>
                <a:gd name="connsiteY43" fmla="*/ 458727 h 1703961"/>
                <a:gd name="connsiteX44" fmla="*/ 5281148 w 5589493"/>
                <a:gd name="connsiteY44" fmla="*/ 288606 h 1703961"/>
                <a:gd name="connsiteX45" fmla="*/ 5313046 w 5589493"/>
                <a:gd name="connsiteY45" fmla="*/ 256709 h 1703961"/>
                <a:gd name="connsiteX46" fmla="*/ 5259883 w 5589493"/>
                <a:gd name="connsiteY46" fmla="*/ 161016 h 1703961"/>
                <a:gd name="connsiteX47" fmla="*/ 5217353 w 5589493"/>
                <a:gd name="connsiteY47" fmla="*/ 65323 h 1703961"/>
                <a:gd name="connsiteX48" fmla="*/ 5185455 w 5589493"/>
                <a:gd name="connsiteY48" fmla="*/ 33425 h 1703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589493" h="1703961">
                  <a:moveTo>
                    <a:pt x="5589493" y="1521982"/>
                  </a:moveTo>
                  <a:lnTo>
                    <a:pt x="5578860" y="1543248"/>
                  </a:lnTo>
                  <a:cubicBezTo>
                    <a:pt x="5551257" y="1607655"/>
                    <a:pt x="5591010" y="1540214"/>
                    <a:pt x="5546962" y="1628309"/>
                  </a:cubicBezTo>
                  <a:cubicBezTo>
                    <a:pt x="5537720" y="1646793"/>
                    <a:pt x="5524306" y="1662987"/>
                    <a:pt x="5515064" y="1681471"/>
                  </a:cubicBezTo>
                  <a:cubicBezTo>
                    <a:pt x="5512941" y="1685718"/>
                    <a:pt x="5510834" y="1691501"/>
                    <a:pt x="5508797" y="1698033"/>
                  </a:cubicBezTo>
                  <a:lnTo>
                    <a:pt x="5507151" y="1703961"/>
                  </a:lnTo>
                  <a:lnTo>
                    <a:pt x="5589493" y="1703961"/>
                  </a:lnTo>
                  <a:close/>
                  <a:moveTo>
                    <a:pt x="5160387" y="0"/>
                  </a:moveTo>
                  <a:lnTo>
                    <a:pt x="5094344" y="0"/>
                  </a:lnTo>
                  <a:lnTo>
                    <a:pt x="5100395" y="33425"/>
                  </a:lnTo>
                  <a:cubicBezTo>
                    <a:pt x="5104762" y="45434"/>
                    <a:pt x="5114572" y="54690"/>
                    <a:pt x="5121660" y="65323"/>
                  </a:cubicBezTo>
                  <a:cubicBezTo>
                    <a:pt x="5068362" y="47557"/>
                    <a:pt x="5055581" y="46055"/>
                    <a:pt x="5057199" y="17848"/>
                  </a:cubicBezTo>
                  <a:lnTo>
                    <a:pt x="5059531" y="0"/>
                  </a:lnTo>
                  <a:lnTo>
                    <a:pt x="0" y="0"/>
                  </a:lnTo>
                  <a:lnTo>
                    <a:pt x="0" y="1703961"/>
                  </a:lnTo>
                  <a:lnTo>
                    <a:pt x="4821485" y="1703961"/>
                  </a:lnTo>
                  <a:lnTo>
                    <a:pt x="4812838" y="1690728"/>
                  </a:lnTo>
                  <a:cubicBezTo>
                    <a:pt x="4807008" y="1678928"/>
                    <a:pt x="4804882" y="1667587"/>
                    <a:pt x="4813316" y="1660206"/>
                  </a:cubicBezTo>
                  <a:cubicBezTo>
                    <a:pt x="4840122" y="1636751"/>
                    <a:pt x="4884437" y="1654990"/>
                    <a:pt x="4919641" y="1649574"/>
                  </a:cubicBezTo>
                  <a:cubicBezTo>
                    <a:pt x="4930719" y="1647870"/>
                    <a:pt x="4940906" y="1642485"/>
                    <a:pt x="4951539" y="1638941"/>
                  </a:cubicBezTo>
                  <a:cubicBezTo>
                    <a:pt x="5015334" y="1635397"/>
                    <a:pt x="5080062" y="1639739"/>
                    <a:pt x="5142925" y="1628309"/>
                  </a:cubicBezTo>
                  <a:cubicBezTo>
                    <a:pt x="5160360" y="1625139"/>
                    <a:pt x="5179851" y="1613223"/>
                    <a:pt x="5185455" y="1596411"/>
                  </a:cubicBezTo>
                  <a:cubicBezTo>
                    <a:pt x="5189496" y="1584288"/>
                    <a:pt x="5171278" y="1575146"/>
                    <a:pt x="5164190" y="1564513"/>
                  </a:cubicBezTo>
                  <a:cubicBezTo>
                    <a:pt x="5153557" y="1557425"/>
                    <a:pt x="5142109" y="1551429"/>
                    <a:pt x="5132292" y="1543248"/>
                  </a:cubicBezTo>
                  <a:cubicBezTo>
                    <a:pt x="5096950" y="1513796"/>
                    <a:pt x="5079130" y="1490305"/>
                    <a:pt x="5079130" y="1436923"/>
                  </a:cubicBezTo>
                  <a:cubicBezTo>
                    <a:pt x="5079130" y="1417462"/>
                    <a:pt x="5123518" y="1407949"/>
                    <a:pt x="5132292" y="1405025"/>
                  </a:cubicBezTo>
                  <a:cubicBezTo>
                    <a:pt x="5302123" y="1391961"/>
                    <a:pt x="5229184" y="1415058"/>
                    <a:pt x="5355576" y="1351862"/>
                  </a:cubicBezTo>
                  <a:cubicBezTo>
                    <a:pt x="5334239" y="1287848"/>
                    <a:pt x="5329862" y="1280679"/>
                    <a:pt x="5323678" y="1181741"/>
                  </a:cubicBezTo>
                  <a:cubicBezTo>
                    <a:pt x="5322979" y="1170555"/>
                    <a:pt x="5330767" y="1160476"/>
                    <a:pt x="5334311" y="1149844"/>
                  </a:cubicBezTo>
                  <a:cubicBezTo>
                    <a:pt x="5344944" y="1142755"/>
                    <a:pt x="5356392" y="1136759"/>
                    <a:pt x="5366209" y="1128578"/>
                  </a:cubicBezTo>
                  <a:cubicBezTo>
                    <a:pt x="5391667" y="1107363"/>
                    <a:pt x="5418052" y="1090846"/>
                    <a:pt x="5387474" y="1054151"/>
                  </a:cubicBezTo>
                  <a:cubicBezTo>
                    <a:pt x="5377327" y="1041974"/>
                    <a:pt x="5359121" y="1039974"/>
                    <a:pt x="5344944" y="1032885"/>
                  </a:cubicBezTo>
                  <a:cubicBezTo>
                    <a:pt x="5330767" y="1029341"/>
                    <a:pt x="5316276" y="1026874"/>
                    <a:pt x="5302413" y="1022253"/>
                  </a:cubicBezTo>
                  <a:cubicBezTo>
                    <a:pt x="5284307" y="1016218"/>
                    <a:pt x="5267966" y="1004731"/>
                    <a:pt x="5249251" y="1000988"/>
                  </a:cubicBezTo>
                  <a:cubicBezTo>
                    <a:pt x="5127577" y="976653"/>
                    <a:pt x="5155509" y="1028106"/>
                    <a:pt x="5132292" y="958457"/>
                  </a:cubicBezTo>
                  <a:cubicBezTo>
                    <a:pt x="5346059" y="946582"/>
                    <a:pt x="5343883" y="1008440"/>
                    <a:pt x="5302413" y="884030"/>
                  </a:cubicBezTo>
                  <a:cubicBezTo>
                    <a:pt x="5259612" y="841227"/>
                    <a:pt x="5299910" y="888821"/>
                    <a:pt x="5270516" y="820234"/>
                  </a:cubicBezTo>
                  <a:cubicBezTo>
                    <a:pt x="5265482" y="808489"/>
                    <a:pt x="5252023" y="800811"/>
                    <a:pt x="5249251" y="788337"/>
                  </a:cubicBezTo>
                  <a:cubicBezTo>
                    <a:pt x="5237616" y="735981"/>
                    <a:pt x="5235074" y="682011"/>
                    <a:pt x="5227985" y="628848"/>
                  </a:cubicBezTo>
                  <a:cubicBezTo>
                    <a:pt x="5238618" y="625304"/>
                    <a:pt x="5249010" y="620934"/>
                    <a:pt x="5259883" y="618216"/>
                  </a:cubicBezTo>
                  <a:cubicBezTo>
                    <a:pt x="5277415" y="613833"/>
                    <a:pt x="5295514" y="611966"/>
                    <a:pt x="5313046" y="607583"/>
                  </a:cubicBezTo>
                  <a:cubicBezTo>
                    <a:pt x="5336662" y="601679"/>
                    <a:pt x="5352933" y="597812"/>
                    <a:pt x="5366209" y="575685"/>
                  </a:cubicBezTo>
                  <a:cubicBezTo>
                    <a:pt x="5371975" y="566075"/>
                    <a:pt x="5373297" y="554420"/>
                    <a:pt x="5376841" y="543788"/>
                  </a:cubicBezTo>
                  <a:cubicBezTo>
                    <a:pt x="5345830" y="523114"/>
                    <a:pt x="5293004" y="490908"/>
                    <a:pt x="5281148" y="458727"/>
                  </a:cubicBezTo>
                  <a:cubicBezTo>
                    <a:pt x="5278659" y="451971"/>
                    <a:pt x="5253720" y="329747"/>
                    <a:pt x="5281148" y="288606"/>
                  </a:cubicBezTo>
                  <a:cubicBezTo>
                    <a:pt x="5289489" y="276095"/>
                    <a:pt x="5302413" y="267341"/>
                    <a:pt x="5313046" y="256709"/>
                  </a:cubicBezTo>
                  <a:cubicBezTo>
                    <a:pt x="5288222" y="182240"/>
                    <a:pt x="5322559" y="275923"/>
                    <a:pt x="5259883" y="161016"/>
                  </a:cubicBezTo>
                  <a:cubicBezTo>
                    <a:pt x="5240646" y="125748"/>
                    <a:pt x="5240581" y="97842"/>
                    <a:pt x="5217353" y="65323"/>
                  </a:cubicBezTo>
                  <a:cubicBezTo>
                    <a:pt x="5208613" y="53087"/>
                    <a:pt x="5194977" y="45063"/>
                    <a:pt x="5185455" y="33425"/>
                  </a:cubicBezTo>
                  <a:close/>
                </a:path>
              </a:pathLst>
            </a:custGeom>
          </p:spPr>
        </p:pic>
        <p:sp>
          <p:nvSpPr>
            <p:cNvPr id="9" name="文本框 8"/>
            <p:cNvSpPr txBox="1"/>
            <p:nvPr/>
          </p:nvSpPr>
          <p:spPr>
            <a:xfrm>
              <a:off x="4934607" y="2786551"/>
              <a:ext cx="469538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smtClean="0">
                  <a:gradFill>
                    <a:gsLst>
                      <a:gs pos="0">
                        <a:srgbClr val="FE4444"/>
                      </a:gs>
                      <a:gs pos="100000">
                        <a:srgbClr val="832B2B"/>
                      </a:gs>
                    </a:gsLst>
                    <a:lin scaled="0"/>
                  </a:gradFill>
                </a:rPr>
                <a:t>十加几就等于十几</a:t>
              </a:r>
              <a:endParaRPr lang="zh-CN" altLang="en-US" sz="6000" smtClean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-1632603" y="-79092"/>
            <a:ext cx="7411572" cy="2343418"/>
            <a:chOff x="-1632604" y="76548"/>
            <a:chExt cx="7411572" cy="2343418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>
            <a:xfrm rot="20982688">
              <a:off x="-244653" y="76548"/>
              <a:ext cx="5819035" cy="1611356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>
            <a:xfrm rot="20719036">
              <a:off x="-1632604" y="367619"/>
              <a:ext cx="7411572" cy="2052347"/>
            </a:xfrm>
            <a:prstGeom prst="rect">
              <a:avLst/>
            </a:prstGeom>
          </p:spPr>
        </p:pic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9" cstate="email">
            <a:biLevel thresh="25000"/>
          </a:blip>
          <a:stretch>
            <a:fillRect/>
          </a:stretch>
        </p:blipFill>
        <p:spPr>
          <a:xfrm flipH="1">
            <a:off x="9622020" y="296904"/>
            <a:ext cx="2114323" cy="2114322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 rot="2330567">
            <a:off x="11320881" y="2233070"/>
            <a:ext cx="715009" cy="715009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518160" y="669925"/>
            <a:ext cx="11155680" cy="5905500"/>
          </a:xfrm>
          <a:prstGeom prst="rect">
            <a:avLst/>
          </a:prstGeom>
          <a:solidFill>
            <a:srgbClr val="125B6C"/>
          </a:solidFill>
          <a:ln w="76200">
            <a:gradFill flip="none" rotWithShape="1">
              <a:gsLst>
                <a:gs pos="0">
                  <a:srgbClr val="DD9359"/>
                </a:gs>
                <a:gs pos="49500">
                  <a:srgbClr val="DF9763"/>
                </a:gs>
                <a:gs pos="100000">
                  <a:srgbClr val="DE935B"/>
                </a:gs>
              </a:gsLst>
              <a:lin ang="162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664182" y="2660939"/>
            <a:ext cx="4444415" cy="4444415"/>
          </a:xfrm>
          <a:prstGeom prst="rect">
            <a:avLst/>
          </a:prstGeom>
        </p:spPr>
      </p:pic>
      <p:pic>
        <p:nvPicPr>
          <p:cNvPr id="3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39161" y="474408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" name="组合 9"/>
          <p:cNvGrpSpPr/>
          <p:nvPr/>
        </p:nvGrpSpPr>
        <p:grpSpPr>
          <a:xfrm>
            <a:off x="786766" y="1219202"/>
            <a:ext cx="7409180" cy="774699"/>
            <a:chOff x="925033" y="782519"/>
            <a:chExt cx="7409180" cy="637148"/>
          </a:xfrm>
        </p:grpSpPr>
        <p:sp>
          <p:nvSpPr>
            <p:cNvPr id="8" name="圆角矩形 7"/>
            <p:cNvSpPr/>
            <p:nvPr/>
          </p:nvSpPr>
          <p:spPr>
            <a:xfrm>
              <a:off x="925033" y="782519"/>
              <a:ext cx="7409180" cy="637148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191098" y="797664"/>
              <a:ext cx="6887845" cy="480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smtClean="0">
                  <a:solidFill>
                    <a:schemeClr val="accent1"/>
                  </a:solidFill>
                </a:rPr>
                <a:t>现在是什么问题，又该如何计算呢？</a:t>
              </a:r>
              <a:endParaRPr lang="zh-CN" altLang="en-US" sz="3200">
                <a:solidFill>
                  <a:schemeClr val="accent1"/>
                </a:solidFill>
              </a:endParaRPr>
            </a:p>
          </p:txBody>
        </p:sp>
      </p:grpSp>
      <p:pic>
        <p:nvPicPr>
          <p:cNvPr id="14364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75510" y="474408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38220" y="546481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19575" y="546481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84961" y="474408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6866" y="546481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75510" y="546481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84961" y="546481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20515" y="474408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51455" y="474408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2421" y="252920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55641" y="3201670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01590" y="3201670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" name="右大括号 25"/>
          <p:cNvSpPr/>
          <p:nvPr/>
        </p:nvSpPr>
        <p:spPr>
          <a:xfrm rot="5400000">
            <a:off x="3427095" y="1317626"/>
            <a:ext cx="618490" cy="5899151"/>
          </a:xfrm>
          <a:prstGeom prst="rightBrace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677035" y="2815592"/>
            <a:ext cx="725171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>
                <a:solidFill>
                  <a:srgbClr val="FF0000"/>
                </a:solidFill>
              </a:rPr>
              <a:t>？</a:t>
            </a:r>
            <a:endParaRPr lang="zh-CN" altLang="en-US" sz="6600">
              <a:solidFill>
                <a:srgbClr val="FF0000"/>
              </a:solidFill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email">
            <a:biLevel thresh="25000"/>
          </a:blip>
          <a:stretch>
            <a:fillRect/>
          </a:stretch>
        </p:blipFill>
        <p:spPr>
          <a:xfrm flipH="1">
            <a:off x="9063855" y="669675"/>
            <a:ext cx="2114323" cy="2114322"/>
          </a:xfrm>
          <a:prstGeom prst="rect">
            <a:avLst/>
          </a:prstGeom>
        </p:spPr>
      </p:pic>
      <p:pic>
        <p:nvPicPr>
          <p:cNvPr id="2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71390" y="4744087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00930" y="5464812"/>
            <a:ext cx="681039" cy="720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444490" y="4744087"/>
            <a:ext cx="681039" cy="72072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6999.07874015748,&quot;width&quot;:6999.07874015748}"/>
</p:tagLst>
</file>

<file path=ppt/tags/tag10.xml><?xml version="1.0" encoding="utf-8"?>
<p:tagLst xmlns:p="http://schemas.openxmlformats.org/presentationml/2006/main">
  <p:tag name="KSO_WM_UNIT_PLACING_PICTURE_USER_VIEWPORT" val="{&quot;height&quot;:1135,&quot;width&quot;:1072.5007874015748}"/>
</p:tagLst>
</file>

<file path=ppt/tags/tag11.xml><?xml version="1.0" encoding="utf-8"?>
<p:tagLst xmlns:p="http://schemas.openxmlformats.org/presentationml/2006/main">
  <p:tag name="KSO_WM_UNIT_PLACING_PICTURE_USER_VIEWPORT" val="{&quot;height&quot;:1135,&quot;width&quot;:1072.5007874015748}"/>
</p:tagLst>
</file>

<file path=ppt/tags/tag12.xml><?xml version="1.0" encoding="utf-8"?>
<p:tagLst xmlns:p="http://schemas.openxmlformats.org/presentationml/2006/main">
  <p:tag name="LINKREPLACED" val="True"/>
  <p:tag name="RESOURCELIBID_LIB" val="308830"/>
  <p:tag name="WHOLEPAGETYPE" val="Page_Head"/>
</p:tagLst>
</file>

<file path=ppt/tags/tag13.xml><?xml version="1.0" encoding="utf-8"?>
<p:tagLst xmlns:p="http://schemas.openxmlformats.org/presentationml/2006/main">
  <p:tag name="KSO_WM_SLIDE_ITEM_CNT" val="4"/>
  <p:tag name="RESOURCELIBID_LIB" val="308830"/>
  <p:tag name="WHOLEPAGETYPE" val="Page_Head"/>
</p:tagLst>
</file>

<file path=ppt/tags/tag14.xml><?xml version="1.0" encoding="utf-8"?>
<p:tagLst xmlns:p="http://schemas.openxmlformats.org/presentationml/2006/main">
  <p:tag name="RESOURCELIBID_LIB" val="308830"/>
  <p:tag name="WHOLEPAGETYPE" val="Page_Cat"/>
</p:tagLst>
</file>

<file path=ppt/tags/tag15.xml><?xml version="1.0" encoding="utf-8"?>
<p:tagLst xmlns:p="http://schemas.openxmlformats.org/presentationml/2006/main">
  <p:tag name="LINKREPLACED" val="True"/>
  <p:tag name="RESOURCELIBID_LIB" val="308830"/>
  <p:tag name="WHOLEPAGETYPE" val="Page_Head"/>
</p:tagLst>
</file>

<file path=ppt/tags/tag16.xml><?xml version="1.0" encoding="utf-8"?>
<p:tagLst xmlns:p="http://schemas.openxmlformats.org/presentationml/2006/main">
  <p:tag name="PA" val="v5.2.11"/>
  <p:tag name="WHOLESPTYPE" val="Shape_Title"/>
</p:tagLst>
</file>

<file path=ppt/tags/tag17.xml><?xml version="1.0" encoding="utf-8"?>
<p:tagLst xmlns:p="http://schemas.openxmlformats.org/presentationml/2006/main">
  <p:tag name="PA" val="v5.2.11"/>
  <p:tag name="WHOLESPTYPE" val="Shape_Text"/>
</p:tagLst>
</file>

<file path=ppt/tags/tag18.xml><?xml version="1.0" encoding="utf-8"?>
<p:tagLst xmlns:p="http://schemas.openxmlformats.org/presentationml/2006/main">
  <p:tag name="LINKREPLACED" val="True"/>
  <p:tag name="RESOURCELIBID_LIB" val="308830"/>
  <p:tag name="WHOLEPAGETYPE" val="Page_Head"/>
</p:tagLst>
</file>

<file path=ppt/tags/tag19.xml><?xml version="1.0" encoding="utf-8"?>
<p:tagLst xmlns:p="http://schemas.openxmlformats.org/presentationml/2006/main">
  <p:tag name="LINKREPLACED" val="True"/>
  <p:tag name="RESOURCELIBID_LIB" val="308830"/>
  <p:tag name="WHOLEPAGETYPE" val="Page_Head"/>
</p:tagLst>
</file>

<file path=ppt/tags/tag2.xml><?xml version="1.0" encoding="utf-8"?>
<p:tagLst xmlns:p="http://schemas.openxmlformats.org/presentationml/2006/main">
  <p:tag name="KSO_WM_UNIT_PLACING_PICTURE_USER_VIEWPORT" val="{&quot;height&quot;:1135,&quot;width&quot;:1072.5007874015748}"/>
</p:tagLst>
</file>

<file path=ppt/tags/tag20.xml><?xml version="1.0" encoding="utf-8"?>
<p:tagLst xmlns:p="http://schemas.openxmlformats.org/presentationml/2006/main">
  <p:tag name="LINKREPLACED" val="True"/>
  <p:tag name="RESOURCELIBID_LIB" val="308830"/>
  <p:tag name="WHOLEPAGETYPE" val="Page_Head"/>
</p:tagLst>
</file>

<file path=ppt/tags/tag21.xml><?xml version="1.0" encoding="utf-8"?>
<p:tagLst xmlns:p="http://schemas.openxmlformats.org/presentationml/2006/main">
  <p:tag name="KSO_WM_SLIDE_ITEM_CNT" val="4"/>
  <p:tag name="RESOURCELIBID_LIB" val="308830"/>
  <p:tag name="WHOLEPAGETYPE" val="Page_Head"/>
</p:tagLst>
</file>

<file path=ppt/tags/tag22.xml><?xml version="1.0" encoding="utf-8"?>
<p:tagLst xmlns:p="http://schemas.openxmlformats.org/presentationml/2006/main">
  <p:tag name="LINKREPLACED" val="True"/>
  <p:tag name="RESOURCELIBID_LIB" val="308830"/>
  <p:tag name="WHOLEPAGETYPE" val="Page_Head"/>
</p:tagLst>
</file>

<file path=ppt/tags/tag23.xml><?xml version="1.0" encoding="utf-8"?>
<p:tagLst xmlns:p="http://schemas.openxmlformats.org/presentationml/2006/main">
  <p:tag name="KSO_WM_SLIDE_ITEM_CNT" val="4"/>
  <p:tag name="RESOURCELIBID_LIB" val="308830"/>
  <p:tag name="WHOLEPAGETYPE" val="Page_Head"/>
</p:tagLst>
</file>

<file path=ppt/tags/tag24.xml><?xml version="1.0" encoding="utf-8"?>
<p:tagLst xmlns:p="http://schemas.openxmlformats.org/presentationml/2006/main">
  <p:tag name="LINKREPLACED" val="True"/>
  <p:tag name="RESOURCELIBID_LIB" val="308830"/>
  <p:tag name="WHOLEPAGETYPE" val="Page_Head"/>
</p:tagLst>
</file>

<file path=ppt/tags/tag25.xml><?xml version="1.0" encoding="utf-8"?>
<p:tagLst xmlns:p="http://schemas.openxmlformats.org/presentationml/2006/main">
  <p:tag name="PA" val="v5.2.11"/>
  <p:tag name="WHOLESPTYPE" val="Shape_Text"/>
</p:tagLst>
</file>

<file path=ppt/tags/tag26.xml><?xml version="1.0" encoding="utf-8"?>
<p:tagLst xmlns:p="http://schemas.openxmlformats.org/presentationml/2006/main">
  <p:tag name="RESOURCELIBID_LIB" val="308830"/>
  <p:tag name="WHOLEPAGETYPE" val="Page_Head"/>
</p:tagLst>
</file>

<file path=ppt/tags/tag27.xml><?xml version="1.0" encoding="utf-8"?>
<p:tagLst xmlns:p="http://schemas.openxmlformats.org/presentationml/2006/main">
  <p:tag name="PA" val="v5.2.11"/>
  <p:tag name="WHOLESPTYPE" val="Shape_Text"/>
</p:tagLst>
</file>

<file path=ppt/tags/tag28.xml><?xml version="1.0" encoding="utf-8"?>
<p:tagLst xmlns:p="http://schemas.openxmlformats.org/presentationml/2006/main">
  <p:tag name="RESOURCELIBID_LIB" val="308830"/>
  <p:tag name="WHOLEPAGETYPE" val="Page_Head"/>
</p:tagLst>
</file>

<file path=ppt/tags/tag29.xml><?xml version="1.0" encoding="utf-8"?>
<p:tagLst xmlns:p="http://schemas.openxmlformats.org/presentationml/2006/main">
  <p:tag name="KSO_WM_SLIDE_ITEM_CNT" val="5"/>
  <p:tag name="RESOURCELIBID_LIB" val="308830"/>
  <p:tag name="WHOLEPAGETYPE" val="Page_Head"/>
</p:tagLst>
</file>

<file path=ppt/tags/tag3.xml><?xml version="1.0" encoding="utf-8"?>
<p:tagLst xmlns:p="http://schemas.openxmlformats.org/presentationml/2006/main">
  <p:tag name="KSO_WM_UNIT_PLACING_PICTURE_USER_VIEWPORT" val="{&quot;height&quot;:1135,&quot;width&quot;:1072.5007874015748}"/>
</p:tagLst>
</file>

<file path=ppt/tags/tag3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TA2MTRjM2IxOWQzZWRiMTg1ZDdhMWZiMGZkMWIzYmYifQ=="/>
  <p:tag name="RESOURCELIBID_PRE" val="308830"/>
  <p:tag name="commondata" val="eyJoZGlkIjoiN2YzNjBkOTgyNWQ1YTMxYzM3MzMwNWFiODNmOWIzYWMifQ=="/>
</p:tagLst>
</file>

<file path=ppt/tags/tag4.xml><?xml version="1.0" encoding="utf-8"?>
<p:tagLst xmlns:p="http://schemas.openxmlformats.org/presentationml/2006/main">
  <p:tag name="KSO_WM_UNIT_PLACING_PICTURE_USER_VIEWPORT" val="{&quot;height&quot;:1135,&quot;width&quot;:1072.5007874015748}"/>
</p:tagLst>
</file>

<file path=ppt/tags/tag5.xml><?xml version="1.0" encoding="utf-8"?>
<p:tagLst xmlns:p="http://schemas.openxmlformats.org/presentationml/2006/main">
  <p:tag name="KSO_WM_UNIT_PLACING_PICTURE_USER_VIEWPORT" val="{&quot;height&quot;:1135,&quot;width&quot;:1072.5007874015748}"/>
</p:tagLst>
</file>

<file path=ppt/tags/tag6.xml><?xml version="1.0" encoding="utf-8"?>
<p:tagLst xmlns:p="http://schemas.openxmlformats.org/presentationml/2006/main">
  <p:tag name="KSO_WM_UNIT_PLACING_PICTURE_USER_VIEWPORT" val="{&quot;height&quot;:1135,&quot;width&quot;:1072.5007874015748}"/>
</p:tagLst>
</file>

<file path=ppt/tags/tag7.xml><?xml version="1.0" encoding="utf-8"?>
<p:tagLst xmlns:p="http://schemas.openxmlformats.org/presentationml/2006/main">
  <p:tag name="KSO_WM_UNIT_PLACING_PICTURE_USER_VIEWPORT" val="{&quot;height&quot;:1135,&quot;width&quot;:1072.5007874015748}"/>
</p:tagLst>
</file>

<file path=ppt/tags/tag8.xml><?xml version="1.0" encoding="utf-8"?>
<p:tagLst xmlns:p="http://schemas.openxmlformats.org/presentationml/2006/main">
  <p:tag name="KSO_WM_UNIT_PLACING_PICTURE_USER_VIEWPORT" val="{&quot;height&quot;:1135,&quot;width&quot;:1072.5007874015748}"/>
</p:tagLst>
</file>

<file path=ppt/tags/tag9.xml><?xml version="1.0" encoding="utf-8"?>
<p:tagLst xmlns:p="http://schemas.openxmlformats.org/presentationml/2006/main">
  <p:tag name="KSO_WM_UNIT_PLACING_PICTURE_USER_VIEWPORT" val="{&quot;height&quot;:1135,&quot;width&quot;:1072.5007874015748}"/>
</p:tagLst>
</file>

<file path=ppt/theme/theme1.xml><?xml version="1.0" encoding="utf-8"?>
<a:theme xmlns:a="http://schemas.openxmlformats.org/drawingml/2006/main" name="第一PPT模板网-WWW.1PPT.COM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56C80"/>
      </a:accent1>
      <a:accent2>
        <a:srgbClr val="9EE6F5"/>
      </a:accent2>
      <a:accent3>
        <a:srgbClr val="F9CD62"/>
      </a:accent3>
      <a:accent4>
        <a:srgbClr val="24B9D7"/>
      </a:accent4>
      <a:accent5>
        <a:srgbClr val="DB4628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4">
      <a:majorFont>
        <a:latin typeface="印品灵秀体"/>
        <a:ea typeface="三极正朗黑简体"/>
        <a:cs typeface="Arial"/>
      </a:majorFont>
      <a:minorFont>
        <a:latin typeface="印品灵秀体"/>
        <a:ea typeface="三极正朗黑简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482</Words>
  <Application>WPS 演示</Application>
  <PresentationFormat>自定义</PresentationFormat>
  <Paragraphs>149</Paragraphs>
  <Slides>16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Arial</vt:lpstr>
      <vt:lpstr>宋体</vt:lpstr>
      <vt:lpstr>Wingdings</vt:lpstr>
      <vt:lpstr>华文中宋</vt:lpstr>
      <vt:lpstr>微软雅黑</vt:lpstr>
      <vt:lpstr>思源黑体 CN Medium</vt:lpstr>
      <vt:lpstr>黑体</vt:lpstr>
      <vt:lpstr>Arial</vt:lpstr>
      <vt:lpstr>印品灵秀体</vt:lpstr>
      <vt:lpstr>RomanS</vt:lpstr>
      <vt:lpstr>Arial Unicode MS</vt:lpstr>
      <vt:lpstr>三极正朗黑简体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2022-08-06T21:07:00Z</cp:lastPrinted>
  <dcterms:created xsi:type="dcterms:W3CDTF">2022-08-06T21:07:00Z</dcterms:created>
  <dcterms:modified xsi:type="dcterms:W3CDTF">2023-10-26T07:38:26Z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F15176E2E2254D7FBA5046B19E972D72_12</vt:lpwstr>
  </property>
  <property fmtid="{D5CDD505-2E9C-101B-9397-08002B2CF9AE}" pid="3" name="KSOProductBuildVer">
    <vt:lpwstr>2052-12.1.0.15712</vt:lpwstr>
  </property>
</Properties>
</file>