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20" r:id="rId3"/>
    <p:sldId id="411" r:id="rId5"/>
    <p:sldId id="413" r:id="rId6"/>
    <p:sldId id="412" r:id="rId7"/>
    <p:sldId id="424" r:id="rId8"/>
    <p:sldId id="423" r:id="rId9"/>
    <p:sldId id="426" r:id="rId10"/>
    <p:sldId id="427" r:id="rId11"/>
    <p:sldId id="428" r:id="rId12"/>
    <p:sldId id="431" r:id="rId13"/>
    <p:sldId id="432" r:id="rId14"/>
    <p:sldId id="438" r:id="rId15"/>
    <p:sldId id="439" r:id="rId16"/>
    <p:sldId id="433" r:id="rId17"/>
    <p:sldId id="434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4" userDrawn="1">
          <p15:clr>
            <a:srgbClr val="A4A3A4"/>
          </p15:clr>
        </p15:guide>
        <p15:guide id="2" pos="38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062" y="-432"/>
      </p:cViewPr>
      <p:guideLst>
        <p:guide orient="horz" pos="2224"/>
        <p:guide pos="386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68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19.xml"/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52.xml"/><Relationship Id="rId16" Type="http://schemas.openxmlformats.org/officeDocument/2006/relationships/tags" Target="../tags/tag51.xml"/><Relationship Id="rId15" Type="http://schemas.openxmlformats.org/officeDocument/2006/relationships/tags" Target="../tags/tag50.xml"/><Relationship Id="rId14" Type="http://schemas.openxmlformats.org/officeDocument/2006/relationships/tags" Target="../tags/tag49.xml"/><Relationship Id="rId13" Type="http://schemas.openxmlformats.org/officeDocument/2006/relationships/tags" Target="../tags/tag48.xml"/><Relationship Id="rId12" Type="http://schemas.openxmlformats.org/officeDocument/2006/relationships/tags" Target="../tags/tag4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7.sv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image" Target="../media/image7.sv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image" Target="../media/image7.svg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4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8.xml"/><Relationship Id="rId2" Type="http://schemas.openxmlformats.org/officeDocument/2006/relationships/image" Target="../media/image4.png"/><Relationship Id="rId1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9.xml"/><Relationship Id="rId2" Type="http://schemas.openxmlformats.org/officeDocument/2006/relationships/image" Target="../media/image5.png"/><Relationship Id="rId1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0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1.xml"/><Relationship Id="rId2" Type="http://schemas.openxmlformats.org/officeDocument/2006/relationships/image" Target="../media/image7.sv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0599" y="1226185"/>
            <a:ext cx="68437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lnSpc>
                <a:spcPct val="150000"/>
              </a:lnSpc>
              <a:buFont typeface="+mj-ea"/>
              <a:buNone/>
            </a:pPr>
            <a:r>
              <a:rPr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20</a:t>
            </a:r>
            <a:r>
              <a:rPr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以内的进位加法</a:t>
            </a:r>
            <a:endParaRPr sz="48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8</a:t>
            </a:r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、</a:t>
            </a:r>
            <a:r>
              <a:rPr lang="en-US" altLang="zh-CN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7</a:t>
            </a:r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、</a:t>
            </a:r>
            <a:r>
              <a:rPr lang="en-US" altLang="zh-CN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6</a:t>
            </a:r>
            <a:r>
              <a:rPr lang="zh-CN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加</a:t>
            </a:r>
            <a:r>
              <a:rPr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几</a:t>
            </a:r>
            <a:endParaRPr sz="60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77013" y="3838575"/>
            <a:ext cx="34137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人教版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|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一年级上册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|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数学课件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柱形 2"/>
          <p:cNvSpPr/>
          <p:nvPr/>
        </p:nvSpPr>
        <p:spPr>
          <a:xfrm rot="600000">
            <a:off x="167767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柱形 4"/>
          <p:cNvSpPr/>
          <p:nvPr/>
        </p:nvSpPr>
        <p:spPr>
          <a:xfrm rot="600000">
            <a:off x="192278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柱形 5"/>
          <p:cNvSpPr/>
          <p:nvPr/>
        </p:nvSpPr>
        <p:spPr>
          <a:xfrm rot="600000">
            <a:off x="216789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柱形 6"/>
          <p:cNvSpPr/>
          <p:nvPr/>
        </p:nvSpPr>
        <p:spPr>
          <a:xfrm rot="600000">
            <a:off x="241300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柱形 7"/>
          <p:cNvSpPr/>
          <p:nvPr/>
        </p:nvSpPr>
        <p:spPr>
          <a:xfrm rot="600000">
            <a:off x="265811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柱形 9"/>
          <p:cNvSpPr/>
          <p:nvPr/>
        </p:nvSpPr>
        <p:spPr>
          <a:xfrm rot="600000">
            <a:off x="290322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柱形 10"/>
          <p:cNvSpPr/>
          <p:nvPr/>
        </p:nvSpPr>
        <p:spPr>
          <a:xfrm rot="600000">
            <a:off x="314833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柱形 11"/>
          <p:cNvSpPr/>
          <p:nvPr/>
        </p:nvSpPr>
        <p:spPr>
          <a:xfrm rot="600000">
            <a:off x="4302760" y="316166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柱形 12"/>
          <p:cNvSpPr/>
          <p:nvPr/>
        </p:nvSpPr>
        <p:spPr>
          <a:xfrm rot="600000">
            <a:off x="143256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柱形 1"/>
          <p:cNvSpPr/>
          <p:nvPr/>
        </p:nvSpPr>
        <p:spPr>
          <a:xfrm rot="600000">
            <a:off x="4597400" y="3162300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柱形 3"/>
          <p:cNvSpPr/>
          <p:nvPr/>
        </p:nvSpPr>
        <p:spPr>
          <a:xfrm rot="600000">
            <a:off x="4842510" y="3162300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柱形 8"/>
          <p:cNvSpPr/>
          <p:nvPr/>
        </p:nvSpPr>
        <p:spPr>
          <a:xfrm rot="600000">
            <a:off x="5087620" y="3162300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柱形 13"/>
          <p:cNvSpPr/>
          <p:nvPr/>
        </p:nvSpPr>
        <p:spPr>
          <a:xfrm rot="600000">
            <a:off x="5332730" y="3162300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柱形 14"/>
          <p:cNvSpPr/>
          <p:nvPr/>
        </p:nvSpPr>
        <p:spPr>
          <a:xfrm rot="600000">
            <a:off x="5577840" y="3162300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674110" y="1050925"/>
            <a:ext cx="49136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摆一摆，算一算</a:t>
            </a:r>
            <a:endParaRPr lang="zh-CN" altLang="en-US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30491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8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803465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169785" y="25800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+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8899525" y="25800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976439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006715" y="3301365"/>
            <a:ext cx="1045845" cy="458470"/>
            <a:chOff x="2071" y="5329"/>
            <a:chExt cx="1647" cy="722"/>
          </a:xfrm>
        </p:grpSpPr>
        <p:cxnSp>
          <p:nvCxnSpPr>
            <p:cNvPr id="32" name="直接连接符 31"/>
            <p:cNvCxnSpPr/>
            <p:nvPr/>
          </p:nvCxnSpPr>
          <p:spPr>
            <a:xfrm flipV="1">
              <a:off x="2071" y="5329"/>
              <a:ext cx="805" cy="72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876" y="5329"/>
              <a:ext cx="842" cy="67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圆角矩形 33"/>
          <p:cNvSpPr/>
          <p:nvPr/>
        </p:nvSpPr>
        <p:spPr>
          <a:xfrm>
            <a:off x="7516495" y="38119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2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8580755" y="382587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36" name="肘形连接符 35"/>
          <p:cNvCxnSpPr/>
          <p:nvPr/>
        </p:nvCxnSpPr>
        <p:spPr>
          <a:xfrm rot="5400000" flipV="1">
            <a:off x="6746875" y="3352800"/>
            <a:ext cx="1217930" cy="1162050"/>
          </a:xfrm>
          <a:prstGeom prst="bentConnector3">
            <a:avLst>
              <a:gd name="adj1" fmla="val 118978"/>
            </a:avLst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/>
          <p:cNvSpPr/>
          <p:nvPr/>
        </p:nvSpPr>
        <p:spPr>
          <a:xfrm>
            <a:off x="6872605" y="4889500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10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9784080" y="259397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15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034655" y="260794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7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8650605" y="382587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5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0" name="圆柱形 19"/>
          <p:cNvSpPr/>
          <p:nvPr/>
        </p:nvSpPr>
        <p:spPr>
          <a:xfrm rot="600000">
            <a:off x="4002405" y="3134360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3674110" y="1050925"/>
            <a:ext cx="49136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摆一摆，算一算</a:t>
            </a:r>
            <a:endParaRPr lang="zh-CN" altLang="en-US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pic>
        <p:nvPicPr>
          <p:cNvPr id="12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506220" y="2277745"/>
            <a:ext cx="586105" cy="640715"/>
          </a:xfrm>
          <a:prstGeom prst="rect">
            <a:avLst/>
          </a:prstGeom>
        </p:spPr>
      </p:pic>
      <p:pic>
        <p:nvPicPr>
          <p:cNvPr id="2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038475" y="2277745"/>
            <a:ext cx="586105" cy="640715"/>
          </a:xfrm>
          <a:prstGeom prst="rect">
            <a:avLst/>
          </a:prstGeom>
        </p:spPr>
      </p:pic>
      <p:pic>
        <p:nvPicPr>
          <p:cNvPr id="3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72030" y="2277745"/>
            <a:ext cx="586105" cy="640715"/>
          </a:xfrm>
          <a:prstGeom prst="rect">
            <a:avLst/>
          </a:prstGeom>
        </p:spPr>
      </p:pic>
      <p:pic>
        <p:nvPicPr>
          <p:cNvPr id="5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04920" y="2277745"/>
            <a:ext cx="586105" cy="640715"/>
          </a:xfrm>
          <a:prstGeom prst="rect">
            <a:avLst/>
          </a:prstGeom>
        </p:spPr>
      </p:pic>
      <p:pic>
        <p:nvPicPr>
          <p:cNvPr id="2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048000" y="5049520"/>
            <a:ext cx="586105" cy="640715"/>
          </a:xfrm>
          <a:prstGeom prst="rect">
            <a:avLst/>
          </a:prstGeom>
        </p:spPr>
      </p:pic>
      <p:pic>
        <p:nvPicPr>
          <p:cNvPr id="4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487805" y="3086735"/>
            <a:ext cx="586105" cy="640715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020060" y="3086735"/>
            <a:ext cx="586105" cy="640715"/>
          </a:xfrm>
          <a:prstGeom prst="rect">
            <a:avLst/>
          </a:prstGeom>
        </p:spPr>
      </p:pic>
      <p:pic>
        <p:nvPicPr>
          <p:cNvPr id="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54250" y="3086735"/>
            <a:ext cx="586105" cy="640715"/>
          </a:xfrm>
          <a:prstGeom prst="rect">
            <a:avLst/>
          </a:prstGeom>
        </p:spPr>
      </p:pic>
      <p:pic>
        <p:nvPicPr>
          <p:cNvPr id="8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786505" y="3086735"/>
            <a:ext cx="586105" cy="640715"/>
          </a:xfrm>
          <a:prstGeom prst="rect">
            <a:avLst/>
          </a:prstGeom>
        </p:spPr>
      </p:pic>
      <p:pic>
        <p:nvPicPr>
          <p:cNvPr id="9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518920" y="5018405"/>
            <a:ext cx="586105" cy="640715"/>
          </a:xfrm>
          <a:prstGeom prst="rect">
            <a:avLst/>
          </a:prstGeom>
        </p:spPr>
      </p:pic>
      <p:pic>
        <p:nvPicPr>
          <p:cNvPr id="10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447800" y="4234815"/>
            <a:ext cx="586105" cy="640715"/>
          </a:xfrm>
          <a:prstGeom prst="rect">
            <a:avLst/>
          </a:prstGeom>
        </p:spPr>
      </p:pic>
      <p:pic>
        <p:nvPicPr>
          <p:cNvPr id="11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980055" y="4234815"/>
            <a:ext cx="586105" cy="640715"/>
          </a:xfrm>
          <a:prstGeom prst="rect">
            <a:avLst/>
          </a:prstGeom>
        </p:spPr>
      </p:pic>
      <p:pic>
        <p:nvPicPr>
          <p:cNvPr id="13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14245" y="4234815"/>
            <a:ext cx="586105" cy="640715"/>
          </a:xfrm>
          <a:prstGeom prst="rect">
            <a:avLst/>
          </a:prstGeom>
        </p:spPr>
      </p:pic>
      <p:pic>
        <p:nvPicPr>
          <p:cNvPr id="14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746500" y="4234815"/>
            <a:ext cx="586105" cy="640715"/>
          </a:xfrm>
          <a:prstGeom prst="rect">
            <a:avLst/>
          </a:prstGeom>
        </p:spPr>
      </p:pic>
      <p:pic>
        <p:nvPicPr>
          <p:cNvPr id="15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4501515" y="4234815"/>
            <a:ext cx="586105" cy="640715"/>
          </a:xfrm>
          <a:prstGeom prst="rect">
            <a:avLst/>
          </a:prstGeom>
        </p:spPr>
      </p:pic>
      <p:pic>
        <p:nvPicPr>
          <p:cNvPr id="1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79015" y="5065395"/>
            <a:ext cx="586105" cy="640715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630491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8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03465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169785" y="25800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+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8899525" y="25800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976439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006715" y="3301365"/>
            <a:ext cx="1045845" cy="458470"/>
            <a:chOff x="2071" y="5329"/>
            <a:chExt cx="1647" cy="722"/>
          </a:xfrm>
        </p:grpSpPr>
        <p:cxnSp>
          <p:nvCxnSpPr>
            <p:cNvPr id="32" name="直接连接符 31"/>
            <p:cNvCxnSpPr/>
            <p:nvPr/>
          </p:nvCxnSpPr>
          <p:spPr>
            <a:xfrm flipV="1">
              <a:off x="2071" y="5329"/>
              <a:ext cx="805" cy="72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876" y="5329"/>
              <a:ext cx="842" cy="67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圆角矩形 33"/>
          <p:cNvSpPr/>
          <p:nvPr/>
        </p:nvSpPr>
        <p:spPr>
          <a:xfrm>
            <a:off x="7516495" y="38119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2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8650605" y="38119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36" name="肘形连接符 35"/>
          <p:cNvCxnSpPr/>
          <p:nvPr/>
        </p:nvCxnSpPr>
        <p:spPr>
          <a:xfrm rot="5400000" flipV="1">
            <a:off x="6746875" y="3352800"/>
            <a:ext cx="1217930" cy="1162050"/>
          </a:xfrm>
          <a:prstGeom prst="bentConnector3">
            <a:avLst>
              <a:gd name="adj1" fmla="val 118978"/>
            </a:avLst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/>
          <p:cNvSpPr/>
          <p:nvPr/>
        </p:nvSpPr>
        <p:spPr>
          <a:xfrm>
            <a:off x="6872605" y="4889500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10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9784080" y="259397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17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034655" y="260794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9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650605" y="382587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7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pic>
        <p:nvPicPr>
          <p:cNvPr id="21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15715" y="5074285"/>
            <a:ext cx="586105" cy="64071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3674110" y="1050925"/>
            <a:ext cx="49136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摆一摆，算一算</a:t>
            </a:r>
            <a:endParaRPr lang="zh-CN" altLang="en-US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pic>
        <p:nvPicPr>
          <p:cNvPr id="12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506220" y="2277745"/>
            <a:ext cx="586105" cy="640715"/>
          </a:xfrm>
          <a:prstGeom prst="rect">
            <a:avLst/>
          </a:prstGeom>
        </p:spPr>
      </p:pic>
      <p:pic>
        <p:nvPicPr>
          <p:cNvPr id="2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038475" y="2277745"/>
            <a:ext cx="586105" cy="640715"/>
          </a:xfrm>
          <a:prstGeom prst="rect">
            <a:avLst/>
          </a:prstGeom>
        </p:spPr>
      </p:pic>
      <p:pic>
        <p:nvPicPr>
          <p:cNvPr id="3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72030" y="2277745"/>
            <a:ext cx="586105" cy="640715"/>
          </a:xfrm>
          <a:prstGeom prst="rect">
            <a:avLst/>
          </a:prstGeom>
        </p:spPr>
      </p:pic>
      <p:pic>
        <p:nvPicPr>
          <p:cNvPr id="2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048000" y="5049520"/>
            <a:ext cx="586105" cy="640715"/>
          </a:xfrm>
          <a:prstGeom prst="rect">
            <a:avLst/>
          </a:prstGeom>
        </p:spPr>
      </p:pic>
      <p:pic>
        <p:nvPicPr>
          <p:cNvPr id="4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487805" y="3086735"/>
            <a:ext cx="586105" cy="640715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020060" y="3086735"/>
            <a:ext cx="586105" cy="640715"/>
          </a:xfrm>
          <a:prstGeom prst="rect">
            <a:avLst/>
          </a:prstGeom>
        </p:spPr>
      </p:pic>
      <p:pic>
        <p:nvPicPr>
          <p:cNvPr id="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54250" y="3086735"/>
            <a:ext cx="586105" cy="640715"/>
          </a:xfrm>
          <a:prstGeom prst="rect">
            <a:avLst/>
          </a:prstGeom>
        </p:spPr>
      </p:pic>
      <p:pic>
        <p:nvPicPr>
          <p:cNvPr id="8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786505" y="3086735"/>
            <a:ext cx="586105" cy="640715"/>
          </a:xfrm>
          <a:prstGeom prst="rect">
            <a:avLst/>
          </a:prstGeom>
        </p:spPr>
      </p:pic>
      <p:pic>
        <p:nvPicPr>
          <p:cNvPr id="9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518920" y="5018405"/>
            <a:ext cx="586105" cy="640715"/>
          </a:xfrm>
          <a:prstGeom prst="rect">
            <a:avLst/>
          </a:prstGeom>
        </p:spPr>
      </p:pic>
      <p:pic>
        <p:nvPicPr>
          <p:cNvPr id="10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447800" y="4234815"/>
            <a:ext cx="586105" cy="640715"/>
          </a:xfrm>
          <a:prstGeom prst="rect">
            <a:avLst/>
          </a:prstGeom>
        </p:spPr>
      </p:pic>
      <p:pic>
        <p:nvPicPr>
          <p:cNvPr id="11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980055" y="4234815"/>
            <a:ext cx="586105" cy="640715"/>
          </a:xfrm>
          <a:prstGeom prst="rect">
            <a:avLst/>
          </a:prstGeom>
        </p:spPr>
      </p:pic>
      <p:pic>
        <p:nvPicPr>
          <p:cNvPr id="13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14245" y="4234815"/>
            <a:ext cx="586105" cy="640715"/>
          </a:xfrm>
          <a:prstGeom prst="rect">
            <a:avLst/>
          </a:prstGeom>
        </p:spPr>
      </p:pic>
      <p:pic>
        <p:nvPicPr>
          <p:cNvPr id="14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746500" y="4234815"/>
            <a:ext cx="586105" cy="640715"/>
          </a:xfrm>
          <a:prstGeom prst="rect">
            <a:avLst/>
          </a:prstGeom>
        </p:spPr>
      </p:pic>
      <p:pic>
        <p:nvPicPr>
          <p:cNvPr id="15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4501515" y="4234815"/>
            <a:ext cx="586105" cy="640715"/>
          </a:xfrm>
          <a:prstGeom prst="rect">
            <a:avLst/>
          </a:prstGeom>
        </p:spPr>
      </p:pic>
      <p:pic>
        <p:nvPicPr>
          <p:cNvPr id="1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79015" y="5065395"/>
            <a:ext cx="586105" cy="640715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630491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7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03465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169785" y="25800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+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8899525" y="25800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976439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006715" y="3301365"/>
            <a:ext cx="1045845" cy="458470"/>
            <a:chOff x="2071" y="5329"/>
            <a:chExt cx="1647" cy="722"/>
          </a:xfrm>
        </p:grpSpPr>
        <p:cxnSp>
          <p:nvCxnSpPr>
            <p:cNvPr id="32" name="直接连接符 31"/>
            <p:cNvCxnSpPr/>
            <p:nvPr/>
          </p:nvCxnSpPr>
          <p:spPr>
            <a:xfrm flipV="1">
              <a:off x="2071" y="5329"/>
              <a:ext cx="805" cy="72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876" y="5329"/>
              <a:ext cx="842" cy="67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圆角矩形 33"/>
          <p:cNvSpPr/>
          <p:nvPr/>
        </p:nvSpPr>
        <p:spPr>
          <a:xfrm>
            <a:off x="7516495" y="38119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3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8650605" y="38119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36" name="肘形连接符 35"/>
          <p:cNvCxnSpPr/>
          <p:nvPr/>
        </p:nvCxnSpPr>
        <p:spPr>
          <a:xfrm rot="5400000" flipV="1">
            <a:off x="6746875" y="3352800"/>
            <a:ext cx="1217930" cy="1162050"/>
          </a:xfrm>
          <a:prstGeom prst="bentConnector3">
            <a:avLst>
              <a:gd name="adj1" fmla="val 118978"/>
            </a:avLst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/>
          <p:cNvSpPr/>
          <p:nvPr/>
        </p:nvSpPr>
        <p:spPr>
          <a:xfrm>
            <a:off x="6872605" y="4889500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10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9784080" y="259397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16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034655" y="260794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9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650605" y="382587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6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pic>
        <p:nvPicPr>
          <p:cNvPr id="21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15715" y="5074285"/>
            <a:ext cx="586105" cy="64071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3674110" y="1050925"/>
            <a:ext cx="49136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摆一摆，算一算</a:t>
            </a:r>
            <a:endParaRPr lang="zh-CN" altLang="en-US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pic>
        <p:nvPicPr>
          <p:cNvPr id="12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506220" y="2277745"/>
            <a:ext cx="586105" cy="640715"/>
          </a:xfrm>
          <a:prstGeom prst="rect">
            <a:avLst/>
          </a:prstGeom>
        </p:spPr>
      </p:pic>
      <p:pic>
        <p:nvPicPr>
          <p:cNvPr id="2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038475" y="2277745"/>
            <a:ext cx="586105" cy="640715"/>
          </a:xfrm>
          <a:prstGeom prst="rect">
            <a:avLst/>
          </a:prstGeom>
        </p:spPr>
      </p:pic>
      <p:pic>
        <p:nvPicPr>
          <p:cNvPr id="3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72030" y="2277745"/>
            <a:ext cx="586105" cy="640715"/>
          </a:xfrm>
          <a:prstGeom prst="rect">
            <a:avLst/>
          </a:prstGeom>
        </p:spPr>
      </p:pic>
      <p:pic>
        <p:nvPicPr>
          <p:cNvPr id="2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048000" y="5049520"/>
            <a:ext cx="586105" cy="640715"/>
          </a:xfrm>
          <a:prstGeom prst="rect">
            <a:avLst/>
          </a:prstGeom>
        </p:spPr>
      </p:pic>
      <p:pic>
        <p:nvPicPr>
          <p:cNvPr id="4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487805" y="3086735"/>
            <a:ext cx="586105" cy="640715"/>
          </a:xfrm>
          <a:prstGeom prst="rect">
            <a:avLst/>
          </a:prstGeom>
        </p:spPr>
      </p:pic>
      <p:pic>
        <p:nvPicPr>
          <p:cNvPr id="6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020060" y="3086735"/>
            <a:ext cx="586105" cy="640715"/>
          </a:xfrm>
          <a:prstGeom prst="rect">
            <a:avLst/>
          </a:prstGeom>
        </p:spPr>
      </p:pic>
      <p:pic>
        <p:nvPicPr>
          <p:cNvPr id="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54250" y="3086735"/>
            <a:ext cx="586105" cy="640715"/>
          </a:xfrm>
          <a:prstGeom prst="rect">
            <a:avLst/>
          </a:prstGeom>
        </p:spPr>
      </p:pic>
      <p:pic>
        <p:nvPicPr>
          <p:cNvPr id="9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518920" y="5018405"/>
            <a:ext cx="586105" cy="640715"/>
          </a:xfrm>
          <a:prstGeom prst="rect">
            <a:avLst/>
          </a:prstGeom>
        </p:spPr>
      </p:pic>
      <p:pic>
        <p:nvPicPr>
          <p:cNvPr id="10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447800" y="4234815"/>
            <a:ext cx="586105" cy="640715"/>
          </a:xfrm>
          <a:prstGeom prst="rect">
            <a:avLst/>
          </a:prstGeom>
        </p:spPr>
      </p:pic>
      <p:pic>
        <p:nvPicPr>
          <p:cNvPr id="11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980055" y="4234815"/>
            <a:ext cx="586105" cy="640715"/>
          </a:xfrm>
          <a:prstGeom prst="rect">
            <a:avLst/>
          </a:prstGeom>
        </p:spPr>
      </p:pic>
      <p:pic>
        <p:nvPicPr>
          <p:cNvPr id="13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14245" y="4234815"/>
            <a:ext cx="586105" cy="640715"/>
          </a:xfrm>
          <a:prstGeom prst="rect">
            <a:avLst/>
          </a:prstGeom>
        </p:spPr>
      </p:pic>
      <p:pic>
        <p:nvPicPr>
          <p:cNvPr id="14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746500" y="4234815"/>
            <a:ext cx="586105" cy="640715"/>
          </a:xfrm>
          <a:prstGeom prst="rect">
            <a:avLst/>
          </a:prstGeom>
        </p:spPr>
      </p:pic>
      <p:pic>
        <p:nvPicPr>
          <p:cNvPr id="1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279015" y="5065395"/>
            <a:ext cx="586105" cy="640715"/>
          </a:xfrm>
          <a:prstGeom prst="rect">
            <a:avLst/>
          </a:prstGeom>
        </p:spPr>
      </p:pic>
      <p:sp>
        <p:nvSpPr>
          <p:cNvPr id="26" name="圆角矩形 25"/>
          <p:cNvSpPr/>
          <p:nvPr/>
        </p:nvSpPr>
        <p:spPr>
          <a:xfrm>
            <a:off x="630491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6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03465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169785" y="25800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+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8899525" y="25800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976439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006715" y="3301365"/>
            <a:ext cx="1045845" cy="458470"/>
            <a:chOff x="2071" y="5329"/>
            <a:chExt cx="1647" cy="722"/>
          </a:xfrm>
        </p:grpSpPr>
        <p:cxnSp>
          <p:nvCxnSpPr>
            <p:cNvPr id="32" name="直接连接符 31"/>
            <p:cNvCxnSpPr/>
            <p:nvPr/>
          </p:nvCxnSpPr>
          <p:spPr>
            <a:xfrm flipV="1">
              <a:off x="2071" y="5329"/>
              <a:ext cx="805" cy="72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876" y="5329"/>
              <a:ext cx="842" cy="67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圆角矩形 33"/>
          <p:cNvSpPr/>
          <p:nvPr/>
        </p:nvSpPr>
        <p:spPr>
          <a:xfrm>
            <a:off x="7516495" y="38119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4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8650605" y="38119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36" name="肘形连接符 35"/>
          <p:cNvCxnSpPr/>
          <p:nvPr/>
        </p:nvCxnSpPr>
        <p:spPr>
          <a:xfrm rot="5400000" flipV="1">
            <a:off x="6746875" y="3352800"/>
            <a:ext cx="1217930" cy="1162050"/>
          </a:xfrm>
          <a:prstGeom prst="bentConnector3">
            <a:avLst>
              <a:gd name="adj1" fmla="val 118978"/>
            </a:avLst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/>
          <p:cNvSpPr/>
          <p:nvPr/>
        </p:nvSpPr>
        <p:spPr>
          <a:xfrm>
            <a:off x="6872605" y="4889500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10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9784080" y="259397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14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034655" y="260794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8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650605" y="382587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4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pic>
        <p:nvPicPr>
          <p:cNvPr id="21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15715" y="5074285"/>
            <a:ext cx="586105" cy="64071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3674110" y="1050925"/>
            <a:ext cx="49136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算一算</a:t>
            </a: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,</a:t>
            </a:r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填一填</a:t>
            </a:r>
            <a:endParaRPr lang="zh-CN" altLang="en-US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136015" y="337312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8+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 flipV="1">
            <a:off x="1995170" y="3599180"/>
            <a:ext cx="499110" cy="77343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2" idx="1"/>
          </p:cNvCxnSpPr>
          <p:nvPr/>
        </p:nvCxnSpPr>
        <p:spPr>
          <a:xfrm flipV="1">
            <a:off x="1995170" y="2677160"/>
            <a:ext cx="588010" cy="9099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2583180" y="238696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5=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583180" y="327723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4=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583180" y="416750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6=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583180" y="505777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8=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1982470" y="3587115"/>
            <a:ext cx="523240" cy="127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1995170" y="3573780"/>
            <a:ext cx="574040" cy="177165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29"/>
          <p:cNvSpPr/>
          <p:nvPr/>
        </p:nvSpPr>
        <p:spPr>
          <a:xfrm>
            <a:off x="3329940" y="2349500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329940" y="234950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13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329940" y="3235325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329940" y="324802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12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329940" y="4096385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329940" y="410845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14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329940" y="5007610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3329940" y="502031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16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7978140" y="337312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7+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 flipV="1">
            <a:off x="8837295" y="3599180"/>
            <a:ext cx="499110" cy="77343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23" idx="1"/>
          </p:cNvCxnSpPr>
          <p:nvPr/>
        </p:nvCxnSpPr>
        <p:spPr>
          <a:xfrm flipV="1">
            <a:off x="8837295" y="2677160"/>
            <a:ext cx="588010" cy="9099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9425305" y="238696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4=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9425305" y="327723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3=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9425305" y="416750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5=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9425305" y="505777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7=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8824595" y="3587115"/>
            <a:ext cx="523240" cy="127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 flipV="1">
            <a:off x="8837295" y="3573780"/>
            <a:ext cx="574040" cy="177165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圆角矩形 28"/>
          <p:cNvSpPr/>
          <p:nvPr/>
        </p:nvSpPr>
        <p:spPr>
          <a:xfrm>
            <a:off x="10172065" y="2349500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10172065" y="236220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11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0172065" y="3235325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10172065" y="324802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10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10172065" y="4096385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10172065" y="410845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12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10172065" y="5007610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10172065" y="502031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14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521835" y="337312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6+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 flipV="1">
            <a:off x="5380990" y="3599180"/>
            <a:ext cx="499110" cy="77343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endCxn id="43" idx="1"/>
          </p:cNvCxnSpPr>
          <p:nvPr/>
        </p:nvCxnSpPr>
        <p:spPr>
          <a:xfrm flipV="1">
            <a:off x="5380990" y="2676525"/>
            <a:ext cx="588010" cy="9099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圆角矩形 42"/>
          <p:cNvSpPr/>
          <p:nvPr/>
        </p:nvSpPr>
        <p:spPr>
          <a:xfrm>
            <a:off x="5969000" y="238696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7=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5969000" y="327723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5=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5969000" y="416750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9=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5969000" y="505777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8=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5368290" y="3587115"/>
            <a:ext cx="523240" cy="127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 flipV="1">
            <a:off x="5380990" y="3573780"/>
            <a:ext cx="574040" cy="177165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圆角矩形 48"/>
          <p:cNvSpPr/>
          <p:nvPr/>
        </p:nvSpPr>
        <p:spPr>
          <a:xfrm>
            <a:off x="6715760" y="2349500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6715760" y="234950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13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6715760" y="3235325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6715760" y="3248025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11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6715760" y="4096385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6715760" y="410845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15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6715760" y="5007610"/>
            <a:ext cx="857250" cy="5797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6715760" y="5020310"/>
            <a:ext cx="857250" cy="5797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14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  <p:bldP spid="15" grpId="0"/>
      <p:bldP spid="19" grpId="0"/>
      <p:bldP spid="31" grpId="0"/>
      <p:bldP spid="33" grpId="0"/>
      <p:bldP spid="35" grpId="0"/>
      <p:bldP spid="37" grpId="0"/>
      <p:bldP spid="50" grpId="0"/>
      <p:bldP spid="52" grpId="0"/>
      <p:bldP spid="54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3674110" y="1050925"/>
            <a:ext cx="49136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比一比</a:t>
            </a:r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,</a:t>
            </a:r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填一填</a:t>
            </a:r>
            <a:endParaRPr lang="zh-CN" altLang="en-US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41425" y="1854200"/>
            <a:ext cx="983996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lnSpc>
                <a:spcPct val="150000"/>
              </a:lnSpc>
              <a:buFont typeface="+mj-lt"/>
              <a:buNone/>
            </a:pPr>
            <a:r>
              <a:rPr 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在     中填上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“&lt;”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“&gt;”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或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“=”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。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  <a:sym typeface="+mn-ea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3652520" y="2060575"/>
            <a:ext cx="650875" cy="440055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596390" y="3138805"/>
            <a:ext cx="3480435" cy="650240"/>
            <a:chOff x="2515" y="4943"/>
            <a:chExt cx="5481" cy="1024"/>
          </a:xfrm>
        </p:grpSpPr>
        <p:sp>
          <p:nvSpPr>
            <p:cNvPr id="39" name="圆角矩形 38"/>
            <p:cNvSpPr/>
            <p:nvPr/>
          </p:nvSpPr>
          <p:spPr>
            <a:xfrm>
              <a:off x="2515" y="4943"/>
              <a:ext cx="312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8+5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4980" y="4944"/>
              <a:ext cx="1513" cy="1023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6438" y="4943"/>
              <a:ext cx="1558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15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596390" y="4140200"/>
            <a:ext cx="3480435" cy="650240"/>
            <a:chOff x="2515" y="4943"/>
            <a:chExt cx="5481" cy="1024"/>
          </a:xfrm>
        </p:grpSpPr>
        <p:sp>
          <p:nvSpPr>
            <p:cNvPr id="44" name="圆角矩形 43"/>
            <p:cNvSpPr/>
            <p:nvPr/>
          </p:nvSpPr>
          <p:spPr>
            <a:xfrm>
              <a:off x="2515" y="4943"/>
              <a:ext cx="312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7+2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4980" y="4944"/>
              <a:ext cx="1513" cy="1023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6438" y="4943"/>
              <a:ext cx="1558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14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596390" y="5141595"/>
            <a:ext cx="3480435" cy="650240"/>
            <a:chOff x="2515" y="4943"/>
            <a:chExt cx="5481" cy="1024"/>
          </a:xfrm>
        </p:grpSpPr>
        <p:sp>
          <p:nvSpPr>
            <p:cNvPr id="48" name="圆角矩形 47"/>
            <p:cNvSpPr/>
            <p:nvPr/>
          </p:nvSpPr>
          <p:spPr>
            <a:xfrm>
              <a:off x="2515" y="4943"/>
              <a:ext cx="312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6+8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49" name="圆角矩形 48"/>
            <p:cNvSpPr/>
            <p:nvPr/>
          </p:nvSpPr>
          <p:spPr>
            <a:xfrm>
              <a:off x="4980" y="4944"/>
              <a:ext cx="1513" cy="1023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6438" y="4943"/>
              <a:ext cx="1558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12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271895" y="3138805"/>
            <a:ext cx="3480435" cy="650240"/>
            <a:chOff x="2515" y="4943"/>
            <a:chExt cx="5481" cy="1024"/>
          </a:xfrm>
        </p:grpSpPr>
        <p:sp>
          <p:nvSpPr>
            <p:cNvPr id="58" name="圆角矩形 57"/>
            <p:cNvSpPr/>
            <p:nvPr/>
          </p:nvSpPr>
          <p:spPr>
            <a:xfrm>
              <a:off x="2515" y="4943"/>
              <a:ext cx="312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7+5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980" y="4944"/>
              <a:ext cx="1513" cy="1023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6438" y="4943"/>
              <a:ext cx="1558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10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271895" y="4140200"/>
            <a:ext cx="3480435" cy="650240"/>
            <a:chOff x="2515" y="4943"/>
            <a:chExt cx="5481" cy="1024"/>
          </a:xfrm>
        </p:grpSpPr>
        <p:sp>
          <p:nvSpPr>
            <p:cNvPr id="62" name="圆角矩形 61"/>
            <p:cNvSpPr/>
            <p:nvPr/>
          </p:nvSpPr>
          <p:spPr>
            <a:xfrm>
              <a:off x="2515" y="4943"/>
              <a:ext cx="312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6+8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4980" y="4944"/>
              <a:ext cx="1513" cy="1023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6438" y="4943"/>
              <a:ext cx="1558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19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271895" y="5141595"/>
            <a:ext cx="3480435" cy="650240"/>
            <a:chOff x="2515" y="4943"/>
            <a:chExt cx="5481" cy="1024"/>
          </a:xfrm>
        </p:grpSpPr>
        <p:sp>
          <p:nvSpPr>
            <p:cNvPr id="66" name="圆角矩形 65"/>
            <p:cNvSpPr/>
            <p:nvPr/>
          </p:nvSpPr>
          <p:spPr>
            <a:xfrm>
              <a:off x="2515" y="4943"/>
              <a:ext cx="312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8+4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67" name="圆角矩形 66"/>
            <p:cNvSpPr/>
            <p:nvPr/>
          </p:nvSpPr>
          <p:spPr>
            <a:xfrm>
              <a:off x="4980" y="4944"/>
              <a:ext cx="1513" cy="1023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68" name="圆角矩形 67"/>
            <p:cNvSpPr/>
            <p:nvPr/>
          </p:nvSpPr>
          <p:spPr>
            <a:xfrm>
              <a:off x="6438" y="4943"/>
              <a:ext cx="1558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16</a:t>
              </a:r>
              <a:endPara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sp>
        <p:nvSpPr>
          <p:cNvPr id="69" name="圆角矩形 68"/>
          <p:cNvSpPr/>
          <p:nvPr/>
        </p:nvSpPr>
        <p:spPr>
          <a:xfrm>
            <a:off x="3162935" y="3140393"/>
            <a:ext cx="960755" cy="6496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&lt;</a:t>
            </a:r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70" name="圆角矩形 69"/>
          <p:cNvSpPr/>
          <p:nvPr/>
        </p:nvSpPr>
        <p:spPr>
          <a:xfrm>
            <a:off x="3162935" y="4134168"/>
            <a:ext cx="960755" cy="6496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&lt;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3162935" y="5141913"/>
            <a:ext cx="960755" cy="6496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&gt;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7823835" y="3140393"/>
            <a:ext cx="960755" cy="6496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&gt;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7837805" y="4148138"/>
            <a:ext cx="960755" cy="6496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&lt;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74" name="圆角矩形 73"/>
          <p:cNvSpPr/>
          <p:nvPr/>
        </p:nvSpPr>
        <p:spPr>
          <a:xfrm>
            <a:off x="7837805" y="5127943"/>
            <a:ext cx="960755" cy="64960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&lt;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pic>
        <p:nvPicPr>
          <p:cNvPr id="7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674600" y="10591800"/>
            <a:ext cx="330200" cy="2540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10025" y="1078865"/>
            <a:ext cx="41852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本节课学习目标</a:t>
            </a:r>
            <a:endParaRPr lang="zh-CN" sz="40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81760" y="2595880"/>
            <a:ext cx="604837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能正确计算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8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、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7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、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6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加几的口算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会用凑十法计算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8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、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7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、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6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加几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初步了解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8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、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7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、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6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加几进位加法的思维过程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 rot="2977317">
            <a:off x="8173085" y="2653030"/>
            <a:ext cx="2038350" cy="2936875"/>
          </a:xfrm>
          <a:prstGeom prst="ellipse">
            <a:avLst/>
          </a:prstGeom>
          <a:solidFill>
            <a:srgbClr val="FF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: 形状 30"/>
          <p:cNvSpPr/>
          <p:nvPr/>
        </p:nvSpPr>
        <p:spPr>
          <a:xfrm>
            <a:off x="9662795" y="5290820"/>
            <a:ext cx="598170" cy="101600"/>
          </a:xfrm>
          <a:custGeom>
            <a:avLst/>
            <a:gdLst>
              <a:gd name="connsiteX0" fmla="*/ 557781 w 561975"/>
              <a:gd name="connsiteY0" fmla="*/ 89398 h 95250"/>
              <a:gd name="connsiteX1" fmla="*/ 550065 w 561975"/>
              <a:gd name="connsiteY1" fmla="*/ 91303 h 95250"/>
              <a:gd name="connsiteX2" fmla="*/ 541302 w 561975"/>
              <a:gd name="connsiteY2" fmla="*/ 92636 h 95250"/>
              <a:gd name="connsiteX3" fmla="*/ 532730 w 561975"/>
              <a:gd name="connsiteY3" fmla="*/ 93112 h 95250"/>
              <a:gd name="connsiteX4" fmla="*/ 524253 w 561975"/>
              <a:gd name="connsiteY4" fmla="*/ 92827 h 95250"/>
              <a:gd name="connsiteX5" fmla="*/ 515775 w 561975"/>
              <a:gd name="connsiteY5" fmla="*/ 91874 h 95250"/>
              <a:gd name="connsiteX6" fmla="*/ 507489 w 561975"/>
              <a:gd name="connsiteY6" fmla="*/ 90255 h 95250"/>
              <a:gd name="connsiteX7" fmla="*/ 499297 w 561975"/>
              <a:gd name="connsiteY7" fmla="*/ 88064 h 95250"/>
              <a:gd name="connsiteX8" fmla="*/ 491391 w 561975"/>
              <a:gd name="connsiteY8" fmla="*/ 85207 h 95250"/>
              <a:gd name="connsiteX9" fmla="*/ 483676 w 561975"/>
              <a:gd name="connsiteY9" fmla="*/ 81682 h 95250"/>
              <a:gd name="connsiteX10" fmla="*/ 476342 w 561975"/>
              <a:gd name="connsiteY10" fmla="*/ 77491 h 95250"/>
              <a:gd name="connsiteX11" fmla="*/ 469293 w 561975"/>
              <a:gd name="connsiteY11" fmla="*/ 72729 h 95250"/>
              <a:gd name="connsiteX12" fmla="*/ 462721 w 561975"/>
              <a:gd name="connsiteY12" fmla="*/ 67395 h 95250"/>
              <a:gd name="connsiteX13" fmla="*/ 456530 w 561975"/>
              <a:gd name="connsiteY13" fmla="*/ 61489 h 95250"/>
              <a:gd name="connsiteX14" fmla="*/ 450910 w 561975"/>
              <a:gd name="connsiteY14" fmla="*/ 55108 h 95250"/>
              <a:gd name="connsiteX15" fmla="*/ 445862 w 561975"/>
              <a:gd name="connsiteY15" fmla="*/ 48250 h 95250"/>
              <a:gd name="connsiteX16" fmla="*/ 441480 w 561975"/>
              <a:gd name="connsiteY16" fmla="*/ 40915 h 95250"/>
              <a:gd name="connsiteX17" fmla="*/ 452053 w 561975"/>
              <a:gd name="connsiteY17" fmla="*/ 40820 h 95250"/>
              <a:gd name="connsiteX18" fmla="*/ 445481 w 561975"/>
              <a:gd name="connsiteY18" fmla="*/ 52060 h 95250"/>
              <a:gd name="connsiteX19" fmla="*/ 437194 w 561975"/>
              <a:gd name="connsiteY19" fmla="*/ 62061 h 95250"/>
              <a:gd name="connsiteX20" fmla="*/ 427479 w 561975"/>
              <a:gd name="connsiteY20" fmla="*/ 70633 h 95250"/>
              <a:gd name="connsiteX21" fmla="*/ 416620 w 561975"/>
              <a:gd name="connsiteY21" fmla="*/ 77682 h 95250"/>
              <a:gd name="connsiteX22" fmla="*/ 404809 w 561975"/>
              <a:gd name="connsiteY22" fmla="*/ 83111 h 95250"/>
              <a:gd name="connsiteX23" fmla="*/ 392331 w 561975"/>
              <a:gd name="connsiteY23" fmla="*/ 86826 h 95250"/>
              <a:gd name="connsiteX24" fmla="*/ 379282 w 561975"/>
              <a:gd name="connsiteY24" fmla="*/ 88540 h 95250"/>
              <a:gd name="connsiteX25" fmla="*/ 366042 w 561975"/>
              <a:gd name="connsiteY25" fmla="*/ 88064 h 95250"/>
              <a:gd name="connsiteX26" fmla="*/ 359756 w 561975"/>
              <a:gd name="connsiteY26" fmla="*/ 87016 h 95250"/>
              <a:gd name="connsiteX27" fmla="*/ 352898 w 561975"/>
              <a:gd name="connsiteY27" fmla="*/ 85207 h 95250"/>
              <a:gd name="connsiteX28" fmla="*/ 340515 w 561975"/>
              <a:gd name="connsiteY28" fmla="*/ 80444 h 95250"/>
              <a:gd name="connsiteX29" fmla="*/ 329085 w 561975"/>
              <a:gd name="connsiteY29" fmla="*/ 73777 h 95250"/>
              <a:gd name="connsiteX30" fmla="*/ 318703 w 561975"/>
              <a:gd name="connsiteY30" fmla="*/ 65490 h 95250"/>
              <a:gd name="connsiteX31" fmla="*/ 309559 w 561975"/>
              <a:gd name="connsiteY31" fmla="*/ 55774 h 95250"/>
              <a:gd name="connsiteX32" fmla="*/ 301939 w 561975"/>
              <a:gd name="connsiteY32" fmla="*/ 44725 h 95250"/>
              <a:gd name="connsiteX33" fmla="*/ 296034 w 561975"/>
              <a:gd name="connsiteY33" fmla="*/ 32533 h 95250"/>
              <a:gd name="connsiteX34" fmla="*/ 292128 w 561975"/>
              <a:gd name="connsiteY34" fmla="*/ 19389 h 95250"/>
              <a:gd name="connsiteX35" fmla="*/ 311464 w 561975"/>
              <a:gd name="connsiteY35" fmla="*/ 22532 h 95250"/>
              <a:gd name="connsiteX36" fmla="*/ 278031 w 561975"/>
              <a:gd name="connsiteY36" fmla="*/ 67395 h 95250"/>
              <a:gd name="connsiteX37" fmla="*/ 227263 w 561975"/>
              <a:gd name="connsiteY37" fmla="*/ 95017 h 95250"/>
              <a:gd name="connsiteX38" fmla="*/ 220310 w 561975"/>
              <a:gd name="connsiteY38" fmla="*/ 96351 h 95250"/>
              <a:gd name="connsiteX39" fmla="*/ 212214 w 561975"/>
              <a:gd name="connsiteY39" fmla="*/ 97208 h 95250"/>
              <a:gd name="connsiteX40" fmla="*/ 197069 w 561975"/>
              <a:gd name="connsiteY40" fmla="*/ 97018 h 95250"/>
              <a:gd name="connsiteX41" fmla="*/ 182210 w 561975"/>
              <a:gd name="connsiteY41" fmla="*/ 94541 h 95250"/>
              <a:gd name="connsiteX42" fmla="*/ 167827 w 561975"/>
              <a:gd name="connsiteY42" fmla="*/ 89683 h 95250"/>
              <a:gd name="connsiteX43" fmla="*/ 154302 w 561975"/>
              <a:gd name="connsiteY43" fmla="*/ 82540 h 95250"/>
              <a:gd name="connsiteX44" fmla="*/ 142014 w 561975"/>
              <a:gd name="connsiteY44" fmla="*/ 73110 h 95250"/>
              <a:gd name="connsiteX45" fmla="*/ 131537 w 561975"/>
              <a:gd name="connsiteY45" fmla="*/ 61299 h 95250"/>
              <a:gd name="connsiteX46" fmla="*/ 127251 w 561975"/>
              <a:gd name="connsiteY46" fmla="*/ 54536 h 95250"/>
              <a:gd name="connsiteX47" fmla="*/ 123726 w 561975"/>
              <a:gd name="connsiteY47" fmla="*/ 47297 h 95250"/>
              <a:gd name="connsiteX48" fmla="*/ 148491 w 561975"/>
              <a:gd name="connsiteY48" fmla="*/ 49393 h 95250"/>
              <a:gd name="connsiteX49" fmla="*/ 142395 w 561975"/>
              <a:gd name="connsiteY49" fmla="*/ 57489 h 95250"/>
              <a:gd name="connsiteX50" fmla="*/ 135537 w 561975"/>
              <a:gd name="connsiteY50" fmla="*/ 64918 h 95250"/>
              <a:gd name="connsiteX51" fmla="*/ 128013 w 561975"/>
              <a:gd name="connsiteY51" fmla="*/ 71491 h 95250"/>
              <a:gd name="connsiteX52" fmla="*/ 119916 w 561975"/>
              <a:gd name="connsiteY52" fmla="*/ 77301 h 95250"/>
              <a:gd name="connsiteX53" fmla="*/ 111344 w 561975"/>
              <a:gd name="connsiteY53" fmla="*/ 82254 h 95250"/>
              <a:gd name="connsiteX54" fmla="*/ 102200 w 561975"/>
              <a:gd name="connsiteY54" fmla="*/ 86350 h 95250"/>
              <a:gd name="connsiteX55" fmla="*/ 92961 w 561975"/>
              <a:gd name="connsiteY55" fmla="*/ 89588 h 95250"/>
              <a:gd name="connsiteX56" fmla="*/ 83626 w 561975"/>
              <a:gd name="connsiteY56" fmla="*/ 91969 h 95250"/>
              <a:gd name="connsiteX57" fmla="*/ 74101 w 561975"/>
              <a:gd name="connsiteY57" fmla="*/ 93589 h 95250"/>
              <a:gd name="connsiteX58" fmla="*/ 64386 w 561975"/>
              <a:gd name="connsiteY58" fmla="*/ 94255 h 95250"/>
              <a:gd name="connsiteX59" fmla="*/ 54765 w 561975"/>
              <a:gd name="connsiteY59" fmla="*/ 94065 h 95250"/>
              <a:gd name="connsiteX60" fmla="*/ 45240 w 561975"/>
              <a:gd name="connsiteY60" fmla="*/ 93017 h 95250"/>
              <a:gd name="connsiteX61" fmla="*/ 35811 w 561975"/>
              <a:gd name="connsiteY61" fmla="*/ 90922 h 95250"/>
              <a:gd name="connsiteX62" fmla="*/ 26762 w 561975"/>
              <a:gd name="connsiteY62" fmla="*/ 87969 h 95250"/>
              <a:gd name="connsiteX63" fmla="*/ 18094 w 561975"/>
              <a:gd name="connsiteY63" fmla="*/ 84064 h 95250"/>
              <a:gd name="connsiteX64" fmla="*/ 10093 w 561975"/>
              <a:gd name="connsiteY64" fmla="*/ 79206 h 95250"/>
              <a:gd name="connsiteX65" fmla="*/ 7998 w 561975"/>
              <a:gd name="connsiteY65" fmla="*/ 70919 h 95250"/>
              <a:gd name="connsiteX66" fmla="*/ 14856 w 561975"/>
              <a:gd name="connsiteY66" fmla="*/ 68252 h 95250"/>
              <a:gd name="connsiteX67" fmla="*/ 15618 w 561975"/>
              <a:gd name="connsiteY67" fmla="*/ 68443 h 95250"/>
              <a:gd name="connsiteX68" fmla="*/ 23333 w 561975"/>
              <a:gd name="connsiteY68" fmla="*/ 70729 h 95250"/>
              <a:gd name="connsiteX69" fmla="*/ 31143 w 561975"/>
              <a:gd name="connsiteY69" fmla="*/ 72348 h 95250"/>
              <a:gd name="connsiteX70" fmla="*/ 39049 w 561975"/>
              <a:gd name="connsiteY70" fmla="*/ 73300 h 95250"/>
              <a:gd name="connsiteX71" fmla="*/ 46955 w 561975"/>
              <a:gd name="connsiteY71" fmla="*/ 73586 h 95250"/>
              <a:gd name="connsiteX72" fmla="*/ 54765 w 561975"/>
              <a:gd name="connsiteY72" fmla="*/ 73300 h 95250"/>
              <a:gd name="connsiteX73" fmla="*/ 62481 w 561975"/>
              <a:gd name="connsiteY73" fmla="*/ 72348 h 95250"/>
              <a:gd name="connsiteX74" fmla="*/ 70101 w 561975"/>
              <a:gd name="connsiteY74" fmla="*/ 70729 h 95250"/>
              <a:gd name="connsiteX75" fmla="*/ 77530 w 561975"/>
              <a:gd name="connsiteY75" fmla="*/ 68633 h 95250"/>
              <a:gd name="connsiteX76" fmla="*/ 84769 w 561975"/>
              <a:gd name="connsiteY76" fmla="*/ 65966 h 95250"/>
              <a:gd name="connsiteX77" fmla="*/ 91722 w 561975"/>
              <a:gd name="connsiteY77" fmla="*/ 62728 h 95250"/>
              <a:gd name="connsiteX78" fmla="*/ 98390 w 561975"/>
              <a:gd name="connsiteY78" fmla="*/ 59108 h 95250"/>
              <a:gd name="connsiteX79" fmla="*/ 104676 w 561975"/>
              <a:gd name="connsiteY79" fmla="*/ 54917 h 95250"/>
              <a:gd name="connsiteX80" fmla="*/ 110487 w 561975"/>
              <a:gd name="connsiteY80" fmla="*/ 50250 h 95250"/>
              <a:gd name="connsiteX81" fmla="*/ 115821 w 561975"/>
              <a:gd name="connsiteY81" fmla="*/ 45106 h 95250"/>
              <a:gd name="connsiteX82" fmla="*/ 120678 w 561975"/>
              <a:gd name="connsiteY82" fmla="*/ 39582 h 95250"/>
              <a:gd name="connsiteX83" fmla="*/ 124869 w 561975"/>
              <a:gd name="connsiteY83" fmla="*/ 33676 h 95250"/>
              <a:gd name="connsiteX84" fmla="*/ 144967 w 561975"/>
              <a:gd name="connsiteY84" fmla="*/ 30343 h 95250"/>
              <a:gd name="connsiteX85" fmla="*/ 149349 w 561975"/>
              <a:gd name="connsiteY85" fmla="*/ 35391 h 95250"/>
              <a:gd name="connsiteX86" fmla="*/ 149539 w 561975"/>
              <a:gd name="connsiteY86" fmla="*/ 35867 h 95250"/>
              <a:gd name="connsiteX87" fmla="*/ 151825 w 561975"/>
              <a:gd name="connsiteY87" fmla="*/ 40344 h 95250"/>
              <a:gd name="connsiteX88" fmla="*/ 154587 w 561975"/>
              <a:gd name="connsiteY88" fmla="*/ 44535 h 95250"/>
              <a:gd name="connsiteX89" fmla="*/ 161350 w 561975"/>
              <a:gd name="connsiteY89" fmla="*/ 52155 h 95250"/>
              <a:gd name="connsiteX90" fmla="*/ 169637 w 561975"/>
              <a:gd name="connsiteY90" fmla="*/ 58632 h 95250"/>
              <a:gd name="connsiteX91" fmla="*/ 179067 w 561975"/>
              <a:gd name="connsiteY91" fmla="*/ 63680 h 95250"/>
              <a:gd name="connsiteX92" fmla="*/ 189258 w 561975"/>
              <a:gd name="connsiteY92" fmla="*/ 67300 h 95250"/>
              <a:gd name="connsiteX93" fmla="*/ 199926 w 561975"/>
              <a:gd name="connsiteY93" fmla="*/ 69395 h 95250"/>
              <a:gd name="connsiteX94" fmla="*/ 210785 w 561975"/>
              <a:gd name="connsiteY94" fmla="*/ 69871 h 95250"/>
              <a:gd name="connsiteX95" fmla="*/ 215738 w 561975"/>
              <a:gd name="connsiteY95" fmla="*/ 69586 h 95250"/>
              <a:gd name="connsiteX96" fmla="*/ 221548 w 561975"/>
              <a:gd name="connsiteY96" fmla="*/ 68728 h 95250"/>
              <a:gd name="connsiteX97" fmla="*/ 232407 w 561975"/>
              <a:gd name="connsiteY97" fmla="*/ 65966 h 95250"/>
              <a:gd name="connsiteX98" fmla="*/ 242884 w 561975"/>
              <a:gd name="connsiteY98" fmla="*/ 61680 h 95250"/>
              <a:gd name="connsiteX99" fmla="*/ 262410 w 561975"/>
              <a:gd name="connsiteY99" fmla="*/ 49202 h 95250"/>
              <a:gd name="connsiteX100" fmla="*/ 293176 w 561975"/>
              <a:gd name="connsiteY100" fmla="*/ 12817 h 95250"/>
              <a:gd name="connsiteX101" fmla="*/ 293462 w 561975"/>
              <a:gd name="connsiteY101" fmla="*/ 12245 h 95250"/>
              <a:gd name="connsiteX102" fmla="*/ 307464 w 561975"/>
              <a:gd name="connsiteY102" fmla="*/ 8530 h 95250"/>
              <a:gd name="connsiteX103" fmla="*/ 312417 w 561975"/>
              <a:gd name="connsiteY103" fmla="*/ 15865 h 95250"/>
              <a:gd name="connsiteX104" fmla="*/ 314607 w 561975"/>
              <a:gd name="connsiteY104" fmla="*/ 25961 h 95250"/>
              <a:gd name="connsiteX105" fmla="*/ 318513 w 561975"/>
              <a:gd name="connsiteY105" fmla="*/ 35677 h 95250"/>
              <a:gd name="connsiteX106" fmla="*/ 323942 w 561975"/>
              <a:gd name="connsiteY106" fmla="*/ 44725 h 95250"/>
              <a:gd name="connsiteX107" fmla="*/ 330705 w 561975"/>
              <a:gd name="connsiteY107" fmla="*/ 53012 h 95250"/>
              <a:gd name="connsiteX108" fmla="*/ 338706 w 561975"/>
              <a:gd name="connsiteY108" fmla="*/ 60156 h 95250"/>
              <a:gd name="connsiteX109" fmla="*/ 347754 w 561975"/>
              <a:gd name="connsiteY109" fmla="*/ 65966 h 95250"/>
              <a:gd name="connsiteX110" fmla="*/ 357565 w 561975"/>
              <a:gd name="connsiteY110" fmla="*/ 70348 h 95250"/>
              <a:gd name="connsiteX111" fmla="*/ 362328 w 561975"/>
              <a:gd name="connsiteY111" fmla="*/ 71872 h 95250"/>
              <a:gd name="connsiteX112" fmla="*/ 367852 w 561975"/>
              <a:gd name="connsiteY112" fmla="*/ 73110 h 95250"/>
              <a:gd name="connsiteX113" fmla="*/ 378615 w 561975"/>
              <a:gd name="connsiteY113" fmla="*/ 73967 h 95250"/>
              <a:gd name="connsiteX114" fmla="*/ 389474 w 561975"/>
              <a:gd name="connsiteY114" fmla="*/ 73110 h 95250"/>
              <a:gd name="connsiteX115" fmla="*/ 400142 w 561975"/>
              <a:gd name="connsiteY115" fmla="*/ 70538 h 95250"/>
              <a:gd name="connsiteX116" fmla="*/ 410334 w 561975"/>
              <a:gd name="connsiteY116" fmla="*/ 66347 h 95250"/>
              <a:gd name="connsiteX117" fmla="*/ 419763 w 561975"/>
              <a:gd name="connsiteY117" fmla="*/ 60537 h 95250"/>
              <a:gd name="connsiteX118" fmla="*/ 428241 w 561975"/>
              <a:gd name="connsiteY118" fmla="*/ 53393 h 95250"/>
              <a:gd name="connsiteX119" fmla="*/ 435480 w 561975"/>
              <a:gd name="connsiteY119" fmla="*/ 45106 h 95250"/>
              <a:gd name="connsiteX120" fmla="*/ 441195 w 561975"/>
              <a:gd name="connsiteY120" fmla="*/ 35772 h 95250"/>
              <a:gd name="connsiteX121" fmla="*/ 449291 w 561975"/>
              <a:gd name="connsiteY121" fmla="*/ 33200 h 95250"/>
              <a:gd name="connsiteX122" fmla="*/ 451767 w 561975"/>
              <a:gd name="connsiteY122" fmla="*/ 35581 h 95250"/>
              <a:gd name="connsiteX123" fmla="*/ 451767 w 561975"/>
              <a:gd name="connsiteY123" fmla="*/ 35581 h 95250"/>
              <a:gd name="connsiteX124" fmla="*/ 455387 w 561975"/>
              <a:gd name="connsiteY124" fmla="*/ 42058 h 95250"/>
              <a:gd name="connsiteX125" fmla="*/ 459673 w 561975"/>
              <a:gd name="connsiteY125" fmla="*/ 48154 h 95250"/>
              <a:gd name="connsiteX126" fmla="*/ 464531 w 561975"/>
              <a:gd name="connsiteY126" fmla="*/ 53869 h 95250"/>
              <a:gd name="connsiteX127" fmla="*/ 469960 w 561975"/>
              <a:gd name="connsiteY127" fmla="*/ 59108 h 95250"/>
              <a:gd name="connsiteX128" fmla="*/ 475770 w 561975"/>
              <a:gd name="connsiteY128" fmla="*/ 63871 h 95250"/>
              <a:gd name="connsiteX129" fmla="*/ 482057 w 561975"/>
              <a:gd name="connsiteY129" fmla="*/ 68157 h 95250"/>
              <a:gd name="connsiteX130" fmla="*/ 488629 w 561975"/>
              <a:gd name="connsiteY130" fmla="*/ 71872 h 95250"/>
              <a:gd name="connsiteX131" fmla="*/ 495487 w 561975"/>
              <a:gd name="connsiteY131" fmla="*/ 75015 h 95250"/>
              <a:gd name="connsiteX132" fmla="*/ 502631 w 561975"/>
              <a:gd name="connsiteY132" fmla="*/ 77587 h 95250"/>
              <a:gd name="connsiteX133" fmla="*/ 510060 w 561975"/>
              <a:gd name="connsiteY133" fmla="*/ 79492 h 95250"/>
              <a:gd name="connsiteX134" fmla="*/ 517490 w 561975"/>
              <a:gd name="connsiteY134" fmla="*/ 80825 h 95250"/>
              <a:gd name="connsiteX135" fmla="*/ 525015 w 561975"/>
              <a:gd name="connsiteY135" fmla="*/ 81492 h 95250"/>
              <a:gd name="connsiteX136" fmla="*/ 532539 w 561975"/>
              <a:gd name="connsiteY136" fmla="*/ 81587 h 95250"/>
              <a:gd name="connsiteX137" fmla="*/ 539969 w 561975"/>
              <a:gd name="connsiteY137" fmla="*/ 81016 h 95250"/>
              <a:gd name="connsiteX138" fmla="*/ 547017 w 561975"/>
              <a:gd name="connsiteY138" fmla="*/ 79777 h 95250"/>
              <a:gd name="connsiteX139" fmla="*/ 554733 w 561975"/>
              <a:gd name="connsiteY139" fmla="*/ 77682 h 95250"/>
              <a:gd name="connsiteX140" fmla="*/ 562162 w 561975"/>
              <a:gd name="connsiteY140" fmla="*/ 81873 h 95250"/>
              <a:gd name="connsiteX141" fmla="*/ 557971 w 561975"/>
              <a:gd name="connsiteY141" fmla="*/ 89302 h 95250"/>
              <a:gd name="connsiteX142" fmla="*/ 557781 w 561975"/>
              <a:gd name="connsiteY142" fmla="*/ 89398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561975" h="95250">
                <a:moveTo>
                  <a:pt x="557781" y="89398"/>
                </a:moveTo>
                <a:lnTo>
                  <a:pt x="550065" y="91303"/>
                </a:lnTo>
                <a:lnTo>
                  <a:pt x="541302" y="92636"/>
                </a:lnTo>
                <a:lnTo>
                  <a:pt x="532730" y="93112"/>
                </a:lnTo>
                <a:lnTo>
                  <a:pt x="524253" y="92827"/>
                </a:lnTo>
                <a:lnTo>
                  <a:pt x="515775" y="91874"/>
                </a:lnTo>
                <a:lnTo>
                  <a:pt x="507489" y="90255"/>
                </a:lnTo>
                <a:lnTo>
                  <a:pt x="499297" y="88064"/>
                </a:lnTo>
                <a:lnTo>
                  <a:pt x="491391" y="85207"/>
                </a:lnTo>
                <a:lnTo>
                  <a:pt x="483676" y="81682"/>
                </a:lnTo>
                <a:lnTo>
                  <a:pt x="476342" y="77491"/>
                </a:lnTo>
                <a:lnTo>
                  <a:pt x="469293" y="72729"/>
                </a:lnTo>
                <a:lnTo>
                  <a:pt x="462721" y="67395"/>
                </a:lnTo>
                <a:lnTo>
                  <a:pt x="456530" y="61489"/>
                </a:lnTo>
                <a:lnTo>
                  <a:pt x="450910" y="55108"/>
                </a:lnTo>
                <a:lnTo>
                  <a:pt x="445862" y="48250"/>
                </a:lnTo>
                <a:lnTo>
                  <a:pt x="441480" y="40915"/>
                </a:lnTo>
                <a:lnTo>
                  <a:pt x="452053" y="40820"/>
                </a:lnTo>
                <a:cubicBezTo>
                  <a:pt x="450148" y="44725"/>
                  <a:pt x="447957" y="48440"/>
                  <a:pt x="445481" y="52060"/>
                </a:cubicBezTo>
                <a:cubicBezTo>
                  <a:pt x="442909" y="55584"/>
                  <a:pt x="440147" y="58918"/>
                  <a:pt x="437194" y="62061"/>
                </a:cubicBezTo>
                <a:cubicBezTo>
                  <a:pt x="434146" y="65109"/>
                  <a:pt x="430908" y="67966"/>
                  <a:pt x="427479" y="70633"/>
                </a:cubicBezTo>
                <a:cubicBezTo>
                  <a:pt x="423954" y="73205"/>
                  <a:pt x="420335" y="75491"/>
                  <a:pt x="416620" y="77682"/>
                </a:cubicBezTo>
                <a:cubicBezTo>
                  <a:pt x="412810" y="79682"/>
                  <a:pt x="408905" y="81492"/>
                  <a:pt x="404809" y="83111"/>
                </a:cubicBezTo>
                <a:cubicBezTo>
                  <a:pt x="400713" y="84635"/>
                  <a:pt x="396522" y="85873"/>
                  <a:pt x="392331" y="86826"/>
                </a:cubicBezTo>
                <a:cubicBezTo>
                  <a:pt x="388045" y="87683"/>
                  <a:pt x="383664" y="88255"/>
                  <a:pt x="379282" y="88540"/>
                </a:cubicBezTo>
                <a:cubicBezTo>
                  <a:pt x="374901" y="88731"/>
                  <a:pt x="370424" y="88540"/>
                  <a:pt x="366042" y="88064"/>
                </a:cubicBezTo>
                <a:lnTo>
                  <a:pt x="359756" y="87016"/>
                </a:lnTo>
                <a:lnTo>
                  <a:pt x="352898" y="85207"/>
                </a:lnTo>
                <a:cubicBezTo>
                  <a:pt x="348707" y="83873"/>
                  <a:pt x="344516" y="82254"/>
                  <a:pt x="340515" y="80444"/>
                </a:cubicBezTo>
                <a:cubicBezTo>
                  <a:pt x="336515" y="78444"/>
                  <a:pt x="332705" y="76253"/>
                  <a:pt x="329085" y="73777"/>
                </a:cubicBezTo>
                <a:cubicBezTo>
                  <a:pt x="325466" y="71205"/>
                  <a:pt x="322037" y="68443"/>
                  <a:pt x="318703" y="65490"/>
                </a:cubicBezTo>
                <a:cubicBezTo>
                  <a:pt x="315465" y="62442"/>
                  <a:pt x="312417" y="59203"/>
                  <a:pt x="309559" y="55774"/>
                </a:cubicBezTo>
                <a:cubicBezTo>
                  <a:pt x="306797" y="52250"/>
                  <a:pt x="304225" y="48631"/>
                  <a:pt x="301939" y="44725"/>
                </a:cubicBezTo>
                <a:cubicBezTo>
                  <a:pt x="299653" y="40820"/>
                  <a:pt x="297748" y="36724"/>
                  <a:pt x="296034" y="32533"/>
                </a:cubicBezTo>
                <a:cubicBezTo>
                  <a:pt x="294414" y="28247"/>
                  <a:pt x="293176" y="23866"/>
                  <a:pt x="292128" y="19389"/>
                </a:cubicBezTo>
                <a:lnTo>
                  <a:pt x="311464" y="22532"/>
                </a:lnTo>
                <a:cubicBezTo>
                  <a:pt x="303273" y="39201"/>
                  <a:pt x="292128" y="54536"/>
                  <a:pt x="278031" y="67395"/>
                </a:cubicBezTo>
                <a:cubicBezTo>
                  <a:pt x="264030" y="80158"/>
                  <a:pt x="246694" y="90350"/>
                  <a:pt x="227263" y="95017"/>
                </a:cubicBezTo>
                <a:lnTo>
                  <a:pt x="220310" y="96351"/>
                </a:lnTo>
                <a:lnTo>
                  <a:pt x="212214" y="97208"/>
                </a:lnTo>
                <a:cubicBezTo>
                  <a:pt x="207165" y="97494"/>
                  <a:pt x="202117" y="97399"/>
                  <a:pt x="197069" y="97018"/>
                </a:cubicBezTo>
                <a:cubicBezTo>
                  <a:pt x="192021" y="96541"/>
                  <a:pt x="187068" y="95684"/>
                  <a:pt x="182210" y="94541"/>
                </a:cubicBezTo>
                <a:cubicBezTo>
                  <a:pt x="177352" y="93303"/>
                  <a:pt x="172494" y="91684"/>
                  <a:pt x="167827" y="89683"/>
                </a:cubicBezTo>
                <a:cubicBezTo>
                  <a:pt x="163160" y="87683"/>
                  <a:pt x="158588" y="85302"/>
                  <a:pt x="154302" y="82540"/>
                </a:cubicBezTo>
                <a:cubicBezTo>
                  <a:pt x="150015" y="79777"/>
                  <a:pt x="145824" y="76539"/>
                  <a:pt x="142014" y="73110"/>
                </a:cubicBezTo>
                <a:cubicBezTo>
                  <a:pt x="138204" y="69490"/>
                  <a:pt x="134680" y="65585"/>
                  <a:pt x="131537" y="61299"/>
                </a:cubicBezTo>
                <a:lnTo>
                  <a:pt x="127251" y="54536"/>
                </a:lnTo>
                <a:lnTo>
                  <a:pt x="123726" y="47297"/>
                </a:lnTo>
                <a:lnTo>
                  <a:pt x="148491" y="49393"/>
                </a:lnTo>
                <a:lnTo>
                  <a:pt x="142395" y="57489"/>
                </a:lnTo>
                <a:lnTo>
                  <a:pt x="135537" y="64918"/>
                </a:lnTo>
                <a:cubicBezTo>
                  <a:pt x="133061" y="67204"/>
                  <a:pt x="130489" y="69300"/>
                  <a:pt x="128013" y="71491"/>
                </a:cubicBezTo>
                <a:lnTo>
                  <a:pt x="119916" y="77301"/>
                </a:lnTo>
                <a:lnTo>
                  <a:pt x="111344" y="82254"/>
                </a:lnTo>
                <a:lnTo>
                  <a:pt x="102200" y="86350"/>
                </a:lnTo>
                <a:lnTo>
                  <a:pt x="92961" y="89588"/>
                </a:lnTo>
                <a:lnTo>
                  <a:pt x="83626" y="91969"/>
                </a:lnTo>
                <a:lnTo>
                  <a:pt x="74101" y="93589"/>
                </a:lnTo>
                <a:lnTo>
                  <a:pt x="64386" y="94255"/>
                </a:lnTo>
                <a:lnTo>
                  <a:pt x="54765" y="94065"/>
                </a:lnTo>
                <a:lnTo>
                  <a:pt x="45240" y="93017"/>
                </a:lnTo>
                <a:lnTo>
                  <a:pt x="35811" y="90922"/>
                </a:lnTo>
                <a:lnTo>
                  <a:pt x="26762" y="87969"/>
                </a:lnTo>
                <a:lnTo>
                  <a:pt x="18094" y="84064"/>
                </a:lnTo>
                <a:lnTo>
                  <a:pt x="10093" y="79206"/>
                </a:lnTo>
                <a:cubicBezTo>
                  <a:pt x="7236" y="77491"/>
                  <a:pt x="6283" y="73777"/>
                  <a:pt x="7998" y="70919"/>
                </a:cubicBezTo>
                <a:cubicBezTo>
                  <a:pt x="9426" y="68538"/>
                  <a:pt x="12284" y="67490"/>
                  <a:pt x="14856" y="68252"/>
                </a:cubicBezTo>
                <a:lnTo>
                  <a:pt x="15618" y="68443"/>
                </a:lnTo>
                <a:lnTo>
                  <a:pt x="23333" y="70729"/>
                </a:lnTo>
                <a:lnTo>
                  <a:pt x="31143" y="72348"/>
                </a:lnTo>
                <a:lnTo>
                  <a:pt x="39049" y="73300"/>
                </a:lnTo>
                <a:lnTo>
                  <a:pt x="46955" y="73586"/>
                </a:lnTo>
                <a:lnTo>
                  <a:pt x="54765" y="73300"/>
                </a:lnTo>
                <a:lnTo>
                  <a:pt x="62481" y="72348"/>
                </a:lnTo>
                <a:lnTo>
                  <a:pt x="70101" y="70729"/>
                </a:lnTo>
                <a:lnTo>
                  <a:pt x="77530" y="68633"/>
                </a:lnTo>
                <a:lnTo>
                  <a:pt x="84769" y="65966"/>
                </a:lnTo>
                <a:lnTo>
                  <a:pt x="91722" y="62728"/>
                </a:lnTo>
                <a:lnTo>
                  <a:pt x="98390" y="59108"/>
                </a:lnTo>
                <a:lnTo>
                  <a:pt x="104676" y="54917"/>
                </a:lnTo>
                <a:lnTo>
                  <a:pt x="110487" y="50250"/>
                </a:lnTo>
                <a:cubicBezTo>
                  <a:pt x="112296" y="48535"/>
                  <a:pt x="113916" y="46726"/>
                  <a:pt x="115821" y="45106"/>
                </a:cubicBezTo>
                <a:lnTo>
                  <a:pt x="120678" y="39582"/>
                </a:lnTo>
                <a:lnTo>
                  <a:pt x="124869" y="33676"/>
                </a:lnTo>
                <a:cubicBezTo>
                  <a:pt x="129537" y="27199"/>
                  <a:pt x="138490" y="25675"/>
                  <a:pt x="144967" y="30343"/>
                </a:cubicBezTo>
                <a:cubicBezTo>
                  <a:pt x="146872" y="31676"/>
                  <a:pt x="148301" y="33391"/>
                  <a:pt x="149349" y="35391"/>
                </a:cubicBezTo>
                <a:lnTo>
                  <a:pt x="149539" y="35867"/>
                </a:lnTo>
                <a:lnTo>
                  <a:pt x="151825" y="40344"/>
                </a:lnTo>
                <a:lnTo>
                  <a:pt x="154587" y="44535"/>
                </a:lnTo>
                <a:cubicBezTo>
                  <a:pt x="156683" y="47202"/>
                  <a:pt x="158874" y="49774"/>
                  <a:pt x="161350" y="52155"/>
                </a:cubicBezTo>
                <a:cubicBezTo>
                  <a:pt x="163922" y="54441"/>
                  <a:pt x="166684" y="56632"/>
                  <a:pt x="169637" y="58632"/>
                </a:cubicBezTo>
                <a:cubicBezTo>
                  <a:pt x="172590" y="60537"/>
                  <a:pt x="175733" y="62251"/>
                  <a:pt x="179067" y="63680"/>
                </a:cubicBezTo>
                <a:cubicBezTo>
                  <a:pt x="182400" y="65109"/>
                  <a:pt x="185829" y="66252"/>
                  <a:pt x="189258" y="67300"/>
                </a:cubicBezTo>
                <a:cubicBezTo>
                  <a:pt x="192783" y="68252"/>
                  <a:pt x="196307" y="68919"/>
                  <a:pt x="199926" y="69395"/>
                </a:cubicBezTo>
                <a:cubicBezTo>
                  <a:pt x="203546" y="69776"/>
                  <a:pt x="207165" y="69967"/>
                  <a:pt x="210785" y="69871"/>
                </a:cubicBezTo>
                <a:lnTo>
                  <a:pt x="215738" y="69586"/>
                </a:lnTo>
                <a:lnTo>
                  <a:pt x="221548" y="68728"/>
                </a:lnTo>
                <a:cubicBezTo>
                  <a:pt x="225168" y="67966"/>
                  <a:pt x="228787" y="67109"/>
                  <a:pt x="232407" y="65966"/>
                </a:cubicBezTo>
                <a:cubicBezTo>
                  <a:pt x="235931" y="64728"/>
                  <a:pt x="239455" y="63299"/>
                  <a:pt x="242884" y="61680"/>
                </a:cubicBezTo>
                <a:cubicBezTo>
                  <a:pt x="249742" y="58346"/>
                  <a:pt x="256314" y="54155"/>
                  <a:pt x="262410" y="49202"/>
                </a:cubicBezTo>
                <a:cubicBezTo>
                  <a:pt x="274602" y="39296"/>
                  <a:pt x="285080" y="26723"/>
                  <a:pt x="293176" y="12817"/>
                </a:cubicBezTo>
                <a:lnTo>
                  <a:pt x="293462" y="12245"/>
                </a:lnTo>
                <a:cubicBezTo>
                  <a:pt x="296319" y="7387"/>
                  <a:pt x="302606" y="5673"/>
                  <a:pt x="307464" y="8530"/>
                </a:cubicBezTo>
                <a:cubicBezTo>
                  <a:pt x="310226" y="10150"/>
                  <a:pt x="311940" y="12912"/>
                  <a:pt x="312417" y="15865"/>
                </a:cubicBezTo>
                <a:cubicBezTo>
                  <a:pt x="312893" y="19198"/>
                  <a:pt x="313655" y="22627"/>
                  <a:pt x="314607" y="25961"/>
                </a:cubicBezTo>
                <a:cubicBezTo>
                  <a:pt x="315655" y="29295"/>
                  <a:pt x="316989" y="32533"/>
                  <a:pt x="318513" y="35677"/>
                </a:cubicBezTo>
                <a:cubicBezTo>
                  <a:pt x="320132" y="38820"/>
                  <a:pt x="321942" y="41868"/>
                  <a:pt x="323942" y="44725"/>
                </a:cubicBezTo>
                <a:cubicBezTo>
                  <a:pt x="326037" y="47583"/>
                  <a:pt x="328323" y="50345"/>
                  <a:pt x="330705" y="53012"/>
                </a:cubicBezTo>
                <a:cubicBezTo>
                  <a:pt x="333181" y="55584"/>
                  <a:pt x="335943" y="57965"/>
                  <a:pt x="338706" y="60156"/>
                </a:cubicBezTo>
                <a:cubicBezTo>
                  <a:pt x="341563" y="62251"/>
                  <a:pt x="344611" y="64252"/>
                  <a:pt x="347754" y="65966"/>
                </a:cubicBezTo>
                <a:cubicBezTo>
                  <a:pt x="350898" y="67681"/>
                  <a:pt x="354231" y="69109"/>
                  <a:pt x="357565" y="70348"/>
                </a:cubicBezTo>
                <a:lnTo>
                  <a:pt x="362328" y="71872"/>
                </a:lnTo>
                <a:lnTo>
                  <a:pt x="367852" y="73110"/>
                </a:lnTo>
                <a:cubicBezTo>
                  <a:pt x="371376" y="73681"/>
                  <a:pt x="374996" y="73967"/>
                  <a:pt x="378615" y="73967"/>
                </a:cubicBezTo>
                <a:cubicBezTo>
                  <a:pt x="382235" y="73872"/>
                  <a:pt x="385854" y="73586"/>
                  <a:pt x="389474" y="73110"/>
                </a:cubicBezTo>
                <a:cubicBezTo>
                  <a:pt x="393093" y="72443"/>
                  <a:pt x="396618" y="71586"/>
                  <a:pt x="400142" y="70538"/>
                </a:cubicBezTo>
                <a:cubicBezTo>
                  <a:pt x="403666" y="69395"/>
                  <a:pt x="407000" y="67966"/>
                  <a:pt x="410334" y="66347"/>
                </a:cubicBezTo>
                <a:cubicBezTo>
                  <a:pt x="413572" y="64633"/>
                  <a:pt x="416715" y="62728"/>
                  <a:pt x="419763" y="60537"/>
                </a:cubicBezTo>
                <a:cubicBezTo>
                  <a:pt x="422716" y="58346"/>
                  <a:pt x="425574" y="55965"/>
                  <a:pt x="428241" y="53393"/>
                </a:cubicBezTo>
                <a:cubicBezTo>
                  <a:pt x="430812" y="50821"/>
                  <a:pt x="433289" y="47964"/>
                  <a:pt x="435480" y="45106"/>
                </a:cubicBezTo>
                <a:cubicBezTo>
                  <a:pt x="437575" y="42154"/>
                  <a:pt x="439575" y="39010"/>
                  <a:pt x="441195" y="35772"/>
                </a:cubicBezTo>
                <a:cubicBezTo>
                  <a:pt x="442719" y="32819"/>
                  <a:pt x="446338" y="31676"/>
                  <a:pt x="449291" y="33200"/>
                </a:cubicBezTo>
                <a:cubicBezTo>
                  <a:pt x="450339" y="33772"/>
                  <a:pt x="451196" y="34629"/>
                  <a:pt x="451767" y="35581"/>
                </a:cubicBezTo>
                <a:lnTo>
                  <a:pt x="451767" y="35581"/>
                </a:lnTo>
                <a:lnTo>
                  <a:pt x="455387" y="42058"/>
                </a:lnTo>
                <a:lnTo>
                  <a:pt x="459673" y="48154"/>
                </a:lnTo>
                <a:lnTo>
                  <a:pt x="464531" y="53869"/>
                </a:lnTo>
                <a:lnTo>
                  <a:pt x="469960" y="59108"/>
                </a:lnTo>
                <a:lnTo>
                  <a:pt x="475770" y="63871"/>
                </a:lnTo>
                <a:lnTo>
                  <a:pt x="482057" y="68157"/>
                </a:lnTo>
                <a:lnTo>
                  <a:pt x="488629" y="71872"/>
                </a:lnTo>
                <a:lnTo>
                  <a:pt x="495487" y="75015"/>
                </a:lnTo>
                <a:lnTo>
                  <a:pt x="502631" y="77587"/>
                </a:lnTo>
                <a:lnTo>
                  <a:pt x="510060" y="79492"/>
                </a:lnTo>
                <a:lnTo>
                  <a:pt x="517490" y="80825"/>
                </a:lnTo>
                <a:lnTo>
                  <a:pt x="525015" y="81492"/>
                </a:lnTo>
                <a:lnTo>
                  <a:pt x="532539" y="81587"/>
                </a:lnTo>
                <a:lnTo>
                  <a:pt x="539969" y="81016"/>
                </a:lnTo>
                <a:lnTo>
                  <a:pt x="547017" y="79777"/>
                </a:lnTo>
                <a:lnTo>
                  <a:pt x="554733" y="77682"/>
                </a:lnTo>
                <a:cubicBezTo>
                  <a:pt x="557971" y="76825"/>
                  <a:pt x="561305" y="78634"/>
                  <a:pt x="562162" y="81873"/>
                </a:cubicBezTo>
                <a:cubicBezTo>
                  <a:pt x="563019" y="85111"/>
                  <a:pt x="561210" y="88445"/>
                  <a:pt x="557971" y="89302"/>
                </a:cubicBezTo>
                <a:cubicBezTo>
                  <a:pt x="557876" y="89302"/>
                  <a:pt x="557876" y="89398"/>
                  <a:pt x="557781" y="89398"/>
                </a:cubicBezTo>
                <a:close/>
              </a:path>
            </a:pathLst>
          </a:custGeom>
          <a:solidFill>
            <a:srgbClr val="019FC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任意多边形: 形状 31"/>
          <p:cNvSpPr/>
          <p:nvPr/>
        </p:nvSpPr>
        <p:spPr>
          <a:xfrm>
            <a:off x="9698990" y="5428615"/>
            <a:ext cx="415925" cy="81280"/>
          </a:xfrm>
          <a:custGeom>
            <a:avLst/>
            <a:gdLst>
              <a:gd name="connsiteX0" fmla="*/ 380263 w 390525"/>
              <a:gd name="connsiteY0" fmla="*/ 69491 h 76200"/>
              <a:gd name="connsiteX1" fmla="*/ 364165 w 390525"/>
              <a:gd name="connsiteY1" fmla="*/ 70158 h 76200"/>
              <a:gd name="connsiteX2" fmla="*/ 347973 w 390525"/>
              <a:gd name="connsiteY2" fmla="*/ 69205 h 76200"/>
              <a:gd name="connsiteX3" fmla="*/ 316255 w 390525"/>
              <a:gd name="connsiteY3" fmla="*/ 62824 h 76200"/>
              <a:gd name="connsiteX4" fmla="*/ 301015 w 390525"/>
              <a:gd name="connsiteY4" fmla="*/ 57490 h 76200"/>
              <a:gd name="connsiteX5" fmla="*/ 286346 w 390525"/>
              <a:gd name="connsiteY5" fmla="*/ 50536 h 76200"/>
              <a:gd name="connsiteX6" fmla="*/ 272440 w 390525"/>
              <a:gd name="connsiteY6" fmla="*/ 42059 h 76200"/>
              <a:gd name="connsiteX7" fmla="*/ 259295 w 390525"/>
              <a:gd name="connsiteY7" fmla="*/ 32344 h 76200"/>
              <a:gd name="connsiteX8" fmla="*/ 269106 w 390525"/>
              <a:gd name="connsiteY8" fmla="*/ 31772 h 76200"/>
              <a:gd name="connsiteX9" fmla="*/ 191382 w 390525"/>
              <a:gd name="connsiteY9" fmla="*/ 68634 h 76200"/>
              <a:gd name="connsiteX10" fmla="*/ 186048 w 390525"/>
              <a:gd name="connsiteY10" fmla="*/ 68539 h 76200"/>
              <a:gd name="connsiteX11" fmla="*/ 180047 w 390525"/>
              <a:gd name="connsiteY11" fmla="*/ 67967 h 76200"/>
              <a:gd name="connsiteX12" fmla="*/ 168808 w 390525"/>
              <a:gd name="connsiteY12" fmla="*/ 66062 h 76200"/>
              <a:gd name="connsiteX13" fmla="*/ 147186 w 390525"/>
              <a:gd name="connsiteY13" fmla="*/ 58537 h 76200"/>
              <a:gd name="connsiteX14" fmla="*/ 127660 w 390525"/>
              <a:gd name="connsiteY14" fmla="*/ 46345 h 76200"/>
              <a:gd name="connsiteX15" fmla="*/ 111277 w 390525"/>
              <a:gd name="connsiteY15" fmla="*/ 29772 h 76200"/>
              <a:gd name="connsiteX16" fmla="*/ 133946 w 390525"/>
              <a:gd name="connsiteY16" fmla="*/ 29581 h 76200"/>
              <a:gd name="connsiteX17" fmla="*/ 128136 w 390525"/>
              <a:gd name="connsiteY17" fmla="*/ 36820 h 76200"/>
              <a:gd name="connsiteX18" fmla="*/ 121564 w 390525"/>
              <a:gd name="connsiteY18" fmla="*/ 43297 h 76200"/>
              <a:gd name="connsiteX19" fmla="*/ 114325 w 390525"/>
              <a:gd name="connsiteY19" fmla="*/ 49012 h 76200"/>
              <a:gd name="connsiteX20" fmla="*/ 106609 w 390525"/>
              <a:gd name="connsiteY20" fmla="*/ 53870 h 76200"/>
              <a:gd name="connsiteX21" fmla="*/ 98418 w 390525"/>
              <a:gd name="connsiteY21" fmla="*/ 57775 h 76200"/>
              <a:gd name="connsiteX22" fmla="*/ 89941 w 390525"/>
              <a:gd name="connsiteY22" fmla="*/ 60823 h 76200"/>
              <a:gd name="connsiteX23" fmla="*/ 72415 w 390525"/>
              <a:gd name="connsiteY23" fmla="*/ 64157 h 76200"/>
              <a:gd name="connsiteX24" fmla="*/ 63556 w 390525"/>
              <a:gd name="connsiteY24" fmla="*/ 64538 h 76200"/>
              <a:gd name="connsiteX25" fmla="*/ 54698 w 390525"/>
              <a:gd name="connsiteY25" fmla="*/ 63871 h 76200"/>
              <a:gd name="connsiteX26" fmla="*/ 46030 w 390525"/>
              <a:gd name="connsiteY26" fmla="*/ 62443 h 76200"/>
              <a:gd name="connsiteX27" fmla="*/ 37553 w 390525"/>
              <a:gd name="connsiteY27" fmla="*/ 59966 h 76200"/>
              <a:gd name="connsiteX28" fmla="*/ 29457 w 390525"/>
              <a:gd name="connsiteY28" fmla="*/ 56632 h 76200"/>
              <a:gd name="connsiteX29" fmla="*/ 21837 w 390525"/>
              <a:gd name="connsiteY29" fmla="*/ 52346 h 76200"/>
              <a:gd name="connsiteX30" fmla="*/ 14884 w 390525"/>
              <a:gd name="connsiteY30" fmla="*/ 47203 h 76200"/>
              <a:gd name="connsiteX31" fmla="*/ 8883 w 390525"/>
              <a:gd name="connsiteY31" fmla="*/ 41107 h 76200"/>
              <a:gd name="connsiteX32" fmla="*/ 8978 w 390525"/>
              <a:gd name="connsiteY32" fmla="*/ 32534 h 76200"/>
              <a:gd name="connsiteX33" fmla="*/ 15550 w 390525"/>
              <a:gd name="connsiteY33" fmla="*/ 31296 h 76200"/>
              <a:gd name="connsiteX34" fmla="*/ 16408 w 390525"/>
              <a:gd name="connsiteY34" fmla="*/ 31677 h 76200"/>
              <a:gd name="connsiteX35" fmla="*/ 22885 w 390525"/>
              <a:gd name="connsiteY35" fmla="*/ 34344 h 76200"/>
              <a:gd name="connsiteX36" fmla="*/ 29457 w 390525"/>
              <a:gd name="connsiteY36" fmla="*/ 36439 h 76200"/>
              <a:gd name="connsiteX37" fmla="*/ 36029 w 390525"/>
              <a:gd name="connsiteY37" fmla="*/ 37963 h 76200"/>
              <a:gd name="connsiteX38" fmla="*/ 42601 w 390525"/>
              <a:gd name="connsiteY38" fmla="*/ 39011 h 76200"/>
              <a:gd name="connsiteX39" fmla="*/ 55841 w 390525"/>
              <a:gd name="connsiteY39" fmla="*/ 39392 h 76200"/>
              <a:gd name="connsiteX40" fmla="*/ 68795 w 390525"/>
              <a:gd name="connsiteY40" fmla="*/ 37773 h 76200"/>
              <a:gd name="connsiteX41" fmla="*/ 75082 w 390525"/>
              <a:gd name="connsiteY41" fmla="*/ 36249 h 76200"/>
              <a:gd name="connsiteX42" fmla="*/ 81178 w 390525"/>
              <a:gd name="connsiteY42" fmla="*/ 34249 h 76200"/>
              <a:gd name="connsiteX43" fmla="*/ 87083 w 390525"/>
              <a:gd name="connsiteY43" fmla="*/ 31867 h 76200"/>
              <a:gd name="connsiteX44" fmla="*/ 92703 w 390525"/>
              <a:gd name="connsiteY44" fmla="*/ 28915 h 76200"/>
              <a:gd name="connsiteX45" fmla="*/ 97942 w 390525"/>
              <a:gd name="connsiteY45" fmla="*/ 25581 h 76200"/>
              <a:gd name="connsiteX46" fmla="*/ 102799 w 390525"/>
              <a:gd name="connsiteY46" fmla="*/ 21866 h 76200"/>
              <a:gd name="connsiteX47" fmla="*/ 107181 w 390525"/>
              <a:gd name="connsiteY47" fmla="*/ 17675 h 76200"/>
              <a:gd name="connsiteX48" fmla="*/ 111086 w 390525"/>
              <a:gd name="connsiteY48" fmla="*/ 13008 h 76200"/>
              <a:gd name="connsiteX49" fmla="*/ 111943 w 390525"/>
              <a:gd name="connsiteY49" fmla="*/ 12055 h 76200"/>
              <a:gd name="connsiteX50" fmla="*/ 131374 w 390525"/>
              <a:gd name="connsiteY50" fmla="*/ 10341 h 76200"/>
              <a:gd name="connsiteX51" fmla="*/ 133756 w 390525"/>
              <a:gd name="connsiteY51" fmla="*/ 12913 h 76200"/>
              <a:gd name="connsiteX52" fmla="*/ 145186 w 390525"/>
              <a:gd name="connsiteY52" fmla="*/ 25581 h 76200"/>
              <a:gd name="connsiteX53" fmla="*/ 159187 w 390525"/>
              <a:gd name="connsiteY53" fmla="*/ 35868 h 76200"/>
              <a:gd name="connsiteX54" fmla="*/ 175189 w 390525"/>
              <a:gd name="connsiteY54" fmla="*/ 43202 h 76200"/>
              <a:gd name="connsiteX55" fmla="*/ 183667 w 390525"/>
              <a:gd name="connsiteY55" fmla="*/ 45488 h 76200"/>
              <a:gd name="connsiteX56" fmla="*/ 187667 w 390525"/>
              <a:gd name="connsiteY56" fmla="*/ 46250 h 76200"/>
              <a:gd name="connsiteX57" fmla="*/ 192334 w 390525"/>
              <a:gd name="connsiteY57" fmla="*/ 46822 h 76200"/>
              <a:gd name="connsiteX58" fmla="*/ 227958 w 390525"/>
              <a:gd name="connsiteY58" fmla="*/ 42345 h 76200"/>
              <a:gd name="connsiteX59" fmla="*/ 258724 w 390525"/>
              <a:gd name="connsiteY59" fmla="*/ 22342 h 76200"/>
              <a:gd name="connsiteX60" fmla="*/ 259009 w 390525"/>
              <a:gd name="connsiteY60" fmla="*/ 22057 h 76200"/>
              <a:gd name="connsiteX61" fmla="*/ 268534 w 390525"/>
              <a:gd name="connsiteY61" fmla="*/ 21771 h 76200"/>
              <a:gd name="connsiteX62" fmla="*/ 279869 w 390525"/>
              <a:gd name="connsiteY62" fmla="*/ 31391 h 76200"/>
              <a:gd name="connsiteX63" fmla="*/ 292347 w 390525"/>
              <a:gd name="connsiteY63" fmla="*/ 39583 h 76200"/>
              <a:gd name="connsiteX64" fmla="*/ 319684 w 390525"/>
              <a:gd name="connsiteY64" fmla="*/ 51965 h 76200"/>
              <a:gd name="connsiteX65" fmla="*/ 349116 w 390525"/>
              <a:gd name="connsiteY65" fmla="*/ 58061 h 76200"/>
              <a:gd name="connsiteX66" fmla="*/ 364165 w 390525"/>
              <a:gd name="connsiteY66" fmla="*/ 58537 h 76200"/>
              <a:gd name="connsiteX67" fmla="*/ 371500 w 390525"/>
              <a:gd name="connsiteY67" fmla="*/ 58156 h 76200"/>
              <a:gd name="connsiteX68" fmla="*/ 379215 w 390525"/>
              <a:gd name="connsiteY68" fmla="*/ 57299 h 76200"/>
              <a:gd name="connsiteX69" fmla="*/ 385882 w 390525"/>
              <a:gd name="connsiteY69" fmla="*/ 62633 h 76200"/>
              <a:gd name="connsiteX70" fmla="*/ 380548 w 390525"/>
              <a:gd name="connsiteY70" fmla="*/ 69301 h 76200"/>
              <a:gd name="connsiteX71" fmla="*/ 380263 w 390525"/>
              <a:gd name="connsiteY71" fmla="*/ 69491 h 76200"/>
              <a:gd name="connsiteX72" fmla="*/ 380263 w 390525"/>
              <a:gd name="connsiteY72" fmla="*/ 69491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390525" h="76200">
                <a:moveTo>
                  <a:pt x="380263" y="69491"/>
                </a:moveTo>
                <a:cubicBezTo>
                  <a:pt x="375214" y="69872"/>
                  <a:pt x="369785" y="70158"/>
                  <a:pt x="364165" y="70158"/>
                </a:cubicBezTo>
                <a:cubicBezTo>
                  <a:pt x="358736" y="70063"/>
                  <a:pt x="353402" y="69682"/>
                  <a:pt x="347973" y="69205"/>
                </a:cubicBezTo>
                <a:cubicBezTo>
                  <a:pt x="337210" y="68158"/>
                  <a:pt x="326637" y="65967"/>
                  <a:pt x="316255" y="62824"/>
                </a:cubicBezTo>
                <a:cubicBezTo>
                  <a:pt x="311111" y="61204"/>
                  <a:pt x="305968" y="59490"/>
                  <a:pt x="301015" y="57490"/>
                </a:cubicBezTo>
                <a:cubicBezTo>
                  <a:pt x="296062" y="55394"/>
                  <a:pt x="291109" y="53108"/>
                  <a:pt x="286346" y="50536"/>
                </a:cubicBezTo>
                <a:cubicBezTo>
                  <a:pt x="281584" y="47965"/>
                  <a:pt x="276916" y="45107"/>
                  <a:pt x="272440" y="42059"/>
                </a:cubicBezTo>
                <a:cubicBezTo>
                  <a:pt x="267963" y="39011"/>
                  <a:pt x="263581" y="35773"/>
                  <a:pt x="259295" y="32344"/>
                </a:cubicBezTo>
                <a:lnTo>
                  <a:pt x="269106" y="31772"/>
                </a:lnTo>
                <a:cubicBezTo>
                  <a:pt x="250342" y="53965"/>
                  <a:pt x="221862" y="68253"/>
                  <a:pt x="191382" y="68634"/>
                </a:cubicBezTo>
                <a:lnTo>
                  <a:pt x="186048" y="68539"/>
                </a:lnTo>
                <a:lnTo>
                  <a:pt x="180047" y="67967"/>
                </a:lnTo>
                <a:cubicBezTo>
                  <a:pt x="176237" y="67491"/>
                  <a:pt x="172522" y="66824"/>
                  <a:pt x="168808" y="66062"/>
                </a:cubicBezTo>
                <a:cubicBezTo>
                  <a:pt x="161378" y="64348"/>
                  <a:pt x="154139" y="61871"/>
                  <a:pt x="147186" y="58537"/>
                </a:cubicBezTo>
                <a:cubicBezTo>
                  <a:pt x="140233" y="55299"/>
                  <a:pt x="133660" y="51298"/>
                  <a:pt x="127660" y="46345"/>
                </a:cubicBezTo>
                <a:cubicBezTo>
                  <a:pt x="121659" y="41488"/>
                  <a:pt x="116039" y="35963"/>
                  <a:pt x="111277" y="29772"/>
                </a:cubicBezTo>
                <a:lnTo>
                  <a:pt x="133946" y="29581"/>
                </a:lnTo>
                <a:lnTo>
                  <a:pt x="128136" y="36820"/>
                </a:lnTo>
                <a:lnTo>
                  <a:pt x="121564" y="43297"/>
                </a:lnTo>
                <a:lnTo>
                  <a:pt x="114325" y="49012"/>
                </a:lnTo>
                <a:cubicBezTo>
                  <a:pt x="111753" y="50632"/>
                  <a:pt x="109181" y="52346"/>
                  <a:pt x="106609" y="53870"/>
                </a:cubicBezTo>
                <a:lnTo>
                  <a:pt x="98418" y="57775"/>
                </a:lnTo>
                <a:lnTo>
                  <a:pt x="89941" y="60823"/>
                </a:lnTo>
                <a:cubicBezTo>
                  <a:pt x="84226" y="62633"/>
                  <a:pt x="78320" y="63490"/>
                  <a:pt x="72415" y="64157"/>
                </a:cubicBezTo>
                <a:lnTo>
                  <a:pt x="63556" y="64538"/>
                </a:lnTo>
                <a:lnTo>
                  <a:pt x="54698" y="63871"/>
                </a:lnTo>
                <a:lnTo>
                  <a:pt x="46030" y="62443"/>
                </a:lnTo>
                <a:lnTo>
                  <a:pt x="37553" y="59966"/>
                </a:lnTo>
                <a:cubicBezTo>
                  <a:pt x="34791" y="58918"/>
                  <a:pt x="32124" y="57775"/>
                  <a:pt x="29457" y="56632"/>
                </a:cubicBezTo>
                <a:lnTo>
                  <a:pt x="21837" y="52346"/>
                </a:lnTo>
                <a:cubicBezTo>
                  <a:pt x="19456" y="50727"/>
                  <a:pt x="17170" y="48917"/>
                  <a:pt x="14884" y="47203"/>
                </a:cubicBezTo>
                <a:cubicBezTo>
                  <a:pt x="12788" y="45202"/>
                  <a:pt x="10788" y="43107"/>
                  <a:pt x="8883" y="41107"/>
                </a:cubicBezTo>
                <a:cubicBezTo>
                  <a:pt x="6502" y="38725"/>
                  <a:pt x="6597" y="34820"/>
                  <a:pt x="8978" y="32534"/>
                </a:cubicBezTo>
                <a:cubicBezTo>
                  <a:pt x="10788" y="30820"/>
                  <a:pt x="13360" y="30343"/>
                  <a:pt x="15550" y="31296"/>
                </a:cubicBezTo>
                <a:lnTo>
                  <a:pt x="16408" y="31677"/>
                </a:lnTo>
                <a:cubicBezTo>
                  <a:pt x="18598" y="32629"/>
                  <a:pt x="20884" y="33391"/>
                  <a:pt x="22885" y="34344"/>
                </a:cubicBezTo>
                <a:cubicBezTo>
                  <a:pt x="25075" y="35106"/>
                  <a:pt x="27361" y="35677"/>
                  <a:pt x="29457" y="36439"/>
                </a:cubicBezTo>
                <a:lnTo>
                  <a:pt x="36029" y="37963"/>
                </a:lnTo>
                <a:cubicBezTo>
                  <a:pt x="38315" y="38249"/>
                  <a:pt x="40411" y="38630"/>
                  <a:pt x="42601" y="39011"/>
                </a:cubicBezTo>
                <a:cubicBezTo>
                  <a:pt x="47078" y="39392"/>
                  <a:pt x="51460" y="39487"/>
                  <a:pt x="55841" y="39392"/>
                </a:cubicBezTo>
                <a:cubicBezTo>
                  <a:pt x="60223" y="39106"/>
                  <a:pt x="64509" y="38535"/>
                  <a:pt x="68795" y="37773"/>
                </a:cubicBezTo>
                <a:lnTo>
                  <a:pt x="75082" y="36249"/>
                </a:lnTo>
                <a:cubicBezTo>
                  <a:pt x="77082" y="35487"/>
                  <a:pt x="79082" y="34820"/>
                  <a:pt x="81178" y="34249"/>
                </a:cubicBezTo>
                <a:lnTo>
                  <a:pt x="87083" y="31867"/>
                </a:lnTo>
                <a:lnTo>
                  <a:pt x="92703" y="28915"/>
                </a:lnTo>
                <a:cubicBezTo>
                  <a:pt x="94417" y="27772"/>
                  <a:pt x="96227" y="26629"/>
                  <a:pt x="97942" y="25581"/>
                </a:cubicBezTo>
                <a:lnTo>
                  <a:pt x="102799" y="21866"/>
                </a:lnTo>
                <a:lnTo>
                  <a:pt x="107181" y="17675"/>
                </a:lnTo>
                <a:lnTo>
                  <a:pt x="111086" y="13008"/>
                </a:lnTo>
                <a:lnTo>
                  <a:pt x="111943" y="12055"/>
                </a:lnTo>
                <a:cubicBezTo>
                  <a:pt x="116801" y="6245"/>
                  <a:pt x="125564" y="5483"/>
                  <a:pt x="131374" y="10341"/>
                </a:cubicBezTo>
                <a:cubicBezTo>
                  <a:pt x="132232" y="11103"/>
                  <a:pt x="133089" y="11960"/>
                  <a:pt x="133756" y="12913"/>
                </a:cubicBezTo>
                <a:cubicBezTo>
                  <a:pt x="137089" y="17485"/>
                  <a:pt x="140899" y="21771"/>
                  <a:pt x="145186" y="25581"/>
                </a:cubicBezTo>
                <a:cubicBezTo>
                  <a:pt x="149472" y="29391"/>
                  <a:pt x="154139" y="32915"/>
                  <a:pt x="159187" y="35868"/>
                </a:cubicBezTo>
                <a:cubicBezTo>
                  <a:pt x="164236" y="38821"/>
                  <a:pt x="169570" y="41297"/>
                  <a:pt x="175189" y="43202"/>
                </a:cubicBezTo>
                <a:cubicBezTo>
                  <a:pt x="177952" y="44059"/>
                  <a:pt x="180809" y="44821"/>
                  <a:pt x="183667" y="45488"/>
                </a:cubicBezTo>
                <a:lnTo>
                  <a:pt x="187667" y="46250"/>
                </a:lnTo>
                <a:lnTo>
                  <a:pt x="192334" y="46822"/>
                </a:lnTo>
                <a:cubicBezTo>
                  <a:pt x="204050" y="48060"/>
                  <a:pt x="216337" y="46536"/>
                  <a:pt x="227958" y="42345"/>
                </a:cubicBezTo>
                <a:cubicBezTo>
                  <a:pt x="239483" y="38154"/>
                  <a:pt x="250246" y="31391"/>
                  <a:pt x="258724" y="22342"/>
                </a:cubicBezTo>
                <a:lnTo>
                  <a:pt x="259009" y="22057"/>
                </a:lnTo>
                <a:cubicBezTo>
                  <a:pt x="261581" y="19390"/>
                  <a:pt x="265867" y="19199"/>
                  <a:pt x="268534" y="21771"/>
                </a:cubicBezTo>
                <a:cubicBezTo>
                  <a:pt x="272154" y="25105"/>
                  <a:pt x="275964" y="28343"/>
                  <a:pt x="279869" y="31391"/>
                </a:cubicBezTo>
                <a:cubicBezTo>
                  <a:pt x="283870" y="34344"/>
                  <a:pt x="288061" y="37011"/>
                  <a:pt x="292347" y="39583"/>
                </a:cubicBezTo>
                <a:cubicBezTo>
                  <a:pt x="301015" y="44631"/>
                  <a:pt x="310159" y="48727"/>
                  <a:pt x="319684" y="51965"/>
                </a:cubicBezTo>
                <a:cubicBezTo>
                  <a:pt x="329209" y="55013"/>
                  <a:pt x="339115" y="57013"/>
                  <a:pt x="349116" y="58061"/>
                </a:cubicBezTo>
                <a:cubicBezTo>
                  <a:pt x="354069" y="58537"/>
                  <a:pt x="359117" y="58633"/>
                  <a:pt x="364165" y="58537"/>
                </a:cubicBezTo>
                <a:lnTo>
                  <a:pt x="371500" y="58156"/>
                </a:lnTo>
                <a:lnTo>
                  <a:pt x="379215" y="57299"/>
                </a:lnTo>
                <a:cubicBezTo>
                  <a:pt x="382549" y="56918"/>
                  <a:pt x="385501" y="59299"/>
                  <a:pt x="385882" y="62633"/>
                </a:cubicBezTo>
                <a:cubicBezTo>
                  <a:pt x="386263" y="65967"/>
                  <a:pt x="383882" y="68920"/>
                  <a:pt x="380548" y="69301"/>
                </a:cubicBezTo>
                <a:cubicBezTo>
                  <a:pt x="380453" y="69491"/>
                  <a:pt x="380453" y="69491"/>
                  <a:pt x="380263" y="69491"/>
                </a:cubicBezTo>
                <a:lnTo>
                  <a:pt x="380263" y="69491"/>
                </a:lnTo>
                <a:close/>
              </a:path>
            </a:pathLst>
          </a:custGeom>
          <a:solidFill>
            <a:srgbClr val="019FC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camille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122285" y="2636520"/>
            <a:ext cx="2313940" cy="241363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21075" y="1062990"/>
            <a:ext cx="50933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温故知新：抢答时间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6244590" y="292163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10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32985" y="2708910"/>
            <a:ext cx="1769745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9+1=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9+2=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9+3=</a:t>
            </a:r>
            <a:endParaRPr lang="zh-CN" altLang="en-US" sz="3600"/>
          </a:p>
        </p:txBody>
      </p:sp>
      <p:sp>
        <p:nvSpPr>
          <p:cNvPr id="8" name="圆角矩形 7"/>
          <p:cNvSpPr/>
          <p:nvPr/>
        </p:nvSpPr>
        <p:spPr>
          <a:xfrm>
            <a:off x="6244590" y="3775710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11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244590" y="461581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12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96365" y="2708910"/>
            <a:ext cx="254000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9+4=</a:t>
            </a:r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9+5=</a:t>
            </a:r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9+6=</a:t>
            </a:r>
            <a:endParaRPr lang="zh-CN" altLang="en-US" sz="3600" dirty="0"/>
          </a:p>
        </p:txBody>
      </p:sp>
      <p:sp>
        <p:nvSpPr>
          <p:cNvPr id="12" name="圆角矩形 11"/>
          <p:cNvSpPr/>
          <p:nvPr/>
        </p:nvSpPr>
        <p:spPr>
          <a:xfrm>
            <a:off x="3199130" y="292163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13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199130" y="3775710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14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199130" y="461581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15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78445" y="2708910"/>
            <a:ext cx="254000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9+7=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9+8=</a:t>
            </a:r>
            <a:endParaRPr lang="en-US" altLang="zh-CN" sz="36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  <a:sym typeface="+mn-ea"/>
              </a:rPr>
              <a:t>9+9=</a:t>
            </a:r>
            <a:endParaRPr lang="zh-CN" altLang="en-US" sz="3600"/>
          </a:p>
        </p:txBody>
      </p:sp>
      <p:sp>
        <p:nvSpPr>
          <p:cNvPr id="16" name="圆角矩形 15"/>
          <p:cNvSpPr/>
          <p:nvPr/>
        </p:nvSpPr>
        <p:spPr>
          <a:xfrm>
            <a:off x="9709150" y="29356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16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9709150" y="3789680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17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9709150" y="462978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18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1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49015" y="1035050"/>
            <a:ext cx="50933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温故知新：抢答时间</a:t>
            </a:r>
            <a:endParaRPr lang="zh-CN" altLang="en-US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30295" y="400748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151380" y="400748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2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628390" y="4006850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8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828925" y="274764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10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812415" y="3397885"/>
            <a:ext cx="1045845" cy="458470"/>
            <a:chOff x="2071" y="5329"/>
            <a:chExt cx="1647" cy="722"/>
          </a:xfrm>
        </p:grpSpPr>
        <p:cxnSp>
          <p:nvCxnSpPr>
            <p:cNvPr id="7" name="直接连接符 6"/>
            <p:cNvCxnSpPr>
              <a:endCxn id="6" idx="2"/>
            </p:cNvCxnSpPr>
            <p:nvPr/>
          </p:nvCxnSpPr>
          <p:spPr>
            <a:xfrm flipV="1">
              <a:off x="2071" y="5329"/>
              <a:ext cx="805" cy="72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6" idx="2"/>
            </p:cNvCxnSpPr>
            <p:nvPr/>
          </p:nvCxnSpPr>
          <p:spPr>
            <a:xfrm>
              <a:off x="2876" y="5329"/>
              <a:ext cx="842" cy="67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圆角矩形 10"/>
          <p:cNvSpPr/>
          <p:nvPr/>
        </p:nvSpPr>
        <p:spPr>
          <a:xfrm>
            <a:off x="6315075" y="400748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878705" y="400748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3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313805" y="4006850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7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556250" y="274764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10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15" name="直接连接符 14"/>
          <p:cNvCxnSpPr>
            <a:endCxn id="14" idx="2"/>
          </p:cNvCxnSpPr>
          <p:nvPr/>
        </p:nvCxnSpPr>
        <p:spPr>
          <a:xfrm flipV="1">
            <a:off x="5539740" y="3397885"/>
            <a:ext cx="511175" cy="45910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4" idx="2"/>
          </p:cNvCxnSpPr>
          <p:nvPr/>
        </p:nvCxnSpPr>
        <p:spPr>
          <a:xfrm>
            <a:off x="6050915" y="3397885"/>
            <a:ext cx="534670" cy="4292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圆角矩形 17"/>
          <p:cNvSpPr/>
          <p:nvPr/>
        </p:nvSpPr>
        <p:spPr>
          <a:xfrm>
            <a:off x="9042400" y="400748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606030" y="400748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4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9041130" y="4006850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6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283575" y="274764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10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cxnSp>
        <p:nvCxnSpPr>
          <p:cNvPr id="22" name="直接连接符 21"/>
          <p:cNvCxnSpPr>
            <a:endCxn id="21" idx="2"/>
          </p:cNvCxnSpPr>
          <p:nvPr/>
        </p:nvCxnSpPr>
        <p:spPr>
          <a:xfrm flipV="1">
            <a:off x="8267065" y="3397885"/>
            <a:ext cx="511175" cy="45910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21" idx="2"/>
          </p:cNvCxnSpPr>
          <p:nvPr/>
        </p:nvCxnSpPr>
        <p:spPr>
          <a:xfrm>
            <a:off x="8778240" y="3397885"/>
            <a:ext cx="534670" cy="4292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49015" y="1035050"/>
            <a:ext cx="50933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温故知新：抢答时间</a:t>
            </a:r>
            <a:endParaRPr lang="zh-CN" altLang="en-US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763135" y="217868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11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066415" y="2218690"/>
            <a:ext cx="2071370" cy="3238500"/>
            <a:chOff x="1991" y="3494"/>
            <a:chExt cx="3262" cy="5100"/>
          </a:xfrm>
        </p:grpSpPr>
        <p:sp>
          <p:nvSpPr>
            <p:cNvPr id="6" name="圆角矩形 5"/>
            <p:cNvSpPr/>
            <p:nvPr/>
          </p:nvSpPr>
          <p:spPr>
            <a:xfrm>
              <a:off x="1991" y="3494"/>
              <a:ext cx="326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5+5+1=</a:t>
              </a:r>
              <a:endPara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1991" y="5532"/>
              <a:ext cx="326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  <a:sym typeface="+mn-ea"/>
                </a:rPr>
                <a:t>6+4</a:t>
              </a:r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+8=</a:t>
              </a:r>
              <a:endPara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991" y="7570"/>
              <a:ext cx="326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3+7+3=</a:t>
              </a:r>
              <a:endPara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5425" y="2218690"/>
            <a:ext cx="2071370" cy="3238500"/>
            <a:chOff x="1991" y="3494"/>
            <a:chExt cx="3262" cy="5100"/>
          </a:xfrm>
        </p:grpSpPr>
        <p:sp>
          <p:nvSpPr>
            <p:cNvPr id="33" name="圆角矩形 32"/>
            <p:cNvSpPr/>
            <p:nvPr/>
          </p:nvSpPr>
          <p:spPr>
            <a:xfrm>
              <a:off x="1991" y="3494"/>
              <a:ext cx="326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1+9+7=</a:t>
              </a:r>
              <a:endPara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1991" y="5532"/>
              <a:ext cx="326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2+8+5=</a:t>
              </a:r>
              <a:endPara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1991" y="7570"/>
              <a:ext cx="3263" cy="102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4+6+2=</a:t>
              </a:r>
              <a:endParaRPr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sp>
        <p:nvSpPr>
          <p:cNvPr id="40" name="圆角矩形 39"/>
          <p:cNvSpPr/>
          <p:nvPr/>
        </p:nvSpPr>
        <p:spPr>
          <a:xfrm>
            <a:off x="4763135" y="3486150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18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4763135" y="479361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13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8271510" y="220535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17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8271510" y="3512820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15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8271510" y="482028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79292"/>
                </a:solidFill>
                <a:latin typeface="汉仪中圆简" panose="02010600000101010101" charset="-122"/>
                <a:ea typeface="汉仪中圆简" panose="02010600000101010101" charset="-122"/>
              </a:rPr>
              <a:t>12</a:t>
            </a:r>
            <a:endParaRPr lang="en-US" altLang="zh-CN" sz="4000">
              <a:solidFill>
                <a:srgbClr val="F79292"/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121" name="任意多边形 34"/>
          <p:cNvSpPr/>
          <p:nvPr/>
        </p:nvSpPr>
        <p:spPr>
          <a:xfrm>
            <a:off x="9106535" y="3181350"/>
            <a:ext cx="2687320" cy="2822575"/>
          </a:xfrm>
          <a:custGeom>
            <a:avLst/>
            <a:gdLst>
              <a:gd name="connsiteX0" fmla="*/ 1305623 w 2611246"/>
              <a:gd name="connsiteY0" fmla="*/ 0 h 2836429"/>
              <a:gd name="connsiteX1" fmla="*/ 2611246 w 2611246"/>
              <a:gd name="connsiteY1" fmla="*/ 1305623 h 2836429"/>
              <a:gd name="connsiteX2" fmla="*/ 1305623 w 2611246"/>
              <a:gd name="connsiteY2" fmla="*/ 2611246 h 2836429"/>
              <a:gd name="connsiteX3" fmla="*/ 1261085 w 2611246"/>
              <a:gd name="connsiteY3" fmla="*/ 2608997 h 2836429"/>
              <a:gd name="connsiteX4" fmla="*/ 1119662 w 2611246"/>
              <a:gd name="connsiteY4" fmla="*/ 2672727 h 2836429"/>
              <a:gd name="connsiteX5" fmla="*/ 498766 w 2611246"/>
              <a:gd name="connsiteY5" fmla="*/ 2836429 h 2836429"/>
              <a:gd name="connsiteX6" fmla="*/ 658426 w 2611246"/>
              <a:gd name="connsiteY6" fmla="*/ 2465067 h 2836429"/>
              <a:gd name="connsiteX7" fmla="*/ 663179 w 2611246"/>
              <a:gd name="connsiteY7" fmla="*/ 2441450 h 2836429"/>
              <a:gd name="connsiteX8" fmla="*/ 575637 w 2611246"/>
              <a:gd name="connsiteY8" fmla="*/ 2388266 h 2836429"/>
              <a:gd name="connsiteX9" fmla="*/ 0 w 2611246"/>
              <a:gd name="connsiteY9" fmla="*/ 1305623 h 2836429"/>
              <a:gd name="connsiteX10" fmla="*/ 1305623 w 2611246"/>
              <a:gd name="connsiteY10" fmla="*/ 0 h 283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11246" h="2836429">
                <a:moveTo>
                  <a:pt x="1305623" y="0"/>
                </a:moveTo>
                <a:cubicBezTo>
                  <a:pt x="2026699" y="0"/>
                  <a:pt x="2611246" y="584547"/>
                  <a:pt x="2611246" y="1305623"/>
                </a:cubicBezTo>
                <a:cubicBezTo>
                  <a:pt x="2611246" y="2026699"/>
                  <a:pt x="2026699" y="2611246"/>
                  <a:pt x="1305623" y="2611246"/>
                </a:cubicBezTo>
                <a:lnTo>
                  <a:pt x="1261085" y="2608997"/>
                </a:lnTo>
                <a:lnTo>
                  <a:pt x="1119662" y="2672727"/>
                </a:lnTo>
                <a:cubicBezTo>
                  <a:pt x="808902" y="2796971"/>
                  <a:pt x="498766" y="2836429"/>
                  <a:pt x="498766" y="2836429"/>
                </a:cubicBezTo>
                <a:cubicBezTo>
                  <a:pt x="498766" y="2836429"/>
                  <a:pt x="603617" y="2686865"/>
                  <a:pt x="658426" y="2465067"/>
                </a:cubicBezTo>
                <a:lnTo>
                  <a:pt x="663179" y="2441450"/>
                </a:lnTo>
                <a:lnTo>
                  <a:pt x="575637" y="2388266"/>
                </a:lnTo>
                <a:cubicBezTo>
                  <a:pt x="228339" y="2153636"/>
                  <a:pt x="0" y="1756296"/>
                  <a:pt x="0" y="1305623"/>
                </a:cubicBezTo>
                <a:cubicBezTo>
                  <a:pt x="0" y="584547"/>
                  <a:pt x="584547" y="0"/>
                  <a:pt x="1305623" y="0"/>
                </a:cubicBezTo>
                <a:close/>
              </a:path>
            </a:pathLst>
          </a:cu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汉仪中圆简" panose="02010600000101010101" charset="-122"/>
                <a:ea typeface="汉仪中圆简" panose="02010600000101010101" charset="-122"/>
                <a:cs typeface="汉仪中圆简" panose="02010600000101010101" charset="-122"/>
                <a:sym typeface="+mn-lt"/>
              </a:rPr>
              <a:t>这些算式中</a:t>
            </a:r>
            <a:endParaRPr lang="zh-CN" altLang="en-US" sz="2800" dirty="0">
              <a:latin typeface="汉仪中圆简" panose="02010600000101010101" charset="-122"/>
              <a:ea typeface="汉仪中圆简" panose="02010600000101010101" charset="-122"/>
              <a:cs typeface="汉仪中圆简" panose="02010600000101010101" charset="-122"/>
              <a:sym typeface="+mn-lt"/>
            </a:endParaRPr>
          </a:p>
          <a:p>
            <a:pPr algn="ctr"/>
            <a:r>
              <a:rPr lang="zh-CN" altLang="en-US" sz="2800" dirty="0">
                <a:latin typeface="汉仪中圆简" panose="02010600000101010101" charset="-122"/>
                <a:ea typeface="汉仪中圆简" panose="02010600000101010101" charset="-122"/>
                <a:cs typeface="汉仪中圆简" panose="02010600000101010101" charset="-122"/>
                <a:sym typeface="+mn-lt"/>
              </a:rPr>
              <a:t>都没有</a:t>
            </a:r>
            <a:r>
              <a:rPr lang="en-US" altLang="zh-CN" sz="2800" dirty="0">
                <a:latin typeface="汉仪中圆简" panose="02010600000101010101" charset="-122"/>
                <a:ea typeface="汉仪中圆简" panose="02010600000101010101" charset="-122"/>
                <a:cs typeface="汉仪中圆简" panose="02010600000101010101" charset="-122"/>
                <a:sym typeface="+mn-lt"/>
              </a:rPr>
              <a:t>10 </a:t>
            </a:r>
            <a:r>
              <a:rPr lang="zh-CN" altLang="en-US" sz="2800" dirty="0">
                <a:latin typeface="汉仪中圆简" panose="02010600000101010101" charset="-122"/>
                <a:ea typeface="汉仪中圆简" panose="02010600000101010101" charset="-122"/>
                <a:cs typeface="汉仪中圆简" panose="02010600000101010101" charset="-122"/>
                <a:sym typeface="+mn-lt"/>
              </a:rPr>
              <a:t>，你是怎么快速算出答案的？</a:t>
            </a:r>
            <a:endParaRPr lang="zh-CN" altLang="en-US" sz="2800" dirty="0">
              <a:latin typeface="汉仪中圆简" panose="02010600000101010101" charset="-122"/>
              <a:ea typeface="汉仪中圆简" panose="02010600000101010101" charset="-122"/>
              <a:cs typeface="汉仪中圆简" panose="02010600000101010101" charset="-122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0" grpId="0"/>
      <p:bldP spid="41" grpId="0"/>
      <p:bldP spid="42" grpId="0"/>
      <p:bldP spid="43" grpId="0"/>
      <p:bldP spid="44" grpId="0"/>
      <p:bldP spid="1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10025" y="1078865"/>
            <a:ext cx="41852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想一想</a:t>
            </a:r>
            <a:endParaRPr lang="zh-CN" sz="40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6330" y="4681220"/>
            <a:ext cx="993648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lnSpc>
                <a:spcPct val="150000"/>
              </a:lnSpc>
              <a:buFont typeface="+mj-lt"/>
              <a:buNone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运动会上，你能算出总共有多少个同学在跑步吗？请列出算式。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pic>
        <p:nvPicPr>
          <p:cNvPr id="12" name="camille" descr="425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382962" y="1749732"/>
            <a:ext cx="542607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10025" y="1078865"/>
            <a:ext cx="41852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摆一摆，算一算</a:t>
            </a:r>
            <a:endParaRPr lang="zh-CN" sz="40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09470" y="1981200"/>
            <a:ext cx="79921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lnSpc>
                <a:spcPct val="150000"/>
              </a:lnSpc>
              <a:buFont typeface="+mj-lt"/>
              <a:buNone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用小棒代替饮料，并列出对应的算式。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157085" y="3161030"/>
            <a:ext cx="3711575" cy="1077595"/>
            <a:chOff x="11271" y="4978"/>
            <a:chExt cx="5845" cy="1697"/>
          </a:xfrm>
        </p:grpSpPr>
        <p:sp>
          <p:nvSpPr>
            <p:cNvPr id="3" name="圆柱形 2"/>
            <p:cNvSpPr/>
            <p:nvPr/>
          </p:nvSpPr>
          <p:spPr>
            <a:xfrm rot="600000">
              <a:off x="11657" y="5044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柱形 4"/>
            <p:cNvSpPr/>
            <p:nvPr/>
          </p:nvSpPr>
          <p:spPr>
            <a:xfrm rot="600000">
              <a:off x="12043" y="5044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柱形 5"/>
            <p:cNvSpPr/>
            <p:nvPr/>
          </p:nvSpPr>
          <p:spPr>
            <a:xfrm rot="600000">
              <a:off x="12429" y="5044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柱形 6"/>
            <p:cNvSpPr/>
            <p:nvPr/>
          </p:nvSpPr>
          <p:spPr>
            <a:xfrm rot="600000">
              <a:off x="12815" y="5044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柱形 7"/>
            <p:cNvSpPr/>
            <p:nvPr/>
          </p:nvSpPr>
          <p:spPr>
            <a:xfrm rot="600000">
              <a:off x="13201" y="5044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柱形 9"/>
            <p:cNvSpPr/>
            <p:nvPr/>
          </p:nvSpPr>
          <p:spPr>
            <a:xfrm rot="600000">
              <a:off x="13587" y="5044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柱形 10"/>
            <p:cNvSpPr/>
            <p:nvPr/>
          </p:nvSpPr>
          <p:spPr>
            <a:xfrm rot="600000">
              <a:off x="13973" y="5044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柱形 11"/>
            <p:cNvSpPr/>
            <p:nvPr/>
          </p:nvSpPr>
          <p:spPr>
            <a:xfrm rot="600000">
              <a:off x="15285" y="4978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柱形 12"/>
            <p:cNvSpPr/>
            <p:nvPr/>
          </p:nvSpPr>
          <p:spPr>
            <a:xfrm rot="600000">
              <a:off x="11271" y="5044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柱形 13"/>
            <p:cNvSpPr/>
            <p:nvPr/>
          </p:nvSpPr>
          <p:spPr>
            <a:xfrm rot="600000">
              <a:off x="15737" y="4978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柱形 14"/>
            <p:cNvSpPr/>
            <p:nvPr/>
          </p:nvSpPr>
          <p:spPr>
            <a:xfrm rot="600000">
              <a:off x="16123" y="4978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柱形 15"/>
            <p:cNvSpPr/>
            <p:nvPr/>
          </p:nvSpPr>
          <p:spPr>
            <a:xfrm rot="600000">
              <a:off x="16509" y="4978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柱形 16"/>
            <p:cNvSpPr/>
            <p:nvPr/>
          </p:nvSpPr>
          <p:spPr>
            <a:xfrm rot="600000">
              <a:off x="16895" y="4978"/>
              <a:ext cx="221" cy="1631"/>
            </a:xfrm>
            <a:prstGeom prst="can">
              <a:avLst>
                <a:gd name="adj" fmla="val 103924"/>
              </a:avLst>
            </a:prstGeom>
            <a:solidFill>
              <a:srgbClr val="FFE9E9"/>
            </a:solidFill>
            <a:ln>
              <a:solidFill>
                <a:srgbClr val="F792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右箭头 17"/>
          <p:cNvSpPr/>
          <p:nvPr/>
        </p:nvSpPr>
        <p:spPr>
          <a:xfrm>
            <a:off x="5906770" y="4121785"/>
            <a:ext cx="377825" cy="503555"/>
          </a:xfrm>
          <a:prstGeom prst="rightArrow">
            <a:avLst/>
          </a:prstGeom>
          <a:noFill/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7082155" y="4387850"/>
            <a:ext cx="3904615" cy="1396365"/>
            <a:chOff x="11153" y="6910"/>
            <a:chExt cx="6149" cy="2199"/>
          </a:xfrm>
        </p:grpSpPr>
        <p:sp>
          <p:nvSpPr>
            <p:cNvPr id="19" name="左大括号 18"/>
            <p:cNvSpPr/>
            <p:nvPr/>
          </p:nvSpPr>
          <p:spPr>
            <a:xfrm rot="16200000">
              <a:off x="13897" y="4166"/>
              <a:ext cx="661" cy="6149"/>
            </a:xfrm>
            <a:prstGeom prst="leftBrac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3021" y="7948"/>
              <a:ext cx="2513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ctr">
                <a:lnSpc>
                  <a:spcPct val="150000"/>
                </a:lnSpc>
                <a:buFont typeface="+mj-lt"/>
                <a:buNone/>
              </a:pPr>
              <a:r>
                <a:rPr lang="en-US" altLang="zh-CN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汉仪中圆简" panose="02010600000101010101" charset="-122"/>
                  <a:ea typeface="汉仪中圆简" panose="02010600000101010101" charset="-122"/>
                </a:rPr>
                <a:t>8+5</a:t>
              </a:r>
              <a:endParaRPr lang="en-US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pic>
        <p:nvPicPr>
          <p:cNvPr id="23" name="camille" descr="425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156970" y="3316605"/>
            <a:ext cx="4420870" cy="227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10025" y="1078865"/>
            <a:ext cx="41852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用凑十法算一算</a:t>
            </a:r>
            <a:endParaRPr 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" name="圆柱形 2"/>
          <p:cNvSpPr/>
          <p:nvPr/>
        </p:nvSpPr>
        <p:spPr>
          <a:xfrm rot="600000">
            <a:off x="167767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柱形 4"/>
          <p:cNvSpPr/>
          <p:nvPr/>
        </p:nvSpPr>
        <p:spPr>
          <a:xfrm rot="600000">
            <a:off x="192278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柱形 5"/>
          <p:cNvSpPr/>
          <p:nvPr/>
        </p:nvSpPr>
        <p:spPr>
          <a:xfrm rot="600000">
            <a:off x="216789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柱形 6"/>
          <p:cNvSpPr/>
          <p:nvPr/>
        </p:nvSpPr>
        <p:spPr>
          <a:xfrm rot="600000">
            <a:off x="241300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柱形 7"/>
          <p:cNvSpPr/>
          <p:nvPr/>
        </p:nvSpPr>
        <p:spPr>
          <a:xfrm rot="600000">
            <a:off x="265811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柱形 9"/>
          <p:cNvSpPr/>
          <p:nvPr/>
        </p:nvSpPr>
        <p:spPr>
          <a:xfrm rot="600000">
            <a:off x="290322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柱形 10"/>
          <p:cNvSpPr/>
          <p:nvPr/>
        </p:nvSpPr>
        <p:spPr>
          <a:xfrm rot="600000">
            <a:off x="314833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柱形 11"/>
          <p:cNvSpPr/>
          <p:nvPr/>
        </p:nvSpPr>
        <p:spPr>
          <a:xfrm rot="600000">
            <a:off x="5549265" y="309181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柱形 12"/>
          <p:cNvSpPr/>
          <p:nvPr/>
        </p:nvSpPr>
        <p:spPr>
          <a:xfrm rot="600000">
            <a:off x="1432560" y="313372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柱形 13"/>
          <p:cNvSpPr/>
          <p:nvPr/>
        </p:nvSpPr>
        <p:spPr>
          <a:xfrm rot="600000">
            <a:off x="4240530" y="309181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柱形 14"/>
          <p:cNvSpPr/>
          <p:nvPr/>
        </p:nvSpPr>
        <p:spPr>
          <a:xfrm rot="600000">
            <a:off x="4792980" y="309181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柱形 15"/>
          <p:cNvSpPr/>
          <p:nvPr/>
        </p:nvSpPr>
        <p:spPr>
          <a:xfrm rot="600000">
            <a:off x="5038090" y="309181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柱形 16"/>
          <p:cNvSpPr/>
          <p:nvPr/>
        </p:nvSpPr>
        <p:spPr>
          <a:xfrm rot="600000">
            <a:off x="5283200" y="3091815"/>
            <a:ext cx="140335" cy="1035685"/>
          </a:xfrm>
          <a:prstGeom prst="can">
            <a:avLst>
              <a:gd name="adj" fmla="val 103924"/>
            </a:avLst>
          </a:prstGeom>
          <a:solidFill>
            <a:srgbClr val="FFE9E9"/>
          </a:solidFill>
          <a:ln>
            <a:solidFill>
              <a:srgbClr val="F792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3625215" y="2960370"/>
            <a:ext cx="951230" cy="1287780"/>
            <a:chOff x="5709" y="4662"/>
            <a:chExt cx="1498" cy="2028"/>
          </a:xfrm>
        </p:grpSpPr>
        <p:cxnSp>
          <p:nvCxnSpPr>
            <p:cNvPr id="24" name="直接箭头连接符 23"/>
            <p:cNvCxnSpPr/>
            <p:nvPr/>
          </p:nvCxnSpPr>
          <p:spPr>
            <a:xfrm flipH="1">
              <a:off x="5709" y="4772"/>
              <a:ext cx="529" cy="0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圆角矩形 24"/>
            <p:cNvSpPr/>
            <p:nvPr/>
          </p:nvSpPr>
          <p:spPr>
            <a:xfrm>
              <a:off x="6371" y="4662"/>
              <a:ext cx="837" cy="2029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圆角矩形 25"/>
          <p:cNvSpPr/>
          <p:nvPr/>
        </p:nvSpPr>
        <p:spPr>
          <a:xfrm>
            <a:off x="630491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8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803465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5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169785" y="25800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+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8899525" y="258000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9764395" y="258000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13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7516495" y="3301365"/>
            <a:ext cx="2095500" cy="1160780"/>
            <a:chOff x="11837" y="5199"/>
            <a:chExt cx="3300" cy="1828"/>
          </a:xfrm>
        </p:grpSpPr>
        <p:grpSp>
          <p:nvGrpSpPr>
            <p:cNvPr id="31" name="组合 30"/>
            <p:cNvGrpSpPr/>
            <p:nvPr/>
          </p:nvGrpSpPr>
          <p:grpSpPr>
            <a:xfrm>
              <a:off x="12609" y="5199"/>
              <a:ext cx="1647" cy="722"/>
              <a:chOff x="2071" y="5329"/>
              <a:chExt cx="1647" cy="722"/>
            </a:xfrm>
          </p:grpSpPr>
          <p:cxnSp>
            <p:nvCxnSpPr>
              <p:cNvPr id="32" name="直接连接符 31"/>
              <p:cNvCxnSpPr/>
              <p:nvPr/>
            </p:nvCxnSpPr>
            <p:spPr>
              <a:xfrm flipV="1">
                <a:off x="2071" y="5329"/>
                <a:ext cx="805" cy="723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2876" y="5329"/>
                <a:ext cx="842" cy="676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圆角矩形 33"/>
            <p:cNvSpPr/>
            <p:nvPr/>
          </p:nvSpPr>
          <p:spPr>
            <a:xfrm>
              <a:off x="11837" y="6003"/>
              <a:ext cx="1515" cy="1024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latin typeface="汉仪中圆简" panose="02010600000101010101" charset="-122"/>
                  <a:ea typeface="汉仪中圆简" panose="02010600000101010101" charset="-122"/>
                </a:rPr>
                <a:t>2</a:t>
              </a:r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13623" y="6003"/>
              <a:ext cx="1515" cy="1024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latin typeface="汉仪中圆简" panose="02010600000101010101" charset="-122"/>
                  <a:ea typeface="汉仪中圆简" panose="02010600000101010101" charset="-122"/>
                </a:rPr>
                <a:t>3</a:t>
              </a:r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774815" y="3324860"/>
            <a:ext cx="1162050" cy="2214880"/>
            <a:chOff x="10669" y="5236"/>
            <a:chExt cx="1830" cy="3488"/>
          </a:xfrm>
        </p:grpSpPr>
        <p:cxnSp>
          <p:nvCxnSpPr>
            <p:cNvPr id="36" name="肘形连接符 35"/>
            <p:cNvCxnSpPr/>
            <p:nvPr/>
          </p:nvCxnSpPr>
          <p:spPr>
            <a:xfrm rot="5400000" flipV="1">
              <a:off x="10625" y="5280"/>
              <a:ext cx="1918" cy="1830"/>
            </a:xfrm>
            <a:prstGeom prst="bentConnector3">
              <a:avLst>
                <a:gd name="adj1" fmla="val 118978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圆角矩形 36"/>
            <p:cNvSpPr/>
            <p:nvPr/>
          </p:nvSpPr>
          <p:spPr>
            <a:xfrm>
              <a:off x="10823" y="7700"/>
              <a:ext cx="1515" cy="1024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latin typeface="汉仪中圆简" panose="02010600000101010101" charset="-122"/>
                  <a:ea typeface="汉仪中圆简" panose="02010600000101010101" charset="-122"/>
                </a:rPr>
                <a:t>10</a:t>
              </a:r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10025" y="1078865"/>
            <a:ext cx="41852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buFont typeface="+mj-ea"/>
              <a:buNone/>
            </a:pPr>
            <a:r>
              <a:rPr 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圈一圈，算一算</a:t>
            </a:r>
            <a:endParaRPr 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pic>
        <p:nvPicPr>
          <p:cNvPr id="12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37385" y="2251710"/>
            <a:ext cx="701675" cy="767080"/>
          </a:xfrm>
          <a:prstGeom prst="rect">
            <a:avLst/>
          </a:prstGeom>
        </p:spPr>
      </p:pic>
      <p:pic>
        <p:nvPicPr>
          <p:cNvPr id="2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771265" y="2251710"/>
            <a:ext cx="701675" cy="767080"/>
          </a:xfrm>
          <a:prstGeom prst="rect">
            <a:avLst/>
          </a:prstGeom>
        </p:spPr>
      </p:pic>
      <p:pic>
        <p:nvPicPr>
          <p:cNvPr id="3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854325" y="2251710"/>
            <a:ext cx="701675" cy="767080"/>
          </a:xfrm>
          <a:prstGeom prst="rect">
            <a:avLst/>
          </a:prstGeom>
        </p:spPr>
      </p:pic>
      <p:pic>
        <p:nvPicPr>
          <p:cNvPr id="5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4688205" y="2251710"/>
            <a:ext cx="701675" cy="767080"/>
          </a:xfrm>
          <a:prstGeom prst="rect">
            <a:avLst/>
          </a:prstGeom>
        </p:spPr>
      </p:pic>
      <p:pic>
        <p:nvPicPr>
          <p:cNvPr id="11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37385" y="3245485"/>
            <a:ext cx="701675" cy="767080"/>
          </a:xfrm>
          <a:prstGeom prst="rect">
            <a:avLst/>
          </a:prstGeom>
        </p:spPr>
      </p:pic>
      <p:pic>
        <p:nvPicPr>
          <p:cNvPr id="13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771265" y="3245485"/>
            <a:ext cx="701675" cy="767080"/>
          </a:xfrm>
          <a:prstGeom prst="rect">
            <a:avLst/>
          </a:prstGeom>
        </p:spPr>
      </p:pic>
      <p:pic>
        <p:nvPicPr>
          <p:cNvPr id="14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854325" y="3245485"/>
            <a:ext cx="701675" cy="767080"/>
          </a:xfrm>
          <a:prstGeom prst="rect">
            <a:avLst/>
          </a:prstGeom>
        </p:spPr>
      </p:pic>
      <p:pic>
        <p:nvPicPr>
          <p:cNvPr id="15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4688205" y="3245485"/>
            <a:ext cx="701675" cy="767080"/>
          </a:xfrm>
          <a:prstGeom prst="rect">
            <a:avLst/>
          </a:prstGeom>
        </p:spPr>
      </p:pic>
      <p:pic>
        <p:nvPicPr>
          <p:cNvPr id="2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875915" y="4239260"/>
            <a:ext cx="701675" cy="767080"/>
          </a:xfrm>
          <a:prstGeom prst="rect">
            <a:avLst/>
          </a:prstGeom>
        </p:spPr>
      </p:pic>
      <p:sp>
        <p:nvSpPr>
          <p:cNvPr id="31" name="圆角矩形 30"/>
          <p:cNvSpPr/>
          <p:nvPr/>
        </p:nvSpPr>
        <p:spPr>
          <a:xfrm>
            <a:off x="1693545" y="2049780"/>
            <a:ext cx="4969510" cy="3065145"/>
          </a:xfrm>
          <a:prstGeom prst="roundRect">
            <a:avLst/>
          </a:prstGeom>
          <a:noFill/>
          <a:ln>
            <a:solidFill>
              <a:srgbClr val="F7929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3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37385" y="5205095"/>
            <a:ext cx="701675" cy="767080"/>
          </a:xfrm>
          <a:prstGeom prst="rect">
            <a:avLst/>
          </a:prstGeom>
        </p:spPr>
      </p:pic>
      <p:pic>
        <p:nvPicPr>
          <p:cNvPr id="54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813175" y="5205095"/>
            <a:ext cx="701675" cy="767080"/>
          </a:xfrm>
          <a:prstGeom prst="rect">
            <a:avLst/>
          </a:prstGeom>
        </p:spPr>
      </p:pic>
      <p:pic>
        <p:nvPicPr>
          <p:cNvPr id="55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854325" y="5205095"/>
            <a:ext cx="701675" cy="767080"/>
          </a:xfrm>
          <a:prstGeom prst="rect">
            <a:avLst/>
          </a:prstGeom>
        </p:spPr>
      </p:pic>
      <p:pic>
        <p:nvPicPr>
          <p:cNvPr id="56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986280" y="4267200"/>
            <a:ext cx="701675" cy="767080"/>
          </a:xfrm>
          <a:prstGeom prst="rect">
            <a:avLst/>
          </a:prstGeom>
        </p:spPr>
      </p:pic>
      <p:pic>
        <p:nvPicPr>
          <p:cNvPr id="57" name="图形 3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4729480" y="5205095"/>
            <a:ext cx="701675" cy="767080"/>
          </a:xfrm>
          <a:prstGeom prst="rect">
            <a:avLst/>
          </a:prstGeom>
        </p:spPr>
      </p:pic>
      <p:sp>
        <p:nvSpPr>
          <p:cNvPr id="58" name="圆角矩形 57"/>
          <p:cNvSpPr/>
          <p:nvPr/>
        </p:nvSpPr>
        <p:spPr>
          <a:xfrm>
            <a:off x="6962775" y="280352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8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8692515" y="280352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6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7827645" y="280352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+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9557385" y="2803525"/>
            <a:ext cx="962025" cy="6502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0000101010101" charset="-122"/>
                <a:ea typeface="汉仪中圆简" panose="02010600000101010101" charset="-122"/>
              </a:rPr>
              <a:t>=</a:t>
            </a:r>
            <a:endParaRPr lang="en-US" altLang="zh-CN" sz="4000">
              <a:solidFill>
                <a:schemeClr val="tx1">
                  <a:lumMod val="75000"/>
                  <a:lumOff val="25000"/>
                </a:schemeClr>
              </a:solidFill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10422255" y="2803525"/>
            <a:ext cx="962025" cy="650240"/>
          </a:xfrm>
          <a:prstGeom prst="roundRect">
            <a:avLst/>
          </a:prstGeom>
          <a:solidFill>
            <a:srgbClr val="F792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latin typeface="汉仪中圆简" panose="02010600000101010101" charset="-122"/>
                <a:ea typeface="汉仪中圆简" panose="02010600000101010101" charset="-122"/>
              </a:rPr>
              <a:t>14</a:t>
            </a:r>
            <a:endParaRPr lang="en-US" altLang="zh-CN" sz="4000">
              <a:latin typeface="汉仪中圆简" panose="02010600000101010101" charset="-122"/>
              <a:ea typeface="汉仪中圆简" panose="02010600000101010101" charset="-122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8174355" y="3524885"/>
            <a:ext cx="2095500" cy="1160780"/>
            <a:chOff x="12873" y="5551"/>
            <a:chExt cx="3300" cy="1828"/>
          </a:xfrm>
        </p:grpSpPr>
        <p:grpSp>
          <p:nvGrpSpPr>
            <p:cNvPr id="63" name="组合 62"/>
            <p:cNvGrpSpPr/>
            <p:nvPr/>
          </p:nvGrpSpPr>
          <p:grpSpPr>
            <a:xfrm>
              <a:off x="13645" y="5551"/>
              <a:ext cx="1647" cy="722"/>
              <a:chOff x="2071" y="5329"/>
              <a:chExt cx="1647" cy="722"/>
            </a:xfrm>
          </p:grpSpPr>
          <p:cxnSp>
            <p:nvCxnSpPr>
              <p:cNvPr id="64" name="直接连接符 63"/>
              <p:cNvCxnSpPr/>
              <p:nvPr/>
            </p:nvCxnSpPr>
            <p:spPr>
              <a:xfrm flipV="1">
                <a:off x="2071" y="5329"/>
                <a:ext cx="805" cy="723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2876" y="5329"/>
                <a:ext cx="842" cy="676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圆角矩形 65"/>
            <p:cNvSpPr/>
            <p:nvPr/>
          </p:nvSpPr>
          <p:spPr>
            <a:xfrm>
              <a:off x="12873" y="6355"/>
              <a:ext cx="1515" cy="1024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latin typeface="汉仪中圆简" panose="02010600000101010101" charset="-122"/>
                  <a:ea typeface="汉仪中圆简" panose="02010600000101010101" charset="-122"/>
                </a:rPr>
                <a:t>2</a:t>
              </a:r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  <p:sp>
          <p:nvSpPr>
            <p:cNvPr id="67" name="圆角矩形 66"/>
            <p:cNvSpPr/>
            <p:nvPr/>
          </p:nvSpPr>
          <p:spPr>
            <a:xfrm>
              <a:off x="14659" y="6355"/>
              <a:ext cx="1515" cy="1024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latin typeface="汉仪中圆简" panose="02010600000101010101" charset="-122"/>
                  <a:ea typeface="汉仪中圆简" panose="02010600000101010101" charset="-122"/>
                </a:rPr>
                <a:t>4</a:t>
              </a:r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432675" y="3548380"/>
            <a:ext cx="1162050" cy="2214880"/>
            <a:chOff x="11705" y="5588"/>
            <a:chExt cx="1830" cy="3488"/>
          </a:xfrm>
        </p:grpSpPr>
        <p:cxnSp>
          <p:nvCxnSpPr>
            <p:cNvPr id="68" name="肘形连接符 67"/>
            <p:cNvCxnSpPr/>
            <p:nvPr/>
          </p:nvCxnSpPr>
          <p:spPr>
            <a:xfrm rot="5400000" flipV="1">
              <a:off x="11661" y="5632"/>
              <a:ext cx="1918" cy="1830"/>
            </a:xfrm>
            <a:prstGeom prst="bentConnector3">
              <a:avLst>
                <a:gd name="adj1" fmla="val 118978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圆角矩形 68"/>
            <p:cNvSpPr/>
            <p:nvPr/>
          </p:nvSpPr>
          <p:spPr>
            <a:xfrm>
              <a:off x="11859" y="8052"/>
              <a:ext cx="1515" cy="1024"/>
            </a:xfrm>
            <a:prstGeom prst="roundRect">
              <a:avLst/>
            </a:prstGeom>
            <a:solidFill>
              <a:srgbClr val="F792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latin typeface="汉仪中圆简" panose="02010600000101010101" charset="-122"/>
                  <a:ea typeface="汉仪中圆简" panose="02010600000101010101" charset="-122"/>
                </a:rPr>
                <a:t>10</a:t>
              </a:r>
              <a:endParaRPr lang="en-US" altLang="zh-CN" sz="4000">
                <a:latin typeface="汉仪中圆简" panose="02010600000101010101" charset="-122"/>
                <a:ea typeface="汉仪中圆简" panose="02010600000101010101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62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53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54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55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56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57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61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62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63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64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65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535</Words>
  <Application>WPS 演示</Application>
  <PresentationFormat>自定义</PresentationFormat>
  <Paragraphs>306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Wingdings</vt:lpstr>
      <vt:lpstr>汉仪中圆简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2021-04-08T17:03:00Z</cp:lastPrinted>
  <dcterms:created xsi:type="dcterms:W3CDTF">2021-04-08T17:03:00Z</dcterms:created>
  <dcterms:modified xsi:type="dcterms:W3CDTF">2023-10-26T07:41:56Z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3CE77DDF99EB462B886D83876CC022C9_12</vt:lpwstr>
  </property>
  <property fmtid="{D5CDD505-2E9C-101B-9397-08002B2CF9AE}" pid="7" name="KSOProductBuildVer">
    <vt:lpwstr>2052-12.1.0.15712</vt:lpwstr>
  </property>
</Properties>
</file>