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77" r:id="rId5"/>
    <p:sldId id="351" r:id="rId6"/>
    <p:sldId id="335" r:id="rId7"/>
    <p:sldId id="336" r:id="rId8"/>
    <p:sldId id="290" r:id="rId9"/>
    <p:sldId id="354" r:id="rId10"/>
    <p:sldId id="355" r:id="rId11"/>
    <p:sldId id="334" r:id="rId12"/>
    <p:sldId id="278" r:id="rId13"/>
    <p:sldId id="279" r:id="rId14"/>
    <p:sldId id="360" r:id="rId15"/>
  </p:sldIdLst>
  <p:sldSz cx="9144000" cy="5143500" type="screen16x9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8" userDrawn="1">
          <p15:clr>
            <a:srgbClr val="A4A3A4"/>
          </p15:clr>
        </p15:guide>
        <p15:guide id="2" pos="30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690"/>
      </p:cViewPr>
      <p:guideLst>
        <p:guide orient="horz" pos="1718"/>
        <p:guide pos="30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995686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4000" b="1" dirty="0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2.认识长度单位</a:t>
            </a:r>
            <a:r>
              <a:rPr lang="en-US" sz="4000" b="1" dirty="0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——</a:t>
            </a:r>
            <a:r>
              <a:rPr sz="4000" b="1" dirty="0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米</a:t>
            </a:r>
            <a:endParaRPr sz="4000" b="1" dirty="0">
              <a:solidFill>
                <a:srgbClr val="00B0F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87296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第</a:t>
            </a:r>
            <a:r>
              <a:rPr lang="en-US" altLang="zh-CN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1</a:t>
            </a:r>
            <a:r>
              <a:rPr lang="zh-CN" altLang="zh-CN" sz="32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章  长度单位</a:t>
            </a:r>
            <a:endParaRPr lang="zh-CN" altLang="zh-CN" sz="32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+mn-ea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168915" y="3363839"/>
            <a:ext cx="8710295" cy="904875"/>
            <a:chOff x="153" y="1732"/>
            <a:chExt cx="13717" cy="1900"/>
          </a:xfrm>
        </p:grpSpPr>
        <p:sp>
          <p:nvSpPr>
            <p:cNvPr id="70" name="Shape 1957"/>
            <p:cNvSpPr/>
            <p:nvPr/>
          </p:nvSpPr>
          <p:spPr>
            <a:xfrm>
              <a:off x="11334" y="2135"/>
              <a:ext cx="2536" cy="1355"/>
            </a:xfrm>
            <a:prstGeom prst="round2Diag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1" name="Shape 1957"/>
            <p:cNvSpPr/>
            <p:nvPr/>
          </p:nvSpPr>
          <p:spPr>
            <a:xfrm>
              <a:off x="7970" y="2161"/>
              <a:ext cx="2536" cy="1355"/>
            </a:xfrm>
            <a:prstGeom prst="round2Diag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3" name="Shape 1923"/>
            <p:cNvSpPr/>
            <p:nvPr/>
          </p:nvSpPr>
          <p:spPr>
            <a:xfrm flipV="1">
              <a:off x="6881" y="2866"/>
              <a:ext cx="449" cy="213"/>
            </a:xfrm>
            <a:prstGeom prst="line">
              <a:avLst/>
            </a:prstGeom>
            <a:solidFill>
              <a:srgbClr val="A5C067"/>
            </a:solidFill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Calibri" panose="020F0502020204030204"/>
                <a:sym typeface="Helvetica"/>
              </a:endParaRPr>
            </a:p>
          </p:txBody>
        </p:sp>
        <p:sp>
          <p:nvSpPr>
            <p:cNvPr id="14" name="Shape 1924"/>
            <p:cNvSpPr/>
            <p:nvPr/>
          </p:nvSpPr>
          <p:spPr>
            <a:xfrm>
              <a:off x="3942" y="2106"/>
              <a:ext cx="2826" cy="1410"/>
            </a:xfrm>
            <a:prstGeom prst="round2DiagRect">
              <a:avLst/>
            </a:prstGeom>
            <a:solidFill>
              <a:schemeClr val="accent3"/>
            </a:solidFill>
            <a:ln w="28575" cap="flat">
              <a:noFill/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5" name="Shape 1925"/>
            <p:cNvSpPr/>
            <p:nvPr/>
          </p:nvSpPr>
          <p:spPr>
            <a:xfrm>
              <a:off x="3872" y="2456"/>
              <a:ext cx="3076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kumimoji="0" lang="zh-CN" altLang="en-US" sz="2800" b="0" i="0" u="none" strike="noStrike" kern="0" cap="none" spc="-18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CD4E37"/>
                    </a:solidFill>
                  </a:uFill>
                  <a:latin typeface="华文楷体" panose="02010600040101010101" charset="-122"/>
                  <a:ea typeface="华文楷体" panose="02010600040101010101" charset="-122"/>
                  <a:cs typeface="Roboto Condensed" panose="02000000000000000000"/>
                  <a:sym typeface="Roboto Condensed" panose="02000000000000000000"/>
                </a:rPr>
                <a:t>课程讲授</a:t>
              </a:r>
              <a:endParaRPr kumimoji="0" lang="zh-CN" altLang="en-US" sz="2800" b="0" i="0" u="none" strike="noStrike" kern="0" cap="none" spc="-18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CD4E37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16" name="Shape 1927"/>
            <p:cNvSpPr/>
            <p:nvPr/>
          </p:nvSpPr>
          <p:spPr>
            <a:xfrm>
              <a:off x="3591" y="1773"/>
              <a:ext cx="895" cy="8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21B4CB"/>
            </a:solidFill>
            <a:ln w="317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grpSp>
          <p:nvGrpSpPr>
            <p:cNvPr id="17" name="Group 1947"/>
            <p:cNvGrpSpPr/>
            <p:nvPr/>
          </p:nvGrpSpPr>
          <p:grpSpPr>
            <a:xfrm>
              <a:off x="3766" y="1942"/>
              <a:ext cx="559" cy="559"/>
              <a:chOff x="0" y="0"/>
              <a:chExt cx="311451" cy="311451"/>
            </a:xfrm>
          </p:grpSpPr>
          <p:sp>
            <p:nvSpPr>
              <p:cNvPr id="18" name="Shape 1928"/>
              <p:cNvSpPr/>
              <p:nvPr/>
            </p:nvSpPr>
            <p:spPr>
              <a:xfrm>
                <a:off x="0" y="0"/>
                <a:ext cx="311452" cy="3114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7951" y="7646"/>
                    </a:moveTo>
                    <a:cubicBezTo>
                      <a:pt x="18069" y="7639"/>
                      <a:pt x="18121" y="7531"/>
                      <a:pt x="18225" y="7500"/>
                    </a:cubicBezTo>
                    <a:cubicBezTo>
                      <a:pt x="18420" y="7442"/>
                      <a:pt x="18352" y="7564"/>
                      <a:pt x="18447" y="7660"/>
                    </a:cubicBezTo>
                    <a:cubicBezTo>
                      <a:pt x="18529" y="7660"/>
                      <a:pt x="18346" y="7716"/>
                      <a:pt x="18334" y="7716"/>
                    </a:cubicBezTo>
                    <a:cubicBezTo>
                      <a:pt x="18252" y="7747"/>
                      <a:pt x="18257" y="7731"/>
                      <a:pt x="18192" y="7731"/>
                    </a:cubicBezTo>
                    <a:cubicBezTo>
                      <a:pt x="18166" y="7764"/>
                      <a:pt x="18232" y="7915"/>
                      <a:pt x="18248" y="7915"/>
                    </a:cubicBezTo>
                    <a:cubicBezTo>
                      <a:pt x="18307" y="8002"/>
                      <a:pt x="18338" y="7946"/>
                      <a:pt x="18332" y="8076"/>
                    </a:cubicBezTo>
                    <a:cubicBezTo>
                      <a:pt x="18326" y="8193"/>
                      <a:pt x="18422" y="8085"/>
                      <a:pt x="18461" y="8085"/>
                    </a:cubicBezTo>
                    <a:cubicBezTo>
                      <a:pt x="18461" y="8156"/>
                      <a:pt x="18566" y="8214"/>
                      <a:pt x="18574" y="8297"/>
                    </a:cubicBezTo>
                    <a:cubicBezTo>
                      <a:pt x="18528" y="8303"/>
                      <a:pt x="18423" y="8283"/>
                      <a:pt x="18404" y="8297"/>
                    </a:cubicBezTo>
                    <a:cubicBezTo>
                      <a:pt x="18411" y="8380"/>
                      <a:pt x="18461" y="8380"/>
                      <a:pt x="18461" y="8453"/>
                    </a:cubicBezTo>
                    <a:cubicBezTo>
                      <a:pt x="18549" y="8453"/>
                      <a:pt x="18392" y="8680"/>
                      <a:pt x="18546" y="8680"/>
                    </a:cubicBezTo>
                    <a:cubicBezTo>
                      <a:pt x="18510" y="8823"/>
                      <a:pt x="18267" y="8774"/>
                      <a:pt x="18234" y="8638"/>
                    </a:cubicBezTo>
                    <a:cubicBezTo>
                      <a:pt x="17995" y="8584"/>
                      <a:pt x="18122" y="8416"/>
                      <a:pt x="18114" y="8284"/>
                    </a:cubicBezTo>
                    <a:cubicBezTo>
                      <a:pt x="18104" y="8108"/>
                      <a:pt x="17951" y="8050"/>
                      <a:pt x="17951" y="7915"/>
                    </a:cubicBezTo>
                    <a:cubicBezTo>
                      <a:pt x="17826" y="7915"/>
                      <a:pt x="17951" y="7670"/>
                      <a:pt x="17951" y="7646"/>
                    </a:cubicBezTo>
                    <a:close/>
                    <a:moveTo>
                      <a:pt x="17869" y="15860"/>
                    </a:moveTo>
                    <a:cubicBezTo>
                      <a:pt x="17880" y="15711"/>
                      <a:pt x="17855" y="15455"/>
                      <a:pt x="17923" y="15455"/>
                    </a:cubicBezTo>
                    <a:cubicBezTo>
                      <a:pt x="17923" y="15341"/>
                      <a:pt x="17986" y="15185"/>
                      <a:pt x="17994" y="15044"/>
                    </a:cubicBezTo>
                    <a:cubicBezTo>
                      <a:pt x="18017" y="15044"/>
                      <a:pt x="18041" y="15044"/>
                      <a:pt x="18065" y="15044"/>
                    </a:cubicBezTo>
                    <a:cubicBezTo>
                      <a:pt x="18065" y="15015"/>
                      <a:pt x="18058" y="14913"/>
                      <a:pt x="18107" y="14888"/>
                    </a:cubicBezTo>
                    <a:cubicBezTo>
                      <a:pt x="18107" y="14812"/>
                      <a:pt x="18303" y="14778"/>
                      <a:pt x="18192" y="14676"/>
                    </a:cubicBezTo>
                    <a:cubicBezTo>
                      <a:pt x="18145" y="14660"/>
                      <a:pt x="18107" y="14451"/>
                      <a:pt x="18107" y="14378"/>
                    </a:cubicBezTo>
                    <a:cubicBezTo>
                      <a:pt x="18046" y="14439"/>
                      <a:pt x="18138" y="14619"/>
                      <a:pt x="17994" y="14619"/>
                    </a:cubicBezTo>
                    <a:cubicBezTo>
                      <a:pt x="17994" y="14447"/>
                      <a:pt x="17802" y="14718"/>
                      <a:pt x="17966" y="14718"/>
                    </a:cubicBezTo>
                    <a:cubicBezTo>
                      <a:pt x="17966" y="14874"/>
                      <a:pt x="17765" y="14803"/>
                      <a:pt x="17696" y="14761"/>
                    </a:cubicBezTo>
                    <a:cubicBezTo>
                      <a:pt x="17662" y="14847"/>
                      <a:pt x="17637" y="14882"/>
                      <a:pt x="17739" y="14903"/>
                    </a:cubicBezTo>
                    <a:cubicBezTo>
                      <a:pt x="17698" y="15025"/>
                      <a:pt x="17655" y="14946"/>
                      <a:pt x="17597" y="14903"/>
                    </a:cubicBezTo>
                    <a:cubicBezTo>
                      <a:pt x="17540" y="15073"/>
                      <a:pt x="17410" y="16061"/>
                      <a:pt x="17786" y="15978"/>
                    </a:cubicBezTo>
                    <a:cubicBezTo>
                      <a:pt x="16200" y="18114"/>
                      <a:pt x="13659" y="19500"/>
                      <a:pt x="10800" y="19500"/>
                    </a:cubicBezTo>
                    <a:cubicBezTo>
                      <a:pt x="6003" y="19500"/>
                      <a:pt x="2100" y="15597"/>
                      <a:pt x="2100" y="10800"/>
                    </a:cubicBezTo>
                    <a:cubicBezTo>
                      <a:pt x="2100" y="9473"/>
                      <a:pt x="2400" y="8214"/>
                      <a:pt x="2934" y="7088"/>
                    </a:cubicBezTo>
                    <a:cubicBezTo>
                      <a:pt x="2934" y="7089"/>
                      <a:pt x="2936" y="7091"/>
                      <a:pt x="2936" y="7093"/>
                    </a:cubicBezTo>
                    <a:cubicBezTo>
                      <a:pt x="3188" y="7294"/>
                      <a:pt x="3192" y="7631"/>
                      <a:pt x="3192" y="7901"/>
                    </a:cubicBezTo>
                    <a:cubicBezTo>
                      <a:pt x="3158" y="8054"/>
                      <a:pt x="3234" y="8236"/>
                      <a:pt x="3234" y="8383"/>
                    </a:cubicBezTo>
                    <a:cubicBezTo>
                      <a:pt x="3305" y="8418"/>
                      <a:pt x="3432" y="8638"/>
                      <a:pt x="3432" y="8709"/>
                    </a:cubicBezTo>
                    <a:cubicBezTo>
                      <a:pt x="3435" y="8709"/>
                      <a:pt x="3594" y="8932"/>
                      <a:pt x="3603" y="8949"/>
                    </a:cubicBezTo>
                    <a:cubicBezTo>
                      <a:pt x="3792" y="8949"/>
                      <a:pt x="3886" y="9032"/>
                      <a:pt x="3886" y="9205"/>
                    </a:cubicBezTo>
                    <a:cubicBezTo>
                      <a:pt x="3876" y="9205"/>
                      <a:pt x="4000" y="9469"/>
                      <a:pt x="4042" y="9502"/>
                    </a:cubicBezTo>
                    <a:cubicBezTo>
                      <a:pt x="4042" y="9577"/>
                      <a:pt x="4155" y="9849"/>
                      <a:pt x="4226" y="9885"/>
                    </a:cubicBezTo>
                    <a:cubicBezTo>
                      <a:pt x="4226" y="10115"/>
                      <a:pt x="4784" y="10484"/>
                      <a:pt x="4465" y="9943"/>
                    </a:cubicBezTo>
                    <a:cubicBezTo>
                      <a:pt x="4436" y="9894"/>
                      <a:pt x="4289" y="9616"/>
                      <a:pt x="4255" y="9616"/>
                    </a:cubicBezTo>
                    <a:cubicBezTo>
                      <a:pt x="4255" y="9525"/>
                      <a:pt x="4068" y="9420"/>
                      <a:pt x="4090" y="9342"/>
                    </a:cubicBezTo>
                    <a:cubicBezTo>
                      <a:pt x="4124" y="9221"/>
                      <a:pt x="4340" y="9498"/>
                      <a:pt x="4340" y="9559"/>
                    </a:cubicBezTo>
                    <a:cubicBezTo>
                      <a:pt x="4371" y="9559"/>
                      <a:pt x="4453" y="9741"/>
                      <a:pt x="4453" y="9758"/>
                    </a:cubicBezTo>
                    <a:cubicBezTo>
                      <a:pt x="4505" y="9758"/>
                      <a:pt x="4709" y="9909"/>
                      <a:pt x="4709" y="9999"/>
                    </a:cubicBezTo>
                    <a:cubicBezTo>
                      <a:pt x="4856" y="9999"/>
                      <a:pt x="4940" y="10367"/>
                      <a:pt x="4945" y="10471"/>
                    </a:cubicBezTo>
                    <a:cubicBezTo>
                      <a:pt x="4948" y="10558"/>
                      <a:pt x="4996" y="10792"/>
                      <a:pt x="5120" y="10792"/>
                    </a:cubicBezTo>
                    <a:cubicBezTo>
                      <a:pt x="5174" y="10900"/>
                      <a:pt x="5409" y="10861"/>
                      <a:pt x="5460" y="10962"/>
                    </a:cubicBezTo>
                    <a:cubicBezTo>
                      <a:pt x="5611" y="10962"/>
                      <a:pt x="5777" y="11075"/>
                      <a:pt x="5941" y="11075"/>
                    </a:cubicBezTo>
                    <a:cubicBezTo>
                      <a:pt x="6084" y="11075"/>
                      <a:pt x="6113" y="11246"/>
                      <a:pt x="6239" y="11246"/>
                    </a:cubicBezTo>
                    <a:cubicBezTo>
                      <a:pt x="6259" y="11285"/>
                      <a:pt x="6324" y="11271"/>
                      <a:pt x="6324" y="11302"/>
                    </a:cubicBezTo>
                    <a:cubicBezTo>
                      <a:pt x="6448" y="11302"/>
                      <a:pt x="6791" y="11496"/>
                      <a:pt x="6735" y="11642"/>
                    </a:cubicBezTo>
                    <a:cubicBezTo>
                      <a:pt x="6795" y="11672"/>
                      <a:pt x="6964" y="11843"/>
                      <a:pt x="6947" y="11926"/>
                    </a:cubicBezTo>
                    <a:cubicBezTo>
                      <a:pt x="6971" y="12095"/>
                      <a:pt x="7238" y="12086"/>
                      <a:pt x="7345" y="12138"/>
                    </a:cubicBezTo>
                    <a:cubicBezTo>
                      <a:pt x="7444" y="11839"/>
                      <a:pt x="7571" y="12122"/>
                      <a:pt x="7571" y="12266"/>
                    </a:cubicBezTo>
                    <a:cubicBezTo>
                      <a:pt x="7561" y="12313"/>
                      <a:pt x="7571" y="12512"/>
                      <a:pt x="7571" y="12606"/>
                    </a:cubicBezTo>
                    <a:cubicBezTo>
                      <a:pt x="7701" y="12606"/>
                      <a:pt x="7536" y="12818"/>
                      <a:pt x="7501" y="12677"/>
                    </a:cubicBezTo>
                    <a:cubicBezTo>
                      <a:pt x="7451" y="12698"/>
                      <a:pt x="7423" y="12736"/>
                      <a:pt x="7415" y="12790"/>
                    </a:cubicBezTo>
                    <a:cubicBezTo>
                      <a:pt x="7346" y="12790"/>
                      <a:pt x="7186" y="13220"/>
                      <a:pt x="7345" y="13272"/>
                    </a:cubicBezTo>
                    <a:cubicBezTo>
                      <a:pt x="7326" y="13439"/>
                      <a:pt x="7134" y="13582"/>
                      <a:pt x="7316" y="13683"/>
                    </a:cubicBezTo>
                    <a:cubicBezTo>
                      <a:pt x="7316" y="13672"/>
                      <a:pt x="7662" y="14179"/>
                      <a:pt x="7614" y="14179"/>
                    </a:cubicBezTo>
                    <a:cubicBezTo>
                      <a:pt x="7614" y="14259"/>
                      <a:pt x="7665" y="14355"/>
                      <a:pt x="7685" y="14420"/>
                    </a:cubicBezTo>
                    <a:cubicBezTo>
                      <a:pt x="7685" y="14567"/>
                      <a:pt x="7830" y="14902"/>
                      <a:pt x="8039" y="14902"/>
                    </a:cubicBezTo>
                    <a:cubicBezTo>
                      <a:pt x="8037" y="14898"/>
                      <a:pt x="8254" y="15129"/>
                      <a:pt x="8223" y="15129"/>
                    </a:cubicBezTo>
                    <a:cubicBezTo>
                      <a:pt x="8287" y="15511"/>
                      <a:pt x="8195" y="15751"/>
                      <a:pt x="8195" y="16163"/>
                    </a:cubicBezTo>
                    <a:cubicBezTo>
                      <a:pt x="8072" y="16163"/>
                      <a:pt x="8188" y="16989"/>
                      <a:pt x="8025" y="17071"/>
                    </a:cubicBezTo>
                    <a:cubicBezTo>
                      <a:pt x="7995" y="17203"/>
                      <a:pt x="7898" y="17312"/>
                      <a:pt x="7940" y="17396"/>
                    </a:cubicBezTo>
                    <a:cubicBezTo>
                      <a:pt x="7954" y="17531"/>
                      <a:pt x="7940" y="17666"/>
                      <a:pt x="7940" y="17779"/>
                    </a:cubicBezTo>
                    <a:cubicBezTo>
                      <a:pt x="7907" y="17779"/>
                      <a:pt x="7869" y="17962"/>
                      <a:pt x="7869" y="18006"/>
                    </a:cubicBezTo>
                    <a:cubicBezTo>
                      <a:pt x="7775" y="18006"/>
                      <a:pt x="7769" y="18709"/>
                      <a:pt x="7780" y="18957"/>
                    </a:cubicBezTo>
                    <a:cubicBezTo>
                      <a:pt x="8005" y="19041"/>
                      <a:pt x="8236" y="19114"/>
                      <a:pt x="8470" y="19179"/>
                    </a:cubicBezTo>
                    <a:cubicBezTo>
                      <a:pt x="8443" y="19138"/>
                      <a:pt x="8422" y="19094"/>
                      <a:pt x="8422" y="19040"/>
                    </a:cubicBezTo>
                    <a:cubicBezTo>
                      <a:pt x="8327" y="19040"/>
                      <a:pt x="8420" y="18785"/>
                      <a:pt x="8521" y="18785"/>
                    </a:cubicBezTo>
                    <a:cubicBezTo>
                      <a:pt x="8556" y="18663"/>
                      <a:pt x="8618" y="18661"/>
                      <a:pt x="8677" y="18572"/>
                    </a:cubicBezTo>
                    <a:cubicBezTo>
                      <a:pt x="8747" y="18572"/>
                      <a:pt x="8635" y="18459"/>
                      <a:pt x="8635" y="18530"/>
                    </a:cubicBezTo>
                    <a:cubicBezTo>
                      <a:pt x="8618" y="18530"/>
                      <a:pt x="8618" y="18575"/>
                      <a:pt x="8578" y="18586"/>
                    </a:cubicBezTo>
                    <a:cubicBezTo>
                      <a:pt x="8565" y="18552"/>
                      <a:pt x="8582" y="18516"/>
                      <a:pt x="8564" y="18516"/>
                    </a:cubicBezTo>
                    <a:cubicBezTo>
                      <a:pt x="8564" y="18436"/>
                      <a:pt x="8606" y="18359"/>
                      <a:pt x="8606" y="18275"/>
                    </a:cubicBezTo>
                    <a:cubicBezTo>
                      <a:pt x="8633" y="18275"/>
                      <a:pt x="8668" y="18173"/>
                      <a:pt x="8706" y="18147"/>
                    </a:cubicBezTo>
                    <a:cubicBezTo>
                      <a:pt x="8784" y="18056"/>
                      <a:pt x="8862" y="18045"/>
                      <a:pt x="8862" y="17920"/>
                    </a:cubicBezTo>
                    <a:cubicBezTo>
                      <a:pt x="8879" y="17920"/>
                      <a:pt x="8837" y="17779"/>
                      <a:pt x="8805" y="17779"/>
                    </a:cubicBezTo>
                    <a:cubicBezTo>
                      <a:pt x="8888" y="17707"/>
                      <a:pt x="8989" y="17837"/>
                      <a:pt x="8989" y="17693"/>
                    </a:cubicBezTo>
                    <a:cubicBezTo>
                      <a:pt x="9015" y="17693"/>
                      <a:pt x="9032" y="17605"/>
                      <a:pt x="9032" y="17580"/>
                    </a:cubicBezTo>
                    <a:cubicBezTo>
                      <a:pt x="9152" y="17500"/>
                      <a:pt x="9130" y="17481"/>
                      <a:pt x="9315" y="17481"/>
                    </a:cubicBezTo>
                    <a:cubicBezTo>
                      <a:pt x="9338" y="17435"/>
                      <a:pt x="9473" y="17380"/>
                      <a:pt x="9528" y="17382"/>
                    </a:cubicBezTo>
                    <a:cubicBezTo>
                      <a:pt x="9528" y="17362"/>
                      <a:pt x="9545" y="17169"/>
                      <a:pt x="9528" y="17169"/>
                    </a:cubicBezTo>
                    <a:cubicBezTo>
                      <a:pt x="9528" y="17065"/>
                      <a:pt x="9712" y="17054"/>
                      <a:pt x="9712" y="17013"/>
                    </a:cubicBezTo>
                    <a:cubicBezTo>
                      <a:pt x="9812" y="16942"/>
                      <a:pt x="9843" y="16857"/>
                      <a:pt x="9849" y="16740"/>
                    </a:cubicBezTo>
                    <a:cubicBezTo>
                      <a:pt x="9854" y="16645"/>
                      <a:pt x="9994" y="16531"/>
                      <a:pt x="10073" y="16531"/>
                    </a:cubicBezTo>
                    <a:cubicBezTo>
                      <a:pt x="10199" y="16531"/>
                      <a:pt x="10115" y="16475"/>
                      <a:pt x="10194" y="16475"/>
                    </a:cubicBezTo>
                    <a:cubicBezTo>
                      <a:pt x="10171" y="16407"/>
                      <a:pt x="10224" y="16412"/>
                      <a:pt x="10260" y="16368"/>
                    </a:cubicBezTo>
                    <a:cubicBezTo>
                      <a:pt x="10314" y="16301"/>
                      <a:pt x="10296" y="16065"/>
                      <a:pt x="10307" y="15964"/>
                    </a:cubicBezTo>
                    <a:cubicBezTo>
                      <a:pt x="10281" y="15964"/>
                      <a:pt x="10425" y="15828"/>
                      <a:pt x="10435" y="15808"/>
                    </a:cubicBezTo>
                    <a:cubicBezTo>
                      <a:pt x="10502" y="15808"/>
                      <a:pt x="10552" y="15752"/>
                      <a:pt x="10619" y="15752"/>
                    </a:cubicBezTo>
                    <a:cubicBezTo>
                      <a:pt x="10655" y="15681"/>
                      <a:pt x="10888" y="15575"/>
                      <a:pt x="10974" y="15511"/>
                    </a:cubicBezTo>
                    <a:cubicBezTo>
                      <a:pt x="11011" y="15360"/>
                      <a:pt x="11115" y="15330"/>
                      <a:pt x="11115" y="15170"/>
                    </a:cubicBezTo>
                    <a:cubicBezTo>
                      <a:pt x="11157" y="15170"/>
                      <a:pt x="11200" y="14858"/>
                      <a:pt x="11200" y="14802"/>
                    </a:cubicBezTo>
                    <a:cubicBezTo>
                      <a:pt x="11208" y="14802"/>
                      <a:pt x="11215" y="14518"/>
                      <a:pt x="11215" y="14490"/>
                    </a:cubicBezTo>
                    <a:cubicBezTo>
                      <a:pt x="11221" y="14490"/>
                      <a:pt x="11427" y="14261"/>
                      <a:pt x="11427" y="14234"/>
                    </a:cubicBezTo>
                    <a:cubicBezTo>
                      <a:pt x="11617" y="14093"/>
                      <a:pt x="11588" y="13676"/>
                      <a:pt x="11405" y="13514"/>
                    </a:cubicBezTo>
                    <a:cubicBezTo>
                      <a:pt x="11299" y="13420"/>
                      <a:pt x="11232" y="13367"/>
                      <a:pt x="11073" y="13313"/>
                    </a:cubicBezTo>
                    <a:cubicBezTo>
                      <a:pt x="11048" y="13388"/>
                      <a:pt x="10982" y="13340"/>
                      <a:pt x="10915" y="13339"/>
                    </a:cubicBezTo>
                    <a:cubicBezTo>
                      <a:pt x="10800" y="13335"/>
                      <a:pt x="10788" y="13413"/>
                      <a:pt x="10676" y="13413"/>
                    </a:cubicBezTo>
                    <a:cubicBezTo>
                      <a:pt x="10690" y="13345"/>
                      <a:pt x="10725" y="13144"/>
                      <a:pt x="10591" y="13130"/>
                    </a:cubicBezTo>
                    <a:cubicBezTo>
                      <a:pt x="10591" y="13265"/>
                      <a:pt x="10455" y="13200"/>
                      <a:pt x="10492" y="13115"/>
                    </a:cubicBezTo>
                    <a:cubicBezTo>
                      <a:pt x="10428" y="13115"/>
                      <a:pt x="10369" y="13016"/>
                      <a:pt x="10280" y="13002"/>
                    </a:cubicBezTo>
                    <a:cubicBezTo>
                      <a:pt x="10280" y="13147"/>
                      <a:pt x="10062" y="13030"/>
                      <a:pt x="10123" y="13030"/>
                    </a:cubicBezTo>
                    <a:cubicBezTo>
                      <a:pt x="10123" y="13012"/>
                      <a:pt x="10087" y="12817"/>
                      <a:pt x="10138" y="12817"/>
                    </a:cubicBezTo>
                    <a:cubicBezTo>
                      <a:pt x="10121" y="12734"/>
                      <a:pt x="10101" y="12590"/>
                      <a:pt x="10038" y="12548"/>
                    </a:cubicBezTo>
                    <a:cubicBezTo>
                      <a:pt x="9983" y="12431"/>
                      <a:pt x="10070" y="12473"/>
                      <a:pt x="9939" y="12364"/>
                    </a:cubicBezTo>
                    <a:cubicBezTo>
                      <a:pt x="9917" y="12318"/>
                      <a:pt x="9905" y="12353"/>
                      <a:pt x="9883" y="12308"/>
                    </a:cubicBezTo>
                    <a:cubicBezTo>
                      <a:pt x="9839" y="12308"/>
                      <a:pt x="9753" y="12192"/>
                      <a:pt x="9727" y="12293"/>
                    </a:cubicBezTo>
                    <a:cubicBezTo>
                      <a:pt x="9644" y="12287"/>
                      <a:pt x="9572" y="12248"/>
                      <a:pt x="9495" y="12224"/>
                    </a:cubicBezTo>
                    <a:cubicBezTo>
                      <a:pt x="9355" y="12182"/>
                      <a:pt x="9478" y="12169"/>
                      <a:pt x="9386" y="12123"/>
                    </a:cubicBezTo>
                    <a:cubicBezTo>
                      <a:pt x="9386" y="12082"/>
                      <a:pt x="9259" y="12071"/>
                      <a:pt x="9259" y="12010"/>
                    </a:cubicBezTo>
                    <a:cubicBezTo>
                      <a:pt x="9233" y="11942"/>
                      <a:pt x="9182" y="11935"/>
                      <a:pt x="9174" y="11911"/>
                    </a:cubicBezTo>
                    <a:cubicBezTo>
                      <a:pt x="9161" y="11914"/>
                      <a:pt x="9152" y="11909"/>
                      <a:pt x="9145" y="11897"/>
                    </a:cubicBezTo>
                    <a:cubicBezTo>
                      <a:pt x="9117" y="11898"/>
                      <a:pt x="9123" y="11842"/>
                      <a:pt x="9059" y="11842"/>
                    </a:cubicBezTo>
                    <a:cubicBezTo>
                      <a:pt x="9053" y="11822"/>
                      <a:pt x="8992" y="11772"/>
                      <a:pt x="8975" y="11783"/>
                    </a:cubicBezTo>
                    <a:cubicBezTo>
                      <a:pt x="8909" y="11829"/>
                      <a:pt x="8732" y="11807"/>
                      <a:pt x="8655" y="11802"/>
                    </a:cubicBezTo>
                    <a:cubicBezTo>
                      <a:pt x="8463" y="11788"/>
                      <a:pt x="8497" y="11569"/>
                      <a:pt x="8395" y="11556"/>
                    </a:cubicBezTo>
                    <a:cubicBezTo>
                      <a:pt x="8327" y="11603"/>
                      <a:pt x="8249" y="11646"/>
                      <a:pt x="8172" y="11647"/>
                    </a:cubicBezTo>
                    <a:cubicBezTo>
                      <a:pt x="8154" y="11620"/>
                      <a:pt x="8151" y="11627"/>
                      <a:pt x="8111" y="11603"/>
                    </a:cubicBezTo>
                    <a:cubicBezTo>
                      <a:pt x="8101" y="11603"/>
                      <a:pt x="8049" y="11633"/>
                      <a:pt x="8035" y="11643"/>
                    </a:cubicBezTo>
                    <a:cubicBezTo>
                      <a:pt x="7988" y="11672"/>
                      <a:pt x="7943" y="11762"/>
                      <a:pt x="7885" y="11730"/>
                    </a:cubicBezTo>
                    <a:cubicBezTo>
                      <a:pt x="7858" y="11700"/>
                      <a:pt x="7838" y="11708"/>
                      <a:pt x="7827" y="11755"/>
                    </a:cubicBezTo>
                    <a:cubicBezTo>
                      <a:pt x="7708" y="11755"/>
                      <a:pt x="7887" y="12038"/>
                      <a:pt x="7601" y="12038"/>
                    </a:cubicBezTo>
                    <a:cubicBezTo>
                      <a:pt x="7612" y="11938"/>
                      <a:pt x="7602" y="11840"/>
                      <a:pt x="7459" y="11840"/>
                    </a:cubicBezTo>
                    <a:cubicBezTo>
                      <a:pt x="7459" y="11962"/>
                      <a:pt x="7255" y="11938"/>
                      <a:pt x="7161" y="11925"/>
                    </a:cubicBezTo>
                    <a:cubicBezTo>
                      <a:pt x="7185" y="11831"/>
                      <a:pt x="7139" y="11763"/>
                      <a:pt x="7062" y="11712"/>
                    </a:cubicBezTo>
                    <a:cubicBezTo>
                      <a:pt x="7062" y="11639"/>
                      <a:pt x="7006" y="11546"/>
                      <a:pt x="7006" y="11429"/>
                    </a:cubicBezTo>
                    <a:cubicBezTo>
                      <a:pt x="6906" y="11429"/>
                      <a:pt x="7056" y="11117"/>
                      <a:pt x="6892" y="11117"/>
                    </a:cubicBezTo>
                    <a:cubicBezTo>
                      <a:pt x="6902" y="11134"/>
                      <a:pt x="6907" y="11153"/>
                      <a:pt x="6906" y="11174"/>
                    </a:cubicBezTo>
                    <a:cubicBezTo>
                      <a:pt x="6793" y="11174"/>
                      <a:pt x="6679" y="11194"/>
                      <a:pt x="6566" y="11174"/>
                    </a:cubicBezTo>
                    <a:cubicBezTo>
                      <a:pt x="6594" y="11071"/>
                      <a:pt x="6506" y="11060"/>
                      <a:pt x="6533" y="10951"/>
                    </a:cubicBezTo>
                    <a:cubicBezTo>
                      <a:pt x="6554" y="10862"/>
                      <a:pt x="6590" y="10783"/>
                      <a:pt x="6609" y="10692"/>
                    </a:cubicBezTo>
                    <a:cubicBezTo>
                      <a:pt x="6651" y="10692"/>
                      <a:pt x="6645" y="10564"/>
                      <a:pt x="6722" y="10564"/>
                    </a:cubicBezTo>
                    <a:cubicBezTo>
                      <a:pt x="6800" y="10519"/>
                      <a:pt x="6694" y="10393"/>
                      <a:pt x="6694" y="10508"/>
                    </a:cubicBezTo>
                    <a:cubicBezTo>
                      <a:pt x="6694" y="10508"/>
                      <a:pt x="6553" y="10558"/>
                      <a:pt x="6537" y="10564"/>
                    </a:cubicBezTo>
                    <a:cubicBezTo>
                      <a:pt x="6537" y="10573"/>
                      <a:pt x="6396" y="10708"/>
                      <a:pt x="6396" y="10607"/>
                    </a:cubicBezTo>
                    <a:cubicBezTo>
                      <a:pt x="6324" y="10635"/>
                      <a:pt x="6214" y="10778"/>
                      <a:pt x="6325" y="10805"/>
                    </a:cubicBezTo>
                    <a:cubicBezTo>
                      <a:pt x="6313" y="10864"/>
                      <a:pt x="6226" y="10910"/>
                      <a:pt x="6226" y="10919"/>
                    </a:cubicBezTo>
                    <a:cubicBezTo>
                      <a:pt x="6065" y="10920"/>
                      <a:pt x="6123" y="10908"/>
                      <a:pt x="6113" y="10833"/>
                    </a:cubicBezTo>
                    <a:cubicBezTo>
                      <a:pt x="6019" y="10833"/>
                      <a:pt x="5911" y="10621"/>
                      <a:pt x="5815" y="10621"/>
                    </a:cubicBezTo>
                    <a:cubicBezTo>
                      <a:pt x="5815" y="10530"/>
                      <a:pt x="5716" y="10443"/>
                      <a:pt x="5716" y="10323"/>
                    </a:cubicBezTo>
                    <a:cubicBezTo>
                      <a:pt x="5692" y="10323"/>
                      <a:pt x="5692" y="9898"/>
                      <a:pt x="5716" y="9898"/>
                    </a:cubicBezTo>
                    <a:cubicBezTo>
                      <a:pt x="5716" y="9682"/>
                      <a:pt x="5867" y="9502"/>
                      <a:pt x="6084" y="9480"/>
                    </a:cubicBezTo>
                    <a:cubicBezTo>
                      <a:pt x="6220" y="9466"/>
                      <a:pt x="6205" y="9562"/>
                      <a:pt x="6328" y="9580"/>
                    </a:cubicBezTo>
                    <a:cubicBezTo>
                      <a:pt x="6399" y="9590"/>
                      <a:pt x="6440" y="9558"/>
                      <a:pt x="6509" y="9530"/>
                    </a:cubicBezTo>
                    <a:cubicBezTo>
                      <a:pt x="6505" y="9471"/>
                      <a:pt x="6466" y="9455"/>
                      <a:pt x="6453" y="9402"/>
                    </a:cubicBezTo>
                    <a:cubicBezTo>
                      <a:pt x="6537" y="9402"/>
                      <a:pt x="6772" y="9417"/>
                      <a:pt x="6807" y="9487"/>
                    </a:cubicBezTo>
                    <a:cubicBezTo>
                      <a:pt x="6888" y="9521"/>
                      <a:pt x="6992" y="9430"/>
                      <a:pt x="7048" y="9509"/>
                    </a:cubicBezTo>
                    <a:cubicBezTo>
                      <a:pt x="7090" y="9567"/>
                      <a:pt x="7161" y="9754"/>
                      <a:pt x="7161" y="9813"/>
                    </a:cubicBezTo>
                    <a:cubicBezTo>
                      <a:pt x="7144" y="9813"/>
                      <a:pt x="7238" y="9954"/>
                      <a:pt x="7247" y="9969"/>
                    </a:cubicBezTo>
                    <a:cubicBezTo>
                      <a:pt x="7380" y="9967"/>
                      <a:pt x="7347" y="9863"/>
                      <a:pt x="7326" y="9763"/>
                    </a:cubicBezTo>
                    <a:cubicBezTo>
                      <a:pt x="7309" y="9681"/>
                      <a:pt x="7288" y="9431"/>
                      <a:pt x="7232" y="9374"/>
                    </a:cubicBezTo>
                    <a:cubicBezTo>
                      <a:pt x="7232" y="9134"/>
                      <a:pt x="7396" y="9159"/>
                      <a:pt x="7488" y="8977"/>
                    </a:cubicBezTo>
                    <a:cubicBezTo>
                      <a:pt x="7637" y="8977"/>
                      <a:pt x="7669" y="8737"/>
                      <a:pt x="7757" y="8679"/>
                    </a:cubicBezTo>
                    <a:cubicBezTo>
                      <a:pt x="7757" y="8649"/>
                      <a:pt x="7814" y="8459"/>
                      <a:pt x="7827" y="8452"/>
                    </a:cubicBezTo>
                    <a:cubicBezTo>
                      <a:pt x="7847" y="8338"/>
                      <a:pt x="7896" y="8341"/>
                      <a:pt x="7941" y="8268"/>
                    </a:cubicBezTo>
                    <a:cubicBezTo>
                      <a:pt x="7924" y="8268"/>
                      <a:pt x="8125" y="8118"/>
                      <a:pt x="8125" y="8141"/>
                    </a:cubicBezTo>
                    <a:cubicBezTo>
                      <a:pt x="8201" y="8090"/>
                      <a:pt x="8267" y="7931"/>
                      <a:pt x="8295" y="7843"/>
                    </a:cubicBezTo>
                    <a:cubicBezTo>
                      <a:pt x="8334" y="7843"/>
                      <a:pt x="8420" y="7763"/>
                      <a:pt x="8437" y="7730"/>
                    </a:cubicBezTo>
                    <a:cubicBezTo>
                      <a:pt x="8537" y="7730"/>
                      <a:pt x="8597" y="7673"/>
                      <a:pt x="8721" y="7673"/>
                    </a:cubicBezTo>
                    <a:cubicBezTo>
                      <a:pt x="8701" y="7713"/>
                      <a:pt x="8721" y="7704"/>
                      <a:pt x="8735" y="7772"/>
                    </a:cubicBezTo>
                    <a:cubicBezTo>
                      <a:pt x="8739" y="7771"/>
                      <a:pt x="8657" y="7790"/>
                      <a:pt x="8648" y="7769"/>
                    </a:cubicBezTo>
                    <a:cubicBezTo>
                      <a:pt x="8633" y="7825"/>
                      <a:pt x="8520" y="7840"/>
                      <a:pt x="8749" y="7814"/>
                    </a:cubicBezTo>
                    <a:cubicBezTo>
                      <a:pt x="8763" y="7784"/>
                      <a:pt x="8838" y="7757"/>
                      <a:pt x="8877" y="7744"/>
                    </a:cubicBezTo>
                    <a:cubicBezTo>
                      <a:pt x="8877" y="7671"/>
                      <a:pt x="8983" y="7722"/>
                      <a:pt x="9004" y="7658"/>
                    </a:cubicBezTo>
                    <a:cubicBezTo>
                      <a:pt x="8921" y="7654"/>
                      <a:pt x="8856" y="7622"/>
                      <a:pt x="8800" y="7530"/>
                    </a:cubicBezTo>
                    <a:cubicBezTo>
                      <a:pt x="8741" y="7435"/>
                      <a:pt x="8618" y="7304"/>
                      <a:pt x="8820" y="7304"/>
                    </a:cubicBezTo>
                    <a:cubicBezTo>
                      <a:pt x="8820" y="7275"/>
                      <a:pt x="8792" y="7291"/>
                      <a:pt x="8792" y="7262"/>
                    </a:cubicBezTo>
                    <a:cubicBezTo>
                      <a:pt x="8687" y="7291"/>
                      <a:pt x="8665" y="7361"/>
                      <a:pt x="8550" y="7361"/>
                    </a:cubicBezTo>
                    <a:cubicBezTo>
                      <a:pt x="8409" y="7408"/>
                      <a:pt x="8340" y="7547"/>
                      <a:pt x="8181" y="7545"/>
                    </a:cubicBezTo>
                    <a:cubicBezTo>
                      <a:pt x="8195" y="7402"/>
                      <a:pt x="8447" y="7114"/>
                      <a:pt x="8577" y="7072"/>
                    </a:cubicBezTo>
                    <a:cubicBezTo>
                      <a:pt x="8825" y="6993"/>
                      <a:pt x="9234" y="7212"/>
                      <a:pt x="9302" y="6907"/>
                    </a:cubicBezTo>
                    <a:cubicBezTo>
                      <a:pt x="9351" y="6913"/>
                      <a:pt x="9570" y="6991"/>
                      <a:pt x="9570" y="6893"/>
                    </a:cubicBezTo>
                    <a:cubicBezTo>
                      <a:pt x="9623" y="6893"/>
                      <a:pt x="9526" y="6794"/>
                      <a:pt x="9627" y="6794"/>
                    </a:cubicBezTo>
                    <a:cubicBezTo>
                      <a:pt x="9613" y="6724"/>
                      <a:pt x="9497" y="6638"/>
                      <a:pt x="9458" y="6638"/>
                    </a:cubicBezTo>
                    <a:cubicBezTo>
                      <a:pt x="9458" y="6482"/>
                      <a:pt x="9373" y="6652"/>
                      <a:pt x="9329" y="6652"/>
                    </a:cubicBezTo>
                    <a:cubicBezTo>
                      <a:pt x="9329" y="6550"/>
                      <a:pt x="9293" y="6559"/>
                      <a:pt x="9259" y="6524"/>
                    </a:cubicBezTo>
                    <a:cubicBezTo>
                      <a:pt x="9259" y="6449"/>
                      <a:pt x="9097" y="6334"/>
                      <a:pt x="9046" y="6255"/>
                    </a:cubicBezTo>
                    <a:cubicBezTo>
                      <a:pt x="8977" y="6255"/>
                      <a:pt x="8877" y="5906"/>
                      <a:pt x="8819" y="5943"/>
                    </a:cubicBezTo>
                    <a:cubicBezTo>
                      <a:pt x="8819" y="6029"/>
                      <a:pt x="8755" y="6142"/>
                      <a:pt x="8663" y="6142"/>
                    </a:cubicBezTo>
                    <a:cubicBezTo>
                      <a:pt x="8663" y="6199"/>
                      <a:pt x="8520" y="6173"/>
                      <a:pt x="8493" y="6170"/>
                    </a:cubicBezTo>
                    <a:cubicBezTo>
                      <a:pt x="8493" y="6087"/>
                      <a:pt x="8522" y="6159"/>
                      <a:pt x="8522" y="6113"/>
                    </a:cubicBezTo>
                    <a:cubicBezTo>
                      <a:pt x="8474" y="6113"/>
                      <a:pt x="8479" y="6053"/>
                      <a:pt x="8479" y="6043"/>
                    </a:cubicBezTo>
                    <a:cubicBezTo>
                      <a:pt x="8452" y="6043"/>
                      <a:pt x="8238" y="5833"/>
                      <a:pt x="8238" y="5788"/>
                    </a:cubicBezTo>
                    <a:cubicBezTo>
                      <a:pt x="8048" y="5851"/>
                      <a:pt x="8194" y="5771"/>
                      <a:pt x="8011" y="5688"/>
                    </a:cubicBezTo>
                    <a:cubicBezTo>
                      <a:pt x="7947" y="5856"/>
                      <a:pt x="7766" y="5717"/>
                      <a:pt x="7657" y="5717"/>
                    </a:cubicBezTo>
                    <a:cubicBezTo>
                      <a:pt x="7657" y="5740"/>
                      <a:pt x="7564" y="5704"/>
                      <a:pt x="7529" y="5717"/>
                    </a:cubicBezTo>
                    <a:cubicBezTo>
                      <a:pt x="7530" y="5816"/>
                      <a:pt x="7612" y="6029"/>
                      <a:pt x="7501" y="6057"/>
                    </a:cubicBezTo>
                    <a:cubicBezTo>
                      <a:pt x="7522" y="6132"/>
                      <a:pt x="7574" y="6082"/>
                      <a:pt x="7616" y="6132"/>
                    </a:cubicBezTo>
                    <a:cubicBezTo>
                      <a:pt x="7681" y="6210"/>
                      <a:pt x="7655" y="6350"/>
                      <a:pt x="7614" y="6440"/>
                    </a:cubicBezTo>
                    <a:cubicBezTo>
                      <a:pt x="7778" y="6503"/>
                      <a:pt x="7487" y="6634"/>
                      <a:pt x="7487" y="6553"/>
                    </a:cubicBezTo>
                    <a:cubicBezTo>
                      <a:pt x="7397" y="6578"/>
                      <a:pt x="7383" y="6692"/>
                      <a:pt x="7472" y="6751"/>
                    </a:cubicBezTo>
                    <a:cubicBezTo>
                      <a:pt x="7472" y="6809"/>
                      <a:pt x="7443" y="6908"/>
                      <a:pt x="7529" y="6908"/>
                    </a:cubicBezTo>
                    <a:cubicBezTo>
                      <a:pt x="7505" y="7002"/>
                      <a:pt x="7363" y="7012"/>
                      <a:pt x="7274" y="6979"/>
                    </a:cubicBezTo>
                    <a:cubicBezTo>
                      <a:pt x="7265" y="6950"/>
                      <a:pt x="7274" y="6940"/>
                      <a:pt x="7302" y="6950"/>
                    </a:cubicBezTo>
                    <a:cubicBezTo>
                      <a:pt x="7288" y="6896"/>
                      <a:pt x="7220" y="6737"/>
                      <a:pt x="7245" y="6737"/>
                    </a:cubicBezTo>
                    <a:cubicBezTo>
                      <a:pt x="7227" y="6683"/>
                      <a:pt x="7047" y="6397"/>
                      <a:pt x="7047" y="6553"/>
                    </a:cubicBezTo>
                    <a:cubicBezTo>
                      <a:pt x="6945" y="6553"/>
                      <a:pt x="6835" y="6575"/>
                      <a:pt x="6835" y="6453"/>
                    </a:cubicBezTo>
                    <a:cubicBezTo>
                      <a:pt x="6797" y="6441"/>
                      <a:pt x="6737" y="6413"/>
                      <a:pt x="6721" y="6383"/>
                    </a:cubicBezTo>
                    <a:cubicBezTo>
                      <a:pt x="6535" y="6356"/>
                      <a:pt x="6460" y="6335"/>
                      <a:pt x="6253" y="6298"/>
                    </a:cubicBezTo>
                    <a:cubicBezTo>
                      <a:pt x="6262" y="6212"/>
                      <a:pt x="6076" y="6055"/>
                      <a:pt x="5984" y="6000"/>
                    </a:cubicBezTo>
                    <a:cubicBezTo>
                      <a:pt x="5984" y="5789"/>
                      <a:pt x="5924" y="5594"/>
                      <a:pt x="6154" y="5561"/>
                    </a:cubicBezTo>
                    <a:cubicBezTo>
                      <a:pt x="6154" y="5593"/>
                      <a:pt x="6359" y="5498"/>
                      <a:pt x="6381" y="5490"/>
                    </a:cubicBezTo>
                    <a:cubicBezTo>
                      <a:pt x="6439" y="5373"/>
                      <a:pt x="6554" y="5554"/>
                      <a:pt x="6603" y="5380"/>
                    </a:cubicBezTo>
                    <a:cubicBezTo>
                      <a:pt x="6633" y="5275"/>
                      <a:pt x="6758" y="5210"/>
                      <a:pt x="6863" y="5249"/>
                    </a:cubicBezTo>
                    <a:cubicBezTo>
                      <a:pt x="6845" y="5381"/>
                      <a:pt x="6807" y="5518"/>
                      <a:pt x="6693" y="5518"/>
                    </a:cubicBezTo>
                    <a:cubicBezTo>
                      <a:pt x="6775" y="5588"/>
                      <a:pt x="6998" y="5490"/>
                      <a:pt x="7089" y="5490"/>
                    </a:cubicBezTo>
                    <a:cubicBezTo>
                      <a:pt x="7089" y="5499"/>
                      <a:pt x="7235" y="5518"/>
                      <a:pt x="7274" y="5518"/>
                    </a:cubicBezTo>
                    <a:cubicBezTo>
                      <a:pt x="7210" y="5433"/>
                      <a:pt x="6803" y="5361"/>
                      <a:pt x="6990" y="5221"/>
                    </a:cubicBezTo>
                    <a:cubicBezTo>
                      <a:pt x="6990" y="5181"/>
                      <a:pt x="7154" y="5180"/>
                      <a:pt x="7176" y="5093"/>
                    </a:cubicBezTo>
                    <a:cubicBezTo>
                      <a:pt x="7193" y="5025"/>
                      <a:pt x="7212" y="4832"/>
                      <a:pt x="7175" y="4819"/>
                    </a:cubicBezTo>
                    <a:cubicBezTo>
                      <a:pt x="7120" y="4800"/>
                      <a:pt x="7064" y="4827"/>
                      <a:pt x="6976" y="4810"/>
                    </a:cubicBezTo>
                    <a:cubicBezTo>
                      <a:pt x="6976" y="4780"/>
                      <a:pt x="6975" y="4753"/>
                      <a:pt x="6947" y="4753"/>
                    </a:cubicBezTo>
                    <a:cubicBezTo>
                      <a:pt x="6947" y="4841"/>
                      <a:pt x="6868" y="4758"/>
                      <a:pt x="6806" y="4781"/>
                    </a:cubicBezTo>
                    <a:cubicBezTo>
                      <a:pt x="6806" y="4803"/>
                      <a:pt x="6859" y="4867"/>
                      <a:pt x="6820" y="4867"/>
                    </a:cubicBezTo>
                    <a:cubicBezTo>
                      <a:pt x="6820" y="4998"/>
                      <a:pt x="6805" y="5126"/>
                      <a:pt x="6636" y="5150"/>
                    </a:cubicBezTo>
                    <a:cubicBezTo>
                      <a:pt x="6634" y="5058"/>
                      <a:pt x="6587" y="4883"/>
                      <a:pt x="6494" y="4852"/>
                    </a:cubicBezTo>
                    <a:cubicBezTo>
                      <a:pt x="6494" y="5125"/>
                      <a:pt x="6233" y="4739"/>
                      <a:pt x="6182" y="4696"/>
                    </a:cubicBezTo>
                    <a:cubicBezTo>
                      <a:pt x="6162" y="4615"/>
                      <a:pt x="6104" y="4580"/>
                      <a:pt x="6040" y="4555"/>
                    </a:cubicBezTo>
                    <a:cubicBezTo>
                      <a:pt x="5997" y="4665"/>
                      <a:pt x="5921" y="4566"/>
                      <a:pt x="5855" y="4681"/>
                    </a:cubicBezTo>
                    <a:cubicBezTo>
                      <a:pt x="5801" y="4775"/>
                      <a:pt x="5861" y="4763"/>
                      <a:pt x="5799" y="4866"/>
                    </a:cubicBezTo>
                    <a:cubicBezTo>
                      <a:pt x="5719" y="4866"/>
                      <a:pt x="5523" y="4812"/>
                      <a:pt x="5516" y="4895"/>
                    </a:cubicBezTo>
                    <a:cubicBezTo>
                      <a:pt x="5600" y="4897"/>
                      <a:pt x="5635" y="4916"/>
                      <a:pt x="5615" y="4994"/>
                    </a:cubicBezTo>
                    <a:cubicBezTo>
                      <a:pt x="5753" y="4994"/>
                      <a:pt x="5558" y="5081"/>
                      <a:pt x="5558" y="5093"/>
                    </a:cubicBezTo>
                    <a:cubicBezTo>
                      <a:pt x="5479" y="5093"/>
                      <a:pt x="5425" y="5125"/>
                      <a:pt x="5332" y="5110"/>
                    </a:cubicBezTo>
                    <a:cubicBezTo>
                      <a:pt x="5217" y="5092"/>
                      <a:pt x="5097" y="5071"/>
                      <a:pt x="4988" y="5035"/>
                    </a:cubicBezTo>
                    <a:cubicBezTo>
                      <a:pt x="4894" y="5003"/>
                      <a:pt x="4911" y="4952"/>
                      <a:pt x="4878" y="4952"/>
                    </a:cubicBezTo>
                    <a:cubicBezTo>
                      <a:pt x="4752" y="4742"/>
                      <a:pt x="5063" y="4867"/>
                      <a:pt x="5063" y="4881"/>
                    </a:cubicBezTo>
                    <a:cubicBezTo>
                      <a:pt x="5166" y="4881"/>
                      <a:pt x="5288" y="5015"/>
                      <a:pt x="5261" y="4796"/>
                    </a:cubicBezTo>
                    <a:cubicBezTo>
                      <a:pt x="5298" y="4805"/>
                      <a:pt x="5336" y="4810"/>
                      <a:pt x="5374" y="4810"/>
                    </a:cubicBezTo>
                    <a:cubicBezTo>
                      <a:pt x="5350" y="4712"/>
                      <a:pt x="5239" y="4762"/>
                      <a:pt x="5162" y="4767"/>
                    </a:cubicBezTo>
                    <a:cubicBezTo>
                      <a:pt x="5163" y="4707"/>
                      <a:pt x="5079" y="4569"/>
                      <a:pt x="5063" y="4569"/>
                    </a:cubicBezTo>
                    <a:cubicBezTo>
                      <a:pt x="5028" y="4464"/>
                      <a:pt x="5048" y="4459"/>
                      <a:pt x="5048" y="4370"/>
                    </a:cubicBezTo>
                    <a:cubicBezTo>
                      <a:pt x="5024" y="4377"/>
                      <a:pt x="4882" y="4473"/>
                      <a:pt x="4869" y="4443"/>
                    </a:cubicBezTo>
                    <a:cubicBezTo>
                      <a:pt x="6424" y="2990"/>
                      <a:pt x="8510" y="2099"/>
                      <a:pt x="10800" y="2099"/>
                    </a:cubicBezTo>
                    <a:cubicBezTo>
                      <a:pt x="13466" y="2099"/>
                      <a:pt x="15854" y="3307"/>
                      <a:pt x="17450" y="5201"/>
                    </a:cubicBezTo>
                    <a:cubicBezTo>
                      <a:pt x="17399" y="5342"/>
                      <a:pt x="17273" y="5227"/>
                      <a:pt x="17214" y="5335"/>
                    </a:cubicBezTo>
                    <a:cubicBezTo>
                      <a:pt x="17198" y="5335"/>
                      <a:pt x="17155" y="5462"/>
                      <a:pt x="17242" y="5462"/>
                    </a:cubicBezTo>
                    <a:cubicBezTo>
                      <a:pt x="17214" y="5576"/>
                      <a:pt x="17100" y="5560"/>
                      <a:pt x="17100" y="5462"/>
                    </a:cubicBezTo>
                    <a:cubicBezTo>
                      <a:pt x="17021" y="5462"/>
                      <a:pt x="16975" y="5549"/>
                      <a:pt x="16860" y="5547"/>
                    </a:cubicBezTo>
                    <a:cubicBezTo>
                      <a:pt x="16874" y="5475"/>
                      <a:pt x="16729" y="5264"/>
                      <a:pt x="16647" y="5264"/>
                    </a:cubicBezTo>
                    <a:cubicBezTo>
                      <a:pt x="16673" y="5212"/>
                      <a:pt x="16647" y="5259"/>
                      <a:pt x="16647" y="5207"/>
                    </a:cubicBezTo>
                    <a:cubicBezTo>
                      <a:pt x="16883" y="5207"/>
                      <a:pt x="17132" y="5165"/>
                      <a:pt x="17313" y="5165"/>
                    </a:cubicBezTo>
                    <a:cubicBezTo>
                      <a:pt x="17313" y="5035"/>
                      <a:pt x="16928" y="4871"/>
                      <a:pt x="16834" y="4921"/>
                    </a:cubicBezTo>
                    <a:cubicBezTo>
                      <a:pt x="16779" y="4951"/>
                      <a:pt x="16610" y="4867"/>
                      <a:pt x="16534" y="4867"/>
                    </a:cubicBezTo>
                    <a:cubicBezTo>
                      <a:pt x="16534" y="4811"/>
                      <a:pt x="16056" y="4812"/>
                      <a:pt x="15981" y="4810"/>
                    </a:cubicBezTo>
                    <a:cubicBezTo>
                      <a:pt x="15981" y="4715"/>
                      <a:pt x="15220" y="4925"/>
                      <a:pt x="15151" y="4930"/>
                    </a:cubicBezTo>
                    <a:cubicBezTo>
                      <a:pt x="14989" y="4943"/>
                      <a:pt x="14920" y="5039"/>
                      <a:pt x="14790" y="5150"/>
                    </a:cubicBezTo>
                    <a:cubicBezTo>
                      <a:pt x="14790" y="5149"/>
                      <a:pt x="14400" y="5476"/>
                      <a:pt x="14592" y="5476"/>
                    </a:cubicBezTo>
                    <a:cubicBezTo>
                      <a:pt x="14567" y="5700"/>
                      <a:pt x="13982" y="5675"/>
                      <a:pt x="13982" y="5817"/>
                    </a:cubicBezTo>
                    <a:cubicBezTo>
                      <a:pt x="13955" y="5824"/>
                      <a:pt x="13783" y="5780"/>
                      <a:pt x="13868" y="5929"/>
                    </a:cubicBezTo>
                    <a:cubicBezTo>
                      <a:pt x="13854" y="5929"/>
                      <a:pt x="14001" y="6095"/>
                      <a:pt x="14011" y="6114"/>
                    </a:cubicBezTo>
                    <a:cubicBezTo>
                      <a:pt x="14133" y="6114"/>
                      <a:pt x="14238" y="6170"/>
                      <a:pt x="14393" y="6170"/>
                    </a:cubicBezTo>
                    <a:cubicBezTo>
                      <a:pt x="14410" y="6137"/>
                      <a:pt x="14478" y="6120"/>
                      <a:pt x="14521" y="6114"/>
                    </a:cubicBezTo>
                    <a:cubicBezTo>
                      <a:pt x="14528" y="6201"/>
                      <a:pt x="14597" y="6383"/>
                      <a:pt x="14649" y="6383"/>
                    </a:cubicBezTo>
                    <a:cubicBezTo>
                      <a:pt x="14649" y="6464"/>
                      <a:pt x="14690" y="6592"/>
                      <a:pt x="14535" y="6511"/>
                    </a:cubicBezTo>
                    <a:cubicBezTo>
                      <a:pt x="14513" y="6494"/>
                      <a:pt x="14508" y="6379"/>
                      <a:pt x="14502" y="6337"/>
                    </a:cubicBezTo>
                    <a:cubicBezTo>
                      <a:pt x="14486" y="6228"/>
                      <a:pt x="14370" y="6386"/>
                      <a:pt x="14266" y="6369"/>
                    </a:cubicBezTo>
                    <a:cubicBezTo>
                      <a:pt x="14266" y="6449"/>
                      <a:pt x="14250" y="6666"/>
                      <a:pt x="14336" y="6695"/>
                    </a:cubicBezTo>
                    <a:cubicBezTo>
                      <a:pt x="14297" y="6813"/>
                      <a:pt x="14137" y="6732"/>
                      <a:pt x="14068" y="6837"/>
                    </a:cubicBezTo>
                    <a:cubicBezTo>
                      <a:pt x="14009" y="6837"/>
                      <a:pt x="13912" y="7011"/>
                      <a:pt x="13912" y="6893"/>
                    </a:cubicBezTo>
                    <a:cubicBezTo>
                      <a:pt x="13820" y="6954"/>
                      <a:pt x="13920" y="7118"/>
                      <a:pt x="13742" y="7021"/>
                    </a:cubicBezTo>
                    <a:cubicBezTo>
                      <a:pt x="13735" y="7060"/>
                      <a:pt x="13738" y="7113"/>
                      <a:pt x="13727" y="7177"/>
                    </a:cubicBezTo>
                    <a:cubicBezTo>
                      <a:pt x="13840" y="7177"/>
                      <a:pt x="13706" y="7262"/>
                      <a:pt x="13671" y="7262"/>
                    </a:cubicBezTo>
                    <a:cubicBezTo>
                      <a:pt x="13671" y="7386"/>
                      <a:pt x="13544" y="7255"/>
                      <a:pt x="13515" y="7234"/>
                    </a:cubicBezTo>
                    <a:cubicBezTo>
                      <a:pt x="13512" y="7240"/>
                      <a:pt x="13508" y="7245"/>
                      <a:pt x="13500" y="7247"/>
                    </a:cubicBezTo>
                    <a:cubicBezTo>
                      <a:pt x="13607" y="7428"/>
                      <a:pt x="13337" y="7343"/>
                      <a:pt x="13263" y="7302"/>
                    </a:cubicBezTo>
                    <a:cubicBezTo>
                      <a:pt x="13176" y="7253"/>
                      <a:pt x="13299" y="7384"/>
                      <a:pt x="13358" y="7404"/>
                    </a:cubicBezTo>
                    <a:cubicBezTo>
                      <a:pt x="13358" y="7492"/>
                      <a:pt x="13655" y="7652"/>
                      <a:pt x="13486" y="7829"/>
                    </a:cubicBezTo>
                    <a:cubicBezTo>
                      <a:pt x="13486" y="7881"/>
                      <a:pt x="13491" y="7886"/>
                      <a:pt x="13543" y="7886"/>
                    </a:cubicBezTo>
                    <a:cubicBezTo>
                      <a:pt x="13543" y="8010"/>
                      <a:pt x="13390" y="7988"/>
                      <a:pt x="13302" y="7971"/>
                    </a:cubicBezTo>
                    <a:cubicBezTo>
                      <a:pt x="13340" y="7898"/>
                      <a:pt x="13312" y="7860"/>
                      <a:pt x="13217" y="7857"/>
                    </a:cubicBezTo>
                    <a:cubicBezTo>
                      <a:pt x="13217" y="7966"/>
                      <a:pt x="12989" y="7906"/>
                      <a:pt x="12891" y="7942"/>
                    </a:cubicBezTo>
                    <a:cubicBezTo>
                      <a:pt x="12873" y="7906"/>
                      <a:pt x="12866" y="7895"/>
                      <a:pt x="12834" y="7886"/>
                    </a:cubicBezTo>
                    <a:cubicBezTo>
                      <a:pt x="12807" y="7951"/>
                      <a:pt x="12764" y="8396"/>
                      <a:pt x="12778" y="8396"/>
                    </a:cubicBezTo>
                    <a:cubicBezTo>
                      <a:pt x="12778" y="8571"/>
                      <a:pt x="12916" y="8683"/>
                      <a:pt x="13075" y="8736"/>
                    </a:cubicBezTo>
                    <a:cubicBezTo>
                      <a:pt x="13075" y="8692"/>
                      <a:pt x="13445" y="8720"/>
                      <a:pt x="13460" y="8660"/>
                    </a:cubicBezTo>
                    <a:cubicBezTo>
                      <a:pt x="13491" y="8540"/>
                      <a:pt x="13592" y="8537"/>
                      <a:pt x="13614" y="8410"/>
                    </a:cubicBezTo>
                    <a:cubicBezTo>
                      <a:pt x="13624" y="8351"/>
                      <a:pt x="13808" y="7901"/>
                      <a:pt x="13813" y="7900"/>
                    </a:cubicBezTo>
                    <a:cubicBezTo>
                      <a:pt x="13813" y="7883"/>
                      <a:pt x="14150" y="7991"/>
                      <a:pt x="14209" y="7871"/>
                    </a:cubicBezTo>
                    <a:cubicBezTo>
                      <a:pt x="14239" y="7871"/>
                      <a:pt x="14316" y="7844"/>
                      <a:pt x="14336" y="7815"/>
                    </a:cubicBezTo>
                    <a:cubicBezTo>
                      <a:pt x="14446" y="7829"/>
                      <a:pt x="14471" y="8027"/>
                      <a:pt x="14535" y="8027"/>
                    </a:cubicBezTo>
                    <a:cubicBezTo>
                      <a:pt x="14613" y="8144"/>
                      <a:pt x="14798" y="8114"/>
                      <a:pt x="14861" y="8240"/>
                    </a:cubicBezTo>
                    <a:cubicBezTo>
                      <a:pt x="14953" y="8240"/>
                      <a:pt x="14960" y="8478"/>
                      <a:pt x="14960" y="8566"/>
                    </a:cubicBezTo>
                    <a:cubicBezTo>
                      <a:pt x="15066" y="8486"/>
                      <a:pt x="15079" y="8416"/>
                      <a:pt x="15055" y="8335"/>
                    </a:cubicBezTo>
                    <a:cubicBezTo>
                      <a:pt x="15013" y="8194"/>
                      <a:pt x="15167" y="8362"/>
                      <a:pt x="15215" y="8297"/>
                    </a:cubicBezTo>
                    <a:cubicBezTo>
                      <a:pt x="15148" y="8297"/>
                      <a:pt x="15163" y="8166"/>
                      <a:pt x="15031" y="8198"/>
                    </a:cubicBezTo>
                    <a:cubicBezTo>
                      <a:pt x="15022" y="8161"/>
                      <a:pt x="15017" y="8123"/>
                      <a:pt x="15017" y="8084"/>
                    </a:cubicBezTo>
                    <a:cubicBezTo>
                      <a:pt x="14837" y="8114"/>
                      <a:pt x="14852" y="7842"/>
                      <a:pt x="14705" y="7872"/>
                    </a:cubicBezTo>
                    <a:cubicBezTo>
                      <a:pt x="14688" y="7805"/>
                      <a:pt x="14604" y="7784"/>
                      <a:pt x="14650" y="7702"/>
                    </a:cubicBezTo>
                    <a:cubicBezTo>
                      <a:pt x="14722" y="7572"/>
                      <a:pt x="14958" y="7957"/>
                      <a:pt x="15059" y="7957"/>
                    </a:cubicBezTo>
                    <a:cubicBezTo>
                      <a:pt x="15083" y="8004"/>
                      <a:pt x="15243" y="8020"/>
                      <a:pt x="15243" y="8056"/>
                    </a:cubicBezTo>
                    <a:cubicBezTo>
                      <a:pt x="15327" y="8084"/>
                      <a:pt x="15286" y="8221"/>
                      <a:pt x="15286" y="8297"/>
                    </a:cubicBezTo>
                    <a:cubicBezTo>
                      <a:pt x="15365" y="8297"/>
                      <a:pt x="15338" y="8340"/>
                      <a:pt x="15371" y="8396"/>
                    </a:cubicBezTo>
                    <a:cubicBezTo>
                      <a:pt x="15484" y="8453"/>
                      <a:pt x="15420" y="8667"/>
                      <a:pt x="15612" y="8708"/>
                    </a:cubicBezTo>
                    <a:cubicBezTo>
                      <a:pt x="15612" y="8636"/>
                      <a:pt x="15796" y="8495"/>
                      <a:pt x="15683" y="8495"/>
                    </a:cubicBezTo>
                    <a:cubicBezTo>
                      <a:pt x="15692" y="8437"/>
                      <a:pt x="15559" y="8180"/>
                      <a:pt x="15744" y="8216"/>
                    </a:cubicBezTo>
                    <a:cubicBezTo>
                      <a:pt x="15810" y="8229"/>
                      <a:pt x="15917" y="8234"/>
                      <a:pt x="15938" y="8313"/>
                    </a:cubicBezTo>
                    <a:cubicBezTo>
                      <a:pt x="15977" y="8469"/>
                      <a:pt x="15944" y="8555"/>
                      <a:pt x="16066" y="8665"/>
                    </a:cubicBezTo>
                    <a:cubicBezTo>
                      <a:pt x="16142" y="8819"/>
                      <a:pt x="16411" y="8648"/>
                      <a:pt x="16448" y="8722"/>
                    </a:cubicBezTo>
                    <a:cubicBezTo>
                      <a:pt x="16474" y="8722"/>
                      <a:pt x="16646" y="8794"/>
                      <a:pt x="16646" y="8736"/>
                    </a:cubicBezTo>
                    <a:cubicBezTo>
                      <a:pt x="16724" y="8711"/>
                      <a:pt x="16747" y="8694"/>
                      <a:pt x="16845" y="8694"/>
                    </a:cubicBezTo>
                    <a:cubicBezTo>
                      <a:pt x="16845" y="8792"/>
                      <a:pt x="16810" y="8918"/>
                      <a:pt x="16792" y="9001"/>
                    </a:cubicBezTo>
                    <a:cubicBezTo>
                      <a:pt x="16778" y="9068"/>
                      <a:pt x="16710" y="9131"/>
                      <a:pt x="16732" y="9218"/>
                    </a:cubicBezTo>
                    <a:cubicBezTo>
                      <a:pt x="16667" y="9218"/>
                      <a:pt x="16677" y="9303"/>
                      <a:pt x="16746" y="9303"/>
                    </a:cubicBezTo>
                    <a:cubicBezTo>
                      <a:pt x="16746" y="9434"/>
                      <a:pt x="16592" y="9413"/>
                      <a:pt x="16490" y="9402"/>
                    </a:cubicBezTo>
                    <a:cubicBezTo>
                      <a:pt x="16519" y="9500"/>
                      <a:pt x="16689" y="9710"/>
                      <a:pt x="16760" y="9757"/>
                    </a:cubicBezTo>
                    <a:cubicBezTo>
                      <a:pt x="16789" y="9843"/>
                      <a:pt x="16860" y="9994"/>
                      <a:pt x="16930" y="10040"/>
                    </a:cubicBezTo>
                    <a:cubicBezTo>
                      <a:pt x="16941" y="10105"/>
                      <a:pt x="17007" y="10284"/>
                      <a:pt x="17058" y="10309"/>
                    </a:cubicBezTo>
                    <a:cubicBezTo>
                      <a:pt x="17058" y="10407"/>
                      <a:pt x="17393" y="11032"/>
                      <a:pt x="17313" y="11032"/>
                    </a:cubicBezTo>
                    <a:cubicBezTo>
                      <a:pt x="17344" y="11084"/>
                      <a:pt x="17379" y="11107"/>
                      <a:pt x="17369" y="11160"/>
                    </a:cubicBezTo>
                    <a:cubicBezTo>
                      <a:pt x="17496" y="11160"/>
                      <a:pt x="17446" y="11471"/>
                      <a:pt x="17709" y="11471"/>
                    </a:cubicBezTo>
                    <a:cubicBezTo>
                      <a:pt x="17728" y="11433"/>
                      <a:pt x="17941" y="11358"/>
                      <a:pt x="17993" y="11358"/>
                    </a:cubicBezTo>
                    <a:cubicBezTo>
                      <a:pt x="18041" y="11263"/>
                      <a:pt x="18301" y="11188"/>
                      <a:pt x="18375" y="11188"/>
                    </a:cubicBezTo>
                    <a:cubicBezTo>
                      <a:pt x="18350" y="11111"/>
                      <a:pt x="18772" y="10928"/>
                      <a:pt x="18772" y="10890"/>
                    </a:cubicBezTo>
                    <a:cubicBezTo>
                      <a:pt x="18825" y="10871"/>
                      <a:pt x="18871" y="10761"/>
                      <a:pt x="18871" y="10699"/>
                    </a:cubicBezTo>
                    <a:cubicBezTo>
                      <a:pt x="18871" y="10603"/>
                      <a:pt x="18942" y="10596"/>
                      <a:pt x="18942" y="10522"/>
                    </a:cubicBezTo>
                    <a:cubicBezTo>
                      <a:pt x="19056" y="10446"/>
                      <a:pt x="19083" y="10254"/>
                      <a:pt x="18928" y="10210"/>
                    </a:cubicBezTo>
                    <a:cubicBezTo>
                      <a:pt x="18955" y="10373"/>
                      <a:pt x="18814" y="10287"/>
                      <a:pt x="18834" y="10243"/>
                    </a:cubicBezTo>
                    <a:cubicBezTo>
                      <a:pt x="18865" y="10178"/>
                      <a:pt x="18819" y="10152"/>
                      <a:pt x="18772" y="10097"/>
                    </a:cubicBezTo>
                    <a:cubicBezTo>
                      <a:pt x="18718" y="10070"/>
                      <a:pt x="18783" y="10009"/>
                      <a:pt x="18729" y="9969"/>
                    </a:cubicBezTo>
                    <a:cubicBezTo>
                      <a:pt x="18658" y="10146"/>
                      <a:pt x="18520" y="10224"/>
                      <a:pt x="18375" y="10224"/>
                    </a:cubicBezTo>
                    <a:cubicBezTo>
                      <a:pt x="18334" y="10107"/>
                      <a:pt x="18463" y="10258"/>
                      <a:pt x="18358" y="10097"/>
                    </a:cubicBezTo>
                    <a:cubicBezTo>
                      <a:pt x="18327" y="10050"/>
                      <a:pt x="18318" y="9998"/>
                      <a:pt x="18332" y="9941"/>
                    </a:cubicBezTo>
                    <a:cubicBezTo>
                      <a:pt x="18314" y="9941"/>
                      <a:pt x="18317" y="9936"/>
                      <a:pt x="18304" y="9926"/>
                    </a:cubicBezTo>
                    <a:cubicBezTo>
                      <a:pt x="18279" y="10077"/>
                      <a:pt x="18295" y="10097"/>
                      <a:pt x="18190" y="10097"/>
                    </a:cubicBezTo>
                    <a:cubicBezTo>
                      <a:pt x="18172" y="10045"/>
                      <a:pt x="18273" y="10019"/>
                      <a:pt x="18191" y="9939"/>
                    </a:cubicBezTo>
                    <a:cubicBezTo>
                      <a:pt x="18158" y="9908"/>
                      <a:pt x="18134" y="9823"/>
                      <a:pt x="18134" y="9785"/>
                    </a:cubicBezTo>
                    <a:cubicBezTo>
                      <a:pt x="18088" y="9754"/>
                      <a:pt x="17978" y="9575"/>
                      <a:pt x="18005" y="9526"/>
                    </a:cubicBezTo>
                    <a:cubicBezTo>
                      <a:pt x="18105" y="9345"/>
                      <a:pt x="18341" y="9758"/>
                      <a:pt x="18318" y="9827"/>
                    </a:cubicBezTo>
                    <a:cubicBezTo>
                      <a:pt x="18332" y="9822"/>
                      <a:pt x="18336" y="9827"/>
                      <a:pt x="18332" y="9841"/>
                    </a:cubicBezTo>
                    <a:cubicBezTo>
                      <a:pt x="18615" y="9756"/>
                      <a:pt x="18856" y="10026"/>
                      <a:pt x="19140" y="10026"/>
                    </a:cubicBezTo>
                    <a:cubicBezTo>
                      <a:pt x="19191" y="10047"/>
                      <a:pt x="19347" y="10079"/>
                      <a:pt x="19465" y="10072"/>
                    </a:cubicBezTo>
                    <a:cubicBezTo>
                      <a:pt x="19485" y="10312"/>
                      <a:pt x="19498" y="10554"/>
                      <a:pt x="19498" y="10799"/>
                    </a:cubicBezTo>
                    <a:cubicBezTo>
                      <a:pt x="19500" y="12687"/>
                      <a:pt x="18894" y="14433"/>
                      <a:pt x="17869" y="15860"/>
                    </a:cubicBezTo>
                    <a:close/>
                    <a:moveTo>
                      <a:pt x="16109" y="8099"/>
                    </a:moveTo>
                    <a:cubicBezTo>
                      <a:pt x="16087" y="7865"/>
                      <a:pt x="16229" y="7741"/>
                      <a:pt x="16321" y="7532"/>
                    </a:cubicBezTo>
                    <a:cubicBezTo>
                      <a:pt x="16482" y="7516"/>
                      <a:pt x="16539" y="7556"/>
                      <a:pt x="16534" y="7702"/>
                    </a:cubicBezTo>
                    <a:cubicBezTo>
                      <a:pt x="16648" y="7702"/>
                      <a:pt x="16556" y="7834"/>
                      <a:pt x="16708" y="7776"/>
                    </a:cubicBezTo>
                    <a:cubicBezTo>
                      <a:pt x="16745" y="7724"/>
                      <a:pt x="16796" y="7709"/>
                      <a:pt x="16860" y="7731"/>
                    </a:cubicBezTo>
                    <a:cubicBezTo>
                      <a:pt x="16959" y="7731"/>
                      <a:pt x="16986" y="7787"/>
                      <a:pt x="17059" y="7787"/>
                    </a:cubicBezTo>
                    <a:cubicBezTo>
                      <a:pt x="17129" y="7929"/>
                      <a:pt x="17351" y="7886"/>
                      <a:pt x="17342" y="8142"/>
                    </a:cubicBezTo>
                    <a:cubicBezTo>
                      <a:pt x="17504" y="8142"/>
                      <a:pt x="17200" y="8306"/>
                      <a:pt x="17200" y="8269"/>
                    </a:cubicBezTo>
                    <a:cubicBezTo>
                      <a:pt x="17019" y="8321"/>
                      <a:pt x="16979" y="8142"/>
                      <a:pt x="16902" y="8142"/>
                    </a:cubicBezTo>
                    <a:cubicBezTo>
                      <a:pt x="16902" y="8309"/>
                      <a:pt x="16808" y="8113"/>
                      <a:pt x="16789" y="8113"/>
                    </a:cubicBezTo>
                    <a:cubicBezTo>
                      <a:pt x="16789" y="8170"/>
                      <a:pt x="16242" y="8203"/>
                      <a:pt x="16151" y="8198"/>
                    </a:cubicBezTo>
                    <a:cubicBezTo>
                      <a:pt x="16164" y="8130"/>
                      <a:pt x="16176" y="8115"/>
                      <a:pt x="16109" y="80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19" name="Shape 1929"/>
              <p:cNvSpPr/>
              <p:nvPr/>
            </p:nvSpPr>
            <p:spPr>
              <a:xfrm>
                <a:off x="164377" y="77863"/>
                <a:ext cx="11897" cy="37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42" h="17263" extrusionOk="0">
                    <a:moveTo>
                      <a:pt x="19936" y="4186"/>
                    </a:moveTo>
                    <a:cubicBezTo>
                      <a:pt x="18293" y="6058"/>
                      <a:pt x="18766" y="9572"/>
                      <a:pt x="16483" y="7506"/>
                    </a:cubicBezTo>
                    <a:cubicBezTo>
                      <a:pt x="16483" y="-3197"/>
                      <a:pt x="15350" y="3479"/>
                      <a:pt x="11192" y="4910"/>
                    </a:cubicBezTo>
                    <a:cubicBezTo>
                      <a:pt x="10429" y="5139"/>
                      <a:pt x="5153" y="9537"/>
                      <a:pt x="5153" y="7506"/>
                    </a:cubicBezTo>
                    <a:cubicBezTo>
                      <a:pt x="5095" y="7506"/>
                      <a:pt x="5320" y="3196"/>
                      <a:pt x="5153" y="1660"/>
                    </a:cubicBezTo>
                    <a:cubicBezTo>
                      <a:pt x="4048" y="936"/>
                      <a:pt x="4819" y="1660"/>
                      <a:pt x="4819" y="0"/>
                    </a:cubicBezTo>
                    <a:cubicBezTo>
                      <a:pt x="4281" y="0"/>
                      <a:pt x="349" y="4186"/>
                      <a:pt x="349" y="4186"/>
                    </a:cubicBezTo>
                    <a:cubicBezTo>
                      <a:pt x="3714" y="4186"/>
                      <a:pt x="0" y="10915"/>
                      <a:pt x="0" y="13316"/>
                    </a:cubicBezTo>
                    <a:cubicBezTo>
                      <a:pt x="2602" y="14058"/>
                      <a:pt x="4339" y="16655"/>
                      <a:pt x="6519" y="16655"/>
                    </a:cubicBezTo>
                    <a:cubicBezTo>
                      <a:pt x="6519" y="18403"/>
                      <a:pt x="12450" y="15824"/>
                      <a:pt x="13235" y="15824"/>
                    </a:cubicBezTo>
                    <a:cubicBezTo>
                      <a:pt x="15778" y="15824"/>
                      <a:pt x="17406" y="14729"/>
                      <a:pt x="19412" y="11621"/>
                    </a:cubicBezTo>
                    <a:cubicBezTo>
                      <a:pt x="21600" y="8265"/>
                      <a:pt x="19936" y="8530"/>
                      <a:pt x="19936" y="41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0" name="Shape 1930"/>
              <p:cNvSpPr/>
              <p:nvPr/>
            </p:nvSpPr>
            <p:spPr>
              <a:xfrm>
                <a:off x="190331" y="90840"/>
                <a:ext cx="9734" cy="124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0" h="21462" extrusionOk="0">
                    <a:moveTo>
                      <a:pt x="1686" y="9330"/>
                    </a:moveTo>
                    <a:cubicBezTo>
                      <a:pt x="5928" y="9330"/>
                      <a:pt x="6975" y="10452"/>
                      <a:pt x="7228" y="14183"/>
                    </a:cubicBezTo>
                    <a:cubicBezTo>
                      <a:pt x="12256" y="15539"/>
                      <a:pt x="3834" y="15223"/>
                      <a:pt x="3392" y="15223"/>
                    </a:cubicBezTo>
                    <a:cubicBezTo>
                      <a:pt x="3320" y="16960"/>
                      <a:pt x="269" y="20457"/>
                      <a:pt x="4177" y="19489"/>
                    </a:cubicBezTo>
                    <a:cubicBezTo>
                      <a:pt x="7020" y="18785"/>
                      <a:pt x="7634" y="18947"/>
                      <a:pt x="7652" y="21461"/>
                    </a:cubicBezTo>
                    <a:cubicBezTo>
                      <a:pt x="11425" y="21461"/>
                      <a:pt x="16724" y="21600"/>
                      <a:pt x="18746" y="18346"/>
                    </a:cubicBezTo>
                    <a:cubicBezTo>
                      <a:pt x="20777" y="18346"/>
                      <a:pt x="20939" y="16755"/>
                      <a:pt x="18746" y="16264"/>
                    </a:cubicBezTo>
                    <a:cubicBezTo>
                      <a:pt x="18746" y="18089"/>
                      <a:pt x="18854" y="18001"/>
                      <a:pt x="16606" y="18001"/>
                    </a:cubicBezTo>
                    <a:cubicBezTo>
                      <a:pt x="17428" y="14256"/>
                      <a:pt x="16841" y="11075"/>
                      <a:pt x="12770" y="11075"/>
                    </a:cubicBezTo>
                    <a:cubicBezTo>
                      <a:pt x="13429" y="9477"/>
                      <a:pt x="11732" y="8238"/>
                      <a:pt x="10080" y="7183"/>
                    </a:cubicBezTo>
                    <a:cubicBezTo>
                      <a:pt x="6966" y="5197"/>
                      <a:pt x="10153" y="4742"/>
                      <a:pt x="10640" y="2419"/>
                    </a:cubicBezTo>
                    <a:cubicBezTo>
                      <a:pt x="8338" y="2880"/>
                      <a:pt x="8275" y="4471"/>
                      <a:pt x="5098" y="4500"/>
                    </a:cubicBezTo>
                    <a:cubicBezTo>
                      <a:pt x="5098" y="3951"/>
                      <a:pt x="5784" y="2265"/>
                      <a:pt x="5215" y="2082"/>
                    </a:cubicBezTo>
                    <a:cubicBezTo>
                      <a:pt x="5973" y="2074"/>
                      <a:pt x="8988" y="0"/>
                      <a:pt x="5531" y="0"/>
                    </a:cubicBezTo>
                    <a:cubicBezTo>
                      <a:pt x="4033" y="4486"/>
                      <a:pt x="-661" y="88"/>
                      <a:pt x="79" y="4200"/>
                    </a:cubicBezTo>
                    <a:cubicBezTo>
                      <a:pt x="594" y="6970"/>
                      <a:pt x="1686" y="6780"/>
                      <a:pt x="1686" y="933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1" name="Shape 1931"/>
              <p:cNvSpPr/>
              <p:nvPr/>
            </p:nvSpPr>
            <p:spPr>
              <a:xfrm>
                <a:off x="181680" y="95165"/>
                <a:ext cx="4867" cy="59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938" h="19489" extrusionOk="0">
                    <a:moveTo>
                      <a:pt x="1447" y="19489"/>
                    </a:moveTo>
                    <a:cubicBezTo>
                      <a:pt x="10460" y="19334"/>
                      <a:pt x="12771" y="13571"/>
                      <a:pt x="15260" y="5681"/>
                    </a:cubicBezTo>
                    <a:cubicBezTo>
                      <a:pt x="17711" y="-2111"/>
                      <a:pt x="12911" y="1905"/>
                      <a:pt x="10498" y="2201"/>
                    </a:cubicBezTo>
                    <a:cubicBezTo>
                      <a:pt x="8430" y="3342"/>
                      <a:pt x="6949" y="-1688"/>
                      <a:pt x="6043" y="608"/>
                    </a:cubicBezTo>
                    <a:cubicBezTo>
                      <a:pt x="5264" y="2567"/>
                      <a:pt x="6668" y="4864"/>
                      <a:pt x="8673" y="4864"/>
                    </a:cubicBezTo>
                    <a:cubicBezTo>
                      <a:pt x="8149" y="6540"/>
                      <a:pt x="-3889" y="8499"/>
                      <a:pt x="2047" y="10190"/>
                    </a:cubicBezTo>
                    <a:cubicBezTo>
                      <a:pt x="1320" y="14008"/>
                      <a:pt x="-1795" y="15896"/>
                      <a:pt x="1447" y="1948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2" name="Shape 1932"/>
              <p:cNvSpPr/>
              <p:nvPr/>
            </p:nvSpPr>
            <p:spPr>
              <a:xfrm>
                <a:off x="189285" y="102500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3851" extrusionOk="0">
                    <a:moveTo>
                      <a:pt x="0" y="4834"/>
                    </a:moveTo>
                    <a:cubicBezTo>
                      <a:pt x="3511" y="21600"/>
                      <a:pt x="21600" y="12034"/>
                      <a:pt x="21600" y="0"/>
                    </a:cubicBezTo>
                    <a:cubicBezTo>
                      <a:pt x="15647" y="0"/>
                      <a:pt x="9617" y="0"/>
                      <a:pt x="3511" y="0"/>
                    </a:cubicBezTo>
                    <a:cubicBezTo>
                      <a:pt x="4732" y="4834"/>
                      <a:pt x="3435" y="6480"/>
                      <a:pt x="0" y="48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3" name="Shape 1933"/>
              <p:cNvSpPr/>
              <p:nvPr/>
            </p:nvSpPr>
            <p:spPr>
              <a:xfrm>
                <a:off x="128995" y="107096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4954" y="20491"/>
                      <a:pt x="21600" y="16184"/>
                      <a:pt x="21600" y="0"/>
                    </a:cubicBezTo>
                    <a:cubicBezTo>
                      <a:pt x="7849" y="9201"/>
                      <a:pt x="3208" y="6526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4" name="Shape 1934"/>
              <p:cNvSpPr/>
              <p:nvPr/>
            </p:nvSpPr>
            <p:spPr>
              <a:xfrm>
                <a:off x="202532" y="11628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5151" h="21600" extrusionOk="0">
                    <a:moveTo>
                      <a:pt x="10724" y="0"/>
                    </a:moveTo>
                    <a:cubicBezTo>
                      <a:pt x="11899" y="6522"/>
                      <a:pt x="8375" y="7809"/>
                      <a:pt x="0" y="3905"/>
                    </a:cubicBezTo>
                    <a:cubicBezTo>
                      <a:pt x="3373" y="13417"/>
                      <a:pt x="1667" y="15535"/>
                      <a:pt x="7124" y="21600"/>
                    </a:cubicBezTo>
                    <a:cubicBezTo>
                      <a:pt x="9284" y="12503"/>
                      <a:pt x="21600" y="3905"/>
                      <a:pt x="1072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5" name="Shape 1935"/>
              <p:cNvSpPr/>
              <p:nvPr/>
            </p:nvSpPr>
            <p:spPr>
              <a:xfrm>
                <a:off x="202532" y="11655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4681" h="18108" extrusionOk="0">
                    <a:moveTo>
                      <a:pt x="10298" y="0"/>
                    </a:moveTo>
                    <a:cubicBezTo>
                      <a:pt x="10298" y="7291"/>
                      <a:pt x="8417" y="10676"/>
                      <a:pt x="5725" y="2364"/>
                    </a:cubicBezTo>
                    <a:cubicBezTo>
                      <a:pt x="-3356" y="2364"/>
                      <a:pt x="1087" y="12243"/>
                      <a:pt x="1087" y="17618"/>
                    </a:cubicBezTo>
                    <a:cubicBezTo>
                      <a:pt x="18244" y="21600"/>
                      <a:pt x="16493" y="0"/>
                      <a:pt x="1029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6" name="Shape 1936"/>
              <p:cNvSpPr/>
              <p:nvPr/>
            </p:nvSpPr>
            <p:spPr>
              <a:xfrm>
                <a:off x="211960" y="124669"/>
                <a:ext cx="378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9393" extrusionOk="0">
                    <a:moveTo>
                      <a:pt x="21600" y="0"/>
                    </a:moveTo>
                    <a:cubicBezTo>
                      <a:pt x="15130" y="2920"/>
                      <a:pt x="18136" y="5863"/>
                      <a:pt x="9453" y="3062"/>
                    </a:cubicBezTo>
                    <a:cubicBezTo>
                      <a:pt x="5701" y="1875"/>
                      <a:pt x="1732" y="-3323"/>
                      <a:pt x="0" y="3371"/>
                    </a:cubicBezTo>
                    <a:cubicBezTo>
                      <a:pt x="11016" y="4439"/>
                      <a:pt x="21600" y="18277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7" name="Shape 1937"/>
              <p:cNvSpPr/>
              <p:nvPr/>
            </p:nvSpPr>
            <p:spPr>
              <a:xfrm>
                <a:off x="173029" y="125448"/>
                <a:ext cx="89759" cy="120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7" h="21336" extrusionOk="0">
                    <a:moveTo>
                      <a:pt x="19567" y="7931"/>
                    </a:moveTo>
                    <a:cubicBezTo>
                      <a:pt x="19048" y="7904"/>
                      <a:pt x="19448" y="7845"/>
                      <a:pt x="19422" y="7719"/>
                    </a:cubicBezTo>
                    <a:cubicBezTo>
                      <a:pt x="19025" y="7719"/>
                      <a:pt x="18300" y="6676"/>
                      <a:pt x="18300" y="6418"/>
                    </a:cubicBezTo>
                    <a:cubicBezTo>
                      <a:pt x="18154" y="6364"/>
                      <a:pt x="18030" y="5984"/>
                      <a:pt x="18056" y="5984"/>
                    </a:cubicBezTo>
                    <a:cubicBezTo>
                      <a:pt x="17943" y="5729"/>
                      <a:pt x="17483" y="5519"/>
                      <a:pt x="17666" y="5262"/>
                    </a:cubicBezTo>
                    <a:cubicBezTo>
                      <a:pt x="17237" y="5072"/>
                      <a:pt x="16781" y="4416"/>
                      <a:pt x="16643" y="4106"/>
                    </a:cubicBezTo>
                    <a:cubicBezTo>
                      <a:pt x="16386" y="3964"/>
                      <a:pt x="16203" y="3565"/>
                      <a:pt x="16203" y="3348"/>
                    </a:cubicBezTo>
                    <a:cubicBezTo>
                      <a:pt x="15909" y="3348"/>
                      <a:pt x="15513" y="2695"/>
                      <a:pt x="15570" y="2445"/>
                    </a:cubicBezTo>
                    <a:cubicBezTo>
                      <a:pt x="15293" y="2445"/>
                      <a:pt x="15220" y="2082"/>
                      <a:pt x="14935" y="2082"/>
                    </a:cubicBezTo>
                    <a:cubicBezTo>
                      <a:pt x="15075" y="1777"/>
                      <a:pt x="13120" y="1748"/>
                      <a:pt x="12791" y="1721"/>
                    </a:cubicBezTo>
                    <a:cubicBezTo>
                      <a:pt x="12847" y="1475"/>
                      <a:pt x="12591" y="1324"/>
                      <a:pt x="12302" y="1324"/>
                    </a:cubicBezTo>
                    <a:cubicBezTo>
                      <a:pt x="12302" y="1706"/>
                      <a:pt x="11199" y="1748"/>
                      <a:pt x="10824" y="1733"/>
                    </a:cubicBezTo>
                    <a:cubicBezTo>
                      <a:pt x="10554" y="1724"/>
                      <a:pt x="9962" y="1667"/>
                      <a:pt x="9962" y="1432"/>
                    </a:cubicBezTo>
                    <a:cubicBezTo>
                      <a:pt x="9775" y="1397"/>
                      <a:pt x="9512" y="1432"/>
                      <a:pt x="9230" y="1432"/>
                    </a:cubicBezTo>
                    <a:cubicBezTo>
                      <a:pt x="9295" y="1188"/>
                      <a:pt x="8622" y="87"/>
                      <a:pt x="8255" y="22"/>
                    </a:cubicBezTo>
                    <a:cubicBezTo>
                      <a:pt x="8255" y="58"/>
                      <a:pt x="8255" y="96"/>
                      <a:pt x="8255" y="132"/>
                    </a:cubicBezTo>
                    <a:cubicBezTo>
                      <a:pt x="7980" y="165"/>
                      <a:pt x="6254" y="-152"/>
                      <a:pt x="6254" y="96"/>
                    </a:cubicBezTo>
                    <a:cubicBezTo>
                      <a:pt x="6047" y="96"/>
                      <a:pt x="5172" y="326"/>
                      <a:pt x="5035" y="529"/>
                    </a:cubicBezTo>
                    <a:cubicBezTo>
                      <a:pt x="4952" y="529"/>
                      <a:pt x="4156" y="817"/>
                      <a:pt x="4156" y="601"/>
                    </a:cubicBezTo>
                    <a:cubicBezTo>
                      <a:pt x="3956" y="601"/>
                      <a:pt x="3715" y="678"/>
                      <a:pt x="3619" y="817"/>
                    </a:cubicBezTo>
                    <a:cubicBezTo>
                      <a:pt x="3402" y="817"/>
                      <a:pt x="3172" y="1103"/>
                      <a:pt x="3035" y="1215"/>
                    </a:cubicBezTo>
                    <a:cubicBezTo>
                      <a:pt x="2658" y="1182"/>
                      <a:pt x="2928" y="1003"/>
                      <a:pt x="2548" y="1396"/>
                    </a:cubicBezTo>
                    <a:cubicBezTo>
                      <a:pt x="2548" y="1525"/>
                      <a:pt x="2261" y="2081"/>
                      <a:pt x="2207" y="2081"/>
                    </a:cubicBezTo>
                    <a:cubicBezTo>
                      <a:pt x="2328" y="2171"/>
                      <a:pt x="2324" y="2220"/>
                      <a:pt x="2207" y="2335"/>
                    </a:cubicBezTo>
                    <a:cubicBezTo>
                      <a:pt x="1938" y="2494"/>
                      <a:pt x="1785" y="2817"/>
                      <a:pt x="1524" y="2913"/>
                    </a:cubicBezTo>
                    <a:cubicBezTo>
                      <a:pt x="1250" y="3250"/>
                      <a:pt x="1191" y="2890"/>
                      <a:pt x="986" y="3269"/>
                    </a:cubicBezTo>
                    <a:cubicBezTo>
                      <a:pt x="875" y="3480"/>
                      <a:pt x="721" y="3638"/>
                      <a:pt x="602" y="3808"/>
                    </a:cubicBezTo>
                    <a:cubicBezTo>
                      <a:pt x="225" y="4344"/>
                      <a:pt x="207" y="4578"/>
                      <a:pt x="207" y="5081"/>
                    </a:cubicBezTo>
                    <a:cubicBezTo>
                      <a:pt x="207" y="5260"/>
                      <a:pt x="-50" y="5426"/>
                      <a:pt x="9" y="5578"/>
                    </a:cubicBezTo>
                    <a:cubicBezTo>
                      <a:pt x="89" y="5782"/>
                      <a:pt x="253" y="6208"/>
                      <a:pt x="207" y="6345"/>
                    </a:cubicBezTo>
                    <a:cubicBezTo>
                      <a:pt x="20" y="6345"/>
                      <a:pt x="-83" y="6832"/>
                      <a:pt x="258" y="6959"/>
                    </a:cubicBezTo>
                    <a:cubicBezTo>
                      <a:pt x="258" y="7279"/>
                      <a:pt x="886" y="8246"/>
                      <a:pt x="1279" y="8440"/>
                    </a:cubicBezTo>
                    <a:cubicBezTo>
                      <a:pt x="1279" y="8705"/>
                      <a:pt x="1993" y="9271"/>
                      <a:pt x="2352" y="9271"/>
                    </a:cubicBezTo>
                    <a:cubicBezTo>
                      <a:pt x="2491" y="9476"/>
                      <a:pt x="3961" y="9781"/>
                      <a:pt x="3961" y="9524"/>
                    </a:cubicBezTo>
                    <a:cubicBezTo>
                      <a:pt x="4560" y="9524"/>
                      <a:pt x="6671" y="9237"/>
                      <a:pt x="6986" y="9705"/>
                    </a:cubicBezTo>
                    <a:cubicBezTo>
                      <a:pt x="7519" y="9705"/>
                      <a:pt x="7714" y="9638"/>
                      <a:pt x="8206" y="9813"/>
                    </a:cubicBezTo>
                    <a:cubicBezTo>
                      <a:pt x="8271" y="10083"/>
                      <a:pt x="8170" y="10898"/>
                      <a:pt x="7914" y="11114"/>
                    </a:cubicBezTo>
                    <a:cubicBezTo>
                      <a:pt x="7914" y="11477"/>
                      <a:pt x="8059" y="11859"/>
                      <a:pt x="8450" y="12053"/>
                    </a:cubicBezTo>
                    <a:cubicBezTo>
                      <a:pt x="8479" y="12141"/>
                      <a:pt x="8758" y="12486"/>
                      <a:pt x="8841" y="12486"/>
                    </a:cubicBezTo>
                    <a:cubicBezTo>
                      <a:pt x="8993" y="12942"/>
                      <a:pt x="9163" y="13337"/>
                      <a:pt x="9049" y="13983"/>
                    </a:cubicBezTo>
                    <a:cubicBezTo>
                      <a:pt x="8944" y="14571"/>
                      <a:pt x="8694" y="14920"/>
                      <a:pt x="8694" y="15448"/>
                    </a:cubicBezTo>
                    <a:cubicBezTo>
                      <a:pt x="8545" y="15448"/>
                      <a:pt x="8841" y="16459"/>
                      <a:pt x="8986" y="16459"/>
                    </a:cubicBezTo>
                    <a:cubicBezTo>
                      <a:pt x="8986" y="16919"/>
                      <a:pt x="9475" y="17333"/>
                      <a:pt x="9475" y="17832"/>
                    </a:cubicBezTo>
                    <a:cubicBezTo>
                      <a:pt x="9504" y="17832"/>
                      <a:pt x="9670" y="18303"/>
                      <a:pt x="9670" y="18446"/>
                    </a:cubicBezTo>
                    <a:cubicBezTo>
                      <a:pt x="9519" y="18446"/>
                      <a:pt x="10450" y="19829"/>
                      <a:pt x="10450" y="19928"/>
                    </a:cubicBezTo>
                    <a:cubicBezTo>
                      <a:pt x="10616" y="19928"/>
                      <a:pt x="10640" y="20397"/>
                      <a:pt x="10790" y="20397"/>
                    </a:cubicBezTo>
                    <a:cubicBezTo>
                      <a:pt x="10816" y="20709"/>
                      <a:pt x="10985" y="20998"/>
                      <a:pt x="10985" y="21228"/>
                    </a:cubicBezTo>
                    <a:cubicBezTo>
                      <a:pt x="11180" y="21448"/>
                      <a:pt x="11986" y="21264"/>
                      <a:pt x="12301" y="21264"/>
                    </a:cubicBezTo>
                    <a:cubicBezTo>
                      <a:pt x="12301" y="21180"/>
                      <a:pt x="13771" y="20975"/>
                      <a:pt x="13958" y="20975"/>
                    </a:cubicBezTo>
                    <a:cubicBezTo>
                      <a:pt x="14057" y="20878"/>
                      <a:pt x="14690" y="20216"/>
                      <a:pt x="14690" y="20216"/>
                    </a:cubicBezTo>
                    <a:cubicBezTo>
                      <a:pt x="14690" y="19882"/>
                      <a:pt x="15601" y="19238"/>
                      <a:pt x="15959" y="19059"/>
                    </a:cubicBezTo>
                    <a:cubicBezTo>
                      <a:pt x="15959" y="19006"/>
                      <a:pt x="16404" y="18192"/>
                      <a:pt x="16349" y="18192"/>
                    </a:cubicBezTo>
                    <a:cubicBezTo>
                      <a:pt x="16349" y="17624"/>
                      <a:pt x="16544" y="17250"/>
                      <a:pt x="16544" y="16748"/>
                    </a:cubicBezTo>
                    <a:cubicBezTo>
                      <a:pt x="16688" y="16748"/>
                      <a:pt x="16830" y="16278"/>
                      <a:pt x="17128" y="16278"/>
                    </a:cubicBezTo>
                    <a:cubicBezTo>
                      <a:pt x="17212" y="16155"/>
                      <a:pt x="17450" y="16107"/>
                      <a:pt x="17616" y="16024"/>
                    </a:cubicBezTo>
                    <a:cubicBezTo>
                      <a:pt x="17616" y="15713"/>
                      <a:pt x="17957" y="15476"/>
                      <a:pt x="17957" y="15087"/>
                    </a:cubicBezTo>
                    <a:cubicBezTo>
                      <a:pt x="18179" y="15087"/>
                      <a:pt x="17812" y="13876"/>
                      <a:pt x="17812" y="13749"/>
                    </a:cubicBezTo>
                    <a:cubicBezTo>
                      <a:pt x="17382" y="13749"/>
                      <a:pt x="17713" y="12307"/>
                      <a:pt x="17713" y="12124"/>
                    </a:cubicBezTo>
                    <a:cubicBezTo>
                      <a:pt x="17437" y="12124"/>
                      <a:pt x="18620" y="11148"/>
                      <a:pt x="18598" y="11208"/>
                    </a:cubicBezTo>
                    <a:cubicBezTo>
                      <a:pt x="18681" y="10953"/>
                      <a:pt x="19316" y="10604"/>
                      <a:pt x="19526" y="10404"/>
                    </a:cubicBezTo>
                    <a:cubicBezTo>
                      <a:pt x="19713" y="10224"/>
                      <a:pt x="20347" y="9878"/>
                      <a:pt x="20347" y="9667"/>
                    </a:cubicBezTo>
                    <a:cubicBezTo>
                      <a:pt x="20620" y="9565"/>
                      <a:pt x="20654" y="9375"/>
                      <a:pt x="20882" y="9269"/>
                    </a:cubicBezTo>
                    <a:cubicBezTo>
                      <a:pt x="20882" y="9177"/>
                      <a:pt x="20727" y="8909"/>
                      <a:pt x="21077" y="8909"/>
                    </a:cubicBezTo>
                    <a:cubicBezTo>
                      <a:pt x="20989" y="8446"/>
                      <a:pt x="21517" y="8183"/>
                      <a:pt x="21517" y="7716"/>
                    </a:cubicBezTo>
                    <a:cubicBezTo>
                      <a:pt x="21101" y="7817"/>
                      <a:pt x="20526" y="7861"/>
                      <a:pt x="20102" y="7861"/>
                    </a:cubicBezTo>
                    <a:cubicBezTo>
                      <a:pt x="20104" y="7926"/>
                      <a:pt x="19637" y="7935"/>
                      <a:pt x="19567" y="793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8" name="Shape 1938"/>
              <p:cNvSpPr/>
              <p:nvPr/>
            </p:nvSpPr>
            <p:spPr>
              <a:xfrm>
                <a:off x="98715" y="146027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989" h="15334" extrusionOk="0">
                    <a:moveTo>
                      <a:pt x="5730" y="2266"/>
                    </a:moveTo>
                    <a:cubicBezTo>
                      <a:pt x="4165" y="1591"/>
                      <a:pt x="2498" y="771"/>
                      <a:pt x="900" y="0"/>
                    </a:cubicBezTo>
                    <a:cubicBezTo>
                      <a:pt x="-4611" y="21600"/>
                      <a:pt x="16989" y="17743"/>
                      <a:pt x="16989" y="4629"/>
                    </a:cubicBezTo>
                    <a:cubicBezTo>
                      <a:pt x="12159" y="7955"/>
                      <a:pt x="7839" y="13596"/>
                      <a:pt x="5730" y="22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29" name="Shape 1939"/>
              <p:cNvSpPr/>
              <p:nvPr/>
            </p:nvSpPr>
            <p:spPr>
              <a:xfrm>
                <a:off x="103817" y="147074"/>
                <a:ext cx="8652" cy="4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9" h="20935" extrusionOk="0">
                    <a:moveTo>
                      <a:pt x="5636" y="0"/>
                    </a:moveTo>
                    <a:cubicBezTo>
                      <a:pt x="4287" y="4948"/>
                      <a:pt x="2148" y="3040"/>
                      <a:pt x="0" y="2842"/>
                    </a:cubicBezTo>
                    <a:cubicBezTo>
                      <a:pt x="1313" y="7114"/>
                      <a:pt x="5600" y="11307"/>
                      <a:pt x="7812" y="11307"/>
                    </a:cubicBezTo>
                    <a:cubicBezTo>
                      <a:pt x="9253" y="17507"/>
                      <a:pt x="13604" y="21600"/>
                      <a:pt x="17047" y="20845"/>
                    </a:cubicBezTo>
                    <a:cubicBezTo>
                      <a:pt x="21600" y="19871"/>
                      <a:pt x="16872" y="12618"/>
                      <a:pt x="16055" y="9439"/>
                    </a:cubicBezTo>
                    <a:cubicBezTo>
                      <a:pt x="11622" y="9439"/>
                      <a:pt x="11135" y="1212"/>
                      <a:pt x="56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0" name="Shape 1940"/>
              <p:cNvSpPr/>
              <p:nvPr/>
            </p:nvSpPr>
            <p:spPr>
              <a:xfrm>
                <a:off x="112468" y="155219"/>
                <a:ext cx="8112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826" extrusionOk="0">
                    <a:moveTo>
                      <a:pt x="15657" y="0"/>
                    </a:moveTo>
                    <a:cubicBezTo>
                      <a:pt x="14560" y="9831"/>
                      <a:pt x="15657" y="658"/>
                      <a:pt x="15657" y="8204"/>
                    </a:cubicBezTo>
                    <a:cubicBezTo>
                      <a:pt x="11646" y="8446"/>
                      <a:pt x="8331" y="1662"/>
                      <a:pt x="5406" y="1662"/>
                    </a:cubicBezTo>
                    <a:cubicBezTo>
                      <a:pt x="6331" y="6612"/>
                      <a:pt x="7554" y="10212"/>
                      <a:pt x="7554" y="14712"/>
                    </a:cubicBezTo>
                    <a:cubicBezTo>
                      <a:pt x="4789" y="18069"/>
                      <a:pt x="2686" y="14712"/>
                      <a:pt x="0" y="14712"/>
                    </a:cubicBezTo>
                    <a:cubicBezTo>
                      <a:pt x="1006" y="20735"/>
                      <a:pt x="8309" y="21600"/>
                      <a:pt x="9189" y="16442"/>
                    </a:cubicBezTo>
                    <a:cubicBezTo>
                      <a:pt x="15417" y="16442"/>
                      <a:pt x="15680" y="16027"/>
                      <a:pt x="21600" y="18000"/>
                    </a:cubicBezTo>
                    <a:cubicBezTo>
                      <a:pt x="21406" y="13015"/>
                      <a:pt x="17349" y="1315"/>
                      <a:pt x="1565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1" name="Shape 1941"/>
              <p:cNvSpPr/>
              <p:nvPr/>
            </p:nvSpPr>
            <p:spPr>
              <a:xfrm>
                <a:off x="107096" y="154679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603" h="17442" extrusionOk="0">
                    <a:moveTo>
                      <a:pt x="1543" y="0"/>
                    </a:moveTo>
                    <a:cubicBezTo>
                      <a:pt x="-4492" y="21600"/>
                      <a:pt x="8577" y="17040"/>
                      <a:pt x="16563" y="17040"/>
                    </a:cubicBezTo>
                    <a:cubicBezTo>
                      <a:pt x="17108" y="7620"/>
                      <a:pt x="12116" y="1920"/>
                      <a:pt x="154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2" name="Shape 1942"/>
              <p:cNvSpPr/>
              <p:nvPr/>
            </p:nvSpPr>
            <p:spPr>
              <a:xfrm>
                <a:off x="107096" y="154679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2742" extrusionOk="0">
                    <a:moveTo>
                      <a:pt x="0" y="12742"/>
                    </a:moveTo>
                    <a:cubicBezTo>
                      <a:pt x="7251" y="11994"/>
                      <a:pt x="14425" y="11339"/>
                      <a:pt x="21600" y="10545"/>
                    </a:cubicBezTo>
                    <a:cubicBezTo>
                      <a:pt x="17860" y="-8858"/>
                      <a:pt x="2137" y="2550"/>
                      <a:pt x="0" y="127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3" name="Shape 1943"/>
              <p:cNvSpPr/>
              <p:nvPr/>
            </p:nvSpPr>
            <p:spPr>
              <a:xfrm>
                <a:off x="124399" y="15440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162" h="13638" extrusionOk="0">
                    <a:moveTo>
                      <a:pt x="1582" y="0"/>
                    </a:moveTo>
                    <a:cubicBezTo>
                      <a:pt x="-4374" y="21600"/>
                      <a:pt x="7735" y="11073"/>
                      <a:pt x="17161" y="11073"/>
                    </a:cubicBezTo>
                    <a:cubicBezTo>
                      <a:pt x="17226" y="3353"/>
                      <a:pt x="8782" y="0"/>
                      <a:pt x="15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4" name="Shape 1944"/>
              <p:cNvSpPr/>
              <p:nvPr/>
            </p:nvSpPr>
            <p:spPr>
              <a:xfrm>
                <a:off x="119803" y="154408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cubicBezTo>
                      <a:pt x="0" y="7500"/>
                      <a:pt x="0" y="14250"/>
                      <a:pt x="0" y="21600"/>
                    </a:cubicBezTo>
                    <a:cubicBezTo>
                      <a:pt x="8975" y="18750"/>
                      <a:pt x="12777" y="14250"/>
                      <a:pt x="21600" y="14250"/>
                    </a:cubicBezTo>
                    <a:cubicBezTo>
                      <a:pt x="21600" y="5100"/>
                      <a:pt x="9279" y="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5" name="Shape 1945"/>
              <p:cNvSpPr/>
              <p:nvPr/>
            </p:nvSpPr>
            <p:spPr>
              <a:xfrm>
                <a:off x="115477" y="163060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17923" y="21600"/>
                      <a:pt x="17234" y="20571"/>
                      <a:pt x="21600" y="5371"/>
                    </a:cubicBezTo>
                    <a:cubicBezTo>
                      <a:pt x="16200" y="3429"/>
                      <a:pt x="10915" y="1714"/>
                      <a:pt x="5285" y="0"/>
                    </a:cubicBezTo>
                    <a:cubicBezTo>
                      <a:pt x="3447" y="7200"/>
                      <a:pt x="1838" y="14400"/>
                      <a:pt x="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36" name="Shape 1946"/>
              <p:cNvSpPr/>
              <p:nvPr/>
            </p:nvSpPr>
            <p:spPr>
              <a:xfrm>
                <a:off x="258226" y="206587"/>
                <a:ext cx="3176" cy="3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557" h="18344" extrusionOk="0">
                    <a:moveTo>
                      <a:pt x="0" y="16234"/>
                    </a:moveTo>
                    <a:cubicBezTo>
                      <a:pt x="21600" y="21600"/>
                      <a:pt x="17408" y="16922"/>
                      <a:pt x="13033" y="0"/>
                    </a:cubicBezTo>
                    <a:cubicBezTo>
                      <a:pt x="2734" y="5916"/>
                      <a:pt x="0" y="4471"/>
                      <a:pt x="0" y="1623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43" name="Shape 1957"/>
            <p:cNvSpPr/>
            <p:nvPr/>
          </p:nvSpPr>
          <p:spPr>
            <a:xfrm>
              <a:off x="877" y="2063"/>
              <a:ext cx="2536" cy="1453"/>
            </a:xfrm>
            <a:prstGeom prst="round2Diag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3200">
                  <a:ln>
                    <a:solidFill/>
                  </a:ln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3200" b="0" i="0" u="none" strike="noStrike" kern="0" cap="none" spc="0" normalizeH="0" baseline="0" noProof="0">
                <a:ln>
                  <a:solid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44" name="Shape 1958"/>
            <p:cNvSpPr/>
            <p:nvPr/>
          </p:nvSpPr>
          <p:spPr>
            <a:xfrm>
              <a:off x="877" y="2446"/>
              <a:ext cx="2535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kumimoji="0" lang="zh-CN" altLang="zh-CN" sz="2800" b="0" i="0" u="none" strike="noStrike" kern="0" cap="none" spc="-11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华文楷体" panose="02010600040101010101" charset="-122"/>
                  <a:ea typeface="华文楷体" panose="02010600040101010101" charset="-122"/>
                  <a:cs typeface="Roboto Condensed" panose="02000000000000000000"/>
                  <a:sym typeface="Roboto Condensed" panose="02000000000000000000"/>
                </a:rPr>
                <a:t>新知导入</a:t>
              </a:r>
              <a:endParaRPr kumimoji="0" lang="zh-CN" altLang="zh-CN" sz="2800" b="0" i="0" u="none" strike="noStrike" kern="0" cap="none" spc="-1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46" name="Shape 1960"/>
            <p:cNvSpPr/>
            <p:nvPr/>
          </p:nvSpPr>
          <p:spPr>
            <a:xfrm>
              <a:off x="153" y="1733"/>
              <a:ext cx="976" cy="10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21B4CB"/>
            </a:solidFill>
            <a:ln w="317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47" name="Shape 1961"/>
            <p:cNvSpPr/>
            <p:nvPr/>
          </p:nvSpPr>
          <p:spPr>
            <a:xfrm>
              <a:off x="3413" y="2751"/>
              <a:ext cx="421" cy="115"/>
            </a:xfrm>
            <a:prstGeom prst="line">
              <a:avLst/>
            </a:prstGeom>
            <a:solidFill>
              <a:srgbClr val="A5C067"/>
            </a:solidFill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Calibri" panose="020F0502020204030204"/>
                <a:sym typeface="Helvetica"/>
              </a:endParaRPr>
            </a:p>
          </p:txBody>
        </p:sp>
        <p:sp>
          <p:nvSpPr>
            <p:cNvPr id="48" name="Shape 1962"/>
            <p:cNvSpPr/>
            <p:nvPr/>
          </p:nvSpPr>
          <p:spPr>
            <a:xfrm>
              <a:off x="503" y="2062"/>
              <a:ext cx="300" cy="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华文楷体" panose="02010600040101010101" charset="-122"/>
                <a:ea typeface="华文楷体" panose="02010600040101010101" charset="-122"/>
                <a:cs typeface="Calibri" panose="020F0502020204030204"/>
                <a:sym typeface="Calibri" panose="020F0502020204030204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7330" y="1814"/>
              <a:ext cx="1007" cy="1003"/>
              <a:chOff x="7330" y="1942"/>
              <a:chExt cx="1007" cy="1003"/>
            </a:xfrm>
          </p:grpSpPr>
          <p:sp>
            <p:nvSpPr>
              <p:cNvPr id="53" name="Shape 1967"/>
              <p:cNvSpPr/>
              <p:nvPr/>
            </p:nvSpPr>
            <p:spPr>
              <a:xfrm>
                <a:off x="7330" y="1942"/>
                <a:ext cx="1007" cy="10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3"/>
                    </a:moveTo>
                    <a:cubicBezTo>
                      <a:pt x="0" y="4839"/>
                      <a:pt x="4832" y="0"/>
                      <a:pt x="10797" y="0"/>
                    </a:cubicBezTo>
                    <a:cubicBezTo>
                      <a:pt x="16761" y="0"/>
                      <a:pt x="21600" y="4839"/>
                      <a:pt x="21600" y="10803"/>
                    </a:cubicBezTo>
                    <a:cubicBezTo>
                      <a:pt x="21600" y="16768"/>
                      <a:pt x="16761" y="21600"/>
                      <a:pt x="10797" y="21600"/>
                    </a:cubicBezTo>
                    <a:cubicBezTo>
                      <a:pt x="4832" y="21600"/>
                      <a:pt x="0" y="16768"/>
                      <a:pt x="0" y="10803"/>
                    </a:cubicBezTo>
                    <a:close/>
                  </a:path>
                </a:pathLst>
              </a:custGeom>
              <a:solidFill>
                <a:srgbClr val="21B4CB"/>
              </a:solidFill>
              <a:ln w="31750" cap="flat">
                <a:solidFill>
                  <a:schemeClr val="bg1"/>
                </a:solidFill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>
                    <a:solidFill>
                      <a:srgbClr val="595959"/>
                    </a:solidFill>
                    <a:uFill>
                      <a:solidFill>
                        <a:srgbClr val="595959"/>
                      </a:solidFill>
                    </a:uFill>
                    <a:latin typeface="Roboto Condensed" panose="02000000000000000000"/>
                    <a:ea typeface="Roboto Condensed" panose="02000000000000000000"/>
                    <a:cs typeface="Roboto Condensed" panose="02000000000000000000"/>
                    <a:sym typeface="Roboto Condensed" panose="02000000000000000000"/>
                  </a:defRPr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595959"/>
                    </a:solidFill>
                  </a:uFill>
                  <a:latin typeface="华文楷体" panose="02010600040101010101" charset="-122"/>
                  <a:ea typeface="华文楷体" panose="02010600040101010101" charset="-122"/>
                  <a:cs typeface="Roboto Condensed" panose="02000000000000000000"/>
                  <a:sym typeface="Roboto Condensed" panose="02000000000000000000"/>
                </a:endParaRPr>
              </a:p>
            </p:txBody>
          </p:sp>
          <p:grpSp>
            <p:nvGrpSpPr>
              <p:cNvPr id="55" name="Group 1972"/>
              <p:cNvGrpSpPr/>
              <p:nvPr/>
            </p:nvGrpSpPr>
            <p:grpSpPr>
              <a:xfrm>
                <a:off x="7681" y="2184"/>
                <a:ext cx="406" cy="367"/>
                <a:chOff x="0" y="0"/>
                <a:chExt cx="285250" cy="251442"/>
              </a:xfrm>
            </p:grpSpPr>
            <p:sp>
              <p:nvSpPr>
                <p:cNvPr id="56" name="Shape 1969"/>
                <p:cNvSpPr/>
                <p:nvPr/>
              </p:nvSpPr>
              <p:spPr>
                <a:xfrm>
                  <a:off x="-1" y="47516"/>
                  <a:ext cx="203328" cy="20392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899" y="18001"/>
                      </a:moveTo>
                      <a:cubicBezTo>
                        <a:pt x="18899" y="18497"/>
                        <a:pt x="18495" y="18900"/>
                        <a:pt x="17998" y="18900"/>
                      </a:cubicBezTo>
                      <a:lnTo>
                        <a:pt x="3601" y="18900"/>
                      </a:lnTo>
                      <a:cubicBezTo>
                        <a:pt x="3105" y="18900"/>
                        <a:pt x="2701" y="18497"/>
                        <a:pt x="2701" y="18001"/>
                      </a:cubicBezTo>
                      <a:lnTo>
                        <a:pt x="2701" y="3598"/>
                      </a:lnTo>
                      <a:cubicBezTo>
                        <a:pt x="2701" y="3102"/>
                        <a:pt x="3105" y="2698"/>
                        <a:pt x="3601" y="2698"/>
                      </a:cubicBezTo>
                      <a:lnTo>
                        <a:pt x="16077" y="2698"/>
                      </a:lnTo>
                      <a:lnTo>
                        <a:pt x="18707" y="70"/>
                      </a:lnTo>
                      <a:cubicBezTo>
                        <a:pt x="18478" y="25"/>
                        <a:pt x="18241" y="0"/>
                        <a:pt x="17998" y="0"/>
                      </a:cubicBezTo>
                      <a:lnTo>
                        <a:pt x="3601" y="0"/>
                      </a:lnTo>
                      <a:cubicBezTo>
                        <a:pt x="1612" y="0"/>
                        <a:pt x="0" y="1611"/>
                        <a:pt x="0" y="3598"/>
                      </a:cubicBezTo>
                      <a:lnTo>
                        <a:pt x="0" y="18001"/>
                      </a:lnTo>
                      <a:cubicBezTo>
                        <a:pt x="0" y="19989"/>
                        <a:pt x="1612" y="21600"/>
                        <a:pt x="3601" y="21600"/>
                      </a:cubicBezTo>
                      <a:lnTo>
                        <a:pt x="17998" y="21600"/>
                      </a:lnTo>
                      <a:cubicBezTo>
                        <a:pt x="19987" y="21600"/>
                        <a:pt x="21600" y="19989"/>
                        <a:pt x="21600" y="18001"/>
                      </a:cubicBezTo>
                      <a:lnTo>
                        <a:pt x="21600" y="10014"/>
                      </a:lnTo>
                      <a:lnTo>
                        <a:pt x="18899" y="12712"/>
                      </a:lnTo>
                      <a:lnTo>
                        <a:pt x="18899" y="18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>
                      <a:solidFill/>
                    </a:uFill>
                    <a:latin typeface="华文楷体" panose="02010600040101010101" charset="-122"/>
                    <a:ea typeface="华文楷体" panose="02010600040101010101" charset="-122"/>
                    <a:cs typeface="Calibri" panose="020F0502020204030204"/>
                    <a:sym typeface="Calibri" panose="020F0502020204030204"/>
                  </a:endParaRPr>
                </a:p>
              </p:txBody>
            </p:sp>
            <p:sp>
              <p:nvSpPr>
                <p:cNvPr id="57" name="Shape 1970"/>
                <p:cNvSpPr/>
                <p:nvPr/>
              </p:nvSpPr>
              <p:spPr>
                <a:xfrm>
                  <a:off x="86858" y="39597"/>
                  <a:ext cx="163353" cy="16383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4818"/>
                      </a:moveTo>
                      <a:lnTo>
                        <a:pt x="16780" y="0"/>
                      </a:lnTo>
                      <a:lnTo>
                        <a:pt x="2322" y="14460"/>
                      </a:lnTo>
                      <a:lnTo>
                        <a:pt x="2320" y="14460"/>
                      </a:lnTo>
                      <a:lnTo>
                        <a:pt x="2320" y="14462"/>
                      </a:lnTo>
                      <a:lnTo>
                        <a:pt x="2319" y="14462"/>
                      </a:lnTo>
                      <a:lnTo>
                        <a:pt x="2320" y="14462"/>
                      </a:lnTo>
                      <a:lnTo>
                        <a:pt x="0" y="21600"/>
                      </a:lnTo>
                      <a:lnTo>
                        <a:pt x="7138" y="19281"/>
                      </a:lnTo>
                      <a:lnTo>
                        <a:pt x="7140" y="19281"/>
                      </a:lnTo>
                      <a:lnTo>
                        <a:pt x="7140" y="19279"/>
                      </a:lnTo>
                      <a:lnTo>
                        <a:pt x="21600" y="4818"/>
                      </a:lnTo>
                      <a:close/>
                      <a:moveTo>
                        <a:pt x="5635" y="15238"/>
                      </a:moveTo>
                      <a:lnTo>
                        <a:pt x="4840" y="14443"/>
                      </a:lnTo>
                      <a:lnTo>
                        <a:pt x="16793" y="2490"/>
                      </a:lnTo>
                      <a:lnTo>
                        <a:pt x="17587" y="3283"/>
                      </a:lnTo>
                      <a:lnTo>
                        <a:pt x="5635" y="152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>
                      <a:solidFill/>
                    </a:uFill>
                    <a:latin typeface="华文楷体" panose="02010600040101010101" charset="-122"/>
                    <a:ea typeface="华文楷体" panose="02010600040101010101" charset="-122"/>
                    <a:cs typeface="Calibri" panose="020F0502020204030204"/>
                    <a:sym typeface="Calibri" panose="020F0502020204030204"/>
                  </a:endParaRPr>
                </a:p>
              </p:txBody>
            </p:sp>
            <p:sp>
              <p:nvSpPr>
                <p:cNvPr id="58" name="Shape 1971"/>
                <p:cNvSpPr/>
                <p:nvPr/>
              </p:nvSpPr>
              <p:spPr>
                <a:xfrm>
                  <a:off x="225041" y="-1"/>
                  <a:ext cx="60210" cy="603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3026" y="21600"/>
                      </a:moveTo>
                      <a:lnTo>
                        <a:pt x="0" y="8574"/>
                      </a:lnTo>
                      <a:lnTo>
                        <a:pt x="8574" y="0"/>
                      </a:lnTo>
                      <a:lnTo>
                        <a:pt x="21600" y="13026"/>
                      </a:lnTo>
                      <a:lnTo>
                        <a:pt x="13026" y="216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>
                      <a:solidFill/>
                    </a:uFill>
                    <a:latin typeface="华文楷体" panose="02010600040101010101" charset="-122"/>
                    <a:ea typeface="华文楷体" panose="02010600040101010101" charset="-122"/>
                    <a:cs typeface="Calibri" panose="020F0502020204030204"/>
                    <a:sym typeface="Calibri" panose="020F0502020204030204"/>
                  </a:endParaRPr>
                </a:p>
              </p:txBody>
            </p:sp>
          </p:grpSp>
        </p:grpSp>
        <p:sp>
          <p:nvSpPr>
            <p:cNvPr id="37" name="Shape 1958"/>
            <p:cNvSpPr/>
            <p:nvPr/>
          </p:nvSpPr>
          <p:spPr>
            <a:xfrm>
              <a:off x="7970" y="2533"/>
              <a:ext cx="2535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kumimoji="0" lang="zh-CN" altLang="en-US" sz="2800" b="0" i="0" u="none" strike="noStrike" kern="0" cap="none" spc="-11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华文楷体" panose="02010600040101010101" charset="-122"/>
                  <a:ea typeface="华文楷体" panose="02010600040101010101" charset="-122"/>
                  <a:cs typeface="Roboto Condensed" panose="02000000000000000000"/>
                  <a:sym typeface="Roboto Condensed" panose="02000000000000000000"/>
                </a:rPr>
                <a:t>知识应用</a:t>
              </a:r>
              <a:endParaRPr kumimoji="0" lang="zh-CN" altLang="en-US" sz="2800" b="0" i="0" u="none" strike="noStrike" kern="0" cap="none" spc="-1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sp>
          <p:nvSpPr>
            <p:cNvPr id="38" name="Shape 1961"/>
            <p:cNvSpPr/>
            <p:nvPr/>
          </p:nvSpPr>
          <p:spPr>
            <a:xfrm>
              <a:off x="10732" y="2838"/>
              <a:ext cx="421" cy="115"/>
            </a:xfrm>
            <a:prstGeom prst="line">
              <a:avLst/>
            </a:prstGeom>
            <a:solidFill>
              <a:srgbClr val="A5C067"/>
            </a:solidFill>
            <a:ln w="15875" cap="rnd">
              <a:solidFill>
                <a:schemeClr val="tx2">
                  <a:lumMod val="60000"/>
                  <a:lumOff val="40000"/>
                </a:schemeClr>
              </a:solidFill>
              <a:prstDash val="sysDot"/>
              <a:round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">
                  <a:uFillTx/>
                  <a:latin typeface="+mj-lt"/>
                  <a:ea typeface="+mj-ea"/>
                  <a:cs typeface="+mj-cs"/>
                  <a:sym typeface="Helvetica"/>
                </a:defRPr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Calibri" panose="020F0502020204030204"/>
                <a:sym typeface="Helvetica"/>
              </a:endParaRPr>
            </a:p>
          </p:txBody>
        </p:sp>
        <p:sp>
          <p:nvSpPr>
            <p:cNvPr id="66" name="Shape 1952"/>
            <p:cNvSpPr/>
            <p:nvPr/>
          </p:nvSpPr>
          <p:spPr>
            <a:xfrm>
              <a:off x="11007" y="1732"/>
              <a:ext cx="895" cy="8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21B4CB"/>
            </a:solidFill>
            <a:ln w="3175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 panose="02000000000000000000"/>
                  <a:ea typeface="Roboto Condensed" panose="02000000000000000000"/>
                  <a:cs typeface="Roboto Condensed" panose="02000000000000000000"/>
                  <a:sym typeface="Roboto Condensed" panose="02000000000000000000"/>
                </a:defRPr>
              </a:pPr>
              <a:endParaRPr kern="0">
                <a:solidFill>
                  <a:schemeClr val="bg1"/>
                </a:solidFill>
                <a:uFill>
                  <a:solidFill>
                    <a:srgbClr val="595959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  <p:grpSp>
          <p:nvGrpSpPr>
            <p:cNvPr id="67" name="Group 1955"/>
            <p:cNvGrpSpPr/>
            <p:nvPr/>
          </p:nvGrpSpPr>
          <p:grpSpPr>
            <a:xfrm>
              <a:off x="11174" y="1942"/>
              <a:ext cx="512" cy="455"/>
              <a:chOff x="0" y="0"/>
              <a:chExt cx="285249" cy="253556"/>
            </a:xfrm>
          </p:grpSpPr>
          <p:sp>
            <p:nvSpPr>
              <p:cNvPr id="68" name="Shape 1953"/>
              <p:cNvSpPr/>
              <p:nvPr/>
            </p:nvSpPr>
            <p:spPr>
              <a:xfrm>
                <a:off x="-1" y="-1"/>
                <a:ext cx="285251" cy="253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936" y="0"/>
                    </a:moveTo>
                    <a:cubicBezTo>
                      <a:pt x="6599" y="0"/>
                      <a:pt x="2272" y="4836"/>
                      <a:pt x="2272" y="10800"/>
                    </a:cubicBezTo>
                    <a:cubicBezTo>
                      <a:pt x="2272" y="10815"/>
                      <a:pt x="2273" y="10840"/>
                      <a:pt x="2273" y="10861"/>
                    </a:cubicBezTo>
                    <a:lnTo>
                      <a:pt x="0" y="10861"/>
                    </a:lnTo>
                    <a:lnTo>
                      <a:pt x="3616" y="14894"/>
                    </a:lnTo>
                    <a:lnTo>
                      <a:pt x="7238" y="10861"/>
                    </a:lnTo>
                    <a:lnTo>
                      <a:pt x="4958" y="10861"/>
                    </a:lnTo>
                    <a:cubicBezTo>
                      <a:pt x="4958" y="10860"/>
                      <a:pt x="4958" y="10859"/>
                      <a:pt x="4958" y="10858"/>
                    </a:cubicBezTo>
                    <a:cubicBezTo>
                      <a:pt x="4958" y="10838"/>
                      <a:pt x="4957" y="10814"/>
                      <a:pt x="4957" y="10800"/>
                    </a:cubicBezTo>
                    <a:cubicBezTo>
                      <a:pt x="4957" y="6499"/>
                      <a:pt x="8088" y="3000"/>
                      <a:pt x="11936" y="3000"/>
                    </a:cubicBezTo>
                    <a:cubicBezTo>
                      <a:pt x="15785" y="3000"/>
                      <a:pt x="18916" y="6499"/>
                      <a:pt x="18916" y="10800"/>
                    </a:cubicBezTo>
                    <a:cubicBezTo>
                      <a:pt x="18916" y="15101"/>
                      <a:pt x="15785" y="18600"/>
                      <a:pt x="11936" y="18600"/>
                    </a:cubicBezTo>
                    <a:cubicBezTo>
                      <a:pt x="9601" y="18600"/>
                      <a:pt x="7530" y="17309"/>
                      <a:pt x="6263" y="15335"/>
                    </a:cubicBezTo>
                    <a:lnTo>
                      <a:pt x="5132" y="16594"/>
                    </a:lnTo>
                    <a:lnTo>
                      <a:pt x="4341" y="17474"/>
                    </a:lnTo>
                    <a:cubicBezTo>
                      <a:pt x="6111" y="19986"/>
                      <a:pt x="8854" y="21600"/>
                      <a:pt x="11936" y="21600"/>
                    </a:cubicBezTo>
                    <a:cubicBezTo>
                      <a:pt x="17274" y="21600"/>
                      <a:pt x="21600" y="16765"/>
                      <a:pt x="21600" y="10800"/>
                    </a:cubicBezTo>
                    <a:cubicBezTo>
                      <a:pt x="21600" y="4836"/>
                      <a:pt x="17273" y="0"/>
                      <a:pt x="1193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57200"/>
                <a:endParaRPr kern="0">
                  <a:solidFill>
                    <a:schemeClr val="bg1"/>
                  </a:solidFill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  <p:sp>
            <p:nvSpPr>
              <p:cNvPr id="69" name="Shape 1954"/>
              <p:cNvSpPr/>
              <p:nvPr/>
            </p:nvSpPr>
            <p:spPr>
              <a:xfrm>
                <a:off x="150548" y="63019"/>
                <a:ext cx="66361" cy="1053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14168"/>
                    </a:lnTo>
                    <a:lnTo>
                      <a:pt x="32" y="14168"/>
                    </a:lnTo>
                    <a:lnTo>
                      <a:pt x="18924" y="21600"/>
                    </a:lnTo>
                    <a:lnTo>
                      <a:pt x="21600" y="18903"/>
                    </a:lnTo>
                    <a:lnTo>
                      <a:pt x="5054" y="12394"/>
                    </a:lnTo>
                    <a:lnTo>
                      <a:pt x="50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57200"/>
                <a:endParaRPr kern="0">
                  <a:solidFill>
                    <a:schemeClr val="bg1"/>
                  </a:solidFill>
                  <a:uFill>
                    <a:solidFill/>
                  </a:uFill>
                  <a:latin typeface="华文楷体" panose="02010600040101010101" charset="-122"/>
                  <a:ea typeface="华文楷体" panose="02010600040101010101" charset="-122"/>
                  <a:cs typeface="Calibri" panose="020F0502020204030204"/>
                  <a:sym typeface="Calibri" panose="020F0502020204030204"/>
                </a:endParaRPr>
              </a:p>
            </p:txBody>
          </p:sp>
        </p:grpSp>
        <p:sp>
          <p:nvSpPr>
            <p:cNvPr id="71" name="Shape 1958"/>
            <p:cNvSpPr/>
            <p:nvPr/>
          </p:nvSpPr>
          <p:spPr>
            <a:xfrm>
              <a:off x="11334" y="2507"/>
              <a:ext cx="2535" cy="1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>
                  <a:uFillTx/>
                </a:defRPr>
              </a:pPr>
              <a:r>
                <a:rPr lang="zh-CN" altLang="zh-CN" sz="2800" kern="0" spc="-11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>
                      <a:srgbClr val="FFFFFF"/>
                    </a:solidFill>
                  </a:uFill>
                  <a:latin typeface="华文楷体" panose="02010600040101010101" charset="-122"/>
                  <a:ea typeface="华文楷体" panose="02010600040101010101" charset="-122"/>
                  <a:cs typeface="Roboto Condensed" panose="02000000000000000000"/>
                  <a:sym typeface="Roboto Condensed" panose="02000000000000000000"/>
                </a:rPr>
                <a:t>随堂练习</a:t>
              </a:r>
              <a:endParaRPr kumimoji="0" lang="zh-CN" altLang="zh-CN" sz="2800" b="0" i="0" u="none" strike="noStrike" kern="0" cap="none" spc="-11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>
                    <a:srgbClr val="FFFFFF"/>
                  </a:solidFill>
                </a:uFill>
                <a:latin typeface="华文楷体" panose="02010600040101010101" charset="-122"/>
                <a:ea typeface="华文楷体" panose="02010600040101010101" charset="-122"/>
                <a:cs typeface="Roboto Condensed" panose="02000000000000000000"/>
                <a:sym typeface="Roboto Condensed" panose="0200000000000000000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563880" y="135255"/>
            <a:ext cx="1668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随堂练习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6430" y="694849"/>
            <a:ext cx="3129915" cy="602456"/>
            <a:chOff x="660" y="1446"/>
            <a:chExt cx="4929" cy="1265"/>
          </a:xfrm>
        </p:grpSpPr>
        <p:grpSp>
          <p:nvGrpSpPr>
            <p:cNvPr id="8" name="组合 7"/>
            <p:cNvGrpSpPr/>
            <p:nvPr/>
          </p:nvGrpSpPr>
          <p:grpSpPr>
            <a:xfrm>
              <a:off x="660" y="1446"/>
              <a:ext cx="1349" cy="1265"/>
              <a:chOff x="7393" y="2450"/>
              <a:chExt cx="1349" cy="1265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" cstate="email"/>
              <a:srcRect l="-107" t="-1662"/>
              <a:stretch>
                <a:fillRect/>
              </a:stretch>
            </p:blipFill>
            <p:spPr>
              <a:xfrm>
                <a:off x="7393" y="2450"/>
                <a:ext cx="1349" cy="1265"/>
              </a:xfrm>
              <a:prstGeom prst="hear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7803" y="2746"/>
                <a:ext cx="533" cy="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endParaRPr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1269" name="Text Box 9"/>
            <p:cNvSpPr txBox="1"/>
            <p:nvPr/>
          </p:nvSpPr>
          <p:spPr>
            <a:xfrm>
              <a:off x="2009" y="1839"/>
              <a:ext cx="3580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量一量，填一填。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23925" y="1743554"/>
            <a:ext cx="2668270" cy="1202533"/>
            <a:chOff x="1455" y="3661"/>
            <a:chExt cx="4202" cy="252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 rot="5400000">
              <a:off x="3183" y="1933"/>
              <a:ext cx="745" cy="420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1455" y="5346"/>
              <a:ext cx="4158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大约（    ）支长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44444" y="1227298"/>
            <a:ext cx="2915285" cy="1852138"/>
            <a:chOff x="7944" y="2577"/>
            <a:chExt cx="4591" cy="388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>
            <a:xfrm>
              <a:off x="7944" y="2577"/>
              <a:ext cx="4591" cy="2562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8183" y="5626"/>
              <a:ext cx="4158" cy="8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 algn="l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大约（    ）支长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3880" y="135255"/>
            <a:ext cx="1668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随堂练习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89285" y="733426"/>
            <a:ext cx="6115685" cy="602456"/>
            <a:chOff x="660" y="1446"/>
            <a:chExt cx="9631" cy="1265"/>
          </a:xfrm>
        </p:grpSpPr>
        <p:grpSp>
          <p:nvGrpSpPr>
            <p:cNvPr id="4" name="组合 3"/>
            <p:cNvGrpSpPr/>
            <p:nvPr/>
          </p:nvGrpSpPr>
          <p:grpSpPr>
            <a:xfrm>
              <a:off x="660" y="1446"/>
              <a:ext cx="1349" cy="1265"/>
              <a:chOff x="7393" y="2450"/>
              <a:chExt cx="1349" cy="1265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1" cstate="email"/>
              <a:srcRect l="-107" t="-1662"/>
              <a:stretch>
                <a:fillRect/>
              </a:stretch>
            </p:blipFill>
            <p:spPr>
              <a:xfrm>
                <a:off x="7393" y="2450"/>
                <a:ext cx="1349" cy="1265"/>
              </a:xfrm>
              <a:prstGeom prst="heart">
                <a:avLst/>
              </a:prstGeom>
            </p:spPr>
          </p:pic>
          <p:sp>
            <p:nvSpPr>
              <p:cNvPr id="7" name="文本框 6"/>
              <p:cNvSpPr txBox="1"/>
              <p:nvPr/>
            </p:nvSpPr>
            <p:spPr>
              <a:xfrm>
                <a:off x="7803" y="2746"/>
                <a:ext cx="533" cy="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4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endParaRPr lang="en-US" altLang="zh-CN" sz="2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sp>
          <p:nvSpPr>
            <p:cNvPr id="11269" name="Text Box 9"/>
            <p:cNvSpPr txBox="1"/>
            <p:nvPr/>
          </p:nvSpPr>
          <p:spPr>
            <a:xfrm>
              <a:off x="2009" y="1839"/>
              <a:ext cx="8282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拿一根绳子，量出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1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米，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2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</a:t>
              </a:r>
              <a:r>
                <a:rPr lang="en-US" altLang="zh-CN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……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给大家看。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30715" y="1851672"/>
            <a:ext cx="3162935" cy="21778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739140" y="131445"/>
            <a:ext cx="1668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课堂小结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7677150" y="1734027"/>
            <a:ext cx="1031240" cy="199596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552705" y="1127760"/>
            <a:ext cx="5434965" cy="442674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 eaLnBrk="0" hangingPunct="0"/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cs typeface="楷体_GB2312" panose="02010609030101010101" pitchFamily="49" charset="-122"/>
                <a:sym typeface="+mn-ea"/>
              </a:rPr>
              <a:t>同学们，通过今天的学习，你有什么收获？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cs typeface="楷体_GB2312" panose="02010609030101010101" pitchFamily="49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01730" y="2408874"/>
            <a:ext cx="992505" cy="152495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2567940" y="2799398"/>
            <a:ext cx="3186430" cy="46991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我</a:t>
            </a:r>
            <a:r>
              <a:rPr 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知道了</a:t>
            </a:r>
            <a:r>
              <a:rPr lang="en-US" altLang="zh-CN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……</a:t>
            </a:r>
            <a:endParaRPr lang="en-US" altLang="zh-CN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24560" y="105251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新知导入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4830" y="695327"/>
            <a:ext cx="2199640" cy="728663"/>
            <a:chOff x="858" y="1460"/>
            <a:chExt cx="3464" cy="1530"/>
          </a:xfrm>
        </p:grpSpPr>
        <p:sp>
          <p:nvSpPr>
            <p:cNvPr id="5" name="文本框 4"/>
            <p:cNvSpPr txBox="1"/>
            <p:nvPr/>
          </p:nvSpPr>
          <p:spPr>
            <a:xfrm>
              <a:off x="2299" y="1830"/>
              <a:ext cx="2023" cy="1054"/>
            </a:xfrm>
            <a:prstGeom prst="snip1Rect">
              <a:avLst/>
            </a:prstGeom>
            <a:noFill/>
            <a:ln w="31750" cmpd="dbl">
              <a:solidFill>
                <a:schemeClr val="tx2">
                  <a:lumMod val="60000"/>
                  <a:lumOff val="40000"/>
                </a:schemeClr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 dirty="0">
                  <a:latin typeface="华文楷体" panose="02010600040101010101" charset="-122"/>
                  <a:ea typeface="华文楷体" panose="02010600040101010101" charset="-122"/>
                  <a:sym typeface="+mn-ea"/>
                </a:rPr>
                <a:t>试一试</a:t>
              </a:r>
              <a:endParaRPr lang="zh-CN" altLang="en-US" sz="2400" b="1" dirty="0">
                <a:latin typeface="华文楷体" panose="02010600040101010101" charset="-122"/>
                <a:ea typeface="华文楷体" panose="02010600040101010101" charset="-122"/>
                <a:sym typeface="+mn-ea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858" y="1460"/>
              <a:ext cx="1480" cy="1530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60175" y="2015014"/>
            <a:ext cx="1483995" cy="111299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737235" y="1538288"/>
            <a:ext cx="593090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谁愿意来量一量黑板的长？比一比，看谁量得快！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75635" y="2241235"/>
            <a:ext cx="5076190" cy="2346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24560" y="105251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新知导入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44830" y="695327"/>
            <a:ext cx="2199640" cy="728663"/>
            <a:chOff x="858" y="1460"/>
            <a:chExt cx="3464" cy="1530"/>
          </a:xfrm>
        </p:grpSpPr>
        <p:sp>
          <p:nvSpPr>
            <p:cNvPr id="5" name="文本框 4"/>
            <p:cNvSpPr txBox="1"/>
            <p:nvPr/>
          </p:nvSpPr>
          <p:spPr>
            <a:xfrm>
              <a:off x="2299" y="1830"/>
              <a:ext cx="2023" cy="1054"/>
            </a:xfrm>
            <a:prstGeom prst="snip1Rect">
              <a:avLst/>
            </a:prstGeom>
            <a:noFill/>
            <a:ln w="31750" cmpd="dbl">
              <a:solidFill>
                <a:schemeClr val="tx2">
                  <a:lumMod val="60000"/>
                  <a:lumOff val="40000"/>
                </a:schemeClr>
              </a:solidFill>
              <a:prstDash val="lgDash"/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 b="1">
                  <a:latin typeface="华文楷体" panose="02010600040101010101" charset="-122"/>
                  <a:ea typeface="华文楷体" panose="02010600040101010101" charset="-122"/>
                  <a:sym typeface="+mn-ea"/>
                </a:rPr>
                <a:t>试一试</a:t>
              </a:r>
              <a:endParaRPr lang="zh-CN" altLang="en-US" sz="2400" b="1">
                <a:latin typeface="华文楷体" panose="02010600040101010101" charset="-122"/>
                <a:ea typeface="华文楷体" panose="02010600040101010101" charset="-122"/>
                <a:sym typeface="+mn-ea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858" y="1460"/>
              <a:ext cx="1480" cy="1530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27020" y="1193961"/>
            <a:ext cx="5076190" cy="214264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22305" y="3336609"/>
            <a:ext cx="992505" cy="1524953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614810" y="3336608"/>
            <a:ext cx="3007995" cy="46991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我是这样量的，用直尺量。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5898520" y="3099913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5160646" y="3092769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flipH="1">
            <a:off x="3726820" y="3092769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>
            <a:off x="3018795" y="3099913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4444370" y="3092769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7369813" y="3080387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6661788" y="3087531"/>
            <a:ext cx="9525" cy="8858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flipH="1">
            <a:off x="7997190" y="2965611"/>
            <a:ext cx="1031240" cy="199596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985385" y="3432334"/>
            <a:ext cx="2659380" cy="46991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用米尺试试吧！</a:t>
            </a:r>
            <a:endParaRPr lang="zh-CN" altLang="en-US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60175" y="2015014"/>
            <a:ext cx="1483995" cy="1112996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800100" y="1520667"/>
            <a:ext cx="593090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拿一把米尺，在你的身上找一找，有没有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米。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pic>
        <p:nvPicPr>
          <p:cNvPr id="6154" name="图片 8222" descr="米尺实物图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55930" y="2327434"/>
            <a:ext cx="5832475" cy="29646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14" name="圆角矩形标注 8213"/>
          <p:cNvSpPr/>
          <p:nvPr/>
        </p:nvSpPr>
        <p:spPr>
          <a:xfrm>
            <a:off x="4405630" y="3127775"/>
            <a:ext cx="2808288" cy="919401"/>
          </a:xfrm>
          <a:prstGeom prst="wedgeRoundRectCallout">
            <a:avLst>
              <a:gd name="adj1" fmla="val 59667"/>
              <a:gd name="adj2" fmla="val -35690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从地面到我的脖子，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长度大约是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米。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8225" name="图片 8224" descr="未标题-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710805" y="2909890"/>
            <a:ext cx="1174750" cy="167401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15" name="圆角矩形标注 8214"/>
          <p:cNvSpPr/>
          <p:nvPr/>
        </p:nvSpPr>
        <p:spPr>
          <a:xfrm>
            <a:off x="1951360" y="3912396"/>
            <a:ext cx="3095625" cy="919401"/>
          </a:xfrm>
          <a:prstGeom prst="wedgeRoundRectCallout">
            <a:avLst>
              <a:gd name="adj1" fmla="val -58000"/>
              <a:gd name="adj2" fmla="val -43287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我两只胳膊打开的长度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大约是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rPr>
              <a:t>米。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pic>
        <p:nvPicPr>
          <p:cNvPr id="8224" name="图片 8223" descr="未标题-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2568" y="3127772"/>
            <a:ext cx="1854200" cy="1694259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" name="组合 29"/>
          <p:cNvGrpSpPr/>
          <p:nvPr/>
        </p:nvGrpSpPr>
        <p:grpSpPr>
          <a:xfrm>
            <a:off x="480060" y="750095"/>
            <a:ext cx="2040890" cy="609600"/>
            <a:chOff x="881" y="2916"/>
            <a:chExt cx="3214" cy="1280"/>
          </a:xfrm>
        </p:grpSpPr>
        <p:sp>
          <p:nvSpPr>
            <p:cNvPr id="5" name="文本框 4"/>
            <p:cNvSpPr txBox="1"/>
            <p:nvPr/>
          </p:nvSpPr>
          <p:spPr>
            <a:xfrm>
              <a:off x="1388" y="2916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想一想：</a:t>
              </a:r>
              <a:endParaRPr lang="zh-CN" altLang="en-US" sz="2400" dirty="0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>
            <a:xfrm>
              <a:off x="881" y="2942"/>
              <a:ext cx="943" cy="931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8214" grpId="0" bldLvl="0" animBg="1"/>
      <p:bldP spid="821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课程讲授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8194" name="图片 10317" descr="小女孩"/>
          <p:cNvPicPr>
            <a:picLocks noChangeAspect="1"/>
          </p:cNvPicPr>
          <p:nvPr/>
        </p:nvPicPr>
        <p:blipFill>
          <a:blip r:embed="rId1" cstate="email"/>
          <a:srcRect b="-1389"/>
          <a:stretch>
            <a:fillRect/>
          </a:stretch>
        </p:blipFill>
        <p:spPr>
          <a:xfrm>
            <a:off x="-132411" y="1337786"/>
            <a:ext cx="4782820" cy="3657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22" name="图片 10321" descr="放大的尺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96520" y="2354105"/>
            <a:ext cx="1903095" cy="16249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7282815" y="1237774"/>
            <a:ext cx="1672590" cy="323897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389755" y="915832"/>
            <a:ext cx="3202940" cy="1328023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我们一起来数一数：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2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3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4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5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6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，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7，8，9，10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。这是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厘米。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07535" y="2182654"/>
            <a:ext cx="3202940" cy="1736646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继续数：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974080" y="2243140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2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02705" y="2243140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3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926580" y="2243140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4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518660" y="2588421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5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37455" y="2588421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6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630545" y="2588421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7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152515" y="2588421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8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712585" y="2588421"/>
            <a:ext cx="59984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9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,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572639" y="2933703"/>
            <a:ext cx="870751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10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0。</a:t>
            </a:r>
            <a:endParaRPr lang="en-US" altLang="zh-CN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69155" y="3703797"/>
            <a:ext cx="3202940" cy="510778"/>
          </a:xfrm>
          <a:prstGeom prst="wedgeRoundRectCallou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米＝</a:t>
            </a:r>
            <a:r>
              <a:rPr lang="en-US" altLang="zh-CN" sz="2000" b="1" dirty="0">
                <a:solidFill>
                  <a:srgbClr val="FF0000"/>
                </a:solidFill>
                <a:latin typeface="Arial" panose="020B0604020202020204" pitchFamily="34" charset="0"/>
                <a:ea typeface="楷体_GB2312" panose="02010609030101010101" pitchFamily="49" charset="-122"/>
                <a:sym typeface="+mn-ea"/>
              </a:rPr>
              <a:t>100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6890" y="606749"/>
            <a:ext cx="2040890" cy="609601"/>
            <a:chOff x="801" y="2824"/>
            <a:chExt cx="3214" cy="1280"/>
          </a:xfrm>
        </p:grpSpPr>
        <p:sp>
          <p:nvSpPr>
            <p:cNvPr id="11" name="文本框 10"/>
            <p:cNvSpPr txBox="1"/>
            <p:nvPr/>
          </p:nvSpPr>
          <p:spPr>
            <a:xfrm>
              <a:off x="1308" y="2824"/>
              <a:ext cx="2707" cy="1280"/>
            </a:xfrm>
            <a:prstGeom prst="rect">
              <a:avLst/>
            </a:prstGeom>
            <a:noFill/>
            <a:ln w="28575" cmpd="thickThin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pPr indent="266700">
                <a:lnSpc>
                  <a:spcPct val="140000"/>
                </a:lnSpc>
              </a:pPr>
              <a:r>
                <a:rPr lang="zh-CN" altLang="en-US" sz="2400" dirty="0">
                  <a:solidFill>
                    <a:schemeClr val="tx2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做一做：</a:t>
              </a:r>
              <a:endParaRPr lang="zh-CN" altLang="en-US" sz="2400" dirty="0"/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801" y="2907"/>
              <a:ext cx="914" cy="927"/>
            </a:xfrm>
            <a:prstGeom prst="ellipse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8" grpId="0" bldLvl="0" animBg="1"/>
      <p:bldP spid="9" grpId="0"/>
      <p:bldP spid="18" grpId="0"/>
      <p:bldP spid="21" grpId="0"/>
      <p:bldP spid="22" grpId="0"/>
      <p:bldP spid="28" grpId="0"/>
      <p:bldP spid="29" grpId="0"/>
      <p:bldP spid="30" grpId="0"/>
      <p:bldP spid="31" grpId="0"/>
      <p:bldP spid="32" grpId="0"/>
      <p:bldP spid="3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charset="-122"/>
                <a:ea typeface="黑体" panose="02010609060101010101" charset="-122"/>
              </a:rPr>
              <a:t>知识应用</a:t>
            </a:r>
            <a:endParaRPr lang="zh-CN" altLang="en-US" sz="28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42900" y="795949"/>
            <a:ext cx="6295390" cy="1157852"/>
            <a:chOff x="526" y="1209"/>
            <a:chExt cx="9914" cy="3310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flipH="1">
              <a:off x="526" y="1209"/>
              <a:ext cx="2049" cy="185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685" y="1967"/>
              <a:ext cx="8755" cy="2552"/>
              <a:chOff x="1712" y="2127"/>
              <a:chExt cx="8755" cy="2552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88" y="2127"/>
                <a:ext cx="7879" cy="2552"/>
              </a:xfrm>
              <a:prstGeom prst="rect">
                <a:avLst/>
              </a:prstGeom>
              <a:noFill/>
              <a:ln w="28575" cmpd="dbl">
                <a:solidFill>
                  <a:schemeClr val="accent5"/>
                </a:solidFill>
                <a:prstDash val="lgDashDot"/>
                <a:beve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下面的长度单位对吗？对的打</a:t>
                </a:r>
                <a:r>
                  <a:rPr lang="en-US" altLang="zh-CN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“</a:t>
                </a:r>
                <a:r>
                  <a:rPr lang="en-US" altLang="zh-CN" sz="2600" b="1" dirty="0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√”</a:t>
                </a:r>
                <a:r>
                  <a:rPr lang="zh-CN" altLang="en-US" sz="2600" b="1" dirty="0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，错的改在括号里</a:t>
                </a:r>
                <a:r>
                  <a:rPr lang="zh-CN" altLang="en-US" sz="2600" b="1" dirty="0" smtClean="0">
                    <a:solidFill>
                      <a:schemeClr val="tx1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。</a:t>
                </a:r>
                <a:endParaRPr lang="en-US" altLang="zh-CN" sz="2600" b="1" dirty="0">
                  <a:solidFill>
                    <a:schemeClr val="tx1"/>
                  </a:solidFill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712" y="2127"/>
                <a:ext cx="548" cy="14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zh-CN" sz="2600" b="1" dirty="0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endParaRPr lang="en-US" altLang="zh-CN" sz="2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sp>
        <p:nvSpPr>
          <p:cNvPr id="9243" name="Text Box 5"/>
          <p:cNvSpPr txBox="1"/>
          <p:nvPr/>
        </p:nvSpPr>
        <p:spPr>
          <a:xfrm>
            <a:off x="497845" y="2400076"/>
            <a:ext cx="4229735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28600" indent="-228600"/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（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1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）数学书长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26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米。（      ）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35125" y="2958243"/>
            <a:ext cx="1925955" cy="1989773"/>
          </a:xfrm>
          <a:prstGeom prst="rect">
            <a:avLst/>
          </a:prstGeom>
        </p:spPr>
      </p:pic>
      <p:sp>
        <p:nvSpPr>
          <p:cNvPr id="9228" name="Text Box 8"/>
          <p:cNvSpPr txBox="1"/>
          <p:nvPr/>
        </p:nvSpPr>
        <p:spPr>
          <a:xfrm>
            <a:off x="4727575" y="2401505"/>
            <a:ext cx="4108450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228600" indent="-228600"/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（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2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）灯管长</a:t>
            </a:r>
            <a:r>
              <a:rPr lang="zh-CN" altLang="en-US" sz="2000" b="1" dirty="0">
                <a:latin typeface="Arial" panose="020B0604020202020204" pitchFamily="34" charset="0"/>
                <a:ea typeface="楷体_GB2312" panose="02010609030101010101" pitchFamily="49" charset="-122"/>
                <a:sym typeface="楷体_GB2312" panose="02010609030101010101" pitchFamily="49" charset="-122"/>
              </a:rPr>
              <a:t>50</a:t>
            </a:r>
            <a:r>
              <a: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厘米。（      ）</a:t>
            </a:r>
            <a:endParaRPr lang="zh-CN" altLang="en-US" sz="2000" b="1" dirty="0"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888865" y="3305430"/>
            <a:ext cx="3785870" cy="111490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256916" y="2401507"/>
            <a:ext cx="803425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</a:t>
            </a:r>
            <a:endParaRPr lang="en-US" altLang="zh-CN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46035" y="2353882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√</a:t>
            </a:r>
            <a:endParaRPr lang="en-US" altLang="zh-CN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3" grpId="0"/>
      <p:bldP spid="9228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知识应用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61950" y="521972"/>
            <a:ext cx="6278880" cy="1253491"/>
            <a:chOff x="526" y="1209"/>
            <a:chExt cx="9888" cy="263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flipH="1">
              <a:off x="526" y="1209"/>
              <a:ext cx="2049" cy="185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685" y="1967"/>
              <a:ext cx="8729" cy="1874"/>
              <a:chOff x="1712" y="2127"/>
              <a:chExt cx="8729" cy="187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88" y="2127"/>
                <a:ext cx="7853" cy="1874"/>
              </a:xfrm>
              <a:prstGeom prst="rect">
                <a:avLst/>
              </a:prstGeom>
              <a:noFill/>
              <a:ln w="28575" cmpd="dbl">
                <a:solidFill>
                  <a:schemeClr val="accent5"/>
                </a:solidFill>
                <a:prstDash val="lgDashDot"/>
                <a:beve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下面的长度单位对吗？对的打</a:t>
                </a:r>
                <a:r>
                  <a:rPr lang="en-US" altLang="zh-CN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“</a:t>
                </a:r>
                <a:r>
                  <a:rPr lang="en-US" altLang="zh-CN" sz="2600" b="1" dirty="0"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√”</a:t>
                </a:r>
                <a:r>
                  <a:rPr lang="zh-CN" altLang="en-US" sz="2600" b="1" dirty="0"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，错的改在括号里。</a:t>
                </a:r>
                <a:endParaRPr lang="zh-CN" altLang="en-US" sz="2600" b="1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712" y="2127"/>
                <a:ext cx="553" cy="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endParaRPr lang="en-US" altLang="zh-CN" sz="2600" b="1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391789" y="2140714"/>
            <a:ext cx="3571875" cy="2380298"/>
            <a:chOff x="8491" y="3489"/>
            <a:chExt cx="5625" cy="4998"/>
          </a:xfrm>
        </p:grpSpPr>
        <p:sp>
          <p:nvSpPr>
            <p:cNvPr id="15" name="文本框 14"/>
            <p:cNvSpPr txBox="1"/>
            <p:nvPr/>
          </p:nvSpPr>
          <p:spPr>
            <a:xfrm>
              <a:off x="8491" y="3489"/>
              <a:ext cx="5625" cy="84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（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4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）字典厚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6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米。（      ）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236" y="4919"/>
              <a:ext cx="3568" cy="3568"/>
            </a:xfrm>
            <a:prstGeom prst="rect">
              <a:avLst/>
            </a:prstGeom>
          </p:spPr>
        </p:pic>
      </p:grpSp>
      <p:sp>
        <p:nvSpPr>
          <p:cNvPr id="18" name="文本框 17"/>
          <p:cNvSpPr txBox="1"/>
          <p:nvPr/>
        </p:nvSpPr>
        <p:spPr>
          <a:xfrm>
            <a:off x="3256915" y="2082613"/>
            <a:ext cx="494046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米</a:t>
            </a:r>
            <a:endParaRPr lang="en-US" altLang="zh-CN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66054" y="2094520"/>
            <a:ext cx="803425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厘米</a:t>
            </a:r>
            <a:endParaRPr lang="en-US" altLang="zh-CN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05790" y="2140714"/>
            <a:ext cx="3569970" cy="2591276"/>
            <a:chOff x="954" y="3489"/>
            <a:chExt cx="5622" cy="5441"/>
          </a:xfrm>
        </p:grpSpPr>
        <p:sp>
          <p:nvSpPr>
            <p:cNvPr id="13" name="文本框 12"/>
            <p:cNvSpPr txBox="1"/>
            <p:nvPr/>
          </p:nvSpPr>
          <p:spPr>
            <a:xfrm>
              <a:off x="954" y="3489"/>
              <a:ext cx="5622" cy="84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（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3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）房间高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3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厘米。（    ）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308" y="4660"/>
              <a:ext cx="4591" cy="427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</a:rPr>
              <a:t>知识应用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4010" y="575788"/>
            <a:ext cx="6278880" cy="1253491"/>
            <a:chOff x="526" y="1209"/>
            <a:chExt cx="9888" cy="2632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flipH="1">
              <a:off x="526" y="1209"/>
              <a:ext cx="2049" cy="185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685" y="1967"/>
              <a:ext cx="8729" cy="1874"/>
              <a:chOff x="1712" y="2127"/>
              <a:chExt cx="8729" cy="187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88" y="2127"/>
                <a:ext cx="7853" cy="1874"/>
              </a:xfrm>
              <a:prstGeom prst="rect">
                <a:avLst/>
              </a:prstGeom>
              <a:noFill/>
              <a:ln w="28575" cmpd="dbl">
                <a:solidFill>
                  <a:schemeClr val="accent5"/>
                </a:solidFill>
                <a:prstDash val="lgDashDot"/>
                <a:beve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下面的长度单位对吗？对的打</a:t>
                </a:r>
                <a:r>
                  <a:rPr lang="en-US" altLang="zh-CN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“</a:t>
                </a:r>
                <a:r>
                  <a:rPr lang="en-US" altLang="zh-CN" sz="2600" b="1" dirty="0"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√”</a:t>
                </a:r>
                <a:r>
                  <a:rPr lang="zh-CN" altLang="en-US" sz="2600" b="1" dirty="0">
                    <a:latin typeface="楷体_GB2312" panose="02010609030101010101" pitchFamily="49" charset="-122"/>
                    <a:ea typeface="楷体_GB2312" panose="02010609030101010101" pitchFamily="49" charset="-122"/>
                    <a:sym typeface="楷体_GB2312" panose="02010609030101010101" pitchFamily="49" charset="-122"/>
                  </a:rPr>
                  <a:t>，错的改在括号里。</a:t>
                </a:r>
                <a:endParaRPr lang="zh-CN" altLang="en-US" sz="2600" b="1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712" y="2127"/>
                <a:ext cx="553" cy="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1</a:t>
                </a:r>
                <a:endParaRPr lang="en-US" altLang="zh-CN" sz="2600" b="1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561340" y="2113858"/>
            <a:ext cx="3900170" cy="2261711"/>
            <a:chOff x="884" y="3548"/>
            <a:chExt cx="6142" cy="4749"/>
          </a:xfrm>
        </p:grpSpPr>
        <p:sp>
          <p:nvSpPr>
            <p:cNvPr id="9237" name="Text Box 14"/>
            <p:cNvSpPr txBox="1"/>
            <p:nvPr/>
          </p:nvSpPr>
          <p:spPr>
            <a:xfrm>
              <a:off x="884" y="3548"/>
              <a:ext cx="6142" cy="84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（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5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）大树高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8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米。（     ）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685" y="5191"/>
              <a:ext cx="2919" cy="3106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4624709" y="2113857"/>
            <a:ext cx="3960495" cy="2512695"/>
            <a:chOff x="7283" y="3548"/>
            <a:chExt cx="6237" cy="5276"/>
          </a:xfrm>
        </p:grpSpPr>
        <p:sp>
          <p:nvSpPr>
            <p:cNvPr id="11" name="文本框 10"/>
            <p:cNvSpPr txBox="1"/>
            <p:nvPr/>
          </p:nvSpPr>
          <p:spPr>
            <a:xfrm>
              <a:off x="7410" y="3548"/>
              <a:ext cx="6052" cy="840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marL="228600" indent="-228600"/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（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6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）教室长</a:t>
              </a:r>
              <a:r>
                <a:rPr lang="zh-CN" altLang="en-US" sz="2000" b="1" dirty="0">
                  <a:latin typeface="Arial" panose="020B0604020202020204" pitchFamily="34" charset="0"/>
                  <a:ea typeface="楷体_GB2312" panose="02010609030101010101" pitchFamily="49" charset="-122"/>
                  <a:sym typeface="楷体_GB2312" panose="02010609030101010101" pitchFamily="49" charset="-122"/>
                </a:rPr>
                <a:t>10</a:t>
              </a: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  <a:sym typeface="楷体_GB2312" panose="02010609030101010101" pitchFamily="49" charset="-122"/>
                </a:rPr>
                <a:t>厘米。（     ）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3" y="4665"/>
              <a:ext cx="6237" cy="4159"/>
            </a:xfrm>
            <a:prstGeom prst="rect">
              <a:avLst/>
            </a:prstGeom>
          </p:spPr>
        </p:pic>
      </p:grpSp>
      <p:sp>
        <p:nvSpPr>
          <p:cNvPr id="21" name="文本框 20"/>
          <p:cNvSpPr txBox="1"/>
          <p:nvPr/>
        </p:nvSpPr>
        <p:spPr>
          <a:xfrm>
            <a:off x="3042920" y="2090521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√</a:t>
            </a:r>
            <a:endParaRPr lang="en-US" altLang="zh-CN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545070" y="2090998"/>
            <a:ext cx="494046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  <a:sym typeface="楷体_GB2312" panose="02010609030101010101" pitchFamily="49" charset="-122"/>
              </a:rPr>
              <a:t>米</a:t>
            </a:r>
            <a:endParaRPr lang="en-US" altLang="zh-CN" sz="2400" b="1" dirty="0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  <a:sym typeface="楷体_GB2312" panose="0201060903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00100" y="130492"/>
            <a:ext cx="1748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charset="-122"/>
                <a:ea typeface="黑体" panose="02010609060101010101" charset="-122"/>
                <a:sym typeface="+mn-ea"/>
              </a:rPr>
              <a:t>知识应用</a:t>
            </a:r>
            <a:endParaRPr lang="zh-CN" altLang="en-US" sz="2800" b="1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4010" y="575786"/>
            <a:ext cx="2697480" cy="883920"/>
            <a:chOff x="526" y="1209"/>
            <a:chExt cx="4248" cy="1856"/>
          </a:xfrm>
        </p:grpSpPr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flipH="1">
              <a:off x="526" y="1209"/>
              <a:ext cx="2049" cy="1856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685" y="1967"/>
              <a:ext cx="3089" cy="1034"/>
              <a:chOff x="1712" y="2127"/>
              <a:chExt cx="3089" cy="103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2588" y="2127"/>
                <a:ext cx="2213" cy="1034"/>
              </a:xfrm>
              <a:prstGeom prst="rect">
                <a:avLst/>
              </a:prstGeom>
              <a:noFill/>
              <a:ln w="28575" cmpd="dbl">
                <a:solidFill>
                  <a:schemeClr val="accent5"/>
                </a:solidFill>
                <a:prstDash val="lgDashDot"/>
                <a:bevel/>
              </a:ln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600" b="1" dirty="0">
                    <a:solidFill>
                      <a:srgbClr val="1C1C1C"/>
                    </a:solidFill>
                    <a:latin typeface="楷体_GB2312" panose="02010609030101010101" pitchFamily="49" charset="-122"/>
                    <a:ea typeface="楷体_GB2312" panose="02010609030101010101" pitchFamily="49" charset="-122"/>
                    <a:sym typeface="+mn-ea"/>
                  </a:rPr>
                  <a:t>量一量</a:t>
                </a:r>
                <a:endParaRPr lang="zh-CN" altLang="en-US" sz="2600" b="1" dirty="0">
                  <a:latin typeface="华文楷体" panose="02010600040101010101" charset="-122"/>
                  <a:ea typeface="华文楷体" panose="0201060004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712" y="2127"/>
                <a:ext cx="553" cy="10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2600" b="1">
                    <a:solidFill>
                      <a:schemeClr val="bg1"/>
                    </a:solidFill>
                    <a:latin typeface="Times New Roman" panose="02020603050405020304" pitchFamily="18" charset="0"/>
                    <a:ea typeface="华文楷体" panose="02010600040101010101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endParaRPr lang="en-US" altLang="zh-CN" sz="2600" b="1">
                  <a:solidFill>
                    <a:schemeClr val="bg1"/>
                  </a:solidFill>
                  <a:latin typeface="Times New Roman" panose="02020603050405020304" pitchFamily="18" charset="0"/>
                  <a:ea typeface="华文楷体" panose="02010600040101010101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21362" y="1305403"/>
            <a:ext cx="7921625" cy="3236118"/>
            <a:chOff x="1136" y="2741"/>
            <a:chExt cx="12475" cy="6795"/>
          </a:xfrm>
        </p:grpSpPr>
        <p:pic>
          <p:nvPicPr>
            <p:cNvPr id="10243" name="图片 12295" descr="未标题-1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136" y="2741"/>
              <a:ext cx="12475" cy="599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4" name="文本框 12296"/>
            <p:cNvSpPr txBox="1"/>
            <p:nvPr/>
          </p:nvSpPr>
          <p:spPr>
            <a:xfrm>
              <a:off x="3133" y="8696"/>
              <a:ext cx="2835" cy="840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约（   ）米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10245" name="文本框 12297"/>
            <p:cNvSpPr txBox="1"/>
            <p:nvPr/>
          </p:nvSpPr>
          <p:spPr>
            <a:xfrm>
              <a:off x="8403" y="8664"/>
              <a:ext cx="4650" cy="840"/>
            </a:xfrm>
            <a:prstGeom prst="rect">
              <a:avLst/>
            </a:prstGeom>
            <a:noFill/>
            <a:ln w="12700">
              <a:noFill/>
            </a:ln>
          </p:spPr>
          <p:txBody>
            <a:bodyPr anchor="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2000" b="1" dirty="0">
                  <a:latin typeface="楷体_GB2312" panose="02010609030101010101" pitchFamily="49" charset="-122"/>
                  <a:ea typeface="楷体_GB2312" panose="02010609030101010101" pitchFamily="49" charset="-122"/>
                </a:rPr>
                <a:t>（   ）米（   ）厘米</a:t>
              </a:r>
              <a:endParaRPr lang="zh-CN" altLang="en-US" sz="2000" b="1" dirty="0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WPS 演示</Application>
  <PresentationFormat>全屏显示(16:9)</PresentationFormat>
  <Paragraphs>144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华文楷体</vt:lpstr>
      <vt:lpstr>Roboto Condensed</vt:lpstr>
      <vt:lpstr>Helvetica</vt:lpstr>
      <vt:lpstr>Calibri</vt:lpstr>
      <vt:lpstr>Verdana</vt:lpstr>
      <vt:lpstr>微软雅黑</vt:lpstr>
      <vt:lpstr>黑体</vt:lpstr>
      <vt:lpstr>楷体_GB2312</vt:lpstr>
      <vt:lpstr>新宋体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90</cp:revision>
  <dcterms:created xsi:type="dcterms:W3CDTF">2019-04-09T02:17:00Z</dcterms:created>
  <dcterms:modified xsi:type="dcterms:W3CDTF">2023-10-26T07:45:51Z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7FE3F55B1B10493888512A8EA1B2ABC6_12</vt:lpwstr>
  </property>
</Properties>
</file>