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5143500" cy="9144000"/>
  <p:embeddedFontLst>
    <p:embeddedFont>
      <p:font typeface="OPPOSans-B" panose="00020600040101010101" charset="-122"/>
      <p:regular r:id="rId18"/>
    </p:embeddedFont>
    <p:embeddedFont>
      <p:font typeface="OPPOSans-R" panose="00020600040101010101" charset="-122"/>
      <p:regular r:id="rId19"/>
    </p:embeddedFont>
    <p:embeddedFont>
      <p:font typeface="Calibri" panose="020F0502020204030204"/>
      <p:regular r:id="rId20"/>
      <p:bold r:id="rId21"/>
      <p:italic r:id="rId22"/>
      <p:boldItalic r:id="rId23"/>
    </p:embeddedFont>
    <p:embeddedFont>
      <p:font typeface="SourceHanSansSC-Bold" panose="020B0800000000000000" charset="-122"/>
      <p:bold r:id="rId24"/>
    </p:embeddedFont>
    <p:embeddedFont>
      <p:font typeface="OPPOSans-L" panose="00020600040101010101" charset="-122"/>
      <p:regular r:id="rId25"/>
    </p:embeddedFont>
  </p:embeddedFontLst>
  <p:custDataLst>
    <p:tags r:id="rId26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-120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font" Target="fonts/font8.fntdata"/><Relationship Id="rId24" Type="http://schemas.openxmlformats.org/officeDocument/2006/relationships/font" Target="fonts/font7.fntdata"/><Relationship Id="rId23" Type="http://schemas.openxmlformats.org/officeDocument/2006/relationships/font" Target="fonts/font6.fntdata"/><Relationship Id="rId22" Type="http://schemas.openxmlformats.org/officeDocument/2006/relationships/font" Target="fonts/font5.fntdata"/><Relationship Id="rId21" Type="http://schemas.openxmlformats.org/officeDocument/2006/relationships/font" Target="fonts/font4.fntdata"/><Relationship Id="rId20" Type="http://schemas.openxmlformats.org/officeDocument/2006/relationships/font" Target="fonts/font3.fntdata"/><Relationship Id="rId2" Type="http://schemas.openxmlformats.org/officeDocument/2006/relationships/theme" Target="theme/theme1.xml"/><Relationship Id="rId19" Type="http://schemas.openxmlformats.org/officeDocument/2006/relationships/font" Target="fonts/font2.fntdata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16.png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86.png"/><Relationship Id="rId8" Type="http://schemas.openxmlformats.org/officeDocument/2006/relationships/image" Target="../media/image85.png"/><Relationship Id="rId7" Type="http://schemas.openxmlformats.org/officeDocument/2006/relationships/image" Target="../media/image9.png"/><Relationship Id="rId6" Type="http://schemas.openxmlformats.org/officeDocument/2006/relationships/image" Target="../media/image84.png"/><Relationship Id="rId5" Type="http://schemas.openxmlformats.org/officeDocument/2006/relationships/image" Target="../media/image38.png"/><Relationship Id="rId4" Type="http://schemas.openxmlformats.org/officeDocument/2006/relationships/image" Target="../media/image1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4.png"/><Relationship Id="rId7" Type="http://schemas.openxmlformats.org/officeDocument/2006/relationships/image" Target="../media/image38.png"/><Relationship Id="rId6" Type="http://schemas.openxmlformats.org/officeDocument/2006/relationships/image" Target="../media/image1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7" Type="http://schemas.openxmlformats.org/officeDocument/2006/relationships/slideLayout" Target="../slideLayouts/slideLayout1.xml"/><Relationship Id="rId16" Type="http://schemas.openxmlformats.org/officeDocument/2006/relationships/image" Target="../media/image93.png"/><Relationship Id="rId15" Type="http://schemas.openxmlformats.org/officeDocument/2006/relationships/image" Target="../media/image92.png"/><Relationship Id="rId14" Type="http://schemas.openxmlformats.org/officeDocument/2006/relationships/image" Target="../media/image91.png"/><Relationship Id="rId13" Type="http://schemas.openxmlformats.org/officeDocument/2006/relationships/image" Target="../media/image90.png"/><Relationship Id="rId12" Type="http://schemas.openxmlformats.org/officeDocument/2006/relationships/image" Target="../media/image89.png"/><Relationship Id="rId11" Type="http://schemas.openxmlformats.org/officeDocument/2006/relationships/image" Target="../media/image88.png"/><Relationship Id="rId10" Type="http://schemas.openxmlformats.org/officeDocument/2006/relationships/image" Target="../media/image87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9.png"/><Relationship Id="rId7" Type="http://schemas.openxmlformats.org/officeDocument/2006/relationships/image" Target="../media/image97.png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98.png"/><Relationship Id="rId14" Type="http://schemas.openxmlformats.org/officeDocument/2006/relationships/image" Target="../media/image16.png"/><Relationship Id="rId13" Type="http://schemas.openxmlformats.org/officeDocument/2006/relationships/image" Target="../media/image15.png"/><Relationship Id="rId12" Type="http://schemas.openxmlformats.org/officeDocument/2006/relationships/image" Target="../media/image14.pn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21.png"/><Relationship Id="rId7" Type="http://schemas.openxmlformats.org/officeDocument/2006/relationships/image" Target="../media/image20.png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25.png"/><Relationship Id="rId14" Type="http://schemas.openxmlformats.org/officeDocument/2006/relationships/image" Target="../media/image9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24.png"/><Relationship Id="rId10" Type="http://schemas.openxmlformats.org/officeDocument/2006/relationships/image" Target="../media/image2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6" Type="http://schemas.openxmlformats.org/officeDocument/2006/relationships/slideLayout" Target="../slideLayouts/slideLayout1.xml"/><Relationship Id="rId35" Type="http://schemas.openxmlformats.org/officeDocument/2006/relationships/image" Target="../media/image33.png"/><Relationship Id="rId34" Type="http://schemas.openxmlformats.org/officeDocument/2006/relationships/image" Target="../media/image32.png"/><Relationship Id="rId33" Type="http://schemas.openxmlformats.org/officeDocument/2006/relationships/image" Target="../media/image9.png"/><Relationship Id="rId32" Type="http://schemas.openxmlformats.org/officeDocument/2006/relationships/image" Target="../media/image12.png"/><Relationship Id="rId31" Type="http://schemas.openxmlformats.org/officeDocument/2006/relationships/image" Target="../media/image11.png"/><Relationship Id="rId30" Type="http://schemas.openxmlformats.org/officeDocument/2006/relationships/image" Target="../media/image31.png"/><Relationship Id="rId3" Type="http://schemas.openxmlformats.org/officeDocument/2006/relationships/hyperlink" Target="http://www.1ppt.com/beijing/" TargetMode="External"/><Relationship Id="rId29" Type="http://schemas.openxmlformats.org/officeDocument/2006/relationships/image" Target="../media/image30.png"/><Relationship Id="rId28" Type="http://schemas.openxmlformats.org/officeDocument/2006/relationships/image" Target="../media/image29.png"/><Relationship Id="rId27" Type="http://schemas.openxmlformats.org/officeDocument/2006/relationships/image" Target="../media/image28.png"/><Relationship Id="rId26" Type="http://schemas.openxmlformats.org/officeDocument/2006/relationships/image" Target="../media/image27.png"/><Relationship Id="rId25" Type="http://schemas.openxmlformats.org/officeDocument/2006/relationships/image" Target="../media/image26.png"/><Relationship Id="rId24" Type="http://schemas.openxmlformats.org/officeDocument/2006/relationships/image" Target="../media/image3.png"/><Relationship Id="rId23" Type="http://schemas.openxmlformats.org/officeDocument/2006/relationships/image" Target="../media/image2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0.png"/><Relationship Id="rId8" Type="http://schemas.openxmlformats.org/officeDocument/2006/relationships/image" Target="../media/image39.png"/><Relationship Id="rId7" Type="http://schemas.openxmlformats.org/officeDocument/2006/relationships/image" Target="../media/image38.png"/><Relationship Id="rId6" Type="http://schemas.openxmlformats.org/officeDocument/2006/relationships/image" Target="../media/image1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45.png"/><Relationship Id="rId14" Type="http://schemas.openxmlformats.org/officeDocument/2006/relationships/image" Target="../media/image44.png"/><Relationship Id="rId13" Type="http://schemas.openxmlformats.org/officeDocument/2006/relationships/image" Target="../media/image43.png"/><Relationship Id="rId12" Type="http://schemas.openxmlformats.org/officeDocument/2006/relationships/image" Target="../media/image9.png"/><Relationship Id="rId11" Type="http://schemas.openxmlformats.org/officeDocument/2006/relationships/image" Target="../media/image42.png"/><Relationship Id="rId10" Type="http://schemas.openxmlformats.org/officeDocument/2006/relationships/image" Target="../media/image41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7.png"/><Relationship Id="rId8" Type="http://schemas.openxmlformats.org/officeDocument/2006/relationships/image" Target="../media/image46.png"/><Relationship Id="rId7" Type="http://schemas.openxmlformats.org/officeDocument/2006/relationships/image" Target="../media/image38.png"/><Relationship Id="rId6" Type="http://schemas.openxmlformats.org/officeDocument/2006/relationships/image" Target="../media/image1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8" Type="http://schemas.openxmlformats.org/officeDocument/2006/relationships/slideLayout" Target="../slideLayouts/slideLayout1.xml"/><Relationship Id="rId27" Type="http://schemas.openxmlformats.org/officeDocument/2006/relationships/image" Target="../media/image63.png"/><Relationship Id="rId26" Type="http://schemas.openxmlformats.org/officeDocument/2006/relationships/image" Target="../media/image41.png"/><Relationship Id="rId25" Type="http://schemas.openxmlformats.org/officeDocument/2006/relationships/image" Target="../media/image62.png"/><Relationship Id="rId24" Type="http://schemas.openxmlformats.org/officeDocument/2006/relationships/image" Target="../media/image61.png"/><Relationship Id="rId23" Type="http://schemas.openxmlformats.org/officeDocument/2006/relationships/image" Target="../media/image60.png"/><Relationship Id="rId22" Type="http://schemas.openxmlformats.org/officeDocument/2006/relationships/image" Target="../media/image59.png"/><Relationship Id="rId21" Type="http://schemas.openxmlformats.org/officeDocument/2006/relationships/image" Target="../media/image9.png"/><Relationship Id="rId20" Type="http://schemas.openxmlformats.org/officeDocument/2006/relationships/image" Target="../media/image58.png"/><Relationship Id="rId2" Type="http://schemas.openxmlformats.org/officeDocument/2006/relationships/image" Target="../media/image34.png"/><Relationship Id="rId19" Type="http://schemas.openxmlformats.org/officeDocument/2006/relationships/image" Target="../media/image57.png"/><Relationship Id="rId18" Type="http://schemas.openxmlformats.org/officeDocument/2006/relationships/image" Target="../media/image56.png"/><Relationship Id="rId17" Type="http://schemas.openxmlformats.org/officeDocument/2006/relationships/image" Target="../media/image55.png"/><Relationship Id="rId16" Type="http://schemas.openxmlformats.org/officeDocument/2006/relationships/image" Target="../media/image54.png"/><Relationship Id="rId15" Type="http://schemas.openxmlformats.org/officeDocument/2006/relationships/image" Target="../media/image53.png"/><Relationship Id="rId14" Type="http://schemas.openxmlformats.org/officeDocument/2006/relationships/image" Target="../media/image52.png"/><Relationship Id="rId13" Type="http://schemas.openxmlformats.org/officeDocument/2006/relationships/image" Target="../media/image51.png"/><Relationship Id="rId12" Type="http://schemas.openxmlformats.org/officeDocument/2006/relationships/image" Target="../media/image50.png"/><Relationship Id="rId11" Type="http://schemas.openxmlformats.org/officeDocument/2006/relationships/image" Target="../media/image49.png"/><Relationship Id="rId10" Type="http://schemas.openxmlformats.org/officeDocument/2006/relationships/image" Target="../media/image48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65.png"/><Relationship Id="rId7" Type="http://schemas.openxmlformats.org/officeDocument/2006/relationships/image" Target="../media/image46.png"/><Relationship Id="rId6" Type="http://schemas.openxmlformats.org/officeDocument/2006/relationships/image" Target="../media/image38.png"/><Relationship Id="rId5" Type="http://schemas.openxmlformats.org/officeDocument/2006/relationships/image" Target="../media/image1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64.png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69.png"/><Relationship Id="rId12" Type="http://schemas.openxmlformats.org/officeDocument/2006/relationships/image" Target="../media/image68.png"/><Relationship Id="rId11" Type="http://schemas.openxmlformats.org/officeDocument/2006/relationships/image" Target="../media/image67.png"/><Relationship Id="rId10" Type="http://schemas.openxmlformats.org/officeDocument/2006/relationships/image" Target="../media/image66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71.png"/><Relationship Id="rId8" Type="http://schemas.openxmlformats.org/officeDocument/2006/relationships/image" Target="../media/image9.png"/><Relationship Id="rId7" Type="http://schemas.openxmlformats.org/officeDocument/2006/relationships/image" Target="../media/image70.png"/><Relationship Id="rId6" Type="http://schemas.openxmlformats.org/officeDocument/2006/relationships/image" Target="../media/image46.png"/><Relationship Id="rId5" Type="http://schemas.openxmlformats.org/officeDocument/2006/relationships/image" Target="../media/image38.png"/><Relationship Id="rId4" Type="http://schemas.openxmlformats.org/officeDocument/2006/relationships/image" Target="../media/image1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74.png"/><Relationship Id="rId8" Type="http://schemas.openxmlformats.org/officeDocument/2006/relationships/image" Target="../media/image73.png"/><Relationship Id="rId7" Type="http://schemas.openxmlformats.org/officeDocument/2006/relationships/image" Target="../media/image72.png"/><Relationship Id="rId6" Type="http://schemas.openxmlformats.org/officeDocument/2006/relationships/image" Target="../media/image46.png"/><Relationship Id="rId5" Type="http://schemas.openxmlformats.org/officeDocument/2006/relationships/image" Target="../media/image38.png"/><Relationship Id="rId4" Type="http://schemas.openxmlformats.org/officeDocument/2006/relationships/image" Target="../media/image1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9" Type="http://schemas.openxmlformats.org/officeDocument/2006/relationships/slideLayout" Target="../slideLayouts/slideLayout1.xml"/><Relationship Id="rId18" Type="http://schemas.openxmlformats.org/officeDocument/2006/relationships/image" Target="../media/image82.png"/><Relationship Id="rId17" Type="http://schemas.openxmlformats.org/officeDocument/2006/relationships/image" Target="../media/image9.png"/><Relationship Id="rId16" Type="http://schemas.openxmlformats.org/officeDocument/2006/relationships/image" Target="../media/image81.png"/><Relationship Id="rId15" Type="http://schemas.openxmlformats.org/officeDocument/2006/relationships/image" Target="../media/image80.png"/><Relationship Id="rId14" Type="http://schemas.openxmlformats.org/officeDocument/2006/relationships/image" Target="../media/image79.png"/><Relationship Id="rId13" Type="http://schemas.openxmlformats.org/officeDocument/2006/relationships/image" Target="../media/image78.png"/><Relationship Id="rId12" Type="http://schemas.openxmlformats.org/officeDocument/2006/relationships/image" Target="../media/image77.png"/><Relationship Id="rId11" Type="http://schemas.openxmlformats.org/officeDocument/2006/relationships/image" Target="../media/image76.png"/><Relationship Id="rId10" Type="http://schemas.openxmlformats.org/officeDocument/2006/relationships/image" Target="../media/image75.png"/><Relationship Id="rId1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71.png"/><Relationship Id="rId7" Type="http://schemas.openxmlformats.org/officeDocument/2006/relationships/image" Target="../media/image9.png"/><Relationship Id="rId6" Type="http://schemas.openxmlformats.org/officeDocument/2006/relationships/image" Target="../media/image83.png"/><Relationship Id="rId5" Type="http://schemas.openxmlformats.org/officeDocument/2006/relationships/image" Target="../media/image38.png"/><Relationship Id="rId4" Type="http://schemas.openxmlformats.org/officeDocument/2006/relationships/image" Target="../media/image1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01" name="image 1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102" name="image 1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103" name="image 1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13" y="420497"/>
            <a:ext cx="11145774" cy="6017133"/>
          </a:xfrm>
          <a:prstGeom prst="rect">
            <a:avLst/>
          </a:prstGeom>
        </p:spPr>
      </p:pic>
      <p:pic>
        <p:nvPicPr>
          <p:cNvPr id="9104" name="image 1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161" y="2360930"/>
            <a:ext cx="8056753" cy="942340"/>
          </a:xfrm>
          <a:prstGeom prst="rect">
            <a:avLst/>
          </a:prstGeom>
        </p:spPr>
      </p:pic>
      <p:sp>
        <p:nvSpPr>
          <p:cNvPr id="105" name="Object 105"/>
          <p:cNvSpPr txBox="1"/>
          <p:nvPr/>
        </p:nvSpPr>
        <p:spPr>
          <a:xfrm>
            <a:off x="916686" y="2370455"/>
            <a:ext cx="8026400" cy="9271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6000" i="0" dirty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不退位减</a:t>
            </a:r>
            <a:endParaRPr lang="zh-CN" altLang="en-US" dirty="0"/>
          </a:p>
        </p:txBody>
      </p:sp>
      <p:pic>
        <p:nvPicPr>
          <p:cNvPr id="9106" name="image 10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406" y="3244088"/>
            <a:ext cx="8056753" cy="573024"/>
          </a:xfrm>
          <a:prstGeom prst="rect">
            <a:avLst/>
          </a:prstGeom>
        </p:spPr>
      </p:pic>
      <p:sp>
        <p:nvSpPr>
          <p:cNvPr id="107" name="Object 107"/>
          <p:cNvSpPr txBox="1"/>
          <p:nvPr/>
        </p:nvSpPr>
        <p:spPr>
          <a:xfrm>
            <a:off x="928687" y="3429000"/>
            <a:ext cx="8013700" cy="558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800" b="0" i="0" dirty="0" smtClean="0">
                <a:solidFill>
                  <a:srgbClr val="000000"/>
                </a:solidFill>
                <a:latin typeface="OPPOSans-R" panose="00020600040101010101" charset="-122"/>
                <a:ea typeface="OPPOSans-R" panose="00020600040101010101" charset="-122"/>
              </a:rPr>
              <a:t> 二年级数学上册</a:t>
            </a:r>
            <a:endParaRPr lang="zh-CN" altLang="en-US" sz="1400" dirty="0"/>
          </a:p>
        </p:txBody>
      </p:sp>
      <p:pic>
        <p:nvPicPr>
          <p:cNvPr id="9108" name="image 10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406" y="3866769"/>
            <a:ext cx="8056753" cy="203708"/>
          </a:xfrm>
          <a:prstGeom prst="rect">
            <a:avLst/>
          </a:prstGeom>
        </p:spPr>
      </p:pic>
      <p:pic>
        <p:nvPicPr>
          <p:cNvPr id="9109" name="image 10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931" y="1388546"/>
            <a:ext cx="8056753" cy="696214"/>
          </a:xfrm>
          <a:prstGeom prst="rect">
            <a:avLst/>
          </a:prstGeom>
        </p:spPr>
      </p:pic>
      <p:sp>
        <p:nvSpPr>
          <p:cNvPr id="1010" name="Object 1010"/>
          <p:cNvSpPr txBox="1"/>
          <p:nvPr/>
        </p:nvSpPr>
        <p:spPr>
          <a:xfrm>
            <a:off x="962406" y="1519174"/>
            <a:ext cx="8013700" cy="685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4400" b="0" i="0" smtClean="0">
                <a:solidFill>
                  <a:srgbClr val="000000"/>
                </a:solidFill>
                <a:latin typeface="OPPOSans-R" panose="00020600040101010101" charset="-122"/>
                <a:ea typeface="OPPOSans-R" panose="00020600040101010101" charset="-122"/>
              </a:rPr>
              <a:t>减法</a:t>
            </a:r>
            <a:endParaRPr lang="zh-CN" altLang="en-US"/>
          </a:p>
        </p:txBody>
      </p:sp>
      <p:pic>
        <p:nvPicPr>
          <p:cNvPr id="91011" name="image 10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pic>
        <p:nvPicPr>
          <p:cNvPr id="91012" name="image 10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9871" y="4437126"/>
            <a:ext cx="1854073" cy="296037"/>
          </a:xfrm>
          <a:prstGeom prst="rect">
            <a:avLst/>
          </a:prstGeom>
        </p:spPr>
      </p:pic>
      <p:pic>
        <p:nvPicPr>
          <p:cNvPr id="91013" name="image 10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50125" y="6169025"/>
            <a:ext cx="1356741" cy="19050"/>
          </a:xfrm>
          <a:prstGeom prst="rect">
            <a:avLst/>
          </a:prstGeom>
        </p:spPr>
      </p:pic>
      <p:pic>
        <p:nvPicPr>
          <p:cNvPr id="91014" name="image 10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94543" y="6331966"/>
            <a:ext cx="645541" cy="19050"/>
          </a:xfrm>
          <a:prstGeom prst="rect">
            <a:avLst/>
          </a:prstGeom>
        </p:spPr>
      </p:pic>
      <p:pic>
        <p:nvPicPr>
          <p:cNvPr id="91015" name="image 1015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096000" y="1104900"/>
            <a:ext cx="1524000" cy="850900"/>
          </a:xfrm>
          <a:prstGeom prst="rect">
            <a:avLst/>
          </a:prstGeom>
        </p:spPr>
      </p:pic>
      <p:pic>
        <p:nvPicPr>
          <p:cNvPr id="91016" name="image 1016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6604000" y="3238500"/>
            <a:ext cx="2501900" cy="1295400"/>
          </a:xfrm>
          <a:prstGeom prst="rect">
            <a:avLst/>
          </a:prstGeom>
        </p:spPr>
      </p:pic>
      <p:pic>
        <p:nvPicPr>
          <p:cNvPr id="91017" name="image 1017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7810500" y="1193800"/>
            <a:ext cx="3263900" cy="5664200"/>
          </a:xfrm>
          <a:prstGeom prst="rect">
            <a:avLst/>
          </a:prstGeom>
        </p:spPr>
      </p:pic>
      <p:pic>
        <p:nvPicPr>
          <p:cNvPr id="91018" name="image 1018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10629900" y="1257300"/>
            <a:ext cx="800100" cy="6096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001" name="image 10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3113" y="420497"/>
            <a:ext cx="11145774" cy="6017133"/>
          </a:xfrm>
          <a:prstGeom prst="rect">
            <a:avLst/>
          </a:prstGeom>
        </p:spPr>
      </p:pic>
      <p:pic>
        <p:nvPicPr>
          <p:cNvPr id="91002" name="image 10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2084" y="5600827"/>
            <a:ext cx="849503" cy="849503"/>
          </a:xfrm>
          <a:prstGeom prst="rect">
            <a:avLst/>
          </a:prstGeom>
        </p:spPr>
      </p:pic>
      <p:pic>
        <p:nvPicPr>
          <p:cNvPr id="91003" name="image 10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0464" y="713866"/>
            <a:ext cx="3554603" cy="537337"/>
          </a:xfrm>
          <a:prstGeom prst="rect">
            <a:avLst/>
          </a:prstGeom>
        </p:spPr>
      </p:pic>
      <p:pic>
        <p:nvPicPr>
          <p:cNvPr id="91004" name="image 100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2900" y="749300"/>
            <a:ext cx="381000" cy="381000"/>
          </a:xfrm>
          <a:prstGeom prst="rect">
            <a:avLst/>
          </a:prstGeom>
        </p:spPr>
      </p:pic>
      <p:pic>
        <p:nvPicPr>
          <p:cNvPr id="91005" name="image 100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075" y="713867"/>
            <a:ext cx="1455293" cy="449961"/>
          </a:xfrm>
          <a:prstGeom prst="rect">
            <a:avLst/>
          </a:prstGeom>
        </p:spPr>
      </p:pic>
      <p:sp>
        <p:nvSpPr>
          <p:cNvPr id="1006" name="Object 1006"/>
          <p:cNvSpPr txBox="1"/>
          <p:nvPr/>
        </p:nvSpPr>
        <p:spPr>
          <a:xfrm>
            <a:off x="863600" y="723392"/>
            <a:ext cx="1435100" cy="431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8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巩固练习</a:t>
            </a:r>
            <a:endParaRPr lang="zh-CN" altLang="en-US"/>
          </a:p>
        </p:txBody>
      </p:sp>
      <p:pic>
        <p:nvPicPr>
          <p:cNvPr id="91007" name="image 10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075" y="1216533"/>
            <a:ext cx="3631311" cy="326771"/>
          </a:xfrm>
          <a:prstGeom prst="rect">
            <a:avLst/>
          </a:prstGeom>
        </p:spPr>
      </p:pic>
      <p:pic>
        <p:nvPicPr>
          <p:cNvPr id="91008" name="image 100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sp>
        <p:nvSpPr>
          <p:cNvPr id="1009" name="Object 1009"/>
          <p:cNvSpPr txBox="1"/>
          <p:nvPr/>
        </p:nvSpPr>
        <p:spPr>
          <a:xfrm>
            <a:off x="688086" y="1379918"/>
            <a:ext cx="11188700" cy="78740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3000" b="1" i="0" smtClean="0">
                <a:solidFill>
                  <a:srgbClr val="3F3F3F"/>
                </a:solidFill>
                <a:latin typeface="OPPOSans-B" panose="00020600040101010101" charset="-122"/>
                <a:ea typeface="OPPOSans-B" panose="00020600040101010101" charset="-122"/>
              </a:rPr>
              <a:t>2.阳光商店新进了65箱苹果和30箱梨，苹果比梨多多少箱？</a:t>
            </a:r>
            <a:endParaRPr lang="zh-CN" altLang="en-US"/>
          </a:p>
        </p:txBody>
      </p:sp>
      <p:pic>
        <p:nvPicPr>
          <p:cNvPr id="910010" name="image 10010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023132" y="1721152"/>
            <a:ext cx="2104555" cy="2104555"/>
          </a:xfrm>
          <a:prstGeom prst="rect">
            <a:avLst/>
          </a:prstGeom>
        </p:spPr>
      </p:pic>
      <p:pic>
        <p:nvPicPr>
          <p:cNvPr id="910011" name="image 100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50978" y="2084788"/>
            <a:ext cx="1659930" cy="1659930"/>
          </a:xfrm>
          <a:prstGeom prst="rect">
            <a:avLst/>
          </a:prstGeom>
        </p:spPr>
      </p:pic>
      <p:sp>
        <p:nvSpPr>
          <p:cNvPr id="10012" name="Object 10012"/>
          <p:cNvSpPr txBox="1"/>
          <p:nvPr/>
        </p:nvSpPr>
        <p:spPr>
          <a:xfrm>
            <a:off x="2447700" y="3825708"/>
            <a:ext cx="1016000" cy="5588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362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65箱</a:t>
            </a:r>
            <a:endParaRPr lang="zh-CN" altLang="en-US"/>
          </a:p>
        </p:txBody>
      </p:sp>
      <p:sp>
        <p:nvSpPr>
          <p:cNvPr id="10013" name="Object 10013"/>
          <p:cNvSpPr txBox="1"/>
          <p:nvPr/>
        </p:nvSpPr>
        <p:spPr>
          <a:xfrm>
            <a:off x="7319850" y="3880345"/>
            <a:ext cx="1016000" cy="5588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362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30箱</a:t>
            </a:r>
            <a:endParaRPr lang="zh-CN" altLang="en-US"/>
          </a:p>
        </p:txBody>
      </p:sp>
      <p:sp>
        <p:nvSpPr>
          <p:cNvPr id="10014" name="Object 10014"/>
          <p:cNvSpPr txBox="1"/>
          <p:nvPr/>
        </p:nvSpPr>
        <p:spPr>
          <a:xfrm>
            <a:off x="3826272" y="4562073"/>
            <a:ext cx="7023100" cy="1231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zh-CN" sz="404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65-30=35（箱）</a:t>
            </a:r>
            <a:endParaRPr lang="zh-CN" altLang="en-US" sz="4040"/>
          </a:p>
          <a:p>
            <a:pPr algn="l">
              <a:lnSpc>
                <a:spcPct val="110000"/>
              </a:lnSpc>
            </a:pPr>
            <a:r>
              <a:rPr lang="zh-CN" sz="404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答：苹果比梨多30箱。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01" name="image 11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1102" name="image 11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1103" name="image 11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13" y="420497"/>
            <a:ext cx="11145774" cy="6017133"/>
          </a:xfrm>
          <a:prstGeom prst="rect">
            <a:avLst/>
          </a:prstGeom>
        </p:spPr>
      </p:pic>
      <p:pic>
        <p:nvPicPr>
          <p:cNvPr id="91104" name="image 11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2084" y="5600827"/>
            <a:ext cx="849503" cy="849503"/>
          </a:xfrm>
          <a:prstGeom prst="rect">
            <a:avLst/>
          </a:prstGeom>
        </p:spPr>
      </p:pic>
      <p:pic>
        <p:nvPicPr>
          <p:cNvPr id="91105" name="image 110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10464" y="670179"/>
            <a:ext cx="3554603" cy="537337"/>
          </a:xfrm>
          <a:prstGeom prst="rect">
            <a:avLst/>
          </a:prstGeom>
        </p:spPr>
      </p:pic>
      <p:pic>
        <p:nvPicPr>
          <p:cNvPr id="91106" name="image 110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42900" y="749300"/>
            <a:ext cx="381000" cy="381000"/>
          </a:xfrm>
          <a:prstGeom prst="rect">
            <a:avLst/>
          </a:prstGeom>
        </p:spPr>
      </p:pic>
      <p:pic>
        <p:nvPicPr>
          <p:cNvPr id="91107" name="image 110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075" y="713867"/>
            <a:ext cx="1455293" cy="449961"/>
          </a:xfrm>
          <a:prstGeom prst="rect">
            <a:avLst/>
          </a:prstGeom>
        </p:spPr>
      </p:pic>
      <p:sp>
        <p:nvSpPr>
          <p:cNvPr id="1108" name="Object 1108"/>
          <p:cNvSpPr txBox="1"/>
          <p:nvPr/>
        </p:nvSpPr>
        <p:spPr>
          <a:xfrm>
            <a:off x="863600" y="723392"/>
            <a:ext cx="1435100" cy="431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8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课堂小结</a:t>
            </a:r>
            <a:endParaRPr lang="zh-CN" altLang="en-US"/>
          </a:p>
        </p:txBody>
      </p:sp>
      <p:pic>
        <p:nvPicPr>
          <p:cNvPr id="91109" name="image 110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4075" y="1216533"/>
            <a:ext cx="3631311" cy="326771"/>
          </a:xfrm>
          <a:prstGeom prst="rect">
            <a:avLst/>
          </a:prstGeom>
        </p:spPr>
      </p:pic>
      <p:pic>
        <p:nvPicPr>
          <p:cNvPr id="911010" name="image 110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pic>
        <p:nvPicPr>
          <p:cNvPr id="911011" name="image 110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29155" y="2356231"/>
            <a:ext cx="7933690" cy="2699385"/>
          </a:xfrm>
          <a:prstGeom prst="rect">
            <a:avLst/>
          </a:prstGeom>
        </p:spPr>
      </p:pic>
      <p:pic>
        <p:nvPicPr>
          <p:cNvPr id="911012" name="image 110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75865" y="2098167"/>
            <a:ext cx="2179066" cy="523748"/>
          </a:xfrm>
          <a:prstGeom prst="rect">
            <a:avLst/>
          </a:prstGeom>
        </p:spPr>
      </p:pic>
      <p:pic>
        <p:nvPicPr>
          <p:cNvPr id="911013" name="image 110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49008" y="1971692"/>
            <a:ext cx="369536" cy="329785"/>
          </a:xfrm>
          <a:prstGeom prst="rect">
            <a:avLst/>
          </a:prstGeom>
        </p:spPr>
      </p:pic>
      <p:pic>
        <p:nvPicPr>
          <p:cNvPr id="911014" name="image 110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19146" y="2177923"/>
            <a:ext cx="1722120" cy="388366"/>
          </a:xfrm>
          <a:prstGeom prst="rect">
            <a:avLst/>
          </a:prstGeom>
        </p:spPr>
      </p:pic>
      <p:pic>
        <p:nvPicPr>
          <p:cNvPr id="911015" name="image 110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96617" y="2030222"/>
            <a:ext cx="274193" cy="212725"/>
          </a:xfrm>
          <a:prstGeom prst="rect">
            <a:avLst/>
          </a:prstGeom>
        </p:spPr>
      </p:pic>
      <p:pic>
        <p:nvPicPr>
          <p:cNvPr id="911016" name="image 110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52160" y="2883916"/>
            <a:ext cx="3430270" cy="1644141"/>
          </a:xfrm>
          <a:prstGeom prst="rect">
            <a:avLst/>
          </a:prstGeom>
        </p:spPr>
      </p:pic>
      <p:pic>
        <p:nvPicPr>
          <p:cNvPr id="911017" name="image 11017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9131300" y="4711700"/>
            <a:ext cx="787400" cy="1714500"/>
          </a:xfrm>
          <a:prstGeom prst="rect">
            <a:avLst/>
          </a:prstGeom>
        </p:spPr>
      </p:pic>
      <p:sp>
        <p:nvSpPr>
          <p:cNvPr id="11018" name="Object 11018"/>
          <p:cNvSpPr txBox="1"/>
          <p:nvPr/>
        </p:nvSpPr>
        <p:spPr>
          <a:xfrm>
            <a:off x="2475865" y="2156841"/>
            <a:ext cx="2324100" cy="4064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265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不退位减</a:t>
            </a:r>
            <a:endParaRPr lang="zh-CN" altLang="en-US"/>
          </a:p>
        </p:txBody>
      </p:sp>
      <p:sp>
        <p:nvSpPr>
          <p:cNvPr id="11019" name="Object 11019"/>
          <p:cNvSpPr txBox="1"/>
          <p:nvPr/>
        </p:nvSpPr>
        <p:spPr>
          <a:xfrm>
            <a:off x="2356364" y="2883916"/>
            <a:ext cx="9779000" cy="482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zh-CN" sz="320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1.相同数位要对齐，从个位减起。</a:t>
            </a:r>
            <a:endParaRPr lang="zh-CN" altLang="en-US"/>
          </a:p>
        </p:txBody>
      </p:sp>
      <p:sp>
        <p:nvSpPr>
          <p:cNvPr id="11020" name="Object 11020"/>
          <p:cNvSpPr txBox="1"/>
          <p:nvPr/>
        </p:nvSpPr>
        <p:spPr>
          <a:xfrm>
            <a:off x="2356364" y="3705923"/>
            <a:ext cx="9779000" cy="9652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zh-CN" sz="320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2.个位上结果为0要写下来；</a:t>
            </a:r>
            <a:endParaRPr lang="zh-CN" altLang="en-US" sz="3200"/>
          </a:p>
          <a:p>
            <a:pPr algn="l">
              <a:lnSpc>
                <a:spcPct val="110000"/>
              </a:lnSpc>
            </a:pPr>
            <a:r>
              <a:rPr lang="zh-CN" sz="320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    十位上结果为0省略不写。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19" grpId="0"/>
      <p:bldP spid="110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201" name="image 12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1202" name="image 12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1203" name="image 12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13" y="420497"/>
            <a:ext cx="11145774" cy="6017133"/>
          </a:xfrm>
          <a:prstGeom prst="rect">
            <a:avLst/>
          </a:prstGeom>
        </p:spPr>
      </p:pic>
      <p:pic>
        <p:nvPicPr>
          <p:cNvPr id="91204" name="image 12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544" y="2600198"/>
            <a:ext cx="5203698" cy="1034669"/>
          </a:xfrm>
          <a:prstGeom prst="rect">
            <a:avLst/>
          </a:prstGeom>
        </p:spPr>
      </p:pic>
      <p:sp>
        <p:nvSpPr>
          <p:cNvPr id="1205" name="Object 1205"/>
          <p:cNvSpPr txBox="1"/>
          <p:nvPr/>
        </p:nvSpPr>
        <p:spPr>
          <a:xfrm>
            <a:off x="806069" y="2609723"/>
            <a:ext cx="5181600" cy="1016000"/>
          </a:xfrm>
          <a:prstGeom prst="rect">
            <a:avLst/>
          </a:prstGeom>
        </p:spPr>
        <p:txBody>
          <a:bodyPr vert="horz" wrap="square" lIns="0" tIns="46800" rIns="0" bIns="4680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60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下节课见！</a:t>
            </a:r>
            <a:endParaRPr lang="zh-CN" altLang="en-US"/>
          </a:p>
        </p:txBody>
      </p:sp>
      <p:pic>
        <p:nvPicPr>
          <p:cNvPr id="91206" name="image 120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916" y="3483610"/>
            <a:ext cx="5203698" cy="665353"/>
          </a:xfrm>
          <a:prstGeom prst="rect">
            <a:avLst/>
          </a:prstGeom>
        </p:spPr>
      </p:pic>
      <p:sp>
        <p:nvSpPr>
          <p:cNvPr id="1207" name="Object 1207"/>
          <p:cNvSpPr txBox="1"/>
          <p:nvPr/>
        </p:nvSpPr>
        <p:spPr>
          <a:xfrm>
            <a:off x="861441" y="3493135"/>
            <a:ext cx="5168900" cy="647700"/>
          </a:xfrm>
          <a:prstGeom prst="rect">
            <a:avLst/>
          </a:prstGeom>
        </p:spPr>
        <p:txBody>
          <a:bodyPr vert="horz" wrap="square" lIns="0" tIns="46800" rIns="0" bIns="4680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3600" b="0" i="0" smtClean="0">
                <a:solidFill>
                  <a:srgbClr val="000000">
                    <a:alpha val="70000"/>
                  </a:srgbClr>
                </a:solidFill>
                <a:latin typeface="OPPOSans-R" panose="00020600040101010101" charset="-122"/>
                <a:ea typeface="OPPOSans-R" panose="00020600040101010101" charset="-122"/>
              </a:rPr>
              <a:t>Thank you very much</a:t>
            </a:r>
            <a:endParaRPr lang="zh-CN" altLang="en-US"/>
          </a:p>
        </p:txBody>
      </p:sp>
      <p:pic>
        <p:nvPicPr>
          <p:cNvPr id="91208" name="image 120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916" y="1783080"/>
            <a:ext cx="8056753" cy="788543"/>
          </a:xfrm>
          <a:prstGeom prst="rect">
            <a:avLst/>
          </a:prstGeom>
        </p:spPr>
      </p:pic>
      <p:pic>
        <p:nvPicPr>
          <p:cNvPr id="91209" name="image 120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9871" y="4471924"/>
            <a:ext cx="1854073" cy="388366"/>
          </a:xfrm>
          <a:prstGeom prst="rect">
            <a:avLst/>
          </a:prstGeom>
        </p:spPr>
      </p:pic>
      <p:pic>
        <p:nvPicPr>
          <p:cNvPr id="912010" name="image 120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pic>
        <p:nvPicPr>
          <p:cNvPr id="912011" name="image 120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50125" y="6169025"/>
            <a:ext cx="1356741" cy="19050"/>
          </a:xfrm>
          <a:prstGeom prst="rect">
            <a:avLst/>
          </a:prstGeom>
        </p:spPr>
      </p:pic>
      <p:pic>
        <p:nvPicPr>
          <p:cNvPr id="912012" name="image 120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94543" y="6331966"/>
            <a:ext cx="645541" cy="19050"/>
          </a:xfrm>
          <a:prstGeom prst="rect">
            <a:avLst/>
          </a:prstGeom>
        </p:spPr>
      </p:pic>
      <p:pic>
        <p:nvPicPr>
          <p:cNvPr id="912013" name="image 12013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96000" y="1104900"/>
            <a:ext cx="1524000" cy="850900"/>
          </a:xfrm>
          <a:prstGeom prst="rect">
            <a:avLst/>
          </a:prstGeom>
        </p:spPr>
      </p:pic>
      <p:pic>
        <p:nvPicPr>
          <p:cNvPr id="912014" name="image 12014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604000" y="3238500"/>
            <a:ext cx="2501900" cy="1295400"/>
          </a:xfrm>
          <a:prstGeom prst="rect">
            <a:avLst/>
          </a:prstGeom>
        </p:spPr>
      </p:pic>
      <p:pic>
        <p:nvPicPr>
          <p:cNvPr id="912015" name="image 12015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810500" y="1193800"/>
            <a:ext cx="3263900" cy="5664200"/>
          </a:xfrm>
          <a:prstGeom prst="rect">
            <a:avLst/>
          </a:prstGeom>
        </p:spPr>
      </p:pic>
      <p:pic>
        <p:nvPicPr>
          <p:cNvPr id="912016" name="image 12016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10629900" y="1257300"/>
            <a:ext cx="800100" cy="609600"/>
          </a:xfrm>
          <a:prstGeom prst="rect">
            <a:avLst/>
          </a:prstGeom>
        </p:spPr>
      </p:pic>
      <p:pic>
        <p:nvPicPr>
          <p:cNvPr id="912017" name="New picture"/>
          <p:cNvPicPr/>
          <p:nvPr/>
        </p:nvPicPr>
        <p:blipFill>
          <a:blip r:embed="rId15"/>
          <a:stretch>
            <a:fillRect/>
          </a:stretch>
        </p:blipFill>
        <p:spPr>
          <a:xfrm>
            <a:off x="12420600" y="121031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01" name="image 2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202" name="image 2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203" name="image 2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496" y="420433"/>
            <a:ext cx="11145774" cy="6017133"/>
          </a:xfrm>
          <a:prstGeom prst="rect">
            <a:avLst/>
          </a:prstGeom>
        </p:spPr>
      </p:pic>
      <p:pic>
        <p:nvPicPr>
          <p:cNvPr id="9204" name="image 2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7113" y="2239772"/>
            <a:ext cx="1385443" cy="2442591"/>
          </a:xfrm>
          <a:prstGeom prst="rect">
            <a:avLst/>
          </a:prstGeom>
        </p:spPr>
      </p:pic>
      <p:pic>
        <p:nvPicPr>
          <p:cNvPr id="9205" name="image 20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49600" y="2070100"/>
            <a:ext cx="381000" cy="381000"/>
          </a:xfrm>
          <a:prstGeom prst="rect">
            <a:avLst/>
          </a:prstGeom>
        </p:spPr>
      </p:pic>
      <p:pic>
        <p:nvPicPr>
          <p:cNvPr id="9206" name="image 20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95800" y="4470400"/>
            <a:ext cx="381000" cy="381000"/>
          </a:xfrm>
          <a:prstGeom prst="rect">
            <a:avLst/>
          </a:prstGeom>
        </p:spPr>
      </p:pic>
      <p:pic>
        <p:nvPicPr>
          <p:cNvPr id="9207" name="image 2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749" y="1491361"/>
            <a:ext cx="2213864" cy="388366"/>
          </a:xfrm>
          <a:prstGeom prst="rect">
            <a:avLst/>
          </a:prstGeom>
        </p:spPr>
      </p:pic>
      <p:sp>
        <p:nvSpPr>
          <p:cNvPr id="208" name="Object 208"/>
          <p:cNvSpPr txBox="1"/>
          <p:nvPr/>
        </p:nvSpPr>
        <p:spPr>
          <a:xfrm>
            <a:off x="7643749" y="1270077"/>
            <a:ext cx="3937000" cy="1231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540" b="1" i="0" dirty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理解并掌握两位数减两位数（不退位减）的计算方法，并会正确地计算。</a:t>
            </a:r>
            <a:endParaRPr lang="zh-CN" altLang="en-US" dirty="0"/>
          </a:p>
        </p:txBody>
      </p:sp>
      <p:pic>
        <p:nvPicPr>
          <p:cNvPr id="9209" name="image 20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2291" y="1875663"/>
            <a:ext cx="2213864" cy="234442"/>
          </a:xfrm>
          <a:prstGeom prst="rect">
            <a:avLst/>
          </a:prstGeom>
        </p:spPr>
      </p:pic>
      <p:pic>
        <p:nvPicPr>
          <p:cNvPr id="92010" name="image 20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8943" y="1404747"/>
            <a:ext cx="1138936" cy="757682"/>
          </a:xfrm>
          <a:prstGeom prst="rect">
            <a:avLst/>
          </a:prstGeom>
        </p:spPr>
      </p:pic>
      <p:sp>
        <p:nvSpPr>
          <p:cNvPr id="2011" name="Object 2011"/>
          <p:cNvSpPr txBox="1"/>
          <p:nvPr/>
        </p:nvSpPr>
        <p:spPr>
          <a:xfrm>
            <a:off x="6538468" y="1414272"/>
            <a:ext cx="1104900" cy="7493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sz="4800" b="0" i="0" smtClean="0">
                <a:solidFill>
                  <a:srgbClr val="000000"/>
                </a:solidFill>
                <a:latin typeface="OPPOSans-R" panose="00020600040101010101" charset="-122"/>
                <a:ea typeface="OPPOSans-R" panose="00020600040101010101" charset="-122"/>
              </a:rPr>
              <a:t>01</a:t>
            </a:r>
            <a:endParaRPr lang="zh-CN" altLang="en-US"/>
          </a:p>
        </p:txBody>
      </p:sp>
      <p:pic>
        <p:nvPicPr>
          <p:cNvPr id="92012" name="image 20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749" y="2634615"/>
            <a:ext cx="2213864" cy="388366"/>
          </a:xfrm>
          <a:prstGeom prst="rect">
            <a:avLst/>
          </a:prstGeom>
        </p:spPr>
      </p:pic>
      <p:sp>
        <p:nvSpPr>
          <p:cNvPr id="2013" name="Object 2013"/>
          <p:cNvSpPr txBox="1"/>
          <p:nvPr/>
        </p:nvSpPr>
        <p:spPr>
          <a:xfrm>
            <a:off x="7643749" y="3428061"/>
            <a:ext cx="3797300" cy="7747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4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经历发现数学问题，解决数学问题的过程。</a:t>
            </a:r>
            <a:endParaRPr lang="zh-CN" altLang="en-US"/>
          </a:p>
        </p:txBody>
      </p:sp>
      <p:pic>
        <p:nvPicPr>
          <p:cNvPr id="92014" name="image 20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62291" y="3018917"/>
            <a:ext cx="3344164" cy="234442"/>
          </a:xfrm>
          <a:prstGeom prst="rect">
            <a:avLst/>
          </a:prstGeom>
        </p:spPr>
      </p:pic>
      <p:pic>
        <p:nvPicPr>
          <p:cNvPr id="92015" name="image 20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8943" y="2577846"/>
            <a:ext cx="1138936" cy="757682"/>
          </a:xfrm>
          <a:prstGeom prst="rect">
            <a:avLst/>
          </a:prstGeom>
        </p:spPr>
      </p:pic>
      <p:sp>
        <p:nvSpPr>
          <p:cNvPr id="2016" name="Object 2016"/>
          <p:cNvSpPr txBox="1"/>
          <p:nvPr/>
        </p:nvSpPr>
        <p:spPr>
          <a:xfrm>
            <a:off x="6528942" y="3252724"/>
            <a:ext cx="1104900" cy="7493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sz="4800" b="0" i="0" smtClean="0">
                <a:solidFill>
                  <a:srgbClr val="000000"/>
                </a:solidFill>
                <a:latin typeface="OPPOSans-R" panose="00020600040101010101" charset="-122"/>
                <a:ea typeface="OPPOSans-R" panose="00020600040101010101" charset="-122"/>
              </a:rPr>
              <a:t>02</a:t>
            </a:r>
            <a:endParaRPr lang="zh-CN" altLang="en-US"/>
          </a:p>
        </p:txBody>
      </p:sp>
      <p:pic>
        <p:nvPicPr>
          <p:cNvPr id="92017" name="image 20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749" y="3807841"/>
            <a:ext cx="2213864" cy="388366"/>
          </a:xfrm>
          <a:prstGeom prst="rect">
            <a:avLst/>
          </a:prstGeom>
        </p:spPr>
      </p:pic>
      <p:sp>
        <p:nvSpPr>
          <p:cNvPr id="2018" name="Object 2018"/>
          <p:cNvSpPr txBox="1"/>
          <p:nvPr/>
        </p:nvSpPr>
        <p:spPr>
          <a:xfrm>
            <a:off x="7685913" y="5038116"/>
            <a:ext cx="3759200" cy="723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4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体会学习数学的乐趣，增强学好数学的信心。</a:t>
            </a:r>
            <a:endParaRPr lang="zh-CN" altLang="en-US"/>
          </a:p>
        </p:txBody>
      </p:sp>
      <p:pic>
        <p:nvPicPr>
          <p:cNvPr id="92019" name="image 20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62291" y="4192142"/>
            <a:ext cx="2861564" cy="234442"/>
          </a:xfrm>
          <a:prstGeom prst="rect">
            <a:avLst/>
          </a:prstGeom>
        </p:spPr>
      </p:pic>
      <p:pic>
        <p:nvPicPr>
          <p:cNvPr id="92020" name="image 20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8943" y="3721227"/>
            <a:ext cx="1138936" cy="757682"/>
          </a:xfrm>
          <a:prstGeom prst="rect">
            <a:avLst/>
          </a:prstGeom>
        </p:spPr>
      </p:pic>
      <p:sp>
        <p:nvSpPr>
          <p:cNvPr id="2021" name="Object 2021"/>
          <p:cNvSpPr txBox="1"/>
          <p:nvPr/>
        </p:nvSpPr>
        <p:spPr>
          <a:xfrm>
            <a:off x="6528942" y="4924171"/>
            <a:ext cx="1104900" cy="7493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sz="4800" b="0" i="0" smtClean="0">
                <a:solidFill>
                  <a:srgbClr val="000000"/>
                </a:solidFill>
                <a:latin typeface="OPPOSans-R" panose="00020600040101010101" charset="-122"/>
                <a:ea typeface="OPPOSans-R" panose="00020600040101010101" charset="-122"/>
              </a:rPr>
              <a:t>03</a:t>
            </a:r>
            <a:endParaRPr lang="zh-CN" altLang="en-US"/>
          </a:p>
        </p:txBody>
      </p:sp>
      <p:pic>
        <p:nvPicPr>
          <p:cNvPr id="92022" name="image 20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749" y="4980940"/>
            <a:ext cx="2213864" cy="388366"/>
          </a:xfrm>
          <a:prstGeom prst="rect">
            <a:avLst/>
          </a:prstGeom>
        </p:spPr>
      </p:pic>
      <p:pic>
        <p:nvPicPr>
          <p:cNvPr id="92023" name="image 20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2291" y="5365242"/>
            <a:ext cx="2213864" cy="234442"/>
          </a:xfrm>
          <a:prstGeom prst="rect">
            <a:avLst/>
          </a:prstGeom>
        </p:spPr>
      </p:pic>
      <p:pic>
        <p:nvPicPr>
          <p:cNvPr id="92024" name="image 20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8943" y="4924171"/>
            <a:ext cx="1138936" cy="757682"/>
          </a:xfrm>
          <a:prstGeom prst="rect">
            <a:avLst/>
          </a:prstGeom>
        </p:spPr>
      </p:pic>
      <p:pic>
        <p:nvPicPr>
          <p:cNvPr id="92025" name="image 20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82746" y="2774442"/>
            <a:ext cx="654050" cy="1373251"/>
          </a:xfrm>
          <a:prstGeom prst="rect">
            <a:avLst/>
          </a:prstGeom>
        </p:spPr>
      </p:pic>
      <p:sp>
        <p:nvSpPr>
          <p:cNvPr id="2026" name="Object 2026"/>
          <p:cNvSpPr txBox="1"/>
          <p:nvPr/>
        </p:nvSpPr>
        <p:spPr>
          <a:xfrm>
            <a:off x="3692271" y="2783967"/>
            <a:ext cx="622300" cy="1358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sz="44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目标</a:t>
            </a:r>
            <a:endParaRPr lang="zh-CN" altLang="en-US"/>
          </a:p>
        </p:txBody>
      </p:sp>
      <p:pic>
        <p:nvPicPr>
          <p:cNvPr id="92027" name="image 20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484" y="6582918"/>
            <a:ext cx="1356741" cy="19050"/>
          </a:xfrm>
          <a:prstGeom prst="rect">
            <a:avLst/>
          </a:prstGeom>
        </p:spPr>
      </p:pic>
      <p:pic>
        <p:nvPicPr>
          <p:cNvPr id="92028" name="image 20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19042" y="6100953"/>
            <a:ext cx="645541" cy="19050"/>
          </a:xfrm>
          <a:prstGeom prst="rect">
            <a:avLst/>
          </a:prstGeom>
        </p:spPr>
      </p:pic>
      <p:pic>
        <p:nvPicPr>
          <p:cNvPr id="92029" name="image 20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pic>
        <p:nvPicPr>
          <p:cNvPr id="92030" name="image 2030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139700" y="1879600"/>
            <a:ext cx="3975100" cy="49784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8168202" y="349483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301" name="image 30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302" name="image 30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303" name="image 303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23113" y="1596077"/>
            <a:ext cx="11145774" cy="5189210"/>
          </a:xfrm>
          <a:prstGeom prst="rect">
            <a:avLst/>
          </a:prstGeom>
        </p:spPr>
      </p:pic>
      <p:pic>
        <p:nvPicPr>
          <p:cNvPr id="9304" name="image 304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6247" y="194056"/>
            <a:ext cx="5951347" cy="1240409"/>
          </a:xfrm>
          <a:prstGeom prst="rect">
            <a:avLst/>
          </a:prstGeom>
        </p:spPr>
      </p:pic>
      <p:pic>
        <p:nvPicPr>
          <p:cNvPr id="9305" name="image 305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937760" y="2297176"/>
            <a:ext cx="3965448" cy="850011"/>
          </a:xfrm>
          <a:prstGeom prst="rect">
            <a:avLst/>
          </a:prstGeom>
        </p:spPr>
      </p:pic>
      <p:sp>
        <p:nvSpPr>
          <p:cNvPr id="306" name="Object 306"/>
          <p:cNvSpPr txBox="1"/>
          <p:nvPr/>
        </p:nvSpPr>
        <p:spPr>
          <a:xfrm>
            <a:off x="349126" y="482600"/>
            <a:ext cx="3937000" cy="850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5400" b="0" i="0" smtClean="0">
                <a:solidFill>
                  <a:srgbClr val="000000"/>
                </a:solidFill>
                <a:latin typeface="OPPOSans-R" panose="00020600040101010101" charset="-122"/>
                <a:ea typeface="OPPOSans-R" panose="00020600040101010101" charset="-122"/>
              </a:rPr>
              <a:t>1.情境导入</a:t>
            </a:r>
            <a:endParaRPr lang="zh-CN" altLang="en-US"/>
          </a:p>
        </p:txBody>
      </p:sp>
      <p:pic>
        <p:nvPicPr>
          <p:cNvPr id="9307" name="image 307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216026" y="1918639"/>
            <a:ext cx="4626102" cy="3020720"/>
          </a:xfrm>
          <a:prstGeom prst="rect">
            <a:avLst/>
          </a:prstGeom>
        </p:spPr>
      </p:pic>
      <p:pic>
        <p:nvPicPr>
          <p:cNvPr id="9308" name="image 308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628261" y="3580003"/>
            <a:ext cx="2213864" cy="511556"/>
          </a:xfrm>
          <a:prstGeom prst="rect">
            <a:avLst/>
          </a:prstGeom>
        </p:spPr>
      </p:pic>
      <p:sp>
        <p:nvSpPr>
          <p:cNvPr id="309" name="Object 309"/>
          <p:cNvSpPr txBox="1"/>
          <p:nvPr/>
        </p:nvSpPr>
        <p:spPr>
          <a:xfrm>
            <a:off x="2842930" y="3181349"/>
            <a:ext cx="4013200" cy="4953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32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中国金牌数第一。</a:t>
            </a:r>
            <a:endParaRPr lang="zh-CN" altLang="en-US"/>
          </a:p>
        </p:txBody>
      </p:sp>
      <p:pic>
        <p:nvPicPr>
          <p:cNvPr id="93010" name="image 3010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46803" y="4058030"/>
            <a:ext cx="2213864" cy="265303"/>
          </a:xfrm>
          <a:prstGeom prst="rect">
            <a:avLst/>
          </a:prstGeom>
        </p:spPr>
      </p:pic>
      <p:pic>
        <p:nvPicPr>
          <p:cNvPr id="93011" name="image 3011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226186" y="6053582"/>
            <a:ext cx="1356741" cy="19050"/>
          </a:xfrm>
          <a:prstGeom prst="rect">
            <a:avLst/>
          </a:prstGeom>
        </p:spPr>
      </p:pic>
      <p:pic>
        <p:nvPicPr>
          <p:cNvPr id="93012" name="image 3012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290824" y="5638927"/>
            <a:ext cx="645541" cy="19050"/>
          </a:xfrm>
          <a:prstGeom prst="rect">
            <a:avLst/>
          </a:prstGeom>
        </p:spPr>
      </p:pic>
      <p:pic>
        <p:nvPicPr>
          <p:cNvPr id="93013" name="image 3013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pic>
        <p:nvPicPr>
          <p:cNvPr id="93014" name="image 3014"/>
          <p:cNvPicPr>
            <a:picLocks noChangeAspect="1"/>
          </p:cNvPicPr>
          <p:nvPr/>
        </p:nvPicPr>
        <p:blipFill>
          <a:blip r:embed="rId34" cstate="email"/>
          <a:stretch>
            <a:fillRect/>
          </a:stretch>
        </p:blipFill>
        <p:spPr>
          <a:xfrm>
            <a:off x="6897472" y="1755191"/>
            <a:ext cx="4541497" cy="4827575"/>
          </a:xfrm>
          <a:prstGeom prst="rect">
            <a:avLst/>
          </a:prstGeom>
        </p:spPr>
      </p:pic>
      <p:pic>
        <p:nvPicPr>
          <p:cNvPr id="93015" name="image 3015"/>
          <p:cNvPicPr>
            <a:picLocks noChangeAspect="1"/>
          </p:cNvPicPr>
          <p:nvPr/>
        </p:nvPicPr>
        <p:blipFill>
          <a:blip r:embed="rId35" cstate="email"/>
          <a:stretch>
            <a:fillRect/>
          </a:stretch>
        </p:blipFill>
        <p:spPr>
          <a:xfrm>
            <a:off x="-9502" y="3358064"/>
            <a:ext cx="2591583" cy="324568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01" name="image 4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402" name="image 4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403" name="image 4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813" y="420497"/>
            <a:ext cx="11145774" cy="6017133"/>
          </a:xfrm>
          <a:prstGeom prst="rect">
            <a:avLst/>
          </a:prstGeom>
        </p:spPr>
      </p:pic>
      <p:pic>
        <p:nvPicPr>
          <p:cNvPr id="9404" name="image 4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2084" y="5600827"/>
            <a:ext cx="849503" cy="849503"/>
          </a:xfrm>
          <a:prstGeom prst="rect">
            <a:avLst/>
          </a:prstGeom>
        </p:spPr>
      </p:pic>
      <p:pic>
        <p:nvPicPr>
          <p:cNvPr id="9405" name="image 40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10464" y="670179"/>
            <a:ext cx="3554603" cy="537337"/>
          </a:xfrm>
          <a:prstGeom prst="rect">
            <a:avLst/>
          </a:prstGeom>
        </p:spPr>
      </p:pic>
      <p:pic>
        <p:nvPicPr>
          <p:cNvPr id="9406" name="image 40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42900" y="749300"/>
            <a:ext cx="381000" cy="381000"/>
          </a:xfrm>
          <a:prstGeom prst="rect">
            <a:avLst/>
          </a:prstGeom>
        </p:spPr>
      </p:pic>
      <p:pic>
        <p:nvPicPr>
          <p:cNvPr id="9407" name="image 40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075" y="713867"/>
            <a:ext cx="1455293" cy="449961"/>
          </a:xfrm>
          <a:prstGeom prst="rect">
            <a:avLst/>
          </a:prstGeom>
        </p:spPr>
      </p:pic>
      <p:sp>
        <p:nvSpPr>
          <p:cNvPr id="408" name="Object 408"/>
          <p:cNvSpPr txBox="1"/>
          <p:nvPr/>
        </p:nvSpPr>
        <p:spPr>
          <a:xfrm>
            <a:off x="863600" y="723392"/>
            <a:ext cx="1435100" cy="431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8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不退位减</a:t>
            </a:r>
            <a:endParaRPr lang="zh-CN" altLang="en-US"/>
          </a:p>
        </p:txBody>
      </p:sp>
      <p:pic>
        <p:nvPicPr>
          <p:cNvPr id="9409" name="image 40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494" y="1216533"/>
            <a:ext cx="1779777" cy="234442"/>
          </a:xfrm>
          <a:prstGeom prst="rect">
            <a:avLst/>
          </a:prstGeom>
        </p:spPr>
      </p:pic>
      <p:pic>
        <p:nvPicPr>
          <p:cNvPr id="94010" name="image 40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53107" y="4064492"/>
            <a:ext cx="6811009" cy="959866"/>
          </a:xfrm>
          <a:prstGeom prst="rect">
            <a:avLst/>
          </a:prstGeom>
        </p:spPr>
      </p:pic>
      <p:grpSp>
        <p:nvGrpSpPr>
          <p:cNvPr id="4011" name="组合 4011"/>
          <p:cNvGrpSpPr/>
          <p:nvPr/>
        </p:nvGrpSpPr>
        <p:grpSpPr>
          <a:xfrm>
            <a:off x="-234315" y="2932430"/>
            <a:ext cx="6642100" cy="1095375"/>
            <a:chOff x="-234522" y="2710140"/>
            <a:chExt cx="7493551" cy="1437718"/>
          </a:xfrm>
        </p:grpSpPr>
        <p:pic>
          <p:nvPicPr>
            <p:cNvPr id="94012" name="image 40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-234522" y="2710140"/>
              <a:ext cx="6536935" cy="1437718"/>
            </a:xfrm>
            <a:prstGeom prst="rect">
              <a:avLst/>
            </a:prstGeom>
          </p:spPr>
        </p:pic>
        <p:sp>
          <p:nvSpPr>
            <p:cNvPr id="4013" name="Object 4013"/>
            <p:cNvSpPr txBox="1"/>
            <p:nvPr/>
          </p:nvSpPr>
          <p:spPr>
            <a:xfrm>
              <a:off x="1124929" y="3238500"/>
              <a:ext cx="6146800" cy="381000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sz="2400" b="1" i="0" smtClean="0">
                  <a:solidFill>
                    <a:srgbClr val="3F3F3F"/>
                  </a:solidFill>
                  <a:latin typeface="OPPOSans-B" panose="00020600040101010101" charset="-122"/>
                  <a:ea typeface="OPPOSans-B" panose="00020600040101010101" charset="-122"/>
                </a:rPr>
                <a:t>美国比俄罗斯多多少枚金牌？</a:t>
              </a:r>
              <a:endParaRPr lang="zh-CN" altLang="en-US"/>
            </a:p>
          </p:txBody>
        </p:sp>
      </p:grpSp>
      <p:pic>
        <p:nvPicPr>
          <p:cNvPr id="94014" name="image 40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58894" y="1609090"/>
            <a:ext cx="6172073" cy="388366"/>
          </a:xfrm>
          <a:prstGeom prst="rect">
            <a:avLst/>
          </a:prstGeom>
        </p:spPr>
      </p:pic>
      <p:pic>
        <p:nvPicPr>
          <p:cNvPr id="94015" name="image 40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pic>
        <p:nvPicPr>
          <p:cNvPr id="94016" name="image 4016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44738" y="4243295"/>
            <a:ext cx="2160383" cy="2626829"/>
          </a:xfrm>
          <a:prstGeom prst="rect">
            <a:avLst/>
          </a:prstGeom>
        </p:spPr>
      </p:pic>
      <p:pic>
        <p:nvPicPr>
          <p:cNvPr id="94017" name="image 40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89612" y="669924"/>
            <a:ext cx="5651500" cy="2794000"/>
          </a:xfrm>
          <a:prstGeom prst="rect">
            <a:avLst/>
          </a:prstGeom>
        </p:spPr>
      </p:pic>
      <p:pic>
        <p:nvPicPr>
          <p:cNvPr id="94018" name="image 4018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9309906" y="4064492"/>
            <a:ext cx="1522177" cy="26416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810250" y="4163060"/>
            <a:ext cx="6381750" cy="1423670"/>
            <a:chOff x="9150" y="6556"/>
            <a:chExt cx="10050" cy="2242"/>
          </a:xfrm>
        </p:grpSpPr>
        <p:pic>
          <p:nvPicPr>
            <p:cNvPr id="94019" name="image 401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-10800000" flipV="1">
              <a:off x="9150" y="6556"/>
              <a:ext cx="4244" cy="2242"/>
            </a:xfrm>
            <a:prstGeom prst="rect">
              <a:avLst/>
            </a:prstGeom>
          </p:spPr>
        </p:pic>
        <p:sp>
          <p:nvSpPr>
            <p:cNvPr id="4020" name="Object 4020"/>
            <p:cNvSpPr txBox="1"/>
            <p:nvPr/>
          </p:nvSpPr>
          <p:spPr>
            <a:xfrm>
              <a:off x="9520" y="7165"/>
              <a:ext cx="9680" cy="600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sz="2400" b="1" i="0" smtClean="0">
                  <a:solidFill>
                    <a:srgbClr val="3F3F3F"/>
                  </a:solidFill>
                  <a:latin typeface="OPPOSans-B" panose="00020600040101010101" charset="-122"/>
                  <a:ea typeface="OPPOSans-B" panose="00020600040101010101" charset="-122"/>
                </a:rPr>
                <a:t>怎么列式呢？</a:t>
              </a:r>
              <a:endParaRPr lang="zh-CN" altLang="en-US"/>
            </a:p>
          </p:txBody>
        </p:sp>
      </p:grpSp>
      <p:sp>
        <p:nvSpPr>
          <p:cNvPr id="4021" name="Object 4021"/>
          <p:cNvSpPr txBox="1"/>
          <p:nvPr/>
        </p:nvSpPr>
        <p:spPr>
          <a:xfrm>
            <a:off x="3672143" y="5860332"/>
            <a:ext cx="9309100" cy="5842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3630" b="1" i="0" smtClean="0">
                <a:solidFill>
                  <a:srgbClr val="3F3F3F"/>
                </a:solidFill>
                <a:latin typeface="OPPOSans-B" panose="00020600040101010101" charset="-122"/>
                <a:ea typeface="OPPOSans-B" panose="00020600040101010101" charset="-122"/>
              </a:rPr>
              <a:t>36-23=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01" name="image 5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502" name="image 5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503" name="image 5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133" y="522562"/>
            <a:ext cx="11145774" cy="6017133"/>
          </a:xfrm>
          <a:prstGeom prst="rect">
            <a:avLst/>
          </a:prstGeom>
        </p:spPr>
      </p:pic>
      <p:pic>
        <p:nvPicPr>
          <p:cNvPr id="9504" name="image 5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2084" y="5600827"/>
            <a:ext cx="849503" cy="849503"/>
          </a:xfrm>
          <a:prstGeom prst="rect">
            <a:avLst/>
          </a:prstGeom>
        </p:spPr>
      </p:pic>
      <p:pic>
        <p:nvPicPr>
          <p:cNvPr id="9505" name="image 50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10464" y="670179"/>
            <a:ext cx="3554603" cy="537337"/>
          </a:xfrm>
          <a:prstGeom prst="rect">
            <a:avLst/>
          </a:prstGeom>
        </p:spPr>
      </p:pic>
      <p:pic>
        <p:nvPicPr>
          <p:cNvPr id="9506" name="image 50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42900" y="749300"/>
            <a:ext cx="381000" cy="381000"/>
          </a:xfrm>
          <a:prstGeom prst="rect">
            <a:avLst/>
          </a:prstGeom>
        </p:spPr>
      </p:pic>
      <p:pic>
        <p:nvPicPr>
          <p:cNvPr id="9507" name="image 50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075" y="713867"/>
            <a:ext cx="1455293" cy="449961"/>
          </a:xfrm>
          <a:prstGeom prst="rect">
            <a:avLst/>
          </a:prstGeom>
        </p:spPr>
      </p:pic>
      <p:sp>
        <p:nvSpPr>
          <p:cNvPr id="508" name="Object 508"/>
          <p:cNvSpPr txBox="1"/>
          <p:nvPr/>
        </p:nvSpPr>
        <p:spPr>
          <a:xfrm>
            <a:off x="863600" y="723392"/>
            <a:ext cx="2209800" cy="431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8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列竖式计算</a:t>
            </a:r>
            <a:endParaRPr lang="zh-CN" altLang="en-US"/>
          </a:p>
        </p:txBody>
      </p:sp>
      <p:pic>
        <p:nvPicPr>
          <p:cNvPr id="9509" name="image 50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4075" y="1255141"/>
            <a:ext cx="3024886" cy="234442"/>
          </a:xfrm>
          <a:prstGeom prst="rect">
            <a:avLst/>
          </a:prstGeom>
        </p:spPr>
      </p:pic>
      <p:grpSp>
        <p:nvGrpSpPr>
          <p:cNvPr id="5010" name="组合 5010"/>
          <p:cNvGrpSpPr/>
          <p:nvPr/>
        </p:nvGrpSpPr>
        <p:grpSpPr>
          <a:xfrm>
            <a:off x="3144139" y="2316035"/>
            <a:ext cx="2195703" cy="2943733"/>
            <a:chOff x="3144139" y="2316035"/>
            <a:chExt cx="2195703" cy="2943733"/>
          </a:xfrm>
        </p:grpSpPr>
        <p:pic>
          <p:nvPicPr>
            <p:cNvPr id="95011" name="image 50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76142" y="2486215"/>
              <a:ext cx="2163699" cy="2773553"/>
            </a:xfrm>
            <a:prstGeom prst="rect">
              <a:avLst/>
            </a:prstGeom>
          </p:spPr>
        </p:pic>
        <p:pic>
          <p:nvPicPr>
            <p:cNvPr id="95012" name="image 50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44139" y="2417762"/>
              <a:ext cx="2129790" cy="2792603"/>
            </a:xfrm>
            <a:prstGeom prst="rect">
              <a:avLst/>
            </a:prstGeom>
          </p:spPr>
        </p:pic>
        <p:grpSp>
          <p:nvGrpSpPr>
            <p:cNvPr id="5013" name="组合 5013"/>
            <p:cNvGrpSpPr/>
            <p:nvPr/>
          </p:nvGrpSpPr>
          <p:grpSpPr>
            <a:xfrm>
              <a:off x="3367658" y="2316035"/>
              <a:ext cx="1705991" cy="304927"/>
              <a:chOff x="3367658" y="2316035"/>
              <a:chExt cx="1705991" cy="304927"/>
            </a:xfrm>
          </p:grpSpPr>
          <p:sp>
            <p:nvSpPr>
              <p:cNvPr id="5014" name="Object 5014"/>
              <p:cNvSpPr txBox="1"/>
              <p:nvPr/>
            </p:nvSpPr>
            <p:spPr>
              <a:xfrm>
                <a:off x="3397377" y="2361247"/>
                <a:ext cx="1676145" cy="259715"/>
              </a:xfrm>
              <a:prstGeom prst="rect">
                <a:avLst/>
              </a:prstGeom>
              <a:blipFill dpi="0" rotWithShape="1">
                <a:blip r:embed="rId11"/>
                <a:stretch>
                  <a:fillRect/>
                </a:stretch>
              </a:blipFill>
            </p:spPr>
            <p:txBody>
              <a:bodyPr wrap="square" lIns="0" tIns="0" rIns="0" bIns="0" rtlCol="0" anchorCtr="0">
                <a:noAutofit/>
              </a:bodyPr>
              <a:lstStyle/>
              <a:p/>
            </p:txBody>
          </p:sp>
          <p:sp>
            <p:nvSpPr>
              <p:cNvPr id="5015" name="Object 5015"/>
              <p:cNvSpPr txBox="1"/>
              <p:nvPr/>
            </p:nvSpPr>
            <p:spPr>
              <a:xfrm>
                <a:off x="3358133" y="2306510"/>
                <a:ext cx="1695195" cy="278765"/>
              </a:xfrm>
              <a:prstGeom prst="rect">
                <a:avLst/>
              </a:prstGeom>
              <a:blipFill dpi="0" rotWithShape="1">
                <a:blip r:embed="rId12"/>
                <a:stretch>
                  <a:fillRect/>
                </a:stretch>
              </a:blipFill>
            </p:spPr>
            <p:txBody>
              <a:bodyPr wrap="square" lIns="0" tIns="0" rIns="0" bIns="0" rtlCol="0" anchorCtr="0">
                <a:noAutofit/>
              </a:bodyPr>
              <a:lstStyle/>
              <a:p/>
            </p:txBody>
          </p:sp>
        </p:grpSp>
      </p:grpSp>
      <p:pic>
        <p:nvPicPr>
          <p:cNvPr id="95017" name="image 50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68729" y="2013712"/>
            <a:ext cx="837057" cy="480695"/>
          </a:xfrm>
          <a:prstGeom prst="rect">
            <a:avLst/>
          </a:prstGeom>
        </p:spPr>
      </p:pic>
      <p:pic>
        <p:nvPicPr>
          <p:cNvPr id="95018" name="image 501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47775" y="2711577"/>
            <a:ext cx="2004314" cy="716280"/>
          </a:xfrm>
          <a:prstGeom prst="rect">
            <a:avLst/>
          </a:prstGeom>
        </p:spPr>
      </p:pic>
      <p:grpSp>
        <p:nvGrpSpPr>
          <p:cNvPr id="5019" name="组合 5019"/>
          <p:cNvGrpSpPr/>
          <p:nvPr/>
        </p:nvGrpSpPr>
        <p:grpSpPr>
          <a:xfrm>
            <a:off x="5920502" y="2316035"/>
            <a:ext cx="2195576" cy="2943733"/>
            <a:chOff x="5920502" y="2316035"/>
            <a:chExt cx="2195576" cy="2943733"/>
          </a:xfrm>
        </p:grpSpPr>
        <p:pic>
          <p:nvPicPr>
            <p:cNvPr id="95020" name="image 5020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952379" y="2486215"/>
              <a:ext cx="2163699" cy="2773553"/>
            </a:xfrm>
            <a:prstGeom prst="rect">
              <a:avLst/>
            </a:prstGeom>
          </p:spPr>
        </p:pic>
        <p:pic>
          <p:nvPicPr>
            <p:cNvPr id="95021" name="image 502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20502" y="2417762"/>
              <a:ext cx="2129790" cy="2792603"/>
            </a:xfrm>
            <a:prstGeom prst="rect">
              <a:avLst/>
            </a:prstGeom>
          </p:spPr>
        </p:pic>
        <p:grpSp>
          <p:nvGrpSpPr>
            <p:cNvPr id="5022" name="组合 5022"/>
            <p:cNvGrpSpPr/>
            <p:nvPr/>
          </p:nvGrpSpPr>
          <p:grpSpPr>
            <a:xfrm>
              <a:off x="6144022" y="2316035"/>
              <a:ext cx="1705991" cy="304927"/>
              <a:chOff x="6144022" y="2316035"/>
              <a:chExt cx="1705991" cy="304927"/>
            </a:xfrm>
          </p:grpSpPr>
          <p:sp>
            <p:nvSpPr>
              <p:cNvPr id="5023" name="Object 5023"/>
              <p:cNvSpPr txBox="1"/>
              <p:nvPr/>
            </p:nvSpPr>
            <p:spPr>
              <a:xfrm>
                <a:off x="6173740" y="2361247"/>
                <a:ext cx="1676145" cy="259715"/>
              </a:xfrm>
              <a:prstGeom prst="rect">
                <a:avLst/>
              </a:prstGeom>
              <a:blipFill dpi="0" rotWithShape="1">
                <a:blip r:embed="rId11"/>
                <a:stretch>
                  <a:fillRect/>
                </a:stretch>
              </a:blipFill>
            </p:spPr>
            <p:txBody>
              <a:bodyPr wrap="square" lIns="0" tIns="0" rIns="0" bIns="0" rtlCol="0" anchorCtr="0">
                <a:noAutofit/>
              </a:bodyPr>
              <a:lstStyle/>
              <a:p/>
            </p:txBody>
          </p:sp>
          <p:sp>
            <p:nvSpPr>
              <p:cNvPr id="5024" name="Object 5024"/>
              <p:cNvSpPr txBox="1"/>
              <p:nvPr/>
            </p:nvSpPr>
            <p:spPr>
              <a:xfrm>
                <a:off x="6134497" y="2306510"/>
                <a:ext cx="1695195" cy="278765"/>
              </a:xfrm>
              <a:prstGeom prst="rect">
                <a:avLst/>
              </a:prstGeom>
              <a:blipFill dpi="0" rotWithShape="1">
                <a:blip r:embed="rId16"/>
                <a:stretch>
                  <a:fillRect/>
                </a:stretch>
              </a:blipFill>
            </p:spPr>
            <p:txBody>
              <a:bodyPr wrap="square" lIns="0" tIns="0" rIns="0" bIns="0" rtlCol="0" anchorCtr="0">
                <a:noAutofit/>
              </a:bodyPr>
              <a:lstStyle/>
              <a:p/>
            </p:txBody>
          </p:sp>
        </p:grpSp>
      </p:grpSp>
      <p:pic>
        <p:nvPicPr>
          <p:cNvPr id="95026" name="image 502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49369" y="2013712"/>
            <a:ext cx="837057" cy="480695"/>
          </a:xfrm>
          <a:prstGeom prst="rect">
            <a:avLst/>
          </a:prstGeom>
        </p:spPr>
      </p:pic>
      <p:pic>
        <p:nvPicPr>
          <p:cNvPr id="95027" name="image 502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828541" y="2711577"/>
            <a:ext cx="2004314" cy="1076325"/>
          </a:xfrm>
          <a:prstGeom prst="rect">
            <a:avLst/>
          </a:prstGeom>
        </p:spPr>
      </p:pic>
      <p:grpSp>
        <p:nvGrpSpPr>
          <p:cNvPr id="5028" name="组合 5028"/>
          <p:cNvGrpSpPr/>
          <p:nvPr/>
        </p:nvGrpSpPr>
        <p:grpSpPr>
          <a:xfrm>
            <a:off x="8738897" y="2223135"/>
            <a:ext cx="2195576" cy="2943733"/>
            <a:chOff x="8738897" y="2223135"/>
            <a:chExt cx="2195576" cy="2943733"/>
          </a:xfrm>
        </p:grpSpPr>
        <p:pic>
          <p:nvPicPr>
            <p:cNvPr id="95029" name="image 5029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8770774" y="2393315"/>
              <a:ext cx="2163699" cy="2773553"/>
            </a:xfrm>
            <a:prstGeom prst="rect">
              <a:avLst/>
            </a:prstGeom>
          </p:spPr>
        </p:pic>
        <p:pic>
          <p:nvPicPr>
            <p:cNvPr id="95030" name="image 503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738897" y="2324862"/>
              <a:ext cx="2129790" cy="2792603"/>
            </a:xfrm>
            <a:prstGeom prst="rect">
              <a:avLst/>
            </a:prstGeom>
          </p:spPr>
        </p:pic>
        <p:grpSp>
          <p:nvGrpSpPr>
            <p:cNvPr id="5031" name="组合 5031"/>
            <p:cNvGrpSpPr/>
            <p:nvPr/>
          </p:nvGrpSpPr>
          <p:grpSpPr>
            <a:xfrm>
              <a:off x="8962290" y="2223135"/>
              <a:ext cx="1705991" cy="304927"/>
              <a:chOff x="8962290" y="2223135"/>
              <a:chExt cx="1705991" cy="304927"/>
            </a:xfrm>
          </p:grpSpPr>
          <p:sp>
            <p:nvSpPr>
              <p:cNvPr id="5032" name="Object 5032"/>
              <p:cNvSpPr txBox="1"/>
              <p:nvPr/>
            </p:nvSpPr>
            <p:spPr>
              <a:xfrm>
                <a:off x="8992008" y="2268347"/>
                <a:ext cx="1676145" cy="259715"/>
              </a:xfrm>
              <a:prstGeom prst="rect">
                <a:avLst/>
              </a:prstGeom>
              <a:blipFill dpi="0" rotWithShape="1">
                <a:blip r:embed="rId11"/>
                <a:stretch>
                  <a:fillRect/>
                </a:stretch>
              </a:blipFill>
            </p:spPr>
            <p:txBody>
              <a:bodyPr wrap="square" lIns="0" tIns="0" rIns="0" bIns="0" rtlCol="0" anchorCtr="0">
                <a:noAutofit/>
              </a:bodyPr>
              <a:lstStyle/>
              <a:p/>
            </p:txBody>
          </p:sp>
          <p:sp>
            <p:nvSpPr>
              <p:cNvPr id="5033" name="Object 5033"/>
              <p:cNvSpPr txBox="1"/>
              <p:nvPr/>
            </p:nvSpPr>
            <p:spPr>
              <a:xfrm>
                <a:off x="8952765" y="2213610"/>
                <a:ext cx="1695195" cy="278765"/>
              </a:xfrm>
              <a:prstGeom prst="rect">
                <a:avLst/>
              </a:prstGeom>
              <a:blipFill dpi="0" rotWithShape="1">
                <a:blip r:embed="rId19"/>
                <a:stretch>
                  <a:fillRect/>
                </a:stretch>
              </a:blipFill>
            </p:spPr>
            <p:txBody>
              <a:bodyPr wrap="square" lIns="0" tIns="0" rIns="0" bIns="0" rtlCol="0" anchorCtr="0">
                <a:noAutofit/>
              </a:bodyPr>
              <a:lstStyle/>
              <a:p/>
            </p:txBody>
          </p:sp>
        </p:grpSp>
        <p:sp>
          <p:nvSpPr>
            <p:cNvPr id="5034" name="Object 5034"/>
            <p:cNvSpPr txBox="1"/>
            <p:nvPr/>
          </p:nvSpPr>
          <p:spPr>
            <a:xfrm>
              <a:off x="8873898" y="2633218"/>
              <a:ext cx="1981200" cy="1917700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noAutofit/>
            </a:bodyPr>
            <a:lstStyle/>
            <a:p>
              <a:pPr algn="l">
                <a:lnSpc>
                  <a:spcPct val="135000"/>
                </a:lnSpc>
              </a:pPr>
              <a:r>
                <a:rPr lang="zh-CN" sz="1800" b="1" i="0" smtClean="0">
                  <a:solidFill>
                    <a:srgbClr val="F3B563"/>
                  </a:solidFill>
                  <a:latin typeface="OPPOSans-R" panose="00020600040101010101" charset="-122"/>
                  <a:ea typeface="OPPOSans-R" panose="00020600040101010101" charset="-122"/>
                </a:rPr>
                <a:t> </a:t>
              </a:r>
              <a:endParaRPr lang="zh-CN" altLang="en-US"/>
            </a:p>
          </p:txBody>
        </p:sp>
      </p:grpSp>
      <p:pic>
        <p:nvPicPr>
          <p:cNvPr id="95035" name="image 503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30135" y="2013712"/>
            <a:ext cx="837057" cy="480695"/>
          </a:xfrm>
          <a:prstGeom prst="rect">
            <a:avLst/>
          </a:prstGeom>
        </p:spPr>
      </p:pic>
      <p:pic>
        <p:nvPicPr>
          <p:cNvPr id="95036" name="image 5036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409309" y="2711577"/>
            <a:ext cx="2004314" cy="1796542"/>
          </a:xfrm>
          <a:prstGeom prst="rect">
            <a:avLst/>
          </a:prstGeom>
        </p:spPr>
      </p:pic>
      <p:pic>
        <p:nvPicPr>
          <p:cNvPr id="95037" name="image 503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22460" y="1982787"/>
            <a:ext cx="837057" cy="480695"/>
          </a:xfrm>
          <a:prstGeom prst="rect">
            <a:avLst/>
          </a:prstGeom>
        </p:spPr>
      </p:pic>
      <p:pic>
        <p:nvPicPr>
          <p:cNvPr id="95038" name="image 503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90076" y="2711577"/>
            <a:ext cx="2004314" cy="1076325"/>
          </a:xfrm>
          <a:prstGeom prst="rect">
            <a:avLst/>
          </a:prstGeom>
        </p:spPr>
      </p:pic>
      <p:pic>
        <p:nvPicPr>
          <p:cNvPr id="95039" name="image 5039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sp>
        <p:nvSpPr>
          <p:cNvPr id="5040" name="Object 5040"/>
          <p:cNvSpPr txBox="1"/>
          <p:nvPr/>
        </p:nvSpPr>
        <p:spPr>
          <a:xfrm>
            <a:off x="4526668" y="1176201"/>
            <a:ext cx="9309100" cy="5842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3630" b="1" i="0" smtClean="0">
                <a:solidFill>
                  <a:srgbClr val="3F3F3F"/>
                </a:solidFill>
                <a:latin typeface="OPPOSans-B" panose="00020600040101010101" charset="-122"/>
                <a:ea typeface="OPPOSans-B" panose="00020600040101010101" charset="-122"/>
              </a:rPr>
              <a:t>36-23=</a:t>
            </a:r>
            <a:endParaRPr lang="zh-CN" altLang="en-US"/>
          </a:p>
        </p:txBody>
      </p:sp>
      <p:pic>
        <p:nvPicPr>
          <p:cNvPr id="95041" name="image 5041"/>
          <p:cNvPicPr>
            <a:picLocks noChangeAspect="1"/>
          </p:cNvPicPr>
          <p:nvPr/>
        </p:nvPicPr>
        <p:blipFill>
          <a:blip r:embed="rId22" cstate="email"/>
          <a:stretch>
            <a:fillRect/>
          </a:stretch>
        </p:blipFill>
        <p:spPr>
          <a:xfrm>
            <a:off x="1040294" y="1982780"/>
            <a:ext cx="1701800" cy="3429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040130" y="2711450"/>
            <a:ext cx="1543050" cy="2834005"/>
            <a:chOff x="1638" y="4270"/>
            <a:chExt cx="2430" cy="4463"/>
          </a:xfrm>
        </p:grpSpPr>
        <p:sp>
          <p:nvSpPr>
            <p:cNvPr id="5042" name="Object 5042"/>
            <p:cNvSpPr txBox="1"/>
            <p:nvPr/>
          </p:nvSpPr>
          <p:spPr>
            <a:xfrm>
              <a:off x="1670" y="4270"/>
              <a:ext cx="986" cy="860"/>
            </a:xfrm>
            <a:custGeom>
              <a:avLst/>
              <a:gdLst/>
              <a:ahLst/>
              <a:cxnLst/>
              <a:rect l="0" t="0" r="625947" b="546368"/>
              <a:pathLst>
                <a:path w="625947" h="546368">
                  <a:moveTo>
                    <a:pt x="57150" y="273184"/>
                  </a:moveTo>
                  <a:cubicBezTo>
                    <a:pt x="57150" y="153952"/>
                    <a:pt x="171781" y="57150"/>
                    <a:pt x="312973" y="57150"/>
                  </a:cubicBezTo>
                  <a:cubicBezTo>
                    <a:pt x="454166" y="57150"/>
                    <a:pt x="568797" y="153952"/>
                    <a:pt x="568797" y="273184"/>
                  </a:cubicBezTo>
                  <a:cubicBezTo>
                    <a:pt x="568797" y="392416"/>
                    <a:pt x="454166" y="489218"/>
                    <a:pt x="312973" y="489218"/>
                  </a:cubicBezTo>
                  <a:cubicBezTo>
                    <a:pt x="171781" y="489218"/>
                    <a:pt x="57150" y="392416"/>
                    <a:pt x="57150" y="273184"/>
                  </a:cubicBezTo>
                  <a:close/>
                </a:path>
              </a:pathLst>
            </a:custGeom>
            <a:solidFill>
              <a:srgbClr val="58AD83"/>
            </a:solidFill>
            <a:ln w="114300">
              <a:solidFill>
                <a:srgbClr val="FFFFFF"/>
              </a:solidFill>
              <a:prstDash val="solid"/>
            </a:ln>
          </p:spPr>
          <p:txBody>
            <a:bodyPr wrap="square" rtlCol="0" anchor="ctr" anchorCtr="0">
              <a:noAutofit/>
            </a:bodyPr>
            <a:lstStyle/>
            <a:p/>
          </p:txBody>
        </p:sp>
        <p:sp>
          <p:nvSpPr>
            <p:cNvPr id="5043" name="Object 5043"/>
            <p:cNvSpPr txBox="1"/>
            <p:nvPr/>
          </p:nvSpPr>
          <p:spPr>
            <a:xfrm>
              <a:off x="1638" y="5131"/>
              <a:ext cx="986" cy="860"/>
            </a:xfrm>
            <a:custGeom>
              <a:avLst/>
              <a:gdLst/>
              <a:ahLst/>
              <a:cxnLst/>
              <a:rect l="0" t="0" r="625947" b="546368"/>
              <a:pathLst>
                <a:path w="625947" h="546368">
                  <a:moveTo>
                    <a:pt x="57150" y="273184"/>
                  </a:moveTo>
                  <a:cubicBezTo>
                    <a:pt x="57150" y="153952"/>
                    <a:pt x="171781" y="57150"/>
                    <a:pt x="312973" y="57150"/>
                  </a:cubicBezTo>
                  <a:cubicBezTo>
                    <a:pt x="454166" y="57150"/>
                    <a:pt x="568797" y="153952"/>
                    <a:pt x="568797" y="273184"/>
                  </a:cubicBezTo>
                  <a:cubicBezTo>
                    <a:pt x="568797" y="392416"/>
                    <a:pt x="454166" y="489218"/>
                    <a:pt x="312973" y="489218"/>
                  </a:cubicBezTo>
                  <a:cubicBezTo>
                    <a:pt x="171781" y="489218"/>
                    <a:pt x="57150" y="392416"/>
                    <a:pt x="57150" y="273184"/>
                  </a:cubicBezTo>
                  <a:close/>
                </a:path>
              </a:pathLst>
            </a:custGeom>
            <a:solidFill>
              <a:srgbClr val="58AD83"/>
            </a:solidFill>
            <a:ln w="114300">
              <a:solidFill>
                <a:srgbClr val="FFFFFF"/>
              </a:solidFill>
              <a:prstDash val="solid"/>
            </a:ln>
          </p:spPr>
          <p:txBody>
            <a:bodyPr wrap="square" rtlCol="0" anchor="ctr" anchorCtr="0">
              <a:noAutofit/>
            </a:bodyPr>
            <a:lstStyle/>
            <a:p/>
          </p:txBody>
        </p:sp>
        <p:sp>
          <p:nvSpPr>
            <p:cNvPr id="5044" name="Object 5044"/>
            <p:cNvSpPr txBox="1"/>
            <p:nvPr/>
          </p:nvSpPr>
          <p:spPr>
            <a:xfrm>
              <a:off x="1638" y="5991"/>
              <a:ext cx="986" cy="860"/>
            </a:xfrm>
            <a:custGeom>
              <a:avLst/>
              <a:gdLst/>
              <a:ahLst/>
              <a:cxnLst/>
              <a:rect l="0" t="0" r="625947" b="546368"/>
              <a:pathLst>
                <a:path w="625947" h="546368">
                  <a:moveTo>
                    <a:pt x="57150" y="273184"/>
                  </a:moveTo>
                  <a:cubicBezTo>
                    <a:pt x="57150" y="153952"/>
                    <a:pt x="171781" y="57150"/>
                    <a:pt x="312973" y="57150"/>
                  </a:cubicBezTo>
                  <a:cubicBezTo>
                    <a:pt x="454166" y="57150"/>
                    <a:pt x="568797" y="153952"/>
                    <a:pt x="568797" y="273184"/>
                  </a:cubicBezTo>
                  <a:cubicBezTo>
                    <a:pt x="568797" y="392416"/>
                    <a:pt x="454166" y="489218"/>
                    <a:pt x="312973" y="489218"/>
                  </a:cubicBezTo>
                  <a:cubicBezTo>
                    <a:pt x="171781" y="489218"/>
                    <a:pt x="57150" y="392416"/>
                    <a:pt x="57150" y="273184"/>
                  </a:cubicBezTo>
                  <a:close/>
                </a:path>
              </a:pathLst>
            </a:custGeom>
            <a:solidFill>
              <a:srgbClr val="58AD83"/>
            </a:solidFill>
            <a:ln w="114300">
              <a:solidFill>
                <a:srgbClr val="FFFFFF"/>
              </a:solidFill>
              <a:prstDash val="solid"/>
            </a:ln>
          </p:spPr>
          <p:txBody>
            <a:bodyPr wrap="square" rtlCol="0" anchor="ctr" anchorCtr="0">
              <a:noAutofit/>
            </a:bodyPr>
            <a:lstStyle/>
            <a:p/>
          </p:txBody>
        </p:sp>
        <p:sp>
          <p:nvSpPr>
            <p:cNvPr id="5045" name="Object 5045"/>
            <p:cNvSpPr txBox="1"/>
            <p:nvPr/>
          </p:nvSpPr>
          <p:spPr>
            <a:xfrm>
              <a:off x="3082" y="4270"/>
              <a:ext cx="986" cy="860"/>
            </a:xfrm>
            <a:custGeom>
              <a:avLst/>
              <a:gdLst/>
              <a:ahLst/>
              <a:cxnLst/>
              <a:rect l="0" t="0" r="625947" b="546368"/>
              <a:pathLst>
                <a:path w="625947" h="546368">
                  <a:moveTo>
                    <a:pt x="57150" y="273184"/>
                  </a:moveTo>
                  <a:cubicBezTo>
                    <a:pt x="57150" y="153952"/>
                    <a:pt x="171781" y="57150"/>
                    <a:pt x="312973" y="57150"/>
                  </a:cubicBezTo>
                  <a:cubicBezTo>
                    <a:pt x="454166" y="57150"/>
                    <a:pt x="568797" y="153952"/>
                    <a:pt x="568797" y="273184"/>
                  </a:cubicBezTo>
                  <a:cubicBezTo>
                    <a:pt x="568797" y="392416"/>
                    <a:pt x="454166" y="489218"/>
                    <a:pt x="312973" y="489218"/>
                  </a:cubicBezTo>
                  <a:cubicBezTo>
                    <a:pt x="171781" y="489218"/>
                    <a:pt x="57150" y="392416"/>
                    <a:pt x="57150" y="273184"/>
                  </a:cubicBezTo>
                  <a:close/>
                </a:path>
              </a:pathLst>
            </a:custGeom>
            <a:solidFill>
              <a:srgbClr val="F8B397"/>
            </a:solidFill>
            <a:ln w="114300">
              <a:solidFill>
                <a:srgbClr val="FFFFFF"/>
              </a:solidFill>
              <a:prstDash val="solid"/>
            </a:ln>
          </p:spPr>
          <p:txBody>
            <a:bodyPr wrap="square" rtlCol="0" anchor="ctr" anchorCtr="0">
              <a:noAutofit/>
            </a:bodyPr>
            <a:lstStyle/>
            <a:p/>
          </p:txBody>
        </p:sp>
        <p:sp>
          <p:nvSpPr>
            <p:cNvPr id="5046" name="Object 5046"/>
            <p:cNvSpPr txBox="1"/>
            <p:nvPr/>
          </p:nvSpPr>
          <p:spPr>
            <a:xfrm>
              <a:off x="3082" y="5695"/>
              <a:ext cx="986" cy="860"/>
            </a:xfrm>
            <a:custGeom>
              <a:avLst/>
              <a:gdLst/>
              <a:ahLst/>
              <a:cxnLst/>
              <a:rect l="0" t="0" r="625947" b="546368"/>
              <a:pathLst>
                <a:path w="625947" h="546368">
                  <a:moveTo>
                    <a:pt x="57150" y="273184"/>
                  </a:moveTo>
                  <a:cubicBezTo>
                    <a:pt x="57150" y="153952"/>
                    <a:pt x="171781" y="57150"/>
                    <a:pt x="312973" y="57150"/>
                  </a:cubicBezTo>
                  <a:cubicBezTo>
                    <a:pt x="454166" y="57150"/>
                    <a:pt x="568797" y="153952"/>
                    <a:pt x="568797" y="273184"/>
                  </a:cubicBezTo>
                  <a:cubicBezTo>
                    <a:pt x="568797" y="392416"/>
                    <a:pt x="454166" y="489218"/>
                    <a:pt x="312973" y="489218"/>
                  </a:cubicBezTo>
                  <a:cubicBezTo>
                    <a:pt x="171781" y="489218"/>
                    <a:pt x="57150" y="392416"/>
                    <a:pt x="57150" y="273184"/>
                  </a:cubicBezTo>
                  <a:close/>
                </a:path>
              </a:pathLst>
            </a:custGeom>
            <a:solidFill>
              <a:srgbClr val="F8B397"/>
            </a:solidFill>
            <a:ln w="114300">
              <a:solidFill>
                <a:srgbClr val="FFFFFF"/>
              </a:solidFill>
              <a:prstDash val="solid"/>
            </a:ln>
          </p:spPr>
          <p:txBody>
            <a:bodyPr wrap="square" rtlCol="0" anchor="ctr" anchorCtr="0">
              <a:noAutofit/>
            </a:bodyPr>
            <a:lstStyle/>
            <a:p/>
          </p:txBody>
        </p:sp>
        <p:sp>
          <p:nvSpPr>
            <p:cNvPr id="5047" name="Object 5047"/>
            <p:cNvSpPr txBox="1"/>
            <p:nvPr/>
          </p:nvSpPr>
          <p:spPr>
            <a:xfrm>
              <a:off x="3082" y="6421"/>
              <a:ext cx="986" cy="860"/>
            </a:xfrm>
            <a:custGeom>
              <a:avLst/>
              <a:gdLst/>
              <a:ahLst/>
              <a:cxnLst/>
              <a:rect l="0" t="0" r="625947" b="546368"/>
              <a:pathLst>
                <a:path w="625947" h="546368">
                  <a:moveTo>
                    <a:pt x="57150" y="273184"/>
                  </a:moveTo>
                  <a:cubicBezTo>
                    <a:pt x="57150" y="153952"/>
                    <a:pt x="171781" y="57150"/>
                    <a:pt x="312973" y="57150"/>
                  </a:cubicBezTo>
                  <a:cubicBezTo>
                    <a:pt x="454166" y="57150"/>
                    <a:pt x="568797" y="153952"/>
                    <a:pt x="568797" y="273184"/>
                  </a:cubicBezTo>
                  <a:cubicBezTo>
                    <a:pt x="568797" y="392416"/>
                    <a:pt x="454166" y="489218"/>
                    <a:pt x="312973" y="489218"/>
                  </a:cubicBezTo>
                  <a:cubicBezTo>
                    <a:pt x="171781" y="489218"/>
                    <a:pt x="57150" y="392416"/>
                    <a:pt x="57150" y="273184"/>
                  </a:cubicBezTo>
                  <a:close/>
                </a:path>
              </a:pathLst>
            </a:custGeom>
            <a:solidFill>
              <a:srgbClr val="F8B397"/>
            </a:solidFill>
            <a:ln w="114300">
              <a:solidFill>
                <a:srgbClr val="FFFFFF"/>
              </a:solidFill>
              <a:prstDash val="solid"/>
            </a:ln>
          </p:spPr>
          <p:txBody>
            <a:bodyPr wrap="square" rtlCol="0" anchor="ctr" anchorCtr="0">
              <a:noAutofit/>
            </a:bodyPr>
            <a:lstStyle/>
            <a:p/>
          </p:txBody>
        </p:sp>
        <p:sp>
          <p:nvSpPr>
            <p:cNvPr id="5048" name="Object 5048"/>
            <p:cNvSpPr txBox="1"/>
            <p:nvPr/>
          </p:nvSpPr>
          <p:spPr>
            <a:xfrm>
              <a:off x="3082" y="7101"/>
              <a:ext cx="986" cy="860"/>
            </a:xfrm>
            <a:custGeom>
              <a:avLst/>
              <a:gdLst/>
              <a:ahLst/>
              <a:cxnLst/>
              <a:rect l="0" t="0" r="625947" b="546368"/>
              <a:pathLst>
                <a:path w="625947" h="546368">
                  <a:moveTo>
                    <a:pt x="57150" y="273184"/>
                  </a:moveTo>
                  <a:cubicBezTo>
                    <a:pt x="57150" y="153952"/>
                    <a:pt x="171781" y="57150"/>
                    <a:pt x="312973" y="57150"/>
                  </a:cubicBezTo>
                  <a:cubicBezTo>
                    <a:pt x="454166" y="57150"/>
                    <a:pt x="568797" y="153952"/>
                    <a:pt x="568797" y="273184"/>
                  </a:cubicBezTo>
                  <a:cubicBezTo>
                    <a:pt x="568797" y="392416"/>
                    <a:pt x="454166" y="489218"/>
                    <a:pt x="312973" y="489218"/>
                  </a:cubicBezTo>
                  <a:cubicBezTo>
                    <a:pt x="171781" y="489218"/>
                    <a:pt x="57150" y="392416"/>
                    <a:pt x="57150" y="273184"/>
                  </a:cubicBezTo>
                  <a:close/>
                </a:path>
              </a:pathLst>
            </a:custGeom>
            <a:solidFill>
              <a:srgbClr val="F8B397"/>
            </a:solidFill>
            <a:ln w="114300">
              <a:solidFill>
                <a:srgbClr val="FFFFFF"/>
              </a:solidFill>
              <a:prstDash val="solid"/>
            </a:ln>
          </p:spPr>
          <p:txBody>
            <a:bodyPr wrap="square" rtlCol="0" anchor="ctr" anchorCtr="0">
              <a:noAutofit/>
            </a:bodyPr>
            <a:lstStyle/>
            <a:p/>
          </p:txBody>
        </p:sp>
        <p:sp>
          <p:nvSpPr>
            <p:cNvPr id="5049" name="Object 5049"/>
            <p:cNvSpPr txBox="1"/>
            <p:nvPr/>
          </p:nvSpPr>
          <p:spPr>
            <a:xfrm>
              <a:off x="3082" y="4970"/>
              <a:ext cx="986" cy="860"/>
            </a:xfrm>
            <a:custGeom>
              <a:avLst/>
              <a:gdLst/>
              <a:ahLst/>
              <a:cxnLst/>
              <a:rect l="0" t="0" r="625947" b="546368"/>
              <a:pathLst>
                <a:path w="625947" h="546368">
                  <a:moveTo>
                    <a:pt x="57150" y="273184"/>
                  </a:moveTo>
                  <a:cubicBezTo>
                    <a:pt x="57150" y="153952"/>
                    <a:pt x="171781" y="57150"/>
                    <a:pt x="312973" y="57150"/>
                  </a:cubicBezTo>
                  <a:cubicBezTo>
                    <a:pt x="454166" y="57150"/>
                    <a:pt x="568797" y="153952"/>
                    <a:pt x="568797" y="273184"/>
                  </a:cubicBezTo>
                  <a:cubicBezTo>
                    <a:pt x="568797" y="392416"/>
                    <a:pt x="454166" y="489218"/>
                    <a:pt x="312973" y="489218"/>
                  </a:cubicBezTo>
                  <a:cubicBezTo>
                    <a:pt x="171781" y="489218"/>
                    <a:pt x="57150" y="392416"/>
                    <a:pt x="57150" y="273184"/>
                  </a:cubicBezTo>
                  <a:close/>
                </a:path>
              </a:pathLst>
            </a:custGeom>
            <a:solidFill>
              <a:srgbClr val="F8B397"/>
            </a:solidFill>
            <a:ln w="114300">
              <a:solidFill>
                <a:srgbClr val="FFFFFF"/>
              </a:solidFill>
              <a:prstDash val="solid"/>
            </a:ln>
          </p:spPr>
          <p:txBody>
            <a:bodyPr wrap="square" rtlCol="0" anchor="ctr" anchorCtr="0">
              <a:noAutofit/>
            </a:bodyPr>
            <a:lstStyle/>
            <a:p/>
          </p:txBody>
        </p:sp>
        <p:sp>
          <p:nvSpPr>
            <p:cNvPr id="5050" name="Object 5050"/>
            <p:cNvSpPr txBox="1"/>
            <p:nvPr/>
          </p:nvSpPr>
          <p:spPr>
            <a:xfrm>
              <a:off x="3082" y="7873"/>
              <a:ext cx="986" cy="860"/>
            </a:xfrm>
            <a:custGeom>
              <a:avLst/>
              <a:gdLst/>
              <a:ahLst/>
              <a:cxnLst/>
              <a:rect l="0" t="0" r="625947" b="546368"/>
              <a:pathLst>
                <a:path w="625947" h="546368">
                  <a:moveTo>
                    <a:pt x="57150" y="273184"/>
                  </a:moveTo>
                  <a:cubicBezTo>
                    <a:pt x="57150" y="153952"/>
                    <a:pt x="171781" y="57150"/>
                    <a:pt x="312973" y="57150"/>
                  </a:cubicBezTo>
                  <a:cubicBezTo>
                    <a:pt x="454166" y="57150"/>
                    <a:pt x="568797" y="153952"/>
                    <a:pt x="568797" y="273184"/>
                  </a:cubicBezTo>
                  <a:cubicBezTo>
                    <a:pt x="568797" y="392416"/>
                    <a:pt x="454166" y="489218"/>
                    <a:pt x="312973" y="489218"/>
                  </a:cubicBezTo>
                  <a:cubicBezTo>
                    <a:pt x="171781" y="489218"/>
                    <a:pt x="57150" y="392416"/>
                    <a:pt x="57150" y="273184"/>
                  </a:cubicBezTo>
                  <a:close/>
                </a:path>
              </a:pathLst>
            </a:custGeom>
            <a:solidFill>
              <a:srgbClr val="F8B397"/>
            </a:solidFill>
            <a:ln w="114300">
              <a:solidFill>
                <a:srgbClr val="FFFFFF"/>
              </a:solidFill>
              <a:prstDash val="solid"/>
            </a:ln>
          </p:spPr>
          <p:txBody>
            <a:bodyPr wrap="square" rtlCol="0" anchor="ctr" anchorCtr="0">
              <a:noAutofit/>
            </a:bodyPr>
            <a:lstStyle/>
            <a:p/>
          </p:txBody>
        </p:sp>
      </p:grpSp>
      <p:pic>
        <p:nvPicPr>
          <p:cNvPr id="95051" name="image 505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2040000">
            <a:off x="1020344" y="3563513"/>
            <a:ext cx="705050" cy="50800"/>
          </a:xfrm>
          <a:prstGeom prst="rect">
            <a:avLst/>
          </a:prstGeom>
        </p:spPr>
      </p:pic>
      <p:pic>
        <p:nvPicPr>
          <p:cNvPr id="95052" name="image 505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2040000">
            <a:off x="992870" y="4052096"/>
            <a:ext cx="705050" cy="50800"/>
          </a:xfrm>
          <a:prstGeom prst="rect">
            <a:avLst/>
          </a:prstGeom>
        </p:spPr>
      </p:pic>
      <p:pic>
        <p:nvPicPr>
          <p:cNvPr id="95053" name="image 5053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2040000">
            <a:off x="1889535" y="4325280"/>
            <a:ext cx="705050" cy="50800"/>
          </a:xfrm>
          <a:prstGeom prst="rect">
            <a:avLst/>
          </a:prstGeom>
        </p:spPr>
      </p:pic>
      <p:pic>
        <p:nvPicPr>
          <p:cNvPr id="95054" name="image 505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2040000">
            <a:off x="1843770" y="4756794"/>
            <a:ext cx="705050" cy="50800"/>
          </a:xfrm>
          <a:prstGeom prst="rect">
            <a:avLst/>
          </a:prstGeom>
        </p:spPr>
      </p:pic>
      <p:pic>
        <p:nvPicPr>
          <p:cNvPr id="95055" name="image 5055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2040000">
            <a:off x="1843770" y="5246960"/>
            <a:ext cx="705050" cy="50800"/>
          </a:xfrm>
          <a:prstGeom prst="rect">
            <a:avLst/>
          </a:prstGeom>
        </p:spPr>
      </p:pic>
      <p:grpSp>
        <p:nvGrpSpPr>
          <p:cNvPr id="5056" name="组合 5056"/>
          <p:cNvGrpSpPr/>
          <p:nvPr/>
        </p:nvGrpSpPr>
        <p:grpSpPr>
          <a:xfrm>
            <a:off x="3252089" y="2953831"/>
            <a:ext cx="1844431" cy="1412128"/>
            <a:chOff x="3252089" y="2953831"/>
            <a:chExt cx="1844431" cy="1412128"/>
          </a:xfrm>
        </p:grpSpPr>
        <p:sp>
          <p:nvSpPr>
            <p:cNvPr id="5057" name="Object 5057"/>
            <p:cNvSpPr txBox="1"/>
            <p:nvPr/>
          </p:nvSpPr>
          <p:spPr>
            <a:xfrm>
              <a:off x="3252089" y="2953831"/>
              <a:ext cx="1866900" cy="1422400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sz="4240" b="1" i="0" smtClean="0">
                  <a:solidFill>
                    <a:srgbClr val="3F3F3F"/>
                  </a:solidFill>
                  <a:latin typeface="OPPOSans-B" panose="00020600040101010101" charset="-122"/>
                  <a:ea typeface="OPPOSans-B" panose="00020600040101010101" charset="-122"/>
                </a:rPr>
                <a:t> 3 6</a:t>
              </a:r>
              <a:endParaRPr lang="zh-CN" altLang="en-US" sz="4240"/>
            </a:p>
            <a:p>
              <a:pPr algn="ctr">
                <a:lnSpc>
                  <a:spcPct val="100000"/>
                </a:lnSpc>
              </a:pPr>
              <a:r>
                <a:rPr lang="zh-CN" sz="4240" b="1" i="0" smtClean="0">
                  <a:solidFill>
                    <a:srgbClr val="3F3F3F"/>
                  </a:solidFill>
                  <a:latin typeface="OPPOSans-B" panose="00020600040101010101" charset="-122"/>
                  <a:ea typeface="OPPOSans-B" panose="00020600040101010101" charset="-122"/>
                </a:rPr>
                <a:t>-2 3</a:t>
              </a:r>
              <a:endParaRPr lang="zh-CN" altLang="en-US"/>
            </a:p>
          </p:txBody>
        </p:sp>
        <p:pic>
          <p:nvPicPr>
            <p:cNvPr id="95058" name="image 5058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3504538" y="4166037"/>
              <a:ext cx="1380467" cy="50800"/>
            </a:xfrm>
            <a:prstGeom prst="rect">
              <a:avLst/>
            </a:prstGeom>
          </p:spPr>
        </p:pic>
      </p:grpSp>
      <p:grpSp>
        <p:nvGrpSpPr>
          <p:cNvPr id="5059" name="组合 5059"/>
          <p:cNvGrpSpPr/>
          <p:nvPr/>
        </p:nvGrpSpPr>
        <p:grpSpPr>
          <a:xfrm>
            <a:off x="6096000" y="2988937"/>
            <a:ext cx="1844431" cy="1412128"/>
            <a:chOff x="6096000" y="2988937"/>
            <a:chExt cx="1844431" cy="1412128"/>
          </a:xfrm>
        </p:grpSpPr>
        <p:sp>
          <p:nvSpPr>
            <p:cNvPr id="5060" name="Object 5060"/>
            <p:cNvSpPr txBox="1"/>
            <p:nvPr/>
          </p:nvSpPr>
          <p:spPr>
            <a:xfrm>
              <a:off x="6096000" y="2988937"/>
              <a:ext cx="1866900" cy="1422400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sz="4240" b="1" i="0" smtClean="0">
                  <a:solidFill>
                    <a:srgbClr val="3F3F3F"/>
                  </a:solidFill>
                  <a:latin typeface="OPPOSans-B" panose="00020600040101010101" charset="-122"/>
                  <a:ea typeface="OPPOSans-B" panose="00020600040101010101" charset="-122"/>
                </a:rPr>
                <a:t> 3 6</a:t>
              </a:r>
              <a:endParaRPr lang="zh-CN" altLang="en-US" sz="4240"/>
            </a:p>
            <a:p>
              <a:pPr algn="ctr">
                <a:lnSpc>
                  <a:spcPct val="100000"/>
                </a:lnSpc>
              </a:pPr>
              <a:r>
                <a:rPr lang="zh-CN" sz="4240" b="1" i="0" smtClean="0">
                  <a:solidFill>
                    <a:srgbClr val="3F3F3F"/>
                  </a:solidFill>
                  <a:latin typeface="OPPOSans-B" panose="00020600040101010101" charset="-122"/>
                  <a:ea typeface="OPPOSans-B" panose="00020600040101010101" charset="-122"/>
                </a:rPr>
                <a:t>-2 3</a:t>
              </a:r>
              <a:endParaRPr lang="zh-CN" altLang="en-US"/>
            </a:p>
          </p:txBody>
        </p:sp>
        <p:pic>
          <p:nvPicPr>
            <p:cNvPr id="95061" name="image 5061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6348449" y="4201143"/>
              <a:ext cx="1380467" cy="50800"/>
            </a:xfrm>
            <a:prstGeom prst="rect">
              <a:avLst/>
            </a:prstGeom>
          </p:spPr>
        </p:pic>
      </p:grpSp>
      <p:grpSp>
        <p:nvGrpSpPr>
          <p:cNvPr id="5062" name="组合 5062"/>
          <p:cNvGrpSpPr/>
          <p:nvPr/>
        </p:nvGrpSpPr>
        <p:grpSpPr>
          <a:xfrm>
            <a:off x="8914469" y="2988937"/>
            <a:ext cx="1844431" cy="1412128"/>
            <a:chOff x="8914469" y="2988937"/>
            <a:chExt cx="1844431" cy="1412128"/>
          </a:xfrm>
        </p:grpSpPr>
        <p:sp>
          <p:nvSpPr>
            <p:cNvPr id="5063" name="Object 5063"/>
            <p:cNvSpPr txBox="1"/>
            <p:nvPr/>
          </p:nvSpPr>
          <p:spPr>
            <a:xfrm>
              <a:off x="8914469" y="2988937"/>
              <a:ext cx="1866900" cy="1422400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sz="4240" b="1" i="0" smtClean="0">
                  <a:solidFill>
                    <a:srgbClr val="3F3F3F"/>
                  </a:solidFill>
                  <a:latin typeface="OPPOSans-B" panose="00020600040101010101" charset="-122"/>
                  <a:ea typeface="OPPOSans-B" panose="00020600040101010101" charset="-122"/>
                </a:rPr>
                <a:t> 3 6</a:t>
              </a:r>
              <a:endParaRPr lang="zh-CN" altLang="en-US" sz="4240"/>
            </a:p>
            <a:p>
              <a:pPr algn="ctr">
                <a:lnSpc>
                  <a:spcPct val="100000"/>
                </a:lnSpc>
              </a:pPr>
              <a:r>
                <a:rPr lang="zh-CN" sz="4240" b="1" i="0" smtClean="0">
                  <a:solidFill>
                    <a:srgbClr val="3F3F3F"/>
                  </a:solidFill>
                  <a:latin typeface="OPPOSans-B" panose="00020600040101010101" charset="-122"/>
                  <a:ea typeface="OPPOSans-B" panose="00020600040101010101" charset="-122"/>
                </a:rPr>
                <a:t>-2 3</a:t>
              </a:r>
              <a:endParaRPr lang="zh-CN" altLang="en-US"/>
            </a:p>
          </p:txBody>
        </p:sp>
        <p:pic>
          <p:nvPicPr>
            <p:cNvPr id="95064" name="image 5064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9166918" y="4201143"/>
              <a:ext cx="1380467" cy="50800"/>
            </a:xfrm>
            <a:prstGeom prst="rect">
              <a:avLst/>
            </a:prstGeom>
          </p:spPr>
        </p:pic>
      </p:grpSp>
      <p:sp>
        <p:nvSpPr>
          <p:cNvPr id="5065" name="Object 5065"/>
          <p:cNvSpPr txBox="1"/>
          <p:nvPr/>
        </p:nvSpPr>
        <p:spPr>
          <a:xfrm>
            <a:off x="7195566" y="4191778"/>
            <a:ext cx="457200" cy="8763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65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3</a:t>
            </a:r>
            <a:endParaRPr lang="zh-CN" altLang="en-US"/>
          </a:p>
        </p:txBody>
      </p:sp>
      <p:sp>
        <p:nvSpPr>
          <p:cNvPr id="5066" name="Object 5066"/>
          <p:cNvSpPr txBox="1"/>
          <p:nvPr/>
        </p:nvSpPr>
        <p:spPr>
          <a:xfrm>
            <a:off x="9483090" y="4303268"/>
            <a:ext cx="1028700" cy="8763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65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1 3</a:t>
            </a:r>
            <a:endParaRPr lang="zh-CN" altLang="en-US"/>
          </a:p>
        </p:txBody>
      </p:sp>
      <p:pic>
        <p:nvPicPr>
          <p:cNvPr id="95067" name="image 5067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339817" y="1831868"/>
            <a:ext cx="493038" cy="4114800"/>
          </a:xfrm>
          <a:prstGeom prst="rect">
            <a:avLst/>
          </a:prstGeom>
        </p:spPr>
      </p:pic>
      <p:pic>
        <p:nvPicPr>
          <p:cNvPr id="95068" name="image 5068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177949" y="1815358"/>
            <a:ext cx="493038" cy="41148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849870" y="5306695"/>
            <a:ext cx="3698240" cy="1437640"/>
            <a:chOff x="12362" y="8357"/>
            <a:chExt cx="5824" cy="2264"/>
          </a:xfrm>
        </p:grpSpPr>
        <p:pic>
          <p:nvPicPr>
            <p:cNvPr id="95069" name="image 5069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 rot="-10800000" flipV="1">
              <a:off x="12362" y="8357"/>
              <a:ext cx="5825" cy="2264"/>
            </a:xfrm>
            <a:prstGeom prst="rect">
              <a:avLst/>
            </a:prstGeom>
          </p:spPr>
        </p:pic>
        <p:sp>
          <p:nvSpPr>
            <p:cNvPr id="5070" name="Object 5070"/>
            <p:cNvSpPr txBox="1"/>
            <p:nvPr/>
          </p:nvSpPr>
          <p:spPr>
            <a:xfrm>
              <a:off x="13155" y="8820"/>
              <a:ext cx="4760" cy="1220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zh-CN" sz="2600" b="1" i="0" smtClean="0">
                  <a:solidFill>
                    <a:srgbClr val="333333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列竖式计算应该注意什么呢？</a:t>
              </a:r>
              <a:endParaRPr lang="zh-CN" altLang="en-US"/>
            </a:p>
          </p:txBody>
        </p:sp>
      </p:grpSp>
      <p:grpSp>
        <p:nvGrpSpPr>
          <p:cNvPr id="5071" name="组合 5071"/>
          <p:cNvGrpSpPr/>
          <p:nvPr/>
        </p:nvGrpSpPr>
        <p:grpSpPr>
          <a:xfrm>
            <a:off x="460836" y="5946661"/>
            <a:ext cx="6747430" cy="834390"/>
            <a:chOff x="460836" y="5946661"/>
            <a:chExt cx="6747430" cy="834390"/>
          </a:xfrm>
        </p:grpSpPr>
        <p:pic>
          <p:nvPicPr>
            <p:cNvPr id="95072" name="image 5072"/>
            <p:cNvPicPr>
              <a:picLocks noChangeAspect="1"/>
            </p:cNvPicPr>
            <p:nvPr/>
          </p:nvPicPr>
          <p:blipFill>
            <a:blip r:embed="rId27" cstate="email"/>
            <a:stretch>
              <a:fillRect/>
            </a:stretch>
          </p:blipFill>
          <p:spPr>
            <a:xfrm>
              <a:off x="460836" y="5946661"/>
              <a:ext cx="4879340" cy="834390"/>
            </a:xfrm>
            <a:prstGeom prst="rect">
              <a:avLst/>
            </a:prstGeom>
          </p:spPr>
        </p:pic>
        <p:sp>
          <p:nvSpPr>
            <p:cNvPr id="5073" name="Object 5073"/>
            <p:cNvSpPr txBox="1"/>
            <p:nvPr/>
          </p:nvSpPr>
          <p:spPr>
            <a:xfrm>
              <a:off x="1061466" y="6073903"/>
              <a:ext cx="6146800" cy="381000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no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sz="2400" b="1" i="0" smtClean="0">
                  <a:solidFill>
                    <a:srgbClr val="3F3F3F"/>
                  </a:solidFill>
                  <a:latin typeface="OPPOSans-B" panose="00020600040101010101" charset="-122"/>
                  <a:ea typeface="OPPOSans-B" panose="00020600040101010101" charset="-122"/>
                </a:rPr>
                <a:t>相同数位要对齐，从个位减起。</a:t>
              </a:r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65" grpId="0"/>
      <p:bldP spid="50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01" name="image 6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603" name="image 6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93" y="420433"/>
            <a:ext cx="11145774" cy="6017133"/>
          </a:xfrm>
          <a:prstGeom prst="rect">
            <a:avLst/>
          </a:prstGeom>
        </p:spPr>
      </p:pic>
      <p:pic>
        <p:nvPicPr>
          <p:cNvPr id="9604" name="image 6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2084" y="5600827"/>
            <a:ext cx="849503" cy="849503"/>
          </a:xfrm>
          <a:prstGeom prst="rect">
            <a:avLst/>
          </a:prstGeom>
        </p:spPr>
      </p:pic>
      <p:pic>
        <p:nvPicPr>
          <p:cNvPr id="9605" name="image 60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10464" y="670179"/>
            <a:ext cx="3554603" cy="537337"/>
          </a:xfrm>
          <a:prstGeom prst="rect">
            <a:avLst/>
          </a:prstGeom>
        </p:spPr>
      </p:pic>
      <p:pic>
        <p:nvPicPr>
          <p:cNvPr id="9606" name="image 60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42900" y="749300"/>
            <a:ext cx="381000" cy="381000"/>
          </a:xfrm>
          <a:prstGeom prst="rect">
            <a:avLst/>
          </a:prstGeom>
        </p:spPr>
      </p:pic>
      <p:pic>
        <p:nvPicPr>
          <p:cNvPr id="9607" name="image 6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075" y="713867"/>
            <a:ext cx="1455293" cy="449961"/>
          </a:xfrm>
          <a:prstGeom prst="rect">
            <a:avLst/>
          </a:prstGeom>
        </p:spPr>
      </p:pic>
      <p:sp>
        <p:nvSpPr>
          <p:cNvPr id="608" name="Object 608"/>
          <p:cNvSpPr txBox="1"/>
          <p:nvPr/>
        </p:nvSpPr>
        <p:spPr>
          <a:xfrm>
            <a:off x="863600" y="723392"/>
            <a:ext cx="1435100" cy="431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8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做一做</a:t>
            </a:r>
            <a:endParaRPr lang="zh-CN" altLang="en-US"/>
          </a:p>
        </p:txBody>
      </p:sp>
      <p:pic>
        <p:nvPicPr>
          <p:cNvPr id="9609" name="image 60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075" y="1255141"/>
            <a:ext cx="3024886" cy="234442"/>
          </a:xfrm>
          <a:prstGeom prst="rect">
            <a:avLst/>
          </a:prstGeom>
        </p:spPr>
      </p:pic>
      <p:pic>
        <p:nvPicPr>
          <p:cNvPr id="96010" name="image 60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2418" y="3415029"/>
            <a:ext cx="3130550" cy="355854"/>
          </a:xfrm>
          <a:prstGeom prst="rect">
            <a:avLst/>
          </a:prstGeom>
        </p:spPr>
      </p:pic>
      <p:pic>
        <p:nvPicPr>
          <p:cNvPr id="96011" name="image 60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9731" y="3415029"/>
            <a:ext cx="3130550" cy="355854"/>
          </a:xfrm>
          <a:prstGeom prst="rect">
            <a:avLst/>
          </a:prstGeom>
        </p:spPr>
      </p:pic>
      <p:pic>
        <p:nvPicPr>
          <p:cNvPr id="96012" name="image 60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2418" y="3998087"/>
            <a:ext cx="3130550" cy="355854"/>
          </a:xfrm>
          <a:prstGeom prst="rect">
            <a:avLst/>
          </a:prstGeom>
        </p:spPr>
      </p:pic>
      <p:pic>
        <p:nvPicPr>
          <p:cNvPr id="96013" name="image 60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9731" y="3995547"/>
            <a:ext cx="3130550" cy="355854"/>
          </a:xfrm>
          <a:prstGeom prst="rect">
            <a:avLst/>
          </a:prstGeom>
        </p:spPr>
      </p:pic>
      <p:pic>
        <p:nvPicPr>
          <p:cNvPr id="96014" name="image 60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2418" y="4581144"/>
            <a:ext cx="3130550" cy="355854"/>
          </a:xfrm>
          <a:prstGeom prst="rect">
            <a:avLst/>
          </a:prstGeom>
        </p:spPr>
      </p:pic>
      <p:pic>
        <p:nvPicPr>
          <p:cNvPr id="96015" name="image 60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9731" y="4576191"/>
            <a:ext cx="3130550" cy="355854"/>
          </a:xfrm>
          <a:prstGeom prst="rect">
            <a:avLst/>
          </a:prstGeom>
        </p:spPr>
      </p:pic>
      <p:pic>
        <p:nvPicPr>
          <p:cNvPr id="96016" name="image 60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pic>
        <p:nvPicPr>
          <p:cNvPr id="96017" name="image 6017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4576949" y="-174422"/>
            <a:ext cx="3403600" cy="1651000"/>
          </a:xfrm>
          <a:prstGeom prst="rect">
            <a:avLst/>
          </a:prstGeom>
        </p:spPr>
      </p:pic>
      <p:pic>
        <p:nvPicPr>
          <p:cNvPr id="96018" name="image 60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3753" y="1897249"/>
            <a:ext cx="2127148" cy="3803510"/>
          </a:xfrm>
          <a:prstGeom prst="rect">
            <a:avLst/>
          </a:prstGeom>
        </p:spPr>
      </p:pic>
      <p:sp>
        <p:nvSpPr>
          <p:cNvPr id="6019" name="Object 6019"/>
          <p:cNvSpPr txBox="1"/>
          <p:nvPr/>
        </p:nvSpPr>
        <p:spPr>
          <a:xfrm>
            <a:off x="3846699" y="2068181"/>
            <a:ext cx="1485900" cy="6477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420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45-3=</a:t>
            </a:r>
            <a:endParaRPr lang="zh-CN" altLang="en-US"/>
          </a:p>
        </p:txBody>
      </p:sp>
      <p:grpSp>
        <p:nvGrpSpPr>
          <p:cNvPr id="6020" name="组合 6020"/>
          <p:cNvGrpSpPr/>
          <p:nvPr/>
        </p:nvGrpSpPr>
        <p:grpSpPr>
          <a:xfrm>
            <a:off x="3541458" y="2863191"/>
            <a:ext cx="2171509" cy="1557942"/>
            <a:chOff x="3541458" y="2863191"/>
            <a:chExt cx="2171509" cy="1557942"/>
          </a:xfrm>
        </p:grpSpPr>
        <p:sp>
          <p:nvSpPr>
            <p:cNvPr id="6021" name="Object 6021"/>
            <p:cNvSpPr txBox="1"/>
            <p:nvPr/>
          </p:nvSpPr>
          <p:spPr>
            <a:xfrm>
              <a:off x="3547829" y="2863191"/>
              <a:ext cx="2184400" cy="1295400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zh-CN" sz="4200" b="1" i="0" smtClean="0">
                  <a:solidFill>
                    <a:srgbClr val="333333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     4  5</a:t>
              </a:r>
              <a:endParaRPr lang="zh-CN" altLang="en-US" sz="4200"/>
            </a:p>
            <a:p>
              <a:pPr algn="l">
                <a:lnSpc>
                  <a:spcPct val="110000"/>
                </a:lnSpc>
              </a:pPr>
              <a:r>
                <a:rPr lang="zh-CN" sz="4200" b="1" i="0" smtClean="0">
                  <a:solidFill>
                    <a:srgbClr val="333333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-（      ）</a:t>
              </a:r>
              <a:endParaRPr lang="zh-CN" altLang="en-US"/>
            </a:p>
          </p:txBody>
        </p:sp>
        <p:pic>
          <p:nvPicPr>
            <p:cNvPr id="96022" name="image 602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541458" y="4370333"/>
              <a:ext cx="1927176" cy="50800"/>
            </a:xfrm>
            <a:prstGeom prst="rect">
              <a:avLst/>
            </a:prstGeom>
          </p:spPr>
        </p:pic>
      </p:grpSp>
      <p:pic>
        <p:nvPicPr>
          <p:cNvPr id="96023" name="image 6023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6726145" y="2163066"/>
            <a:ext cx="1663700" cy="3429000"/>
          </a:xfrm>
          <a:prstGeom prst="rect">
            <a:avLst/>
          </a:prstGeom>
        </p:spPr>
      </p:pic>
      <p:sp>
        <p:nvSpPr>
          <p:cNvPr id="6024" name="Object 6024"/>
          <p:cNvSpPr txBox="1"/>
          <p:nvPr/>
        </p:nvSpPr>
        <p:spPr>
          <a:xfrm>
            <a:off x="8666035" y="2068181"/>
            <a:ext cx="2616200" cy="6477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420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64-</a:t>
            </a:r>
            <a:r>
              <a:rPr lang="zh-CN" sz="4200" b="1" i="0" u="sng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      </a:t>
            </a:r>
            <a:r>
              <a:rPr lang="zh-CN" sz="420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=</a:t>
            </a:r>
            <a:r>
              <a:rPr lang="zh-CN" sz="4200" b="1" i="0" u="sng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      </a:t>
            </a:r>
            <a:endParaRPr lang="zh-CN" altLang="en-US"/>
          </a:p>
        </p:txBody>
      </p:sp>
      <p:grpSp>
        <p:nvGrpSpPr>
          <p:cNvPr id="6026" name="组合 6026"/>
          <p:cNvGrpSpPr/>
          <p:nvPr/>
        </p:nvGrpSpPr>
        <p:grpSpPr>
          <a:xfrm>
            <a:off x="8951880" y="2860715"/>
            <a:ext cx="2171509" cy="1557942"/>
            <a:chOff x="8951880" y="2860715"/>
            <a:chExt cx="2171509" cy="1557942"/>
          </a:xfrm>
        </p:grpSpPr>
        <p:sp>
          <p:nvSpPr>
            <p:cNvPr id="6027" name="Object 6027"/>
            <p:cNvSpPr txBox="1"/>
            <p:nvPr/>
          </p:nvSpPr>
          <p:spPr>
            <a:xfrm>
              <a:off x="8958251" y="2860715"/>
              <a:ext cx="2184400" cy="1295400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zh-CN" sz="4200" b="1" i="0" smtClean="0">
                  <a:solidFill>
                    <a:srgbClr val="333333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  （      ）</a:t>
              </a:r>
              <a:endParaRPr lang="zh-CN" altLang="en-US" sz="4200"/>
            </a:p>
            <a:p>
              <a:pPr algn="l">
                <a:lnSpc>
                  <a:spcPct val="110000"/>
                </a:lnSpc>
              </a:pPr>
              <a:r>
                <a:rPr lang="zh-CN" sz="4200" b="1" i="0" smtClean="0">
                  <a:solidFill>
                    <a:srgbClr val="333333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-（      ）</a:t>
              </a:r>
              <a:endParaRPr lang="zh-CN" altLang="en-US"/>
            </a:p>
          </p:txBody>
        </p:sp>
        <p:pic>
          <p:nvPicPr>
            <p:cNvPr id="96028" name="image 602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951880" y="4367857"/>
              <a:ext cx="1927176" cy="50800"/>
            </a:xfrm>
            <a:prstGeom prst="rect">
              <a:avLst/>
            </a:prstGeom>
          </p:spPr>
        </p:pic>
      </p:grpSp>
      <p:sp>
        <p:nvSpPr>
          <p:cNvPr id="6029" name="Object 6029"/>
          <p:cNvSpPr txBox="1"/>
          <p:nvPr/>
        </p:nvSpPr>
        <p:spPr>
          <a:xfrm>
            <a:off x="4630608" y="3429000"/>
            <a:ext cx="393700" cy="7874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20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3</a:t>
            </a:r>
            <a:endParaRPr lang="zh-CN" altLang="en-US"/>
          </a:p>
        </p:txBody>
      </p:sp>
      <p:sp>
        <p:nvSpPr>
          <p:cNvPr id="6030" name="Object 6030"/>
          <p:cNvSpPr txBox="1"/>
          <p:nvPr/>
        </p:nvSpPr>
        <p:spPr>
          <a:xfrm>
            <a:off x="4147693" y="4371721"/>
            <a:ext cx="939800" cy="7874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09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4 2</a:t>
            </a:r>
            <a:endParaRPr lang="zh-CN" altLang="en-US"/>
          </a:p>
        </p:txBody>
      </p:sp>
      <p:sp>
        <p:nvSpPr>
          <p:cNvPr id="6031" name="Object 6031"/>
          <p:cNvSpPr txBox="1"/>
          <p:nvPr/>
        </p:nvSpPr>
        <p:spPr>
          <a:xfrm>
            <a:off x="5468980" y="1998331"/>
            <a:ext cx="939800" cy="7874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09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4 2</a:t>
            </a:r>
            <a:endParaRPr lang="zh-CN" altLang="en-US"/>
          </a:p>
        </p:txBody>
      </p:sp>
      <p:sp>
        <p:nvSpPr>
          <p:cNvPr id="6032" name="Object 6032"/>
          <p:cNvSpPr txBox="1"/>
          <p:nvPr/>
        </p:nvSpPr>
        <p:spPr>
          <a:xfrm>
            <a:off x="9605835" y="2805557"/>
            <a:ext cx="939800" cy="7874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09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6 4</a:t>
            </a:r>
            <a:endParaRPr lang="zh-CN" altLang="en-US"/>
          </a:p>
        </p:txBody>
      </p:sp>
      <p:sp>
        <p:nvSpPr>
          <p:cNvPr id="6033" name="Object 6033"/>
          <p:cNvSpPr txBox="1"/>
          <p:nvPr/>
        </p:nvSpPr>
        <p:spPr>
          <a:xfrm>
            <a:off x="10037635" y="3592956"/>
            <a:ext cx="406400" cy="7874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09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 2</a:t>
            </a:r>
            <a:endParaRPr lang="zh-CN" altLang="en-US"/>
          </a:p>
        </p:txBody>
      </p:sp>
      <p:sp>
        <p:nvSpPr>
          <p:cNvPr id="6034" name="Object 6034"/>
          <p:cNvSpPr txBox="1"/>
          <p:nvPr/>
        </p:nvSpPr>
        <p:spPr>
          <a:xfrm>
            <a:off x="9580435" y="4357497"/>
            <a:ext cx="939800" cy="7874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09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6 2</a:t>
            </a:r>
            <a:endParaRPr lang="zh-CN" altLang="en-US"/>
          </a:p>
        </p:txBody>
      </p:sp>
      <p:sp>
        <p:nvSpPr>
          <p:cNvPr id="6035" name="Object 6035"/>
          <p:cNvSpPr txBox="1"/>
          <p:nvPr/>
        </p:nvSpPr>
        <p:spPr>
          <a:xfrm>
            <a:off x="9656635" y="1998331"/>
            <a:ext cx="406400" cy="7874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09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 2</a:t>
            </a:r>
            <a:endParaRPr lang="zh-CN" altLang="en-US"/>
          </a:p>
        </p:txBody>
      </p:sp>
      <p:sp>
        <p:nvSpPr>
          <p:cNvPr id="6036" name="Object 6036"/>
          <p:cNvSpPr txBox="1"/>
          <p:nvPr/>
        </p:nvSpPr>
        <p:spPr>
          <a:xfrm>
            <a:off x="10567681" y="1946869"/>
            <a:ext cx="787400" cy="7874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09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62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29" grpId="0"/>
      <p:bldP spid="6030" grpId="0"/>
      <p:bldP spid="6031" grpId="0"/>
      <p:bldP spid="6032" grpId="0"/>
      <p:bldP spid="6033" grpId="0"/>
      <p:bldP spid="6034" grpId="0"/>
      <p:bldP spid="6035" grpId="0"/>
      <p:bldP spid="60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01" name="image 7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187" y="454786"/>
            <a:ext cx="11145774" cy="6017133"/>
          </a:xfrm>
          <a:prstGeom prst="rect">
            <a:avLst/>
          </a:prstGeom>
        </p:spPr>
      </p:pic>
      <p:pic>
        <p:nvPicPr>
          <p:cNvPr id="9702" name="image 7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2084" y="5600827"/>
            <a:ext cx="849503" cy="849503"/>
          </a:xfrm>
          <a:prstGeom prst="rect">
            <a:avLst/>
          </a:prstGeom>
        </p:spPr>
      </p:pic>
      <p:pic>
        <p:nvPicPr>
          <p:cNvPr id="9703" name="image 7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0464" y="670179"/>
            <a:ext cx="3554603" cy="537337"/>
          </a:xfrm>
          <a:prstGeom prst="rect">
            <a:avLst/>
          </a:prstGeom>
        </p:spPr>
      </p:pic>
      <p:pic>
        <p:nvPicPr>
          <p:cNvPr id="9704" name="image 70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2900" y="749300"/>
            <a:ext cx="381000" cy="381000"/>
          </a:xfrm>
          <a:prstGeom prst="rect">
            <a:avLst/>
          </a:prstGeom>
        </p:spPr>
      </p:pic>
      <p:pic>
        <p:nvPicPr>
          <p:cNvPr id="9705" name="image 70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075" y="713867"/>
            <a:ext cx="1455293" cy="449961"/>
          </a:xfrm>
          <a:prstGeom prst="rect">
            <a:avLst/>
          </a:prstGeom>
        </p:spPr>
      </p:pic>
      <p:sp>
        <p:nvSpPr>
          <p:cNvPr id="706" name="Object 706"/>
          <p:cNvSpPr txBox="1"/>
          <p:nvPr/>
        </p:nvSpPr>
        <p:spPr>
          <a:xfrm>
            <a:off x="863600" y="723392"/>
            <a:ext cx="1460500" cy="431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8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做一做</a:t>
            </a:r>
            <a:endParaRPr lang="zh-CN" altLang="en-US"/>
          </a:p>
        </p:txBody>
      </p:sp>
      <p:pic>
        <p:nvPicPr>
          <p:cNvPr id="9707" name="image 7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075" y="1264666"/>
            <a:ext cx="3024886" cy="234442"/>
          </a:xfrm>
          <a:prstGeom prst="rect">
            <a:avLst/>
          </a:prstGeom>
        </p:spPr>
      </p:pic>
      <p:pic>
        <p:nvPicPr>
          <p:cNvPr id="9708" name="image 70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8401" y="3051429"/>
            <a:ext cx="1326134" cy="356108"/>
          </a:xfrm>
          <a:prstGeom prst="rect">
            <a:avLst/>
          </a:prstGeom>
        </p:spPr>
      </p:pic>
      <p:pic>
        <p:nvPicPr>
          <p:cNvPr id="9709" name="image 70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sp>
        <p:nvSpPr>
          <p:cNvPr id="7010" name="Object 7010"/>
          <p:cNvSpPr txBox="1"/>
          <p:nvPr/>
        </p:nvSpPr>
        <p:spPr>
          <a:xfrm>
            <a:off x="1366837" y="1709685"/>
            <a:ext cx="2235200" cy="8128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26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48-18=</a:t>
            </a:r>
            <a:endParaRPr lang="zh-CN" altLang="en-US"/>
          </a:p>
        </p:txBody>
      </p:sp>
      <p:grpSp>
        <p:nvGrpSpPr>
          <p:cNvPr id="7011" name="组合 7011"/>
          <p:cNvGrpSpPr/>
          <p:nvPr/>
        </p:nvGrpSpPr>
        <p:grpSpPr>
          <a:xfrm>
            <a:off x="1312473" y="2720362"/>
            <a:ext cx="2176379" cy="1795536"/>
            <a:chOff x="1312473" y="2720362"/>
            <a:chExt cx="2176379" cy="1795536"/>
          </a:xfrm>
        </p:grpSpPr>
        <p:sp>
          <p:nvSpPr>
            <p:cNvPr id="7012" name="Object 7012"/>
            <p:cNvSpPr txBox="1"/>
            <p:nvPr/>
          </p:nvSpPr>
          <p:spPr>
            <a:xfrm>
              <a:off x="1541018" y="2720362"/>
              <a:ext cx="1676400" cy="1600200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5260" b="1" i="0" smtClean="0">
                  <a:solidFill>
                    <a:srgbClr val="333333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  4   8</a:t>
              </a:r>
              <a:endParaRPr lang="zh-CN" altLang="en-US" sz="5260"/>
            </a:p>
            <a:p>
              <a:pPr algn="ctr">
                <a:lnSpc>
                  <a:spcPct val="110000"/>
                </a:lnSpc>
              </a:pPr>
              <a:r>
                <a:rPr lang="zh-CN" sz="5260" b="1" i="0" smtClean="0">
                  <a:solidFill>
                    <a:srgbClr val="333333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- 1   8</a:t>
              </a:r>
              <a:endParaRPr lang="zh-CN" altLang="en-US"/>
            </a:p>
          </p:txBody>
        </p:sp>
        <p:pic>
          <p:nvPicPr>
            <p:cNvPr id="97013" name="image 701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312473" y="4465099"/>
              <a:ext cx="2176379" cy="50800"/>
            </a:xfrm>
            <a:prstGeom prst="rect">
              <a:avLst/>
            </a:prstGeom>
          </p:spPr>
        </p:pic>
      </p:grpSp>
      <p:grpSp>
        <p:nvGrpSpPr>
          <p:cNvPr id="7014" name="组合 7014"/>
          <p:cNvGrpSpPr/>
          <p:nvPr/>
        </p:nvGrpSpPr>
        <p:grpSpPr>
          <a:xfrm>
            <a:off x="7480910" y="2720362"/>
            <a:ext cx="2176379" cy="1795536"/>
            <a:chOff x="7480910" y="2720362"/>
            <a:chExt cx="2176379" cy="1795536"/>
          </a:xfrm>
        </p:grpSpPr>
        <p:sp>
          <p:nvSpPr>
            <p:cNvPr id="7015" name="Object 7015"/>
            <p:cNvSpPr txBox="1"/>
            <p:nvPr/>
          </p:nvSpPr>
          <p:spPr>
            <a:xfrm>
              <a:off x="7792004" y="2720362"/>
              <a:ext cx="1511300" cy="1600200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5260" b="1" i="0" smtClean="0">
                  <a:solidFill>
                    <a:srgbClr val="333333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  2  5</a:t>
              </a:r>
              <a:endParaRPr lang="zh-CN" altLang="en-US" sz="5260"/>
            </a:p>
            <a:p>
              <a:pPr algn="ctr">
                <a:lnSpc>
                  <a:spcPct val="110000"/>
                </a:lnSpc>
              </a:pPr>
              <a:r>
                <a:rPr lang="zh-CN" sz="5260" b="1" i="0" smtClean="0">
                  <a:solidFill>
                    <a:srgbClr val="333333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- 2  1</a:t>
              </a:r>
              <a:endParaRPr lang="zh-CN" altLang="en-US"/>
            </a:p>
          </p:txBody>
        </p:sp>
        <p:pic>
          <p:nvPicPr>
            <p:cNvPr id="97016" name="image 70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80910" y="4465099"/>
              <a:ext cx="2176379" cy="50800"/>
            </a:xfrm>
            <a:prstGeom prst="rect">
              <a:avLst/>
            </a:prstGeom>
          </p:spPr>
        </p:pic>
      </p:grpSp>
      <p:sp>
        <p:nvSpPr>
          <p:cNvPr id="7017" name="Object 7017"/>
          <p:cNvSpPr txBox="1"/>
          <p:nvPr/>
        </p:nvSpPr>
        <p:spPr>
          <a:xfrm>
            <a:off x="7447490" y="1780935"/>
            <a:ext cx="2235200" cy="8128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26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25-21=</a:t>
            </a:r>
            <a:endParaRPr lang="zh-CN" altLang="en-US"/>
          </a:p>
        </p:txBody>
      </p:sp>
      <p:sp>
        <p:nvSpPr>
          <p:cNvPr id="7018" name="Object 7018"/>
          <p:cNvSpPr txBox="1"/>
          <p:nvPr/>
        </p:nvSpPr>
        <p:spPr>
          <a:xfrm>
            <a:off x="1105608" y="4515899"/>
            <a:ext cx="2768600" cy="9906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645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（      ）</a:t>
            </a:r>
            <a:endParaRPr lang="zh-CN" altLang="en-US"/>
          </a:p>
        </p:txBody>
      </p:sp>
      <p:sp>
        <p:nvSpPr>
          <p:cNvPr id="7019" name="Object 7019"/>
          <p:cNvSpPr txBox="1"/>
          <p:nvPr/>
        </p:nvSpPr>
        <p:spPr>
          <a:xfrm>
            <a:off x="7311263" y="4515899"/>
            <a:ext cx="2730500" cy="9779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633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（      ）</a:t>
            </a:r>
            <a:endParaRPr lang="zh-CN" altLang="en-US"/>
          </a:p>
        </p:txBody>
      </p:sp>
      <p:sp>
        <p:nvSpPr>
          <p:cNvPr id="7020" name="Object 7020"/>
          <p:cNvSpPr txBox="1"/>
          <p:nvPr/>
        </p:nvSpPr>
        <p:spPr>
          <a:xfrm>
            <a:off x="3693472" y="1709685"/>
            <a:ext cx="838200" cy="8509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43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30</a:t>
            </a:r>
            <a:endParaRPr lang="zh-CN" altLang="en-US"/>
          </a:p>
        </p:txBody>
      </p:sp>
      <p:sp>
        <p:nvSpPr>
          <p:cNvPr id="7021" name="Object 7021"/>
          <p:cNvSpPr txBox="1"/>
          <p:nvPr/>
        </p:nvSpPr>
        <p:spPr>
          <a:xfrm>
            <a:off x="10016363" y="1780935"/>
            <a:ext cx="431800" cy="8509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43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4</a:t>
            </a:r>
            <a:endParaRPr lang="zh-CN" altLang="en-US"/>
          </a:p>
        </p:txBody>
      </p:sp>
      <p:sp>
        <p:nvSpPr>
          <p:cNvPr id="7022" name="Object 7022"/>
          <p:cNvSpPr txBox="1"/>
          <p:nvPr/>
        </p:nvSpPr>
        <p:spPr>
          <a:xfrm>
            <a:off x="1676763" y="4515899"/>
            <a:ext cx="1473200" cy="9398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611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 3  0</a:t>
            </a:r>
            <a:endParaRPr lang="zh-CN" altLang="en-US"/>
          </a:p>
        </p:txBody>
      </p:sp>
      <p:sp>
        <p:nvSpPr>
          <p:cNvPr id="7023" name="Object 7023"/>
          <p:cNvSpPr txBox="1"/>
          <p:nvPr/>
        </p:nvSpPr>
        <p:spPr>
          <a:xfrm>
            <a:off x="8808367" y="4579399"/>
            <a:ext cx="431800" cy="8509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43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4</a:t>
            </a:r>
            <a:endParaRPr lang="zh-CN" altLang="en-US"/>
          </a:p>
        </p:txBody>
      </p:sp>
      <p:sp>
        <p:nvSpPr>
          <p:cNvPr id="7024" name="Object 7024"/>
          <p:cNvSpPr txBox="1"/>
          <p:nvPr/>
        </p:nvSpPr>
        <p:spPr>
          <a:xfrm>
            <a:off x="793542" y="5633720"/>
            <a:ext cx="3403600" cy="850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zh-CN" sz="279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想：个位上得几？怎样写？</a:t>
            </a:r>
            <a:endParaRPr lang="zh-CN" altLang="en-US"/>
          </a:p>
        </p:txBody>
      </p:sp>
      <p:sp>
        <p:nvSpPr>
          <p:cNvPr id="7025" name="Object 7025"/>
          <p:cNvSpPr txBox="1"/>
          <p:nvPr/>
        </p:nvSpPr>
        <p:spPr>
          <a:xfrm>
            <a:off x="7161342" y="5633720"/>
            <a:ext cx="3403600" cy="8509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zh-CN" sz="279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想：十位上得几？怎样写？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20" grpId="0"/>
      <p:bldP spid="7021" grpId="0"/>
      <p:bldP spid="7022" grpId="0"/>
      <p:bldP spid="70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01" name="image 8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3113" y="420497"/>
            <a:ext cx="11145774" cy="6017133"/>
          </a:xfrm>
          <a:prstGeom prst="rect">
            <a:avLst/>
          </a:prstGeom>
        </p:spPr>
      </p:pic>
      <p:pic>
        <p:nvPicPr>
          <p:cNvPr id="9802" name="image 8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2084" y="5600827"/>
            <a:ext cx="849503" cy="849503"/>
          </a:xfrm>
          <a:prstGeom prst="rect">
            <a:avLst/>
          </a:prstGeom>
        </p:spPr>
      </p:pic>
      <p:pic>
        <p:nvPicPr>
          <p:cNvPr id="9803" name="image 8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0464" y="670179"/>
            <a:ext cx="3554603" cy="537337"/>
          </a:xfrm>
          <a:prstGeom prst="rect">
            <a:avLst/>
          </a:prstGeom>
        </p:spPr>
      </p:pic>
      <p:pic>
        <p:nvPicPr>
          <p:cNvPr id="9804" name="image 80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2900" y="749300"/>
            <a:ext cx="381000" cy="381000"/>
          </a:xfrm>
          <a:prstGeom prst="rect">
            <a:avLst/>
          </a:prstGeom>
        </p:spPr>
      </p:pic>
      <p:pic>
        <p:nvPicPr>
          <p:cNvPr id="9805" name="image 80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075" y="713867"/>
            <a:ext cx="1455293" cy="449961"/>
          </a:xfrm>
          <a:prstGeom prst="rect">
            <a:avLst/>
          </a:prstGeom>
        </p:spPr>
      </p:pic>
      <p:sp>
        <p:nvSpPr>
          <p:cNvPr id="806" name="Object 806"/>
          <p:cNvSpPr txBox="1"/>
          <p:nvPr/>
        </p:nvSpPr>
        <p:spPr>
          <a:xfrm>
            <a:off x="863600" y="723392"/>
            <a:ext cx="1435100" cy="431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8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想一想</a:t>
            </a:r>
            <a:endParaRPr lang="zh-CN" altLang="en-US"/>
          </a:p>
        </p:txBody>
      </p:sp>
      <p:pic>
        <p:nvPicPr>
          <p:cNvPr id="9807" name="image 8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075" y="1255141"/>
            <a:ext cx="3024886" cy="234442"/>
          </a:xfrm>
          <a:prstGeom prst="rect">
            <a:avLst/>
          </a:prstGeom>
        </p:spPr>
      </p:pic>
      <p:pic>
        <p:nvPicPr>
          <p:cNvPr id="9808" name="image 80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5247" y="1640205"/>
            <a:ext cx="6070219" cy="1263904"/>
          </a:xfrm>
          <a:prstGeom prst="rect">
            <a:avLst/>
          </a:prstGeom>
        </p:spPr>
      </p:pic>
      <p:pic>
        <p:nvPicPr>
          <p:cNvPr id="9809" name="image 80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4303903" y="1709801"/>
            <a:ext cx="817118" cy="677672"/>
          </a:xfrm>
          <a:prstGeom prst="rect">
            <a:avLst/>
          </a:prstGeom>
        </p:spPr>
      </p:pic>
      <p:pic>
        <p:nvPicPr>
          <p:cNvPr id="98010" name="image 80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49090" y="2817749"/>
            <a:ext cx="6034278" cy="72517"/>
          </a:xfrm>
          <a:prstGeom prst="rect">
            <a:avLst/>
          </a:prstGeom>
        </p:spPr>
      </p:pic>
      <p:pic>
        <p:nvPicPr>
          <p:cNvPr id="98011" name="image 80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13377" y="1758823"/>
            <a:ext cx="598170" cy="38100"/>
          </a:xfrm>
          <a:prstGeom prst="rect">
            <a:avLst/>
          </a:prstGeom>
        </p:spPr>
      </p:pic>
      <p:pic>
        <p:nvPicPr>
          <p:cNvPr id="98012" name="image 80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30014" y="1902714"/>
            <a:ext cx="564896" cy="388366"/>
          </a:xfrm>
          <a:prstGeom prst="rect">
            <a:avLst/>
          </a:prstGeom>
        </p:spPr>
      </p:pic>
      <p:sp>
        <p:nvSpPr>
          <p:cNvPr id="8013" name="Object 8013"/>
          <p:cNvSpPr txBox="1"/>
          <p:nvPr/>
        </p:nvSpPr>
        <p:spPr>
          <a:xfrm>
            <a:off x="4439539" y="1912239"/>
            <a:ext cx="520700" cy="381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sz="2400" b="0" i="0" smtClean="0">
                <a:solidFill>
                  <a:srgbClr val="000000"/>
                </a:solidFill>
                <a:latin typeface="OPPOSans-L" panose="00020600040101010101" charset="-122"/>
                <a:ea typeface="OPPOSans-L" panose="00020600040101010101" charset="-122"/>
              </a:rPr>
              <a:t>01</a:t>
            </a:r>
            <a:endParaRPr lang="zh-CN" altLang="en-US"/>
          </a:p>
        </p:txBody>
      </p:sp>
      <p:pic>
        <p:nvPicPr>
          <p:cNvPr id="98014" name="image 80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64836" y="1879219"/>
            <a:ext cx="1270889" cy="296037"/>
          </a:xfrm>
          <a:prstGeom prst="rect">
            <a:avLst/>
          </a:prstGeom>
        </p:spPr>
      </p:pic>
      <p:sp>
        <p:nvSpPr>
          <p:cNvPr id="8015" name="Object 8015"/>
          <p:cNvSpPr txBox="1"/>
          <p:nvPr/>
        </p:nvSpPr>
        <p:spPr>
          <a:xfrm>
            <a:off x="5174361" y="1888744"/>
            <a:ext cx="7366000" cy="4191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73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个位上的0用来占位，要写下来。</a:t>
            </a:r>
            <a:endParaRPr lang="zh-CN" altLang="en-US"/>
          </a:p>
        </p:txBody>
      </p:sp>
      <p:pic>
        <p:nvPicPr>
          <p:cNvPr id="98016" name="image 80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64836" y="2148332"/>
            <a:ext cx="2757170" cy="313436"/>
          </a:xfrm>
          <a:prstGeom prst="rect">
            <a:avLst/>
          </a:prstGeom>
        </p:spPr>
      </p:pic>
      <p:pic>
        <p:nvPicPr>
          <p:cNvPr id="98017" name="image 80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5247" y="3073781"/>
            <a:ext cx="6070219" cy="1263904"/>
          </a:xfrm>
          <a:prstGeom prst="rect">
            <a:avLst/>
          </a:prstGeom>
        </p:spPr>
      </p:pic>
      <p:pic>
        <p:nvPicPr>
          <p:cNvPr id="98018" name="image 801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5400000">
            <a:off x="4303903" y="3143504"/>
            <a:ext cx="817118" cy="677672"/>
          </a:xfrm>
          <a:prstGeom prst="rect">
            <a:avLst/>
          </a:prstGeom>
        </p:spPr>
      </p:pic>
      <p:pic>
        <p:nvPicPr>
          <p:cNvPr id="98019" name="image 801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149090" y="4251452"/>
            <a:ext cx="6034278" cy="72517"/>
          </a:xfrm>
          <a:prstGeom prst="rect">
            <a:avLst/>
          </a:prstGeom>
        </p:spPr>
      </p:pic>
      <p:pic>
        <p:nvPicPr>
          <p:cNvPr id="98020" name="image 80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13377" y="3192399"/>
            <a:ext cx="598170" cy="38100"/>
          </a:xfrm>
          <a:prstGeom prst="rect">
            <a:avLst/>
          </a:prstGeom>
        </p:spPr>
      </p:pic>
      <p:pic>
        <p:nvPicPr>
          <p:cNvPr id="98021" name="image 80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01820" y="3336416"/>
            <a:ext cx="621284" cy="388366"/>
          </a:xfrm>
          <a:prstGeom prst="rect">
            <a:avLst/>
          </a:prstGeom>
        </p:spPr>
      </p:pic>
      <p:sp>
        <p:nvSpPr>
          <p:cNvPr id="8022" name="Object 8022"/>
          <p:cNvSpPr txBox="1"/>
          <p:nvPr/>
        </p:nvSpPr>
        <p:spPr>
          <a:xfrm>
            <a:off x="4411345" y="3345941"/>
            <a:ext cx="584200" cy="381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sz="2400" b="0" i="0" smtClean="0">
                <a:solidFill>
                  <a:srgbClr val="000000"/>
                </a:solidFill>
                <a:latin typeface="OPPOSans-L" panose="00020600040101010101" charset="-122"/>
                <a:ea typeface="OPPOSans-L" panose="00020600040101010101" charset="-122"/>
              </a:rPr>
              <a:t>02</a:t>
            </a:r>
            <a:endParaRPr lang="zh-CN" altLang="en-US"/>
          </a:p>
        </p:txBody>
      </p:sp>
      <p:pic>
        <p:nvPicPr>
          <p:cNvPr id="98023" name="image 80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64836" y="3312922"/>
            <a:ext cx="1270889" cy="296037"/>
          </a:xfrm>
          <a:prstGeom prst="rect">
            <a:avLst/>
          </a:prstGeom>
        </p:spPr>
      </p:pic>
      <p:sp>
        <p:nvSpPr>
          <p:cNvPr id="8024" name="Object 8024"/>
          <p:cNvSpPr txBox="1"/>
          <p:nvPr/>
        </p:nvSpPr>
        <p:spPr>
          <a:xfrm>
            <a:off x="5174361" y="3322447"/>
            <a:ext cx="7620000" cy="4445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8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十位上的0可以省略不写。</a:t>
            </a:r>
            <a:endParaRPr lang="zh-CN" altLang="en-US"/>
          </a:p>
        </p:txBody>
      </p:sp>
      <p:pic>
        <p:nvPicPr>
          <p:cNvPr id="98025" name="image 80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64836" y="3582035"/>
            <a:ext cx="2757170" cy="313436"/>
          </a:xfrm>
          <a:prstGeom prst="rect">
            <a:avLst/>
          </a:prstGeom>
        </p:spPr>
      </p:pic>
      <p:pic>
        <p:nvPicPr>
          <p:cNvPr id="98026" name="image 802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pic>
        <p:nvPicPr>
          <p:cNvPr id="98027" name="image 8027"/>
          <p:cNvPicPr>
            <a:picLocks noChangeAspect="1"/>
          </p:cNvPicPr>
          <p:nvPr/>
        </p:nvPicPr>
        <p:blipFill>
          <a:blip r:embed="rId18" cstate="email"/>
          <a:stretch>
            <a:fillRect/>
          </a:stretch>
        </p:blipFill>
        <p:spPr>
          <a:xfrm>
            <a:off x="838200" y="1968500"/>
            <a:ext cx="3898900" cy="48895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01" name="image 9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3113" y="420497"/>
            <a:ext cx="11145774" cy="6017133"/>
          </a:xfrm>
          <a:prstGeom prst="rect">
            <a:avLst/>
          </a:prstGeom>
        </p:spPr>
      </p:pic>
      <p:pic>
        <p:nvPicPr>
          <p:cNvPr id="9902" name="image 9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2084" y="5600827"/>
            <a:ext cx="849503" cy="849503"/>
          </a:xfrm>
          <a:prstGeom prst="rect">
            <a:avLst/>
          </a:prstGeom>
        </p:spPr>
      </p:pic>
      <p:pic>
        <p:nvPicPr>
          <p:cNvPr id="9903" name="image 9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10464" y="670179"/>
            <a:ext cx="3554603" cy="537337"/>
          </a:xfrm>
          <a:prstGeom prst="rect">
            <a:avLst/>
          </a:prstGeom>
        </p:spPr>
      </p:pic>
      <p:pic>
        <p:nvPicPr>
          <p:cNvPr id="9904" name="image 90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2900" y="749300"/>
            <a:ext cx="381000" cy="381000"/>
          </a:xfrm>
          <a:prstGeom prst="rect">
            <a:avLst/>
          </a:prstGeom>
        </p:spPr>
      </p:pic>
      <p:pic>
        <p:nvPicPr>
          <p:cNvPr id="9905" name="image 90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075" y="713867"/>
            <a:ext cx="1455293" cy="449961"/>
          </a:xfrm>
          <a:prstGeom prst="rect">
            <a:avLst/>
          </a:prstGeom>
        </p:spPr>
      </p:pic>
      <p:sp>
        <p:nvSpPr>
          <p:cNvPr id="906" name="Object 906"/>
          <p:cNvSpPr txBox="1"/>
          <p:nvPr/>
        </p:nvSpPr>
        <p:spPr>
          <a:xfrm>
            <a:off x="863600" y="723392"/>
            <a:ext cx="1435100" cy="431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800" b="1" i="0" smtClean="0">
                <a:solidFill>
                  <a:srgbClr val="000000"/>
                </a:solidFill>
                <a:latin typeface="OPPOSans-B" panose="00020600040101010101" charset="-122"/>
                <a:ea typeface="OPPOSans-B" panose="00020600040101010101" charset="-122"/>
              </a:rPr>
              <a:t>巩固练习</a:t>
            </a:r>
            <a:endParaRPr lang="zh-CN" altLang="en-US"/>
          </a:p>
        </p:txBody>
      </p:sp>
      <p:pic>
        <p:nvPicPr>
          <p:cNvPr id="9907" name="image 9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075" y="1216533"/>
            <a:ext cx="3024886" cy="326771"/>
          </a:xfrm>
          <a:prstGeom prst="rect">
            <a:avLst/>
          </a:prstGeom>
        </p:spPr>
      </p:pic>
      <p:sp>
        <p:nvSpPr>
          <p:cNvPr id="908" name="Object 908"/>
          <p:cNvSpPr txBox="1"/>
          <p:nvPr/>
        </p:nvSpPr>
        <p:spPr>
          <a:xfrm>
            <a:off x="863600" y="1226058"/>
            <a:ext cx="6299200" cy="673100"/>
          </a:xfrm>
          <a:prstGeom prst="rect">
            <a:avLst/>
          </a:prstGeom>
        </p:spPr>
        <p:txBody>
          <a:bodyPr vert="horz" wrap="square" lIns="0" tIns="98382" rIns="0" bIns="98382" rtlCol="0"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sz="2940" b="1" i="0" smtClean="0">
                <a:solidFill>
                  <a:srgbClr val="000000">
                    <a:alpha val="70000"/>
                  </a:srgbClr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1.列竖式计算。</a:t>
            </a:r>
            <a:endParaRPr lang="zh-CN" altLang="en-US"/>
          </a:p>
        </p:txBody>
      </p:sp>
      <p:pic>
        <p:nvPicPr>
          <p:cNvPr id="9909" name="image 90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19563" y="681609"/>
            <a:ext cx="1221359" cy="265303"/>
          </a:xfrm>
          <a:prstGeom prst="rect">
            <a:avLst/>
          </a:prstGeom>
        </p:spPr>
      </p:pic>
      <p:sp>
        <p:nvSpPr>
          <p:cNvPr id="9010" name="Object 9010"/>
          <p:cNvSpPr txBox="1"/>
          <p:nvPr/>
        </p:nvSpPr>
        <p:spPr>
          <a:xfrm>
            <a:off x="1015982" y="1958889"/>
            <a:ext cx="1828800" cy="8001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21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19-7=</a:t>
            </a:r>
            <a:endParaRPr lang="zh-CN" altLang="en-US"/>
          </a:p>
        </p:txBody>
      </p:sp>
      <p:sp>
        <p:nvSpPr>
          <p:cNvPr id="9011" name="Object 9011"/>
          <p:cNvSpPr txBox="1"/>
          <p:nvPr/>
        </p:nvSpPr>
        <p:spPr>
          <a:xfrm>
            <a:off x="4625199" y="1996912"/>
            <a:ext cx="2222500" cy="8001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21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28-27=</a:t>
            </a:r>
            <a:endParaRPr lang="zh-CN" altLang="en-US"/>
          </a:p>
        </p:txBody>
      </p:sp>
      <p:sp>
        <p:nvSpPr>
          <p:cNvPr id="9012" name="Object 9012"/>
          <p:cNvSpPr txBox="1"/>
          <p:nvPr/>
        </p:nvSpPr>
        <p:spPr>
          <a:xfrm>
            <a:off x="8115608" y="1996912"/>
            <a:ext cx="2222500" cy="8001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210" b="1" i="0" smtClean="0">
                <a:solidFill>
                  <a:srgbClr val="333333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65-45=</a:t>
            </a:r>
            <a:endParaRPr lang="zh-CN" altLang="en-US"/>
          </a:p>
        </p:txBody>
      </p:sp>
      <p:grpSp>
        <p:nvGrpSpPr>
          <p:cNvPr id="9013" name="组合 9013"/>
          <p:cNvGrpSpPr/>
          <p:nvPr/>
        </p:nvGrpSpPr>
        <p:grpSpPr>
          <a:xfrm>
            <a:off x="830679" y="2811674"/>
            <a:ext cx="2176379" cy="2489629"/>
            <a:chOff x="830679" y="2811674"/>
            <a:chExt cx="2176379" cy="2489629"/>
          </a:xfrm>
        </p:grpSpPr>
        <p:grpSp>
          <p:nvGrpSpPr>
            <p:cNvPr id="9014" name="组合 9014"/>
            <p:cNvGrpSpPr/>
            <p:nvPr/>
          </p:nvGrpSpPr>
          <p:grpSpPr>
            <a:xfrm>
              <a:off x="830679" y="2811674"/>
              <a:ext cx="2176379" cy="1587929"/>
              <a:chOff x="830679" y="2811674"/>
              <a:chExt cx="2176379" cy="1587929"/>
            </a:xfrm>
          </p:grpSpPr>
          <p:sp>
            <p:nvSpPr>
              <p:cNvPr id="9015" name="Object 9015"/>
              <p:cNvSpPr txBox="1"/>
              <p:nvPr/>
            </p:nvSpPr>
            <p:spPr>
              <a:xfrm>
                <a:off x="1090552" y="2811674"/>
                <a:ext cx="1409700" cy="1600200"/>
              </a:xfrm>
              <a:prstGeom prst="rect">
                <a:avLst/>
              </a:prstGeom>
            </p:spPr>
            <p:txBody>
              <a:bodyPr vert="horz" wrap="none" lIns="0" tIns="0" rIns="0" bIns="0" rtlCol="0" anchor="t" anchorCtr="0">
                <a:spAutoFit/>
              </a:bodyPr>
              <a:lstStyle/>
              <a:p>
                <a:pPr algn="l">
                  <a:lnSpc>
                    <a:spcPct val="110000"/>
                  </a:lnSpc>
                </a:pPr>
                <a:r>
                  <a:rPr lang="zh-CN" sz="5210" b="1" i="0" smtClean="0">
                    <a:solidFill>
                      <a:srgbClr val="F44336"/>
                    </a:solidFill>
                    <a:latin typeface="SourceHanSansSC-Bold" panose="020B0800000000000000" charset="-122"/>
                    <a:ea typeface="SourceHanSansSC-Bold" panose="020B0800000000000000" charset="-122"/>
                  </a:rPr>
                  <a:t>  1  9</a:t>
                </a:r>
                <a:endParaRPr lang="zh-CN" altLang="en-US" sz="5210"/>
              </a:p>
              <a:p>
                <a:pPr algn="l">
                  <a:lnSpc>
                    <a:spcPct val="110000"/>
                  </a:lnSpc>
                </a:pPr>
                <a:r>
                  <a:rPr lang="zh-CN" sz="5210" b="1" i="0" smtClean="0">
                    <a:solidFill>
                      <a:srgbClr val="F44336"/>
                    </a:solidFill>
                    <a:latin typeface="SourceHanSansSC-Bold" panose="020B0800000000000000" charset="-122"/>
                    <a:ea typeface="SourceHanSansSC-Bold" panose="020B0800000000000000" charset="-122"/>
                  </a:rPr>
                  <a:t>-     7</a:t>
                </a:r>
                <a:endParaRPr lang="zh-CN" altLang="en-US"/>
              </a:p>
            </p:txBody>
          </p:sp>
          <p:pic>
            <p:nvPicPr>
              <p:cNvPr id="99016" name="image 901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30679" y="4348804"/>
                <a:ext cx="2176379" cy="50800"/>
              </a:xfrm>
              <a:prstGeom prst="rect">
                <a:avLst/>
              </a:prstGeom>
            </p:spPr>
          </p:pic>
        </p:grpSp>
        <p:sp>
          <p:nvSpPr>
            <p:cNvPr id="9017" name="Object 9017"/>
            <p:cNvSpPr txBox="1"/>
            <p:nvPr/>
          </p:nvSpPr>
          <p:spPr>
            <a:xfrm>
              <a:off x="1455737" y="4399604"/>
              <a:ext cx="1066800" cy="914400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5880" b="1" i="0" smtClean="0">
                  <a:solidFill>
                    <a:srgbClr val="F44336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1 2</a:t>
              </a:r>
              <a:endParaRPr lang="zh-CN" altLang="en-US"/>
            </a:p>
          </p:txBody>
        </p:sp>
      </p:grpSp>
      <p:grpSp>
        <p:nvGrpSpPr>
          <p:cNvPr id="9018" name="组合 9018"/>
          <p:cNvGrpSpPr/>
          <p:nvPr/>
        </p:nvGrpSpPr>
        <p:grpSpPr>
          <a:xfrm>
            <a:off x="4419583" y="2887721"/>
            <a:ext cx="2176379" cy="2489629"/>
            <a:chOff x="4419583" y="2887721"/>
            <a:chExt cx="2176379" cy="2489629"/>
          </a:xfrm>
        </p:grpSpPr>
        <p:grpSp>
          <p:nvGrpSpPr>
            <p:cNvPr id="9019" name="组合 9019"/>
            <p:cNvGrpSpPr/>
            <p:nvPr/>
          </p:nvGrpSpPr>
          <p:grpSpPr>
            <a:xfrm>
              <a:off x="4419583" y="2887721"/>
              <a:ext cx="2176379" cy="1587929"/>
              <a:chOff x="4419583" y="2887721"/>
              <a:chExt cx="2176379" cy="1587929"/>
            </a:xfrm>
          </p:grpSpPr>
          <p:sp>
            <p:nvSpPr>
              <p:cNvPr id="9020" name="Object 9020"/>
              <p:cNvSpPr txBox="1"/>
              <p:nvPr/>
            </p:nvSpPr>
            <p:spPr>
              <a:xfrm>
                <a:off x="4679456" y="2887721"/>
                <a:ext cx="1549400" cy="1600200"/>
              </a:xfrm>
              <a:prstGeom prst="rect">
                <a:avLst/>
              </a:prstGeom>
            </p:spPr>
            <p:txBody>
              <a:bodyPr vert="horz" wrap="none" lIns="0" tIns="0" rIns="0" bIns="0" rtlCol="0" anchor="t" anchorCtr="0">
                <a:spAutoFit/>
              </a:bodyPr>
              <a:lstStyle/>
              <a:p>
                <a:pPr algn="l">
                  <a:lnSpc>
                    <a:spcPct val="110000"/>
                  </a:lnSpc>
                </a:pPr>
                <a:r>
                  <a:rPr lang="zh-CN" sz="5210" b="1" i="0" smtClean="0">
                    <a:solidFill>
                      <a:srgbClr val="F44336"/>
                    </a:solidFill>
                    <a:latin typeface="SourceHanSansSC-Bold" panose="020B0800000000000000" charset="-122"/>
                    <a:ea typeface="SourceHanSansSC-Bold" panose="020B0800000000000000" charset="-122"/>
                  </a:rPr>
                  <a:t>   2  8</a:t>
                </a:r>
                <a:endParaRPr lang="zh-CN" altLang="en-US" sz="5210"/>
              </a:p>
              <a:p>
                <a:pPr algn="l">
                  <a:lnSpc>
                    <a:spcPct val="110000"/>
                  </a:lnSpc>
                </a:pPr>
                <a:r>
                  <a:rPr lang="zh-CN" sz="5210" b="1" i="0" smtClean="0">
                    <a:solidFill>
                      <a:srgbClr val="F44336"/>
                    </a:solidFill>
                    <a:latin typeface="SourceHanSansSC-Bold" panose="020B0800000000000000" charset="-122"/>
                    <a:ea typeface="SourceHanSansSC-Bold" panose="020B0800000000000000" charset="-122"/>
                  </a:rPr>
                  <a:t>- 2  7</a:t>
                </a:r>
                <a:endParaRPr lang="zh-CN" altLang="en-US"/>
              </a:p>
            </p:txBody>
          </p:sp>
          <p:pic>
            <p:nvPicPr>
              <p:cNvPr id="99021" name="image 902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19583" y="4424850"/>
                <a:ext cx="2176379" cy="50800"/>
              </a:xfrm>
              <a:prstGeom prst="rect">
                <a:avLst/>
              </a:prstGeom>
            </p:spPr>
          </p:pic>
        </p:grpSp>
        <p:sp>
          <p:nvSpPr>
            <p:cNvPr id="9022" name="Object 9022"/>
            <p:cNvSpPr txBox="1"/>
            <p:nvPr/>
          </p:nvSpPr>
          <p:spPr>
            <a:xfrm>
              <a:off x="5747267" y="4475650"/>
              <a:ext cx="457200" cy="914400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5880" b="1" i="0" smtClean="0">
                  <a:solidFill>
                    <a:srgbClr val="F44336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1</a:t>
              </a:r>
              <a:endParaRPr lang="zh-CN" altLang="en-US"/>
            </a:p>
          </p:txBody>
        </p:sp>
      </p:grpSp>
      <p:grpSp>
        <p:nvGrpSpPr>
          <p:cNvPr id="9023" name="组合 9023"/>
          <p:cNvGrpSpPr/>
          <p:nvPr/>
        </p:nvGrpSpPr>
        <p:grpSpPr>
          <a:xfrm>
            <a:off x="8115608" y="2887721"/>
            <a:ext cx="2176379" cy="2489629"/>
            <a:chOff x="8115608" y="2887721"/>
            <a:chExt cx="2176379" cy="2489629"/>
          </a:xfrm>
        </p:grpSpPr>
        <p:grpSp>
          <p:nvGrpSpPr>
            <p:cNvPr id="9024" name="组合 9024"/>
            <p:cNvGrpSpPr/>
            <p:nvPr/>
          </p:nvGrpSpPr>
          <p:grpSpPr>
            <a:xfrm>
              <a:off x="8115608" y="2887721"/>
              <a:ext cx="2176379" cy="1587929"/>
              <a:chOff x="8115608" y="2887721"/>
              <a:chExt cx="2176379" cy="1587929"/>
            </a:xfrm>
          </p:grpSpPr>
          <p:sp>
            <p:nvSpPr>
              <p:cNvPr id="9025" name="Object 9025"/>
              <p:cNvSpPr txBox="1"/>
              <p:nvPr/>
            </p:nvSpPr>
            <p:spPr>
              <a:xfrm>
                <a:off x="8375481" y="2887721"/>
                <a:ext cx="1549400" cy="1600200"/>
              </a:xfrm>
              <a:prstGeom prst="rect">
                <a:avLst/>
              </a:prstGeom>
            </p:spPr>
            <p:txBody>
              <a:bodyPr vert="horz" wrap="none" lIns="0" tIns="0" rIns="0" bIns="0" rtlCol="0" anchor="t" anchorCtr="0">
                <a:spAutoFit/>
              </a:bodyPr>
              <a:lstStyle/>
              <a:p>
                <a:pPr algn="l">
                  <a:lnSpc>
                    <a:spcPct val="110000"/>
                  </a:lnSpc>
                </a:pPr>
                <a:r>
                  <a:rPr lang="zh-CN" sz="5210" b="1" i="0" smtClean="0">
                    <a:solidFill>
                      <a:srgbClr val="F44336"/>
                    </a:solidFill>
                    <a:latin typeface="SourceHanSansSC-Bold" panose="020B0800000000000000" charset="-122"/>
                    <a:ea typeface="SourceHanSansSC-Bold" panose="020B0800000000000000" charset="-122"/>
                  </a:rPr>
                  <a:t>   6  5</a:t>
                </a:r>
                <a:endParaRPr lang="zh-CN" altLang="en-US" sz="5210"/>
              </a:p>
              <a:p>
                <a:pPr algn="l">
                  <a:lnSpc>
                    <a:spcPct val="110000"/>
                  </a:lnSpc>
                </a:pPr>
                <a:r>
                  <a:rPr lang="zh-CN" sz="5210" b="1" i="0" smtClean="0">
                    <a:solidFill>
                      <a:srgbClr val="F44336"/>
                    </a:solidFill>
                    <a:latin typeface="SourceHanSansSC-Bold" panose="020B0800000000000000" charset="-122"/>
                    <a:ea typeface="SourceHanSansSC-Bold" panose="020B0800000000000000" charset="-122"/>
                  </a:rPr>
                  <a:t>- 4  5</a:t>
                </a:r>
                <a:endParaRPr lang="zh-CN" altLang="en-US"/>
              </a:p>
            </p:txBody>
          </p:sp>
          <p:pic>
            <p:nvPicPr>
              <p:cNvPr id="99026" name="image 902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15608" y="4424850"/>
                <a:ext cx="2176379" cy="50800"/>
              </a:xfrm>
              <a:prstGeom prst="rect">
                <a:avLst/>
              </a:prstGeom>
            </p:spPr>
          </p:pic>
        </p:grpSp>
        <p:sp>
          <p:nvSpPr>
            <p:cNvPr id="9027" name="Object 9027"/>
            <p:cNvSpPr txBox="1"/>
            <p:nvPr/>
          </p:nvSpPr>
          <p:spPr>
            <a:xfrm>
              <a:off x="8825148" y="4475650"/>
              <a:ext cx="1066800" cy="914400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sz="5880" b="1" i="0" smtClean="0">
                  <a:solidFill>
                    <a:srgbClr val="F44336"/>
                  </a:solidFill>
                  <a:latin typeface="SourceHanSansSC-Bold" panose="020B0800000000000000" charset="-122"/>
                  <a:ea typeface="SourceHanSansSC-Bold" panose="020B0800000000000000" charset="-122"/>
                </a:rPr>
                <a:t>2 0</a:t>
              </a:r>
              <a:endParaRPr lang="zh-CN" altLang="en-US"/>
            </a:p>
          </p:txBody>
        </p:sp>
      </p:grpSp>
      <p:sp>
        <p:nvSpPr>
          <p:cNvPr id="9028" name="Object 9028"/>
          <p:cNvSpPr txBox="1"/>
          <p:nvPr/>
        </p:nvSpPr>
        <p:spPr>
          <a:xfrm>
            <a:off x="2819382" y="1893503"/>
            <a:ext cx="1066800" cy="9144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88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1 2</a:t>
            </a:r>
            <a:endParaRPr lang="zh-CN" altLang="en-US"/>
          </a:p>
        </p:txBody>
      </p:sp>
      <p:sp>
        <p:nvSpPr>
          <p:cNvPr id="9029" name="Object 9029"/>
          <p:cNvSpPr txBox="1"/>
          <p:nvPr/>
        </p:nvSpPr>
        <p:spPr>
          <a:xfrm>
            <a:off x="6971821" y="1882612"/>
            <a:ext cx="457200" cy="9144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88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1</a:t>
            </a:r>
            <a:endParaRPr lang="zh-CN" altLang="en-US"/>
          </a:p>
        </p:txBody>
      </p:sp>
      <p:sp>
        <p:nvSpPr>
          <p:cNvPr id="9030" name="Object 9030"/>
          <p:cNvSpPr txBox="1"/>
          <p:nvPr/>
        </p:nvSpPr>
        <p:spPr>
          <a:xfrm>
            <a:off x="10399522" y="1882612"/>
            <a:ext cx="1066800" cy="914400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sz="5880" b="1" i="0" smtClean="0">
                <a:solidFill>
                  <a:srgbClr val="F44336"/>
                </a:solidFill>
                <a:latin typeface="SourceHanSansSC-Bold" panose="020B0800000000000000" charset="-122"/>
                <a:ea typeface="SourceHanSansSC-Bold" panose="020B0800000000000000" charset="-122"/>
              </a:rPr>
              <a:t>2 0</a:t>
            </a:r>
            <a:endParaRPr lang="zh-CN" altLang="en-US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U2MGU2NTA2YjRiY2RjODJlNjJmNDUwMDQ2ZGJlYzM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Arial"/>
        <a:cs typeface="Arial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Arial"/>
        <a:cs typeface="Arial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1460</Words>
  <Application>WPS 演示</Application>
  <PresentationFormat>自定义</PresentationFormat>
  <Paragraphs>189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OPPOSans-B</vt:lpstr>
      <vt:lpstr>OPPOSans-R</vt:lpstr>
      <vt:lpstr>微软雅黑</vt:lpstr>
      <vt:lpstr>Calibri</vt:lpstr>
      <vt:lpstr>SourceHanSansSC-Bold</vt:lpstr>
      <vt:lpstr>OPPOSans-L</vt:lpstr>
      <vt:lpstr>Arial</vt:lpstr>
      <vt:lpstr>Arial Unicode MS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2022-07-19T17:35:00Z</cp:lastPrinted>
  <dcterms:created xsi:type="dcterms:W3CDTF">2022-07-19T17:35:00Z</dcterms:created>
  <dcterms:modified xsi:type="dcterms:W3CDTF">2023-10-26T07:52:27Z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8C393D05EA144AD992055BF9B82864AA_12</vt:lpwstr>
  </property>
  <property fmtid="{D5CDD505-2E9C-101B-9397-08002B2CF9AE}" pid="3" name="KSOProductBuildVer">
    <vt:lpwstr>2052-12.1.0.15712</vt:lpwstr>
  </property>
</Properties>
</file>