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av" ContentType="audio/x-wav"/>
  <Default Extension="png" ContentType="image/png"/>
  <Default Extension="tiff" ContentType="image/tif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media/image4.svg" ContentType="image/svg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1"/>
  </p:notesMasterIdLst>
  <p:sldIdLst>
    <p:sldId id="266" r:id="rId3"/>
    <p:sldId id="268" r:id="rId4"/>
    <p:sldId id="658" r:id="rId5"/>
    <p:sldId id="662" r:id="rId6"/>
    <p:sldId id="659" r:id="rId7"/>
    <p:sldId id="683" r:id="rId8"/>
    <p:sldId id="684" r:id="rId9"/>
    <p:sldId id="687" r:id="rId10"/>
    <p:sldId id="689" r:id="rId11"/>
    <p:sldId id="690" r:id="rId12"/>
    <p:sldId id="691" r:id="rId13"/>
    <p:sldId id="686" r:id="rId14"/>
    <p:sldId id="692" r:id="rId15"/>
    <p:sldId id="693" r:id="rId16"/>
    <p:sldId id="665" r:id="rId17"/>
    <p:sldId id="694" r:id="rId18"/>
    <p:sldId id="695" r:id="rId19"/>
    <p:sldId id="267" r:id="rId20"/>
  </p:sldIdLst>
  <p:sldSz cx="12192000" cy="6858000"/>
  <p:notesSz cx="6858000" cy="9144000"/>
  <p:custDataLst>
    <p:tags r:id="rId2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4660"/>
  </p:normalViewPr>
  <p:slideViewPr>
    <p:cSldViewPr snapToGrid="0">
      <p:cViewPr>
        <p:scale>
          <a:sx n="90" d="100"/>
          <a:sy n="90" d="100"/>
        </p:scale>
        <p:origin x="-1278" y="-660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5" Type="http://schemas.openxmlformats.org/officeDocument/2006/relationships/tags" Target="tags/tag3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notesMaster" Target="notesMasters/notesMaster1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0BA430-9691-48CB-A3D3-9D6A17F9207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2A20CA-116A-49D1-AF6E-54FF8F9FE4A8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板块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8" name="组合 97"/>
          <p:cNvGrpSpPr/>
          <p:nvPr userDrawn="1"/>
        </p:nvGrpSpPr>
        <p:grpSpPr>
          <a:xfrm>
            <a:off x="8146606" y="-2503"/>
            <a:ext cx="4045394" cy="1862271"/>
            <a:chOff x="8146606" y="-2503"/>
            <a:chExt cx="4045394" cy="1862271"/>
          </a:xfrm>
        </p:grpSpPr>
        <p:sp>
          <p:nvSpPr>
            <p:cNvPr id="2" name="任意多边形: 形状 1"/>
            <p:cNvSpPr/>
            <p:nvPr userDrawn="1"/>
          </p:nvSpPr>
          <p:spPr>
            <a:xfrm>
              <a:off x="8146606" y="-2195"/>
              <a:ext cx="2678049" cy="572643"/>
            </a:xfrm>
            <a:custGeom>
              <a:avLst/>
              <a:gdLst>
                <a:gd name="connsiteX0" fmla="*/ 29935 w 2678049"/>
                <a:gd name="connsiteY0" fmla="*/ 2572 h 572643"/>
                <a:gd name="connsiteX1" fmla="*/ 63677 w 2678049"/>
                <a:gd name="connsiteY1" fmla="*/ 100813 h 572643"/>
                <a:gd name="connsiteX2" fmla="*/ 247334 w 2678049"/>
                <a:gd name="connsiteY2" fmla="*/ 379316 h 572643"/>
                <a:gd name="connsiteX3" fmla="*/ 435346 w 2678049"/>
                <a:gd name="connsiteY3" fmla="*/ 511230 h 572643"/>
                <a:gd name="connsiteX4" fmla="*/ 577101 w 2678049"/>
                <a:gd name="connsiteY4" fmla="*/ 512430 h 572643"/>
                <a:gd name="connsiteX5" fmla="*/ 667592 w 2678049"/>
                <a:gd name="connsiteY5" fmla="*/ 330967 h 572643"/>
                <a:gd name="connsiteX6" fmla="*/ 688303 w 2678049"/>
                <a:gd name="connsiteY6" fmla="*/ 103179 h 572643"/>
                <a:gd name="connsiteX7" fmla="*/ 847546 w 2678049"/>
                <a:gd name="connsiteY7" fmla="*/ 15225 h 572643"/>
                <a:gd name="connsiteX8" fmla="*/ 1092651 w 2678049"/>
                <a:gd name="connsiteY8" fmla="*/ 192093 h 572643"/>
                <a:gd name="connsiteX9" fmla="*/ 1150807 w 2678049"/>
                <a:gd name="connsiteY9" fmla="*/ 354147 h 572643"/>
                <a:gd name="connsiteX10" fmla="*/ 1286938 w 2678049"/>
                <a:gd name="connsiteY10" fmla="*/ 517402 h 572643"/>
                <a:gd name="connsiteX11" fmla="*/ 1422727 w 2678049"/>
                <a:gd name="connsiteY11" fmla="*/ 483215 h 572643"/>
                <a:gd name="connsiteX12" fmla="*/ 1469807 w 2678049"/>
                <a:gd name="connsiteY12" fmla="*/ 320200 h 572643"/>
                <a:gd name="connsiteX13" fmla="*/ 1512566 w 2678049"/>
                <a:gd name="connsiteY13" fmla="*/ 204231 h 572643"/>
                <a:gd name="connsiteX14" fmla="*/ 1719541 w 2678049"/>
                <a:gd name="connsiteY14" fmla="*/ 239447 h 572643"/>
                <a:gd name="connsiteX15" fmla="*/ 1784143 w 2678049"/>
                <a:gd name="connsiteY15" fmla="*/ 375030 h 572643"/>
                <a:gd name="connsiteX16" fmla="*/ 1909953 w 2678049"/>
                <a:gd name="connsiteY16" fmla="*/ 522374 h 572643"/>
                <a:gd name="connsiteX17" fmla="*/ 2069916 w 2678049"/>
                <a:gd name="connsiteY17" fmla="*/ 494599 h 572643"/>
                <a:gd name="connsiteX18" fmla="*/ 2159722 w 2678049"/>
                <a:gd name="connsiteY18" fmla="*/ 328738 h 572643"/>
                <a:gd name="connsiteX19" fmla="*/ 2202927 w 2678049"/>
                <a:gd name="connsiteY19" fmla="*/ 245414 h 572643"/>
                <a:gd name="connsiteX20" fmla="*/ 2288652 w 2678049"/>
                <a:gd name="connsiteY20" fmla="*/ 228714 h 572643"/>
                <a:gd name="connsiteX21" fmla="*/ 2361244 w 2678049"/>
                <a:gd name="connsiteY21" fmla="*/ 302678 h 572643"/>
                <a:gd name="connsiteX22" fmla="*/ 2409627 w 2678049"/>
                <a:gd name="connsiteY22" fmla="*/ 393101 h 572643"/>
                <a:gd name="connsiteX23" fmla="*/ 2460753 w 2678049"/>
                <a:gd name="connsiteY23" fmla="*/ 448925 h 572643"/>
                <a:gd name="connsiteX24" fmla="*/ 2553988 w 2678049"/>
                <a:gd name="connsiteY24" fmla="*/ 408188 h 572643"/>
                <a:gd name="connsiteX25" fmla="*/ 2574253 w 2678049"/>
                <a:gd name="connsiteY25" fmla="*/ 354593 h 572643"/>
                <a:gd name="connsiteX26" fmla="*/ 2614030 w 2678049"/>
                <a:gd name="connsiteY26" fmla="*/ 141721 h 572643"/>
                <a:gd name="connsiteX27" fmla="*/ 2649451 w 2678049"/>
                <a:gd name="connsiteY27" fmla="*/ 2606 h 572643"/>
                <a:gd name="connsiteX28" fmla="*/ 2676883 w 2678049"/>
                <a:gd name="connsiteY28" fmla="*/ 2606 h 572643"/>
                <a:gd name="connsiteX29" fmla="*/ 2631723 w 2678049"/>
                <a:gd name="connsiteY29" fmla="*/ 171141 h 572643"/>
                <a:gd name="connsiteX30" fmla="*/ 2601960 w 2678049"/>
                <a:gd name="connsiteY30" fmla="*/ 302918 h 572643"/>
                <a:gd name="connsiteX31" fmla="*/ 2597605 w 2678049"/>
                <a:gd name="connsiteY31" fmla="*/ 369475 h 572643"/>
                <a:gd name="connsiteX32" fmla="*/ 2476150 w 2678049"/>
                <a:gd name="connsiteY32" fmla="*/ 474814 h 572643"/>
                <a:gd name="connsiteX33" fmla="*/ 2393374 w 2678049"/>
                <a:gd name="connsiteY33" fmla="*/ 418578 h 572643"/>
                <a:gd name="connsiteX34" fmla="*/ 2316975 w 2678049"/>
                <a:gd name="connsiteY34" fmla="*/ 285567 h 572643"/>
                <a:gd name="connsiteX35" fmla="*/ 2272570 w 2678049"/>
                <a:gd name="connsiteY35" fmla="*/ 248500 h 572643"/>
                <a:gd name="connsiteX36" fmla="*/ 2222301 w 2678049"/>
                <a:gd name="connsiteY36" fmla="*/ 260913 h 572643"/>
                <a:gd name="connsiteX37" fmla="*/ 2169871 w 2678049"/>
                <a:gd name="connsiteY37" fmla="*/ 370195 h 572643"/>
                <a:gd name="connsiteX38" fmla="*/ 2090216 w 2678049"/>
                <a:gd name="connsiteY38" fmla="*/ 508864 h 572643"/>
                <a:gd name="connsiteX39" fmla="*/ 2046393 w 2678049"/>
                <a:gd name="connsiteY39" fmla="*/ 549634 h 572643"/>
                <a:gd name="connsiteX40" fmla="*/ 1908376 w 2678049"/>
                <a:gd name="connsiteY40" fmla="*/ 550217 h 572643"/>
                <a:gd name="connsiteX41" fmla="*/ 1755031 w 2678049"/>
                <a:gd name="connsiteY41" fmla="*/ 370023 h 572643"/>
                <a:gd name="connsiteX42" fmla="*/ 1701881 w 2678049"/>
                <a:gd name="connsiteY42" fmla="*/ 257209 h 572643"/>
                <a:gd name="connsiteX43" fmla="*/ 1535163 w 2678049"/>
                <a:gd name="connsiteY43" fmla="*/ 219456 h 572643"/>
                <a:gd name="connsiteX44" fmla="*/ 1493501 w 2678049"/>
                <a:gd name="connsiteY44" fmla="*/ 300140 h 572643"/>
                <a:gd name="connsiteX45" fmla="*/ 1493295 w 2678049"/>
                <a:gd name="connsiteY45" fmla="*/ 390666 h 572643"/>
                <a:gd name="connsiteX46" fmla="*/ 1407467 w 2678049"/>
                <a:gd name="connsiteY46" fmla="*/ 530398 h 572643"/>
                <a:gd name="connsiteX47" fmla="*/ 1250488 w 2678049"/>
                <a:gd name="connsiteY47" fmla="*/ 526626 h 572643"/>
                <a:gd name="connsiteX48" fmla="*/ 1117237 w 2678049"/>
                <a:gd name="connsiteY48" fmla="*/ 326887 h 572643"/>
                <a:gd name="connsiteX49" fmla="*/ 1007886 w 2678049"/>
                <a:gd name="connsiteY49" fmla="*/ 121215 h 572643"/>
                <a:gd name="connsiteX50" fmla="*/ 827795 w 2678049"/>
                <a:gd name="connsiteY50" fmla="*/ 39159 h 572643"/>
                <a:gd name="connsiteX51" fmla="*/ 708671 w 2678049"/>
                <a:gd name="connsiteY51" fmla="*/ 118609 h 572643"/>
                <a:gd name="connsiteX52" fmla="*/ 688578 w 2678049"/>
                <a:gd name="connsiteY52" fmla="*/ 280698 h 572643"/>
                <a:gd name="connsiteX53" fmla="*/ 691424 w 2678049"/>
                <a:gd name="connsiteY53" fmla="*/ 391695 h 572643"/>
                <a:gd name="connsiteX54" fmla="*/ 454960 w 2678049"/>
                <a:gd name="connsiteY54" fmla="*/ 544422 h 572643"/>
                <a:gd name="connsiteX55" fmla="*/ 289339 w 2678049"/>
                <a:gd name="connsiteY55" fmla="*/ 450091 h 572643"/>
                <a:gd name="connsiteX56" fmla="*/ 2572 w 2678049"/>
                <a:gd name="connsiteY56" fmla="*/ 2675 h 572643"/>
                <a:gd name="connsiteX57" fmla="*/ 29935 w 2678049"/>
                <a:gd name="connsiteY57" fmla="*/ 2572 h 572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2678049" h="572643">
                  <a:moveTo>
                    <a:pt x="29935" y="2572"/>
                  </a:moveTo>
                  <a:cubicBezTo>
                    <a:pt x="36827" y="36827"/>
                    <a:pt x="50201" y="68991"/>
                    <a:pt x="63677" y="100813"/>
                  </a:cubicBezTo>
                  <a:cubicBezTo>
                    <a:pt x="107774" y="204814"/>
                    <a:pt x="167267" y="299283"/>
                    <a:pt x="247334" y="379316"/>
                  </a:cubicBezTo>
                  <a:cubicBezTo>
                    <a:pt x="302026" y="434009"/>
                    <a:pt x="362308" y="482220"/>
                    <a:pt x="435346" y="511230"/>
                  </a:cubicBezTo>
                  <a:cubicBezTo>
                    <a:pt x="482186" y="529849"/>
                    <a:pt x="529541" y="539622"/>
                    <a:pt x="577101" y="512430"/>
                  </a:cubicBezTo>
                  <a:cubicBezTo>
                    <a:pt x="644035" y="474196"/>
                    <a:pt x="675547" y="407708"/>
                    <a:pt x="667592" y="330967"/>
                  </a:cubicBezTo>
                  <a:cubicBezTo>
                    <a:pt x="659602" y="254055"/>
                    <a:pt x="658882" y="177005"/>
                    <a:pt x="688303" y="103179"/>
                  </a:cubicBezTo>
                  <a:cubicBezTo>
                    <a:pt x="715461" y="35044"/>
                    <a:pt x="774680" y="2675"/>
                    <a:pt x="847546" y="15225"/>
                  </a:cubicBezTo>
                  <a:cubicBezTo>
                    <a:pt x="958097" y="34256"/>
                    <a:pt x="1037684" y="95566"/>
                    <a:pt x="1092651" y="192093"/>
                  </a:cubicBezTo>
                  <a:cubicBezTo>
                    <a:pt x="1121592" y="242945"/>
                    <a:pt x="1135136" y="298700"/>
                    <a:pt x="1150807" y="354147"/>
                  </a:cubicBezTo>
                  <a:cubicBezTo>
                    <a:pt x="1171758" y="428282"/>
                    <a:pt x="1217775" y="483832"/>
                    <a:pt x="1286938" y="517402"/>
                  </a:cubicBezTo>
                  <a:cubicBezTo>
                    <a:pt x="1338407" y="542399"/>
                    <a:pt x="1386482" y="527929"/>
                    <a:pt x="1422727" y="483215"/>
                  </a:cubicBezTo>
                  <a:cubicBezTo>
                    <a:pt x="1461543" y="435346"/>
                    <a:pt x="1475910" y="381408"/>
                    <a:pt x="1469807" y="320200"/>
                  </a:cubicBezTo>
                  <a:cubicBezTo>
                    <a:pt x="1465383" y="275623"/>
                    <a:pt x="1471555" y="232863"/>
                    <a:pt x="1512566" y="204231"/>
                  </a:cubicBezTo>
                  <a:cubicBezTo>
                    <a:pt x="1576346" y="159723"/>
                    <a:pt x="1673215" y="176353"/>
                    <a:pt x="1719541" y="239447"/>
                  </a:cubicBezTo>
                  <a:cubicBezTo>
                    <a:pt x="1749716" y="280526"/>
                    <a:pt x="1765112" y="328738"/>
                    <a:pt x="1784143" y="375030"/>
                  </a:cubicBezTo>
                  <a:cubicBezTo>
                    <a:pt x="1810101" y="438123"/>
                    <a:pt x="1852757" y="487672"/>
                    <a:pt x="1909953" y="522374"/>
                  </a:cubicBezTo>
                  <a:cubicBezTo>
                    <a:pt x="1983574" y="567019"/>
                    <a:pt x="2016115" y="551932"/>
                    <a:pt x="2069916" y="494599"/>
                  </a:cubicBezTo>
                  <a:cubicBezTo>
                    <a:pt x="2114424" y="447176"/>
                    <a:pt x="2137022" y="388026"/>
                    <a:pt x="2159722" y="328738"/>
                  </a:cubicBezTo>
                  <a:cubicBezTo>
                    <a:pt x="2170934" y="299455"/>
                    <a:pt x="2183622" y="270685"/>
                    <a:pt x="2202927" y="245414"/>
                  </a:cubicBezTo>
                  <a:cubicBezTo>
                    <a:pt x="2226244" y="214861"/>
                    <a:pt x="2255116" y="209066"/>
                    <a:pt x="2288652" y="228714"/>
                  </a:cubicBezTo>
                  <a:cubicBezTo>
                    <a:pt x="2319513" y="246785"/>
                    <a:pt x="2341253" y="273943"/>
                    <a:pt x="2361244" y="302678"/>
                  </a:cubicBezTo>
                  <a:cubicBezTo>
                    <a:pt x="2380892" y="330899"/>
                    <a:pt x="2396665" y="361211"/>
                    <a:pt x="2409627" y="393101"/>
                  </a:cubicBezTo>
                  <a:cubicBezTo>
                    <a:pt x="2419708" y="417961"/>
                    <a:pt x="2428041" y="445564"/>
                    <a:pt x="2460753" y="448925"/>
                  </a:cubicBezTo>
                  <a:cubicBezTo>
                    <a:pt x="2499021" y="452868"/>
                    <a:pt x="2529779" y="436957"/>
                    <a:pt x="2553988" y="408188"/>
                  </a:cubicBezTo>
                  <a:cubicBezTo>
                    <a:pt x="2566847" y="392929"/>
                    <a:pt x="2574459" y="374104"/>
                    <a:pt x="2574253" y="354593"/>
                  </a:cubicBezTo>
                  <a:cubicBezTo>
                    <a:pt x="2573499" y="280869"/>
                    <a:pt x="2595822" y="211741"/>
                    <a:pt x="2614030" y="141721"/>
                  </a:cubicBezTo>
                  <a:cubicBezTo>
                    <a:pt x="2626066" y="95395"/>
                    <a:pt x="2640124" y="49618"/>
                    <a:pt x="2649451" y="2606"/>
                  </a:cubicBezTo>
                  <a:cubicBezTo>
                    <a:pt x="2658607" y="2606"/>
                    <a:pt x="2667728" y="2606"/>
                    <a:pt x="2676883" y="2606"/>
                  </a:cubicBezTo>
                  <a:cubicBezTo>
                    <a:pt x="2661830" y="58773"/>
                    <a:pt x="2646811" y="114974"/>
                    <a:pt x="2631723" y="171141"/>
                  </a:cubicBezTo>
                  <a:cubicBezTo>
                    <a:pt x="2620065" y="214690"/>
                    <a:pt x="2607995" y="258101"/>
                    <a:pt x="2601960" y="302918"/>
                  </a:cubicBezTo>
                  <a:cubicBezTo>
                    <a:pt x="2598976" y="325001"/>
                    <a:pt x="2601891" y="347323"/>
                    <a:pt x="2597605" y="369475"/>
                  </a:cubicBezTo>
                  <a:cubicBezTo>
                    <a:pt x="2586461" y="427185"/>
                    <a:pt x="2534957" y="472482"/>
                    <a:pt x="2476150" y="474814"/>
                  </a:cubicBezTo>
                  <a:cubicBezTo>
                    <a:pt x="2436545" y="476357"/>
                    <a:pt x="2409387" y="458457"/>
                    <a:pt x="2393374" y="418578"/>
                  </a:cubicBezTo>
                  <a:cubicBezTo>
                    <a:pt x="2374137" y="370572"/>
                    <a:pt x="2350888" y="325035"/>
                    <a:pt x="2316975" y="285567"/>
                  </a:cubicBezTo>
                  <a:cubicBezTo>
                    <a:pt x="2304220" y="270754"/>
                    <a:pt x="2290264" y="257244"/>
                    <a:pt x="2272570" y="248500"/>
                  </a:cubicBezTo>
                  <a:cubicBezTo>
                    <a:pt x="2250247" y="237424"/>
                    <a:pt x="2236840" y="240750"/>
                    <a:pt x="2222301" y="260913"/>
                  </a:cubicBezTo>
                  <a:cubicBezTo>
                    <a:pt x="2198332" y="294174"/>
                    <a:pt x="2183313" y="332030"/>
                    <a:pt x="2169871" y="370195"/>
                  </a:cubicBezTo>
                  <a:cubicBezTo>
                    <a:pt x="2151801" y="421527"/>
                    <a:pt x="2126083" y="467921"/>
                    <a:pt x="2090216" y="508864"/>
                  </a:cubicBezTo>
                  <a:cubicBezTo>
                    <a:pt x="2076945" y="524020"/>
                    <a:pt x="2062338" y="537496"/>
                    <a:pt x="2046393" y="549634"/>
                  </a:cubicBezTo>
                  <a:cubicBezTo>
                    <a:pt x="2000616" y="584507"/>
                    <a:pt x="1953399" y="576141"/>
                    <a:pt x="1908376" y="550217"/>
                  </a:cubicBezTo>
                  <a:cubicBezTo>
                    <a:pt x="1836230" y="508692"/>
                    <a:pt x="1784795" y="448513"/>
                    <a:pt x="1755031" y="370023"/>
                  </a:cubicBezTo>
                  <a:cubicBezTo>
                    <a:pt x="1740286" y="331139"/>
                    <a:pt x="1725336" y="292254"/>
                    <a:pt x="1701881" y="257209"/>
                  </a:cubicBezTo>
                  <a:cubicBezTo>
                    <a:pt x="1662482" y="198368"/>
                    <a:pt x="1584678" y="193739"/>
                    <a:pt x="1535163" y="219456"/>
                  </a:cubicBezTo>
                  <a:cubicBezTo>
                    <a:pt x="1502416" y="236464"/>
                    <a:pt x="1494358" y="266570"/>
                    <a:pt x="1493501" y="300140"/>
                  </a:cubicBezTo>
                  <a:cubicBezTo>
                    <a:pt x="1492747" y="330316"/>
                    <a:pt x="1499707" y="360559"/>
                    <a:pt x="1493295" y="390666"/>
                  </a:cubicBezTo>
                  <a:cubicBezTo>
                    <a:pt x="1481225" y="447382"/>
                    <a:pt x="1454822" y="495799"/>
                    <a:pt x="1407467" y="530398"/>
                  </a:cubicBezTo>
                  <a:cubicBezTo>
                    <a:pt x="1361073" y="564242"/>
                    <a:pt x="1304666" y="562870"/>
                    <a:pt x="1250488" y="526626"/>
                  </a:cubicBezTo>
                  <a:cubicBezTo>
                    <a:pt x="1178719" y="478620"/>
                    <a:pt x="1134999" y="411651"/>
                    <a:pt x="1117237" y="326887"/>
                  </a:cubicBezTo>
                  <a:cubicBezTo>
                    <a:pt x="1100709" y="248020"/>
                    <a:pt x="1065939" y="177794"/>
                    <a:pt x="1007886" y="121215"/>
                  </a:cubicBezTo>
                  <a:cubicBezTo>
                    <a:pt x="958097" y="72695"/>
                    <a:pt x="897815" y="43445"/>
                    <a:pt x="827795" y="39159"/>
                  </a:cubicBezTo>
                  <a:cubicBezTo>
                    <a:pt x="766313" y="35387"/>
                    <a:pt x="729554" y="60728"/>
                    <a:pt x="708671" y="118609"/>
                  </a:cubicBezTo>
                  <a:cubicBezTo>
                    <a:pt x="689778" y="170970"/>
                    <a:pt x="686829" y="225594"/>
                    <a:pt x="688578" y="280698"/>
                  </a:cubicBezTo>
                  <a:cubicBezTo>
                    <a:pt x="689743" y="317663"/>
                    <a:pt x="696773" y="354387"/>
                    <a:pt x="691424" y="391695"/>
                  </a:cubicBezTo>
                  <a:cubicBezTo>
                    <a:pt x="675342" y="504097"/>
                    <a:pt x="563316" y="576929"/>
                    <a:pt x="454960" y="544422"/>
                  </a:cubicBezTo>
                  <a:cubicBezTo>
                    <a:pt x="392552" y="525734"/>
                    <a:pt x="339025" y="490930"/>
                    <a:pt x="289339" y="450091"/>
                  </a:cubicBezTo>
                  <a:cubicBezTo>
                    <a:pt x="145595" y="331927"/>
                    <a:pt x="56476" y="178514"/>
                    <a:pt x="2572" y="2675"/>
                  </a:cubicBezTo>
                  <a:cubicBezTo>
                    <a:pt x="11659" y="2572"/>
                    <a:pt x="20780" y="2572"/>
                    <a:pt x="29935" y="2572"/>
                  </a:cubicBezTo>
                  <a:close/>
                </a:path>
              </a:pathLst>
            </a:custGeom>
            <a:solidFill>
              <a:srgbClr val="F0857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7" name="组合 6"/>
            <p:cNvGrpSpPr/>
            <p:nvPr userDrawn="1"/>
          </p:nvGrpSpPr>
          <p:grpSpPr>
            <a:xfrm>
              <a:off x="10000869" y="-2503"/>
              <a:ext cx="2191131" cy="1862271"/>
              <a:chOff x="10000869" y="-2503"/>
              <a:chExt cx="2191131" cy="1862271"/>
            </a:xfrm>
          </p:grpSpPr>
          <p:sp>
            <p:nvSpPr>
              <p:cNvPr id="8" name="任意多边形: 形状 7"/>
              <p:cNvSpPr/>
              <p:nvPr/>
            </p:nvSpPr>
            <p:spPr>
              <a:xfrm>
                <a:off x="10000869" y="-2503"/>
                <a:ext cx="2191131" cy="1608201"/>
              </a:xfrm>
              <a:custGeom>
                <a:avLst/>
                <a:gdLst>
                  <a:gd name="connsiteX0" fmla="*/ 2189385 w 2191131"/>
                  <a:gd name="connsiteY0" fmla="*/ 1480608 h 1608201"/>
                  <a:gd name="connsiteX1" fmla="*/ 2033365 w 2191131"/>
                  <a:gd name="connsiteY1" fmla="*/ 1583924 h 1608201"/>
                  <a:gd name="connsiteX2" fmla="*/ 1884307 w 2191131"/>
                  <a:gd name="connsiteY2" fmla="*/ 1604909 h 1608201"/>
                  <a:gd name="connsiteX3" fmla="*/ 1819773 w 2191131"/>
                  <a:gd name="connsiteY3" fmla="*/ 1566744 h 1608201"/>
                  <a:gd name="connsiteX4" fmla="*/ 1751570 w 2191131"/>
                  <a:gd name="connsiteY4" fmla="*/ 1418543 h 1608201"/>
                  <a:gd name="connsiteX5" fmla="*/ 1699141 w 2191131"/>
                  <a:gd name="connsiteY5" fmla="*/ 1124198 h 1608201"/>
                  <a:gd name="connsiteX6" fmla="*/ 1650963 w 2191131"/>
                  <a:gd name="connsiteY6" fmla="*/ 733840 h 1608201"/>
                  <a:gd name="connsiteX7" fmla="*/ 1614787 w 2191131"/>
                  <a:gd name="connsiteY7" fmla="*/ 621883 h 1608201"/>
                  <a:gd name="connsiteX8" fmla="*/ 1602066 w 2191131"/>
                  <a:gd name="connsiteY8" fmla="*/ 599629 h 1608201"/>
                  <a:gd name="connsiteX9" fmla="*/ 1529028 w 2191131"/>
                  <a:gd name="connsiteY9" fmla="*/ 597469 h 1608201"/>
                  <a:gd name="connsiteX10" fmla="*/ 1475913 w 2191131"/>
                  <a:gd name="connsiteY10" fmla="*/ 702499 h 1608201"/>
                  <a:gd name="connsiteX11" fmla="*/ 1369854 w 2191131"/>
                  <a:gd name="connsiteY11" fmla="*/ 1031272 h 1608201"/>
                  <a:gd name="connsiteX12" fmla="*/ 1257246 w 2191131"/>
                  <a:gd name="connsiteY12" fmla="*/ 1304323 h 1608201"/>
                  <a:gd name="connsiteX13" fmla="*/ 1156433 w 2191131"/>
                  <a:gd name="connsiteY13" fmla="*/ 1414565 h 1608201"/>
                  <a:gd name="connsiteX14" fmla="*/ 1014472 w 2191131"/>
                  <a:gd name="connsiteY14" fmla="*/ 1446558 h 1608201"/>
                  <a:gd name="connsiteX15" fmla="*/ 928301 w 2191131"/>
                  <a:gd name="connsiteY15" fmla="*/ 1385453 h 1608201"/>
                  <a:gd name="connsiteX16" fmla="*/ 895383 w 2191131"/>
                  <a:gd name="connsiteY16" fmla="*/ 1226451 h 1608201"/>
                  <a:gd name="connsiteX17" fmla="*/ 964614 w 2191131"/>
                  <a:gd name="connsiteY17" fmla="*/ 956005 h 1608201"/>
                  <a:gd name="connsiteX18" fmla="*/ 1012689 w 2191131"/>
                  <a:gd name="connsiteY18" fmla="*/ 602510 h 1608201"/>
                  <a:gd name="connsiteX19" fmla="*/ 1002539 w 2191131"/>
                  <a:gd name="connsiteY19" fmla="*/ 517608 h 1608201"/>
                  <a:gd name="connsiteX20" fmla="*/ 986080 w 2191131"/>
                  <a:gd name="connsiteY20" fmla="*/ 499057 h 1608201"/>
                  <a:gd name="connsiteX21" fmla="*/ 893463 w 2191131"/>
                  <a:gd name="connsiteY21" fmla="*/ 488838 h 1608201"/>
                  <a:gd name="connsiteX22" fmla="*/ 810824 w 2191131"/>
                  <a:gd name="connsiteY22" fmla="*/ 556835 h 1608201"/>
                  <a:gd name="connsiteX23" fmla="*/ 787129 w 2191131"/>
                  <a:gd name="connsiteY23" fmla="*/ 684326 h 1608201"/>
                  <a:gd name="connsiteX24" fmla="*/ 648804 w 2191131"/>
                  <a:gd name="connsiteY24" fmla="*/ 1032472 h 1608201"/>
                  <a:gd name="connsiteX25" fmla="*/ 440080 w 2191131"/>
                  <a:gd name="connsiteY25" fmla="*/ 1186983 h 1608201"/>
                  <a:gd name="connsiteX26" fmla="*/ 163154 w 2191131"/>
                  <a:gd name="connsiteY26" fmla="*/ 1109933 h 1608201"/>
                  <a:gd name="connsiteX27" fmla="*/ 54112 w 2191131"/>
                  <a:gd name="connsiteY27" fmla="*/ 869834 h 1608201"/>
                  <a:gd name="connsiteX28" fmla="*/ 4563 w 2191131"/>
                  <a:gd name="connsiteY28" fmla="*/ 540685 h 1608201"/>
                  <a:gd name="connsiteX29" fmla="*/ 28635 w 2191131"/>
                  <a:gd name="connsiteY29" fmla="*/ 160512 h 1608201"/>
                  <a:gd name="connsiteX30" fmla="*/ 49997 w 2191131"/>
                  <a:gd name="connsiteY30" fmla="*/ 2915 h 1608201"/>
                  <a:gd name="connsiteX31" fmla="*/ 2172994 w 2191131"/>
                  <a:gd name="connsiteY31" fmla="*/ 2572 h 1608201"/>
                  <a:gd name="connsiteX32" fmla="*/ 2189831 w 2191131"/>
                  <a:gd name="connsiteY32" fmla="*/ 19065 h 1608201"/>
                  <a:gd name="connsiteX33" fmla="*/ 2189385 w 2191131"/>
                  <a:gd name="connsiteY33" fmla="*/ 1480608 h 16082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191131" h="1608201">
                    <a:moveTo>
                      <a:pt x="2189385" y="1480608"/>
                    </a:moveTo>
                    <a:cubicBezTo>
                      <a:pt x="2143025" y="1523573"/>
                      <a:pt x="2093099" y="1561189"/>
                      <a:pt x="2033365" y="1583924"/>
                    </a:cubicBezTo>
                    <a:cubicBezTo>
                      <a:pt x="1985325" y="1602200"/>
                      <a:pt x="1936290" y="1612316"/>
                      <a:pt x="1884307" y="1604909"/>
                    </a:cubicBezTo>
                    <a:cubicBezTo>
                      <a:pt x="1856840" y="1601000"/>
                      <a:pt x="1836644" y="1586976"/>
                      <a:pt x="1819773" y="1566744"/>
                    </a:cubicBezTo>
                    <a:cubicBezTo>
                      <a:pt x="1783768" y="1523539"/>
                      <a:pt x="1766349" y="1471384"/>
                      <a:pt x="1751570" y="1418543"/>
                    </a:cubicBezTo>
                    <a:cubicBezTo>
                      <a:pt x="1724618" y="1322188"/>
                      <a:pt x="1711416" y="1223262"/>
                      <a:pt x="1699141" y="1124198"/>
                    </a:cubicBezTo>
                    <a:cubicBezTo>
                      <a:pt x="1683024" y="994101"/>
                      <a:pt x="1674315" y="863045"/>
                      <a:pt x="1650963" y="733840"/>
                    </a:cubicBezTo>
                    <a:cubicBezTo>
                      <a:pt x="1643934" y="694955"/>
                      <a:pt x="1632515" y="657339"/>
                      <a:pt x="1614787" y="621883"/>
                    </a:cubicBezTo>
                    <a:cubicBezTo>
                      <a:pt x="1610981" y="614237"/>
                      <a:pt x="1606866" y="606659"/>
                      <a:pt x="1602066" y="599629"/>
                    </a:cubicBezTo>
                    <a:cubicBezTo>
                      <a:pt x="1579606" y="566848"/>
                      <a:pt x="1553751" y="565991"/>
                      <a:pt x="1529028" y="597469"/>
                    </a:cubicBezTo>
                    <a:cubicBezTo>
                      <a:pt x="1504373" y="628879"/>
                      <a:pt x="1490109" y="665740"/>
                      <a:pt x="1475913" y="702499"/>
                    </a:cubicBezTo>
                    <a:cubicBezTo>
                      <a:pt x="1434387" y="810101"/>
                      <a:pt x="1404829" y="921578"/>
                      <a:pt x="1369854" y="1031272"/>
                    </a:cubicBezTo>
                    <a:cubicBezTo>
                      <a:pt x="1339850" y="1125364"/>
                      <a:pt x="1308543" y="1219010"/>
                      <a:pt x="1257246" y="1304323"/>
                    </a:cubicBezTo>
                    <a:cubicBezTo>
                      <a:pt x="1231082" y="1347837"/>
                      <a:pt x="1199947" y="1387236"/>
                      <a:pt x="1156433" y="1414565"/>
                    </a:cubicBezTo>
                    <a:cubicBezTo>
                      <a:pt x="1113159" y="1441757"/>
                      <a:pt x="1066010" y="1454925"/>
                      <a:pt x="1014472" y="1446558"/>
                    </a:cubicBezTo>
                    <a:cubicBezTo>
                      <a:pt x="975862" y="1440283"/>
                      <a:pt x="946887" y="1419572"/>
                      <a:pt x="928301" y="1385453"/>
                    </a:cubicBezTo>
                    <a:cubicBezTo>
                      <a:pt x="901384" y="1335904"/>
                      <a:pt x="894663" y="1281829"/>
                      <a:pt x="895383" y="1226451"/>
                    </a:cubicBezTo>
                    <a:cubicBezTo>
                      <a:pt x="896617" y="1130781"/>
                      <a:pt x="932862" y="1043788"/>
                      <a:pt x="964614" y="956005"/>
                    </a:cubicBezTo>
                    <a:cubicBezTo>
                      <a:pt x="1006071" y="841408"/>
                      <a:pt x="1021022" y="723588"/>
                      <a:pt x="1012689" y="602510"/>
                    </a:cubicBezTo>
                    <a:cubicBezTo>
                      <a:pt x="1010735" y="574117"/>
                      <a:pt x="1005900" y="545897"/>
                      <a:pt x="1002539" y="517608"/>
                    </a:cubicBezTo>
                    <a:cubicBezTo>
                      <a:pt x="1001339" y="507458"/>
                      <a:pt x="996676" y="501868"/>
                      <a:pt x="986080" y="499057"/>
                    </a:cubicBezTo>
                    <a:cubicBezTo>
                      <a:pt x="955630" y="490999"/>
                      <a:pt x="925558" y="483523"/>
                      <a:pt x="893463" y="488838"/>
                    </a:cubicBezTo>
                    <a:cubicBezTo>
                      <a:pt x="852383" y="495628"/>
                      <a:pt x="825054" y="518053"/>
                      <a:pt x="810824" y="556835"/>
                    </a:cubicBezTo>
                    <a:cubicBezTo>
                      <a:pt x="795702" y="597983"/>
                      <a:pt x="792856" y="641429"/>
                      <a:pt x="787129" y="684326"/>
                    </a:cubicBezTo>
                    <a:cubicBezTo>
                      <a:pt x="770087" y="811987"/>
                      <a:pt x="733774" y="932242"/>
                      <a:pt x="648804" y="1032472"/>
                    </a:cubicBezTo>
                    <a:cubicBezTo>
                      <a:pt x="591574" y="1099989"/>
                      <a:pt x="522479" y="1153173"/>
                      <a:pt x="440080" y="1186983"/>
                    </a:cubicBezTo>
                    <a:cubicBezTo>
                      <a:pt x="329392" y="1232348"/>
                      <a:pt x="235986" y="1205979"/>
                      <a:pt x="163154" y="1109933"/>
                    </a:cubicBezTo>
                    <a:cubicBezTo>
                      <a:pt x="108736" y="1038164"/>
                      <a:pt x="77601" y="955559"/>
                      <a:pt x="54112" y="869834"/>
                    </a:cubicBezTo>
                    <a:cubicBezTo>
                      <a:pt x="24589" y="762164"/>
                      <a:pt x="10632" y="652127"/>
                      <a:pt x="4563" y="540685"/>
                    </a:cubicBezTo>
                    <a:cubicBezTo>
                      <a:pt x="-2398" y="412852"/>
                      <a:pt x="9672" y="286562"/>
                      <a:pt x="28635" y="160512"/>
                    </a:cubicBezTo>
                    <a:cubicBezTo>
                      <a:pt x="36521" y="108082"/>
                      <a:pt x="42934" y="55447"/>
                      <a:pt x="49997" y="2915"/>
                    </a:cubicBezTo>
                    <a:cubicBezTo>
                      <a:pt x="757674" y="2915"/>
                      <a:pt x="1465317" y="2949"/>
                      <a:pt x="2172994" y="2572"/>
                    </a:cubicBezTo>
                    <a:cubicBezTo>
                      <a:pt x="2186573" y="2572"/>
                      <a:pt x="2189831" y="4835"/>
                      <a:pt x="2189831" y="19065"/>
                    </a:cubicBezTo>
                    <a:cubicBezTo>
                      <a:pt x="2189282" y="506223"/>
                      <a:pt x="2189385" y="993416"/>
                      <a:pt x="2189385" y="1480608"/>
                    </a:cubicBezTo>
                    <a:close/>
                  </a:path>
                </a:pathLst>
              </a:custGeom>
              <a:solidFill>
                <a:srgbClr val="6CB09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9" name="任意多边形: 形状 8"/>
              <p:cNvSpPr/>
              <p:nvPr/>
            </p:nvSpPr>
            <p:spPr>
              <a:xfrm>
                <a:off x="10348024" y="1434572"/>
                <a:ext cx="476631" cy="425196"/>
              </a:xfrm>
              <a:custGeom>
                <a:avLst/>
                <a:gdLst>
                  <a:gd name="connsiteX0" fmla="*/ 207798 w 476631"/>
                  <a:gd name="connsiteY0" fmla="*/ 306238 h 425196"/>
                  <a:gd name="connsiteX1" fmla="*/ 173886 w 476631"/>
                  <a:gd name="connsiteY1" fmla="*/ 362370 h 425196"/>
                  <a:gd name="connsiteX2" fmla="*/ 130612 w 476631"/>
                  <a:gd name="connsiteY2" fmla="*/ 391722 h 425196"/>
                  <a:gd name="connsiteX3" fmla="*/ 88572 w 476631"/>
                  <a:gd name="connsiteY3" fmla="*/ 379584 h 425196"/>
                  <a:gd name="connsiteX4" fmla="*/ 84800 w 476631"/>
                  <a:gd name="connsiteY4" fmla="*/ 340939 h 425196"/>
                  <a:gd name="connsiteX5" fmla="*/ 105409 w 476631"/>
                  <a:gd name="connsiteY5" fmla="*/ 309667 h 425196"/>
                  <a:gd name="connsiteX6" fmla="*/ 139733 w 476631"/>
                  <a:gd name="connsiteY6" fmla="*/ 260255 h 425196"/>
                  <a:gd name="connsiteX7" fmla="*/ 62100 w 476631"/>
                  <a:gd name="connsiteY7" fmla="*/ 253054 h 425196"/>
                  <a:gd name="connsiteX8" fmla="*/ 22564 w 476631"/>
                  <a:gd name="connsiteY8" fmla="*/ 237383 h 425196"/>
                  <a:gd name="connsiteX9" fmla="*/ 3327 w 476631"/>
                  <a:gd name="connsiteY9" fmla="*/ 200316 h 425196"/>
                  <a:gd name="connsiteX10" fmla="*/ 37240 w 476631"/>
                  <a:gd name="connsiteY10" fmla="*/ 170758 h 425196"/>
                  <a:gd name="connsiteX11" fmla="*/ 126154 w 476631"/>
                  <a:gd name="connsiteY11" fmla="*/ 168392 h 425196"/>
                  <a:gd name="connsiteX12" fmla="*/ 143436 w 476631"/>
                  <a:gd name="connsiteY12" fmla="*/ 146652 h 425196"/>
                  <a:gd name="connsiteX13" fmla="*/ 129446 w 476631"/>
                  <a:gd name="connsiteY13" fmla="*/ 38398 h 425196"/>
                  <a:gd name="connsiteX14" fmla="*/ 152934 w 476631"/>
                  <a:gd name="connsiteY14" fmla="*/ 4383 h 425196"/>
                  <a:gd name="connsiteX15" fmla="*/ 188150 w 476631"/>
                  <a:gd name="connsiteY15" fmla="*/ 18202 h 425196"/>
                  <a:gd name="connsiteX16" fmla="*/ 217708 w 476631"/>
                  <a:gd name="connsiteY16" fmla="*/ 90416 h 425196"/>
                  <a:gd name="connsiteX17" fmla="*/ 229710 w 476631"/>
                  <a:gd name="connsiteY17" fmla="*/ 148195 h 425196"/>
                  <a:gd name="connsiteX18" fmla="*/ 242637 w 476631"/>
                  <a:gd name="connsiteY18" fmla="*/ 133073 h 425196"/>
                  <a:gd name="connsiteX19" fmla="*/ 297707 w 476631"/>
                  <a:gd name="connsiteY19" fmla="*/ 46353 h 425196"/>
                  <a:gd name="connsiteX20" fmla="*/ 336283 w 476631"/>
                  <a:gd name="connsiteY20" fmla="*/ 27288 h 425196"/>
                  <a:gd name="connsiteX21" fmla="*/ 360629 w 476631"/>
                  <a:gd name="connsiteY21" fmla="*/ 60241 h 425196"/>
                  <a:gd name="connsiteX22" fmla="*/ 327436 w 476631"/>
                  <a:gd name="connsiteY22" fmla="*/ 165717 h 425196"/>
                  <a:gd name="connsiteX23" fmla="*/ 314235 w 476631"/>
                  <a:gd name="connsiteY23" fmla="*/ 184817 h 425196"/>
                  <a:gd name="connsiteX24" fmla="*/ 384598 w 476631"/>
                  <a:gd name="connsiteY24" fmla="*/ 184405 h 425196"/>
                  <a:gd name="connsiteX25" fmla="*/ 450983 w 476631"/>
                  <a:gd name="connsiteY25" fmla="*/ 205185 h 425196"/>
                  <a:gd name="connsiteX26" fmla="*/ 465522 w 476631"/>
                  <a:gd name="connsiteY26" fmla="*/ 216946 h 425196"/>
                  <a:gd name="connsiteX27" fmla="*/ 454652 w 476631"/>
                  <a:gd name="connsiteY27" fmla="*/ 266632 h 425196"/>
                  <a:gd name="connsiteX28" fmla="*/ 326956 w 476631"/>
                  <a:gd name="connsiteY28" fmla="*/ 281857 h 425196"/>
                  <a:gd name="connsiteX29" fmla="*/ 291226 w 476631"/>
                  <a:gd name="connsiteY29" fmla="*/ 277262 h 425196"/>
                  <a:gd name="connsiteX30" fmla="*/ 317869 w 476631"/>
                  <a:gd name="connsiteY30" fmla="*/ 320331 h 425196"/>
                  <a:gd name="connsiteX31" fmla="*/ 340707 w 476631"/>
                  <a:gd name="connsiteY31" fmla="*/ 375400 h 425196"/>
                  <a:gd name="connsiteX32" fmla="*/ 324384 w 476631"/>
                  <a:gd name="connsiteY32" fmla="*/ 418674 h 425196"/>
                  <a:gd name="connsiteX33" fmla="*/ 276653 w 476631"/>
                  <a:gd name="connsiteY33" fmla="*/ 414594 h 425196"/>
                  <a:gd name="connsiteX34" fmla="*/ 247575 w 476631"/>
                  <a:gd name="connsiteY34" fmla="*/ 378932 h 425196"/>
                  <a:gd name="connsiteX35" fmla="*/ 207798 w 476631"/>
                  <a:gd name="connsiteY35" fmla="*/ 306238 h 425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76631" h="425195">
                    <a:moveTo>
                      <a:pt x="207798" y="306238"/>
                    </a:moveTo>
                    <a:cubicBezTo>
                      <a:pt x="196380" y="328080"/>
                      <a:pt x="187053" y="346391"/>
                      <a:pt x="173886" y="362370"/>
                    </a:cubicBezTo>
                    <a:cubicBezTo>
                      <a:pt x="162330" y="376429"/>
                      <a:pt x="148031" y="386545"/>
                      <a:pt x="130612" y="391722"/>
                    </a:cubicBezTo>
                    <a:cubicBezTo>
                      <a:pt x="114187" y="396626"/>
                      <a:pt x="99819" y="391791"/>
                      <a:pt x="88572" y="379584"/>
                    </a:cubicBezTo>
                    <a:cubicBezTo>
                      <a:pt x="78045" y="368131"/>
                      <a:pt x="79622" y="354346"/>
                      <a:pt x="84800" y="340939"/>
                    </a:cubicBezTo>
                    <a:cubicBezTo>
                      <a:pt x="89361" y="329075"/>
                      <a:pt x="96939" y="319062"/>
                      <a:pt x="105409" y="309667"/>
                    </a:cubicBezTo>
                    <a:cubicBezTo>
                      <a:pt x="118370" y="295333"/>
                      <a:pt x="129377" y="279628"/>
                      <a:pt x="139733" y="260255"/>
                    </a:cubicBezTo>
                    <a:cubicBezTo>
                      <a:pt x="112164" y="261215"/>
                      <a:pt x="86858" y="259672"/>
                      <a:pt x="62100" y="253054"/>
                    </a:cubicBezTo>
                    <a:cubicBezTo>
                      <a:pt x="48281" y="249385"/>
                      <a:pt x="34565" y="245613"/>
                      <a:pt x="22564" y="237383"/>
                    </a:cubicBezTo>
                    <a:cubicBezTo>
                      <a:pt x="9465" y="228434"/>
                      <a:pt x="-273" y="216843"/>
                      <a:pt x="3327" y="200316"/>
                    </a:cubicBezTo>
                    <a:cubicBezTo>
                      <a:pt x="7099" y="183034"/>
                      <a:pt x="20026" y="173638"/>
                      <a:pt x="37240" y="170758"/>
                    </a:cubicBezTo>
                    <a:cubicBezTo>
                      <a:pt x="66729" y="165820"/>
                      <a:pt x="96493" y="168529"/>
                      <a:pt x="126154" y="168392"/>
                    </a:cubicBezTo>
                    <a:cubicBezTo>
                      <a:pt x="149163" y="168289"/>
                      <a:pt x="149197" y="168632"/>
                      <a:pt x="143436" y="146652"/>
                    </a:cubicBezTo>
                    <a:cubicBezTo>
                      <a:pt x="134109" y="111162"/>
                      <a:pt x="128931" y="75191"/>
                      <a:pt x="129446" y="38398"/>
                    </a:cubicBezTo>
                    <a:cubicBezTo>
                      <a:pt x="129686" y="21322"/>
                      <a:pt x="137333" y="9903"/>
                      <a:pt x="152934" y="4383"/>
                    </a:cubicBezTo>
                    <a:cubicBezTo>
                      <a:pt x="168125" y="-967"/>
                      <a:pt x="178824" y="6097"/>
                      <a:pt x="188150" y="18202"/>
                    </a:cubicBezTo>
                    <a:cubicBezTo>
                      <a:pt x="204712" y="39701"/>
                      <a:pt x="211879" y="64733"/>
                      <a:pt x="217708" y="90416"/>
                    </a:cubicBezTo>
                    <a:cubicBezTo>
                      <a:pt x="221960" y="109310"/>
                      <a:pt x="225629" y="128341"/>
                      <a:pt x="229710" y="148195"/>
                    </a:cubicBezTo>
                    <a:cubicBezTo>
                      <a:pt x="237391" y="145452"/>
                      <a:pt x="239243" y="138354"/>
                      <a:pt x="242637" y="133073"/>
                    </a:cubicBezTo>
                    <a:cubicBezTo>
                      <a:pt x="261223" y="104304"/>
                      <a:pt x="279636" y="75432"/>
                      <a:pt x="297707" y="46353"/>
                    </a:cubicBezTo>
                    <a:cubicBezTo>
                      <a:pt x="306794" y="31746"/>
                      <a:pt x="319001" y="24031"/>
                      <a:pt x="336283" y="27288"/>
                    </a:cubicBezTo>
                    <a:cubicBezTo>
                      <a:pt x="354183" y="30649"/>
                      <a:pt x="359155" y="44536"/>
                      <a:pt x="360629" y="60241"/>
                    </a:cubicBezTo>
                    <a:cubicBezTo>
                      <a:pt x="364367" y="100017"/>
                      <a:pt x="348525" y="133725"/>
                      <a:pt x="327436" y="165717"/>
                    </a:cubicBezTo>
                    <a:cubicBezTo>
                      <a:pt x="323767" y="171306"/>
                      <a:pt x="319824" y="176690"/>
                      <a:pt x="314235" y="184817"/>
                    </a:cubicBezTo>
                    <a:cubicBezTo>
                      <a:pt x="339575" y="183273"/>
                      <a:pt x="362069" y="181731"/>
                      <a:pt x="384598" y="184405"/>
                    </a:cubicBezTo>
                    <a:cubicBezTo>
                      <a:pt x="408121" y="187183"/>
                      <a:pt x="430615" y="192840"/>
                      <a:pt x="450983" y="205185"/>
                    </a:cubicBezTo>
                    <a:cubicBezTo>
                      <a:pt x="456298" y="208408"/>
                      <a:pt x="461441" y="212351"/>
                      <a:pt x="465522" y="216946"/>
                    </a:cubicBezTo>
                    <a:cubicBezTo>
                      <a:pt x="482153" y="235771"/>
                      <a:pt x="477592" y="256757"/>
                      <a:pt x="454652" y="266632"/>
                    </a:cubicBezTo>
                    <a:cubicBezTo>
                      <a:pt x="413641" y="284326"/>
                      <a:pt x="370710" y="286658"/>
                      <a:pt x="326956" y="281857"/>
                    </a:cubicBezTo>
                    <a:cubicBezTo>
                      <a:pt x="315709" y="280623"/>
                      <a:pt x="304462" y="278977"/>
                      <a:pt x="291226" y="277262"/>
                    </a:cubicBezTo>
                    <a:cubicBezTo>
                      <a:pt x="300724" y="292590"/>
                      <a:pt x="309537" y="306340"/>
                      <a:pt x="317869" y="320331"/>
                    </a:cubicBezTo>
                    <a:cubicBezTo>
                      <a:pt x="328122" y="337544"/>
                      <a:pt x="336729" y="355547"/>
                      <a:pt x="340707" y="375400"/>
                    </a:cubicBezTo>
                    <a:cubicBezTo>
                      <a:pt x="344616" y="394946"/>
                      <a:pt x="339095" y="409519"/>
                      <a:pt x="324384" y="418674"/>
                    </a:cubicBezTo>
                    <a:cubicBezTo>
                      <a:pt x="309297" y="428070"/>
                      <a:pt x="292049" y="426733"/>
                      <a:pt x="276653" y="414594"/>
                    </a:cubicBezTo>
                    <a:cubicBezTo>
                      <a:pt x="264343" y="404890"/>
                      <a:pt x="255804" y="391997"/>
                      <a:pt x="247575" y="378932"/>
                    </a:cubicBezTo>
                    <a:cubicBezTo>
                      <a:pt x="233413" y="356369"/>
                      <a:pt x="220554" y="332984"/>
                      <a:pt x="207798" y="306238"/>
                    </a:cubicBezTo>
                    <a:close/>
                  </a:path>
                </a:pathLst>
              </a:custGeom>
              <a:solidFill>
                <a:srgbClr val="FFBD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0" name="任意多边形: 形状 9"/>
              <p:cNvSpPr/>
              <p:nvPr/>
            </p:nvSpPr>
            <p:spPr>
              <a:xfrm rot="2399323">
                <a:off x="11347858" y="1587954"/>
                <a:ext cx="278646" cy="248576"/>
              </a:xfrm>
              <a:custGeom>
                <a:avLst/>
                <a:gdLst>
                  <a:gd name="connsiteX0" fmla="*/ 207798 w 476631"/>
                  <a:gd name="connsiteY0" fmla="*/ 306238 h 425196"/>
                  <a:gd name="connsiteX1" fmla="*/ 173886 w 476631"/>
                  <a:gd name="connsiteY1" fmla="*/ 362370 h 425196"/>
                  <a:gd name="connsiteX2" fmla="*/ 130612 w 476631"/>
                  <a:gd name="connsiteY2" fmla="*/ 391722 h 425196"/>
                  <a:gd name="connsiteX3" fmla="*/ 88572 w 476631"/>
                  <a:gd name="connsiteY3" fmla="*/ 379584 h 425196"/>
                  <a:gd name="connsiteX4" fmla="*/ 84800 w 476631"/>
                  <a:gd name="connsiteY4" fmla="*/ 340939 h 425196"/>
                  <a:gd name="connsiteX5" fmla="*/ 105409 w 476631"/>
                  <a:gd name="connsiteY5" fmla="*/ 309667 h 425196"/>
                  <a:gd name="connsiteX6" fmla="*/ 139733 w 476631"/>
                  <a:gd name="connsiteY6" fmla="*/ 260255 h 425196"/>
                  <a:gd name="connsiteX7" fmla="*/ 62100 w 476631"/>
                  <a:gd name="connsiteY7" fmla="*/ 253054 h 425196"/>
                  <a:gd name="connsiteX8" fmla="*/ 22564 w 476631"/>
                  <a:gd name="connsiteY8" fmla="*/ 237383 h 425196"/>
                  <a:gd name="connsiteX9" fmla="*/ 3327 w 476631"/>
                  <a:gd name="connsiteY9" fmla="*/ 200316 h 425196"/>
                  <a:gd name="connsiteX10" fmla="*/ 37240 w 476631"/>
                  <a:gd name="connsiteY10" fmla="*/ 170758 h 425196"/>
                  <a:gd name="connsiteX11" fmla="*/ 126154 w 476631"/>
                  <a:gd name="connsiteY11" fmla="*/ 168392 h 425196"/>
                  <a:gd name="connsiteX12" fmla="*/ 143436 w 476631"/>
                  <a:gd name="connsiteY12" fmla="*/ 146652 h 425196"/>
                  <a:gd name="connsiteX13" fmla="*/ 129446 w 476631"/>
                  <a:gd name="connsiteY13" fmla="*/ 38398 h 425196"/>
                  <a:gd name="connsiteX14" fmla="*/ 152934 w 476631"/>
                  <a:gd name="connsiteY14" fmla="*/ 4383 h 425196"/>
                  <a:gd name="connsiteX15" fmla="*/ 188150 w 476631"/>
                  <a:gd name="connsiteY15" fmla="*/ 18202 h 425196"/>
                  <a:gd name="connsiteX16" fmla="*/ 217708 w 476631"/>
                  <a:gd name="connsiteY16" fmla="*/ 90416 h 425196"/>
                  <a:gd name="connsiteX17" fmla="*/ 229710 w 476631"/>
                  <a:gd name="connsiteY17" fmla="*/ 148195 h 425196"/>
                  <a:gd name="connsiteX18" fmla="*/ 242637 w 476631"/>
                  <a:gd name="connsiteY18" fmla="*/ 133073 h 425196"/>
                  <a:gd name="connsiteX19" fmla="*/ 297707 w 476631"/>
                  <a:gd name="connsiteY19" fmla="*/ 46353 h 425196"/>
                  <a:gd name="connsiteX20" fmla="*/ 336283 w 476631"/>
                  <a:gd name="connsiteY20" fmla="*/ 27288 h 425196"/>
                  <a:gd name="connsiteX21" fmla="*/ 360629 w 476631"/>
                  <a:gd name="connsiteY21" fmla="*/ 60241 h 425196"/>
                  <a:gd name="connsiteX22" fmla="*/ 327436 w 476631"/>
                  <a:gd name="connsiteY22" fmla="*/ 165717 h 425196"/>
                  <a:gd name="connsiteX23" fmla="*/ 314235 w 476631"/>
                  <a:gd name="connsiteY23" fmla="*/ 184817 h 425196"/>
                  <a:gd name="connsiteX24" fmla="*/ 384598 w 476631"/>
                  <a:gd name="connsiteY24" fmla="*/ 184405 h 425196"/>
                  <a:gd name="connsiteX25" fmla="*/ 450983 w 476631"/>
                  <a:gd name="connsiteY25" fmla="*/ 205185 h 425196"/>
                  <a:gd name="connsiteX26" fmla="*/ 465522 w 476631"/>
                  <a:gd name="connsiteY26" fmla="*/ 216946 h 425196"/>
                  <a:gd name="connsiteX27" fmla="*/ 454652 w 476631"/>
                  <a:gd name="connsiteY27" fmla="*/ 266632 h 425196"/>
                  <a:gd name="connsiteX28" fmla="*/ 326956 w 476631"/>
                  <a:gd name="connsiteY28" fmla="*/ 281857 h 425196"/>
                  <a:gd name="connsiteX29" fmla="*/ 291226 w 476631"/>
                  <a:gd name="connsiteY29" fmla="*/ 277262 h 425196"/>
                  <a:gd name="connsiteX30" fmla="*/ 317869 w 476631"/>
                  <a:gd name="connsiteY30" fmla="*/ 320331 h 425196"/>
                  <a:gd name="connsiteX31" fmla="*/ 340707 w 476631"/>
                  <a:gd name="connsiteY31" fmla="*/ 375400 h 425196"/>
                  <a:gd name="connsiteX32" fmla="*/ 324384 w 476631"/>
                  <a:gd name="connsiteY32" fmla="*/ 418674 h 425196"/>
                  <a:gd name="connsiteX33" fmla="*/ 276653 w 476631"/>
                  <a:gd name="connsiteY33" fmla="*/ 414594 h 425196"/>
                  <a:gd name="connsiteX34" fmla="*/ 247575 w 476631"/>
                  <a:gd name="connsiteY34" fmla="*/ 378932 h 425196"/>
                  <a:gd name="connsiteX35" fmla="*/ 207798 w 476631"/>
                  <a:gd name="connsiteY35" fmla="*/ 306238 h 425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76631" h="425195">
                    <a:moveTo>
                      <a:pt x="207798" y="306238"/>
                    </a:moveTo>
                    <a:cubicBezTo>
                      <a:pt x="196380" y="328080"/>
                      <a:pt x="187053" y="346391"/>
                      <a:pt x="173886" y="362370"/>
                    </a:cubicBezTo>
                    <a:cubicBezTo>
                      <a:pt x="162330" y="376429"/>
                      <a:pt x="148031" y="386545"/>
                      <a:pt x="130612" y="391722"/>
                    </a:cubicBezTo>
                    <a:cubicBezTo>
                      <a:pt x="114187" y="396626"/>
                      <a:pt x="99819" y="391791"/>
                      <a:pt x="88572" y="379584"/>
                    </a:cubicBezTo>
                    <a:cubicBezTo>
                      <a:pt x="78045" y="368131"/>
                      <a:pt x="79622" y="354346"/>
                      <a:pt x="84800" y="340939"/>
                    </a:cubicBezTo>
                    <a:cubicBezTo>
                      <a:pt x="89361" y="329075"/>
                      <a:pt x="96939" y="319062"/>
                      <a:pt x="105409" y="309667"/>
                    </a:cubicBezTo>
                    <a:cubicBezTo>
                      <a:pt x="118370" y="295333"/>
                      <a:pt x="129377" y="279628"/>
                      <a:pt x="139733" y="260255"/>
                    </a:cubicBezTo>
                    <a:cubicBezTo>
                      <a:pt x="112164" y="261215"/>
                      <a:pt x="86858" y="259672"/>
                      <a:pt x="62100" y="253054"/>
                    </a:cubicBezTo>
                    <a:cubicBezTo>
                      <a:pt x="48281" y="249385"/>
                      <a:pt x="34565" y="245613"/>
                      <a:pt x="22564" y="237383"/>
                    </a:cubicBezTo>
                    <a:cubicBezTo>
                      <a:pt x="9465" y="228434"/>
                      <a:pt x="-273" y="216843"/>
                      <a:pt x="3327" y="200316"/>
                    </a:cubicBezTo>
                    <a:cubicBezTo>
                      <a:pt x="7099" y="183034"/>
                      <a:pt x="20026" y="173638"/>
                      <a:pt x="37240" y="170758"/>
                    </a:cubicBezTo>
                    <a:cubicBezTo>
                      <a:pt x="66729" y="165820"/>
                      <a:pt x="96493" y="168529"/>
                      <a:pt x="126154" y="168392"/>
                    </a:cubicBezTo>
                    <a:cubicBezTo>
                      <a:pt x="149163" y="168289"/>
                      <a:pt x="149197" y="168632"/>
                      <a:pt x="143436" y="146652"/>
                    </a:cubicBezTo>
                    <a:cubicBezTo>
                      <a:pt x="134109" y="111162"/>
                      <a:pt x="128931" y="75191"/>
                      <a:pt x="129446" y="38398"/>
                    </a:cubicBezTo>
                    <a:cubicBezTo>
                      <a:pt x="129686" y="21322"/>
                      <a:pt x="137333" y="9903"/>
                      <a:pt x="152934" y="4383"/>
                    </a:cubicBezTo>
                    <a:cubicBezTo>
                      <a:pt x="168125" y="-967"/>
                      <a:pt x="178824" y="6097"/>
                      <a:pt x="188150" y="18202"/>
                    </a:cubicBezTo>
                    <a:cubicBezTo>
                      <a:pt x="204712" y="39701"/>
                      <a:pt x="211879" y="64733"/>
                      <a:pt x="217708" y="90416"/>
                    </a:cubicBezTo>
                    <a:cubicBezTo>
                      <a:pt x="221960" y="109310"/>
                      <a:pt x="225629" y="128341"/>
                      <a:pt x="229710" y="148195"/>
                    </a:cubicBezTo>
                    <a:cubicBezTo>
                      <a:pt x="237391" y="145452"/>
                      <a:pt x="239243" y="138354"/>
                      <a:pt x="242637" y="133073"/>
                    </a:cubicBezTo>
                    <a:cubicBezTo>
                      <a:pt x="261223" y="104304"/>
                      <a:pt x="279636" y="75432"/>
                      <a:pt x="297707" y="46353"/>
                    </a:cubicBezTo>
                    <a:cubicBezTo>
                      <a:pt x="306794" y="31746"/>
                      <a:pt x="319001" y="24031"/>
                      <a:pt x="336283" y="27288"/>
                    </a:cubicBezTo>
                    <a:cubicBezTo>
                      <a:pt x="354183" y="30649"/>
                      <a:pt x="359155" y="44536"/>
                      <a:pt x="360629" y="60241"/>
                    </a:cubicBezTo>
                    <a:cubicBezTo>
                      <a:pt x="364367" y="100017"/>
                      <a:pt x="348525" y="133725"/>
                      <a:pt x="327436" y="165717"/>
                    </a:cubicBezTo>
                    <a:cubicBezTo>
                      <a:pt x="323767" y="171306"/>
                      <a:pt x="319824" y="176690"/>
                      <a:pt x="314235" y="184817"/>
                    </a:cubicBezTo>
                    <a:cubicBezTo>
                      <a:pt x="339575" y="183273"/>
                      <a:pt x="362069" y="181731"/>
                      <a:pt x="384598" y="184405"/>
                    </a:cubicBezTo>
                    <a:cubicBezTo>
                      <a:pt x="408121" y="187183"/>
                      <a:pt x="430615" y="192840"/>
                      <a:pt x="450983" y="205185"/>
                    </a:cubicBezTo>
                    <a:cubicBezTo>
                      <a:pt x="456298" y="208408"/>
                      <a:pt x="461441" y="212351"/>
                      <a:pt x="465522" y="216946"/>
                    </a:cubicBezTo>
                    <a:cubicBezTo>
                      <a:pt x="482153" y="235771"/>
                      <a:pt x="477592" y="256757"/>
                      <a:pt x="454652" y="266632"/>
                    </a:cubicBezTo>
                    <a:cubicBezTo>
                      <a:pt x="413641" y="284326"/>
                      <a:pt x="370710" y="286658"/>
                      <a:pt x="326956" y="281857"/>
                    </a:cubicBezTo>
                    <a:cubicBezTo>
                      <a:pt x="315709" y="280623"/>
                      <a:pt x="304462" y="278977"/>
                      <a:pt x="291226" y="277262"/>
                    </a:cubicBezTo>
                    <a:cubicBezTo>
                      <a:pt x="300724" y="292590"/>
                      <a:pt x="309537" y="306340"/>
                      <a:pt x="317869" y="320331"/>
                    </a:cubicBezTo>
                    <a:cubicBezTo>
                      <a:pt x="328122" y="337544"/>
                      <a:pt x="336729" y="355547"/>
                      <a:pt x="340707" y="375400"/>
                    </a:cubicBezTo>
                    <a:cubicBezTo>
                      <a:pt x="344616" y="394946"/>
                      <a:pt x="339095" y="409519"/>
                      <a:pt x="324384" y="418674"/>
                    </a:cubicBezTo>
                    <a:cubicBezTo>
                      <a:pt x="309297" y="428070"/>
                      <a:pt x="292049" y="426733"/>
                      <a:pt x="276653" y="414594"/>
                    </a:cubicBezTo>
                    <a:cubicBezTo>
                      <a:pt x="264343" y="404890"/>
                      <a:pt x="255804" y="391997"/>
                      <a:pt x="247575" y="378932"/>
                    </a:cubicBezTo>
                    <a:cubicBezTo>
                      <a:pt x="233413" y="356369"/>
                      <a:pt x="220554" y="332984"/>
                      <a:pt x="207798" y="306238"/>
                    </a:cubicBezTo>
                    <a:close/>
                  </a:path>
                </a:pathLst>
              </a:custGeom>
              <a:solidFill>
                <a:srgbClr val="FFBD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99" name="组合 98"/>
          <p:cNvGrpSpPr/>
          <p:nvPr userDrawn="1"/>
        </p:nvGrpSpPr>
        <p:grpSpPr>
          <a:xfrm>
            <a:off x="0" y="5009168"/>
            <a:ext cx="3914926" cy="1862622"/>
            <a:chOff x="0" y="5009168"/>
            <a:chExt cx="3914926" cy="1862622"/>
          </a:xfrm>
        </p:grpSpPr>
        <p:sp>
          <p:nvSpPr>
            <p:cNvPr id="3" name="任意多边形: 形状 2"/>
            <p:cNvSpPr/>
            <p:nvPr userDrawn="1"/>
          </p:nvSpPr>
          <p:spPr>
            <a:xfrm>
              <a:off x="943126" y="5734872"/>
              <a:ext cx="2971800" cy="1136918"/>
            </a:xfrm>
            <a:custGeom>
              <a:avLst/>
              <a:gdLst>
                <a:gd name="connsiteX0" fmla="*/ 3678000 w 3737142"/>
                <a:gd name="connsiteY0" fmla="*/ 1429667 h 1429714"/>
                <a:gd name="connsiteX1" fmla="*/ 3703440 w 3737142"/>
                <a:gd name="connsiteY1" fmla="*/ 1298764 h 1429714"/>
                <a:gd name="connsiteX2" fmla="*/ 3546754 w 3737142"/>
                <a:gd name="connsiteY2" fmla="*/ 1056090 h 1429714"/>
                <a:gd name="connsiteX3" fmla="*/ 3461006 w 3737142"/>
                <a:gd name="connsiteY3" fmla="*/ 1079027 h 1429714"/>
                <a:gd name="connsiteX4" fmla="*/ 3403269 w 3737142"/>
                <a:gd name="connsiteY4" fmla="*/ 1146570 h 1429714"/>
                <a:gd name="connsiteX5" fmla="*/ 3214457 w 3737142"/>
                <a:gd name="connsiteY5" fmla="*/ 1318616 h 1429714"/>
                <a:gd name="connsiteX6" fmla="*/ 3105326 w 3737142"/>
                <a:gd name="connsiteY6" fmla="*/ 1354341 h 1429714"/>
                <a:gd name="connsiteX7" fmla="*/ 3039909 w 3737142"/>
                <a:gd name="connsiteY7" fmla="*/ 1317861 h 1429714"/>
                <a:gd name="connsiteX8" fmla="*/ 3007440 w 3737142"/>
                <a:gd name="connsiteY8" fmla="*/ 1228204 h 1429714"/>
                <a:gd name="connsiteX9" fmla="*/ 2979326 w 3737142"/>
                <a:gd name="connsiteY9" fmla="*/ 1021530 h 1429714"/>
                <a:gd name="connsiteX10" fmla="*/ 2855966 w 3737142"/>
                <a:gd name="connsiteY10" fmla="*/ 721495 h 1429714"/>
                <a:gd name="connsiteX11" fmla="*/ 2680903 w 3737142"/>
                <a:gd name="connsiteY11" fmla="*/ 672295 h 1429714"/>
                <a:gd name="connsiteX12" fmla="*/ 2335817 w 3737142"/>
                <a:gd name="connsiteY12" fmla="*/ 896696 h 1429714"/>
                <a:gd name="connsiteX13" fmla="*/ 2230286 w 3737142"/>
                <a:gd name="connsiteY13" fmla="*/ 1031438 h 1429714"/>
                <a:gd name="connsiteX14" fmla="*/ 2161063 w 3737142"/>
                <a:gd name="connsiteY14" fmla="*/ 1092330 h 1429714"/>
                <a:gd name="connsiteX15" fmla="*/ 1839189 w 3737142"/>
                <a:gd name="connsiteY15" fmla="*/ 1045839 h 1429714"/>
                <a:gd name="connsiteX16" fmla="*/ 1810251 w 3737142"/>
                <a:gd name="connsiteY16" fmla="*/ 891141 h 1429714"/>
                <a:gd name="connsiteX17" fmla="*/ 1843063 w 3737142"/>
                <a:gd name="connsiteY17" fmla="*/ 775941 h 1429714"/>
                <a:gd name="connsiteX18" fmla="*/ 1773566 w 3737142"/>
                <a:gd name="connsiteY18" fmla="*/ 473438 h 1429714"/>
                <a:gd name="connsiteX19" fmla="*/ 1565966 w 3737142"/>
                <a:gd name="connsiteY19" fmla="*/ 411107 h 1429714"/>
                <a:gd name="connsiteX20" fmla="*/ 1278274 w 3737142"/>
                <a:gd name="connsiteY20" fmla="*/ 612673 h 1429714"/>
                <a:gd name="connsiteX21" fmla="*/ 1223211 w 3737142"/>
                <a:gd name="connsiteY21" fmla="*/ 707370 h 1429714"/>
                <a:gd name="connsiteX22" fmla="*/ 942206 w 3737142"/>
                <a:gd name="connsiteY22" fmla="*/ 995061 h 1429714"/>
                <a:gd name="connsiteX23" fmla="*/ 594137 w 3737142"/>
                <a:gd name="connsiteY23" fmla="*/ 1053416 h 1429714"/>
                <a:gd name="connsiteX24" fmla="*/ 401486 w 3737142"/>
                <a:gd name="connsiteY24" fmla="*/ 827061 h 1429714"/>
                <a:gd name="connsiteX25" fmla="*/ 445440 w 3737142"/>
                <a:gd name="connsiteY25" fmla="*/ 541050 h 1429714"/>
                <a:gd name="connsiteX26" fmla="*/ 480411 w 3737142"/>
                <a:gd name="connsiteY26" fmla="*/ 437198 h 1429714"/>
                <a:gd name="connsiteX27" fmla="*/ 428880 w 3737142"/>
                <a:gd name="connsiteY27" fmla="*/ 136513 h 1429714"/>
                <a:gd name="connsiteX28" fmla="*/ 217543 w 3737142"/>
                <a:gd name="connsiteY28" fmla="*/ 29507 h 1429714"/>
                <a:gd name="connsiteX29" fmla="*/ 2571 w 3737142"/>
                <a:gd name="connsiteY29" fmla="*/ 65061 h 1429714"/>
                <a:gd name="connsiteX30" fmla="*/ 2571 w 3737142"/>
                <a:gd name="connsiteY30" fmla="*/ 30775 h 1429714"/>
                <a:gd name="connsiteX31" fmla="*/ 55817 w 3737142"/>
                <a:gd name="connsiteY31" fmla="*/ 20627 h 1429714"/>
                <a:gd name="connsiteX32" fmla="*/ 283303 w 3737142"/>
                <a:gd name="connsiteY32" fmla="*/ 9758 h 1429714"/>
                <a:gd name="connsiteX33" fmla="*/ 444651 w 3737142"/>
                <a:gd name="connsiteY33" fmla="*/ 111690 h 1429714"/>
                <a:gd name="connsiteX34" fmla="*/ 526766 w 3737142"/>
                <a:gd name="connsiteY34" fmla="*/ 322204 h 1429714"/>
                <a:gd name="connsiteX35" fmla="*/ 506057 w 3737142"/>
                <a:gd name="connsiteY35" fmla="*/ 446421 h 1429714"/>
                <a:gd name="connsiteX36" fmla="*/ 444994 w 3737142"/>
                <a:gd name="connsiteY36" fmla="*/ 649633 h 1429714"/>
                <a:gd name="connsiteX37" fmla="*/ 432309 w 3737142"/>
                <a:gd name="connsiteY37" fmla="*/ 856890 h 1429714"/>
                <a:gd name="connsiteX38" fmla="*/ 575451 w 3737142"/>
                <a:gd name="connsiteY38" fmla="*/ 1020810 h 1429714"/>
                <a:gd name="connsiteX39" fmla="*/ 864789 w 3737142"/>
                <a:gd name="connsiteY39" fmla="*/ 999827 h 1429714"/>
                <a:gd name="connsiteX40" fmla="*/ 1147749 w 3737142"/>
                <a:gd name="connsiteY40" fmla="*/ 774844 h 1429714"/>
                <a:gd name="connsiteX41" fmla="*/ 1222183 w 3737142"/>
                <a:gd name="connsiteY41" fmla="*/ 651999 h 1429714"/>
                <a:gd name="connsiteX42" fmla="*/ 1495440 w 3737142"/>
                <a:gd name="connsiteY42" fmla="*/ 404044 h 1429714"/>
                <a:gd name="connsiteX43" fmla="*/ 1649006 w 3737142"/>
                <a:gd name="connsiteY43" fmla="*/ 376856 h 1429714"/>
                <a:gd name="connsiteX44" fmla="*/ 1821566 w 3737142"/>
                <a:gd name="connsiteY44" fmla="*/ 492398 h 1429714"/>
                <a:gd name="connsiteX45" fmla="*/ 1863394 w 3737142"/>
                <a:gd name="connsiteY45" fmla="*/ 805016 h 1429714"/>
                <a:gd name="connsiteX46" fmla="*/ 1836069 w 3737142"/>
                <a:gd name="connsiteY46" fmla="*/ 900467 h 1429714"/>
                <a:gd name="connsiteX47" fmla="*/ 1909029 w 3737142"/>
                <a:gd name="connsiteY47" fmla="*/ 1068056 h 1429714"/>
                <a:gd name="connsiteX48" fmla="*/ 2067326 w 3737142"/>
                <a:gd name="connsiteY48" fmla="*/ 1100387 h 1429714"/>
                <a:gd name="connsiteX49" fmla="*/ 2173200 w 3737142"/>
                <a:gd name="connsiteY49" fmla="*/ 1048135 h 1429714"/>
                <a:gd name="connsiteX50" fmla="*/ 2307463 w 3737142"/>
                <a:gd name="connsiteY50" fmla="*/ 888570 h 1429714"/>
                <a:gd name="connsiteX51" fmla="*/ 2622240 w 3737142"/>
                <a:gd name="connsiteY51" fmla="*/ 657381 h 1429714"/>
                <a:gd name="connsiteX52" fmla="*/ 2760823 w 3737142"/>
                <a:gd name="connsiteY52" fmla="*/ 642124 h 1429714"/>
                <a:gd name="connsiteX53" fmla="*/ 2882675 w 3737142"/>
                <a:gd name="connsiteY53" fmla="*/ 710490 h 1429714"/>
                <a:gd name="connsiteX54" fmla="*/ 3005623 w 3737142"/>
                <a:gd name="connsiteY54" fmla="*/ 1011244 h 1429714"/>
                <a:gd name="connsiteX55" fmla="*/ 3038640 w 3737142"/>
                <a:gd name="connsiteY55" fmla="*/ 1238044 h 1429714"/>
                <a:gd name="connsiteX56" fmla="*/ 3054172 w 3737142"/>
                <a:gd name="connsiteY56" fmla="*/ 1286970 h 1429714"/>
                <a:gd name="connsiteX57" fmla="*/ 3127680 w 3737142"/>
                <a:gd name="connsiteY57" fmla="*/ 1325610 h 1429714"/>
                <a:gd name="connsiteX58" fmla="*/ 3202972 w 3737142"/>
                <a:gd name="connsiteY58" fmla="*/ 1293793 h 1429714"/>
                <a:gd name="connsiteX59" fmla="*/ 3396137 w 3737142"/>
                <a:gd name="connsiteY59" fmla="*/ 1111290 h 1429714"/>
                <a:gd name="connsiteX60" fmla="*/ 3422126 w 3737142"/>
                <a:gd name="connsiteY60" fmla="*/ 1079507 h 1429714"/>
                <a:gd name="connsiteX61" fmla="*/ 3616320 w 3737142"/>
                <a:gd name="connsiteY61" fmla="*/ 1052936 h 1429714"/>
                <a:gd name="connsiteX62" fmla="*/ 3727886 w 3737142"/>
                <a:gd name="connsiteY62" fmla="*/ 1318856 h 1429714"/>
                <a:gd name="connsiteX63" fmla="*/ 3712286 w 3737142"/>
                <a:gd name="connsiteY63" fmla="*/ 1429633 h 1429714"/>
                <a:gd name="connsiteX64" fmla="*/ 3678000 w 3737142"/>
                <a:gd name="connsiteY64" fmla="*/ 1429667 h 1429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3737142" h="1429714">
                  <a:moveTo>
                    <a:pt x="3678000" y="1429667"/>
                  </a:moveTo>
                  <a:cubicBezTo>
                    <a:pt x="3685611" y="1385850"/>
                    <a:pt x="3693977" y="1342238"/>
                    <a:pt x="3703440" y="1298764"/>
                  </a:cubicBezTo>
                  <a:cubicBezTo>
                    <a:pt x="3728092" y="1185450"/>
                    <a:pt x="3658320" y="1079267"/>
                    <a:pt x="3546754" y="1056090"/>
                  </a:cubicBezTo>
                  <a:cubicBezTo>
                    <a:pt x="3514080" y="1049302"/>
                    <a:pt x="3485931" y="1057839"/>
                    <a:pt x="3461006" y="1079027"/>
                  </a:cubicBezTo>
                  <a:cubicBezTo>
                    <a:pt x="3438172" y="1098467"/>
                    <a:pt x="3421406" y="1123084"/>
                    <a:pt x="3403269" y="1146570"/>
                  </a:cubicBezTo>
                  <a:cubicBezTo>
                    <a:pt x="3350434" y="1214970"/>
                    <a:pt x="3288240" y="1273290"/>
                    <a:pt x="3214457" y="1318616"/>
                  </a:cubicBezTo>
                  <a:cubicBezTo>
                    <a:pt x="3181132" y="1339084"/>
                    <a:pt x="3145886" y="1354616"/>
                    <a:pt x="3105326" y="1354341"/>
                  </a:cubicBezTo>
                  <a:cubicBezTo>
                    <a:pt x="3076389" y="1354170"/>
                    <a:pt x="3055166" y="1342170"/>
                    <a:pt x="3039909" y="1317861"/>
                  </a:cubicBezTo>
                  <a:cubicBezTo>
                    <a:pt x="3022560" y="1290261"/>
                    <a:pt x="3014229" y="1259370"/>
                    <a:pt x="3007440" y="1228204"/>
                  </a:cubicBezTo>
                  <a:cubicBezTo>
                    <a:pt x="2992595" y="1160078"/>
                    <a:pt x="2987829" y="1090547"/>
                    <a:pt x="2979326" y="1021530"/>
                  </a:cubicBezTo>
                  <a:cubicBezTo>
                    <a:pt x="2965611" y="910376"/>
                    <a:pt x="2926149" y="809130"/>
                    <a:pt x="2855966" y="721495"/>
                  </a:cubicBezTo>
                  <a:cubicBezTo>
                    <a:pt x="2810332" y="664513"/>
                    <a:pt x="2745874" y="658444"/>
                    <a:pt x="2680903" y="672295"/>
                  </a:cubicBezTo>
                  <a:cubicBezTo>
                    <a:pt x="2537863" y="702741"/>
                    <a:pt x="2422834" y="778787"/>
                    <a:pt x="2335817" y="896696"/>
                  </a:cubicBezTo>
                  <a:cubicBezTo>
                    <a:pt x="2301943" y="942604"/>
                    <a:pt x="2268137" y="988547"/>
                    <a:pt x="2230286" y="1031438"/>
                  </a:cubicBezTo>
                  <a:cubicBezTo>
                    <a:pt x="2209680" y="1054787"/>
                    <a:pt x="2186366" y="1074776"/>
                    <a:pt x="2161063" y="1092330"/>
                  </a:cubicBezTo>
                  <a:cubicBezTo>
                    <a:pt x="2061326" y="1161450"/>
                    <a:pt x="1908651" y="1127233"/>
                    <a:pt x="1839189" y="1045839"/>
                  </a:cubicBezTo>
                  <a:cubicBezTo>
                    <a:pt x="1799863" y="999758"/>
                    <a:pt x="1795543" y="946993"/>
                    <a:pt x="1810251" y="891141"/>
                  </a:cubicBezTo>
                  <a:cubicBezTo>
                    <a:pt x="1820400" y="852536"/>
                    <a:pt x="1833840" y="814753"/>
                    <a:pt x="1843063" y="775941"/>
                  </a:cubicBezTo>
                  <a:cubicBezTo>
                    <a:pt x="1869634" y="663999"/>
                    <a:pt x="1842754" y="562718"/>
                    <a:pt x="1773566" y="473438"/>
                  </a:cubicBezTo>
                  <a:cubicBezTo>
                    <a:pt x="1720457" y="404901"/>
                    <a:pt x="1644994" y="391839"/>
                    <a:pt x="1565966" y="411107"/>
                  </a:cubicBezTo>
                  <a:cubicBezTo>
                    <a:pt x="1444903" y="440593"/>
                    <a:pt x="1348423" y="509198"/>
                    <a:pt x="1278274" y="612673"/>
                  </a:cubicBezTo>
                  <a:cubicBezTo>
                    <a:pt x="1257840" y="642810"/>
                    <a:pt x="1241109" y="675519"/>
                    <a:pt x="1223211" y="707370"/>
                  </a:cubicBezTo>
                  <a:cubicBezTo>
                    <a:pt x="1155154" y="828330"/>
                    <a:pt x="1064331" y="927655"/>
                    <a:pt x="942206" y="995061"/>
                  </a:cubicBezTo>
                  <a:cubicBezTo>
                    <a:pt x="833623" y="1055027"/>
                    <a:pt x="715611" y="1074947"/>
                    <a:pt x="594137" y="1053416"/>
                  </a:cubicBezTo>
                  <a:cubicBezTo>
                    <a:pt x="464229" y="1030376"/>
                    <a:pt x="408857" y="949187"/>
                    <a:pt x="401486" y="827061"/>
                  </a:cubicBezTo>
                  <a:cubicBezTo>
                    <a:pt x="395589" y="728730"/>
                    <a:pt x="416640" y="634170"/>
                    <a:pt x="445440" y="541050"/>
                  </a:cubicBezTo>
                  <a:cubicBezTo>
                    <a:pt x="456240" y="506181"/>
                    <a:pt x="468549" y="471758"/>
                    <a:pt x="480411" y="437198"/>
                  </a:cubicBezTo>
                  <a:cubicBezTo>
                    <a:pt x="518126" y="327553"/>
                    <a:pt x="495634" y="228227"/>
                    <a:pt x="428880" y="136513"/>
                  </a:cubicBezTo>
                  <a:cubicBezTo>
                    <a:pt x="376731" y="64821"/>
                    <a:pt x="305691" y="30947"/>
                    <a:pt x="217543" y="29507"/>
                  </a:cubicBezTo>
                  <a:cubicBezTo>
                    <a:pt x="143554" y="28307"/>
                    <a:pt x="72343" y="41781"/>
                    <a:pt x="2571" y="65061"/>
                  </a:cubicBezTo>
                  <a:cubicBezTo>
                    <a:pt x="2571" y="53644"/>
                    <a:pt x="2571" y="42192"/>
                    <a:pt x="2571" y="30775"/>
                  </a:cubicBezTo>
                  <a:cubicBezTo>
                    <a:pt x="21531" y="33964"/>
                    <a:pt x="38263" y="24707"/>
                    <a:pt x="55817" y="20627"/>
                  </a:cubicBezTo>
                  <a:cubicBezTo>
                    <a:pt x="131040" y="3038"/>
                    <a:pt x="206571" y="-3853"/>
                    <a:pt x="283303" y="9758"/>
                  </a:cubicBezTo>
                  <a:cubicBezTo>
                    <a:pt x="351120" y="21793"/>
                    <a:pt x="403166" y="59267"/>
                    <a:pt x="444651" y="111690"/>
                  </a:cubicBezTo>
                  <a:cubicBezTo>
                    <a:pt x="493269" y="173130"/>
                    <a:pt x="522240" y="243278"/>
                    <a:pt x="526766" y="322204"/>
                  </a:cubicBezTo>
                  <a:cubicBezTo>
                    <a:pt x="529200" y="364958"/>
                    <a:pt x="519531" y="406135"/>
                    <a:pt x="506057" y="446421"/>
                  </a:cubicBezTo>
                  <a:cubicBezTo>
                    <a:pt x="483634" y="513553"/>
                    <a:pt x="458640" y="579896"/>
                    <a:pt x="444994" y="649633"/>
                  </a:cubicBezTo>
                  <a:cubicBezTo>
                    <a:pt x="431589" y="718101"/>
                    <a:pt x="421714" y="786501"/>
                    <a:pt x="432309" y="856890"/>
                  </a:cubicBezTo>
                  <a:cubicBezTo>
                    <a:pt x="445371" y="943736"/>
                    <a:pt x="490697" y="998455"/>
                    <a:pt x="575451" y="1020810"/>
                  </a:cubicBezTo>
                  <a:cubicBezTo>
                    <a:pt x="674091" y="1046833"/>
                    <a:pt x="770709" y="1033324"/>
                    <a:pt x="864789" y="999827"/>
                  </a:cubicBezTo>
                  <a:cubicBezTo>
                    <a:pt x="984343" y="957244"/>
                    <a:pt x="1071394" y="872593"/>
                    <a:pt x="1147749" y="774844"/>
                  </a:cubicBezTo>
                  <a:cubicBezTo>
                    <a:pt x="1177474" y="736753"/>
                    <a:pt x="1199966" y="694410"/>
                    <a:pt x="1222183" y="651999"/>
                  </a:cubicBezTo>
                  <a:cubicBezTo>
                    <a:pt x="1283074" y="535736"/>
                    <a:pt x="1375406" y="454615"/>
                    <a:pt x="1495440" y="404044"/>
                  </a:cubicBezTo>
                  <a:cubicBezTo>
                    <a:pt x="1544400" y="383438"/>
                    <a:pt x="1595589" y="370684"/>
                    <a:pt x="1649006" y="376856"/>
                  </a:cubicBezTo>
                  <a:cubicBezTo>
                    <a:pt x="1725737" y="385736"/>
                    <a:pt x="1783954" y="425713"/>
                    <a:pt x="1821566" y="492398"/>
                  </a:cubicBezTo>
                  <a:cubicBezTo>
                    <a:pt x="1876903" y="590558"/>
                    <a:pt x="1899532" y="693999"/>
                    <a:pt x="1863394" y="805016"/>
                  </a:cubicBezTo>
                  <a:cubicBezTo>
                    <a:pt x="1853143" y="836455"/>
                    <a:pt x="1843611" y="868273"/>
                    <a:pt x="1836069" y="900467"/>
                  </a:cubicBezTo>
                  <a:cubicBezTo>
                    <a:pt x="1818480" y="975861"/>
                    <a:pt x="1842377" y="1029347"/>
                    <a:pt x="1909029" y="1068056"/>
                  </a:cubicBezTo>
                  <a:cubicBezTo>
                    <a:pt x="1958194" y="1096581"/>
                    <a:pt x="2011303" y="1107244"/>
                    <a:pt x="2067326" y="1100387"/>
                  </a:cubicBezTo>
                  <a:cubicBezTo>
                    <a:pt x="2108194" y="1095381"/>
                    <a:pt x="2142686" y="1075324"/>
                    <a:pt x="2173200" y="1048135"/>
                  </a:cubicBezTo>
                  <a:cubicBezTo>
                    <a:pt x="2225657" y="1001404"/>
                    <a:pt x="2267589" y="945621"/>
                    <a:pt x="2307463" y="888570"/>
                  </a:cubicBezTo>
                  <a:cubicBezTo>
                    <a:pt x="2386457" y="775598"/>
                    <a:pt x="2494114" y="702878"/>
                    <a:pt x="2622240" y="657381"/>
                  </a:cubicBezTo>
                  <a:cubicBezTo>
                    <a:pt x="2667223" y="641404"/>
                    <a:pt x="2713714" y="637941"/>
                    <a:pt x="2760823" y="642124"/>
                  </a:cubicBezTo>
                  <a:cubicBezTo>
                    <a:pt x="2811463" y="646650"/>
                    <a:pt x="2852263" y="670376"/>
                    <a:pt x="2882675" y="710490"/>
                  </a:cubicBezTo>
                  <a:cubicBezTo>
                    <a:pt x="2950320" y="799701"/>
                    <a:pt x="2990812" y="900364"/>
                    <a:pt x="3005623" y="1011244"/>
                  </a:cubicBezTo>
                  <a:cubicBezTo>
                    <a:pt x="3015737" y="1086981"/>
                    <a:pt x="3019440" y="1163644"/>
                    <a:pt x="3038640" y="1238044"/>
                  </a:cubicBezTo>
                  <a:cubicBezTo>
                    <a:pt x="3042926" y="1254604"/>
                    <a:pt x="3047726" y="1271164"/>
                    <a:pt x="3054172" y="1286970"/>
                  </a:cubicBezTo>
                  <a:cubicBezTo>
                    <a:pt x="3068366" y="1321975"/>
                    <a:pt x="3090103" y="1333016"/>
                    <a:pt x="3127680" y="1325610"/>
                  </a:cubicBezTo>
                  <a:cubicBezTo>
                    <a:pt x="3154937" y="1320227"/>
                    <a:pt x="3179554" y="1308467"/>
                    <a:pt x="3202972" y="1293793"/>
                  </a:cubicBezTo>
                  <a:cubicBezTo>
                    <a:pt x="3279532" y="1245827"/>
                    <a:pt x="3341486" y="1182433"/>
                    <a:pt x="3396137" y="1111290"/>
                  </a:cubicBezTo>
                  <a:cubicBezTo>
                    <a:pt x="3404469" y="1100456"/>
                    <a:pt x="3413074" y="1089758"/>
                    <a:pt x="3422126" y="1079507"/>
                  </a:cubicBezTo>
                  <a:cubicBezTo>
                    <a:pt x="3478629" y="1015427"/>
                    <a:pt x="3543463" y="1010936"/>
                    <a:pt x="3616320" y="1052936"/>
                  </a:cubicBezTo>
                  <a:cubicBezTo>
                    <a:pt x="3715577" y="1110124"/>
                    <a:pt x="3754526" y="1206364"/>
                    <a:pt x="3727886" y="1318856"/>
                  </a:cubicBezTo>
                  <a:cubicBezTo>
                    <a:pt x="3719280" y="1355267"/>
                    <a:pt x="3705360" y="1391027"/>
                    <a:pt x="3712286" y="1429633"/>
                  </a:cubicBezTo>
                  <a:cubicBezTo>
                    <a:pt x="3700869" y="1429667"/>
                    <a:pt x="3689417" y="1429667"/>
                    <a:pt x="3678000" y="1429667"/>
                  </a:cubicBezTo>
                  <a:close/>
                </a:path>
              </a:pathLst>
            </a:custGeom>
            <a:solidFill>
              <a:srgbClr val="F0857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11" name="组合 10"/>
            <p:cNvGrpSpPr/>
            <p:nvPr userDrawn="1"/>
          </p:nvGrpSpPr>
          <p:grpSpPr>
            <a:xfrm flipH="1" flipV="1">
              <a:off x="0" y="5009168"/>
              <a:ext cx="2191131" cy="1862271"/>
              <a:chOff x="10000869" y="-2503"/>
              <a:chExt cx="2191131" cy="1862271"/>
            </a:xfrm>
          </p:grpSpPr>
          <p:sp>
            <p:nvSpPr>
              <p:cNvPr id="12" name="任意多边形: 形状 11"/>
              <p:cNvSpPr/>
              <p:nvPr/>
            </p:nvSpPr>
            <p:spPr>
              <a:xfrm>
                <a:off x="10000869" y="-2503"/>
                <a:ext cx="2191131" cy="1608201"/>
              </a:xfrm>
              <a:custGeom>
                <a:avLst/>
                <a:gdLst>
                  <a:gd name="connsiteX0" fmla="*/ 2189385 w 2191131"/>
                  <a:gd name="connsiteY0" fmla="*/ 1480608 h 1608201"/>
                  <a:gd name="connsiteX1" fmla="*/ 2033365 w 2191131"/>
                  <a:gd name="connsiteY1" fmla="*/ 1583924 h 1608201"/>
                  <a:gd name="connsiteX2" fmla="*/ 1884307 w 2191131"/>
                  <a:gd name="connsiteY2" fmla="*/ 1604909 h 1608201"/>
                  <a:gd name="connsiteX3" fmla="*/ 1819773 w 2191131"/>
                  <a:gd name="connsiteY3" fmla="*/ 1566744 h 1608201"/>
                  <a:gd name="connsiteX4" fmla="*/ 1751570 w 2191131"/>
                  <a:gd name="connsiteY4" fmla="*/ 1418543 h 1608201"/>
                  <a:gd name="connsiteX5" fmla="*/ 1699141 w 2191131"/>
                  <a:gd name="connsiteY5" fmla="*/ 1124198 h 1608201"/>
                  <a:gd name="connsiteX6" fmla="*/ 1650963 w 2191131"/>
                  <a:gd name="connsiteY6" fmla="*/ 733840 h 1608201"/>
                  <a:gd name="connsiteX7" fmla="*/ 1614787 w 2191131"/>
                  <a:gd name="connsiteY7" fmla="*/ 621883 h 1608201"/>
                  <a:gd name="connsiteX8" fmla="*/ 1602066 w 2191131"/>
                  <a:gd name="connsiteY8" fmla="*/ 599629 h 1608201"/>
                  <a:gd name="connsiteX9" fmla="*/ 1529028 w 2191131"/>
                  <a:gd name="connsiteY9" fmla="*/ 597469 h 1608201"/>
                  <a:gd name="connsiteX10" fmla="*/ 1475913 w 2191131"/>
                  <a:gd name="connsiteY10" fmla="*/ 702499 h 1608201"/>
                  <a:gd name="connsiteX11" fmla="*/ 1369854 w 2191131"/>
                  <a:gd name="connsiteY11" fmla="*/ 1031272 h 1608201"/>
                  <a:gd name="connsiteX12" fmla="*/ 1257246 w 2191131"/>
                  <a:gd name="connsiteY12" fmla="*/ 1304323 h 1608201"/>
                  <a:gd name="connsiteX13" fmla="*/ 1156433 w 2191131"/>
                  <a:gd name="connsiteY13" fmla="*/ 1414565 h 1608201"/>
                  <a:gd name="connsiteX14" fmla="*/ 1014472 w 2191131"/>
                  <a:gd name="connsiteY14" fmla="*/ 1446558 h 1608201"/>
                  <a:gd name="connsiteX15" fmla="*/ 928301 w 2191131"/>
                  <a:gd name="connsiteY15" fmla="*/ 1385453 h 1608201"/>
                  <a:gd name="connsiteX16" fmla="*/ 895383 w 2191131"/>
                  <a:gd name="connsiteY16" fmla="*/ 1226451 h 1608201"/>
                  <a:gd name="connsiteX17" fmla="*/ 964614 w 2191131"/>
                  <a:gd name="connsiteY17" fmla="*/ 956005 h 1608201"/>
                  <a:gd name="connsiteX18" fmla="*/ 1012689 w 2191131"/>
                  <a:gd name="connsiteY18" fmla="*/ 602510 h 1608201"/>
                  <a:gd name="connsiteX19" fmla="*/ 1002539 w 2191131"/>
                  <a:gd name="connsiteY19" fmla="*/ 517608 h 1608201"/>
                  <a:gd name="connsiteX20" fmla="*/ 986080 w 2191131"/>
                  <a:gd name="connsiteY20" fmla="*/ 499057 h 1608201"/>
                  <a:gd name="connsiteX21" fmla="*/ 893463 w 2191131"/>
                  <a:gd name="connsiteY21" fmla="*/ 488838 h 1608201"/>
                  <a:gd name="connsiteX22" fmla="*/ 810824 w 2191131"/>
                  <a:gd name="connsiteY22" fmla="*/ 556835 h 1608201"/>
                  <a:gd name="connsiteX23" fmla="*/ 787129 w 2191131"/>
                  <a:gd name="connsiteY23" fmla="*/ 684326 h 1608201"/>
                  <a:gd name="connsiteX24" fmla="*/ 648804 w 2191131"/>
                  <a:gd name="connsiteY24" fmla="*/ 1032472 h 1608201"/>
                  <a:gd name="connsiteX25" fmla="*/ 440080 w 2191131"/>
                  <a:gd name="connsiteY25" fmla="*/ 1186983 h 1608201"/>
                  <a:gd name="connsiteX26" fmla="*/ 163154 w 2191131"/>
                  <a:gd name="connsiteY26" fmla="*/ 1109933 h 1608201"/>
                  <a:gd name="connsiteX27" fmla="*/ 54112 w 2191131"/>
                  <a:gd name="connsiteY27" fmla="*/ 869834 h 1608201"/>
                  <a:gd name="connsiteX28" fmla="*/ 4563 w 2191131"/>
                  <a:gd name="connsiteY28" fmla="*/ 540685 h 1608201"/>
                  <a:gd name="connsiteX29" fmla="*/ 28635 w 2191131"/>
                  <a:gd name="connsiteY29" fmla="*/ 160512 h 1608201"/>
                  <a:gd name="connsiteX30" fmla="*/ 49997 w 2191131"/>
                  <a:gd name="connsiteY30" fmla="*/ 2915 h 1608201"/>
                  <a:gd name="connsiteX31" fmla="*/ 2172994 w 2191131"/>
                  <a:gd name="connsiteY31" fmla="*/ 2572 h 1608201"/>
                  <a:gd name="connsiteX32" fmla="*/ 2189831 w 2191131"/>
                  <a:gd name="connsiteY32" fmla="*/ 19065 h 1608201"/>
                  <a:gd name="connsiteX33" fmla="*/ 2189385 w 2191131"/>
                  <a:gd name="connsiteY33" fmla="*/ 1480608 h 16082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191131" h="1608201">
                    <a:moveTo>
                      <a:pt x="2189385" y="1480608"/>
                    </a:moveTo>
                    <a:cubicBezTo>
                      <a:pt x="2143025" y="1523573"/>
                      <a:pt x="2093099" y="1561189"/>
                      <a:pt x="2033365" y="1583924"/>
                    </a:cubicBezTo>
                    <a:cubicBezTo>
                      <a:pt x="1985325" y="1602200"/>
                      <a:pt x="1936290" y="1612316"/>
                      <a:pt x="1884307" y="1604909"/>
                    </a:cubicBezTo>
                    <a:cubicBezTo>
                      <a:pt x="1856840" y="1601000"/>
                      <a:pt x="1836644" y="1586976"/>
                      <a:pt x="1819773" y="1566744"/>
                    </a:cubicBezTo>
                    <a:cubicBezTo>
                      <a:pt x="1783768" y="1523539"/>
                      <a:pt x="1766349" y="1471384"/>
                      <a:pt x="1751570" y="1418543"/>
                    </a:cubicBezTo>
                    <a:cubicBezTo>
                      <a:pt x="1724618" y="1322188"/>
                      <a:pt x="1711416" y="1223262"/>
                      <a:pt x="1699141" y="1124198"/>
                    </a:cubicBezTo>
                    <a:cubicBezTo>
                      <a:pt x="1683024" y="994101"/>
                      <a:pt x="1674315" y="863045"/>
                      <a:pt x="1650963" y="733840"/>
                    </a:cubicBezTo>
                    <a:cubicBezTo>
                      <a:pt x="1643934" y="694955"/>
                      <a:pt x="1632515" y="657339"/>
                      <a:pt x="1614787" y="621883"/>
                    </a:cubicBezTo>
                    <a:cubicBezTo>
                      <a:pt x="1610981" y="614237"/>
                      <a:pt x="1606866" y="606659"/>
                      <a:pt x="1602066" y="599629"/>
                    </a:cubicBezTo>
                    <a:cubicBezTo>
                      <a:pt x="1579606" y="566848"/>
                      <a:pt x="1553751" y="565991"/>
                      <a:pt x="1529028" y="597469"/>
                    </a:cubicBezTo>
                    <a:cubicBezTo>
                      <a:pt x="1504373" y="628879"/>
                      <a:pt x="1490109" y="665740"/>
                      <a:pt x="1475913" y="702499"/>
                    </a:cubicBezTo>
                    <a:cubicBezTo>
                      <a:pt x="1434387" y="810101"/>
                      <a:pt x="1404829" y="921578"/>
                      <a:pt x="1369854" y="1031272"/>
                    </a:cubicBezTo>
                    <a:cubicBezTo>
                      <a:pt x="1339850" y="1125364"/>
                      <a:pt x="1308543" y="1219010"/>
                      <a:pt x="1257246" y="1304323"/>
                    </a:cubicBezTo>
                    <a:cubicBezTo>
                      <a:pt x="1231082" y="1347837"/>
                      <a:pt x="1199947" y="1387236"/>
                      <a:pt x="1156433" y="1414565"/>
                    </a:cubicBezTo>
                    <a:cubicBezTo>
                      <a:pt x="1113159" y="1441757"/>
                      <a:pt x="1066010" y="1454925"/>
                      <a:pt x="1014472" y="1446558"/>
                    </a:cubicBezTo>
                    <a:cubicBezTo>
                      <a:pt x="975862" y="1440283"/>
                      <a:pt x="946887" y="1419572"/>
                      <a:pt x="928301" y="1385453"/>
                    </a:cubicBezTo>
                    <a:cubicBezTo>
                      <a:pt x="901384" y="1335904"/>
                      <a:pt x="894663" y="1281829"/>
                      <a:pt x="895383" y="1226451"/>
                    </a:cubicBezTo>
                    <a:cubicBezTo>
                      <a:pt x="896617" y="1130781"/>
                      <a:pt x="932862" y="1043788"/>
                      <a:pt x="964614" y="956005"/>
                    </a:cubicBezTo>
                    <a:cubicBezTo>
                      <a:pt x="1006071" y="841408"/>
                      <a:pt x="1021022" y="723588"/>
                      <a:pt x="1012689" y="602510"/>
                    </a:cubicBezTo>
                    <a:cubicBezTo>
                      <a:pt x="1010735" y="574117"/>
                      <a:pt x="1005900" y="545897"/>
                      <a:pt x="1002539" y="517608"/>
                    </a:cubicBezTo>
                    <a:cubicBezTo>
                      <a:pt x="1001339" y="507458"/>
                      <a:pt x="996676" y="501868"/>
                      <a:pt x="986080" y="499057"/>
                    </a:cubicBezTo>
                    <a:cubicBezTo>
                      <a:pt x="955630" y="490999"/>
                      <a:pt x="925558" y="483523"/>
                      <a:pt x="893463" y="488838"/>
                    </a:cubicBezTo>
                    <a:cubicBezTo>
                      <a:pt x="852383" y="495628"/>
                      <a:pt x="825054" y="518053"/>
                      <a:pt x="810824" y="556835"/>
                    </a:cubicBezTo>
                    <a:cubicBezTo>
                      <a:pt x="795702" y="597983"/>
                      <a:pt x="792856" y="641429"/>
                      <a:pt x="787129" y="684326"/>
                    </a:cubicBezTo>
                    <a:cubicBezTo>
                      <a:pt x="770087" y="811987"/>
                      <a:pt x="733774" y="932242"/>
                      <a:pt x="648804" y="1032472"/>
                    </a:cubicBezTo>
                    <a:cubicBezTo>
                      <a:pt x="591574" y="1099989"/>
                      <a:pt x="522479" y="1153173"/>
                      <a:pt x="440080" y="1186983"/>
                    </a:cubicBezTo>
                    <a:cubicBezTo>
                      <a:pt x="329392" y="1232348"/>
                      <a:pt x="235986" y="1205979"/>
                      <a:pt x="163154" y="1109933"/>
                    </a:cubicBezTo>
                    <a:cubicBezTo>
                      <a:pt x="108736" y="1038164"/>
                      <a:pt x="77601" y="955559"/>
                      <a:pt x="54112" y="869834"/>
                    </a:cubicBezTo>
                    <a:cubicBezTo>
                      <a:pt x="24589" y="762164"/>
                      <a:pt x="10632" y="652127"/>
                      <a:pt x="4563" y="540685"/>
                    </a:cubicBezTo>
                    <a:cubicBezTo>
                      <a:pt x="-2398" y="412852"/>
                      <a:pt x="9672" y="286562"/>
                      <a:pt x="28635" y="160512"/>
                    </a:cubicBezTo>
                    <a:cubicBezTo>
                      <a:pt x="36521" y="108082"/>
                      <a:pt x="42934" y="55447"/>
                      <a:pt x="49997" y="2915"/>
                    </a:cubicBezTo>
                    <a:cubicBezTo>
                      <a:pt x="757674" y="2915"/>
                      <a:pt x="1465317" y="2949"/>
                      <a:pt x="2172994" y="2572"/>
                    </a:cubicBezTo>
                    <a:cubicBezTo>
                      <a:pt x="2186573" y="2572"/>
                      <a:pt x="2189831" y="4835"/>
                      <a:pt x="2189831" y="19065"/>
                    </a:cubicBezTo>
                    <a:cubicBezTo>
                      <a:pt x="2189282" y="506223"/>
                      <a:pt x="2189385" y="993416"/>
                      <a:pt x="2189385" y="1480608"/>
                    </a:cubicBezTo>
                    <a:close/>
                  </a:path>
                </a:pathLst>
              </a:custGeom>
              <a:solidFill>
                <a:srgbClr val="6CB09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" name="任意多边形: 形状 12"/>
              <p:cNvSpPr/>
              <p:nvPr/>
            </p:nvSpPr>
            <p:spPr>
              <a:xfrm>
                <a:off x="10348024" y="1434572"/>
                <a:ext cx="476631" cy="425196"/>
              </a:xfrm>
              <a:custGeom>
                <a:avLst/>
                <a:gdLst>
                  <a:gd name="connsiteX0" fmla="*/ 207798 w 476631"/>
                  <a:gd name="connsiteY0" fmla="*/ 306238 h 425196"/>
                  <a:gd name="connsiteX1" fmla="*/ 173886 w 476631"/>
                  <a:gd name="connsiteY1" fmla="*/ 362370 h 425196"/>
                  <a:gd name="connsiteX2" fmla="*/ 130612 w 476631"/>
                  <a:gd name="connsiteY2" fmla="*/ 391722 h 425196"/>
                  <a:gd name="connsiteX3" fmla="*/ 88572 w 476631"/>
                  <a:gd name="connsiteY3" fmla="*/ 379584 h 425196"/>
                  <a:gd name="connsiteX4" fmla="*/ 84800 w 476631"/>
                  <a:gd name="connsiteY4" fmla="*/ 340939 h 425196"/>
                  <a:gd name="connsiteX5" fmla="*/ 105409 w 476631"/>
                  <a:gd name="connsiteY5" fmla="*/ 309667 h 425196"/>
                  <a:gd name="connsiteX6" fmla="*/ 139733 w 476631"/>
                  <a:gd name="connsiteY6" fmla="*/ 260255 h 425196"/>
                  <a:gd name="connsiteX7" fmla="*/ 62100 w 476631"/>
                  <a:gd name="connsiteY7" fmla="*/ 253054 h 425196"/>
                  <a:gd name="connsiteX8" fmla="*/ 22564 w 476631"/>
                  <a:gd name="connsiteY8" fmla="*/ 237383 h 425196"/>
                  <a:gd name="connsiteX9" fmla="*/ 3327 w 476631"/>
                  <a:gd name="connsiteY9" fmla="*/ 200316 h 425196"/>
                  <a:gd name="connsiteX10" fmla="*/ 37240 w 476631"/>
                  <a:gd name="connsiteY10" fmla="*/ 170758 h 425196"/>
                  <a:gd name="connsiteX11" fmla="*/ 126154 w 476631"/>
                  <a:gd name="connsiteY11" fmla="*/ 168392 h 425196"/>
                  <a:gd name="connsiteX12" fmla="*/ 143436 w 476631"/>
                  <a:gd name="connsiteY12" fmla="*/ 146652 h 425196"/>
                  <a:gd name="connsiteX13" fmla="*/ 129446 w 476631"/>
                  <a:gd name="connsiteY13" fmla="*/ 38398 h 425196"/>
                  <a:gd name="connsiteX14" fmla="*/ 152934 w 476631"/>
                  <a:gd name="connsiteY14" fmla="*/ 4383 h 425196"/>
                  <a:gd name="connsiteX15" fmla="*/ 188150 w 476631"/>
                  <a:gd name="connsiteY15" fmla="*/ 18202 h 425196"/>
                  <a:gd name="connsiteX16" fmla="*/ 217708 w 476631"/>
                  <a:gd name="connsiteY16" fmla="*/ 90416 h 425196"/>
                  <a:gd name="connsiteX17" fmla="*/ 229710 w 476631"/>
                  <a:gd name="connsiteY17" fmla="*/ 148195 h 425196"/>
                  <a:gd name="connsiteX18" fmla="*/ 242637 w 476631"/>
                  <a:gd name="connsiteY18" fmla="*/ 133073 h 425196"/>
                  <a:gd name="connsiteX19" fmla="*/ 297707 w 476631"/>
                  <a:gd name="connsiteY19" fmla="*/ 46353 h 425196"/>
                  <a:gd name="connsiteX20" fmla="*/ 336283 w 476631"/>
                  <a:gd name="connsiteY20" fmla="*/ 27288 h 425196"/>
                  <a:gd name="connsiteX21" fmla="*/ 360629 w 476631"/>
                  <a:gd name="connsiteY21" fmla="*/ 60241 h 425196"/>
                  <a:gd name="connsiteX22" fmla="*/ 327436 w 476631"/>
                  <a:gd name="connsiteY22" fmla="*/ 165717 h 425196"/>
                  <a:gd name="connsiteX23" fmla="*/ 314235 w 476631"/>
                  <a:gd name="connsiteY23" fmla="*/ 184817 h 425196"/>
                  <a:gd name="connsiteX24" fmla="*/ 384598 w 476631"/>
                  <a:gd name="connsiteY24" fmla="*/ 184405 h 425196"/>
                  <a:gd name="connsiteX25" fmla="*/ 450983 w 476631"/>
                  <a:gd name="connsiteY25" fmla="*/ 205185 h 425196"/>
                  <a:gd name="connsiteX26" fmla="*/ 465522 w 476631"/>
                  <a:gd name="connsiteY26" fmla="*/ 216946 h 425196"/>
                  <a:gd name="connsiteX27" fmla="*/ 454652 w 476631"/>
                  <a:gd name="connsiteY27" fmla="*/ 266632 h 425196"/>
                  <a:gd name="connsiteX28" fmla="*/ 326956 w 476631"/>
                  <a:gd name="connsiteY28" fmla="*/ 281857 h 425196"/>
                  <a:gd name="connsiteX29" fmla="*/ 291226 w 476631"/>
                  <a:gd name="connsiteY29" fmla="*/ 277262 h 425196"/>
                  <a:gd name="connsiteX30" fmla="*/ 317869 w 476631"/>
                  <a:gd name="connsiteY30" fmla="*/ 320331 h 425196"/>
                  <a:gd name="connsiteX31" fmla="*/ 340707 w 476631"/>
                  <a:gd name="connsiteY31" fmla="*/ 375400 h 425196"/>
                  <a:gd name="connsiteX32" fmla="*/ 324384 w 476631"/>
                  <a:gd name="connsiteY32" fmla="*/ 418674 h 425196"/>
                  <a:gd name="connsiteX33" fmla="*/ 276653 w 476631"/>
                  <a:gd name="connsiteY33" fmla="*/ 414594 h 425196"/>
                  <a:gd name="connsiteX34" fmla="*/ 247575 w 476631"/>
                  <a:gd name="connsiteY34" fmla="*/ 378932 h 425196"/>
                  <a:gd name="connsiteX35" fmla="*/ 207798 w 476631"/>
                  <a:gd name="connsiteY35" fmla="*/ 306238 h 425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76631" h="425195">
                    <a:moveTo>
                      <a:pt x="207798" y="306238"/>
                    </a:moveTo>
                    <a:cubicBezTo>
                      <a:pt x="196380" y="328080"/>
                      <a:pt x="187053" y="346391"/>
                      <a:pt x="173886" y="362370"/>
                    </a:cubicBezTo>
                    <a:cubicBezTo>
                      <a:pt x="162330" y="376429"/>
                      <a:pt x="148031" y="386545"/>
                      <a:pt x="130612" y="391722"/>
                    </a:cubicBezTo>
                    <a:cubicBezTo>
                      <a:pt x="114187" y="396626"/>
                      <a:pt x="99819" y="391791"/>
                      <a:pt x="88572" y="379584"/>
                    </a:cubicBezTo>
                    <a:cubicBezTo>
                      <a:pt x="78045" y="368131"/>
                      <a:pt x="79622" y="354346"/>
                      <a:pt x="84800" y="340939"/>
                    </a:cubicBezTo>
                    <a:cubicBezTo>
                      <a:pt x="89361" y="329075"/>
                      <a:pt x="96939" y="319062"/>
                      <a:pt x="105409" y="309667"/>
                    </a:cubicBezTo>
                    <a:cubicBezTo>
                      <a:pt x="118370" y="295333"/>
                      <a:pt x="129377" y="279628"/>
                      <a:pt x="139733" y="260255"/>
                    </a:cubicBezTo>
                    <a:cubicBezTo>
                      <a:pt x="112164" y="261215"/>
                      <a:pt x="86858" y="259672"/>
                      <a:pt x="62100" y="253054"/>
                    </a:cubicBezTo>
                    <a:cubicBezTo>
                      <a:pt x="48281" y="249385"/>
                      <a:pt x="34565" y="245613"/>
                      <a:pt x="22564" y="237383"/>
                    </a:cubicBezTo>
                    <a:cubicBezTo>
                      <a:pt x="9465" y="228434"/>
                      <a:pt x="-273" y="216843"/>
                      <a:pt x="3327" y="200316"/>
                    </a:cubicBezTo>
                    <a:cubicBezTo>
                      <a:pt x="7099" y="183034"/>
                      <a:pt x="20026" y="173638"/>
                      <a:pt x="37240" y="170758"/>
                    </a:cubicBezTo>
                    <a:cubicBezTo>
                      <a:pt x="66729" y="165820"/>
                      <a:pt x="96493" y="168529"/>
                      <a:pt x="126154" y="168392"/>
                    </a:cubicBezTo>
                    <a:cubicBezTo>
                      <a:pt x="149163" y="168289"/>
                      <a:pt x="149197" y="168632"/>
                      <a:pt x="143436" y="146652"/>
                    </a:cubicBezTo>
                    <a:cubicBezTo>
                      <a:pt x="134109" y="111162"/>
                      <a:pt x="128931" y="75191"/>
                      <a:pt x="129446" y="38398"/>
                    </a:cubicBezTo>
                    <a:cubicBezTo>
                      <a:pt x="129686" y="21322"/>
                      <a:pt x="137333" y="9903"/>
                      <a:pt x="152934" y="4383"/>
                    </a:cubicBezTo>
                    <a:cubicBezTo>
                      <a:pt x="168125" y="-967"/>
                      <a:pt x="178824" y="6097"/>
                      <a:pt x="188150" y="18202"/>
                    </a:cubicBezTo>
                    <a:cubicBezTo>
                      <a:pt x="204712" y="39701"/>
                      <a:pt x="211879" y="64733"/>
                      <a:pt x="217708" y="90416"/>
                    </a:cubicBezTo>
                    <a:cubicBezTo>
                      <a:pt x="221960" y="109310"/>
                      <a:pt x="225629" y="128341"/>
                      <a:pt x="229710" y="148195"/>
                    </a:cubicBezTo>
                    <a:cubicBezTo>
                      <a:pt x="237391" y="145452"/>
                      <a:pt x="239243" y="138354"/>
                      <a:pt x="242637" y="133073"/>
                    </a:cubicBezTo>
                    <a:cubicBezTo>
                      <a:pt x="261223" y="104304"/>
                      <a:pt x="279636" y="75432"/>
                      <a:pt x="297707" y="46353"/>
                    </a:cubicBezTo>
                    <a:cubicBezTo>
                      <a:pt x="306794" y="31746"/>
                      <a:pt x="319001" y="24031"/>
                      <a:pt x="336283" y="27288"/>
                    </a:cubicBezTo>
                    <a:cubicBezTo>
                      <a:pt x="354183" y="30649"/>
                      <a:pt x="359155" y="44536"/>
                      <a:pt x="360629" y="60241"/>
                    </a:cubicBezTo>
                    <a:cubicBezTo>
                      <a:pt x="364367" y="100017"/>
                      <a:pt x="348525" y="133725"/>
                      <a:pt x="327436" y="165717"/>
                    </a:cubicBezTo>
                    <a:cubicBezTo>
                      <a:pt x="323767" y="171306"/>
                      <a:pt x="319824" y="176690"/>
                      <a:pt x="314235" y="184817"/>
                    </a:cubicBezTo>
                    <a:cubicBezTo>
                      <a:pt x="339575" y="183273"/>
                      <a:pt x="362069" y="181731"/>
                      <a:pt x="384598" y="184405"/>
                    </a:cubicBezTo>
                    <a:cubicBezTo>
                      <a:pt x="408121" y="187183"/>
                      <a:pt x="430615" y="192840"/>
                      <a:pt x="450983" y="205185"/>
                    </a:cubicBezTo>
                    <a:cubicBezTo>
                      <a:pt x="456298" y="208408"/>
                      <a:pt x="461441" y="212351"/>
                      <a:pt x="465522" y="216946"/>
                    </a:cubicBezTo>
                    <a:cubicBezTo>
                      <a:pt x="482153" y="235771"/>
                      <a:pt x="477592" y="256757"/>
                      <a:pt x="454652" y="266632"/>
                    </a:cubicBezTo>
                    <a:cubicBezTo>
                      <a:pt x="413641" y="284326"/>
                      <a:pt x="370710" y="286658"/>
                      <a:pt x="326956" y="281857"/>
                    </a:cubicBezTo>
                    <a:cubicBezTo>
                      <a:pt x="315709" y="280623"/>
                      <a:pt x="304462" y="278977"/>
                      <a:pt x="291226" y="277262"/>
                    </a:cubicBezTo>
                    <a:cubicBezTo>
                      <a:pt x="300724" y="292590"/>
                      <a:pt x="309537" y="306340"/>
                      <a:pt x="317869" y="320331"/>
                    </a:cubicBezTo>
                    <a:cubicBezTo>
                      <a:pt x="328122" y="337544"/>
                      <a:pt x="336729" y="355547"/>
                      <a:pt x="340707" y="375400"/>
                    </a:cubicBezTo>
                    <a:cubicBezTo>
                      <a:pt x="344616" y="394946"/>
                      <a:pt x="339095" y="409519"/>
                      <a:pt x="324384" y="418674"/>
                    </a:cubicBezTo>
                    <a:cubicBezTo>
                      <a:pt x="309297" y="428070"/>
                      <a:pt x="292049" y="426733"/>
                      <a:pt x="276653" y="414594"/>
                    </a:cubicBezTo>
                    <a:cubicBezTo>
                      <a:pt x="264343" y="404890"/>
                      <a:pt x="255804" y="391997"/>
                      <a:pt x="247575" y="378932"/>
                    </a:cubicBezTo>
                    <a:cubicBezTo>
                      <a:pt x="233413" y="356369"/>
                      <a:pt x="220554" y="332984"/>
                      <a:pt x="207798" y="306238"/>
                    </a:cubicBezTo>
                    <a:close/>
                  </a:path>
                </a:pathLst>
              </a:custGeom>
              <a:solidFill>
                <a:srgbClr val="FFBD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4" name="任意多边形: 形状 13"/>
              <p:cNvSpPr/>
              <p:nvPr/>
            </p:nvSpPr>
            <p:spPr>
              <a:xfrm rot="2399323">
                <a:off x="11347858" y="1587954"/>
                <a:ext cx="278646" cy="248576"/>
              </a:xfrm>
              <a:custGeom>
                <a:avLst/>
                <a:gdLst>
                  <a:gd name="connsiteX0" fmla="*/ 207798 w 476631"/>
                  <a:gd name="connsiteY0" fmla="*/ 306238 h 425196"/>
                  <a:gd name="connsiteX1" fmla="*/ 173886 w 476631"/>
                  <a:gd name="connsiteY1" fmla="*/ 362370 h 425196"/>
                  <a:gd name="connsiteX2" fmla="*/ 130612 w 476631"/>
                  <a:gd name="connsiteY2" fmla="*/ 391722 h 425196"/>
                  <a:gd name="connsiteX3" fmla="*/ 88572 w 476631"/>
                  <a:gd name="connsiteY3" fmla="*/ 379584 h 425196"/>
                  <a:gd name="connsiteX4" fmla="*/ 84800 w 476631"/>
                  <a:gd name="connsiteY4" fmla="*/ 340939 h 425196"/>
                  <a:gd name="connsiteX5" fmla="*/ 105409 w 476631"/>
                  <a:gd name="connsiteY5" fmla="*/ 309667 h 425196"/>
                  <a:gd name="connsiteX6" fmla="*/ 139733 w 476631"/>
                  <a:gd name="connsiteY6" fmla="*/ 260255 h 425196"/>
                  <a:gd name="connsiteX7" fmla="*/ 62100 w 476631"/>
                  <a:gd name="connsiteY7" fmla="*/ 253054 h 425196"/>
                  <a:gd name="connsiteX8" fmla="*/ 22564 w 476631"/>
                  <a:gd name="connsiteY8" fmla="*/ 237383 h 425196"/>
                  <a:gd name="connsiteX9" fmla="*/ 3327 w 476631"/>
                  <a:gd name="connsiteY9" fmla="*/ 200316 h 425196"/>
                  <a:gd name="connsiteX10" fmla="*/ 37240 w 476631"/>
                  <a:gd name="connsiteY10" fmla="*/ 170758 h 425196"/>
                  <a:gd name="connsiteX11" fmla="*/ 126154 w 476631"/>
                  <a:gd name="connsiteY11" fmla="*/ 168392 h 425196"/>
                  <a:gd name="connsiteX12" fmla="*/ 143436 w 476631"/>
                  <a:gd name="connsiteY12" fmla="*/ 146652 h 425196"/>
                  <a:gd name="connsiteX13" fmla="*/ 129446 w 476631"/>
                  <a:gd name="connsiteY13" fmla="*/ 38398 h 425196"/>
                  <a:gd name="connsiteX14" fmla="*/ 152934 w 476631"/>
                  <a:gd name="connsiteY14" fmla="*/ 4383 h 425196"/>
                  <a:gd name="connsiteX15" fmla="*/ 188150 w 476631"/>
                  <a:gd name="connsiteY15" fmla="*/ 18202 h 425196"/>
                  <a:gd name="connsiteX16" fmla="*/ 217708 w 476631"/>
                  <a:gd name="connsiteY16" fmla="*/ 90416 h 425196"/>
                  <a:gd name="connsiteX17" fmla="*/ 229710 w 476631"/>
                  <a:gd name="connsiteY17" fmla="*/ 148195 h 425196"/>
                  <a:gd name="connsiteX18" fmla="*/ 242637 w 476631"/>
                  <a:gd name="connsiteY18" fmla="*/ 133073 h 425196"/>
                  <a:gd name="connsiteX19" fmla="*/ 297707 w 476631"/>
                  <a:gd name="connsiteY19" fmla="*/ 46353 h 425196"/>
                  <a:gd name="connsiteX20" fmla="*/ 336283 w 476631"/>
                  <a:gd name="connsiteY20" fmla="*/ 27288 h 425196"/>
                  <a:gd name="connsiteX21" fmla="*/ 360629 w 476631"/>
                  <a:gd name="connsiteY21" fmla="*/ 60241 h 425196"/>
                  <a:gd name="connsiteX22" fmla="*/ 327436 w 476631"/>
                  <a:gd name="connsiteY22" fmla="*/ 165717 h 425196"/>
                  <a:gd name="connsiteX23" fmla="*/ 314235 w 476631"/>
                  <a:gd name="connsiteY23" fmla="*/ 184817 h 425196"/>
                  <a:gd name="connsiteX24" fmla="*/ 384598 w 476631"/>
                  <a:gd name="connsiteY24" fmla="*/ 184405 h 425196"/>
                  <a:gd name="connsiteX25" fmla="*/ 450983 w 476631"/>
                  <a:gd name="connsiteY25" fmla="*/ 205185 h 425196"/>
                  <a:gd name="connsiteX26" fmla="*/ 465522 w 476631"/>
                  <a:gd name="connsiteY26" fmla="*/ 216946 h 425196"/>
                  <a:gd name="connsiteX27" fmla="*/ 454652 w 476631"/>
                  <a:gd name="connsiteY27" fmla="*/ 266632 h 425196"/>
                  <a:gd name="connsiteX28" fmla="*/ 326956 w 476631"/>
                  <a:gd name="connsiteY28" fmla="*/ 281857 h 425196"/>
                  <a:gd name="connsiteX29" fmla="*/ 291226 w 476631"/>
                  <a:gd name="connsiteY29" fmla="*/ 277262 h 425196"/>
                  <a:gd name="connsiteX30" fmla="*/ 317869 w 476631"/>
                  <a:gd name="connsiteY30" fmla="*/ 320331 h 425196"/>
                  <a:gd name="connsiteX31" fmla="*/ 340707 w 476631"/>
                  <a:gd name="connsiteY31" fmla="*/ 375400 h 425196"/>
                  <a:gd name="connsiteX32" fmla="*/ 324384 w 476631"/>
                  <a:gd name="connsiteY32" fmla="*/ 418674 h 425196"/>
                  <a:gd name="connsiteX33" fmla="*/ 276653 w 476631"/>
                  <a:gd name="connsiteY33" fmla="*/ 414594 h 425196"/>
                  <a:gd name="connsiteX34" fmla="*/ 247575 w 476631"/>
                  <a:gd name="connsiteY34" fmla="*/ 378932 h 425196"/>
                  <a:gd name="connsiteX35" fmla="*/ 207798 w 476631"/>
                  <a:gd name="connsiteY35" fmla="*/ 306238 h 425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76631" h="425195">
                    <a:moveTo>
                      <a:pt x="207798" y="306238"/>
                    </a:moveTo>
                    <a:cubicBezTo>
                      <a:pt x="196380" y="328080"/>
                      <a:pt x="187053" y="346391"/>
                      <a:pt x="173886" y="362370"/>
                    </a:cubicBezTo>
                    <a:cubicBezTo>
                      <a:pt x="162330" y="376429"/>
                      <a:pt x="148031" y="386545"/>
                      <a:pt x="130612" y="391722"/>
                    </a:cubicBezTo>
                    <a:cubicBezTo>
                      <a:pt x="114187" y="396626"/>
                      <a:pt x="99819" y="391791"/>
                      <a:pt x="88572" y="379584"/>
                    </a:cubicBezTo>
                    <a:cubicBezTo>
                      <a:pt x="78045" y="368131"/>
                      <a:pt x="79622" y="354346"/>
                      <a:pt x="84800" y="340939"/>
                    </a:cubicBezTo>
                    <a:cubicBezTo>
                      <a:pt x="89361" y="329075"/>
                      <a:pt x="96939" y="319062"/>
                      <a:pt x="105409" y="309667"/>
                    </a:cubicBezTo>
                    <a:cubicBezTo>
                      <a:pt x="118370" y="295333"/>
                      <a:pt x="129377" y="279628"/>
                      <a:pt x="139733" y="260255"/>
                    </a:cubicBezTo>
                    <a:cubicBezTo>
                      <a:pt x="112164" y="261215"/>
                      <a:pt x="86858" y="259672"/>
                      <a:pt x="62100" y="253054"/>
                    </a:cubicBezTo>
                    <a:cubicBezTo>
                      <a:pt x="48281" y="249385"/>
                      <a:pt x="34565" y="245613"/>
                      <a:pt x="22564" y="237383"/>
                    </a:cubicBezTo>
                    <a:cubicBezTo>
                      <a:pt x="9465" y="228434"/>
                      <a:pt x="-273" y="216843"/>
                      <a:pt x="3327" y="200316"/>
                    </a:cubicBezTo>
                    <a:cubicBezTo>
                      <a:pt x="7099" y="183034"/>
                      <a:pt x="20026" y="173638"/>
                      <a:pt x="37240" y="170758"/>
                    </a:cubicBezTo>
                    <a:cubicBezTo>
                      <a:pt x="66729" y="165820"/>
                      <a:pt x="96493" y="168529"/>
                      <a:pt x="126154" y="168392"/>
                    </a:cubicBezTo>
                    <a:cubicBezTo>
                      <a:pt x="149163" y="168289"/>
                      <a:pt x="149197" y="168632"/>
                      <a:pt x="143436" y="146652"/>
                    </a:cubicBezTo>
                    <a:cubicBezTo>
                      <a:pt x="134109" y="111162"/>
                      <a:pt x="128931" y="75191"/>
                      <a:pt x="129446" y="38398"/>
                    </a:cubicBezTo>
                    <a:cubicBezTo>
                      <a:pt x="129686" y="21322"/>
                      <a:pt x="137333" y="9903"/>
                      <a:pt x="152934" y="4383"/>
                    </a:cubicBezTo>
                    <a:cubicBezTo>
                      <a:pt x="168125" y="-967"/>
                      <a:pt x="178824" y="6097"/>
                      <a:pt x="188150" y="18202"/>
                    </a:cubicBezTo>
                    <a:cubicBezTo>
                      <a:pt x="204712" y="39701"/>
                      <a:pt x="211879" y="64733"/>
                      <a:pt x="217708" y="90416"/>
                    </a:cubicBezTo>
                    <a:cubicBezTo>
                      <a:pt x="221960" y="109310"/>
                      <a:pt x="225629" y="128341"/>
                      <a:pt x="229710" y="148195"/>
                    </a:cubicBezTo>
                    <a:cubicBezTo>
                      <a:pt x="237391" y="145452"/>
                      <a:pt x="239243" y="138354"/>
                      <a:pt x="242637" y="133073"/>
                    </a:cubicBezTo>
                    <a:cubicBezTo>
                      <a:pt x="261223" y="104304"/>
                      <a:pt x="279636" y="75432"/>
                      <a:pt x="297707" y="46353"/>
                    </a:cubicBezTo>
                    <a:cubicBezTo>
                      <a:pt x="306794" y="31746"/>
                      <a:pt x="319001" y="24031"/>
                      <a:pt x="336283" y="27288"/>
                    </a:cubicBezTo>
                    <a:cubicBezTo>
                      <a:pt x="354183" y="30649"/>
                      <a:pt x="359155" y="44536"/>
                      <a:pt x="360629" y="60241"/>
                    </a:cubicBezTo>
                    <a:cubicBezTo>
                      <a:pt x="364367" y="100017"/>
                      <a:pt x="348525" y="133725"/>
                      <a:pt x="327436" y="165717"/>
                    </a:cubicBezTo>
                    <a:cubicBezTo>
                      <a:pt x="323767" y="171306"/>
                      <a:pt x="319824" y="176690"/>
                      <a:pt x="314235" y="184817"/>
                    </a:cubicBezTo>
                    <a:cubicBezTo>
                      <a:pt x="339575" y="183273"/>
                      <a:pt x="362069" y="181731"/>
                      <a:pt x="384598" y="184405"/>
                    </a:cubicBezTo>
                    <a:cubicBezTo>
                      <a:pt x="408121" y="187183"/>
                      <a:pt x="430615" y="192840"/>
                      <a:pt x="450983" y="205185"/>
                    </a:cubicBezTo>
                    <a:cubicBezTo>
                      <a:pt x="456298" y="208408"/>
                      <a:pt x="461441" y="212351"/>
                      <a:pt x="465522" y="216946"/>
                    </a:cubicBezTo>
                    <a:cubicBezTo>
                      <a:pt x="482153" y="235771"/>
                      <a:pt x="477592" y="256757"/>
                      <a:pt x="454652" y="266632"/>
                    </a:cubicBezTo>
                    <a:cubicBezTo>
                      <a:pt x="413641" y="284326"/>
                      <a:pt x="370710" y="286658"/>
                      <a:pt x="326956" y="281857"/>
                    </a:cubicBezTo>
                    <a:cubicBezTo>
                      <a:pt x="315709" y="280623"/>
                      <a:pt x="304462" y="278977"/>
                      <a:pt x="291226" y="277262"/>
                    </a:cubicBezTo>
                    <a:cubicBezTo>
                      <a:pt x="300724" y="292590"/>
                      <a:pt x="309537" y="306340"/>
                      <a:pt x="317869" y="320331"/>
                    </a:cubicBezTo>
                    <a:cubicBezTo>
                      <a:pt x="328122" y="337544"/>
                      <a:pt x="336729" y="355547"/>
                      <a:pt x="340707" y="375400"/>
                    </a:cubicBezTo>
                    <a:cubicBezTo>
                      <a:pt x="344616" y="394946"/>
                      <a:pt x="339095" y="409519"/>
                      <a:pt x="324384" y="418674"/>
                    </a:cubicBezTo>
                    <a:cubicBezTo>
                      <a:pt x="309297" y="428070"/>
                      <a:pt x="292049" y="426733"/>
                      <a:pt x="276653" y="414594"/>
                    </a:cubicBezTo>
                    <a:cubicBezTo>
                      <a:pt x="264343" y="404890"/>
                      <a:pt x="255804" y="391997"/>
                      <a:pt x="247575" y="378932"/>
                    </a:cubicBezTo>
                    <a:cubicBezTo>
                      <a:pt x="233413" y="356369"/>
                      <a:pt x="220554" y="332984"/>
                      <a:pt x="207798" y="306238"/>
                    </a:cubicBezTo>
                    <a:close/>
                  </a:path>
                </a:pathLst>
              </a:custGeom>
              <a:solidFill>
                <a:srgbClr val="FFBD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76" name="组合 75"/>
          <p:cNvGrpSpPr/>
          <p:nvPr userDrawn="1"/>
        </p:nvGrpSpPr>
        <p:grpSpPr>
          <a:xfrm>
            <a:off x="456934" y="570448"/>
            <a:ext cx="972384" cy="760305"/>
            <a:chOff x="7262264" y="908630"/>
            <a:chExt cx="972384" cy="760305"/>
          </a:xfrm>
          <a:solidFill>
            <a:srgbClr val="6CB09C"/>
          </a:solidFill>
        </p:grpSpPr>
        <p:grpSp>
          <p:nvGrpSpPr>
            <p:cNvPr id="77" name="组合 76"/>
            <p:cNvGrpSpPr/>
            <p:nvPr/>
          </p:nvGrpSpPr>
          <p:grpSpPr>
            <a:xfrm>
              <a:off x="7262264" y="908630"/>
              <a:ext cx="688547" cy="715659"/>
              <a:chOff x="750286" y="1050073"/>
              <a:chExt cx="891032" cy="926117"/>
            </a:xfrm>
            <a:grpFill/>
          </p:grpSpPr>
          <p:sp>
            <p:nvSpPr>
              <p:cNvPr id="82" name="任意多边形: 形状 81"/>
              <p:cNvSpPr/>
              <p:nvPr/>
            </p:nvSpPr>
            <p:spPr>
              <a:xfrm>
                <a:off x="1525301" y="1050073"/>
                <a:ext cx="116017" cy="116017"/>
              </a:xfrm>
              <a:custGeom>
                <a:avLst/>
                <a:gdLst>
                  <a:gd name="connsiteX0" fmla="*/ 106349 w 116016"/>
                  <a:gd name="connsiteY0" fmla="*/ 58008 h 116016"/>
                  <a:gd name="connsiteX1" fmla="*/ 58008 w 116016"/>
                  <a:gd name="connsiteY1" fmla="*/ 106349 h 116016"/>
                  <a:gd name="connsiteX2" fmla="*/ 9668 w 116016"/>
                  <a:gd name="connsiteY2" fmla="*/ 58008 h 116016"/>
                  <a:gd name="connsiteX3" fmla="*/ 58008 w 116016"/>
                  <a:gd name="connsiteY3" fmla="*/ 9668 h 116016"/>
                  <a:gd name="connsiteX4" fmla="*/ 106349 w 116016"/>
                  <a:gd name="connsiteY4" fmla="*/ 58008 h 116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016" h="116016">
                    <a:moveTo>
                      <a:pt x="106349" y="58008"/>
                    </a:moveTo>
                    <a:cubicBezTo>
                      <a:pt x="106349" y="84692"/>
                      <a:pt x="84692" y="106349"/>
                      <a:pt x="58008" y="106349"/>
                    </a:cubicBezTo>
                    <a:cubicBezTo>
                      <a:pt x="31324" y="106349"/>
                      <a:pt x="9668" y="84692"/>
                      <a:pt x="9668" y="58008"/>
                    </a:cubicBezTo>
                    <a:cubicBezTo>
                      <a:pt x="9668" y="31325"/>
                      <a:pt x="31324" y="9668"/>
                      <a:pt x="58008" y="9668"/>
                    </a:cubicBezTo>
                    <a:cubicBezTo>
                      <a:pt x="84821" y="9797"/>
                      <a:pt x="106349" y="31325"/>
                      <a:pt x="106349" y="5800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3" name="任意多边形: 形状 82"/>
              <p:cNvSpPr/>
              <p:nvPr/>
            </p:nvSpPr>
            <p:spPr>
              <a:xfrm>
                <a:off x="750286" y="1399394"/>
                <a:ext cx="103126" cy="103126"/>
              </a:xfrm>
              <a:custGeom>
                <a:avLst/>
                <a:gdLst>
                  <a:gd name="connsiteX0" fmla="*/ 101450 w 103126"/>
                  <a:gd name="connsiteY0" fmla="*/ 55559 h 103126"/>
                  <a:gd name="connsiteX1" fmla="*/ 55559 w 103126"/>
                  <a:gd name="connsiteY1" fmla="*/ 101450 h 103126"/>
                  <a:gd name="connsiteX2" fmla="*/ 9668 w 103126"/>
                  <a:gd name="connsiteY2" fmla="*/ 55559 h 103126"/>
                  <a:gd name="connsiteX3" fmla="*/ 55559 w 103126"/>
                  <a:gd name="connsiteY3" fmla="*/ 9668 h 103126"/>
                  <a:gd name="connsiteX4" fmla="*/ 101450 w 103126"/>
                  <a:gd name="connsiteY4" fmla="*/ 55559 h 103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3126" h="103126">
                    <a:moveTo>
                      <a:pt x="101450" y="55559"/>
                    </a:moveTo>
                    <a:cubicBezTo>
                      <a:pt x="101450" y="80954"/>
                      <a:pt x="80825" y="101450"/>
                      <a:pt x="55559" y="101450"/>
                    </a:cubicBezTo>
                    <a:cubicBezTo>
                      <a:pt x="30164" y="101450"/>
                      <a:pt x="9668" y="80825"/>
                      <a:pt x="9668" y="55559"/>
                    </a:cubicBezTo>
                    <a:cubicBezTo>
                      <a:pt x="9668" y="30164"/>
                      <a:pt x="30293" y="9668"/>
                      <a:pt x="55559" y="9668"/>
                    </a:cubicBezTo>
                    <a:cubicBezTo>
                      <a:pt x="80954" y="9668"/>
                      <a:pt x="101450" y="30164"/>
                      <a:pt x="101450" y="5555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4" name="任意多边形: 形状 83"/>
              <p:cNvSpPr/>
              <p:nvPr/>
            </p:nvSpPr>
            <p:spPr>
              <a:xfrm>
                <a:off x="1182590" y="1350548"/>
                <a:ext cx="77346" cy="77346"/>
              </a:xfrm>
              <a:custGeom>
                <a:avLst/>
                <a:gdLst>
                  <a:gd name="connsiteX0" fmla="*/ 75153 w 77344"/>
                  <a:gd name="connsiteY0" fmla="*/ 42411 h 77344"/>
                  <a:gd name="connsiteX1" fmla="*/ 42411 w 77344"/>
                  <a:gd name="connsiteY1" fmla="*/ 75153 h 77344"/>
                  <a:gd name="connsiteX2" fmla="*/ 9668 w 77344"/>
                  <a:gd name="connsiteY2" fmla="*/ 42411 h 77344"/>
                  <a:gd name="connsiteX3" fmla="*/ 42411 w 77344"/>
                  <a:gd name="connsiteY3" fmla="*/ 9668 h 77344"/>
                  <a:gd name="connsiteX4" fmla="*/ 75153 w 77344"/>
                  <a:gd name="connsiteY4" fmla="*/ 42411 h 77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344" h="77344">
                    <a:moveTo>
                      <a:pt x="75153" y="42411"/>
                    </a:moveTo>
                    <a:cubicBezTo>
                      <a:pt x="75153" y="60494"/>
                      <a:pt x="60494" y="75153"/>
                      <a:pt x="42411" y="75153"/>
                    </a:cubicBezTo>
                    <a:cubicBezTo>
                      <a:pt x="24327" y="75153"/>
                      <a:pt x="9668" y="60494"/>
                      <a:pt x="9668" y="42411"/>
                    </a:cubicBezTo>
                    <a:cubicBezTo>
                      <a:pt x="9668" y="24327"/>
                      <a:pt x="24327" y="9668"/>
                      <a:pt x="42411" y="9668"/>
                    </a:cubicBezTo>
                    <a:cubicBezTo>
                      <a:pt x="60494" y="9668"/>
                      <a:pt x="75153" y="24327"/>
                      <a:pt x="75153" y="4241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5" name="任意多边形: 形状 84"/>
              <p:cNvSpPr/>
              <p:nvPr/>
            </p:nvSpPr>
            <p:spPr>
              <a:xfrm>
                <a:off x="968703" y="1873064"/>
                <a:ext cx="103126" cy="103126"/>
              </a:xfrm>
              <a:custGeom>
                <a:avLst/>
                <a:gdLst>
                  <a:gd name="connsiteX0" fmla="*/ 94231 w 103126"/>
                  <a:gd name="connsiteY0" fmla="*/ 51950 h 103126"/>
                  <a:gd name="connsiteX1" fmla="*/ 51950 w 103126"/>
                  <a:gd name="connsiteY1" fmla="*/ 94232 h 103126"/>
                  <a:gd name="connsiteX2" fmla="*/ 9668 w 103126"/>
                  <a:gd name="connsiteY2" fmla="*/ 51950 h 103126"/>
                  <a:gd name="connsiteX3" fmla="*/ 51950 w 103126"/>
                  <a:gd name="connsiteY3" fmla="*/ 9668 h 103126"/>
                  <a:gd name="connsiteX4" fmla="*/ 94231 w 103126"/>
                  <a:gd name="connsiteY4" fmla="*/ 51950 h 103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3126" h="103126">
                    <a:moveTo>
                      <a:pt x="94231" y="51950"/>
                    </a:moveTo>
                    <a:cubicBezTo>
                      <a:pt x="94231" y="75302"/>
                      <a:pt x="75301" y="94232"/>
                      <a:pt x="51950" y="94232"/>
                    </a:cubicBezTo>
                    <a:cubicBezTo>
                      <a:pt x="28598" y="94232"/>
                      <a:pt x="9668" y="75302"/>
                      <a:pt x="9668" y="51950"/>
                    </a:cubicBezTo>
                    <a:cubicBezTo>
                      <a:pt x="9668" y="28599"/>
                      <a:pt x="28598" y="9668"/>
                      <a:pt x="51950" y="9668"/>
                    </a:cubicBezTo>
                    <a:cubicBezTo>
                      <a:pt x="75301" y="9668"/>
                      <a:pt x="94231" y="28599"/>
                      <a:pt x="94231" y="519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78" name="组合 77"/>
            <p:cNvGrpSpPr/>
            <p:nvPr/>
          </p:nvGrpSpPr>
          <p:grpSpPr>
            <a:xfrm>
              <a:off x="7912373" y="1117906"/>
              <a:ext cx="322275" cy="551029"/>
              <a:chOff x="6953747" y="3805870"/>
              <a:chExt cx="384716" cy="657791"/>
            </a:xfrm>
            <a:grpFill/>
          </p:grpSpPr>
          <p:sp>
            <p:nvSpPr>
              <p:cNvPr id="79" name="任意多边形: 形状 78"/>
              <p:cNvSpPr/>
              <p:nvPr/>
            </p:nvSpPr>
            <p:spPr>
              <a:xfrm flipH="1" flipV="1">
                <a:off x="6953747" y="4368041"/>
                <a:ext cx="95620" cy="95620"/>
              </a:xfrm>
              <a:custGeom>
                <a:avLst/>
                <a:gdLst>
                  <a:gd name="connsiteX0" fmla="*/ 106349 w 116016"/>
                  <a:gd name="connsiteY0" fmla="*/ 58008 h 116016"/>
                  <a:gd name="connsiteX1" fmla="*/ 58008 w 116016"/>
                  <a:gd name="connsiteY1" fmla="*/ 106349 h 116016"/>
                  <a:gd name="connsiteX2" fmla="*/ 9668 w 116016"/>
                  <a:gd name="connsiteY2" fmla="*/ 58008 h 116016"/>
                  <a:gd name="connsiteX3" fmla="*/ 58008 w 116016"/>
                  <a:gd name="connsiteY3" fmla="*/ 9668 h 116016"/>
                  <a:gd name="connsiteX4" fmla="*/ 106349 w 116016"/>
                  <a:gd name="connsiteY4" fmla="*/ 58008 h 116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016" h="116016">
                    <a:moveTo>
                      <a:pt x="106349" y="58008"/>
                    </a:moveTo>
                    <a:cubicBezTo>
                      <a:pt x="106349" y="84692"/>
                      <a:pt x="84692" y="106349"/>
                      <a:pt x="58008" y="106349"/>
                    </a:cubicBezTo>
                    <a:cubicBezTo>
                      <a:pt x="31324" y="106349"/>
                      <a:pt x="9668" y="84692"/>
                      <a:pt x="9668" y="58008"/>
                    </a:cubicBezTo>
                    <a:cubicBezTo>
                      <a:pt x="9668" y="31325"/>
                      <a:pt x="31324" y="9668"/>
                      <a:pt x="58008" y="9668"/>
                    </a:cubicBezTo>
                    <a:cubicBezTo>
                      <a:pt x="84821" y="9797"/>
                      <a:pt x="106349" y="31325"/>
                      <a:pt x="106349" y="5800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0" name="任意多边形: 形状 79"/>
              <p:cNvSpPr/>
              <p:nvPr/>
            </p:nvSpPr>
            <p:spPr>
              <a:xfrm flipH="1" flipV="1">
                <a:off x="7228501" y="4180716"/>
                <a:ext cx="63747" cy="63747"/>
              </a:xfrm>
              <a:custGeom>
                <a:avLst/>
                <a:gdLst>
                  <a:gd name="connsiteX0" fmla="*/ 75153 w 77344"/>
                  <a:gd name="connsiteY0" fmla="*/ 42411 h 77344"/>
                  <a:gd name="connsiteX1" fmla="*/ 42411 w 77344"/>
                  <a:gd name="connsiteY1" fmla="*/ 75153 h 77344"/>
                  <a:gd name="connsiteX2" fmla="*/ 9668 w 77344"/>
                  <a:gd name="connsiteY2" fmla="*/ 42411 h 77344"/>
                  <a:gd name="connsiteX3" fmla="*/ 42411 w 77344"/>
                  <a:gd name="connsiteY3" fmla="*/ 9668 h 77344"/>
                  <a:gd name="connsiteX4" fmla="*/ 75153 w 77344"/>
                  <a:gd name="connsiteY4" fmla="*/ 42411 h 77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344" h="77344">
                    <a:moveTo>
                      <a:pt x="75153" y="42411"/>
                    </a:moveTo>
                    <a:cubicBezTo>
                      <a:pt x="75153" y="60494"/>
                      <a:pt x="60494" y="75153"/>
                      <a:pt x="42411" y="75153"/>
                    </a:cubicBezTo>
                    <a:cubicBezTo>
                      <a:pt x="24327" y="75153"/>
                      <a:pt x="9668" y="60494"/>
                      <a:pt x="9668" y="42411"/>
                    </a:cubicBezTo>
                    <a:cubicBezTo>
                      <a:pt x="9668" y="24327"/>
                      <a:pt x="24327" y="9668"/>
                      <a:pt x="42411" y="9668"/>
                    </a:cubicBezTo>
                    <a:cubicBezTo>
                      <a:pt x="60494" y="9668"/>
                      <a:pt x="75153" y="24327"/>
                      <a:pt x="75153" y="4241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1" name="任意多边形: 形状 80"/>
              <p:cNvSpPr/>
              <p:nvPr/>
            </p:nvSpPr>
            <p:spPr>
              <a:xfrm>
                <a:off x="7248228" y="3805870"/>
                <a:ext cx="90235" cy="90235"/>
              </a:xfrm>
              <a:custGeom>
                <a:avLst/>
                <a:gdLst>
                  <a:gd name="connsiteX0" fmla="*/ 88302 w 90235"/>
                  <a:gd name="connsiteY0" fmla="*/ 48985 h 90235"/>
                  <a:gd name="connsiteX1" fmla="*/ 48985 w 90235"/>
                  <a:gd name="connsiteY1" fmla="*/ 88302 h 90235"/>
                  <a:gd name="connsiteX2" fmla="*/ 9668 w 90235"/>
                  <a:gd name="connsiteY2" fmla="*/ 48985 h 90235"/>
                  <a:gd name="connsiteX3" fmla="*/ 48985 w 90235"/>
                  <a:gd name="connsiteY3" fmla="*/ 9668 h 90235"/>
                  <a:gd name="connsiteX4" fmla="*/ 88302 w 90235"/>
                  <a:gd name="connsiteY4" fmla="*/ 48985 h 90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235" h="90235">
                    <a:moveTo>
                      <a:pt x="88302" y="48985"/>
                    </a:moveTo>
                    <a:cubicBezTo>
                      <a:pt x="88302" y="70699"/>
                      <a:pt x="70699" y="88302"/>
                      <a:pt x="48985" y="88302"/>
                    </a:cubicBezTo>
                    <a:cubicBezTo>
                      <a:pt x="27271" y="88302"/>
                      <a:pt x="9668" y="70699"/>
                      <a:pt x="9668" y="48985"/>
                    </a:cubicBezTo>
                    <a:cubicBezTo>
                      <a:pt x="9668" y="27271"/>
                      <a:pt x="27271" y="9668"/>
                      <a:pt x="48985" y="9668"/>
                    </a:cubicBezTo>
                    <a:cubicBezTo>
                      <a:pt x="70699" y="9668"/>
                      <a:pt x="88302" y="27271"/>
                      <a:pt x="88302" y="4898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86" name="组合 85"/>
          <p:cNvGrpSpPr/>
          <p:nvPr userDrawn="1"/>
        </p:nvGrpSpPr>
        <p:grpSpPr>
          <a:xfrm flipH="1" flipV="1">
            <a:off x="10773515" y="5643642"/>
            <a:ext cx="972384" cy="760305"/>
            <a:chOff x="7262264" y="908630"/>
            <a:chExt cx="972384" cy="760305"/>
          </a:xfrm>
          <a:solidFill>
            <a:srgbClr val="6CB09C"/>
          </a:solidFill>
        </p:grpSpPr>
        <p:grpSp>
          <p:nvGrpSpPr>
            <p:cNvPr id="87" name="组合 86"/>
            <p:cNvGrpSpPr/>
            <p:nvPr/>
          </p:nvGrpSpPr>
          <p:grpSpPr>
            <a:xfrm>
              <a:off x="7262264" y="908630"/>
              <a:ext cx="688547" cy="715659"/>
              <a:chOff x="750286" y="1050073"/>
              <a:chExt cx="891032" cy="926117"/>
            </a:xfrm>
            <a:grpFill/>
          </p:grpSpPr>
          <p:sp>
            <p:nvSpPr>
              <p:cNvPr id="92" name="任意多边形: 形状 91"/>
              <p:cNvSpPr/>
              <p:nvPr/>
            </p:nvSpPr>
            <p:spPr>
              <a:xfrm>
                <a:off x="1525301" y="1050073"/>
                <a:ext cx="116017" cy="116017"/>
              </a:xfrm>
              <a:custGeom>
                <a:avLst/>
                <a:gdLst>
                  <a:gd name="connsiteX0" fmla="*/ 106349 w 116016"/>
                  <a:gd name="connsiteY0" fmla="*/ 58008 h 116016"/>
                  <a:gd name="connsiteX1" fmla="*/ 58008 w 116016"/>
                  <a:gd name="connsiteY1" fmla="*/ 106349 h 116016"/>
                  <a:gd name="connsiteX2" fmla="*/ 9668 w 116016"/>
                  <a:gd name="connsiteY2" fmla="*/ 58008 h 116016"/>
                  <a:gd name="connsiteX3" fmla="*/ 58008 w 116016"/>
                  <a:gd name="connsiteY3" fmla="*/ 9668 h 116016"/>
                  <a:gd name="connsiteX4" fmla="*/ 106349 w 116016"/>
                  <a:gd name="connsiteY4" fmla="*/ 58008 h 116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016" h="116016">
                    <a:moveTo>
                      <a:pt x="106349" y="58008"/>
                    </a:moveTo>
                    <a:cubicBezTo>
                      <a:pt x="106349" y="84692"/>
                      <a:pt x="84692" y="106349"/>
                      <a:pt x="58008" y="106349"/>
                    </a:cubicBezTo>
                    <a:cubicBezTo>
                      <a:pt x="31324" y="106349"/>
                      <a:pt x="9668" y="84692"/>
                      <a:pt x="9668" y="58008"/>
                    </a:cubicBezTo>
                    <a:cubicBezTo>
                      <a:pt x="9668" y="31325"/>
                      <a:pt x="31324" y="9668"/>
                      <a:pt x="58008" y="9668"/>
                    </a:cubicBezTo>
                    <a:cubicBezTo>
                      <a:pt x="84821" y="9797"/>
                      <a:pt x="106349" y="31325"/>
                      <a:pt x="106349" y="5800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3" name="任意多边形: 形状 92"/>
              <p:cNvSpPr/>
              <p:nvPr/>
            </p:nvSpPr>
            <p:spPr>
              <a:xfrm>
                <a:off x="750286" y="1399394"/>
                <a:ext cx="103126" cy="103126"/>
              </a:xfrm>
              <a:custGeom>
                <a:avLst/>
                <a:gdLst>
                  <a:gd name="connsiteX0" fmla="*/ 101450 w 103126"/>
                  <a:gd name="connsiteY0" fmla="*/ 55559 h 103126"/>
                  <a:gd name="connsiteX1" fmla="*/ 55559 w 103126"/>
                  <a:gd name="connsiteY1" fmla="*/ 101450 h 103126"/>
                  <a:gd name="connsiteX2" fmla="*/ 9668 w 103126"/>
                  <a:gd name="connsiteY2" fmla="*/ 55559 h 103126"/>
                  <a:gd name="connsiteX3" fmla="*/ 55559 w 103126"/>
                  <a:gd name="connsiteY3" fmla="*/ 9668 h 103126"/>
                  <a:gd name="connsiteX4" fmla="*/ 101450 w 103126"/>
                  <a:gd name="connsiteY4" fmla="*/ 55559 h 103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3126" h="103126">
                    <a:moveTo>
                      <a:pt x="101450" y="55559"/>
                    </a:moveTo>
                    <a:cubicBezTo>
                      <a:pt x="101450" y="80954"/>
                      <a:pt x="80825" y="101450"/>
                      <a:pt x="55559" y="101450"/>
                    </a:cubicBezTo>
                    <a:cubicBezTo>
                      <a:pt x="30164" y="101450"/>
                      <a:pt x="9668" y="80825"/>
                      <a:pt x="9668" y="55559"/>
                    </a:cubicBezTo>
                    <a:cubicBezTo>
                      <a:pt x="9668" y="30164"/>
                      <a:pt x="30293" y="9668"/>
                      <a:pt x="55559" y="9668"/>
                    </a:cubicBezTo>
                    <a:cubicBezTo>
                      <a:pt x="80954" y="9668"/>
                      <a:pt x="101450" y="30164"/>
                      <a:pt x="101450" y="5555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4" name="任意多边形: 形状 93"/>
              <p:cNvSpPr/>
              <p:nvPr/>
            </p:nvSpPr>
            <p:spPr>
              <a:xfrm>
                <a:off x="1182590" y="1350548"/>
                <a:ext cx="77346" cy="77346"/>
              </a:xfrm>
              <a:custGeom>
                <a:avLst/>
                <a:gdLst>
                  <a:gd name="connsiteX0" fmla="*/ 75153 w 77344"/>
                  <a:gd name="connsiteY0" fmla="*/ 42411 h 77344"/>
                  <a:gd name="connsiteX1" fmla="*/ 42411 w 77344"/>
                  <a:gd name="connsiteY1" fmla="*/ 75153 h 77344"/>
                  <a:gd name="connsiteX2" fmla="*/ 9668 w 77344"/>
                  <a:gd name="connsiteY2" fmla="*/ 42411 h 77344"/>
                  <a:gd name="connsiteX3" fmla="*/ 42411 w 77344"/>
                  <a:gd name="connsiteY3" fmla="*/ 9668 h 77344"/>
                  <a:gd name="connsiteX4" fmla="*/ 75153 w 77344"/>
                  <a:gd name="connsiteY4" fmla="*/ 42411 h 77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344" h="77344">
                    <a:moveTo>
                      <a:pt x="75153" y="42411"/>
                    </a:moveTo>
                    <a:cubicBezTo>
                      <a:pt x="75153" y="60494"/>
                      <a:pt x="60494" y="75153"/>
                      <a:pt x="42411" y="75153"/>
                    </a:cubicBezTo>
                    <a:cubicBezTo>
                      <a:pt x="24327" y="75153"/>
                      <a:pt x="9668" y="60494"/>
                      <a:pt x="9668" y="42411"/>
                    </a:cubicBezTo>
                    <a:cubicBezTo>
                      <a:pt x="9668" y="24327"/>
                      <a:pt x="24327" y="9668"/>
                      <a:pt x="42411" y="9668"/>
                    </a:cubicBezTo>
                    <a:cubicBezTo>
                      <a:pt x="60494" y="9668"/>
                      <a:pt x="75153" y="24327"/>
                      <a:pt x="75153" y="4241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5" name="任意多边形: 形状 94"/>
              <p:cNvSpPr/>
              <p:nvPr/>
            </p:nvSpPr>
            <p:spPr>
              <a:xfrm>
                <a:off x="968703" y="1873064"/>
                <a:ext cx="103126" cy="103126"/>
              </a:xfrm>
              <a:custGeom>
                <a:avLst/>
                <a:gdLst>
                  <a:gd name="connsiteX0" fmla="*/ 94231 w 103126"/>
                  <a:gd name="connsiteY0" fmla="*/ 51950 h 103126"/>
                  <a:gd name="connsiteX1" fmla="*/ 51950 w 103126"/>
                  <a:gd name="connsiteY1" fmla="*/ 94232 h 103126"/>
                  <a:gd name="connsiteX2" fmla="*/ 9668 w 103126"/>
                  <a:gd name="connsiteY2" fmla="*/ 51950 h 103126"/>
                  <a:gd name="connsiteX3" fmla="*/ 51950 w 103126"/>
                  <a:gd name="connsiteY3" fmla="*/ 9668 h 103126"/>
                  <a:gd name="connsiteX4" fmla="*/ 94231 w 103126"/>
                  <a:gd name="connsiteY4" fmla="*/ 51950 h 103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3126" h="103126">
                    <a:moveTo>
                      <a:pt x="94231" y="51950"/>
                    </a:moveTo>
                    <a:cubicBezTo>
                      <a:pt x="94231" y="75302"/>
                      <a:pt x="75301" y="94232"/>
                      <a:pt x="51950" y="94232"/>
                    </a:cubicBezTo>
                    <a:cubicBezTo>
                      <a:pt x="28598" y="94232"/>
                      <a:pt x="9668" y="75302"/>
                      <a:pt x="9668" y="51950"/>
                    </a:cubicBezTo>
                    <a:cubicBezTo>
                      <a:pt x="9668" y="28599"/>
                      <a:pt x="28598" y="9668"/>
                      <a:pt x="51950" y="9668"/>
                    </a:cubicBezTo>
                    <a:cubicBezTo>
                      <a:pt x="75301" y="9668"/>
                      <a:pt x="94231" y="28599"/>
                      <a:pt x="94231" y="519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88" name="组合 87"/>
            <p:cNvGrpSpPr/>
            <p:nvPr/>
          </p:nvGrpSpPr>
          <p:grpSpPr>
            <a:xfrm>
              <a:off x="7912373" y="1117906"/>
              <a:ext cx="322275" cy="551029"/>
              <a:chOff x="6953747" y="3805870"/>
              <a:chExt cx="384716" cy="657791"/>
            </a:xfrm>
            <a:grpFill/>
          </p:grpSpPr>
          <p:sp>
            <p:nvSpPr>
              <p:cNvPr id="89" name="任意多边形: 形状 88"/>
              <p:cNvSpPr/>
              <p:nvPr/>
            </p:nvSpPr>
            <p:spPr>
              <a:xfrm flipH="1" flipV="1">
                <a:off x="6953747" y="4368041"/>
                <a:ext cx="95620" cy="95620"/>
              </a:xfrm>
              <a:custGeom>
                <a:avLst/>
                <a:gdLst>
                  <a:gd name="connsiteX0" fmla="*/ 106349 w 116016"/>
                  <a:gd name="connsiteY0" fmla="*/ 58008 h 116016"/>
                  <a:gd name="connsiteX1" fmla="*/ 58008 w 116016"/>
                  <a:gd name="connsiteY1" fmla="*/ 106349 h 116016"/>
                  <a:gd name="connsiteX2" fmla="*/ 9668 w 116016"/>
                  <a:gd name="connsiteY2" fmla="*/ 58008 h 116016"/>
                  <a:gd name="connsiteX3" fmla="*/ 58008 w 116016"/>
                  <a:gd name="connsiteY3" fmla="*/ 9668 h 116016"/>
                  <a:gd name="connsiteX4" fmla="*/ 106349 w 116016"/>
                  <a:gd name="connsiteY4" fmla="*/ 58008 h 116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016" h="116016">
                    <a:moveTo>
                      <a:pt x="106349" y="58008"/>
                    </a:moveTo>
                    <a:cubicBezTo>
                      <a:pt x="106349" y="84692"/>
                      <a:pt x="84692" y="106349"/>
                      <a:pt x="58008" y="106349"/>
                    </a:cubicBezTo>
                    <a:cubicBezTo>
                      <a:pt x="31324" y="106349"/>
                      <a:pt x="9668" y="84692"/>
                      <a:pt x="9668" y="58008"/>
                    </a:cubicBezTo>
                    <a:cubicBezTo>
                      <a:pt x="9668" y="31325"/>
                      <a:pt x="31324" y="9668"/>
                      <a:pt x="58008" y="9668"/>
                    </a:cubicBezTo>
                    <a:cubicBezTo>
                      <a:pt x="84821" y="9797"/>
                      <a:pt x="106349" y="31325"/>
                      <a:pt x="106349" y="5800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0" name="任意多边形: 形状 89"/>
              <p:cNvSpPr/>
              <p:nvPr/>
            </p:nvSpPr>
            <p:spPr>
              <a:xfrm flipH="1" flipV="1">
                <a:off x="7228501" y="4180716"/>
                <a:ext cx="63747" cy="63747"/>
              </a:xfrm>
              <a:custGeom>
                <a:avLst/>
                <a:gdLst>
                  <a:gd name="connsiteX0" fmla="*/ 75153 w 77344"/>
                  <a:gd name="connsiteY0" fmla="*/ 42411 h 77344"/>
                  <a:gd name="connsiteX1" fmla="*/ 42411 w 77344"/>
                  <a:gd name="connsiteY1" fmla="*/ 75153 h 77344"/>
                  <a:gd name="connsiteX2" fmla="*/ 9668 w 77344"/>
                  <a:gd name="connsiteY2" fmla="*/ 42411 h 77344"/>
                  <a:gd name="connsiteX3" fmla="*/ 42411 w 77344"/>
                  <a:gd name="connsiteY3" fmla="*/ 9668 h 77344"/>
                  <a:gd name="connsiteX4" fmla="*/ 75153 w 77344"/>
                  <a:gd name="connsiteY4" fmla="*/ 42411 h 77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344" h="77344">
                    <a:moveTo>
                      <a:pt x="75153" y="42411"/>
                    </a:moveTo>
                    <a:cubicBezTo>
                      <a:pt x="75153" y="60494"/>
                      <a:pt x="60494" y="75153"/>
                      <a:pt x="42411" y="75153"/>
                    </a:cubicBezTo>
                    <a:cubicBezTo>
                      <a:pt x="24327" y="75153"/>
                      <a:pt x="9668" y="60494"/>
                      <a:pt x="9668" y="42411"/>
                    </a:cubicBezTo>
                    <a:cubicBezTo>
                      <a:pt x="9668" y="24327"/>
                      <a:pt x="24327" y="9668"/>
                      <a:pt x="42411" y="9668"/>
                    </a:cubicBezTo>
                    <a:cubicBezTo>
                      <a:pt x="60494" y="9668"/>
                      <a:pt x="75153" y="24327"/>
                      <a:pt x="75153" y="4241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1" name="任意多边形: 形状 90"/>
              <p:cNvSpPr/>
              <p:nvPr/>
            </p:nvSpPr>
            <p:spPr>
              <a:xfrm>
                <a:off x="7248228" y="3805870"/>
                <a:ext cx="90235" cy="90235"/>
              </a:xfrm>
              <a:custGeom>
                <a:avLst/>
                <a:gdLst>
                  <a:gd name="connsiteX0" fmla="*/ 88302 w 90235"/>
                  <a:gd name="connsiteY0" fmla="*/ 48985 h 90235"/>
                  <a:gd name="connsiteX1" fmla="*/ 48985 w 90235"/>
                  <a:gd name="connsiteY1" fmla="*/ 88302 h 90235"/>
                  <a:gd name="connsiteX2" fmla="*/ 9668 w 90235"/>
                  <a:gd name="connsiteY2" fmla="*/ 48985 h 90235"/>
                  <a:gd name="connsiteX3" fmla="*/ 48985 w 90235"/>
                  <a:gd name="connsiteY3" fmla="*/ 9668 h 90235"/>
                  <a:gd name="connsiteX4" fmla="*/ 88302 w 90235"/>
                  <a:gd name="connsiteY4" fmla="*/ 48985 h 90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235" h="90235">
                    <a:moveTo>
                      <a:pt x="88302" y="48985"/>
                    </a:moveTo>
                    <a:cubicBezTo>
                      <a:pt x="88302" y="70699"/>
                      <a:pt x="70699" y="88302"/>
                      <a:pt x="48985" y="88302"/>
                    </a:cubicBezTo>
                    <a:cubicBezTo>
                      <a:pt x="27271" y="88302"/>
                      <a:pt x="9668" y="70699"/>
                      <a:pt x="9668" y="48985"/>
                    </a:cubicBezTo>
                    <a:cubicBezTo>
                      <a:pt x="9668" y="27271"/>
                      <a:pt x="27271" y="9668"/>
                      <a:pt x="48985" y="9668"/>
                    </a:cubicBezTo>
                    <a:cubicBezTo>
                      <a:pt x="70699" y="9668"/>
                      <a:pt x="88302" y="27271"/>
                      <a:pt x="88302" y="4898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p:transition spd="slow" advTm="300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/>
        </p:nvGrpSpPr>
        <p:grpSpPr>
          <a:xfrm>
            <a:off x="9258300" y="-12027"/>
            <a:ext cx="2933700" cy="1360035"/>
            <a:chOff x="8146606" y="-15637"/>
            <a:chExt cx="4045394" cy="1875405"/>
          </a:xfrm>
        </p:grpSpPr>
        <p:sp>
          <p:nvSpPr>
            <p:cNvPr id="4" name="任意多边形: 形状 3"/>
            <p:cNvSpPr/>
            <p:nvPr userDrawn="1"/>
          </p:nvSpPr>
          <p:spPr>
            <a:xfrm>
              <a:off x="8146606" y="-2195"/>
              <a:ext cx="2678049" cy="572643"/>
            </a:xfrm>
            <a:custGeom>
              <a:avLst/>
              <a:gdLst>
                <a:gd name="connsiteX0" fmla="*/ 29935 w 2678049"/>
                <a:gd name="connsiteY0" fmla="*/ 2572 h 572643"/>
                <a:gd name="connsiteX1" fmla="*/ 63677 w 2678049"/>
                <a:gd name="connsiteY1" fmla="*/ 100813 h 572643"/>
                <a:gd name="connsiteX2" fmla="*/ 247334 w 2678049"/>
                <a:gd name="connsiteY2" fmla="*/ 379316 h 572643"/>
                <a:gd name="connsiteX3" fmla="*/ 435346 w 2678049"/>
                <a:gd name="connsiteY3" fmla="*/ 511230 h 572643"/>
                <a:gd name="connsiteX4" fmla="*/ 577101 w 2678049"/>
                <a:gd name="connsiteY4" fmla="*/ 512430 h 572643"/>
                <a:gd name="connsiteX5" fmla="*/ 667592 w 2678049"/>
                <a:gd name="connsiteY5" fmla="*/ 330967 h 572643"/>
                <a:gd name="connsiteX6" fmla="*/ 688303 w 2678049"/>
                <a:gd name="connsiteY6" fmla="*/ 103179 h 572643"/>
                <a:gd name="connsiteX7" fmla="*/ 847546 w 2678049"/>
                <a:gd name="connsiteY7" fmla="*/ 15225 h 572643"/>
                <a:gd name="connsiteX8" fmla="*/ 1092651 w 2678049"/>
                <a:gd name="connsiteY8" fmla="*/ 192093 h 572643"/>
                <a:gd name="connsiteX9" fmla="*/ 1150807 w 2678049"/>
                <a:gd name="connsiteY9" fmla="*/ 354147 h 572643"/>
                <a:gd name="connsiteX10" fmla="*/ 1286938 w 2678049"/>
                <a:gd name="connsiteY10" fmla="*/ 517402 h 572643"/>
                <a:gd name="connsiteX11" fmla="*/ 1422727 w 2678049"/>
                <a:gd name="connsiteY11" fmla="*/ 483215 h 572643"/>
                <a:gd name="connsiteX12" fmla="*/ 1469807 w 2678049"/>
                <a:gd name="connsiteY12" fmla="*/ 320200 h 572643"/>
                <a:gd name="connsiteX13" fmla="*/ 1512566 w 2678049"/>
                <a:gd name="connsiteY13" fmla="*/ 204231 h 572643"/>
                <a:gd name="connsiteX14" fmla="*/ 1719541 w 2678049"/>
                <a:gd name="connsiteY14" fmla="*/ 239447 h 572643"/>
                <a:gd name="connsiteX15" fmla="*/ 1784143 w 2678049"/>
                <a:gd name="connsiteY15" fmla="*/ 375030 h 572643"/>
                <a:gd name="connsiteX16" fmla="*/ 1909953 w 2678049"/>
                <a:gd name="connsiteY16" fmla="*/ 522374 h 572643"/>
                <a:gd name="connsiteX17" fmla="*/ 2069916 w 2678049"/>
                <a:gd name="connsiteY17" fmla="*/ 494599 h 572643"/>
                <a:gd name="connsiteX18" fmla="*/ 2159722 w 2678049"/>
                <a:gd name="connsiteY18" fmla="*/ 328738 h 572643"/>
                <a:gd name="connsiteX19" fmla="*/ 2202927 w 2678049"/>
                <a:gd name="connsiteY19" fmla="*/ 245414 h 572643"/>
                <a:gd name="connsiteX20" fmla="*/ 2288652 w 2678049"/>
                <a:gd name="connsiteY20" fmla="*/ 228714 h 572643"/>
                <a:gd name="connsiteX21" fmla="*/ 2361244 w 2678049"/>
                <a:gd name="connsiteY21" fmla="*/ 302678 h 572643"/>
                <a:gd name="connsiteX22" fmla="*/ 2409627 w 2678049"/>
                <a:gd name="connsiteY22" fmla="*/ 393101 h 572643"/>
                <a:gd name="connsiteX23" fmla="*/ 2460753 w 2678049"/>
                <a:gd name="connsiteY23" fmla="*/ 448925 h 572643"/>
                <a:gd name="connsiteX24" fmla="*/ 2553988 w 2678049"/>
                <a:gd name="connsiteY24" fmla="*/ 408188 h 572643"/>
                <a:gd name="connsiteX25" fmla="*/ 2574253 w 2678049"/>
                <a:gd name="connsiteY25" fmla="*/ 354593 h 572643"/>
                <a:gd name="connsiteX26" fmla="*/ 2614030 w 2678049"/>
                <a:gd name="connsiteY26" fmla="*/ 141721 h 572643"/>
                <a:gd name="connsiteX27" fmla="*/ 2649451 w 2678049"/>
                <a:gd name="connsiteY27" fmla="*/ 2606 h 572643"/>
                <a:gd name="connsiteX28" fmla="*/ 2676883 w 2678049"/>
                <a:gd name="connsiteY28" fmla="*/ 2606 h 572643"/>
                <a:gd name="connsiteX29" fmla="*/ 2631723 w 2678049"/>
                <a:gd name="connsiteY29" fmla="*/ 171141 h 572643"/>
                <a:gd name="connsiteX30" fmla="*/ 2601960 w 2678049"/>
                <a:gd name="connsiteY30" fmla="*/ 302918 h 572643"/>
                <a:gd name="connsiteX31" fmla="*/ 2597605 w 2678049"/>
                <a:gd name="connsiteY31" fmla="*/ 369475 h 572643"/>
                <a:gd name="connsiteX32" fmla="*/ 2476150 w 2678049"/>
                <a:gd name="connsiteY32" fmla="*/ 474814 h 572643"/>
                <a:gd name="connsiteX33" fmla="*/ 2393374 w 2678049"/>
                <a:gd name="connsiteY33" fmla="*/ 418578 h 572643"/>
                <a:gd name="connsiteX34" fmla="*/ 2316975 w 2678049"/>
                <a:gd name="connsiteY34" fmla="*/ 285567 h 572643"/>
                <a:gd name="connsiteX35" fmla="*/ 2272570 w 2678049"/>
                <a:gd name="connsiteY35" fmla="*/ 248500 h 572643"/>
                <a:gd name="connsiteX36" fmla="*/ 2222301 w 2678049"/>
                <a:gd name="connsiteY36" fmla="*/ 260913 h 572643"/>
                <a:gd name="connsiteX37" fmla="*/ 2169871 w 2678049"/>
                <a:gd name="connsiteY37" fmla="*/ 370195 h 572643"/>
                <a:gd name="connsiteX38" fmla="*/ 2090216 w 2678049"/>
                <a:gd name="connsiteY38" fmla="*/ 508864 h 572643"/>
                <a:gd name="connsiteX39" fmla="*/ 2046393 w 2678049"/>
                <a:gd name="connsiteY39" fmla="*/ 549634 h 572643"/>
                <a:gd name="connsiteX40" fmla="*/ 1908376 w 2678049"/>
                <a:gd name="connsiteY40" fmla="*/ 550217 h 572643"/>
                <a:gd name="connsiteX41" fmla="*/ 1755031 w 2678049"/>
                <a:gd name="connsiteY41" fmla="*/ 370023 h 572643"/>
                <a:gd name="connsiteX42" fmla="*/ 1701881 w 2678049"/>
                <a:gd name="connsiteY42" fmla="*/ 257209 h 572643"/>
                <a:gd name="connsiteX43" fmla="*/ 1535163 w 2678049"/>
                <a:gd name="connsiteY43" fmla="*/ 219456 h 572643"/>
                <a:gd name="connsiteX44" fmla="*/ 1493501 w 2678049"/>
                <a:gd name="connsiteY44" fmla="*/ 300140 h 572643"/>
                <a:gd name="connsiteX45" fmla="*/ 1493295 w 2678049"/>
                <a:gd name="connsiteY45" fmla="*/ 390666 h 572643"/>
                <a:gd name="connsiteX46" fmla="*/ 1407467 w 2678049"/>
                <a:gd name="connsiteY46" fmla="*/ 530398 h 572643"/>
                <a:gd name="connsiteX47" fmla="*/ 1250488 w 2678049"/>
                <a:gd name="connsiteY47" fmla="*/ 526626 h 572643"/>
                <a:gd name="connsiteX48" fmla="*/ 1117237 w 2678049"/>
                <a:gd name="connsiteY48" fmla="*/ 326887 h 572643"/>
                <a:gd name="connsiteX49" fmla="*/ 1007886 w 2678049"/>
                <a:gd name="connsiteY49" fmla="*/ 121215 h 572643"/>
                <a:gd name="connsiteX50" fmla="*/ 827795 w 2678049"/>
                <a:gd name="connsiteY50" fmla="*/ 39159 h 572643"/>
                <a:gd name="connsiteX51" fmla="*/ 708671 w 2678049"/>
                <a:gd name="connsiteY51" fmla="*/ 118609 h 572643"/>
                <a:gd name="connsiteX52" fmla="*/ 688578 w 2678049"/>
                <a:gd name="connsiteY52" fmla="*/ 280698 h 572643"/>
                <a:gd name="connsiteX53" fmla="*/ 691424 w 2678049"/>
                <a:gd name="connsiteY53" fmla="*/ 391695 h 572643"/>
                <a:gd name="connsiteX54" fmla="*/ 454960 w 2678049"/>
                <a:gd name="connsiteY54" fmla="*/ 544422 h 572643"/>
                <a:gd name="connsiteX55" fmla="*/ 289339 w 2678049"/>
                <a:gd name="connsiteY55" fmla="*/ 450091 h 572643"/>
                <a:gd name="connsiteX56" fmla="*/ 2572 w 2678049"/>
                <a:gd name="connsiteY56" fmla="*/ 2675 h 572643"/>
                <a:gd name="connsiteX57" fmla="*/ 29935 w 2678049"/>
                <a:gd name="connsiteY57" fmla="*/ 2572 h 572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2678049" h="572643">
                  <a:moveTo>
                    <a:pt x="29935" y="2572"/>
                  </a:moveTo>
                  <a:cubicBezTo>
                    <a:pt x="36827" y="36827"/>
                    <a:pt x="50201" y="68991"/>
                    <a:pt x="63677" y="100813"/>
                  </a:cubicBezTo>
                  <a:cubicBezTo>
                    <a:pt x="107774" y="204814"/>
                    <a:pt x="167267" y="299283"/>
                    <a:pt x="247334" y="379316"/>
                  </a:cubicBezTo>
                  <a:cubicBezTo>
                    <a:pt x="302026" y="434009"/>
                    <a:pt x="362308" y="482220"/>
                    <a:pt x="435346" y="511230"/>
                  </a:cubicBezTo>
                  <a:cubicBezTo>
                    <a:pt x="482186" y="529849"/>
                    <a:pt x="529541" y="539622"/>
                    <a:pt x="577101" y="512430"/>
                  </a:cubicBezTo>
                  <a:cubicBezTo>
                    <a:pt x="644035" y="474196"/>
                    <a:pt x="675547" y="407708"/>
                    <a:pt x="667592" y="330967"/>
                  </a:cubicBezTo>
                  <a:cubicBezTo>
                    <a:pt x="659602" y="254055"/>
                    <a:pt x="658882" y="177005"/>
                    <a:pt x="688303" y="103179"/>
                  </a:cubicBezTo>
                  <a:cubicBezTo>
                    <a:pt x="715461" y="35044"/>
                    <a:pt x="774680" y="2675"/>
                    <a:pt x="847546" y="15225"/>
                  </a:cubicBezTo>
                  <a:cubicBezTo>
                    <a:pt x="958097" y="34256"/>
                    <a:pt x="1037684" y="95566"/>
                    <a:pt x="1092651" y="192093"/>
                  </a:cubicBezTo>
                  <a:cubicBezTo>
                    <a:pt x="1121592" y="242945"/>
                    <a:pt x="1135136" y="298700"/>
                    <a:pt x="1150807" y="354147"/>
                  </a:cubicBezTo>
                  <a:cubicBezTo>
                    <a:pt x="1171758" y="428282"/>
                    <a:pt x="1217775" y="483832"/>
                    <a:pt x="1286938" y="517402"/>
                  </a:cubicBezTo>
                  <a:cubicBezTo>
                    <a:pt x="1338407" y="542399"/>
                    <a:pt x="1386482" y="527929"/>
                    <a:pt x="1422727" y="483215"/>
                  </a:cubicBezTo>
                  <a:cubicBezTo>
                    <a:pt x="1461543" y="435346"/>
                    <a:pt x="1475910" y="381408"/>
                    <a:pt x="1469807" y="320200"/>
                  </a:cubicBezTo>
                  <a:cubicBezTo>
                    <a:pt x="1465383" y="275623"/>
                    <a:pt x="1471555" y="232863"/>
                    <a:pt x="1512566" y="204231"/>
                  </a:cubicBezTo>
                  <a:cubicBezTo>
                    <a:pt x="1576346" y="159723"/>
                    <a:pt x="1673215" y="176353"/>
                    <a:pt x="1719541" y="239447"/>
                  </a:cubicBezTo>
                  <a:cubicBezTo>
                    <a:pt x="1749716" y="280526"/>
                    <a:pt x="1765112" y="328738"/>
                    <a:pt x="1784143" y="375030"/>
                  </a:cubicBezTo>
                  <a:cubicBezTo>
                    <a:pt x="1810101" y="438123"/>
                    <a:pt x="1852757" y="487672"/>
                    <a:pt x="1909953" y="522374"/>
                  </a:cubicBezTo>
                  <a:cubicBezTo>
                    <a:pt x="1983574" y="567019"/>
                    <a:pt x="2016115" y="551932"/>
                    <a:pt x="2069916" y="494599"/>
                  </a:cubicBezTo>
                  <a:cubicBezTo>
                    <a:pt x="2114424" y="447176"/>
                    <a:pt x="2137022" y="388026"/>
                    <a:pt x="2159722" y="328738"/>
                  </a:cubicBezTo>
                  <a:cubicBezTo>
                    <a:pt x="2170934" y="299455"/>
                    <a:pt x="2183622" y="270685"/>
                    <a:pt x="2202927" y="245414"/>
                  </a:cubicBezTo>
                  <a:cubicBezTo>
                    <a:pt x="2226244" y="214861"/>
                    <a:pt x="2255116" y="209066"/>
                    <a:pt x="2288652" y="228714"/>
                  </a:cubicBezTo>
                  <a:cubicBezTo>
                    <a:pt x="2319513" y="246785"/>
                    <a:pt x="2341253" y="273943"/>
                    <a:pt x="2361244" y="302678"/>
                  </a:cubicBezTo>
                  <a:cubicBezTo>
                    <a:pt x="2380892" y="330899"/>
                    <a:pt x="2396665" y="361211"/>
                    <a:pt x="2409627" y="393101"/>
                  </a:cubicBezTo>
                  <a:cubicBezTo>
                    <a:pt x="2419708" y="417961"/>
                    <a:pt x="2428041" y="445564"/>
                    <a:pt x="2460753" y="448925"/>
                  </a:cubicBezTo>
                  <a:cubicBezTo>
                    <a:pt x="2499021" y="452868"/>
                    <a:pt x="2529779" y="436957"/>
                    <a:pt x="2553988" y="408188"/>
                  </a:cubicBezTo>
                  <a:cubicBezTo>
                    <a:pt x="2566847" y="392929"/>
                    <a:pt x="2574459" y="374104"/>
                    <a:pt x="2574253" y="354593"/>
                  </a:cubicBezTo>
                  <a:cubicBezTo>
                    <a:pt x="2573499" y="280869"/>
                    <a:pt x="2595822" y="211741"/>
                    <a:pt x="2614030" y="141721"/>
                  </a:cubicBezTo>
                  <a:cubicBezTo>
                    <a:pt x="2626066" y="95395"/>
                    <a:pt x="2640124" y="49618"/>
                    <a:pt x="2649451" y="2606"/>
                  </a:cubicBezTo>
                  <a:cubicBezTo>
                    <a:pt x="2658607" y="2606"/>
                    <a:pt x="2667728" y="2606"/>
                    <a:pt x="2676883" y="2606"/>
                  </a:cubicBezTo>
                  <a:cubicBezTo>
                    <a:pt x="2661830" y="58773"/>
                    <a:pt x="2646811" y="114974"/>
                    <a:pt x="2631723" y="171141"/>
                  </a:cubicBezTo>
                  <a:cubicBezTo>
                    <a:pt x="2620065" y="214690"/>
                    <a:pt x="2607995" y="258101"/>
                    <a:pt x="2601960" y="302918"/>
                  </a:cubicBezTo>
                  <a:cubicBezTo>
                    <a:pt x="2598976" y="325001"/>
                    <a:pt x="2601891" y="347323"/>
                    <a:pt x="2597605" y="369475"/>
                  </a:cubicBezTo>
                  <a:cubicBezTo>
                    <a:pt x="2586461" y="427185"/>
                    <a:pt x="2534957" y="472482"/>
                    <a:pt x="2476150" y="474814"/>
                  </a:cubicBezTo>
                  <a:cubicBezTo>
                    <a:pt x="2436545" y="476357"/>
                    <a:pt x="2409387" y="458457"/>
                    <a:pt x="2393374" y="418578"/>
                  </a:cubicBezTo>
                  <a:cubicBezTo>
                    <a:pt x="2374137" y="370572"/>
                    <a:pt x="2350888" y="325035"/>
                    <a:pt x="2316975" y="285567"/>
                  </a:cubicBezTo>
                  <a:cubicBezTo>
                    <a:pt x="2304220" y="270754"/>
                    <a:pt x="2290264" y="257244"/>
                    <a:pt x="2272570" y="248500"/>
                  </a:cubicBezTo>
                  <a:cubicBezTo>
                    <a:pt x="2250247" y="237424"/>
                    <a:pt x="2236840" y="240750"/>
                    <a:pt x="2222301" y="260913"/>
                  </a:cubicBezTo>
                  <a:cubicBezTo>
                    <a:pt x="2198332" y="294174"/>
                    <a:pt x="2183313" y="332030"/>
                    <a:pt x="2169871" y="370195"/>
                  </a:cubicBezTo>
                  <a:cubicBezTo>
                    <a:pt x="2151801" y="421527"/>
                    <a:pt x="2126083" y="467921"/>
                    <a:pt x="2090216" y="508864"/>
                  </a:cubicBezTo>
                  <a:cubicBezTo>
                    <a:pt x="2076945" y="524020"/>
                    <a:pt x="2062338" y="537496"/>
                    <a:pt x="2046393" y="549634"/>
                  </a:cubicBezTo>
                  <a:cubicBezTo>
                    <a:pt x="2000616" y="584507"/>
                    <a:pt x="1953399" y="576141"/>
                    <a:pt x="1908376" y="550217"/>
                  </a:cubicBezTo>
                  <a:cubicBezTo>
                    <a:pt x="1836230" y="508692"/>
                    <a:pt x="1784795" y="448513"/>
                    <a:pt x="1755031" y="370023"/>
                  </a:cubicBezTo>
                  <a:cubicBezTo>
                    <a:pt x="1740286" y="331139"/>
                    <a:pt x="1725336" y="292254"/>
                    <a:pt x="1701881" y="257209"/>
                  </a:cubicBezTo>
                  <a:cubicBezTo>
                    <a:pt x="1662482" y="198368"/>
                    <a:pt x="1584678" y="193739"/>
                    <a:pt x="1535163" y="219456"/>
                  </a:cubicBezTo>
                  <a:cubicBezTo>
                    <a:pt x="1502416" y="236464"/>
                    <a:pt x="1494358" y="266570"/>
                    <a:pt x="1493501" y="300140"/>
                  </a:cubicBezTo>
                  <a:cubicBezTo>
                    <a:pt x="1492747" y="330316"/>
                    <a:pt x="1499707" y="360559"/>
                    <a:pt x="1493295" y="390666"/>
                  </a:cubicBezTo>
                  <a:cubicBezTo>
                    <a:pt x="1481225" y="447382"/>
                    <a:pt x="1454822" y="495799"/>
                    <a:pt x="1407467" y="530398"/>
                  </a:cubicBezTo>
                  <a:cubicBezTo>
                    <a:pt x="1361073" y="564242"/>
                    <a:pt x="1304666" y="562870"/>
                    <a:pt x="1250488" y="526626"/>
                  </a:cubicBezTo>
                  <a:cubicBezTo>
                    <a:pt x="1178719" y="478620"/>
                    <a:pt x="1134999" y="411651"/>
                    <a:pt x="1117237" y="326887"/>
                  </a:cubicBezTo>
                  <a:cubicBezTo>
                    <a:pt x="1100709" y="248020"/>
                    <a:pt x="1065939" y="177794"/>
                    <a:pt x="1007886" y="121215"/>
                  </a:cubicBezTo>
                  <a:cubicBezTo>
                    <a:pt x="958097" y="72695"/>
                    <a:pt x="897815" y="43445"/>
                    <a:pt x="827795" y="39159"/>
                  </a:cubicBezTo>
                  <a:cubicBezTo>
                    <a:pt x="766313" y="35387"/>
                    <a:pt x="729554" y="60728"/>
                    <a:pt x="708671" y="118609"/>
                  </a:cubicBezTo>
                  <a:cubicBezTo>
                    <a:pt x="689778" y="170970"/>
                    <a:pt x="686829" y="225594"/>
                    <a:pt x="688578" y="280698"/>
                  </a:cubicBezTo>
                  <a:cubicBezTo>
                    <a:pt x="689743" y="317663"/>
                    <a:pt x="696773" y="354387"/>
                    <a:pt x="691424" y="391695"/>
                  </a:cubicBezTo>
                  <a:cubicBezTo>
                    <a:pt x="675342" y="504097"/>
                    <a:pt x="563316" y="576929"/>
                    <a:pt x="454960" y="544422"/>
                  </a:cubicBezTo>
                  <a:cubicBezTo>
                    <a:pt x="392552" y="525734"/>
                    <a:pt x="339025" y="490930"/>
                    <a:pt x="289339" y="450091"/>
                  </a:cubicBezTo>
                  <a:cubicBezTo>
                    <a:pt x="145595" y="331927"/>
                    <a:pt x="56476" y="178514"/>
                    <a:pt x="2572" y="2675"/>
                  </a:cubicBezTo>
                  <a:cubicBezTo>
                    <a:pt x="11659" y="2572"/>
                    <a:pt x="20780" y="2572"/>
                    <a:pt x="29935" y="2572"/>
                  </a:cubicBezTo>
                  <a:close/>
                </a:path>
              </a:pathLst>
            </a:custGeom>
            <a:solidFill>
              <a:srgbClr val="F0857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5" name="组合 4"/>
            <p:cNvGrpSpPr/>
            <p:nvPr userDrawn="1"/>
          </p:nvGrpSpPr>
          <p:grpSpPr>
            <a:xfrm>
              <a:off x="10000869" y="-15637"/>
              <a:ext cx="2191131" cy="1875405"/>
              <a:chOff x="10000869" y="-15637"/>
              <a:chExt cx="2191131" cy="1875405"/>
            </a:xfrm>
          </p:grpSpPr>
          <p:sp>
            <p:nvSpPr>
              <p:cNvPr id="6" name="任意多边形: 形状 5"/>
              <p:cNvSpPr/>
              <p:nvPr/>
            </p:nvSpPr>
            <p:spPr>
              <a:xfrm>
                <a:off x="10000869" y="-15637"/>
                <a:ext cx="2191131" cy="1608201"/>
              </a:xfrm>
              <a:custGeom>
                <a:avLst/>
                <a:gdLst>
                  <a:gd name="connsiteX0" fmla="*/ 2189385 w 2191131"/>
                  <a:gd name="connsiteY0" fmla="*/ 1480608 h 1608201"/>
                  <a:gd name="connsiteX1" fmla="*/ 2033365 w 2191131"/>
                  <a:gd name="connsiteY1" fmla="*/ 1583924 h 1608201"/>
                  <a:gd name="connsiteX2" fmla="*/ 1884307 w 2191131"/>
                  <a:gd name="connsiteY2" fmla="*/ 1604909 h 1608201"/>
                  <a:gd name="connsiteX3" fmla="*/ 1819773 w 2191131"/>
                  <a:gd name="connsiteY3" fmla="*/ 1566744 h 1608201"/>
                  <a:gd name="connsiteX4" fmla="*/ 1751570 w 2191131"/>
                  <a:gd name="connsiteY4" fmla="*/ 1418543 h 1608201"/>
                  <a:gd name="connsiteX5" fmla="*/ 1699141 w 2191131"/>
                  <a:gd name="connsiteY5" fmla="*/ 1124198 h 1608201"/>
                  <a:gd name="connsiteX6" fmla="*/ 1650963 w 2191131"/>
                  <a:gd name="connsiteY6" fmla="*/ 733840 h 1608201"/>
                  <a:gd name="connsiteX7" fmla="*/ 1614787 w 2191131"/>
                  <a:gd name="connsiteY7" fmla="*/ 621883 h 1608201"/>
                  <a:gd name="connsiteX8" fmla="*/ 1602066 w 2191131"/>
                  <a:gd name="connsiteY8" fmla="*/ 599629 h 1608201"/>
                  <a:gd name="connsiteX9" fmla="*/ 1529028 w 2191131"/>
                  <a:gd name="connsiteY9" fmla="*/ 597469 h 1608201"/>
                  <a:gd name="connsiteX10" fmla="*/ 1475913 w 2191131"/>
                  <a:gd name="connsiteY10" fmla="*/ 702499 h 1608201"/>
                  <a:gd name="connsiteX11" fmla="*/ 1369854 w 2191131"/>
                  <a:gd name="connsiteY11" fmla="*/ 1031272 h 1608201"/>
                  <a:gd name="connsiteX12" fmla="*/ 1257246 w 2191131"/>
                  <a:gd name="connsiteY12" fmla="*/ 1304323 h 1608201"/>
                  <a:gd name="connsiteX13" fmla="*/ 1156433 w 2191131"/>
                  <a:gd name="connsiteY13" fmla="*/ 1414565 h 1608201"/>
                  <a:gd name="connsiteX14" fmla="*/ 1014472 w 2191131"/>
                  <a:gd name="connsiteY14" fmla="*/ 1446558 h 1608201"/>
                  <a:gd name="connsiteX15" fmla="*/ 928301 w 2191131"/>
                  <a:gd name="connsiteY15" fmla="*/ 1385453 h 1608201"/>
                  <a:gd name="connsiteX16" fmla="*/ 895383 w 2191131"/>
                  <a:gd name="connsiteY16" fmla="*/ 1226451 h 1608201"/>
                  <a:gd name="connsiteX17" fmla="*/ 964614 w 2191131"/>
                  <a:gd name="connsiteY17" fmla="*/ 956005 h 1608201"/>
                  <a:gd name="connsiteX18" fmla="*/ 1012689 w 2191131"/>
                  <a:gd name="connsiteY18" fmla="*/ 602510 h 1608201"/>
                  <a:gd name="connsiteX19" fmla="*/ 1002539 w 2191131"/>
                  <a:gd name="connsiteY19" fmla="*/ 517608 h 1608201"/>
                  <a:gd name="connsiteX20" fmla="*/ 986080 w 2191131"/>
                  <a:gd name="connsiteY20" fmla="*/ 499057 h 1608201"/>
                  <a:gd name="connsiteX21" fmla="*/ 893463 w 2191131"/>
                  <a:gd name="connsiteY21" fmla="*/ 488838 h 1608201"/>
                  <a:gd name="connsiteX22" fmla="*/ 810824 w 2191131"/>
                  <a:gd name="connsiteY22" fmla="*/ 556835 h 1608201"/>
                  <a:gd name="connsiteX23" fmla="*/ 787129 w 2191131"/>
                  <a:gd name="connsiteY23" fmla="*/ 684326 h 1608201"/>
                  <a:gd name="connsiteX24" fmla="*/ 648804 w 2191131"/>
                  <a:gd name="connsiteY24" fmla="*/ 1032472 h 1608201"/>
                  <a:gd name="connsiteX25" fmla="*/ 440080 w 2191131"/>
                  <a:gd name="connsiteY25" fmla="*/ 1186983 h 1608201"/>
                  <a:gd name="connsiteX26" fmla="*/ 163154 w 2191131"/>
                  <a:gd name="connsiteY26" fmla="*/ 1109933 h 1608201"/>
                  <a:gd name="connsiteX27" fmla="*/ 54112 w 2191131"/>
                  <a:gd name="connsiteY27" fmla="*/ 869834 h 1608201"/>
                  <a:gd name="connsiteX28" fmla="*/ 4563 w 2191131"/>
                  <a:gd name="connsiteY28" fmla="*/ 540685 h 1608201"/>
                  <a:gd name="connsiteX29" fmla="*/ 28635 w 2191131"/>
                  <a:gd name="connsiteY29" fmla="*/ 160512 h 1608201"/>
                  <a:gd name="connsiteX30" fmla="*/ 49997 w 2191131"/>
                  <a:gd name="connsiteY30" fmla="*/ 2915 h 1608201"/>
                  <a:gd name="connsiteX31" fmla="*/ 2172994 w 2191131"/>
                  <a:gd name="connsiteY31" fmla="*/ 2572 h 1608201"/>
                  <a:gd name="connsiteX32" fmla="*/ 2189831 w 2191131"/>
                  <a:gd name="connsiteY32" fmla="*/ 19065 h 1608201"/>
                  <a:gd name="connsiteX33" fmla="*/ 2189385 w 2191131"/>
                  <a:gd name="connsiteY33" fmla="*/ 1480608 h 16082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191131" h="1608201">
                    <a:moveTo>
                      <a:pt x="2189385" y="1480608"/>
                    </a:moveTo>
                    <a:cubicBezTo>
                      <a:pt x="2143025" y="1523573"/>
                      <a:pt x="2093099" y="1561189"/>
                      <a:pt x="2033365" y="1583924"/>
                    </a:cubicBezTo>
                    <a:cubicBezTo>
                      <a:pt x="1985325" y="1602200"/>
                      <a:pt x="1936290" y="1612316"/>
                      <a:pt x="1884307" y="1604909"/>
                    </a:cubicBezTo>
                    <a:cubicBezTo>
                      <a:pt x="1856840" y="1601000"/>
                      <a:pt x="1836644" y="1586976"/>
                      <a:pt x="1819773" y="1566744"/>
                    </a:cubicBezTo>
                    <a:cubicBezTo>
                      <a:pt x="1783768" y="1523539"/>
                      <a:pt x="1766349" y="1471384"/>
                      <a:pt x="1751570" y="1418543"/>
                    </a:cubicBezTo>
                    <a:cubicBezTo>
                      <a:pt x="1724618" y="1322188"/>
                      <a:pt x="1711416" y="1223262"/>
                      <a:pt x="1699141" y="1124198"/>
                    </a:cubicBezTo>
                    <a:cubicBezTo>
                      <a:pt x="1683024" y="994101"/>
                      <a:pt x="1674315" y="863045"/>
                      <a:pt x="1650963" y="733840"/>
                    </a:cubicBezTo>
                    <a:cubicBezTo>
                      <a:pt x="1643934" y="694955"/>
                      <a:pt x="1632515" y="657339"/>
                      <a:pt x="1614787" y="621883"/>
                    </a:cubicBezTo>
                    <a:cubicBezTo>
                      <a:pt x="1610981" y="614237"/>
                      <a:pt x="1606866" y="606659"/>
                      <a:pt x="1602066" y="599629"/>
                    </a:cubicBezTo>
                    <a:cubicBezTo>
                      <a:pt x="1579606" y="566848"/>
                      <a:pt x="1553751" y="565991"/>
                      <a:pt x="1529028" y="597469"/>
                    </a:cubicBezTo>
                    <a:cubicBezTo>
                      <a:pt x="1504373" y="628879"/>
                      <a:pt x="1490109" y="665740"/>
                      <a:pt x="1475913" y="702499"/>
                    </a:cubicBezTo>
                    <a:cubicBezTo>
                      <a:pt x="1434387" y="810101"/>
                      <a:pt x="1404829" y="921578"/>
                      <a:pt x="1369854" y="1031272"/>
                    </a:cubicBezTo>
                    <a:cubicBezTo>
                      <a:pt x="1339850" y="1125364"/>
                      <a:pt x="1308543" y="1219010"/>
                      <a:pt x="1257246" y="1304323"/>
                    </a:cubicBezTo>
                    <a:cubicBezTo>
                      <a:pt x="1231082" y="1347837"/>
                      <a:pt x="1199947" y="1387236"/>
                      <a:pt x="1156433" y="1414565"/>
                    </a:cubicBezTo>
                    <a:cubicBezTo>
                      <a:pt x="1113159" y="1441757"/>
                      <a:pt x="1066010" y="1454925"/>
                      <a:pt x="1014472" y="1446558"/>
                    </a:cubicBezTo>
                    <a:cubicBezTo>
                      <a:pt x="975862" y="1440283"/>
                      <a:pt x="946887" y="1419572"/>
                      <a:pt x="928301" y="1385453"/>
                    </a:cubicBezTo>
                    <a:cubicBezTo>
                      <a:pt x="901384" y="1335904"/>
                      <a:pt x="894663" y="1281829"/>
                      <a:pt x="895383" y="1226451"/>
                    </a:cubicBezTo>
                    <a:cubicBezTo>
                      <a:pt x="896617" y="1130781"/>
                      <a:pt x="932862" y="1043788"/>
                      <a:pt x="964614" y="956005"/>
                    </a:cubicBezTo>
                    <a:cubicBezTo>
                      <a:pt x="1006071" y="841408"/>
                      <a:pt x="1021022" y="723588"/>
                      <a:pt x="1012689" y="602510"/>
                    </a:cubicBezTo>
                    <a:cubicBezTo>
                      <a:pt x="1010735" y="574117"/>
                      <a:pt x="1005900" y="545897"/>
                      <a:pt x="1002539" y="517608"/>
                    </a:cubicBezTo>
                    <a:cubicBezTo>
                      <a:pt x="1001339" y="507458"/>
                      <a:pt x="996676" y="501868"/>
                      <a:pt x="986080" y="499057"/>
                    </a:cubicBezTo>
                    <a:cubicBezTo>
                      <a:pt x="955630" y="490999"/>
                      <a:pt x="925558" y="483523"/>
                      <a:pt x="893463" y="488838"/>
                    </a:cubicBezTo>
                    <a:cubicBezTo>
                      <a:pt x="852383" y="495628"/>
                      <a:pt x="825054" y="518053"/>
                      <a:pt x="810824" y="556835"/>
                    </a:cubicBezTo>
                    <a:cubicBezTo>
                      <a:pt x="795702" y="597983"/>
                      <a:pt x="792856" y="641429"/>
                      <a:pt x="787129" y="684326"/>
                    </a:cubicBezTo>
                    <a:cubicBezTo>
                      <a:pt x="770087" y="811987"/>
                      <a:pt x="733774" y="932242"/>
                      <a:pt x="648804" y="1032472"/>
                    </a:cubicBezTo>
                    <a:cubicBezTo>
                      <a:pt x="591574" y="1099989"/>
                      <a:pt x="522479" y="1153173"/>
                      <a:pt x="440080" y="1186983"/>
                    </a:cubicBezTo>
                    <a:cubicBezTo>
                      <a:pt x="329392" y="1232348"/>
                      <a:pt x="235986" y="1205979"/>
                      <a:pt x="163154" y="1109933"/>
                    </a:cubicBezTo>
                    <a:cubicBezTo>
                      <a:pt x="108736" y="1038164"/>
                      <a:pt x="77601" y="955559"/>
                      <a:pt x="54112" y="869834"/>
                    </a:cubicBezTo>
                    <a:cubicBezTo>
                      <a:pt x="24589" y="762164"/>
                      <a:pt x="10632" y="652127"/>
                      <a:pt x="4563" y="540685"/>
                    </a:cubicBezTo>
                    <a:cubicBezTo>
                      <a:pt x="-2398" y="412852"/>
                      <a:pt x="9672" y="286562"/>
                      <a:pt x="28635" y="160512"/>
                    </a:cubicBezTo>
                    <a:cubicBezTo>
                      <a:pt x="36521" y="108082"/>
                      <a:pt x="42934" y="55447"/>
                      <a:pt x="49997" y="2915"/>
                    </a:cubicBezTo>
                    <a:cubicBezTo>
                      <a:pt x="757674" y="2915"/>
                      <a:pt x="1465317" y="2949"/>
                      <a:pt x="2172994" y="2572"/>
                    </a:cubicBezTo>
                    <a:cubicBezTo>
                      <a:pt x="2186573" y="2572"/>
                      <a:pt x="2189831" y="4835"/>
                      <a:pt x="2189831" y="19065"/>
                    </a:cubicBezTo>
                    <a:cubicBezTo>
                      <a:pt x="2189282" y="506223"/>
                      <a:pt x="2189385" y="993416"/>
                      <a:pt x="2189385" y="1480608"/>
                    </a:cubicBezTo>
                    <a:close/>
                  </a:path>
                </a:pathLst>
              </a:custGeom>
              <a:solidFill>
                <a:srgbClr val="6CB09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7" name="任意多边形: 形状 6"/>
              <p:cNvSpPr/>
              <p:nvPr/>
            </p:nvSpPr>
            <p:spPr>
              <a:xfrm>
                <a:off x="10348024" y="1434572"/>
                <a:ext cx="476631" cy="425196"/>
              </a:xfrm>
              <a:custGeom>
                <a:avLst/>
                <a:gdLst>
                  <a:gd name="connsiteX0" fmla="*/ 207798 w 476631"/>
                  <a:gd name="connsiteY0" fmla="*/ 306238 h 425196"/>
                  <a:gd name="connsiteX1" fmla="*/ 173886 w 476631"/>
                  <a:gd name="connsiteY1" fmla="*/ 362370 h 425196"/>
                  <a:gd name="connsiteX2" fmla="*/ 130612 w 476631"/>
                  <a:gd name="connsiteY2" fmla="*/ 391722 h 425196"/>
                  <a:gd name="connsiteX3" fmla="*/ 88572 w 476631"/>
                  <a:gd name="connsiteY3" fmla="*/ 379584 h 425196"/>
                  <a:gd name="connsiteX4" fmla="*/ 84800 w 476631"/>
                  <a:gd name="connsiteY4" fmla="*/ 340939 h 425196"/>
                  <a:gd name="connsiteX5" fmla="*/ 105409 w 476631"/>
                  <a:gd name="connsiteY5" fmla="*/ 309667 h 425196"/>
                  <a:gd name="connsiteX6" fmla="*/ 139733 w 476631"/>
                  <a:gd name="connsiteY6" fmla="*/ 260255 h 425196"/>
                  <a:gd name="connsiteX7" fmla="*/ 62100 w 476631"/>
                  <a:gd name="connsiteY7" fmla="*/ 253054 h 425196"/>
                  <a:gd name="connsiteX8" fmla="*/ 22564 w 476631"/>
                  <a:gd name="connsiteY8" fmla="*/ 237383 h 425196"/>
                  <a:gd name="connsiteX9" fmla="*/ 3327 w 476631"/>
                  <a:gd name="connsiteY9" fmla="*/ 200316 h 425196"/>
                  <a:gd name="connsiteX10" fmla="*/ 37240 w 476631"/>
                  <a:gd name="connsiteY10" fmla="*/ 170758 h 425196"/>
                  <a:gd name="connsiteX11" fmla="*/ 126154 w 476631"/>
                  <a:gd name="connsiteY11" fmla="*/ 168392 h 425196"/>
                  <a:gd name="connsiteX12" fmla="*/ 143436 w 476631"/>
                  <a:gd name="connsiteY12" fmla="*/ 146652 h 425196"/>
                  <a:gd name="connsiteX13" fmla="*/ 129446 w 476631"/>
                  <a:gd name="connsiteY13" fmla="*/ 38398 h 425196"/>
                  <a:gd name="connsiteX14" fmla="*/ 152934 w 476631"/>
                  <a:gd name="connsiteY14" fmla="*/ 4383 h 425196"/>
                  <a:gd name="connsiteX15" fmla="*/ 188150 w 476631"/>
                  <a:gd name="connsiteY15" fmla="*/ 18202 h 425196"/>
                  <a:gd name="connsiteX16" fmla="*/ 217708 w 476631"/>
                  <a:gd name="connsiteY16" fmla="*/ 90416 h 425196"/>
                  <a:gd name="connsiteX17" fmla="*/ 229710 w 476631"/>
                  <a:gd name="connsiteY17" fmla="*/ 148195 h 425196"/>
                  <a:gd name="connsiteX18" fmla="*/ 242637 w 476631"/>
                  <a:gd name="connsiteY18" fmla="*/ 133073 h 425196"/>
                  <a:gd name="connsiteX19" fmla="*/ 297707 w 476631"/>
                  <a:gd name="connsiteY19" fmla="*/ 46353 h 425196"/>
                  <a:gd name="connsiteX20" fmla="*/ 336283 w 476631"/>
                  <a:gd name="connsiteY20" fmla="*/ 27288 h 425196"/>
                  <a:gd name="connsiteX21" fmla="*/ 360629 w 476631"/>
                  <a:gd name="connsiteY21" fmla="*/ 60241 h 425196"/>
                  <a:gd name="connsiteX22" fmla="*/ 327436 w 476631"/>
                  <a:gd name="connsiteY22" fmla="*/ 165717 h 425196"/>
                  <a:gd name="connsiteX23" fmla="*/ 314235 w 476631"/>
                  <a:gd name="connsiteY23" fmla="*/ 184817 h 425196"/>
                  <a:gd name="connsiteX24" fmla="*/ 384598 w 476631"/>
                  <a:gd name="connsiteY24" fmla="*/ 184405 h 425196"/>
                  <a:gd name="connsiteX25" fmla="*/ 450983 w 476631"/>
                  <a:gd name="connsiteY25" fmla="*/ 205185 h 425196"/>
                  <a:gd name="connsiteX26" fmla="*/ 465522 w 476631"/>
                  <a:gd name="connsiteY26" fmla="*/ 216946 h 425196"/>
                  <a:gd name="connsiteX27" fmla="*/ 454652 w 476631"/>
                  <a:gd name="connsiteY27" fmla="*/ 266632 h 425196"/>
                  <a:gd name="connsiteX28" fmla="*/ 326956 w 476631"/>
                  <a:gd name="connsiteY28" fmla="*/ 281857 h 425196"/>
                  <a:gd name="connsiteX29" fmla="*/ 291226 w 476631"/>
                  <a:gd name="connsiteY29" fmla="*/ 277262 h 425196"/>
                  <a:gd name="connsiteX30" fmla="*/ 317869 w 476631"/>
                  <a:gd name="connsiteY30" fmla="*/ 320331 h 425196"/>
                  <a:gd name="connsiteX31" fmla="*/ 340707 w 476631"/>
                  <a:gd name="connsiteY31" fmla="*/ 375400 h 425196"/>
                  <a:gd name="connsiteX32" fmla="*/ 324384 w 476631"/>
                  <a:gd name="connsiteY32" fmla="*/ 418674 h 425196"/>
                  <a:gd name="connsiteX33" fmla="*/ 276653 w 476631"/>
                  <a:gd name="connsiteY33" fmla="*/ 414594 h 425196"/>
                  <a:gd name="connsiteX34" fmla="*/ 247575 w 476631"/>
                  <a:gd name="connsiteY34" fmla="*/ 378932 h 425196"/>
                  <a:gd name="connsiteX35" fmla="*/ 207798 w 476631"/>
                  <a:gd name="connsiteY35" fmla="*/ 306238 h 425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76631" h="425195">
                    <a:moveTo>
                      <a:pt x="207798" y="306238"/>
                    </a:moveTo>
                    <a:cubicBezTo>
                      <a:pt x="196380" y="328080"/>
                      <a:pt x="187053" y="346391"/>
                      <a:pt x="173886" y="362370"/>
                    </a:cubicBezTo>
                    <a:cubicBezTo>
                      <a:pt x="162330" y="376429"/>
                      <a:pt x="148031" y="386545"/>
                      <a:pt x="130612" y="391722"/>
                    </a:cubicBezTo>
                    <a:cubicBezTo>
                      <a:pt x="114187" y="396626"/>
                      <a:pt x="99819" y="391791"/>
                      <a:pt x="88572" y="379584"/>
                    </a:cubicBezTo>
                    <a:cubicBezTo>
                      <a:pt x="78045" y="368131"/>
                      <a:pt x="79622" y="354346"/>
                      <a:pt x="84800" y="340939"/>
                    </a:cubicBezTo>
                    <a:cubicBezTo>
                      <a:pt x="89361" y="329075"/>
                      <a:pt x="96939" y="319062"/>
                      <a:pt x="105409" y="309667"/>
                    </a:cubicBezTo>
                    <a:cubicBezTo>
                      <a:pt x="118370" y="295333"/>
                      <a:pt x="129377" y="279628"/>
                      <a:pt x="139733" y="260255"/>
                    </a:cubicBezTo>
                    <a:cubicBezTo>
                      <a:pt x="112164" y="261215"/>
                      <a:pt x="86858" y="259672"/>
                      <a:pt x="62100" y="253054"/>
                    </a:cubicBezTo>
                    <a:cubicBezTo>
                      <a:pt x="48281" y="249385"/>
                      <a:pt x="34565" y="245613"/>
                      <a:pt x="22564" y="237383"/>
                    </a:cubicBezTo>
                    <a:cubicBezTo>
                      <a:pt x="9465" y="228434"/>
                      <a:pt x="-273" y="216843"/>
                      <a:pt x="3327" y="200316"/>
                    </a:cubicBezTo>
                    <a:cubicBezTo>
                      <a:pt x="7099" y="183034"/>
                      <a:pt x="20026" y="173638"/>
                      <a:pt x="37240" y="170758"/>
                    </a:cubicBezTo>
                    <a:cubicBezTo>
                      <a:pt x="66729" y="165820"/>
                      <a:pt x="96493" y="168529"/>
                      <a:pt x="126154" y="168392"/>
                    </a:cubicBezTo>
                    <a:cubicBezTo>
                      <a:pt x="149163" y="168289"/>
                      <a:pt x="149197" y="168632"/>
                      <a:pt x="143436" y="146652"/>
                    </a:cubicBezTo>
                    <a:cubicBezTo>
                      <a:pt x="134109" y="111162"/>
                      <a:pt x="128931" y="75191"/>
                      <a:pt x="129446" y="38398"/>
                    </a:cubicBezTo>
                    <a:cubicBezTo>
                      <a:pt x="129686" y="21322"/>
                      <a:pt x="137333" y="9903"/>
                      <a:pt x="152934" y="4383"/>
                    </a:cubicBezTo>
                    <a:cubicBezTo>
                      <a:pt x="168125" y="-967"/>
                      <a:pt x="178824" y="6097"/>
                      <a:pt x="188150" y="18202"/>
                    </a:cubicBezTo>
                    <a:cubicBezTo>
                      <a:pt x="204712" y="39701"/>
                      <a:pt x="211879" y="64733"/>
                      <a:pt x="217708" y="90416"/>
                    </a:cubicBezTo>
                    <a:cubicBezTo>
                      <a:pt x="221960" y="109310"/>
                      <a:pt x="225629" y="128341"/>
                      <a:pt x="229710" y="148195"/>
                    </a:cubicBezTo>
                    <a:cubicBezTo>
                      <a:pt x="237391" y="145452"/>
                      <a:pt x="239243" y="138354"/>
                      <a:pt x="242637" y="133073"/>
                    </a:cubicBezTo>
                    <a:cubicBezTo>
                      <a:pt x="261223" y="104304"/>
                      <a:pt x="279636" y="75432"/>
                      <a:pt x="297707" y="46353"/>
                    </a:cubicBezTo>
                    <a:cubicBezTo>
                      <a:pt x="306794" y="31746"/>
                      <a:pt x="319001" y="24031"/>
                      <a:pt x="336283" y="27288"/>
                    </a:cubicBezTo>
                    <a:cubicBezTo>
                      <a:pt x="354183" y="30649"/>
                      <a:pt x="359155" y="44536"/>
                      <a:pt x="360629" y="60241"/>
                    </a:cubicBezTo>
                    <a:cubicBezTo>
                      <a:pt x="364367" y="100017"/>
                      <a:pt x="348525" y="133725"/>
                      <a:pt x="327436" y="165717"/>
                    </a:cubicBezTo>
                    <a:cubicBezTo>
                      <a:pt x="323767" y="171306"/>
                      <a:pt x="319824" y="176690"/>
                      <a:pt x="314235" y="184817"/>
                    </a:cubicBezTo>
                    <a:cubicBezTo>
                      <a:pt x="339575" y="183273"/>
                      <a:pt x="362069" y="181731"/>
                      <a:pt x="384598" y="184405"/>
                    </a:cubicBezTo>
                    <a:cubicBezTo>
                      <a:pt x="408121" y="187183"/>
                      <a:pt x="430615" y="192840"/>
                      <a:pt x="450983" y="205185"/>
                    </a:cubicBezTo>
                    <a:cubicBezTo>
                      <a:pt x="456298" y="208408"/>
                      <a:pt x="461441" y="212351"/>
                      <a:pt x="465522" y="216946"/>
                    </a:cubicBezTo>
                    <a:cubicBezTo>
                      <a:pt x="482153" y="235771"/>
                      <a:pt x="477592" y="256757"/>
                      <a:pt x="454652" y="266632"/>
                    </a:cubicBezTo>
                    <a:cubicBezTo>
                      <a:pt x="413641" y="284326"/>
                      <a:pt x="370710" y="286658"/>
                      <a:pt x="326956" y="281857"/>
                    </a:cubicBezTo>
                    <a:cubicBezTo>
                      <a:pt x="315709" y="280623"/>
                      <a:pt x="304462" y="278977"/>
                      <a:pt x="291226" y="277262"/>
                    </a:cubicBezTo>
                    <a:cubicBezTo>
                      <a:pt x="300724" y="292590"/>
                      <a:pt x="309537" y="306340"/>
                      <a:pt x="317869" y="320331"/>
                    </a:cubicBezTo>
                    <a:cubicBezTo>
                      <a:pt x="328122" y="337544"/>
                      <a:pt x="336729" y="355547"/>
                      <a:pt x="340707" y="375400"/>
                    </a:cubicBezTo>
                    <a:cubicBezTo>
                      <a:pt x="344616" y="394946"/>
                      <a:pt x="339095" y="409519"/>
                      <a:pt x="324384" y="418674"/>
                    </a:cubicBezTo>
                    <a:cubicBezTo>
                      <a:pt x="309297" y="428070"/>
                      <a:pt x="292049" y="426733"/>
                      <a:pt x="276653" y="414594"/>
                    </a:cubicBezTo>
                    <a:cubicBezTo>
                      <a:pt x="264343" y="404890"/>
                      <a:pt x="255804" y="391997"/>
                      <a:pt x="247575" y="378932"/>
                    </a:cubicBezTo>
                    <a:cubicBezTo>
                      <a:pt x="233413" y="356369"/>
                      <a:pt x="220554" y="332984"/>
                      <a:pt x="207798" y="306238"/>
                    </a:cubicBezTo>
                    <a:close/>
                  </a:path>
                </a:pathLst>
              </a:custGeom>
              <a:solidFill>
                <a:srgbClr val="FFBD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8" name="任意多边形: 形状 7"/>
              <p:cNvSpPr/>
              <p:nvPr/>
            </p:nvSpPr>
            <p:spPr>
              <a:xfrm rot="2399323">
                <a:off x="11347858" y="1587954"/>
                <a:ext cx="278646" cy="248576"/>
              </a:xfrm>
              <a:custGeom>
                <a:avLst/>
                <a:gdLst>
                  <a:gd name="connsiteX0" fmla="*/ 207798 w 476631"/>
                  <a:gd name="connsiteY0" fmla="*/ 306238 h 425196"/>
                  <a:gd name="connsiteX1" fmla="*/ 173886 w 476631"/>
                  <a:gd name="connsiteY1" fmla="*/ 362370 h 425196"/>
                  <a:gd name="connsiteX2" fmla="*/ 130612 w 476631"/>
                  <a:gd name="connsiteY2" fmla="*/ 391722 h 425196"/>
                  <a:gd name="connsiteX3" fmla="*/ 88572 w 476631"/>
                  <a:gd name="connsiteY3" fmla="*/ 379584 h 425196"/>
                  <a:gd name="connsiteX4" fmla="*/ 84800 w 476631"/>
                  <a:gd name="connsiteY4" fmla="*/ 340939 h 425196"/>
                  <a:gd name="connsiteX5" fmla="*/ 105409 w 476631"/>
                  <a:gd name="connsiteY5" fmla="*/ 309667 h 425196"/>
                  <a:gd name="connsiteX6" fmla="*/ 139733 w 476631"/>
                  <a:gd name="connsiteY6" fmla="*/ 260255 h 425196"/>
                  <a:gd name="connsiteX7" fmla="*/ 62100 w 476631"/>
                  <a:gd name="connsiteY7" fmla="*/ 253054 h 425196"/>
                  <a:gd name="connsiteX8" fmla="*/ 22564 w 476631"/>
                  <a:gd name="connsiteY8" fmla="*/ 237383 h 425196"/>
                  <a:gd name="connsiteX9" fmla="*/ 3327 w 476631"/>
                  <a:gd name="connsiteY9" fmla="*/ 200316 h 425196"/>
                  <a:gd name="connsiteX10" fmla="*/ 37240 w 476631"/>
                  <a:gd name="connsiteY10" fmla="*/ 170758 h 425196"/>
                  <a:gd name="connsiteX11" fmla="*/ 126154 w 476631"/>
                  <a:gd name="connsiteY11" fmla="*/ 168392 h 425196"/>
                  <a:gd name="connsiteX12" fmla="*/ 143436 w 476631"/>
                  <a:gd name="connsiteY12" fmla="*/ 146652 h 425196"/>
                  <a:gd name="connsiteX13" fmla="*/ 129446 w 476631"/>
                  <a:gd name="connsiteY13" fmla="*/ 38398 h 425196"/>
                  <a:gd name="connsiteX14" fmla="*/ 152934 w 476631"/>
                  <a:gd name="connsiteY14" fmla="*/ 4383 h 425196"/>
                  <a:gd name="connsiteX15" fmla="*/ 188150 w 476631"/>
                  <a:gd name="connsiteY15" fmla="*/ 18202 h 425196"/>
                  <a:gd name="connsiteX16" fmla="*/ 217708 w 476631"/>
                  <a:gd name="connsiteY16" fmla="*/ 90416 h 425196"/>
                  <a:gd name="connsiteX17" fmla="*/ 229710 w 476631"/>
                  <a:gd name="connsiteY17" fmla="*/ 148195 h 425196"/>
                  <a:gd name="connsiteX18" fmla="*/ 242637 w 476631"/>
                  <a:gd name="connsiteY18" fmla="*/ 133073 h 425196"/>
                  <a:gd name="connsiteX19" fmla="*/ 297707 w 476631"/>
                  <a:gd name="connsiteY19" fmla="*/ 46353 h 425196"/>
                  <a:gd name="connsiteX20" fmla="*/ 336283 w 476631"/>
                  <a:gd name="connsiteY20" fmla="*/ 27288 h 425196"/>
                  <a:gd name="connsiteX21" fmla="*/ 360629 w 476631"/>
                  <a:gd name="connsiteY21" fmla="*/ 60241 h 425196"/>
                  <a:gd name="connsiteX22" fmla="*/ 327436 w 476631"/>
                  <a:gd name="connsiteY22" fmla="*/ 165717 h 425196"/>
                  <a:gd name="connsiteX23" fmla="*/ 314235 w 476631"/>
                  <a:gd name="connsiteY23" fmla="*/ 184817 h 425196"/>
                  <a:gd name="connsiteX24" fmla="*/ 384598 w 476631"/>
                  <a:gd name="connsiteY24" fmla="*/ 184405 h 425196"/>
                  <a:gd name="connsiteX25" fmla="*/ 450983 w 476631"/>
                  <a:gd name="connsiteY25" fmla="*/ 205185 h 425196"/>
                  <a:gd name="connsiteX26" fmla="*/ 465522 w 476631"/>
                  <a:gd name="connsiteY26" fmla="*/ 216946 h 425196"/>
                  <a:gd name="connsiteX27" fmla="*/ 454652 w 476631"/>
                  <a:gd name="connsiteY27" fmla="*/ 266632 h 425196"/>
                  <a:gd name="connsiteX28" fmla="*/ 326956 w 476631"/>
                  <a:gd name="connsiteY28" fmla="*/ 281857 h 425196"/>
                  <a:gd name="connsiteX29" fmla="*/ 291226 w 476631"/>
                  <a:gd name="connsiteY29" fmla="*/ 277262 h 425196"/>
                  <a:gd name="connsiteX30" fmla="*/ 317869 w 476631"/>
                  <a:gd name="connsiteY30" fmla="*/ 320331 h 425196"/>
                  <a:gd name="connsiteX31" fmla="*/ 340707 w 476631"/>
                  <a:gd name="connsiteY31" fmla="*/ 375400 h 425196"/>
                  <a:gd name="connsiteX32" fmla="*/ 324384 w 476631"/>
                  <a:gd name="connsiteY32" fmla="*/ 418674 h 425196"/>
                  <a:gd name="connsiteX33" fmla="*/ 276653 w 476631"/>
                  <a:gd name="connsiteY33" fmla="*/ 414594 h 425196"/>
                  <a:gd name="connsiteX34" fmla="*/ 247575 w 476631"/>
                  <a:gd name="connsiteY34" fmla="*/ 378932 h 425196"/>
                  <a:gd name="connsiteX35" fmla="*/ 207798 w 476631"/>
                  <a:gd name="connsiteY35" fmla="*/ 306238 h 425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76631" h="425195">
                    <a:moveTo>
                      <a:pt x="207798" y="306238"/>
                    </a:moveTo>
                    <a:cubicBezTo>
                      <a:pt x="196380" y="328080"/>
                      <a:pt x="187053" y="346391"/>
                      <a:pt x="173886" y="362370"/>
                    </a:cubicBezTo>
                    <a:cubicBezTo>
                      <a:pt x="162330" y="376429"/>
                      <a:pt x="148031" y="386545"/>
                      <a:pt x="130612" y="391722"/>
                    </a:cubicBezTo>
                    <a:cubicBezTo>
                      <a:pt x="114187" y="396626"/>
                      <a:pt x="99819" y="391791"/>
                      <a:pt x="88572" y="379584"/>
                    </a:cubicBezTo>
                    <a:cubicBezTo>
                      <a:pt x="78045" y="368131"/>
                      <a:pt x="79622" y="354346"/>
                      <a:pt x="84800" y="340939"/>
                    </a:cubicBezTo>
                    <a:cubicBezTo>
                      <a:pt x="89361" y="329075"/>
                      <a:pt x="96939" y="319062"/>
                      <a:pt x="105409" y="309667"/>
                    </a:cubicBezTo>
                    <a:cubicBezTo>
                      <a:pt x="118370" y="295333"/>
                      <a:pt x="129377" y="279628"/>
                      <a:pt x="139733" y="260255"/>
                    </a:cubicBezTo>
                    <a:cubicBezTo>
                      <a:pt x="112164" y="261215"/>
                      <a:pt x="86858" y="259672"/>
                      <a:pt x="62100" y="253054"/>
                    </a:cubicBezTo>
                    <a:cubicBezTo>
                      <a:pt x="48281" y="249385"/>
                      <a:pt x="34565" y="245613"/>
                      <a:pt x="22564" y="237383"/>
                    </a:cubicBezTo>
                    <a:cubicBezTo>
                      <a:pt x="9465" y="228434"/>
                      <a:pt x="-273" y="216843"/>
                      <a:pt x="3327" y="200316"/>
                    </a:cubicBezTo>
                    <a:cubicBezTo>
                      <a:pt x="7099" y="183034"/>
                      <a:pt x="20026" y="173638"/>
                      <a:pt x="37240" y="170758"/>
                    </a:cubicBezTo>
                    <a:cubicBezTo>
                      <a:pt x="66729" y="165820"/>
                      <a:pt x="96493" y="168529"/>
                      <a:pt x="126154" y="168392"/>
                    </a:cubicBezTo>
                    <a:cubicBezTo>
                      <a:pt x="149163" y="168289"/>
                      <a:pt x="149197" y="168632"/>
                      <a:pt x="143436" y="146652"/>
                    </a:cubicBezTo>
                    <a:cubicBezTo>
                      <a:pt x="134109" y="111162"/>
                      <a:pt x="128931" y="75191"/>
                      <a:pt x="129446" y="38398"/>
                    </a:cubicBezTo>
                    <a:cubicBezTo>
                      <a:pt x="129686" y="21322"/>
                      <a:pt x="137333" y="9903"/>
                      <a:pt x="152934" y="4383"/>
                    </a:cubicBezTo>
                    <a:cubicBezTo>
                      <a:pt x="168125" y="-967"/>
                      <a:pt x="178824" y="6097"/>
                      <a:pt x="188150" y="18202"/>
                    </a:cubicBezTo>
                    <a:cubicBezTo>
                      <a:pt x="204712" y="39701"/>
                      <a:pt x="211879" y="64733"/>
                      <a:pt x="217708" y="90416"/>
                    </a:cubicBezTo>
                    <a:cubicBezTo>
                      <a:pt x="221960" y="109310"/>
                      <a:pt x="225629" y="128341"/>
                      <a:pt x="229710" y="148195"/>
                    </a:cubicBezTo>
                    <a:cubicBezTo>
                      <a:pt x="237391" y="145452"/>
                      <a:pt x="239243" y="138354"/>
                      <a:pt x="242637" y="133073"/>
                    </a:cubicBezTo>
                    <a:cubicBezTo>
                      <a:pt x="261223" y="104304"/>
                      <a:pt x="279636" y="75432"/>
                      <a:pt x="297707" y="46353"/>
                    </a:cubicBezTo>
                    <a:cubicBezTo>
                      <a:pt x="306794" y="31746"/>
                      <a:pt x="319001" y="24031"/>
                      <a:pt x="336283" y="27288"/>
                    </a:cubicBezTo>
                    <a:cubicBezTo>
                      <a:pt x="354183" y="30649"/>
                      <a:pt x="359155" y="44536"/>
                      <a:pt x="360629" y="60241"/>
                    </a:cubicBezTo>
                    <a:cubicBezTo>
                      <a:pt x="364367" y="100017"/>
                      <a:pt x="348525" y="133725"/>
                      <a:pt x="327436" y="165717"/>
                    </a:cubicBezTo>
                    <a:cubicBezTo>
                      <a:pt x="323767" y="171306"/>
                      <a:pt x="319824" y="176690"/>
                      <a:pt x="314235" y="184817"/>
                    </a:cubicBezTo>
                    <a:cubicBezTo>
                      <a:pt x="339575" y="183273"/>
                      <a:pt x="362069" y="181731"/>
                      <a:pt x="384598" y="184405"/>
                    </a:cubicBezTo>
                    <a:cubicBezTo>
                      <a:pt x="408121" y="187183"/>
                      <a:pt x="430615" y="192840"/>
                      <a:pt x="450983" y="205185"/>
                    </a:cubicBezTo>
                    <a:cubicBezTo>
                      <a:pt x="456298" y="208408"/>
                      <a:pt x="461441" y="212351"/>
                      <a:pt x="465522" y="216946"/>
                    </a:cubicBezTo>
                    <a:cubicBezTo>
                      <a:pt x="482153" y="235771"/>
                      <a:pt x="477592" y="256757"/>
                      <a:pt x="454652" y="266632"/>
                    </a:cubicBezTo>
                    <a:cubicBezTo>
                      <a:pt x="413641" y="284326"/>
                      <a:pt x="370710" y="286658"/>
                      <a:pt x="326956" y="281857"/>
                    </a:cubicBezTo>
                    <a:cubicBezTo>
                      <a:pt x="315709" y="280623"/>
                      <a:pt x="304462" y="278977"/>
                      <a:pt x="291226" y="277262"/>
                    </a:cubicBezTo>
                    <a:cubicBezTo>
                      <a:pt x="300724" y="292590"/>
                      <a:pt x="309537" y="306340"/>
                      <a:pt x="317869" y="320331"/>
                    </a:cubicBezTo>
                    <a:cubicBezTo>
                      <a:pt x="328122" y="337544"/>
                      <a:pt x="336729" y="355547"/>
                      <a:pt x="340707" y="375400"/>
                    </a:cubicBezTo>
                    <a:cubicBezTo>
                      <a:pt x="344616" y="394946"/>
                      <a:pt x="339095" y="409519"/>
                      <a:pt x="324384" y="418674"/>
                    </a:cubicBezTo>
                    <a:cubicBezTo>
                      <a:pt x="309297" y="428070"/>
                      <a:pt x="292049" y="426733"/>
                      <a:pt x="276653" y="414594"/>
                    </a:cubicBezTo>
                    <a:cubicBezTo>
                      <a:pt x="264343" y="404890"/>
                      <a:pt x="255804" y="391997"/>
                      <a:pt x="247575" y="378932"/>
                    </a:cubicBezTo>
                    <a:cubicBezTo>
                      <a:pt x="233413" y="356369"/>
                      <a:pt x="220554" y="332984"/>
                      <a:pt x="207798" y="306238"/>
                    </a:cubicBezTo>
                    <a:close/>
                  </a:path>
                </a:pathLst>
              </a:custGeom>
              <a:solidFill>
                <a:srgbClr val="FFBD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9" name="组合 8"/>
          <p:cNvGrpSpPr/>
          <p:nvPr userDrawn="1"/>
        </p:nvGrpSpPr>
        <p:grpSpPr>
          <a:xfrm>
            <a:off x="0" y="5507236"/>
            <a:ext cx="2839085" cy="1350764"/>
            <a:chOff x="0" y="5009168"/>
            <a:chExt cx="3914926" cy="1862622"/>
          </a:xfrm>
        </p:grpSpPr>
        <p:sp>
          <p:nvSpPr>
            <p:cNvPr id="10" name="任意多边形: 形状 9"/>
            <p:cNvSpPr/>
            <p:nvPr userDrawn="1"/>
          </p:nvSpPr>
          <p:spPr>
            <a:xfrm>
              <a:off x="943126" y="5734872"/>
              <a:ext cx="2971800" cy="1136918"/>
            </a:xfrm>
            <a:custGeom>
              <a:avLst/>
              <a:gdLst>
                <a:gd name="connsiteX0" fmla="*/ 3678000 w 3737142"/>
                <a:gd name="connsiteY0" fmla="*/ 1429667 h 1429714"/>
                <a:gd name="connsiteX1" fmla="*/ 3703440 w 3737142"/>
                <a:gd name="connsiteY1" fmla="*/ 1298764 h 1429714"/>
                <a:gd name="connsiteX2" fmla="*/ 3546754 w 3737142"/>
                <a:gd name="connsiteY2" fmla="*/ 1056090 h 1429714"/>
                <a:gd name="connsiteX3" fmla="*/ 3461006 w 3737142"/>
                <a:gd name="connsiteY3" fmla="*/ 1079027 h 1429714"/>
                <a:gd name="connsiteX4" fmla="*/ 3403269 w 3737142"/>
                <a:gd name="connsiteY4" fmla="*/ 1146570 h 1429714"/>
                <a:gd name="connsiteX5" fmla="*/ 3214457 w 3737142"/>
                <a:gd name="connsiteY5" fmla="*/ 1318616 h 1429714"/>
                <a:gd name="connsiteX6" fmla="*/ 3105326 w 3737142"/>
                <a:gd name="connsiteY6" fmla="*/ 1354341 h 1429714"/>
                <a:gd name="connsiteX7" fmla="*/ 3039909 w 3737142"/>
                <a:gd name="connsiteY7" fmla="*/ 1317861 h 1429714"/>
                <a:gd name="connsiteX8" fmla="*/ 3007440 w 3737142"/>
                <a:gd name="connsiteY8" fmla="*/ 1228204 h 1429714"/>
                <a:gd name="connsiteX9" fmla="*/ 2979326 w 3737142"/>
                <a:gd name="connsiteY9" fmla="*/ 1021530 h 1429714"/>
                <a:gd name="connsiteX10" fmla="*/ 2855966 w 3737142"/>
                <a:gd name="connsiteY10" fmla="*/ 721495 h 1429714"/>
                <a:gd name="connsiteX11" fmla="*/ 2680903 w 3737142"/>
                <a:gd name="connsiteY11" fmla="*/ 672295 h 1429714"/>
                <a:gd name="connsiteX12" fmla="*/ 2335817 w 3737142"/>
                <a:gd name="connsiteY12" fmla="*/ 896696 h 1429714"/>
                <a:gd name="connsiteX13" fmla="*/ 2230286 w 3737142"/>
                <a:gd name="connsiteY13" fmla="*/ 1031438 h 1429714"/>
                <a:gd name="connsiteX14" fmla="*/ 2161063 w 3737142"/>
                <a:gd name="connsiteY14" fmla="*/ 1092330 h 1429714"/>
                <a:gd name="connsiteX15" fmla="*/ 1839189 w 3737142"/>
                <a:gd name="connsiteY15" fmla="*/ 1045839 h 1429714"/>
                <a:gd name="connsiteX16" fmla="*/ 1810251 w 3737142"/>
                <a:gd name="connsiteY16" fmla="*/ 891141 h 1429714"/>
                <a:gd name="connsiteX17" fmla="*/ 1843063 w 3737142"/>
                <a:gd name="connsiteY17" fmla="*/ 775941 h 1429714"/>
                <a:gd name="connsiteX18" fmla="*/ 1773566 w 3737142"/>
                <a:gd name="connsiteY18" fmla="*/ 473438 h 1429714"/>
                <a:gd name="connsiteX19" fmla="*/ 1565966 w 3737142"/>
                <a:gd name="connsiteY19" fmla="*/ 411107 h 1429714"/>
                <a:gd name="connsiteX20" fmla="*/ 1278274 w 3737142"/>
                <a:gd name="connsiteY20" fmla="*/ 612673 h 1429714"/>
                <a:gd name="connsiteX21" fmla="*/ 1223211 w 3737142"/>
                <a:gd name="connsiteY21" fmla="*/ 707370 h 1429714"/>
                <a:gd name="connsiteX22" fmla="*/ 942206 w 3737142"/>
                <a:gd name="connsiteY22" fmla="*/ 995061 h 1429714"/>
                <a:gd name="connsiteX23" fmla="*/ 594137 w 3737142"/>
                <a:gd name="connsiteY23" fmla="*/ 1053416 h 1429714"/>
                <a:gd name="connsiteX24" fmla="*/ 401486 w 3737142"/>
                <a:gd name="connsiteY24" fmla="*/ 827061 h 1429714"/>
                <a:gd name="connsiteX25" fmla="*/ 445440 w 3737142"/>
                <a:gd name="connsiteY25" fmla="*/ 541050 h 1429714"/>
                <a:gd name="connsiteX26" fmla="*/ 480411 w 3737142"/>
                <a:gd name="connsiteY26" fmla="*/ 437198 h 1429714"/>
                <a:gd name="connsiteX27" fmla="*/ 428880 w 3737142"/>
                <a:gd name="connsiteY27" fmla="*/ 136513 h 1429714"/>
                <a:gd name="connsiteX28" fmla="*/ 217543 w 3737142"/>
                <a:gd name="connsiteY28" fmla="*/ 29507 h 1429714"/>
                <a:gd name="connsiteX29" fmla="*/ 2571 w 3737142"/>
                <a:gd name="connsiteY29" fmla="*/ 65061 h 1429714"/>
                <a:gd name="connsiteX30" fmla="*/ 2571 w 3737142"/>
                <a:gd name="connsiteY30" fmla="*/ 30775 h 1429714"/>
                <a:gd name="connsiteX31" fmla="*/ 55817 w 3737142"/>
                <a:gd name="connsiteY31" fmla="*/ 20627 h 1429714"/>
                <a:gd name="connsiteX32" fmla="*/ 283303 w 3737142"/>
                <a:gd name="connsiteY32" fmla="*/ 9758 h 1429714"/>
                <a:gd name="connsiteX33" fmla="*/ 444651 w 3737142"/>
                <a:gd name="connsiteY33" fmla="*/ 111690 h 1429714"/>
                <a:gd name="connsiteX34" fmla="*/ 526766 w 3737142"/>
                <a:gd name="connsiteY34" fmla="*/ 322204 h 1429714"/>
                <a:gd name="connsiteX35" fmla="*/ 506057 w 3737142"/>
                <a:gd name="connsiteY35" fmla="*/ 446421 h 1429714"/>
                <a:gd name="connsiteX36" fmla="*/ 444994 w 3737142"/>
                <a:gd name="connsiteY36" fmla="*/ 649633 h 1429714"/>
                <a:gd name="connsiteX37" fmla="*/ 432309 w 3737142"/>
                <a:gd name="connsiteY37" fmla="*/ 856890 h 1429714"/>
                <a:gd name="connsiteX38" fmla="*/ 575451 w 3737142"/>
                <a:gd name="connsiteY38" fmla="*/ 1020810 h 1429714"/>
                <a:gd name="connsiteX39" fmla="*/ 864789 w 3737142"/>
                <a:gd name="connsiteY39" fmla="*/ 999827 h 1429714"/>
                <a:gd name="connsiteX40" fmla="*/ 1147749 w 3737142"/>
                <a:gd name="connsiteY40" fmla="*/ 774844 h 1429714"/>
                <a:gd name="connsiteX41" fmla="*/ 1222183 w 3737142"/>
                <a:gd name="connsiteY41" fmla="*/ 651999 h 1429714"/>
                <a:gd name="connsiteX42" fmla="*/ 1495440 w 3737142"/>
                <a:gd name="connsiteY42" fmla="*/ 404044 h 1429714"/>
                <a:gd name="connsiteX43" fmla="*/ 1649006 w 3737142"/>
                <a:gd name="connsiteY43" fmla="*/ 376856 h 1429714"/>
                <a:gd name="connsiteX44" fmla="*/ 1821566 w 3737142"/>
                <a:gd name="connsiteY44" fmla="*/ 492398 h 1429714"/>
                <a:gd name="connsiteX45" fmla="*/ 1863394 w 3737142"/>
                <a:gd name="connsiteY45" fmla="*/ 805016 h 1429714"/>
                <a:gd name="connsiteX46" fmla="*/ 1836069 w 3737142"/>
                <a:gd name="connsiteY46" fmla="*/ 900467 h 1429714"/>
                <a:gd name="connsiteX47" fmla="*/ 1909029 w 3737142"/>
                <a:gd name="connsiteY47" fmla="*/ 1068056 h 1429714"/>
                <a:gd name="connsiteX48" fmla="*/ 2067326 w 3737142"/>
                <a:gd name="connsiteY48" fmla="*/ 1100387 h 1429714"/>
                <a:gd name="connsiteX49" fmla="*/ 2173200 w 3737142"/>
                <a:gd name="connsiteY49" fmla="*/ 1048135 h 1429714"/>
                <a:gd name="connsiteX50" fmla="*/ 2307463 w 3737142"/>
                <a:gd name="connsiteY50" fmla="*/ 888570 h 1429714"/>
                <a:gd name="connsiteX51" fmla="*/ 2622240 w 3737142"/>
                <a:gd name="connsiteY51" fmla="*/ 657381 h 1429714"/>
                <a:gd name="connsiteX52" fmla="*/ 2760823 w 3737142"/>
                <a:gd name="connsiteY52" fmla="*/ 642124 h 1429714"/>
                <a:gd name="connsiteX53" fmla="*/ 2882675 w 3737142"/>
                <a:gd name="connsiteY53" fmla="*/ 710490 h 1429714"/>
                <a:gd name="connsiteX54" fmla="*/ 3005623 w 3737142"/>
                <a:gd name="connsiteY54" fmla="*/ 1011244 h 1429714"/>
                <a:gd name="connsiteX55" fmla="*/ 3038640 w 3737142"/>
                <a:gd name="connsiteY55" fmla="*/ 1238044 h 1429714"/>
                <a:gd name="connsiteX56" fmla="*/ 3054172 w 3737142"/>
                <a:gd name="connsiteY56" fmla="*/ 1286970 h 1429714"/>
                <a:gd name="connsiteX57" fmla="*/ 3127680 w 3737142"/>
                <a:gd name="connsiteY57" fmla="*/ 1325610 h 1429714"/>
                <a:gd name="connsiteX58" fmla="*/ 3202972 w 3737142"/>
                <a:gd name="connsiteY58" fmla="*/ 1293793 h 1429714"/>
                <a:gd name="connsiteX59" fmla="*/ 3396137 w 3737142"/>
                <a:gd name="connsiteY59" fmla="*/ 1111290 h 1429714"/>
                <a:gd name="connsiteX60" fmla="*/ 3422126 w 3737142"/>
                <a:gd name="connsiteY60" fmla="*/ 1079507 h 1429714"/>
                <a:gd name="connsiteX61" fmla="*/ 3616320 w 3737142"/>
                <a:gd name="connsiteY61" fmla="*/ 1052936 h 1429714"/>
                <a:gd name="connsiteX62" fmla="*/ 3727886 w 3737142"/>
                <a:gd name="connsiteY62" fmla="*/ 1318856 h 1429714"/>
                <a:gd name="connsiteX63" fmla="*/ 3712286 w 3737142"/>
                <a:gd name="connsiteY63" fmla="*/ 1429633 h 1429714"/>
                <a:gd name="connsiteX64" fmla="*/ 3678000 w 3737142"/>
                <a:gd name="connsiteY64" fmla="*/ 1429667 h 1429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3737142" h="1429714">
                  <a:moveTo>
                    <a:pt x="3678000" y="1429667"/>
                  </a:moveTo>
                  <a:cubicBezTo>
                    <a:pt x="3685611" y="1385850"/>
                    <a:pt x="3693977" y="1342238"/>
                    <a:pt x="3703440" y="1298764"/>
                  </a:cubicBezTo>
                  <a:cubicBezTo>
                    <a:pt x="3728092" y="1185450"/>
                    <a:pt x="3658320" y="1079267"/>
                    <a:pt x="3546754" y="1056090"/>
                  </a:cubicBezTo>
                  <a:cubicBezTo>
                    <a:pt x="3514080" y="1049302"/>
                    <a:pt x="3485931" y="1057839"/>
                    <a:pt x="3461006" y="1079027"/>
                  </a:cubicBezTo>
                  <a:cubicBezTo>
                    <a:pt x="3438172" y="1098467"/>
                    <a:pt x="3421406" y="1123084"/>
                    <a:pt x="3403269" y="1146570"/>
                  </a:cubicBezTo>
                  <a:cubicBezTo>
                    <a:pt x="3350434" y="1214970"/>
                    <a:pt x="3288240" y="1273290"/>
                    <a:pt x="3214457" y="1318616"/>
                  </a:cubicBezTo>
                  <a:cubicBezTo>
                    <a:pt x="3181132" y="1339084"/>
                    <a:pt x="3145886" y="1354616"/>
                    <a:pt x="3105326" y="1354341"/>
                  </a:cubicBezTo>
                  <a:cubicBezTo>
                    <a:pt x="3076389" y="1354170"/>
                    <a:pt x="3055166" y="1342170"/>
                    <a:pt x="3039909" y="1317861"/>
                  </a:cubicBezTo>
                  <a:cubicBezTo>
                    <a:pt x="3022560" y="1290261"/>
                    <a:pt x="3014229" y="1259370"/>
                    <a:pt x="3007440" y="1228204"/>
                  </a:cubicBezTo>
                  <a:cubicBezTo>
                    <a:pt x="2992595" y="1160078"/>
                    <a:pt x="2987829" y="1090547"/>
                    <a:pt x="2979326" y="1021530"/>
                  </a:cubicBezTo>
                  <a:cubicBezTo>
                    <a:pt x="2965611" y="910376"/>
                    <a:pt x="2926149" y="809130"/>
                    <a:pt x="2855966" y="721495"/>
                  </a:cubicBezTo>
                  <a:cubicBezTo>
                    <a:pt x="2810332" y="664513"/>
                    <a:pt x="2745874" y="658444"/>
                    <a:pt x="2680903" y="672295"/>
                  </a:cubicBezTo>
                  <a:cubicBezTo>
                    <a:pt x="2537863" y="702741"/>
                    <a:pt x="2422834" y="778787"/>
                    <a:pt x="2335817" y="896696"/>
                  </a:cubicBezTo>
                  <a:cubicBezTo>
                    <a:pt x="2301943" y="942604"/>
                    <a:pt x="2268137" y="988547"/>
                    <a:pt x="2230286" y="1031438"/>
                  </a:cubicBezTo>
                  <a:cubicBezTo>
                    <a:pt x="2209680" y="1054787"/>
                    <a:pt x="2186366" y="1074776"/>
                    <a:pt x="2161063" y="1092330"/>
                  </a:cubicBezTo>
                  <a:cubicBezTo>
                    <a:pt x="2061326" y="1161450"/>
                    <a:pt x="1908651" y="1127233"/>
                    <a:pt x="1839189" y="1045839"/>
                  </a:cubicBezTo>
                  <a:cubicBezTo>
                    <a:pt x="1799863" y="999758"/>
                    <a:pt x="1795543" y="946993"/>
                    <a:pt x="1810251" y="891141"/>
                  </a:cubicBezTo>
                  <a:cubicBezTo>
                    <a:pt x="1820400" y="852536"/>
                    <a:pt x="1833840" y="814753"/>
                    <a:pt x="1843063" y="775941"/>
                  </a:cubicBezTo>
                  <a:cubicBezTo>
                    <a:pt x="1869634" y="663999"/>
                    <a:pt x="1842754" y="562718"/>
                    <a:pt x="1773566" y="473438"/>
                  </a:cubicBezTo>
                  <a:cubicBezTo>
                    <a:pt x="1720457" y="404901"/>
                    <a:pt x="1644994" y="391839"/>
                    <a:pt x="1565966" y="411107"/>
                  </a:cubicBezTo>
                  <a:cubicBezTo>
                    <a:pt x="1444903" y="440593"/>
                    <a:pt x="1348423" y="509198"/>
                    <a:pt x="1278274" y="612673"/>
                  </a:cubicBezTo>
                  <a:cubicBezTo>
                    <a:pt x="1257840" y="642810"/>
                    <a:pt x="1241109" y="675519"/>
                    <a:pt x="1223211" y="707370"/>
                  </a:cubicBezTo>
                  <a:cubicBezTo>
                    <a:pt x="1155154" y="828330"/>
                    <a:pt x="1064331" y="927655"/>
                    <a:pt x="942206" y="995061"/>
                  </a:cubicBezTo>
                  <a:cubicBezTo>
                    <a:pt x="833623" y="1055027"/>
                    <a:pt x="715611" y="1074947"/>
                    <a:pt x="594137" y="1053416"/>
                  </a:cubicBezTo>
                  <a:cubicBezTo>
                    <a:pt x="464229" y="1030376"/>
                    <a:pt x="408857" y="949187"/>
                    <a:pt x="401486" y="827061"/>
                  </a:cubicBezTo>
                  <a:cubicBezTo>
                    <a:pt x="395589" y="728730"/>
                    <a:pt x="416640" y="634170"/>
                    <a:pt x="445440" y="541050"/>
                  </a:cubicBezTo>
                  <a:cubicBezTo>
                    <a:pt x="456240" y="506181"/>
                    <a:pt x="468549" y="471758"/>
                    <a:pt x="480411" y="437198"/>
                  </a:cubicBezTo>
                  <a:cubicBezTo>
                    <a:pt x="518126" y="327553"/>
                    <a:pt x="495634" y="228227"/>
                    <a:pt x="428880" y="136513"/>
                  </a:cubicBezTo>
                  <a:cubicBezTo>
                    <a:pt x="376731" y="64821"/>
                    <a:pt x="305691" y="30947"/>
                    <a:pt x="217543" y="29507"/>
                  </a:cubicBezTo>
                  <a:cubicBezTo>
                    <a:pt x="143554" y="28307"/>
                    <a:pt x="72343" y="41781"/>
                    <a:pt x="2571" y="65061"/>
                  </a:cubicBezTo>
                  <a:cubicBezTo>
                    <a:pt x="2571" y="53644"/>
                    <a:pt x="2571" y="42192"/>
                    <a:pt x="2571" y="30775"/>
                  </a:cubicBezTo>
                  <a:cubicBezTo>
                    <a:pt x="21531" y="33964"/>
                    <a:pt x="38263" y="24707"/>
                    <a:pt x="55817" y="20627"/>
                  </a:cubicBezTo>
                  <a:cubicBezTo>
                    <a:pt x="131040" y="3038"/>
                    <a:pt x="206571" y="-3853"/>
                    <a:pt x="283303" y="9758"/>
                  </a:cubicBezTo>
                  <a:cubicBezTo>
                    <a:pt x="351120" y="21793"/>
                    <a:pt x="403166" y="59267"/>
                    <a:pt x="444651" y="111690"/>
                  </a:cubicBezTo>
                  <a:cubicBezTo>
                    <a:pt x="493269" y="173130"/>
                    <a:pt x="522240" y="243278"/>
                    <a:pt x="526766" y="322204"/>
                  </a:cubicBezTo>
                  <a:cubicBezTo>
                    <a:pt x="529200" y="364958"/>
                    <a:pt x="519531" y="406135"/>
                    <a:pt x="506057" y="446421"/>
                  </a:cubicBezTo>
                  <a:cubicBezTo>
                    <a:pt x="483634" y="513553"/>
                    <a:pt x="458640" y="579896"/>
                    <a:pt x="444994" y="649633"/>
                  </a:cubicBezTo>
                  <a:cubicBezTo>
                    <a:pt x="431589" y="718101"/>
                    <a:pt x="421714" y="786501"/>
                    <a:pt x="432309" y="856890"/>
                  </a:cubicBezTo>
                  <a:cubicBezTo>
                    <a:pt x="445371" y="943736"/>
                    <a:pt x="490697" y="998455"/>
                    <a:pt x="575451" y="1020810"/>
                  </a:cubicBezTo>
                  <a:cubicBezTo>
                    <a:pt x="674091" y="1046833"/>
                    <a:pt x="770709" y="1033324"/>
                    <a:pt x="864789" y="999827"/>
                  </a:cubicBezTo>
                  <a:cubicBezTo>
                    <a:pt x="984343" y="957244"/>
                    <a:pt x="1071394" y="872593"/>
                    <a:pt x="1147749" y="774844"/>
                  </a:cubicBezTo>
                  <a:cubicBezTo>
                    <a:pt x="1177474" y="736753"/>
                    <a:pt x="1199966" y="694410"/>
                    <a:pt x="1222183" y="651999"/>
                  </a:cubicBezTo>
                  <a:cubicBezTo>
                    <a:pt x="1283074" y="535736"/>
                    <a:pt x="1375406" y="454615"/>
                    <a:pt x="1495440" y="404044"/>
                  </a:cubicBezTo>
                  <a:cubicBezTo>
                    <a:pt x="1544400" y="383438"/>
                    <a:pt x="1595589" y="370684"/>
                    <a:pt x="1649006" y="376856"/>
                  </a:cubicBezTo>
                  <a:cubicBezTo>
                    <a:pt x="1725737" y="385736"/>
                    <a:pt x="1783954" y="425713"/>
                    <a:pt x="1821566" y="492398"/>
                  </a:cubicBezTo>
                  <a:cubicBezTo>
                    <a:pt x="1876903" y="590558"/>
                    <a:pt x="1899532" y="693999"/>
                    <a:pt x="1863394" y="805016"/>
                  </a:cubicBezTo>
                  <a:cubicBezTo>
                    <a:pt x="1853143" y="836455"/>
                    <a:pt x="1843611" y="868273"/>
                    <a:pt x="1836069" y="900467"/>
                  </a:cubicBezTo>
                  <a:cubicBezTo>
                    <a:pt x="1818480" y="975861"/>
                    <a:pt x="1842377" y="1029347"/>
                    <a:pt x="1909029" y="1068056"/>
                  </a:cubicBezTo>
                  <a:cubicBezTo>
                    <a:pt x="1958194" y="1096581"/>
                    <a:pt x="2011303" y="1107244"/>
                    <a:pt x="2067326" y="1100387"/>
                  </a:cubicBezTo>
                  <a:cubicBezTo>
                    <a:pt x="2108194" y="1095381"/>
                    <a:pt x="2142686" y="1075324"/>
                    <a:pt x="2173200" y="1048135"/>
                  </a:cubicBezTo>
                  <a:cubicBezTo>
                    <a:pt x="2225657" y="1001404"/>
                    <a:pt x="2267589" y="945621"/>
                    <a:pt x="2307463" y="888570"/>
                  </a:cubicBezTo>
                  <a:cubicBezTo>
                    <a:pt x="2386457" y="775598"/>
                    <a:pt x="2494114" y="702878"/>
                    <a:pt x="2622240" y="657381"/>
                  </a:cubicBezTo>
                  <a:cubicBezTo>
                    <a:pt x="2667223" y="641404"/>
                    <a:pt x="2713714" y="637941"/>
                    <a:pt x="2760823" y="642124"/>
                  </a:cubicBezTo>
                  <a:cubicBezTo>
                    <a:pt x="2811463" y="646650"/>
                    <a:pt x="2852263" y="670376"/>
                    <a:pt x="2882675" y="710490"/>
                  </a:cubicBezTo>
                  <a:cubicBezTo>
                    <a:pt x="2950320" y="799701"/>
                    <a:pt x="2990812" y="900364"/>
                    <a:pt x="3005623" y="1011244"/>
                  </a:cubicBezTo>
                  <a:cubicBezTo>
                    <a:pt x="3015737" y="1086981"/>
                    <a:pt x="3019440" y="1163644"/>
                    <a:pt x="3038640" y="1238044"/>
                  </a:cubicBezTo>
                  <a:cubicBezTo>
                    <a:pt x="3042926" y="1254604"/>
                    <a:pt x="3047726" y="1271164"/>
                    <a:pt x="3054172" y="1286970"/>
                  </a:cubicBezTo>
                  <a:cubicBezTo>
                    <a:pt x="3068366" y="1321975"/>
                    <a:pt x="3090103" y="1333016"/>
                    <a:pt x="3127680" y="1325610"/>
                  </a:cubicBezTo>
                  <a:cubicBezTo>
                    <a:pt x="3154937" y="1320227"/>
                    <a:pt x="3179554" y="1308467"/>
                    <a:pt x="3202972" y="1293793"/>
                  </a:cubicBezTo>
                  <a:cubicBezTo>
                    <a:pt x="3279532" y="1245827"/>
                    <a:pt x="3341486" y="1182433"/>
                    <a:pt x="3396137" y="1111290"/>
                  </a:cubicBezTo>
                  <a:cubicBezTo>
                    <a:pt x="3404469" y="1100456"/>
                    <a:pt x="3413074" y="1089758"/>
                    <a:pt x="3422126" y="1079507"/>
                  </a:cubicBezTo>
                  <a:cubicBezTo>
                    <a:pt x="3478629" y="1015427"/>
                    <a:pt x="3543463" y="1010936"/>
                    <a:pt x="3616320" y="1052936"/>
                  </a:cubicBezTo>
                  <a:cubicBezTo>
                    <a:pt x="3715577" y="1110124"/>
                    <a:pt x="3754526" y="1206364"/>
                    <a:pt x="3727886" y="1318856"/>
                  </a:cubicBezTo>
                  <a:cubicBezTo>
                    <a:pt x="3719280" y="1355267"/>
                    <a:pt x="3705360" y="1391027"/>
                    <a:pt x="3712286" y="1429633"/>
                  </a:cubicBezTo>
                  <a:cubicBezTo>
                    <a:pt x="3700869" y="1429667"/>
                    <a:pt x="3689417" y="1429667"/>
                    <a:pt x="3678000" y="1429667"/>
                  </a:cubicBezTo>
                  <a:close/>
                </a:path>
              </a:pathLst>
            </a:custGeom>
            <a:solidFill>
              <a:srgbClr val="F0857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11" name="组合 10"/>
            <p:cNvGrpSpPr/>
            <p:nvPr userDrawn="1"/>
          </p:nvGrpSpPr>
          <p:grpSpPr>
            <a:xfrm flipH="1" flipV="1">
              <a:off x="0" y="5009168"/>
              <a:ext cx="2191131" cy="1862271"/>
              <a:chOff x="10000869" y="-2503"/>
              <a:chExt cx="2191131" cy="1862271"/>
            </a:xfrm>
          </p:grpSpPr>
          <p:sp>
            <p:nvSpPr>
              <p:cNvPr id="12" name="任意多边形: 形状 11"/>
              <p:cNvSpPr/>
              <p:nvPr/>
            </p:nvSpPr>
            <p:spPr>
              <a:xfrm>
                <a:off x="10000869" y="-2503"/>
                <a:ext cx="2191131" cy="1608201"/>
              </a:xfrm>
              <a:custGeom>
                <a:avLst/>
                <a:gdLst>
                  <a:gd name="connsiteX0" fmla="*/ 2189385 w 2191131"/>
                  <a:gd name="connsiteY0" fmla="*/ 1480608 h 1608201"/>
                  <a:gd name="connsiteX1" fmla="*/ 2033365 w 2191131"/>
                  <a:gd name="connsiteY1" fmla="*/ 1583924 h 1608201"/>
                  <a:gd name="connsiteX2" fmla="*/ 1884307 w 2191131"/>
                  <a:gd name="connsiteY2" fmla="*/ 1604909 h 1608201"/>
                  <a:gd name="connsiteX3" fmla="*/ 1819773 w 2191131"/>
                  <a:gd name="connsiteY3" fmla="*/ 1566744 h 1608201"/>
                  <a:gd name="connsiteX4" fmla="*/ 1751570 w 2191131"/>
                  <a:gd name="connsiteY4" fmla="*/ 1418543 h 1608201"/>
                  <a:gd name="connsiteX5" fmla="*/ 1699141 w 2191131"/>
                  <a:gd name="connsiteY5" fmla="*/ 1124198 h 1608201"/>
                  <a:gd name="connsiteX6" fmla="*/ 1650963 w 2191131"/>
                  <a:gd name="connsiteY6" fmla="*/ 733840 h 1608201"/>
                  <a:gd name="connsiteX7" fmla="*/ 1614787 w 2191131"/>
                  <a:gd name="connsiteY7" fmla="*/ 621883 h 1608201"/>
                  <a:gd name="connsiteX8" fmla="*/ 1602066 w 2191131"/>
                  <a:gd name="connsiteY8" fmla="*/ 599629 h 1608201"/>
                  <a:gd name="connsiteX9" fmla="*/ 1529028 w 2191131"/>
                  <a:gd name="connsiteY9" fmla="*/ 597469 h 1608201"/>
                  <a:gd name="connsiteX10" fmla="*/ 1475913 w 2191131"/>
                  <a:gd name="connsiteY10" fmla="*/ 702499 h 1608201"/>
                  <a:gd name="connsiteX11" fmla="*/ 1369854 w 2191131"/>
                  <a:gd name="connsiteY11" fmla="*/ 1031272 h 1608201"/>
                  <a:gd name="connsiteX12" fmla="*/ 1257246 w 2191131"/>
                  <a:gd name="connsiteY12" fmla="*/ 1304323 h 1608201"/>
                  <a:gd name="connsiteX13" fmla="*/ 1156433 w 2191131"/>
                  <a:gd name="connsiteY13" fmla="*/ 1414565 h 1608201"/>
                  <a:gd name="connsiteX14" fmla="*/ 1014472 w 2191131"/>
                  <a:gd name="connsiteY14" fmla="*/ 1446558 h 1608201"/>
                  <a:gd name="connsiteX15" fmla="*/ 928301 w 2191131"/>
                  <a:gd name="connsiteY15" fmla="*/ 1385453 h 1608201"/>
                  <a:gd name="connsiteX16" fmla="*/ 895383 w 2191131"/>
                  <a:gd name="connsiteY16" fmla="*/ 1226451 h 1608201"/>
                  <a:gd name="connsiteX17" fmla="*/ 964614 w 2191131"/>
                  <a:gd name="connsiteY17" fmla="*/ 956005 h 1608201"/>
                  <a:gd name="connsiteX18" fmla="*/ 1012689 w 2191131"/>
                  <a:gd name="connsiteY18" fmla="*/ 602510 h 1608201"/>
                  <a:gd name="connsiteX19" fmla="*/ 1002539 w 2191131"/>
                  <a:gd name="connsiteY19" fmla="*/ 517608 h 1608201"/>
                  <a:gd name="connsiteX20" fmla="*/ 986080 w 2191131"/>
                  <a:gd name="connsiteY20" fmla="*/ 499057 h 1608201"/>
                  <a:gd name="connsiteX21" fmla="*/ 893463 w 2191131"/>
                  <a:gd name="connsiteY21" fmla="*/ 488838 h 1608201"/>
                  <a:gd name="connsiteX22" fmla="*/ 810824 w 2191131"/>
                  <a:gd name="connsiteY22" fmla="*/ 556835 h 1608201"/>
                  <a:gd name="connsiteX23" fmla="*/ 787129 w 2191131"/>
                  <a:gd name="connsiteY23" fmla="*/ 684326 h 1608201"/>
                  <a:gd name="connsiteX24" fmla="*/ 648804 w 2191131"/>
                  <a:gd name="connsiteY24" fmla="*/ 1032472 h 1608201"/>
                  <a:gd name="connsiteX25" fmla="*/ 440080 w 2191131"/>
                  <a:gd name="connsiteY25" fmla="*/ 1186983 h 1608201"/>
                  <a:gd name="connsiteX26" fmla="*/ 163154 w 2191131"/>
                  <a:gd name="connsiteY26" fmla="*/ 1109933 h 1608201"/>
                  <a:gd name="connsiteX27" fmla="*/ 54112 w 2191131"/>
                  <a:gd name="connsiteY27" fmla="*/ 869834 h 1608201"/>
                  <a:gd name="connsiteX28" fmla="*/ 4563 w 2191131"/>
                  <a:gd name="connsiteY28" fmla="*/ 540685 h 1608201"/>
                  <a:gd name="connsiteX29" fmla="*/ 28635 w 2191131"/>
                  <a:gd name="connsiteY29" fmla="*/ 160512 h 1608201"/>
                  <a:gd name="connsiteX30" fmla="*/ 49997 w 2191131"/>
                  <a:gd name="connsiteY30" fmla="*/ 2915 h 1608201"/>
                  <a:gd name="connsiteX31" fmla="*/ 2172994 w 2191131"/>
                  <a:gd name="connsiteY31" fmla="*/ 2572 h 1608201"/>
                  <a:gd name="connsiteX32" fmla="*/ 2189831 w 2191131"/>
                  <a:gd name="connsiteY32" fmla="*/ 19065 h 1608201"/>
                  <a:gd name="connsiteX33" fmla="*/ 2189385 w 2191131"/>
                  <a:gd name="connsiteY33" fmla="*/ 1480608 h 16082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191131" h="1608201">
                    <a:moveTo>
                      <a:pt x="2189385" y="1480608"/>
                    </a:moveTo>
                    <a:cubicBezTo>
                      <a:pt x="2143025" y="1523573"/>
                      <a:pt x="2093099" y="1561189"/>
                      <a:pt x="2033365" y="1583924"/>
                    </a:cubicBezTo>
                    <a:cubicBezTo>
                      <a:pt x="1985325" y="1602200"/>
                      <a:pt x="1936290" y="1612316"/>
                      <a:pt x="1884307" y="1604909"/>
                    </a:cubicBezTo>
                    <a:cubicBezTo>
                      <a:pt x="1856840" y="1601000"/>
                      <a:pt x="1836644" y="1586976"/>
                      <a:pt x="1819773" y="1566744"/>
                    </a:cubicBezTo>
                    <a:cubicBezTo>
                      <a:pt x="1783768" y="1523539"/>
                      <a:pt x="1766349" y="1471384"/>
                      <a:pt x="1751570" y="1418543"/>
                    </a:cubicBezTo>
                    <a:cubicBezTo>
                      <a:pt x="1724618" y="1322188"/>
                      <a:pt x="1711416" y="1223262"/>
                      <a:pt x="1699141" y="1124198"/>
                    </a:cubicBezTo>
                    <a:cubicBezTo>
                      <a:pt x="1683024" y="994101"/>
                      <a:pt x="1674315" y="863045"/>
                      <a:pt x="1650963" y="733840"/>
                    </a:cubicBezTo>
                    <a:cubicBezTo>
                      <a:pt x="1643934" y="694955"/>
                      <a:pt x="1632515" y="657339"/>
                      <a:pt x="1614787" y="621883"/>
                    </a:cubicBezTo>
                    <a:cubicBezTo>
                      <a:pt x="1610981" y="614237"/>
                      <a:pt x="1606866" y="606659"/>
                      <a:pt x="1602066" y="599629"/>
                    </a:cubicBezTo>
                    <a:cubicBezTo>
                      <a:pt x="1579606" y="566848"/>
                      <a:pt x="1553751" y="565991"/>
                      <a:pt x="1529028" y="597469"/>
                    </a:cubicBezTo>
                    <a:cubicBezTo>
                      <a:pt x="1504373" y="628879"/>
                      <a:pt x="1490109" y="665740"/>
                      <a:pt x="1475913" y="702499"/>
                    </a:cubicBezTo>
                    <a:cubicBezTo>
                      <a:pt x="1434387" y="810101"/>
                      <a:pt x="1404829" y="921578"/>
                      <a:pt x="1369854" y="1031272"/>
                    </a:cubicBezTo>
                    <a:cubicBezTo>
                      <a:pt x="1339850" y="1125364"/>
                      <a:pt x="1308543" y="1219010"/>
                      <a:pt x="1257246" y="1304323"/>
                    </a:cubicBezTo>
                    <a:cubicBezTo>
                      <a:pt x="1231082" y="1347837"/>
                      <a:pt x="1199947" y="1387236"/>
                      <a:pt x="1156433" y="1414565"/>
                    </a:cubicBezTo>
                    <a:cubicBezTo>
                      <a:pt x="1113159" y="1441757"/>
                      <a:pt x="1066010" y="1454925"/>
                      <a:pt x="1014472" y="1446558"/>
                    </a:cubicBezTo>
                    <a:cubicBezTo>
                      <a:pt x="975862" y="1440283"/>
                      <a:pt x="946887" y="1419572"/>
                      <a:pt x="928301" y="1385453"/>
                    </a:cubicBezTo>
                    <a:cubicBezTo>
                      <a:pt x="901384" y="1335904"/>
                      <a:pt x="894663" y="1281829"/>
                      <a:pt x="895383" y="1226451"/>
                    </a:cubicBezTo>
                    <a:cubicBezTo>
                      <a:pt x="896617" y="1130781"/>
                      <a:pt x="932862" y="1043788"/>
                      <a:pt x="964614" y="956005"/>
                    </a:cubicBezTo>
                    <a:cubicBezTo>
                      <a:pt x="1006071" y="841408"/>
                      <a:pt x="1021022" y="723588"/>
                      <a:pt x="1012689" y="602510"/>
                    </a:cubicBezTo>
                    <a:cubicBezTo>
                      <a:pt x="1010735" y="574117"/>
                      <a:pt x="1005900" y="545897"/>
                      <a:pt x="1002539" y="517608"/>
                    </a:cubicBezTo>
                    <a:cubicBezTo>
                      <a:pt x="1001339" y="507458"/>
                      <a:pt x="996676" y="501868"/>
                      <a:pt x="986080" y="499057"/>
                    </a:cubicBezTo>
                    <a:cubicBezTo>
                      <a:pt x="955630" y="490999"/>
                      <a:pt x="925558" y="483523"/>
                      <a:pt x="893463" y="488838"/>
                    </a:cubicBezTo>
                    <a:cubicBezTo>
                      <a:pt x="852383" y="495628"/>
                      <a:pt x="825054" y="518053"/>
                      <a:pt x="810824" y="556835"/>
                    </a:cubicBezTo>
                    <a:cubicBezTo>
                      <a:pt x="795702" y="597983"/>
                      <a:pt x="792856" y="641429"/>
                      <a:pt x="787129" y="684326"/>
                    </a:cubicBezTo>
                    <a:cubicBezTo>
                      <a:pt x="770087" y="811987"/>
                      <a:pt x="733774" y="932242"/>
                      <a:pt x="648804" y="1032472"/>
                    </a:cubicBezTo>
                    <a:cubicBezTo>
                      <a:pt x="591574" y="1099989"/>
                      <a:pt x="522479" y="1153173"/>
                      <a:pt x="440080" y="1186983"/>
                    </a:cubicBezTo>
                    <a:cubicBezTo>
                      <a:pt x="329392" y="1232348"/>
                      <a:pt x="235986" y="1205979"/>
                      <a:pt x="163154" y="1109933"/>
                    </a:cubicBezTo>
                    <a:cubicBezTo>
                      <a:pt x="108736" y="1038164"/>
                      <a:pt x="77601" y="955559"/>
                      <a:pt x="54112" y="869834"/>
                    </a:cubicBezTo>
                    <a:cubicBezTo>
                      <a:pt x="24589" y="762164"/>
                      <a:pt x="10632" y="652127"/>
                      <a:pt x="4563" y="540685"/>
                    </a:cubicBezTo>
                    <a:cubicBezTo>
                      <a:pt x="-2398" y="412852"/>
                      <a:pt x="9672" y="286562"/>
                      <a:pt x="28635" y="160512"/>
                    </a:cubicBezTo>
                    <a:cubicBezTo>
                      <a:pt x="36521" y="108082"/>
                      <a:pt x="42934" y="55447"/>
                      <a:pt x="49997" y="2915"/>
                    </a:cubicBezTo>
                    <a:cubicBezTo>
                      <a:pt x="757674" y="2915"/>
                      <a:pt x="1465317" y="2949"/>
                      <a:pt x="2172994" y="2572"/>
                    </a:cubicBezTo>
                    <a:cubicBezTo>
                      <a:pt x="2186573" y="2572"/>
                      <a:pt x="2189831" y="4835"/>
                      <a:pt x="2189831" y="19065"/>
                    </a:cubicBezTo>
                    <a:cubicBezTo>
                      <a:pt x="2189282" y="506223"/>
                      <a:pt x="2189385" y="993416"/>
                      <a:pt x="2189385" y="1480608"/>
                    </a:cubicBezTo>
                    <a:close/>
                  </a:path>
                </a:pathLst>
              </a:custGeom>
              <a:solidFill>
                <a:srgbClr val="6CB09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" name="任意多边形: 形状 12"/>
              <p:cNvSpPr/>
              <p:nvPr/>
            </p:nvSpPr>
            <p:spPr>
              <a:xfrm>
                <a:off x="10348024" y="1434572"/>
                <a:ext cx="476631" cy="425196"/>
              </a:xfrm>
              <a:custGeom>
                <a:avLst/>
                <a:gdLst>
                  <a:gd name="connsiteX0" fmla="*/ 207798 w 476631"/>
                  <a:gd name="connsiteY0" fmla="*/ 306238 h 425196"/>
                  <a:gd name="connsiteX1" fmla="*/ 173886 w 476631"/>
                  <a:gd name="connsiteY1" fmla="*/ 362370 h 425196"/>
                  <a:gd name="connsiteX2" fmla="*/ 130612 w 476631"/>
                  <a:gd name="connsiteY2" fmla="*/ 391722 h 425196"/>
                  <a:gd name="connsiteX3" fmla="*/ 88572 w 476631"/>
                  <a:gd name="connsiteY3" fmla="*/ 379584 h 425196"/>
                  <a:gd name="connsiteX4" fmla="*/ 84800 w 476631"/>
                  <a:gd name="connsiteY4" fmla="*/ 340939 h 425196"/>
                  <a:gd name="connsiteX5" fmla="*/ 105409 w 476631"/>
                  <a:gd name="connsiteY5" fmla="*/ 309667 h 425196"/>
                  <a:gd name="connsiteX6" fmla="*/ 139733 w 476631"/>
                  <a:gd name="connsiteY6" fmla="*/ 260255 h 425196"/>
                  <a:gd name="connsiteX7" fmla="*/ 62100 w 476631"/>
                  <a:gd name="connsiteY7" fmla="*/ 253054 h 425196"/>
                  <a:gd name="connsiteX8" fmla="*/ 22564 w 476631"/>
                  <a:gd name="connsiteY8" fmla="*/ 237383 h 425196"/>
                  <a:gd name="connsiteX9" fmla="*/ 3327 w 476631"/>
                  <a:gd name="connsiteY9" fmla="*/ 200316 h 425196"/>
                  <a:gd name="connsiteX10" fmla="*/ 37240 w 476631"/>
                  <a:gd name="connsiteY10" fmla="*/ 170758 h 425196"/>
                  <a:gd name="connsiteX11" fmla="*/ 126154 w 476631"/>
                  <a:gd name="connsiteY11" fmla="*/ 168392 h 425196"/>
                  <a:gd name="connsiteX12" fmla="*/ 143436 w 476631"/>
                  <a:gd name="connsiteY12" fmla="*/ 146652 h 425196"/>
                  <a:gd name="connsiteX13" fmla="*/ 129446 w 476631"/>
                  <a:gd name="connsiteY13" fmla="*/ 38398 h 425196"/>
                  <a:gd name="connsiteX14" fmla="*/ 152934 w 476631"/>
                  <a:gd name="connsiteY14" fmla="*/ 4383 h 425196"/>
                  <a:gd name="connsiteX15" fmla="*/ 188150 w 476631"/>
                  <a:gd name="connsiteY15" fmla="*/ 18202 h 425196"/>
                  <a:gd name="connsiteX16" fmla="*/ 217708 w 476631"/>
                  <a:gd name="connsiteY16" fmla="*/ 90416 h 425196"/>
                  <a:gd name="connsiteX17" fmla="*/ 229710 w 476631"/>
                  <a:gd name="connsiteY17" fmla="*/ 148195 h 425196"/>
                  <a:gd name="connsiteX18" fmla="*/ 242637 w 476631"/>
                  <a:gd name="connsiteY18" fmla="*/ 133073 h 425196"/>
                  <a:gd name="connsiteX19" fmla="*/ 297707 w 476631"/>
                  <a:gd name="connsiteY19" fmla="*/ 46353 h 425196"/>
                  <a:gd name="connsiteX20" fmla="*/ 336283 w 476631"/>
                  <a:gd name="connsiteY20" fmla="*/ 27288 h 425196"/>
                  <a:gd name="connsiteX21" fmla="*/ 360629 w 476631"/>
                  <a:gd name="connsiteY21" fmla="*/ 60241 h 425196"/>
                  <a:gd name="connsiteX22" fmla="*/ 327436 w 476631"/>
                  <a:gd name="connsiteY22" fmla="*/ 165717 h 425196"/>
                  <a:gd name="connsiteX23" fmla="*/ 314235 w 476631"/>
                  <a:gd name="connsiteY23" fmla="*/ 184817 h 425196"/>
                  <a:gd name="connsiteX24" fmla="*/ 384598 w 476631"/>
                  <a:gd name="connsiteY24" fmla="*/ 184405 h 425196"/>
                  <a:gd name="connsiteX25" fmla="*/ 450983 w 476631"/>
                  <a:gd name="connsiteY25" fmla="*/ 205185 h 425196"/>
                  <a:gd name="connsiteX26" fmla="*/ 465522 w 476631"/>
                  <a:gd name="connsiteY26" fmla="*/ 216946 h 425196"/>
                  <a:gd name="connsiteX27" fmla="*/ 454652 w 476631"/>
                  <a:gd name="connsiteY27" fmla="*/ 266632 h 425196"/>
                  <a:gd name="connsiteX28" fmla="*/ 326956 w 476631"/>
                  <a:gd name="connsiteY28" fmla="*/ 281857 h 425196"/>
                  <a:gd name="connsiteX29" fmla="*/ 291226 w 476631"/>
                  <a:gd name="connsiteY29" fmla="*/ 277262 h 425196"/>
                  <a:gd name="connsiteX30" fmla="*/ 317869 w 476631"/>
                  <a:gd name="connsiteY30" fmla="*/ 320331 h 425196"/>
                  <a:gd name="connsiteX31" fmla="*/ 340707 w 476631"/>
                  <a:gd name="connsiteY31" fmla="*/ 375400 h 425196"/>
                  <a:gd name="connsiteX32" fmla="*/ 324384 w 476631"/>
                  <a:gd name="connsiteY32" fmla="*/ 418674 h 425196"/>
                  <a:gd name="connsiteX33" fmla="*/ 276653 w 476631"/>
                  <a:gd name="connsiteY33" fmla="*/ 414594 h 425196"/>
                  <a:gd name="connsiteX34" fmla="*/ 247575 w 476631"/>
                  <a:gd name="connsiteY34" fmla="*/ 378932 h 425196"/>
                  <a:gd name="connsiteX35" fmla="*/ 207798 w 476631"/>
                  <a:gd name="connsiteY35" fmla="*/ 306238 h 425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76631" h="425195">
                    <a:moveTo>
                      <a:pt x="207798" y="306238"/>
                    </a:moveTo>
                    <a:cubicBezTo>
                      <a:pt x="196380" y="328080"/>
                      <a:pt x="187053" y="346391"/>
                      <a:pt x="173886" y="362370"/>
                    </a:cubicBezTo>
                    <a:cubicBezTo>
                      <a:pt x="162330" y="376429"/>
                      <a:pt x="148031" y="386545"/>
                      <a:pt x="130612" y="391722"/>
                    </a:cubicBezTo>
                    <a:cubicBezTo>
                      <a:pt x="114187" y="396626"/>
                      <a:pt x="99819" y="391791"/>
                      <a:pt x="88572" y="379584"/>
                    </a:cubicBezTo>
                    <a:cubicBezTo>
                      <a:pt x="78045" y="368131"/>
                      <a:pt x="79622" y="354346"/>
                      <a:pt x="84800" y="340939"/>
                    </a:cubicBezTo>
                    <a:cubicBezTo>
                      <a:pt x="89361" y="329075"/>
                      <a:pt x="96939" y="319062"/>
                      <a:pt x="105409" y="309667"/>
                    </a:cubicBezTo>
                    <a:cubicBezTo>
                      <a:pt x="118370" y="295333"/>
                      <a:pt x="129377" y="279628"/>
                      <a:pt x="139733" y="260255"/>
                    </a:cubicBezTo>
                    <a:cubicBezTo>
                      <a:pt x="112164" y="261215"/>
                      <a:pt x="86858" y="259672"/>
                      <a:pt x="62100" y="253054"/>
                    </a:cubicBezTo>
                    <a:cubicBezTo>
                      <a:pt x="48281" y="249385"/>
                      <a:pt x="34565" y="245613"/>
                      <a:pt x="22564" y="237383"/>
                    </a:cubicBezTo>
                    <a:cubicBezTo>
                      <a:pt x="9465" y="228434"/>
                      <a:pt x="-273" y="216843"/>
                      <a:pt x="3327" y="200316"/>
                    </a:cubicBezTo>
                    <a:cubicBezTo>
                      <a:pt x="7099" y="183034"/>
                      <a:pt x="20026" y="173638"/>
                      <a:pt x="37240" y="170758"/>
                    </a:cubicBezTo>
                    <a:cubicBezTo>
                      <a:pt x="66729" y="165820"/>
                      <a:pt x="96493" y="168529"/>
                      <a:pt x="126154" y="168392"/>
                    </a:cubicBezTo>
                    <a:cubicBezTo>
                      <a:pt x="149163" y="168289"/>
                      <a:pt x="149197" y="168632"/>
                      <a:pt x="143436" y="146652"/>
                    </a:cubicBezTo>
                    <a:cubicBezTo>
                      <a:pt x="134109" y="111162"/>
                      <a:pt x="128931" y="75191"/>
                      <a:pt x="129446" y="38398"/>
                    </a:cubicBezTo>
                    <a:cubicBezTo>
                      <a:pt x="129686" y="21322"/>
                      <a:pt x="137333" y="9903"/>
                      <a:pt x="152934" y="4383"/>
                    </a:cubicBezTo>
                    <a:cubicBezTo>
                      <a:pt x="168125" y="-967"/>
                      <a:pt x="178824" y="6097"/>
                      <a:pt x="188150" y="18202"/>
                    </a:cubicBezTo>
                    <a:cubicBezTo>
                      <a:pt x="204712" y="39701"/>
                      <a:pt x="211879" y="64733"/>
                      <a:pt x="217708" y="90416"/>
                    </a:cubicBezTo>
                    <a:cubicBezTo>
                      <a:pt x="221960" y="109310"/>
                      <a:pt x="225629" y="128341"/>
                      <a:pt x="229710" y="148195"/>
                    </a:cubicBezTo>
                    <a:cubicBezTo>
                      <a:pt x="237391" y="145452"/>
                      <a:pt x="239243" y="138354"/>
                      <a:pt x="242637" y="133073"/>
                    </a:cubicBezTo>
                    <a:cubicBezTo>
                      <a:pt x="261223" y="104304"/>
                      <a:pt x="279636" y="75432"/>
                      <a:pt x="297707" y="46353"/>
                    </a:cubicBezTo>
                    <a:cubicBezTo>
                      <a:pt x="306794" y="31746"/>
                      <a:pt x="319001" y="24031"/>
                      <a:pt x="336283" y="27288"/>
                    </a:cubicBezTo>
                    <a:cubicBezTo>
                      <a:pt x="354183" y="30649"/>
                      <a:pt x="359155" y="44536"/>
                      <a:pt x="360629" y="60241"/>
                    </a:cubicBezTo>
                    <a:cubicBezTo>
                      <a:pt x="364367" y="100017"/>
                      <a:pt x="348525" y="133725"/>
                      <a:pt x="327436" y="165717"/>
                    </a:cubicBezTo>
                    <a:cubicBezTo>
                      <a:pt x="323767" y="171306"/>
                      <a:pt x="319824" y="176690"/>
                      <a:pt x="314235" y="184817"/>
                    </a:cubicBezTo>
                    <a:cubicBezTo>
                      <a:pt x="339575" y="183273"/>
                      <a:pt x="362069" y="181731"/>
                      <a:pt x="384598" y="184405"/>
                    </a:cubicBezTo>
                    <a:cubicBezTo>
                      <a:pt x="408121" y="187183"/>
                      <a:pt x="430615" y="192840"/>
                      <a:pt x="450983" y="205185"/>
                    </a:cubicBezTo>
                    <a:cubicBezTo>
                      <a:pt x="456298" y="208408"/>
                      <a:pt x="461441" y="212351"/>
                      <a:pt x="465522" y="216946"/>
                    </a:cubicBezTo>
                    <a:cubicBezTo>
                      <a:pt x="482153" y="235771"/>
                      <a:pt x="477592" y="256757"/>
                      <a:pt x="454652" y="266632"/>
                    </a:cubicBezTo>
                    <a:cubicBezTo>
                      <a:pt x="413641" y="284326"/>
                      <a:pt x="370710" y="286658"/>
                      <a:pt x="326956" y="281857"/>
                    </a:cubicBezTo>
                    <a:cubicBezTo>
                      <a:pt x="315709" y="280623"/>
                      <a:pt x="304462" y="278977"/>
                      <a:pt x="291226" y="277262"/>
                    </a:cubicBezTo>
                    <a:cubicBezTo>
                      <a:pt x="300724" y="292590"/>
                      <a:pt x="309537" y="306340"/>
                      <a:pt x="317869" y="320331"/>
                    </a:cubicBezTo>
                    <a:cubicBezTo>
                      <a:pt x="328122" y="337544"/>
                      <a:pt x="336729" y="355547"/>
                      <a:pt x="340707" y="375400"/>
                    </a:cubicBezTo>
                    <a:cubicBezTo>
                      <a:pt x="344616" y="394946"/>
                      <a:pt x="339095" y="409519"/>
                      <a:pt x="324384" y="418674"/>
                    </a:cubicBezTo>
                    <a:cubicBezTo>
                      <a:pt x="309297" y="428070"/>
                      <a:pt x="292049" y="426733"/>
                      <a:pt x="276653" y="414594"/>
                    </a:cubicBezTo>
                    <a:cubicBezTo>
                      <a:pt x="264343" y="404890"/>
                      <a:pt x="255804" y="391997"/>
                      <a:pt x="247575" y="378932"/>
                    </a:cubicBezTo>
                    <a:cubicBezTo>
                      <a:pt x="233413" y="356369"/>
                      <a:pt x="220554" y="332984"/>
                      <a:pt x="207798" y="306238"/>
                    </a:cubicBezTo>
                    <a:close/>
                  </a:path>
                </a:pathLst>
              </a:custGeom>
              <a:solidFill>
                <a:srgbClr val="FFBD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4" name="任意多边形: 形状 13"/>
              <p:cNvSpPr/>
              <p:nvPr/>
            </p:nvSpPr>
            <p:spPr>
              <a:xfrm rot="2399323">
                <a:off x="11347858" y="1587954"/>
                <a:ext cx="278646" cy="248576"/>
              </a:xfrm>
              <a:custGeom>
                <a:avLst/>
                <a:gdLst>
                  <a:gd name="connsiteX0" fmla="*/ 207798 w 476631"/>
                  <a:gd name="connsiteY0" fmla="*/ 306238 h 425196"/>
                  <a:gd name="connsiteX1" fmla="*/ 173886 w 476631"/>
                  <a:gd name="connsiteY1" fmla="*/ 362370 h 425196"/>
                  <a:gd name="connsiteX2" fmla="*/ 130612 w 476631"/>
                  <a:gd name="connsiteY2" fmla="*/ 391722 h 425196"/>
                  <a:gd name="connsiteX3" fmla="*/ 88572 w 476631"/>
                  <a:gd name="connsiteY3" fmla="*/ 379584 h 425196"/>
                  <a:gd name="connsiteX4" fmla="*/ 84800 w 476631"/>
                  <a:gd name="connsiteY4" fmla="*/ 340939 h 425196"/>
                  <a:gd name="connsiteX5" fmla="*/ 105409 w 476631"/>
                  <a:gd name="connsiteY5" fmla="*/ 309667 h 425196"/>
                  <a:gd name="connsiteX6" fmla="*/ 139733 w 476631"/>
                  <a:gd name="connsiteY6" fmla="*/ 260255 h 425196"/>
                  <a:gd name="connsiteX7" fmla="*/ 62100 w 476631"/>
                  <a:gd name="connsiteY7" fmla="*/ 253054 h 425196"/>
                  <a:gd name="connsiteX8" fmla="*/ 22564 w 476631"/>
                  <a:gd name="connsiteY8" fmla="*/ 237383 h 425196"/>
                  <a:gd name="connsiteX9" fmla="*/ 3327 w 476631"/>
                  <a:gd name="connsiteY9" fmla="*/ 200316 h 425196"/>
                  <a:gd name="connsiteX10" fmla="*/ 37240 w 476631"/>
                  <a:gd name="connsiteY10" fmla="*/ 170758 h 425196"/>
                  <a:gd name="connsiteX11" fmla="*/ 126154 w 476631"/>
                  <a:gd name="connsiteY11" fmla="*/ 168392 h 425196"/>
                  <a:gd name="connsiteX12" fmla="*/ 143436 w 476631"/>
                  <a:gd name="connsiteY12" fmla="*/ 146652 h 425196"/>
                  <a:gd name="connsiteX13" fmla="*/ 129446 w 476631"/>
                  <a:gd name="connsiteY13" fmla="*/ 38398 h 425196"/>
                  <a:gd name="connsiteX14" fmla="*/ 152934 w 476631"/>
                  <a:gd name="connsiteY14" fmla="*/ 4383 h 425196"/>
                  <a:gd name="connsiteX15" fmla="*/ 188150 w 476631"/>
                  <a:gd name="connsiteY15" fmla="*/ 18202 h 425196"/>
                  <a:gd name="connsiteX16" fmla="*/ 217708 w 476631"/>
                  <a:gd name="connsiteY16" fmla="*/ 90416 h 425196"/>
                  <a:gd name="connsiteX17" fmla="*/ 229710 w 476631"/>
                  <a:gd name="connsiteY17" fmla="*/ 148195 h 425196"/>
                  <a:gd name="connsiteX18" fmla="*/ 242637 w 476631"/>
                  <a:gd name="connsiteY18" fmla="*/ 133073 h 425196"/>
                  <a:gd name="connsiteX19" fmla="*/ 297707 w 476631"/>
                  <a:gd name="connsiteY19" fmla="*/ 46353 h 425196"/>
                  <a:gd name="connsiteX20" fmla="*/ 336283 w 476631"/>
                  <a:gd name="connsiteY20" fmla="*/ 27288 h 425196"/>
                  <a:gd name="connsiteX21" fmla="*/ 360629 w 476631"/>
                  <a:gd name="connsiteY21" fmla="*/ 60241 h 425196"/>
                  <a:gd name="connsiteX22" fmla="*/ 327436 w 476631"/>
                  <a:gd name="connsiteY22" fmla="*/ 165717 h 425196"/>
                  <a:gd name="connsiteX23" fmla="*/ 314235 w 476631"/>
                  <a:gd name="connsiteY23" fmla="*/ 184817 h 425196"/>
                  <a:gd name="connsiteX24" fmla="*/ 384598 w 476631"/>
                  <a:gd name="connsiteY24" fmla="*/ 184405 h 425196"/>
                  <a:gd name="connsiteX25" fmla="*/ 450983 w 476631"/>
                  <a:gd name="connsiteY25" fmla="*/ 205185 h 425196"/>
                  <a:gd name="connsiteX26" fmla="*/ 465522 w 476631"/>
                  <a:gd name="connsiteY26" fmla="*/ 216946 h 425196"/>
                  <a:gd name="connsiteX27" fmla="*/ 454652 w 476631"/>
                  <a:gd name="connsiteY27" fmla="*/ 266632 h 425196"/>
                  <a:gd name="connsiteX28" fmla="*/ 326956 w 476631"/>
                  <a:gd name="connsiteY28" fmla="*/ 281857 h 425196"/>
                  <a:gd name="connsiteX29" fmla="*/ 291226 w 476631"/>
                  <a:gd name="connsiteY29" fmla="*/ 277262 h 425196"/>
                  <a:gd name="connsiteX30" fmla="*/ 317869 w 476631"/>
                  <a:gd name="connsiteY30" fmla="*/ 320331 h 425196"/>
                  <a:gd name="connsiteX31" fmla="*/ 340707 w 476631"/>
                  <a:gd name="connsiteY31" fmla="*/ 375400 h 425196"/>
                  <a:gd name="connsiteX32" fmla="*/ 324384 w 476631"/>
                  <a:gd name="connsiteY32" fmla="*/ 418674 h 425196"/>
                  <a:gd name="connsiteX33" fmla="*/ 276653 w 476631"/>
                  <a:gd name="connsiteY33" fmla="*/ 414594 h 425196"/>
                  <a:gd name="connsiteX34" fmla="*/ 247575 w 476631"/>
                  <a:gd name="connsiteY34" fmla="*/ 378932 h 425196"/>
                  <a:gd name="connsiteX35" fmla="*/ 207798 w 476631"/>
                  <a:gd name="connsiteY35" fmla="*/ 306238 h 425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76631" h="425195">
                    <a:moveTo>
                      <a:pt x="207798" y="306238"/>
                    </a:moveTo>
                    <a:cubicBezTo>
                      <a:pt x="196380" y="328080"/>
                      <a:pt x="187053" y="346391"/>
                      <a:pt x="173886" y="362370"/>
                    </a:cubicBezTo>
                    <a:cubicBezTo>
                      <a:pt x="162330" y="376429"/>
                      <a:pt x="148031" y="386545"/>
                      <a:pt x="130612" y="391722"/>
                    </a:cubicBezTo>
                    <a:cubicBezTo>
                      <a:pt x="114187" y="396626"/>
                      <a:pt x="99819" y="391791"/>
                      <a:pt x="88572" y="379584"/>
                    </a:cubicBezTo>
                    <a:cubicBezTo>
                      <a:pt x="78045" y="368131"/>
                      <a:pt x="79622" y="354346"/>
                      <a:pt x="84800" y="340939"/>
                    </a:cubicBezTo>
                    <a:cubicBezTo>
                      <a:pt x="89361" y="329075"/>
                      <a:pt x="96939" y="319062"/>
                      <a:pt x="105409" y="309667"/>
                    </a:cubicBezTo>
                    <a:cubicBezTo>
                      <a:pt x="118370" y="295333"/>
                      <a:pt x="129377" y="279628"/>
                      <a:pt x="139733" y="260255"/>
                    </a:cubicBezTo>
                    <a:cubicBezTo>
                      <a:pt x="112164" y="261215"/>
                      <a:pt x="86858" y="259672"/>
                      <a:pt x="62100" y="253054"/>
                    </a:cubicBezTo>
                    <a:cubicBezTo>
                      <a:pt x="48281" y="249385"/>
                      <a:pt x="34565" y="245613"/>
                      <a:pt x="22564" y="237383"/>
                    </a:cubicBezTo>
                    <a:cubicBezTo>
                      <a:pt x="9465" y="228434"/>
                      <a:pt x="-273" y="216843"/>
                      <a:pt x="3327" y="200316"/>
                    </a:cubicBezTo>
                    <a:cubicBezTo>
                      <a:pt x="7099" y="183034"/>
                      <a:pt x="20026" y="173638"/>
                      <a:pt x="37240" y="170758"/>
                    </a:cubicBezTo>
                    <a:cubicBezTo>
                      <a:pt x="66729" y="165820"/>
                      <a:pt x="96493" y="168529"/>
                      <a:pt x="126154" y="168392"/>
                    </a:cubicBezTo>
                    <a:cubicBezTo>
                      <a:pt x="149163" y="168289"/>
                      <a:pt x="149197" y="168632"/>
                      <a:pt x="143436" y="146652"/>
                    </a:cubicBezTo>
                    <a:cubicBezTo>
                      <a:pt x="134109" y="111162"/>
                      <a:pt x="128931" y="75191"/>
                      <a:pt x="129446" y="38398"/>
                    </a:cubicBezTo>
                    <a:cubicBezTo>
                      <a:pt x="129686" y="21322"/>
                      <a:pt x="137333" y="9903"/>
                      <a:pt x="152934" y="4383"/>
                    </a:cubicBezTo>
                    <a:cubicBezTo>
                      <a:pt x="168125" y="-967"/>
                      <a:pt x="178824" y="6097"/>
                      <a:pt x="188150" y="18202"/>
                    </a:cubicBezTo>
                    <a:cubicBezTo>
                      <a:pt x="204712" y="39701"/>
                      <a:pt x="211879" y="64733"/>
                      <a:pt x="217708" y="90416"/>
                    </a:cubicBezTo>
                    <a:cubicBezTo>
                      <a:pt x="221960" y="109310"/>
                      <a:pt x="225629" y="128341"/>
                      <a:pt x="229710" y="148195"/>
                    </a:cubicBezTo>
                    <a:cubicBezTo>
                      <a:pt x="237391" y="145452"/>
                      <a:pt x="239243" y="138354"/>
                      <a:pt x="242637" y="133073"/>
                    </a:cubicBezTo>
                    <a:cubicBezTo>
                      <a:pt x="261223" y="104304"/>
                      <a:pt x="279636" y="75432"/>
                      <a:pt x="297707" y="46353"/>
                    </a:cubicBezTo>
                    <a:cubicBezTo>
                      <a:pt x="306794" y="31746"/>
                      <a:pt x="319001" y="24031"/>
                      <a:pt x="336283" y="27288"/>
                    </a:cubicBezTo>
                    <a:cubicBezTo>
                      <a:pt x="354183" y="30649"/>
                      <a:pt x="359155" y="44536"/>
                      <a:pt x="360629" y="60241"/>
                    </a:cubicBezTo>
                    <a:cubicBezTo>
                      <a:pt x="364367" y="100017"/>
                      <a:pt x="348525" y="133725"/>
                      <a:pt x="327436" y="165717"/>
                    </a:cubicBezTo>
                    <a:cubicBezTo>
                      <a:pt x="323767" y="171306"/>
                      <a:pt x="319824" y="176690"/>
                      <a:pt x="314235" y="184817"/>
                    </a:cubicBezTo>
                    <a:cubicBezTo>
                      <a:pt x="339575" y="183273"/>
                      <a:pt x="362069" y="181731"/>
                      <a:pt x="384598" y="184405"/>
                    </a:cubicBezTo>
                    <a:cubicBezTo>
                      <a:pt x="408121" y="187183"/>
                      <a:pt x="430615" y="192840"/>
                      <a:pt x="450983" y="205185"/>
                    </a:cubicBezTo>
                    <a:cubicBezTo>
                      <a:pt x="456298" y="208408"/>
                      <a:pt x="461441" y="212351"/>
                      <a:pt x="465522" y="216946"/>
                    </a:cubicBezTo>
                    <a:cubicBezTo>
                      <a:pt x="482153" y="235771"/>
                      <a:pt x="477592" y="256757"/>
                      <a:pt x="454652" y="266632"/>
                    </a:cubicBezTo>
                    <a:cubicBezTo>
                      <a:pt x="413641" y="284326"/>
                      <a:pt x="370710" y="286658"/>
                      <a:pt x="326956" y="281857"/>
                    </a:cubicBezTo>
                    <a:cubicBezTo>
                      <a:pt x="315709" y="280623"/>
                      <a:pt x="304462" y="278977"/>
                      <a:pt x="291226" y="277262"/>
                    </a:cubicBezTo>
                    <a:cubicBezTo>
                      <a:pt x="300724" y="292590"/>
                      <a:pt x="309537" y="306340"/>
                      <a:pt x="317869" y="320331"/>
                    </a:cubicBezTo>
                    <a:cubicBezTo>
                      <a:pt x="328122" y="337544"/>
                      <a:pt x="336729" y="355547"/>
                      <a:pt x="340707" y="375400"/>
                    </a:cubicBezTo>
                    <a:cubicBezTo>
                      <a:pt x="344616" y="394946"/>
                      <a:pt x="339095" y="409519"/>
                      <a:pt x="324384" y="418674"/>
                    </a:cubicBezTo>
                    <a:cubicBezTo>
                      <a:pt x="309297" y="428070"/>
                      <a:pt x="292049" y="426733"/>
                      <a:pt x="276653" y="414594"/>
                    </a:cubicBezTo>
                    <a:cubicBezTo>
                      <a:pt x="264343" y="404890"/>
                      <a:pt x="255804" y="391997"/>
                      <a:pt x="247575" y="378932"/>
                    </a:cubicBezTo>
                    <a:cubicBezTo>
                      <a:pt x="233413" y="356369"/>
                      <a:pt x="220554" y="332984"/>
                      <a:pt x="207798" y="306238"/>
                    </a:cubicBezTo>
                    <a:close/>
                  </a:path>
                </a:pathLst>
              </a:custGeom>
              <a:solidFill>
                <a:srgbClr val="FFBD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36" name="组合 35"/>
          <p:cNvGrpSpPr/>
          <p:nvPr userDrawn="1"/>
        </p:nvGrpSpPr>
        <p:grpSpPr>
          <a:xfrm>
            <a:off x="456934" y="412999"/>
            <a:ext cx="635266" cy="496713"/>
            <a:chOff x="456934" y="834040"/>
            <a:chExt cx="635266" cy="496713"/>
          </a:xfrm>
        </p:grpSpPr>
        <p:grpSp>
          <p:nvGrpSpPr>
            <p:cNvPr id="15" name="组合 14"/>
            <p:cNvGrpSpPr/>
            <p:nvPr userDrawn="1"/>
          </p:nvGrpSpPr>
          <p:grpSpPr>
            <a:xfrm>
              <a:off x="456934" y="834040"/>
              <a:ext cx="635266" cy="496713"/>
              <a:chOff x="7262264" y="908630"/>
              <a:chExt cx="972384" cy="760305"/>
            </a:xfrm>
            <a:solidFill>
              <a:srgbClr val="6CB09C"/>
            </a:solidFill>
          </p:grpSpPr>
          <p:grpSp>
            <p:nvGrpSpPr>
              <p:cNvPr id="16" name="组合 15"/>
              <p:cNvGrpSpPr/>
              <p:nvPr/>
            </p:nvGrpSpPr>
            <p:grpSpPr>
              <a:xfrm>
                <a:off x="7262264" y="908630"/>
                <a:ext cx="688547" cy="715659"/>
                <a:chOff x="750286" y="1050073"/>
                <a:chExt cx="891032" cy="926117"/>
              </a:xfrm>
              <a:grpFill/>
            </p:grpSpPr>
            <p:sp>
              <p:nvSpPr>
                <p:cNvPr id="21" name="任意多边形: 形状 20"/>
                <p:cNvSpPr/>
                <p:nvPr/>
              </p:nvSpPr>
              <p:spPr>
                <a:xfrm>
                  <a:off x="1525301" y="1050073"/>
                  <a:ext cx="116017" cy="116017"/>
                </a:xfrm>
                <a:custGeom>
                  <a:avLst/>
                  <a:gdLst>
                    <a:gd name="connsiteX0" fmla="*/ 106349 w 116016"/>
                    <a:gd name="connsiteY0" fmla="*/ 58008 h 116016"/>
                    <a:gd name="connsiteX1" fmla="*/ 58008 w 116016"/>
                    <a:gd name="connsiteY1" fmla="*/ 106349 h 116016"/>
                    <a:gd name="connsiteX2" fmla="*/ 9668 w 116016"/>
                    <a:gd name="connsiteY2" fmla="*/ 58008 h 116016"/>
                    <a:gd name="connsiteX3" fmla="*/ 58008 w 116016"/>
                    <a:gd name="connsiteY3" fmla="*/ 9668 h 116016"/>
                    <a:gd name="connsiteX4" fmla="*/ 106349 w 116016"/>
                    <a:gd name="connsiteY4" fmla="*/ 58008 h 1160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6016" h="116016">
                      <a:moveTo>
                        <a:pt x="106349" y="58008"/>
                      </a:moveTo>
                      <a:cubicBezTo>
                        <a:pt x="106349" y="84692"/>
                        <a:pt x="84692" y="106349"/>
                        <a:pt x="58008" y="106349"/>
                      </a:cubicBezTo>
                      <a:cubicBezTo>
                        <a:pt x="31324" y="106349"/>
                        <a:pt x="9668" y="84692"/>
                        <a:pt x="9668" y="58008"/>
                      </a:cubicBezTo>
                      <a:cubicBezTo>
                        <a:pt x="9668" y="31325"/>
                        <a:pt x="31324" y="9668"/>
                        <a:pt x="58008" y="9668"/>
                      </a:cubicBezTo>
                      <a:cubicBezTo>
                        <a:pt x="84821" y="9797"/>
                        <a:pt x="106349" y="31325"/>
                        <a:pt x="106349" y="58008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2" name="任意多边形: 形状 21"/>
                <p:cNvSpPr/>
                <p:nvPr/>
              </p:nvSpPr>
              <p:spPr>
                <a:xfrm>
                  <a:off x="750286" y="1399394"/>
                  <a:ext cx="103126" cy="103126"/>
                </a:xfrm>
                <a:custGeom>
                  <a:avLst/>
                  <a:gdLst>
                    <a:gd name="connsiteX0" fmla="*/ 101450 w 103126"/>
                    <a:gd name="connsiteY0" fmla="*/ 55559 h 103126"/>
                    <a:gd name="connsiteX1" fmla="*/ 55559 w 103126"/>
                    <a:gd name="connsiteY1" fmla="*/ 101450 h 103126"/>
                    <a:gd name="connsiteX2" fmla="*/ 9668 w 103126"/>
                    <a:gd name="connsiteY2" fmla="*/ 55559 h 103126"/>
                    <a:gd name="connsiteX3" fmla="*/ 55559 w 103126"/>
                    <a:gd name="connsiteY3" fmla="*/ 9668 h 103126"/>
                    <a:gd name="connsiteX4" fmla="*/ 101450 w 103126"/>
                    <a:gd name="connsiteY4" fmla="*/ 55559 h 1031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3126" h="103126">
                      <a:moveTo>
                        <a:pt x="101450" y="55559"/>
                      </a:moveTo>
                      <a:cubicBezTo>
                        <a:pt x="101450" y="80954"/>
                        <a:pt x="80825" y="101450"/>
                        <a:pt x="55559" y="101450"/>
                      </a:cubicBezTo>
                      <a:cubicBezTo>
                        <a:pt x="30164" y="101450"/>
                        <a:pt x="9668" y="80825"/>
                        <a:pt x="9668" y="55559"/>
                      </a:cubicBezTo>
                      <a:cubicBezTo>
                        <a:pt x="9668" y="30164"/>
                        <a:pt x="30293" y="9668"/>
                        <a:pt x="55559" y="9668"/>
                      </a:cubicBezTo>
                      <a:cubicBezTo>
                        <a:pt x="80954" y="9668"/>
                        <a:pt x="101450" y="30164"/>
                        <a:pt x="101450" y="5555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3" name="任意多边形: 形状 22"/>
                <p:cNvSpPr/>
                <p:nvPr/>
              </p:nvSpPr>
              <p:spPr>
                <a:xfrm>
                  <a:off x="1182590" y="1350548"/>
                  <a:ext cx="77346" cy="77346"/>
                </a:xfrm>
                <a:custGeom>
                  <a:avLst/>
                  <a:gdLst>
                    <a:gd name="connsiteX0" fmla="*/ 75153 w 77344"/>
                    <a:gd name="connsiteY0" fmla="*/ 42411 h 77344"/>
                    <a:gd name="connsiteX1" fmla="*/ 42411 w 77344"/>
                    <a:gd name="connsiteY1" fmla="*/ 75153 h 77344"/>
                    <a:gd name="connsiteX2" fmla="*/ 9668 w 77344"/>
                    <a:gd name="connsiteY2" fmla="*/ 42411 h 77344"/>
                    <a:gd name="connsiteX3" fmla="*/ 42411 w 77344"/>
                    <a:gd name="connsiteY3" fmla="*/ 9668 h 77344"/>
                    <a:gd name="connsiteX4" fmla="*/ 75153 w 77344"/>
                    <a:gd name="connsiteY4" fmla="*/ 42411 h 773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344" h="77344">
                      <a:moveTo>
                        <a:pt x="75153" y="42411"/>
                      </a:moveTo>
                      <a:cubicBezTo>
                        <a:pt x="75153" y="60494"/>
                        <a:pt x="60494" y="75153"/>
                        <a:pt x="42411" y="75153"/>
                      </a:cubicBezTo>
                      <a:cubicBezTo>
                        <a:pt x="24327" y="75153"/>
                        <a:pt x="9668" y="60494"/>
                        <a:pt x="9668" y="42411"/>
                      </a:cubicBezTo>
                      <a:cubicBezTo>
                        <a:pt x="9668" y="24327"/>
                        <a:pt x="24327" y="9668"/>
                        <a:pt x="42411" y="9668"/>
                      </a:cubicBezTo>
                      <a:cubicBezTo>
                        <a:pt x="60494" y="9668"/>
                        <a:pt x="75153" y="24327"/>
                        <a:pt x="75153" y="42411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4" name="任意多边形: 形状 23"/>
                <p:cNvSpPr/>
                <p:nvPr/>
              </p:nvSpPr>
              <p:spPr>
                <a:xfrm>
                  <a:off x="968703" y="1873064"/>
                  <a:ext cx="103126" cy="103126"/>
                </a:xfrm>
                <a:custGeom>
                  <a:avLst/>
                  <a:gdLst>
                    <a:gd name="connsiteX0" fmla="*/ 94231 w 103126"/>
                    <a:gd name="connsiteY0" fmla="*/ 51950 h 103126"/>
                    <a:gd name="connsiteX1" fmla="*/ 51950 w 103126"/>
                    <a:gd name="connsiteY1" fmla="*/ 94232 h 103126"/>
                    <a:gd name="connsiteX2" fmla="*/ 9668 w 103126"/>
                    <a:gd name="connsiteY2" fmla="*/ 51950 h 103126"/>
                    <a:gd name="connsiteX3" fmla="*/ 51950 w 103126"/>
                    <a:gd name="connsiteY3" fmla="*/ 9668 h 103126"/>
                    <a:gd name="connsiteX4" fmla="*/ 94231 w 103126"/>
                    <a:gd name="connsiteY4" fmla="*/ 51950 h 1031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3126" h="103126">
                      <a:moveTo>
                        <a:pt x="94231" y="51950"/>
                      </a:moveTo>
                      <a:cubicBezTo>
                        <a:pt x="94231" y="75302"/>
                        <a:pt x="75301" y="94232"/>
                        <a:pt x="51950" y="94232"/>
                      </a:cubicBezTo>
                      <a:cubicBezTo>
                        <a:pt x="28598" y="94232"/>
                        <a:pt x="9668" y="75302"/>
                        <a:pt x="9668" y="51950"/>
                      </a:cubicBezTo>
                      <a:cubicBezTo>
                        <a:pt x="9668" y="28599"/>
                        <a:pt x="28598" y="9668"/>
                        <a:pt x="51950" y="9668"/>
                      </a:cubicBezTo>
                      <a:cubicBezTo>
                        <a:pt x="75301" y="9668"/>
                        <a:pt x="94231" y="28599"/>
                        <a:pt x="94231" y="5195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7" name="组合 16"/>
              <p:cNvGrpSpPr/>
              <p:nvPr/>
            </p:nvGrpSpPr>
            <p:grpSpPr>
              <a:xfrm>
                <a:off x="7912373" y="1117906"/>
                <a:ext cx="322275" cy="551029"/>
                <a:chOff x="6953747" y="3805870"/>
                <a:chExt cx="384716" cy="657791"/>
              </a:xfrm>
              <a:grpFill/>
            </p:grpSpPr>
            <p:sp>
              <p:nvSpPr>
                <p:cNvPr id="18" name="任意多边形: 形状 17"/>
                <p:cNvSpPr/>
                <p:nvPr/>
              </p:nvSpPr>
              <p:spPr>
                <a:xfrm flipH="1" flipV="1">
                  <a:off x="6953747" y="4368041"/>
                  <a:ext cx="95620" cy="95620"/>
                </a:xfrm>
                <a:custGeom>
                  <a:avLst/>
                  <a:gdLst>
                    <a:gd name="connsiteX0" fmla="*/ 106349 w 116016"/>
                    <a:gd name="connsiteY0" fmla="*/ 58008 h 116016"/>
                    <a:gd name="connsiteX1" fmla="*/ 58008 w 116016"/>
                    <a:gd name="connsiteY1" fmla="*/ 106349 h 116016"/>
                    <a:gd name="connsiteX2" fmla="*/ 9668 w 116016"/>
                    <a:gd name="connsiteY2" fmla="*/ 58008 h 116016"/>
                    <a:gd name="connsiteX3" fmla="*/ 58008 w 116016"/>
                    <a:gd name="connsiteY3" fmla="*/ 9668 h 116016"/>
                    <a:gd name="connsiteX4" fmla="*/ 106349 w 116016"/>
                    <a:gd name="connsiteY4" fmla="*/ 58008 h 1160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6016" h="116016">
                      <a:moveTo>
                        <a:pt x="106349" y="58008"/>
                      </a:moveTo>
                      <a:cubicBezTo>
                        <a:pt x="106349" y="84692"/>
                        <a:pt x="84692" y="106349"/>
                        <a:pt x="58008" y="106349"/>
                      </a:cubicBezTo>
                      <a:cubicBezTo>
                        <a:pt x="31324" y="106349"/>
                        <a:pt x="9668" y="84692"/>
                        <a:pt x="9668" y="58008"/>
                      </a:cubicBezTo>
                      <a:cubicBezTo>
                        <a:pt x="9668" y="31325"/>
                        <a:pt x="31324" y="9668"/>
                        <a:pt x="58008" y="9668"/>
                      </a:cubicBezTo>
                      <a:cubicBezTo>
                        <a:pt x="84821" y="9797"/>
                        <a:pt x="106349" y="31325"/>
                        <a:pt x="106349" y="58008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9" name="任意多边形: 形状 18"/>
                <p:cNvSpPr/>
                <p:nvPr/>
              </p:nvSpPr>
              <p:spPr>
                <a:xfrm flipH="1" flipV="1">
                  <a:off x="7228501" y="4180716"/>
                  <a:ext cx="63747" cy="63747"/>
                </a:xfrm>
                <a:custGeom>
                  <a:avLst/>
                  <a:gdLst>
                    <a:gd name="connsiteX0" fmla="*/ 75153 w 77344"/>
                    <a:gd name="connsiteY0" fmla="*/ 42411 h 77344"/>
                    <a:gd name="connsiteX1" fmla="*/ 42411 w 77344"/>
                    <a:gd name="connsiteY1" fmla="*/ 75153 h 77344"/>
                    <a:gd name="connsiteX2" fmla="*/ 9668 w 77344"/>
                    <a:gd name="connsiteY2" fmla="*/ 42411 h 77344"/>
                    <a:gd name="connsiteX3" fmla="*/ 42411 w 77344"/>
                    <a:gd name="connsiteY3" fmla="*/ 9668 h 77344"/>
                    <a:gd name="connsiteX4" fmla="*/ 75153 w 77344"/>
                    <a:gd name="connsiteY4" fmla="*/ 42411 h 773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344" h="77344">
                      <a:moveTo>
                        <a:pt x="75153" y="42411"/>
                      </a:moveTo>
                      <a:cubicBezTo>
                        <a:pt x="75153" y="60494"/>
                        <a:pt x="60494" y="75153"/>
                        <a:pt x="42411" y="75153"/>
                      </a:cubicBezTo>
                      <a:cubicBezTo>
                        <a:pt x="24327" y="75153"/>
                        <a:pt x="9668" y="60494"/>
                        <a:pt x="9668" y="42411"/>
                      </a:cubicBezTo>
                      <a:cubicBezTo>
                        <a:pt x="9668" y="24327"/>
                        <a:pt x="24327" y="9668"/>
                        <a:pt x="42411" y="9668"/>
                      </a:cubicBezTo>
                      <a:cubicBezTo>
                        <a:pt x="60494" y="9668"/>
                        <a:pt x="75153" y="24327"/>
                        <a:pt x="75153" y="42411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0" name="任意多边形: 形状 19"/>
                <p:cNvSpPr/>
                <p:nvPr/>
              </p:nvSpPr>
              <p:spPr>
                <a:xfrm>
                  <a:off x="7248228" y="3805870"/>
                  <a:ext cx="90235" cy="90235"/>
                </a:xfrm>
                <a:custGeom>
                  <a:avLst/>
                  <a:gdLst>
                    <a:gd name="connsiteX0" fmla="*/ 88302 w 90235"/>
                    <a:gd name="connsiteY0" fmla="*/ 48985 h 90235"/>
                    <a:gd name="connsiteX1" fmla="*/ 48985 w 90235"/>
                    <a:gd name="connsiteY1" fmla="*/ 88302 h 90235"/>
                    <a:gd name="connsiteX2" fmla="*/ 9668 w 90235"/>
                    <a:gd name="connsiteY2" fmla="*/ 48985 h 90235"/>
                    <a:gd name="connsiteX3" fmla="*/ 48985 w 90235"/>
                    <a:gd name="connsiteY3" fmla="*/ 9668 h 90235"/>
                    <a:gd name="connsiteX4" fmla="*/ 88302 w 90235"/>
                    <a:gd name="connsiteY4" fmla="*/ 48985 h 902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0235" h="90235">
                      <a:moveTo>
                        <a:pt x="88302" y="48985"/>
                      </a:moveTo>
                      <a:cubicBezTo>
                        <a:pt x="88302" y="70699"/>
                        <a:pt x="70699" y="88302"/>
                        <a:pt x="48985" y="88302"/>
                      </a:cubicBezTo>
                      <a:cubicBezTo>
                        <a:pt x="27271" y="88302"/>
                        <a:pt x="9668" y="70699"/>
                        <a:pt x="9668" y="48985"/>
                      </a:cubicBezTo>
                      <a:cubicBezTo>
                        <a:pt x="9668" y="27271"/>
                        <a:pt x="27271" y="9668"/>
                        <a:pt x="48985" y="9668"/>
                      </a:cubicBezTo>
                      <a:cubicBezTo>
                        <a:pt x="70699" y="9668"/>
                        <a:pt x="88302" y="27271"/>
                        <a:pt x="88302" y="48985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35" name="任意多边形: 形状 34"/>
            <p:cNvSpPr/>
            <p:nvPr userDrawn="1"/>
          </p:nvSpPr>
          <p:spPr>
            <a:xfrm>
              <a:off x="794498" y="1088326"/>
              <a:ext cx="81133" cy="81133"/>
            </a:xfrm>
            <a:custGeom>
              <a:avLst/>
              <a:gdLst>
                <a:gd name="connsiteX0" fmla="*/ 88302 w 90235"/>
                <a:gd name="connsiteY0" fmla="*/ 48985 h 90235"/>
                <a:gd name="connsiteX1" fmla="*/ 48985 w 90235"/>
                <a:gd name="connsiteY1" fmla="*/ 88302 h 90235"/>
                <a:gd name="connsiteX2" fmla="*/ 9668 w 90235"/>
                <a:gd name="connsiteY2" fmla="*/ 48985 h 90235"/>
                <a:gd name="connsiteX3" fmla="*/ 48985 w 90235"/>
                <a:gd name="connsiteY3" fmla="*/ 9668 h 90235"/>
                <a:gd name="connsiteX4" fmla="*/ 88302 w 90235"/>
                <a:gd name="connsiteY4" fmla="*/ 48985 h 90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235" h="90235">
                  <a:moveTo>
                    <a:pt x="88302" y="48985"/>
                  </a:moveTo>
                  <a:cubicBezTo>
                    <a:pt x="88302" y="70699"/>
                    <a:pt x="70699" y="88302"/>
                    <a:pt x="48985" y="88302"/>
                  </a:cubicBezTo>
                  <a:cubicBezTo>
                    <a:pt x="27271" y="88302"/>
                    <a:pt x="9668" y="70699"/>
                    <a:pt x="9668" y="48985"/>
                  </a:cubicBezTo>
                  <a:cubicBezTo>
                    <a:pt x="9668" y="27271"/>
                    <a:pt x="27271" y="9668"/>
                    <a:pt x="48985" y="9668"/>
                  </a:cubicBezTo>
                  <a:cubicBezTo>
                    <a:pt x="70699" y="9668"/>
                    <a:pt x="88302" y="27271"/>
                    <a:pt x="88302" y="48985"/>
                  </a:cubicBezTo>
                  <a:close/>
                </a:path>
              </a:pathLst>
            </a:custGeom>
            <a:solidFill>
              <a:srgbClr val="6CB09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7" name="组合 36"/>
          <p:cNvGrpSpPr/>
          <p:nvPr userDrawn="1"/>
        </p:nvGrpSpPr>
        <p:grpSpPr>
          <a:xfrm flipH="1" flipV="1">
            <a:off x="11091082" y="5949043"/>
            <a:ext cx="635266" cy="496713"/>
            <a:chOff x="456934" y="834040"/>
            <a:chExt cx="635266" cy="496713"/>
          </a:xfrm>
        </p:grpSpPr>
        <p:grpSp>
          <p:nvGrpSpPr>
            <p:cNvPr id="38" name="组合 37"/>
            <p:cNvGrpSpPr/>
            <p:nvPr userDrawn="1"/>
          </p:nvGrpSpPr>
          <p:grpSpPr>
            <a:xfrm>
              <a:off x="456934" y="834040"/>
              <a:ext cx="635266" cy="496713"/>
              <a:chOff x="7262264" y="908630"/>
              <a:chExt cx="972384" cy="760305"/>
            </a:xfrm>
            <a:solidFill>
              <a:srgbClr val="6CB09C"/>
            </a:solidFill>
          </p:grpSpPr>
          <p:grpSp>
            <p:nvGrpSpPr>
              <p:cNvPr id="40" name="组合 39"/>
              <p:cNvGrpSpPr/>
              <p:nvPr/>
            </p:nvGrpSpPr>
            <p:grpSpPr>
              <a:xfrm>
                <a:off x="7262264" y="908630"/>
                <a:ext cx="688547" cy="715659"/>
                <a:chOff x="750286" y="1050073"/>
                <a:chExt cx="891032" cy="926117"/>
              </a:xfrm>
              <a:grpFill/>
            </p:grpSpPr>
            <p:sp>
              <p:nvSpPr>
                <p:cNvPr id="45" name="任意多边形: 形状 44"/>
                <p:cNvSpPr/>
                <p:nvPr/>
              </p:nvSpPr>
              <p:spPr>
                <a:xfrm>
                  <a:off x="1525301" y="1050073"/>
                  <a:ext cx="116017" cy="116017"/>
                </a:xfrm>
                <a:custGeom>
                  <a:avLst/>
                  <a:gdLst>
                    <a:gd name="connsiteX0" fmla="*/ 106349 w 116016"/>
                    <a:gd name="connsiteY0" fmla="*/ 58008 h 116016"/>
                    <a:gd name="connsiteX1" fmla="*/ 58008 w 116016"/>
                    <a:gd name="connsiteY1" fmla="*/ 106349 h 116016"/>
                    <a:gd name="connsiteX2" fmla="*/ 9668 w 116016"/>
                    <a:gd name="connsiteY2" fmla="*/ 58008 h 116016"/>
                    <a:gd name="connsiteX3" fmla="*/ 58008 w 116016"/>
                    <a:gd name="connsiteY3" fmla="*/ 9668 h 116016"/>
                    <a:gd name="connsiteX4" fmla="*/ 106349 w 116016"/>
                    <a:gd name="connsiteY4" fmla="*/ 58008 h 1160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6016" h="116016">
                      <a:moveTo>
                        <a:pt x="106349" y="58008"/>
                      </a:moveTo>
                      <a:cubicBezTo>
                        <a:pt x="106349" y="84692"/>
                        <a:pt x="84692" y="106349"/>
                        <a:pt x="58008" y="106349"/>
                      </a:cubicBezTo>
                      <a:cubicBezTo>
                        <a:pt x="31324" y="106349"/>
                        <a:pt x="9668" y="84692"/>
                        <a:pt x="9668" y="58008"/>
                      </a:cubicBezTo>
                      <a:cubicBezTo>
                        <a:pt x="9668" y="31325"/>
                        <a:pt x="31324" y="9668"/>
                        <a:pt x="58008" y="9668"/>
                      </a:cubicBezTo>
                      <a:cubicBezTo>
                        <a:pt x="84821" y="9797"/>
                        <a:pt x="106349" y="31325"/>
                        <a:pt x="106349" y="58008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46" name="任意多边形: 形状 45"/>
                <p:cNvSpPr/>
                <p:nvPr/>
              </p:nvSpPr>
              <p:spPr>
                <a:xfrm>
                  <a:off x="750286" y="1399394"/>
                  <a:ext cx="103126" cy="103126"/>
                </a:xfrm>
                <a:custGeom>
                  <a:avLst/>
                  <a:gdLst>
                    <a:gd name="connsiteX0" fmla="*/ 101450 w 103126"/>
                    <a:gd name="connsiteY0" fmla="*/ 55559 h 103126"/>
                    <a:gd name="connsiteX1" fmla="*/ 55559 w 103126"/>
                    <a:gd name="connsiteY1" fmla="*/ 101450 h 103126"/>
                    <a:gd name="connsiteX2" fmla="*/ 9668 w 103126"/>
                    <a:gd name="connsiteY2" fmla="*/ 55559 h 103126"/>
                    <a:gd name="connsiteX3" fmla="*/ 55559 w 103126"/>
                    <a:gd name="connsiteY3" fmla="*/ 9668 h 103126"/>
                    <a:gd name="connsiteX4" fmla="*/ 101450 w 103126"/>
                    <a:gd name="connsiteY4" fmla="*/ 55559 h 1031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3126" h="103126">
                      <a:moveTo>
                        <a:pt x="101450" y="55559"/>
                      </a:moveTo>
                      <a:cubicBezTo>
                        <a:pt x="101450" y="80954"/>
                        <a:pt x="80825" y="101450"/>
                        <a:pt x="55559" y="101450"/>
                      </a:cubicBezTo>
                      <a:cubicBezTo>
                        <a:pt x="30164" y="101450"/>
                        <a:pt x="9668" y="80825"/>
                        <a:pt x="9668" y="55559"/>
                      </a:cubicBezTo>
                      <a:cubicBezTo>
                        <a:pt x="9668" y="30164"/>
                        <a:pt x="30293" y="9668"/>
                        <a:pt x="55559" y="9668"/>
                      </a:cubicBezTo>
                      <a:cubicBezTo>
                        <a:pt x="80954" y="9668"/>
                        <a:pt x="101450" y="30164"/>
                        <a:pt x="101450" y="5555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47" name="任意多边形: 形状 46"/>
                <p:cNvSpPr/>
                <p:nvPr/>
              </p:nvSpPr>
              <p:spPr>
                <a:xfrm>
                  <a:off x="1182590" y="1350548"/>
                  <a:ext cx="77346" cy="77346"/>
                </a:xfrm>
                <a:custGeom>
                  <a:avLst/>
                  <a:gdLst>
                    <a:gd name="connsiteX0" fmla="*/ 75153 w 77344"/>
                    <a:gd name="connsiteY0" fmla="*/ 42411 h 77344"/>
                    <a:gd name="connsiteX1" fmla="*/ 42411 w 77344"/>
                    <a:gd name="connsiteY1" fmla="*/ 75153 h 77344"/>
                    <a:gd name="connsiteX2" fmla="*/ 9668 w 77344"/>
                    <a:gd name="connsiteY2" fmla="*/ 42411 h 77344"/>
                    <a:gd name="connsiteX3" fmla="*/ 42411 w 77344"/>
                    <a:gd name="connsiteY3" fmla="*/ 9668 h 77344"/>
                    <a:gd name="connsiteX4" fmla="*/ 75153 w 77344"/>
                    <a:gd name="connsiteY4" fmla="*/ 42411 h 773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344" h="77344">
                      <a:moveTo>
                        <a:pt x="75153" y="42411"/>
                      </a:moveTo>
                      <a:cubicBezTo>
                        <a:pt x="75153" y="60494"/>
                        <a:pt x="60494" y="75153"/>
                        <a:pt x="42411" y="75153"/>
                      </a:cubicBezTo>
                      <a:cubicBezTo>
                        <a:pt x="24327" y="75153"/>
                        <a:pt x="9668" y="60494"/>
                        <a:pt x="9668" y="42411"/>
                      </a:cubicBezTo>
                      <a:cubicBezTo>
                        <a:pt x="9668" y="24327"/>
                        <a:pt x="24327" y="9668"/>
                        <a:pt x="42411" y="9668"/>
                      </a:cubicBezTo>
                      <a:cubicBezTo>
                        <a:pt x="60494" y="9668"/>
                        <a:pt x="75153" y="24327"/>
                        <a:pt x="75153" y="42411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48" name="任意多边形: 形状 47"/>
                <p:cNvSpPr/>
                <p:nvPr/>
              </p:nvSpPr>
              <p:spPr>
                <a:xfrm>
                  <a:off x="968703" y="1873064"/>
                  <a:ext cx="103126" cy="103126"/>
                </a:xfrm>
                <a:custGeom>
                  <a:avLst/>
                  <a:gdLst>
                    <a:gd name="connsiteX0" fmla="*/ 94231 w 103126"/>
                    <a:gd name="connsiteY0" fmla="*/ 51950 h 103126"/>
                    <a:gd name="connsiteX1" fmla="*/ 51950 w 103126"/>
                    <a:gd name="connsiteY1" fmla="*/ 94232 h 103126"/>
                    <a:gd name="connsiteX2" fmla="*/ 9668 w 103126"/>
                    <a:gd name="connsiteY2" fmla="*/ 51950 h 103126"/>
                    <a:gd name="connsiteX3" fmla="*/ 51950 w 103126"/>
                    <a:gd name="connsiteY3" fmla="*/ 9668 h 103126"/>
                    <a:gd name="connsiteX4" fmla="*/ 94231 w 103126"/>
                    <a:gd name="connsiteY4" fmla="*/ 51950 h 1031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3126" h="103126">
                      <a:moveTo>
                        <a:pt x="94231" y="51950"/>
                      </a:moveTo>
                      <a:cubicBezTo>
                        <a:pt x="94231" y="75302"/>
                        <a:pt x="75301" y="94232"/>
                        <a:pt x="51950" y="94232"/>
                      </a:cubicBezTo>
                      <a:cubicBezTo>
                        <a:pt x="28598" y="94232"/>
                        <a:pt x="9668" y="75302"/>
                        <a:pt x="9668" y="51950"/>
                      </a:cubicBezTo>
                      <a:cubicBezTo>
                        <a:pt x="9668" y="28599"/>
                        <a:pt x="28598" y="9668"/>
                        <a:pt x="51950" y="9668"/>
                      </a:cubicBezTo>
                      <a:cubicBezTo>
                        <a:pt x="75301" y="9668"/>
                        <a:pt x="94231" y="28599"/>
                        <a:pt x="94231" y="5195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41" name="组合 40"/>
              <p:cNvGrpSpPr/>
              <p:nvPr/>
            </p:nvGrpSpPr>
            <p:grpSpPr>
              <a:xfrm>
                <a:off x="7912373" y="1117906"/>
                <a:ext cx="322275" cy="551029"/>
                <a:chOff x="6953747" y="3805870"/>
                <a:chExt cx="384716" cy="657791"/>
              </a:xfrm>
              <a:grpFill/>
            </p:grpSpPr>
            <p:sp>
              <p:nvSpPr>
                <p:cNvPr id="42" name="任意多边形: 形状 41"/>
                <p:cNvSpPr/>
                <p:nvPr/>
              </p:nvSpPr>
              <p:spPr>
                <a:xfrm flipH="1" flipV="1">
                  <a:off x="6953747" y="4368041"/>
                  <a:ext cx="95620" cy="95620"/>
                </a:xfrm>
                <a:custGeom>
                  <a:avLst/>
                  <a:gdLst>
                    <a:gd name="connsiteX0" fmla="*/ 106349 w 116016"/>
                    <a:gd name="connsiteY0" fmla="*/ 58008 h 116016"/>
                    <a:gd name="connsiteX1" fmla="*/ 58008 w 116016"/>
                    <a:gd name="connsiteY1" fmla="*/ 106349 h 116016"/>
                    <a:gd name="connsiteX2" fmla="*/ 9668 w 116016"/>
                    <a:gd name="connsiteY2" fmla="*/ 58008 h 116016"/>
                    <a:gd name="connsiteX3" fmla="*/ 58008 w 116016"/>
                    <a:gd name="connsiteY3" fmla="*/ 9668 h 116016"/>
                    <a:gd name="connsiteX4" fmla="*/ 106349 w 116016"/>
                    <a:gd name="connsiteY4" fmla="*/ 58008 h 1160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6016" h="116016">
                      <a:moveTo>
                        <a:pt x="106349" y="58008"/>
                      </a:moveTo>
                      <a:cubicBezTo>
                        <a:pt x="106349" y="84692"/>
                        <a:pt x="84692" y="106349"/>
                        <a:pt x="58008" y="106349"/>
                      </a:cubicBezTo>
                      <a:cubicBezTo>
                        <a:pt x="31324" y="106349"/>
                        <a:pt x="9668" y="84692"/>
                        <a:pt x="9668" y="58008"/>
                      </a:cubicBezTo>
                      <a:cubicBezTo>
                        <a:pt x="9668" y="31325"/>
                        <a:pt x="31324" y="9668"/>
                        <a:pt x="58008" y="9668"/>
                      </a:cubicBezTo>
                      <a:cubicBezTo>
                        <a:pt x="84821" y="9797"/>
                        <a:pt x="106349" y="31325"/>
                        <a:pt x="106349" y="58008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43" name="任意多边形: 形状 42"/>
                <p:cNvSpPr/>
                <p:nvPr/>
              </p:nvSpPr>
              <p:spPr>
                <a:xfrm flipH="1" flipV="1">
                  <a:off x="7228501" y="4180716"/>
                  <a:ext cx="63747" cy="63747"/>
                </a:xfrm>
                <a:custGeom>
                  <a:avLst/>
                  <a:gdLst>
                    <a:gd name="connsiteX0" fmla="*/ 75153 w 77344"/>
                    <a:gd name="connsiteY0" fmla="*/ 42411 h 77344"/>
                    <a:gd name="connsiteX1" fmla="*/ 42411 w 77344"/>
                    <a:gd name="connsiteY1" fmla="*/ 75153 h 77344"/>
                    <a:gd name="connsiteX2" fmla="*/ 9668 w 77344"/>
                    <a:gd name="connsiteY2" fmla="*/ 42411 h 77344"/>
                    <a:gd name="connsiteX3" fmla="*/ 42411 w 77344"/>
                    <a:gd name="connsiteY3" fmla="*/ 9668 h 77344"/>
                    <a:gd name="connsiteX4" fmla="*/ 75153 w 77344"/>
                    <a:gd name="connsiteY4" fmla="*/ 42411 h 773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344" h="77344">
                      <a:moveTo>
                        <a:pt x="75153" y="42411"/>
                      </a:moveTo>
                      <a:cubicBezTo>
                        <a:pt x="75153" y="60494"/>
                        <a:pt x="60494" y="75153"/>
                        <a:pt x="42411" y="75153"/>
                      </a:cubicBezTo>
                      <a:cubicBezTo>
                        <a:pt x="24327" y="75153"/>
                        <a:pt x="9668" y="60494"/>
                        <a:pt x="9668" y="42411"/>
                      </a:cubicBezTo>
                      <a:cubicBezTo>
                        <a:pt x="9668" y="24327"/>
                        <a:pt x="24327" y="9668"/>
                        <a:pt x="42411" y="9668"/>
                      </a:cubicBezTo>
                      <a:cubicBezTo>
                        <a:pt x="60494" y="9668"/>
                        <a:pt x="75153" y="24327"/>
                        <a:pt x="75153" y="42411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44" name="任意多边形: 形状 43"/>
                <p:cNvSpPr/>
                <p:nvPr/>
              </p:nvSpPr>
              <p:spPr>
                <a:xfrm>
                  <a:off x="7248228" y="3805870"/>
                  <a:ext cx="90235" cy="90235"/>
                </a:xfrm>
                <a:custGeom>
                  <a:avLst/>
                  <a:gdLst>
                    <a:gd name="connsiteX0" fmla="*/ 88302 w 90235"/>
                    <a:gd name="connsiteY0" fmla="*/ 48985 h 90235"/>
                    <a:gd name="connsiteX1" fmla="*/ 48985 w 90235"/>
                    <a:gd name="connsiteY1" fmla="*/ 88302 h 90235"/>
                    <a:gd name="connsiteX2" fmla="*/ 9668 w 90235"/>
                    <a:gd name="connsiteY2" fmla="*/ 48985 h 90235"/>
                    <a:gd name="connsiteX3" fmla="*/ 48985 w 90235"/>
                    <a:gd name="connsiteY3" fmla="*/ 9668 h 90235"/>
                    <a:gd name="connsiteX4" fmla="*/ 88302 w 90235"/>
                    <a:gd name="connsiteY4" fmla="*/ 48985 h 902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0235" h="90235">
                      <a:moveTo>
                        <a:pt x="88302" y="48985"/>
                      </a:moveTo>
                      <a:cubicBezTo>
                        <a:pt x="88302" y="70699"/>
                        <a:pt x="70699" y="88302"/>
                        <a:pt x="48985" y="88302"/>
                      </a:cubicBezTo>
                      <a:cubicBezTo>
                        <a:pt x="27271" y="88302"/>
                        <a:pt x="9668" y="70699"/>
                        <a:pt x="9668" y="48985"/>
                      </a:cubicBezTo>
                      <a:cubicBezTo>
                        <a:pt x="9668" y="27271"/>
                        <a:pt x="27271" y="9668"/>
                        <a:pt x="48985" y="9668"/>
                      </a:cubicBezTo>
                      <a:cubicBezTo>
                        <a:pt x="70699" y="9668"/>
                        <a:pt x="88302" y="27271"/>
                        <a:pt x="88302" y="48985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39" name="任意多边形: 形状 38"/>
            <p:cNvSpPr/>
            <p:nvPr userDrawn="1"/>
          </p:nvSpPr>
          <p:spPr>
            <a:xfrm>
              <a:off x="794498" y="1088326"/>
              <a:ext cx="81133" cy="81133"/>
            </a:xfrm>
            <a:custGeom>
              <a:avLst/>
              <a:gdLst>
                <a:gd name="connsiteX0" fmla="*/ 88302 w 90235"/>
                <a:gd name="connsiteY0" fmla="*/ 48985 h 90235"/>
                <a:gd name="connsiteX1" fmla="*/ 48985 w 90235"/>
                <a:gd name="connsiteY1" fmla="*/ 88302 h 90235"/>
                <a:gd name="connsiteX2" fmla="*/ 9668 w 90235"/>
                <a:gd name="connsiteY2" fmla="*/ 48985 h 90235"/>
                <a:gd name="connsiteX3" fmla="*/ 48985 w 90235"/>
                <a:gd name="connsiteY3" fmla="*/ 9668 h 90235"/>
                <a:gd name="connsiteX4" fmla="*/ 88302 w 90235"/>
                <a:gd name="connsiteY4" fmla="*/ 48985 h 90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235" h="90235">
                  <a:moveTo>
                    <a:pt x="88302" y="48985"/>
                  </a:moveTo>
                  <a:cubicBezTo>
                    <a:pt x="88302" y="70699"/>
                    <a:pt x="70699" y="88302"/>
                    <a:pt x="48985" y="88302"/>
                  </a:cubicBezTo>
                  <a:cubicBezTo>
                    <a:pt x="27271" y="88302"/>
                    <a:pt x="9668" y="70699"/>
                    <a:pt x="9668" y="48985"/>
                  </a:cubicBezTo>
                  <a:cubicBezTo>
                    <a:pt x="9668" y="27271"/>
                    <a:pt x="27271" y="9668"/>
                    <a:pt x="48985" y="9668"/>
                  </a:cubicBezTo>
                  <a:cubicBezTo>
                    <a:pt x="70699" y="9668"/>
                    <a:pt x="88302" y="27271"/>
                    <a:pt x="88302" y="48985"/>
                  </a:cubicBezTo>
                  <a:close/>
                </a:path>
              </a:pathLst>
            </a:custGeom>
            <a:solidFill>
              <a:srgbClr val="6CB09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Tm="300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 flipH="1">
            <a:off x="0" y="-12027"/>
            <a:ext cx="12192000" cy="6870027"/>
            <a:chOff x="0" y="-12027"/>
            <a:chExt cx="12192000" cy="6870027"/>
          </a:xfrm>
        </p:grpSpPr>
        <p:grpSp>
          <p:nvGrpSpPr>
            <p:cNvPr id="3" name="组合 2"/>
            <p:cNvGrpSpPr/>
            <p:nvPr userDrawn="1"/>
          </p:nvGrpSpPr>
          <p:grpSpPr>
            <a:xfrm>
              <a:off x="9258300" y="-12027"/>
              <a:ext cx="2933700" cy="1360035"/>
              <a:chOff x="8146606" y="-15637"/>
              <a:chExt cx="4045394" cy="1875405"/>
            </a:xfrm>
          </p:grpSpPr>
          <p:sp>
            <p:nvSpPr>
              <p:cNvPr id="4" name="任意多边形: 形状 3"/>
              <p:cNvSpPr/>
              <p:nvPr userDrawn="1"/>
            </p:nvSpPr>
            <p:spPr>
              <a:xfrm>
                <a:off x="8146606" y="-2195"/>
                <a:ext cx="2678049" cy="572643"/>
              </a:xfrm>
              <a:custGeom>
                <a:avLst/>
                <a:gdLst>
                  <a:gd name="connsiteX0" fmla="*/ 29935 w 2678049"/>
                  <a:gd name="connsiteY0" fmla="*/ 2572 h 572643"/>
                  <a:gd name="connsiteX1" fmla="*/ 63677 w 2678049"/>
                  <a:gd name="connsiteY1" fmla="*/ 100813 h 572643"/>
                  <a:gd name="connsiteX2" fmla="*/ 247334 w 2678049"/>
                  <a:gd name="connsiteY2" fmla="*/ 379316 h 572643"/>
                  <a:gd name="connsiteX3" fmla="*/ 435346 w 2678049"/>
                  <a:gd name="connsiteY3" fmla="*/ 511230 h 572643"/>
                  <a:gd name="connsiteX4" fmla="*/ 577101 w 2678049"/>
                  <a:gd name="connsiteY4" fmla="*/ 512430 h 572643"/>
                  <a:gd name="connsiteX5" fmla="*/ 667592 w 2678049"/>
                  <a:gd name="connsiteY5" fmla="*/ 330967 h 572643"/>
                  <a:gd name="connsiteX6" fmla="*/ 688303 w 2678049"/>
                  <a:gd name="connsiteY6" fmla="*/ 103179 h 572643"/>
                  <a:gd name="connsiteX7" fmla="*/ 847546 w 2678049"/>
                  <a:gd name="connsiteY7" fmla="*/ 15225 h 572643"/>
                  <a:gd name="connsiteX8" fmla="*/ 1092651 w 2678049"/>
                  <a:gd name="connsiteY8" fmla="*/ 192093 h 572643"/>
                  <a:gd name="connsiteX9" fmla="*/ 1150807 w 2678049"/>
                  <a:gd name="connsiteY9" fmla="*/ 354147 h 572643"/>
                  <a:gd name="connsiteX10" fmla="*/ 1286938 w 2678049"/>
                  <a:gd name="connsiteY10" fmla="*/ 517402 h 572643"/>
                  <a:gd name="connsiteX11" fmla="*/ 1422727 w 2678049"/>
                  <a:gd name="connsiteY11" fmla="*/ 483215 h 572643"/>
                  <a:gd name="connsiteX12" fmla="*/ 1469807 w 2678049"/>
                  <a:gd name="connsiteY12" fmla="*/ 320200 h 572643"/>
                  <a:gd name="connsiteX13" fmla="*/ 1512566 w 2678049"/>
                  <a:gd name="connsiteY13" fmla="*/ 204231 h 572643"/>
                  <a:gd name="connsiteX14" fmla="*/ 1719541 w 2678049"/>
                  <a:gd name="connsiteY14" fmla="*/ 239447 h 572643"/>
                  <a:gd name="connsiteX15" fmla="*/ 1784143 w 2678049"/>
                  <a:gd name="connsiteY15" fmla="*/ 375030 h 572643"/>
                  <a:gd name="connsiteX16" fmla="*/ 1909953 w 2678049"/>
                  <a:gd name="connsiteY16" fmla="*/ 522374 h 572643"/>
                  <a:gd name="connsiteX17" fmla="*/ 2069916 w 2678049"/>
                  <a:gd name="connsiteY17" fmla="*/ 494599 h 572643"/>
                  <a:gd name="connsiteX18" fmla="*/ 2159722 w 2678049"/>
                  <a:gd name="connsiteY18" fmla="*/ 328738 h 572643"/>
                  <a:gd name="connsiteX19" fmla="*/ 2202927 w 2678049"/>
                  <a:gd name="connsiteY19" fmla="*/ 245414 h 572643"/>
                  <a:gd name="connsiteX20" fmla="*/ 2288652 w 2678049"/>
                  <a:gd name="connsiteY20" fmla="*/ 228714 h 572643"/>
                  <a:gd name="connsiteX21" fmla="*/ 2361244 w 2678049"/>
                  <a:gd name="connsiteY21" fmla="*/ 302678 h 572643"/>
                  <a:gd name="connsiteX22" fmla="*/ 2409627 w 2678049"/>
                  <a:gd name="connsiteY22" fmla="*/ 393101 h 572643"/>
                  <a:gd name="connsiteX23" fmla="*/ 2460753 w 2678049"/>
                  <a:gd name="connsiteY23" fmla="*/ 448925 h 572643"/>
                  <a:gd name="connsiteX24" fmla="*/ 2553988 w 2678049"/>
                  <a:gd name="connsiteY24" fmla="*/ 408188 h 572643"/>
                  <a:gd name="connsiteX25" fmla="*/ 2574253 w 2678049"/>
                  <a:gd name="connsiteY25" fmla="*/ 354593 h 572643"/>
                  <a:gd name="connsiteX26" fmla="*/ 2614030 w 2678049"/>
                  <a:gd name="connsiteY26" fmla="*/ 141721 h 572643"/>
                  <a:gd name="connsiteX27" fmla="*/ 2649451 w 2678049"/>
                  <a:gd name="connsiteY27" fmla="*/ 2606 h 572643"/>
                  <a:gd name="connsiteX28" fmla="*/ 2676883 w 2678049"/>
                  <a:gd name="connsiteY28" fmla="*/ 2606 h 572643"/>
                  <a:gd name="connsiteX29" fmla="*/ 2631723 w 2678049"/>
                  <a:gd name="connsiteY29" fmla="*/ 171141 h 572643"/>
                  <a:gd name="connsiteX30" fmla="*/ 2601960 w 2678049"/>
                  <a:gd name="connsiteY30" fmla="*/ 302918 h 572643"/>
                  <a:gd name="connsiteX31" fmla="*/ 2597605 w 2678049"/>
                  <a:gd name="connsiteY31" fmla="*/ 369475 h 572643"/>
                  <a:gd name="connsiteX32" fmla="*/ 2476150 w 2678049"/>
                  <a:gd name="connsiteY32" fmla="*/ 474814 h 572643"/>
                  <a:gd name="connsiteX33" fmla="*/ 2393374 w 2678049"/>
                  <a:gd name="connsiteY33" fmla="*/ 418578 h 572643"/>
                  <a:gd name="connsiteX34" fmla="*/ 2316975 w 2678049"/>
                  <a:gd name="connsiteY34" fmla="*/ 285567 h 572643"/>
                  <a:gd name="connsiteX35" fmla="*/ 2272570 w 2678049"/>
                  <a:gd name="connsiteY35" fmla="*/ 248500 h 572643"/>
                  <a:gd name="connsiteX36" fmla="*/ 2222301 w 2678049"/>
                  <a:gd name="connsiteY36" fmla="*/ 260913 h 572643"/>
                  <a:gd name="connsiteX37" fmla="*/ 2169871 w 2678049"/>
                  <a:gd name="connsiteY37" fmla="*/ 370195 h 572643"/>
                  <a:gd name="connsiteX38" fmla="*/ 2090216 w 2678049"/>
                  <a:gd name="connsiteY38" fmla="*/ 508864 h 572643"/>
                  <a:gd name="connsiteX39" fmla="*/ 2046393 w 2678049"/>
                  <a:gd name="connsiteY39" fmla="*/ 549634 h 572643"/>
                  <a:gd name="connsiteX40" fmla="*/ 1908376 w 2678049"/>
                  <a:gd name="connsiteY40" fmla="*/ 550217 h 572643"/>
                  <a:gd name="connsiteX41" fmla="*/ 1755031 w 2678049"/>
                  <a:gd name="connsiteY41" fmla="*/ 370023 h 572643"/>
                  <a:gd name="connsiteX42" fmla="*/ 1701881 w 2678049"/>
                  <a:gd name="connsiteY42" fmla="*/ 257209 h 572643"/>
                  <a:gd name="connsiteX43" fmla="*/ 1535163 w 2678049"/>
                  <a:gd name="connsiteY43" fmla="*/ 219456 h 572643"/>
                  <a:gd name="connsiteX44" fmla="*/ 1493501 w 2678049"/>
                  <a:gd name="connsiteY44" fmla="*/ 300140 h 572643"/>
                  <a:gd name="connsiteX45" fmla="*/ 1493295 w 2678049"/>
                  <a:gd name="connsiteY45" fmla="*/ 390666 h 572643"/>
                  <a:gd name="connsiteX46" fmla="*/ 1407467 w 2678049"/>
                  <a:gd name="connsiteY46" fmla="*/ 530398 h 572643"/>
                  <a:gd name="connsiteX47" fmla="*/ 1250488 w 2678049"/>
                  <a:gd name="connsiteY47" fmla="*/ 526626 h 572643"/>
                  <a:gd name="connsiteX48" fmla="*/ 1117237 w 2678049"/>
                  <a:gd name="connsiteY48" fmla="*/ 326887 h 572643"/>
                  <a:gd name="connsiteX49" fmla="*/ 1007886 w 2678049"/>
                  <a:gd name="connsiteY49" fmla="*/ 121215 h 572643"/>
                  <a:gd name="connsiteX50" fmla="*/ 827795 w 2678049"/>
                  <a:gd name="connsiteY50" fmla="*/ 39159 h 572643"/>
                  <a:gd name="connsiteX51" fmla="*/ 708671 w 2678049"/>
                  <a:gd name="connsiteY51" fmla="*/ 118609 h 572643"/>
                  <a:gd name="connsiteX52" fmla="*/ 688578 w 2678049"/>
                  <a:gd name="connsiteY52" fmla="*/ 280698 h 572643"/>
                  <a:gd name="connsiteX53" fmla="*/ 691424 w 2678049"/>
                  <a:gd name="connsiteY53" fmla="*/ 391695 h 572643"/>
                  <a:gd name="connsiteX54" fmla="*/ 454960 w 2678049"/>
                  <a:gd name="connsiteY54" fmla="*/ 544422 h 572643"/>
                  <a:gd name="connsiteX55" fmla="*/ 289339 w 2678049"/>
                  <a:gd name="connsiteY55" fmla="*/ 450091 h 572643"/>
                  <a:gd name="connsiteX56" fmla="*/ 2572 w 2678049"/>
                  <a:gd name="connsiteY56" fmla="*/ 2675 h 572643"/>
                  <a:gd name="connsiteX57" fmla="*/ 29935 w 2678049"/>
                  <a:gd name="connsiteY57" fmla="*/ 2572 h 5726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2678049" h="572643">
                    <a:moveTo>
                      <a:pt x="29935" y="2572"/>
                    </a:moveTo>
                    <a:cubicBezTo>
                      <a:pt x="36827" y="36827"/>
                      <a:pt x="50201" y="68991"/>
                      <a:pt x="63677" y="100813"/>
                    </a:cubicBezTo>
                    <a:cubicBezTo>
                      <a:pt x="107774" y="204814"/>
                      <a:pt x="167267" y="299283"/>
                      <a:pt x="247334" y="379316"/>
                    </a:cubicBezTo>
                    <a:cubicBezTo>
                      <a:pt x="302026" y="434009"/>
                      <a:pt x="362308" y="482220"/>
                      <a:pt x="435346" y="511230"/>
                    </a:cubicBezTo>
                    <a:cubicBezTo>
                      <a:pt x="482186" y="529849"/>
                      <a:pt x="529541" y="539622"/>
                      <a:pt x="577101" y="512430"/>
                    </a:cubicBezTo>
                    <a:cubicBezTo>
                      <a:pt x="644035" y="474196"/>
                      <a:pt x="675547" y="407708"/>
                      <a:pt x="667592" y="330967"/>
                    </a:cubicBezTo>
                    <a:cubicBezTo>
                      <a:pt x="659602" y="254055"/>
                      <a:pt x="658882" y="177005"/>
                      <a:pt x="688303" y="103179"/>
                    </a:cubicBezTo>
                    <a:cubicBezTo>
                      <a:pt x="715461" y="35044"/>
                      <a:pt x="774680" y="2675"/>
                      <a:pt x="847546" y="15225"/>
                    </a:cubicBezTo>
                    <a:cubicBezTo>
                      <a:pt x="958097" y="34256"/>
                      <a:pt x="1037684" y="95566"/>
                      <a:pt x="1092651" y="192093"/>
                    </a:cubicBezTo>
                    <a:cubicBezTo>
                      <a:pt x="1121592" y="242945"/>
                      <a:pt x="1135136" y="298700"/>
                      <a:pt x="1150807" y="354147"/>
                    </a:cubicBezTo>
                    <a:cubicBezTo>
                      <a:pt x="1171758" y="428282"/>
                      <a:pt x="1217775" y="483832"/>
                      <a:pt x="1286938" y="517402"/>
                    </a:cubicBezTo>
                    <a:cubicBezTo>
                      <a:pt x="1338407" y="542399"/>
                      <a:pt x="1386482" y="527929"/>
                      <a:pt x="1422727" y="483215"/>
                    </a:cubicBezTo>
                    <a:cubicBezTo>
                      <a:pt x="1461543" y="435346"/>
                      <a:pt x="1475910" y="381408"/>
                      <a:pt x="1469807" y="320200"/>
                    </a:cubicBezTo>
                    <a:cubicBezTo>
                      <a:pt x="1465383" y="275623"/>
                      <a:pt x="1471555" y="232863"/>
                      <a:pt x="1512566" y="204231"/>
                    </a:cubicBezTo>
                    <a:cubicBezTo>
                      <a:pt x="1576346" y="159723"/>
                      <a:pt x="1673215" y="176353"/>
                      <a:pt x="1719541" y="239447"/>
                    </a:cubicBezTo>
                    <a:cubicBezTo>
                      <a:pt x="1749716" y="280526"/>
                      <a:pt x="1765112" y="328738"/>
                      <a:pt x="1784143" y="375030"/>
                    </a:cubicBezTo>
                    <a:cubicBezTo>
                      <a:pt x="1810101" y="438123"/>
                      <a:pt x="1852757" y="487672"/>
                      <a:pt x="1909953" y="522374"/>
                    </a:cubicBezTo>
                    <a:cubicBezTo>
                      <a:pt x="1983574" y="567019"/>
                      <a:pt x="2016115" y="551932"/>
                      <a:pt x="2069916" y="494599"/>
                    </a:cubicBezTo>
                    <a:cubicBezTo>
                      <a:pt x="2114424" y="447176"/>
                      <a:pt x="2137022" y="388026"/>
                      <a:pt x="2159722" y="328738"/>
                    </a:cubicBezTo>
                    <a:cubicBezTo>
                      <a:pt x="2170934" y="299455"/>
                      <a:pt x="2183622" y="270685"/>
                      <a:pt x="2202927" y="245414"/>
                    </a:cubicBezTo>
                    <a:cubicBezTo>
                      <a:pt x="2226244" y="214861"/>
                      <a:pt x="2255116" y="209066"/>
                      <a:pt x="2288652" y="228714"/>
                    </a:cubicBezTo>
                    <a:cubicBezTo>
                      <a:pt x="2319513" y="246785"/>
                      <a:pt x="2341253" y="273943"/>
                      <a:pt x="2361244" y="302678"/>
                    </a:cubicBezTo>
                    <a:cubicBezTo>
                      <a:pt x="2380892" y="330899"/>
                      <a:pt x="2396665" y="361211"/>
                      <a:pt x="2409627" y="393101"/>
                    </a:cubicBezTo>
                    <a:cubicBezTo>
                      <a:pt x="2419708" y="417961"/>
                      <a:pt x="2428041" y="445564"/>
                      <a:pt x="2460753" y="448925"/>
                    </a:cubicBezTo>
                    <a:cubicBezTo>
                      <a:pt x="2499021" y="452868"/>
                      <a:pt x="2529779" y="436957"/>
                      <a:pt x="2553988" y="408188"/>
                    </a:cubicBezTo>
                    <a:cubicBezTo>
                      <a:pt x="2566847" y="392929"/>
                      <a:pt x="2574459" y="374104"/>
                      <a:pt x="2574253" y="354593"/>
                    </a:cubicBezTo>
                    <a:cubicBezTo>
                      <a:pt x="2573499" y="280869"/>
                      <a:pt x="2595822" y="211741"/>
                      <a:pt x="2614030" y="141721"/>
                    </a:cubicBezTo>
                    <a:cubicBezTo>
                      <a:pt x="2626066" y="95395"/>
                      <a:pt x="2640124" y="49618"/>
                      <a:pt x="2649451" y="2606"/>
                    </a:cubicBezTo>
                    <a:cubicBezTo>
                      <a:pt x="2658607" y="2606"/>
                      <a:pt x="2667728" y="2606"/>
                      <a:pt x="2676883" y="2606"/>
                    </a:cubicBezTo>
                    <a:cubicBezTo>
                      <a:pt x="2661830" y="58773"/>
                      <a:pt x="2646811" y="114974"/>
                      <a:pt x="2631723" y="171141"/>
                    </a:cubicBezTo>
                    <a:cubicBezTo>
                      <a:pt x="2620065" y="214690"/>
                      <a:pt x="2607995" y="258101"/>
                      <a:pt x="2601960" y="302918"/>
                    </a:cubicBezTo>
                    <a:cubicBezTo>
                      <a:pt x="2598976" y="325001"/>
                      <a:pt x="2601891" y="347323"/>
                      <a:pt x="2597605" y="369475"/>
                    </a:cubicBezTo>
                    <a:cubicBezTo>
                      <a:pt x="2586461" y="427185"/>
                      <a:pt x="2534957" y="472482"/>
                      <a:pt x="2476150" y="474814"/>
                    </a:cubicBezTo>
                    <a:cubicBezTo>
                      <a:pt x="2436545" y="476357"/>
                      <a:pt x="2409387" y="458457"/>
                      <a:pt x="2393374" y="418578"/>
                    </a:cubicBezTo>
                    <a:cubicBezTo>
                      <a:pt x="2374137" y="370572"/>
                      <a:pt x="2350888" y="325035"/>
                      <a:pt x="2316975" y="285567"/>
                    </a:cubicBezTo>
                    <a:cubicBezTo>
                      <a:pt x="2304220" y="270754"/>
                      <a:pt x="2290264" y="257244"/>
                      <a:pt x="2272570" y="248500"/>
                    </a:cubicBezTo>
                    <a:cubicBezTo>
                      <a:pt x="2250247" y="237424"/>
                      <a:pt x="2236840" y="240750"/>
                      <a:pt x="2222301" y="260913"/>
                    </a:cubicBezTo>
                    <a:cubicBezTo>
                      <a:pt x="2198332" y="294174"/>
                      <a:pt x="2183313" y="332030"/>
                      <a:pt x="2169871" y="370195"/>
                    </a:cubicBezTo>
                    <a:cubicBezTo>
                      <a:pt x="2151801" y="421527"/>
                      <a:pt x="2126083" y="467921"/>
                      <a:pt x="2090216" y="508864"/>
                    </a:cubicBezTo>
                    <a:cubicBezTo>
                      <a:pt x="2076945" y="524020"/>
                      <a:pt x="2062338" y="537496"/>
                      <a:pt x="2046393" y="549634"/>
                    </a:cubicBezTo>
                    <a:cubicBezTo>
                      <a:pt x="2000616" y="584507"/>
                      <a:pt x="1953399" y="576141"/>
                      <a:pt x="1908376" y="550217"/>
                    </a:cubicBezTo>
                    <a:cubicBezTo>
                      <a:pt x="1836230" y="508692"/>
                      <a:pt x="1784795" y="448513"/>
                      <a:pt x="1755031" y="370023"/>
                    </a:cubicBezTo>
                    <a:cubicBezTo>
                      <a:pt x="1740286" y="331139"/>
                      <a:pt x="1725336" y="292254"/>
                      <a:pt x="1701881" y="257209"/>
                    </a:cubicBezTo>
                    <a:cubicBezTo>
                      <a:pt x="1662482" y="198368"/>
                      <a:pt x="1584678" y="193739"/>
                      <a:pt x="1535163" y="219456"/>
                    </a:cubicBezTo>
                    <a:cubicBezTo>
                      <a:pt x="1502416" y="236464"/>
                      <a:pt x="1494358" y="266570"/>
                      <a:pt x="1493501" y="300140"/>
                    </a:cubicBezTo>
                    <a:cubicBezTo>
                      <a:pt x="1492747" y="330316"/>
                      <a:pt x="1499707" y="360559"/>
                      <a:pt x="1493295" y="390666"/>
                    </a:cubicBezTo>
                    <a:cubicBezTo>
                      <a:pt x="1481225" y="447382"/>
                      <a:pt x="1454822" y="495799"/>
                      <a:pt x="1407467" y="530398"/>
                    </a:cubicBezTo>
                    <a:cubicBezTo>
                      <a:pt x="1361073" y="564242"/>
                      <a:pt x="1304666" y="562870"/>
                      <a:pt x="1250488" y="526626"/>
                    </a:cubicBezTo>
                    <a:cubicBezTo>
                      <a:pt x="1178719" y="478620"/>
                      <a:pt x="1134999" y="411651"/>
                      <a:pt x="1117237" y="326887"/>
                    </a:cubicBezTo>
                    <a:cubicBezTo>
                      <a:pt x="1100709" y="248020"/>
                      <a:pt x="1065939" y="177794"/>
                      <a:pt x="1007886" y="121215"/>
                    </a:cubicBezTo>
                    <a:cubicBezTo>
                      <a:pt x="958097" y="72695"/>
                      <a:pt x="897815" y="43445"/>
                      <a:pt x="827795" y="39159"/>
                    </a:cubicBezTo>
                    <a:cubicBezTo>
                      <a:pt x="766313" y="35387"/>
                      <a:pt x="729554" y="60728"/>
                      <a:pt x="708671" y="118609"/>
                    </a:cubicBezTo>
                    <a:cubicBezTo>
                      <a:pt x="689778" y="170970"/>
                      <a:pt x="686829" y="225594"/>
                      <a:pt x="688578" y="280698"/>
                    </a:cubicBezTo>
                    <a:cubicBezTo>
                      <a:pt x="689743" y="317663"/>
                      <a:pt x="696773" y="354387"/>
                      <a:pt x="691424" y="391695"/>
                    </a:cubicBezTo>
                    <a:cubicBezTo>
                      <a:pt x="675342" y="504097"/>
                      <a:pt x="563316" y="576929"/>
                      <a:pt x="454960" y="544422"/>
                    </a:cubicBezTo>
                    <a:cubicBezTo>
                      <a:pt x="392552" y="525734"/>
                      <a:pt x="339025" y="490930"/>
                      <a:pt x="289339" y="450091"/>
                    </a:cubicBezTo>
                    <a:cubicBezTo>
                      <a:pt x="145595" y="331927"/>
                      <a:pt x="56476" y="178514"/>
                      <a:pt x="2572" y="2675"/>
                    </a:cubicBezTo>
                    <a:cubicBezTo>
                      <a:pt x="11659" y="2572"/>
                      <a:pt x="20780" y="2572"/>
                      <a:pt x="29935" y="2572"/>
                    </a:cubicBezTo>
                    <a:close/>
                  </a:path>
                </a:pathLst>
              </a:custGeom>
              <a:solidFill>
                <a:srgbClr val="F0857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grpSp>
            <p:nvGrpSpPr>
              <p:cNvPr id="5" name="组合 4"/>
              <p:cNvGrpSpPr/>
              <p:nvPr userDrawn="1"/>
            </p:nvGrpSpPr>
            <p:grpSpPr>
              <a:xfrm>
                <a:off x="10000869" y="-15637"/>
                <a:ext cx="2191131" cy="1875405"/>
                <a:chOff x="10000869" y="-15637"/>
                <a:chExt cx="2191131" cy="1875405"/>
              </a:xfrm>
            </p:grpSpPr>
            <p:sp>
              <p:nvSpPr>
                <p:cNvPr id="6" name="任意多边形: 形状 5"/>
                <p:cNvSpPr/>
                <p:nvPr/>
              </p:nvSpPr>
              <p:spPr>
                <a:xfrm>
                  <a:off x="10000869" y="-15637"/>
                  <a:ext cx="2191131" cy="1608201"/>
                </a:xfrm>
                <a:custGeom>
                  <a:avLst/>
                  <a:gdLst>
                    <a:gd name="connsiteX0" fmla="*/ 2189385 w 2191131"/>
                    <a:gd name="connsiteY0" fmla="*/ 1480608 h 1608201"/>
                    <a:gd name="connsiteX1" fmla="*/ 2033365 w 2191131"/>
                    <a:gd name="connsiteY1" fmla="*/ 1583924 h 1608201"/>
                    <a:gd name="connsiteX2" fmla="*/ 1884307 w 2191131"/>
                    <a:gd name="connsiteY2" fmla="*/ 1604909 h 1608201"/>
                    <a:gd name="connsiteX3" fmla="*/ 1819773 w 2191131"/>
                    <a:gd name="connsiteY3" fmla="*/ 1566744 h 1608201"/>
                    <a:gd name="connsiteX4" fmla="*/ 1751570 w 2191131"/>
                    <a:gd name="connsiteY4" fmla="*/ 1418543 h 1608201"/>
                    <a:gd name="connsiteX5" fmla="*/ 1699141 w 2191131"/>
                    <a:gd name="connsiteY5" fmla="*/ 1124198 h 1608201"/>
                    <a:gd name="connsiteX6" fmla="*/ 1650963 w 2191131"/>
                    <a:gd name="connsiteY6" fmla="*/ 733840 h 1608201"/>
                    <a:gd name="connsiteX7" fmla="*/ 1614787 w 2191131"/>
                    <a:gd name="connsiteY7" fmla="*/ 621883 h 1608201"/>
                    <a:gd name="connsiteX8" fmla="*/ 1602066 w 2191131"/>
                    <a:gd name="connsiteY8" fmla="*/ 599629 h 1608201"/>
                    <a:gd name="connsiteX9" fmla="*/ 1529028 w 2191131"/>
                    <a:gd name="connsiteY9" fmla="*/ 597469 h 1608201"/>
                    <a:gd name="connsiteX10" fmla="*/ 1475913 w 2191131"/>
                    <a:gd name="connsiteY10" fmla="*/ 702499 h 1608201"/>
                    <a:gd name="connsiteX11" fmla="*/ 1369854 w 2191131"/>
                    <a:gd name="connsiteY11" fmla="*/ 1031272 h 1608201"/>
                    <a:gd name="connsiteX12" fmla="*/ 1257246 w 2191131"/>
                    <a:gd name="connsiteY12" fmla="*/ 1304323 h 1608201"/>
                    <a:gd name="connsiteX13" fmla="*/ 1156433 w 2191131"/>
                    <a:gd name="connsiteY13" fmla="*/ 1414565 h 1608201"/>
                    <a:gd name="connsiteX14" fmla="*/ 1014472 w 2191131"/>
                    <a:gd name="connsiteY14" fmla="*/ 1446558 h 1608201"/>
                    <a:gd name="connsiteX15" fmla="*/ 928301 w 2191131"/>
                    <a:gd name="connsiteY15" fmla="*/ 1385453 h 1608201"/>
                    <a:gd name="connsiteX16" fmla="*/ 895383 w 2191131"/>
                    <a:gd name="connsiteY16" fmla="*/ 1226451 h 1608201"/>
                    <a:gd name="connsiteX17" fmla="*/ 964614 w 2191131"/>
                    <a:gd name="connsiteY17" fmla="*/ 956005 h 1608201"/>
                    <a:gd name="connsiteX18" fmla="*/ 1012689 w 2191131"/>
                    <a:gd name="connsiteY18" fmla="*/ 602510 h 1608201"/>
                    <a:gd name="connsiteX19" fmla="*/ 1002539 w 2191131"/>
                    <a:gd name="connsiteY19" fmla="*/ 517608 h 1608201"/>
                    <a:gd name="connsiteX20" fmla="*/ 986080 w 2191131"/>
                    <a:gd name="connsiteY20" fmla="*/ 499057 h 1608201"/>
                    <a:gd name="connsiteX21" fmla="*/ 893463 w 2191131"/>
                    <a:gd name="connsiteY21" fmla="*/ 488838 h 1608201"/>
                    <a:gd name="connsiteX22" fmla="*/ 810824 w 2191131"/>
                    <a:gd name="connsiteY22" fmla="*/ 556835 h 1608201"/>
                    <a:gd name="connsiteX23" fmla="*/ 787129 w 2191131"/>
                    <a:gd name="connsiteY23" fmla="*/ 684326 h 1608201"/>
                    <a:gd name="connsiteX24" fmla="*/ 648804 w 2191131"/>
                    <a:gd name="connsiteY24" fmla="*/ 1032472 h 1608201"/>
                    <a:gd name="connsiteX25" fmla="*/ 440080 w 2191131"/>
                    <a:gd name="connsiteY25" fmla="*/ 1186983 h 1608201"/>
                    <a:gd name="connsiteX26" fmla="*/ 163154 w 2191131"/>
                    <a:gd name="connsiteY26" fmla="*/ 1109933 h 1608201"/>
                    <a:gd name="connsiteX27" fmla="*/ 54112 w 2191131"/>
                    <a:gd name="connsiteY27" fmla="*/ 869834 h 1608201"/>
                    <a:gd name="connsiteX28" fmla="*/ 4563 w 2191131"/>
                    <a:gd name="connsiteY28" fmla="*/ 540685 h 1608201"/>
                    <a:gd name="connsiteX29" fmla="*/ 28635 w 2191131"/>
                    <a:gd name="connsiteY29" fmla="*/ 160512 h 1608201"/>
                    <a:gd name="connsiteX30" fmla="*/ 49997 w 2191131"/>
                    <a:gd name="connsiteY30" fmla="*/ 2915 h 1608201"/>
                    <a:gd name="connsiteX31" fmla="*/ 2172994 w 2191131"/>
                    <a:gd name="connsiteY31" fmla="*/ 2572 h 1608201"/>
                    <a:gd name="connsiteX32" fmla="*/ 2189831 w 2191131"/>
                    <a:gd name="connsiteY32" fmla="*/ 19065 h 1608201"/>
                    <a:gd name="connsiteX33" fmla="*/ 2189385 w 2191131"/>
                    <a:gd name="connsiteY33" fmla="*/ 1480608 h 1608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191131" h="1608201">
                      <a:moveTo>
                        <a:pt x="2189385" y="1480608"/>
                      </a:moveTo>
                      <a:cubicBezTo>
                        <a:pt x="2143025" y="1523573"/>
                        <a:pt x="2093099" y="1561189"/>
                        <a:pt x="2033365" y="1583924"/>
                      </a:cubicBezTo>
                      <a:cubicBezTo>
                        <a:pt x="1985325" y="1602200"/>
                        <a:pt x="1936290" y="1612316"/>
                        <a:pt x="1884307" y="1604909"/>
                      </a:cubicBezTo>
                      <a:cubicBezTo>
                        <a:pt x="1856840" y="1601000"/>
                        <a:pt x="1836644" y="1586976"/>
                        <a:pt x="1819773" y="1566744"/>
                      </a:cubicBezTo>
                      <a:cubicBezTo>
                        <a:pt x="1783768" y="1523539"/>
                        <a:pt x="1766349" y="1471384"/>
                        <a:pt x="1751570" y="1418543"/>
                      </a:cubicBezTo>
                      <a:cubicBezTo>
                        <a:pt x="1724618" y="1322188"/>
                        <a:pt x="1711416" y="1223262"/>
                        <a:pt x="1699141" y="1124198"/>
                      </a:cubicBezTo>
                      <a:cubicBezTo>
                        <a:pt x="1683024" y="994101"/>
                        <a:pt x="1674315" y="863045"/>
                        <a:pt x="1650963" y="733840"/>
                      </a:cubicBezTo>
                      <a:cubicBezTo>
                        <a:pt x="1643934" y="694955"/>
                        <a:pt x="1632515" y="657339"/>
                        <a:pt x="1614787" y="621883"/>
                      </a:cubicBezTo>
                      <a:cubicBezTo>
                        <a:pt x="1610981" y="614237"/>
                        <a:pt x="1606866" y="606659"/>
                        <a:pt x="1602066" y="599629"/>
                      </a:cubicBezTo>
                      <a:cubicBezTo>
                        <a:pt x="1579606" y="566848"/>
                        <a:pt x="1553751" y="565991"/>
                        <a:pt x="1529028" y="597469"/>
                      </a:cubicBezTo>
                      <a:cubicBezTo>
                        <a:pt x="1504373" y="628879"/>
                        <a:pt x="1490109" y="665740"/>
                        <a:pt x="1475913" y="702499"/>
                      </a:cubicBezTo>
                      <a:cubicBezTo>
                        <a:pt x="1434387" y="810101"/>
                        <a:pt x="1404829" y="921578"/>
                        <a:pt x="1369854" y="1031272"/>
                      </a:cubicBezTo>
                      <a:cubicBezTo>
                        <a:pt x="1339850" y="1125364"/>
                        <a:pt x="1308543" y="1219010"/>
                        <a:pt x="1257246" y="1304323"/>
                      </a:cubicBezTo>
                      <a:cubicBezTo>
                        <a:pt x="1231082" y="1347837"/>
                        <a:pt x="1199947" y="1387236"/>
                        <a:pt x="1156433" y="1414565"/>
                      </a:cubicBezTo>
                      <a:cubicBezTo>
                        <a:pt x="1113159" y="1441757"/>
                        <a:pt x="1066010" y="1454925"/>
                        <a:pt x="1014472" y="1446558"/>
                      </a:cubicBezTo>
                      <a:cubicBezTo>
                        <a:pt x="975862" y="1440283"/>
                        <a:pt x="946887" y="1419572"/>
                        <a:pt x="928301" y="1385453"/>
                      </a:cubicBezTo>
                      <a:cubicBezTo>
                        <a:pt x="901384" y="1335904"/>
                        <a:pt x="894663" y="1281829"/>
                        <a:pt x="895383" y="1226451"/>
                      </a:cubicBezTo>
                      <a:cubicBezTo>
                        <a:pt x="896617" y="1130781"/>
                        <a:pt x="932862" y="1043788"/>
                        <a:pt x="964614" y="956005"/>
                      </a:cubicBezTo>
                      <a:cubicBezTo>
                        <a:pt x="1006071" y="841408"/>
                        <a:pt x="1021022" y="723588"/>
                        <a:pt x="1012689" y="602510"/>
                      </a:cubicBezTo>
                      <a:cubicBezTo>
                        <a:pt x="1010735" y="574117"/>
                        <a:pt x="1005900" y="545897"/>
                        <a:pt x="1002539" y="517608"/>
                      </a:cubicBezTo>
                      <a:cubicBezTo>
                        <a:pt x="1001339" y="507458"/>
                        <a:pt x="996676" y="501868"/>
                        <a:pt x="986080" y="499057"/>
                      </a:cubicBezTo>
                      <a:cubicBezTo>
                        <a:pt x="955630" y="490999"/>
                        <a:pt x="925558" y="483523"/>
                        <a:pt x="893463" y="488838"/>
                      </a:cubicBezTo>
                      <a:cubicBezTo>
                        <a:pt x="852383" y="495628"/>
                        <a:pt x="825054" y="518053"/>
                        <a:pt x="810824" y="556835"/>
                      </a:cubicBezTo>
                      <a:cubicBezTo>
                        <a:pt x="795702" y="597983"/>
                        <a:pt x="792856" y="641429"/>
                        <a:pt x="787129" y="684326"/>
                      </a:cubicBezTo>
                      <a:cubicBezTo>
                        <a:pt x="770087" y="811987"/>
                        <a:pt x="733774" y="932242"/>
                        <a:pt x="648804" y="1032472"/>
                      </a:cubicBezTo>
                      <a:cubicBezTo>
                        <a:pt x="591574" y="1099989"/>
                        <a:pt x="522479" y="1153173"/>
                        <a:pt x="440080" y="1186983"/>
                      </a:cubicBezTo>
                      <a:cubicBezTo>
                        <a:pt x="329392" y="1232348"/>
                        <a:pt x="235986" y="1205979"/>
                        <a:pt x="163154" y="1109933"/>
                      </a:cubicBezTo>
                      <a:cubicBezTo>
                        <a:pt x="108736" y="1038164"/>
                        <a:pt x="77601" y="955559"/>
                        <a:pt x="54112" y="869834"/>
                      </a:cubicBezTo>
                      <a:cubicBezTo>
                        <a:pt x="24589" y="762164"/>
                        <a:pt x="10632" y="652127"/>
                        <a:pt x="4563" y="540685"/>
                      </a:cubicBezTo>
                      <a:cubicBezTo>
                        <a:pt x="-2398" y="412852"/>
                        <a:pt x="9672" y="286562"/>
                        <a:pt x="28635" y="160512"/>
                      </a:cubicBezTo>
                      <a:cubicBezTo>
                        <a:pt x="36521" y="108082"/>
                        <a:pt x="42934" y="55447"/>
                        <a:pt x="49997" y="2915"/>
                      </a:cubicBezTo>
                      <a:cubicBezTo>
                        <a:pt x="757674" y="2915"/>
                        <a:pt x="1465317" y="2949"/>
                        <a:pt x="2172994" y="2572"/>
                      </a:cubicBezTo>
                      <a:cubicBezTo>
                        <a:pt x="2186573" y="2572"/>
                        <a:pt x="2189831" y="4835"/>
                        <a:pt x="2189831" y="19065"/>
                      </a:cubicBezTo>
                      <a:cubicBezTo>
                        <a:pt x="2189282" y="506223"/>
                        <a:pt x="2189385" y="993416"/>
                        <a:pt x="2189385" y="1480608"/>
                      </a:cubicBezTo>
                      <a:close/>
                    </a:path>
                  </a:pathLst>
                </a:custGeom>
                <a:solidFill>
                  <a:srgbClr val="6CB09C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7" name="任意多边形: 形状 6"/>
                <p:cNvSpPr/>
                <p:nvPr/>
              </p:nvSpPr>
              <p:spPr>
                <a:xfrm>
                  <a:off x="10348024" y="1434572"/>
                  <a:ext cx="476631" cy="425196"/>
                </a:xfrm>
                <a:custGeom>
                  <a:avLst/>
                  <a:gdLst>
                    <a:gd name="connsiteX0" fmla="*/ 207798 w 476631"/>
                    <a:gd name="connsiteY0" fmla="*/ 306238 h 425196"/>
                    <a:gd name="connsiteX1" fmla="*/ 173886 w 476631"/>
                    <a:gd name="connsiteY1" fmla="*/ 362370 h 425196"/>
                    <a:gd name="connsiteX2" fmla="*/ 130612 w 476631"/>
                    <a:gd name="connsiteY2" fmla="*/ 391722 h 425196"/>
                    <a:gd name="connsiteX3" fmla="*/ 88572 w 476631"/>
                    <a:gd name="connsiteY3" fmla="*/ 379584 h 425196"/>
                    <a:gd name="connsiteX4" fmla="*/ 84800 w 476631"/>
                    <a:gd name="connsiteY4" fmla="*/ 340939 h 425196"/>
                    <a:gd name="connsiteX5" fmla="*/ 105409 w 476631"/>
                    <a:gd name="connsiteY5" fmla="*/ 309667 h 425196"/>
                    <a:gd name="connsiteX6" fmla="*/ 139733 w 476631"/>
                    <a:gd name="connsiteY6" fmla="*/ 260255 h 425196"/>
                    <a:gd name="connsiteX7" fmla="*/ 62100 w 476631"/>
                    <a:gd name="connsiteY7" fmla="*/ 253054 h 425196"/>
                    <a:gd name="connsiteX8" fmla="*/ 22564 w 476631"/>
                    <a:gd name="connsiteY8" fmla="*/ 237383 h 425196"/>
                    <a:gd name="connsiteX9" fmla="*/ 3327 w 476631"/>
                    <a:gd name="connsiteY9" fmla="*/ 200316 h 425196"/>
                    <a:gd name="connsiteX10" fmla="*/ 37240 w 476631"/>
                    <a:gd name="connsiteY10" fmla="*/ 170758 h 425196"/>
                    <a:gd name="connsiteX11" fmla="*/ 126154 w 476631"/>
                    <a:gd name="connsiteY11" fmla="*/ 168392 h 425196"/>
                    <a:gd name="connsiteX12" fmla="*/ 143436 w 476631"/>
                    <a:gd name="connsiteY12" fmla="*/ 146652 h 425196"/>
                    <a:gd name="connsiteX13" fmla="*/ 129446 w 476631"/>
                    <a:gd name="connsiteY13" fmla="*/ 38398 h 425196"/>
                    <a:gd name="connsiteX14" fmla="*/ 152934 w 476631"/>
                    <a:gd name="connsiteY14" fmla="*/ 4383 h 425196"/>
                    <a:gd name="connsiteX15" fmla="*/ 188150 w 476631"/>
                    <a:gd name="connsiteY15" fmla="*/ 18202 h 425196"/>
                    <a:gd name="connsiteX16" fmla="*/ 217708 w 476631"/>
                    <a:gd name="connsiteY16" fmla="*/ 90416 h 425196"/>
                    <a:gd name="connsiteX17" fmla="*/ 229710 w 476631"/>
                    <a:gd name="connsiteY17" fmla="*/ 148195 h 425196"/>
                    <a:gd name="connsiteX18" fmla="*/ 242637 w 476631"/>
                    <a:gd name="connsiteY18" fmla="*/ 133073 h 425196"/>
                    <a:gd name="connsiteX19" fmla="*/ 297707 w 476631"/>
                    <a:gd name="connsiteY19" fmla="*/ 46353 h 425196"/>
                    <a:gd name="connsiteX20" fmla="*/ 336283 w 476631"/>
                    <a:gd name="connsiteY20" fmla="*/ 27288 h 425196"/>
                    <a:gd name="connsiteX21" fmla="*/ 360629 w 476631"/>
                    <a:gd name="connsiteY21" fmla="*/ 60241 h 425196"/>
                    <a:gd name="connsiteX22" fmla="*/ 327436 w 476631"/>
                    <a:gd name="connsiteY22" fmla="*/ 165717 h 425196"/>
                    <a:gd name="connsiteX23" fmla="*/ 314235 w 476631"/>
                    <a:gd name="connsiteY23" fmla="*/ 184817 h 425196"/>
                    <a:gd name="connsiteX24" fmla="*/ 384598 w 476631"/>
                    <a:gd name="connsiteY24" fmla="*/ 184405 h 425196"/>
                    <a:gd name="connsiteX25" fmla="*/ 450983 w 476631"/>
                    <a:gd name="connsiteY25" fmla="*/ 205185 h 425196"/>
                    <a:gd name="connsiteX26" fmla="*/ 465522 w 476631"/>
                    <a:gd name="connsiteY26" fmla="*/ 216946 h 425196"/>
                    <a:gd name="connsiteX27" fmla="*/ 454652 w 476631"/>
                    <a:gd name="connsiteY27" fmla="*/ 266632 h 425196"/>
                    <a:gd name="connsiteX28" fmla="*/ 326956 w 476631"/>
                    <a:gd name="connsiteY28" fmla="*/ 281857 h 425196"/>
                    <a:gd name="connsiteX29" fmla="*/ 291226 w 476631"/>
                    <a:gd name="connsiteY29" fmla="*/ 277262 h 425196"/>
                    <a:gd name="connsiteX30" fmla="*/ 317869 w 476631"/>
                    <a:gd name="connsiteY30" fmla="*/ 320331 h 425196"/>
                    <a:gd name="connsiteX31" fmla="*/ 340707 w 476631"/>
                    <a:gd name="connsiteY31" fmla="*/ 375400 h 425196"/>
                    <a:gd name="connsiteX32" fmla="*/ 324384 w 476631"/>
                    <a:gd name="connsiteY32" fmla="*/ 418674 h 425196"/>
                    <a:gd name="connsiteX33" fmla="*/ 276653 w 476631"/>
                    <a:gd name="connsiteY33" fmla="*/ 414594 h 425196"/>
                    <a:gd name="connsiteX34" fmla="*/ 247575 w 476631"/>
                    <a:gd name="connsiteY34" fmla="*/ 378932 h 425196"/>
                    <a:gd name="connsiteX35" fmla="*/ 207798 w 476631"/>
                    <a:gd name="connsiteY35" fmla="*/ 306238 h 4251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476631" h="425195">
                      <a:moveTo>
                        <a:pt x="207798" y="306238"/>
                      </a:moveTo>
                      <a:cubicBezTo>
                        <a:pt x="196380" y="328080"/>
                        <a:pt x="187053" y="346391"/>
                        <a:pt x="173886" y="362370"/>
                      </a:cubicBezTo>
                      <a:cubicBezTo>
                        <a:pt x="162330" y="376429"/>
                        <a:pt x="148031" y="386545"/>
                        <a:pt x="130612" y="391722"/>
                      </a:cubicBezTo>
                      <a:cubicBezTo>
                        <a:pt x="114187" y="396626"/>
                        <a:pt x="99819" y="391791"/>
                        <a:pt x="88572" y="379584"/>
                      </a:cubicBezTo>
                      <a:cubicBezTo>
                        <a:pt x="78045" y="368131"/>
                        <a:pt x="79622" y="354346"/>
                        <a:pt x="84800" y="340939"/>
                      </a:cubicBezTo>
                      <a:cubicBezTo>
                        <a:pt x="89361" y="329075"/>
                        <a:pt x="96939" y="319062"/>
                        <a:pt x="105409" y="309667"/>
                      </a:cubicBezTo>
                      <a:cubicBezTo>
                        <a:pt x="118370" y="295333"/>
                        <a:pt x="129377" y="279628"/>
                        <a:pt x="139733" y="260255"/>
                      </a:cubicBezTo>
                      <a:cubicBezTo>
                        <a:pt x="112164" y="261215"/>
                        <a:pt x="86858" y="259672"/>
                        <a:pt x="62100" y="253054"/>
                      </a:cubicBezTo>
                      <a:cubicBezTo>
                        <a:pt x="48281" y="249385"/>
                        <a:pt x="34565" y="245613"/>
                        <a:pt x="22564" y="237383"/>
                      </a:cubicBezTo>
                      <a:cubicBezTo>
                        <a:pt x="9465" y="228434"/>
                        <a:pt x="-273" y="216843"/>
                        <a:pt x="3327" y="200316"/>
                      </a:cubicBezTo>
                      <a:cubicBezTo>
                        <a:pt x="7099" y="183034"/>
                        <a:pt x="20026" y="173638"/>
                        <a:pt x="37240" y="170758"/>
                      </a:cubicBezTo>
                      <a:cubicBezTo>
                        <a:pt x="66729" y="165820"/>
                        <a:pt x="96493" y="168529"/>
                        <a:pt x="126154" y="168392"/>
                      </a:cubicBezTo>
                      <a:cubicBezTo>
                        <a:pt x="149163" y="168289"/>
                        <a:pt x="149197" y="168632"/>
                        <a:pt x="143436" y="146652"/>
                      </a:cubicBezTo>
                      <a:cubicBezTo>
                        <a:pt x="134109" y="111162"/>
                        <a:pt x="128931" y="75191"/>
                        <a:pt x="129446" y="38398"/>
                      </a:cubicBezTo>
                      <a:cubicBezTo>
                        <a:pt x="129686" y="21322"/>
                        <a:pt x="137333" y="9903"/>
                        <a:pt x="152934" y="4383"/>
                      </a:cubicBezTo>
                      <a:cubicBezTo>
                        <a:pt x="168125" y="-967"/>
                        <a:pt x="178824" y="6097"/>
                        <a:pt x="188150" y="18202"/>
                      </a:cubicBezTo>
                      <a:cubicBezTo>
                        <a:pt x="204712" y="39701"/>
                        <a:pt x="211879" y="64733"/>
                        <a:pt x="217708" y="90416"/>
                      </a:cubicBezTo>
                      <a:cubicBezTo>
                        <a:pt x="221960" y="109310"/>
                        <a:pt x="225629" y="128341"/>
                        <a:pt x="229710" y="148195"/>
                      </a:cubicBezTo>
                      <a:cubicBezTo>
                        <a:pt x="237391" y="145452"/>
                        <a:pt x="239243" y="138354"/>
                        <a:pt x="242637" y="133073"/>
                      </a:cubicBezTo>
                      <a:cubicBezTo>
                        <a:pt x="261223" y="104304"/>
                        <a:pt x="279636" y="75432"/>
                        <a:pt x="297707" y="46353"/>
                      </a:cubicBezTo>
                      <a:cubicBezTo>
                        <a:pt x="306794" y="31746"/>
                        <a:pt x="319001" y="24031"/>
                        <a:pt x="336283" y="27288"/>
                      </a:cubicBezTo>
                      <a:cubicBezTo>
                        <a:pt x="354183" y="30649"/>
                        <a:pt x="359155" y="44536"/>
                        <a:pt x="360629" y="60241"/>
                      </a:cubicBezTo>
                      <a:cubicBezTo>
                        <a:pt x="364367" y="100017"/>
                        <a:pt x="348525" y="133725"/>
                        <a:pt x="327436" y="165717"/>
                      </a:cubicBezTo>
                      <a:cubicBezTo>
                        <a:pt x="323767" y="171306"/>
                        <a:pt x="319824" y="176690"/>
                        <a:pt x="314235" y="184817"/>
                      </a:cubicBezTo>
                      <a:cubicBezTo>
                        <a:pt x="339575" y="183273"/>
                        <a:pt x="362069" y="181731"/>
                        <a:pt x="384598" y="184405"/>
                      </a:cubicBezTo>
                      <a:cubicBezTo>
                        <a:pt x="408121" y="187183"/>
                        <a:pt x="430615" y="192840"/>
                        <a:pt x="450983" y="205185"/>
                      </a:cubicBezTo>
                      <a:cubicBezTo>
                        <a:pt x="456298" y="208408"/>
                        <a:pt x="461441" y="212351"/>
                        <a:pt x="465522" y="216946"/>
                      </a:cubicBezTo>
                      <a:cubicBezTo>
                        <a:pt x="482153" y="235771"/>
                        <a:pt x="477592" y="256757"/>
                        <a:pt x="454652" y="266632"/>
                      </a:cubicBezTo>
                      <a:cubicBezTo>
                        <a:pt x="413641" y="284326"/>
                        <a:pt x="370710" y="286658"/>
                        <a:pt x="326956" y="281857"/>
                      </a:cubicBezTo>
                      <a:cubicBezTo>
                        <a:pt x="315709" y="280623"/>
                        <a:pt x="304462" y="278977"/>
                        <a:pt x="291226" y="277262"/>
                      </a:cubicBezTo>
                      <a:cubicBezTo>
                        <a:pt x="300724" y="292590"/>
                        <a:pt x="309537" y="306340"/>
                        <a:pt x="317869" y="320331"/>
                      </a:cubicBezTo>
                      <a:cubicBezTo>
                        <a:pt x="328122" y="337544"/>
                        <a:pt x="336729" y="355547"/>
                        <a:pt x="340707" y="375400"/>
                      </a:cubicBezTo>
                      <a:cubicBezTo>
                        <a:pt x="344616" y="394946"/>
                        <a:pt x="339095" y="409519"/>
                        <a:pt x="324384" y="418674"/>
                      </a:cubicBezTo>
                      <a:cubicBezTo>
                        <a:pt x="309297" y="428070"/>
                        <a:pt x="292049" y="426733"/>
                        <a:pt x="276653" y="414594"/>
                      </a:cubicBezTo>
                      <a:cubicBezTo>
                        <a:pt x="264343" y="404890"/>
                        <a:pt x="255804" y="391997"/>
                        <a:pt x="247575" y="378932"/>
                      </a:cubicBezTo>
                      <a:cubicBezTo>
                        <a:pt x="233413" y="356369"/>
                        <a:pt x="220554" y="332984"/>
                        <a:pt x="207798" y="306238"/>
                      </a:cubicBezTo>
                      <a:close/>
                    </a:path>
                  </a:pathLst>
                </a:custGeom>
                <a:solidFill>
                  <a:srgbClr val="FFBD64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8" name="任意多边形: 形状 7"/>
                <p:cNvSpPr/>
                <p:nvPr/>
              </p:nvSpPr>
              <p:spPr>
                <a:xfrm rot="2399323">
                  <a:off x="11347858" y="1587954"/>
                  <a:ext cx="278646" cy="248576"/>
                </a:xfrm>
                <a:custGeom>
                  <a:avLst/>
                  <a:gdLst>
                    <a:gd name="connsiteX0" fmla="*/ 207798 w 476631"/>
                    <a:gd name="connsiteY0" fmla="*/ 306238 h 425196"/>
                    <a:gd name="connsiteX1" fmla="*/ 173886 w 476631"/>
                    <a:gd name="connsiteY1" fmla="*/ 362370 h 425196"/>
                    <a:gd name="connsiteX2" fmla="*/ 130612 w 476631"/>
                    <a:gd name="connsiteY2" fmla="*/ 391722 h 425196"/>
                    <a:gd name="connsiteX3" fmla="*/ 88572 w 476631"/>
                    <a:gd name="connsiteY3" fmla="*/ 379584 h 425196"/>
                    <a:gd name="connsiteX4" fmla="*/ 84800 w 476631"/>
                    <a:gd name="connsiteY4" fmla="*/ 340939 h 425196"/>
                    <a:gd name="connsiteX5" fmla="*/ 105409 w 476631"/>
                    <a:gd name="connsiteY5" fmla="*/ 309667 h 425196"/>
                    <a:gd name="connsiteX6" fmla="*/ 139733 w 476631"/>
                    <a:gd name="connsiteY6" fmla="*/ 260255 h 425196"/>
                    <a:gd name="connsiteX7" fmla="*/ 62100 w 476631"/>
                    <a:gd name="connsiteY7" fmla="*/ 253054 h 425196"/>
                    <a:gd name="connsiteX8" fmla="*/ 22564 w 476631"/>
                    <a:gd name="connsiteY8" fmla="*/ 237383 h 425196"/>
                    <a:gd name="connsiteX9" fmla="*/ 3327 w 476631"/>
                    <a:gd name="connsiteY9" fmla="*/ 200316 h 425196"/>
                    <a:gd name="connsiteX10" fmla="*/ 37240 w 476631"/>
                    <a:gd name="connsiteY10" fmla="*/ 170758 h 425196"/>
                    <a:gd name="connsiteX11" fmla="*/ 126154 w 476631"/>
                    <a:gd name="connsiteY11" fmla="*/ 168392 h 425196"/>
                    <a:gd name="connsiteX12" fmla="*/ 143436 w 476631"/>
                    <a:gd name="connsiteY12" fmla="*/ 146652 h 425196"/>
                    <a:gd name="connsiteX13" fmla="*/ 129446 w 476631"/>
                    <a:gd name="connsiteY13" fmla="*/ 38398 h 425196"/>
                    <a:gd name="connsiteX14" fmla="*/ 152934 w 476631"/>
                    <a:gd name="connsiteY14" fmla="*/ 4383 h 425196"/>
                    <a:gd name="connsiteX15" fmla="*/ 188150 w 476631"/>
                    <a:gd name="connsiteY15" fmla="*/ 18202 h 425196"/>
                    <a:gd name="connsiteX16" fmla="*/ 217708 w 476631"/>
                    <a:gd name="connsiteY16" fmla="*/ 90416 h 425196"/>
                    <a:gd name="connsiteX17" fmla="*/ 229710 w 476631"/>
                    <a:gd name="connsiteY17" fmla="*/ 148195 h 425196"/>
                    <a:gd name="connsiteX18" fmla="*/ 242637 w 476631"/>
                    <a:gd name="connsiteY18" fmla="*/ 133073 h 425196"/>
                    <a:gd name="connsiteX19" fmla="*/ 297707 w 476631"/>
                    <a:gd name="connsiteY19" fmla="*/ 46353 h 425196"/>
                    <a:gd name="connsiteX20" fmla="*/ 336283 w 476631"/>
                    <a:gd name="connsiteY20" fmla="*/ 27288 h 425196"/>
                    <a:gd name="connsiteX21" fmla="*/ 360629 w 476631"/>
                    <a:gd name="connsiteY21" fmla="*/ 60241 h 425196"/>
                    <a:gd name="connsiteX22" fmla="*/ 327436 w 476631"/>
                    <a:gd name="connsiteY22" fmla="*/ 165717 h 425196"/>
                    <a:gd name="connsiteX23" fmla="*/ 314235 w 476631"/>
                    <a:gd name="connsiteY23" fmla="*/ 184817 h 425196"/>
                    <a:gd name="connsiteX24" fmla="*/ 384598 w 476631"/>
                    <a:gd name="connsiteY24" fmla="*/ 184405 h 425196"/>
                    <a:gd name="connsiteX25" fmla="*/ 450983 w 476631"/>
                    <a:gd name="connsiteY25" fmla="*/ 205185 h 425196"/>
                    <a:gd name="connsiteX26" fmla="*/ 465522 w 476631"/>
                    <a:gd name="connsiteY26" fmla="*/ 216946 h 425196"/>
                    <a:gd name="connsiteX27" fmla="*/ 454652 w 476631"/>
                    <a:gd name="connsiteY27" fmla="*/ 266632 h 425196"/>
                    <a:gd name="connsiteX28" fmla="*/ 326956 w 476631"/>
                    <a:gd name="connsiteY28" fmla="*/ 281857 h 425196"/>
                    <a:gd name="connsiteX29" fmla="*/ 291226 w 476631"/>
                    <a:gd name="connsiteY29" fmla="*/ 277262 h 425196"/>
                    <a:gd name="connsiteX30" fmla="*/ 317869 w 476631"/>
                    <a:gd name="connsiteY30" fmla="*/ 320331 h 425196"/>
                    <a:gd name="connsiteX31" fmla="*/ 340707 w 476631"/>
                    <a:gd name="connsiteY31" fmla="*/ 375400 h 425196"/>
                    <a:gd name="connsiteX32" fmla="*/ 324384 w 476631"/>
                    <a:gd name="connsiteY32" fmla="*/ 418674 h 425196"/>
                    <a:gd name="connsiteX33" fmla="*/ 276653 w 476631"/>
                    <a:gd name="connsiteY33" fmla="*/ 414594 h 425196"/>
                    <a:gd name="connsiteX34" fmla="*/ 247575 w 476631"/>
                    <a:gd name="connsiteY34" fmla="*/ 378932 h 425196"/>
                    <a:gd name="connsiteX35" fmla="*/ 207798 w 476631"/>
                    <a:gd name="connsiteY35" fmla="*/ 306238 h 4251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476631" h="425195">
                      <a:moveTo>
                        <a:pt x="207798" y="306238"/>
                      </a:moveTo>
                      <a:cubicBezTo>
                        <a:pt x="196380" y="328080"/>
                        <a:pt x="187053" y="346391"/>
                        <a:pt x="173886" y="362370"/>
                      </a:cubicBezTo>
                      <a:cubicBezTo>
                        <a:pt x="162330" y="376429"/>
                        <a:pt x="148031" y="386545"/>
                        <a:pt x="130612" y="391722"/>
                      </a:cubicBezTo>
                      <a:cubicBezTo>
                        <a:pt x="114187" y="396626"/>
                        <a:pt x="99819" y="391791"/>
                        <a:pt x="88572" y="379584"/>
                      </a:cubicBezTo>
                      <a:cubicBezTo>
                        <a:pt x="78045" y="368131"/>
                        <a:pt x="79622" y="354346"/>
                        <a:pt x="84800" y="340939"/>
                      </a:cubicBezTo>
                      <a:cubicBezTo>
                        <a:pt x="89361" y="329075"/>
                        <a:pt x="96939" y="319062"/>
                        <a:pt x="105409" y="309667"/>
                      </a:cubicBezTo>
                      <a:cubicBezTo>
                        <a:pt x="118370" y="295333"/>
                        <a:pt x="129377" y="279628"/>
                        <a:pt x="139733" y="260255"/>
                      </a:cubicBezTo>
                      <a:cubicBezTo>
                        <a:pt x="112164" y="261215"/>
                        <a:pt x="86858" y="259672"/>
                        <a:pt x="62100" y="253054"/>
                      </a:cubicBezTo>
                      <a:cubicBezTo>
                        <a:pt x="48281" y="249385"/>
                        <a:pt x="34565" y="245613"/>
                        <a:pt x="22564" y="237383"/>
                      </a:cubicBezTo>
                      <a:cubicBezTo>
                        <a:pt x="9465" y="228434"/>
                        <a:pt x="-273" y="216843"/>
                        <a:pt x="3327" y="200316"/>
                      </a:cubicBezTo>
                      <a:cubicBezTo>
                        <a:pt x="7099" y="183034"/>
                        <a:pt x="20026" y="173638"/>
                        <a:pt x="37240" y="170758"/>
                      </a:cubicBezTo>
                      <a:cubicBezTo>
                        <a:pt x="66729" y="165820"/>
                        <a:pt x="96493" y="168529"/>
                        <a:pt x="126154" y="168392"/>
                      </a:cubicBezTo>
                      <a:cubicBezTo>
                        <a:pt x="149163" y="168289"/>
                        <a:pt x="149197" y="168632"/>
                        <a:pt x="143436" y="146652"/>
                      </a:cubicBezTo>
                      <a:cubicBezTo>
                        <a:pt x="134109" y="111162"/>
                        <a:pt x="128931" y="75191"/>
                        <a:pt x="129446" y="38398"/>
                      </a:cubicBezTo>
                      <a:cubicBezTo>
                        <a:pt x="129686" y="21322"/>
                        <a:pt x="137333" y="9903"/>
                        <a:pt x="152934" y="4383"/>
                      </a:cubicBezTo>
                      <a:cubicBezTo>
                        <a:pt x="168125" y="-967"/>
                        <a:pt x="178824" y="6097"/>
                        <a:pt x="188150" y="18202"/>
                      </a:cubicBezTo>
                      <a:cubicBezTo>
                        <a:pt x="204712" y="39701"/>
                        <a:pt x="211879" y="64733"/>
                        <a:pt x="217708" y="90416"/>
                      </a:cubicBezTo>
                      <a:cubicBezTo>
                        <a:pt x="221960" y="109310"/>
                        <a:pt x="225629" y="128341"/>
                        <a:pt x="229710" y="148195"/>
                      </a:cubicBezTo>
                      <a:cubicBezTo>
                        <a:pt x="237391" y="145452"/>
                        <a:pt x="239243" y="138354"/>
                        <a:pt x="242637" y="133073"/>
                      </a:cubicBezTo>
                      <a:cubicBezTo>
                        <a:pt x="261223" y="104304"/>
                        <a:pt x="279636" y="75432"/>
                        <a:pt x="297707" y="46353"/>
                      </a:cubicBezTo>
                      <a:cubicBezTo>
                        <a:pt x="306794" y="31746"/>
                        <a:pt x="319001" y="24031"/>
                        <a:pt x="336283" y="27288"/>
                      </a:cubicBezTo>
                      <a:cubicBezTo>
                        <a:pt x="354183" y="30649"/>
                        <a:pt x="359155" y="44536"/>
                        <a:pt x="360629" y="60241"/>
                      </a:cubicBezTo>
                      <a:cubicBezTo>
                        <a:pt x="364367" y="100017"/>
                        <a:pt x="348525" y="133725"/>
                        <a:pt x="327436" y="165717"/>
                      </a:cubicBezTo>
                      <a:cubicBezTo>
                        <a:pt x="323767" y="171306"/>
                        <a:pt x="319824" y="176690"/>
                        <a:pt x="314235" y="184817"/>
                      </a:cubicBezTo>
                      <a:cubicBezTo>
                        <a:pt x="339575" y="183273"/>
                        <a:pt x="362069" y="181731"/>
                        <a:pt x="384598" y="184405"/>
                      </a:cubicBezTo>
                      <a:cubicBezTo>
                        <a:pt x="408121" y="187183"/>
                        <a:pt x="430615" y="192840"/>
                        <a:pt x="450983" y="205185"/>
                      </a:cubicBezTo>
                      <a:cubicBezTo>
                        <a:pt x="456298" y="208408"/>
                        <a:pt x="461441" y="212351"/>
                        <a:pt x="465522" y="216946"/>
                      </a:cubicBezTo>
                      <a:cubicBezTo>
                        <a:pt x="482153" y="235771"/>
                        <a:pt x="477592" y="256757"/>
                        <a:pt x="454652" y="266632"/>
                      </a:cubicBezTo>
                      <a:cubicBezTo>
                        <a:pt x="413641" y="284326"/>
                        <a:pt x="370710" y="286658"/>
                        <a:pt x="326956" y="281857"/>
                      </a:cubicBezTo>
                      <a:cubicBezTo>
                        <a:pt x="315709" y="280623"/>
                        <a:pt x="304462" y="278977"/>
                        <a:pt x="291226" y="277262"/>
                      </a:cubicBezTo>
                      <a:cubicBezTo>
                        <a:pt x="300724" y="292590"/>
                        <a:pt x="309537" y="306340"/>
                        <a:pt x="317869" y="320331"/>
                      </a:cubicBezTo>
                      <a:cubicBezTo>
                        <a:pt x="328122" y="337544"/>
                        <a:pt x="336729" y="355547"/>
                        <a:pt x="340707" y="375400"/>
                      </a:cubicBezTo>
                      <a:cubicBezTo>
                        <a:pt x="344616" y="394946"/>
                        <a:pt x="339095" y="409519"/>
                        <a:pt x="324384" y="418674"/>
                      </a:cubicBezTo>
                      <a:cubicBezTo>
                        <a:pt x="309297" y="428070"/>
                        <a:pt x="292049" y="426733"/>
                        <a:pt x="276653" y="414594"/>
                      </a:cubicBezTo>
                      <a:cubicBezTo>
                        <a:pt x="264343" y="404890"/>
                        <a:pt x="255804" y="391997"/>
                        <a:pt x="247575" y="378932"/>
                      </a:cubicBezTo>
                      <a:cubicBezTo>
                        <a:pt x="233413" y="356369"/>
                        <a:pt x="220554" y="332984"/>
                        <a:pt x="207798" y="306238"/>
                      </a:cubicBezTo>
                      <a:close/>
                    </a:path>
                  </a:pathLst>
                </a:custGeom>
                <a:solidFill>
                  <a:srgbClr val="FFBD64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9" name="组合 8"/>
            <p:cNvGrpSpPr/>
            <p:nvPr userDrawn="1"/>
          </p:nvGrpSpPr>
          <p:grpSpPr>
            <a:xfrm>
              <a:off x="0" y="5507236"/>
              <a:ext cx="2839085" cy="1350764"/>
              <a:chOff x="0" y="5009168"/>
              <a:chExt cx="3914926" cy="1862622"/>
            </a:xfrm>
          </p:grpSpPr>
          <p:sp>
            <p:nvSpPr>
              <p:cNvPr id="10" name="任意多边形: 形状 9"/>
              <p:cNvSpPr/>
              <p:nvPr userDrawn="1"/>
            </p:nvSpPr>
            <p:spPr>
              <a:xfrm>
                <a:off x="943126" y="5734872"/>
                <a:ext cx="2971800" cy="1136918"/>
              </a:xfrm>
              <a:custGeom>
                <a:avLst/>
                <a:gdLst>
                  <a:gd name="connsiteX0" fmla="*/ 3678000 w 3737142"/>
                  <a:gd name="connsiteY0" fmla="*/ 1429667 h 1429714"/>
                  <a:gd name="connsiteX1" fmla="*/ 3703440 w 3737142"/>
                  <a:gd name="connsiteY1" fmla="*/ 1298764 h 1429714"/>
                  <a:gd name="connsiteX2" fmla="*/ 3546754 w 3737142"/>
                  <a:gd name="connsiteY2" fmla="*/ 1056090 h 1429714"/>
                  <a:gd name="connsiteX3" fmla="*/ 3461006 w 3737142"/>
                  <a:gd name="connsiteY3" fmla="*/ 1079027 h 1429714"/>
                  <a:gd name="connsiteX4" fmla="*/ 3403269 w 3737142"/>
                  <a:gd name="connsiteY4" fmla="*/ 1146570 h 1429714"/>
                  <a:gd name="connsiteX5" fmla="*/ 3214457 w 3737142"/>
                  <a:gd name="connsiteY5" fmla="*/ 1318616 h 1429714"/>
                  <a:gd name="connsiteX6" fmla="*/ 3105326 w 3737142"/>
                  <a:gd name="connsiteY6" fmla="*/ 1354341 h 1429714"/>
                  <a:gd name="connsiteX7" fmla="*/ 3039909 w 3737142"/>
                  <a:gd name="connsiteY7" fmla="*/ 1317861 h 1429714"/>
                  <a:gd name="connsiteX8" fmla="*/ 3007440 w 3737142"/>
                  <a:gd name="connsiteY8" fmla="*/ 1228204 h 1429714"/>
                  <a:gd name="connsiteX9" fmla="*/ 2979326 w 3737142"/>
                  <a:gd name="connsiteY9" fmla="*/ 1021530 h 1429714"/>
                  <a:gd name="connsiteX10" fmla="*/ 2855966 w 3737142"/>
                  <a:gd name="connsiteY10" fmla="*/ 721495 h 1429714"/>
                  <a:gd name="connsiteX11" fmla="*/ 2680903 w 3737142"/>
                  <a:gd name="connsiteY11" fmla="*/ 672295 h 1429714"/>
                  <a:gd name="connsiteX12" fmla="*/ 2335817 w 3737142"/>
                  <a:gd name="connsiteY12" fmla="*/ 896696 h 1429714"/>
                  <a:gd name="connsiteX13" fmla="*/ 2230286 w 3737142"/>
                  <a:gd name="connsiteY13" fmla="*/ 1031438 h 1429714"/>
                  <a:gd name="connsiteX14" fmla="*/ 2161063 w 3737142"/>
                  <a:gd name="connsiteY14" fmla="*/ 1092330 h 1429714"/>
                  <a:gd name="connsiteX15" fmla="*/ 1839189 w 3737142"/>
                  <a:gd name="connsiteY15" fmla="*/ 1045839 h 1429714"/>
                  <a:gd name="connsiteX16" fmla="*/ 1810251 w 3737142"/>
                  <a:gd name="connsiteY16" fmla="*/ 891141 h 1429714"/>
                  <a:gd name="connsiteX17" fmla="*/ 1843063 w 3737142"/>
                  <a:gd name="connsiteY17" fmla="*/ 775941 h 1429714"/>
                  <a:gd name="connsiteX18" fmla="*/ 1773566 w 3737142"/>
                  <a:gd name="connsiteY18" fmla="*/ 473438 h 1429714"/>
                  <a:gd name="connsiteX19" fmla="*/ 1565966 w 3737142"/>
                  <a:gd name="connsiteY19" fmla="*/ 411107 h 1429714"/>
                  <a:gd name="connsiteX20" fmla="*/ 1278274 w 3737142"/>
                  <a:gd name="connsiteY20" fmla="*/ 612673 h 1429714"/>
                  <a:gd name="connsiteX21" fmla="*/ 1223211 w 3737142"/>
                  <a:gd name="connsiteY21" fmla="*/ 707370 h 1429714"/>
                  <a:gd name="connsiteX22" fmla="*/ 942206 w 3737142"/>
                  <a:gd name="connsiteY22" fmla="*/ 995061 h 1429714"/>
                  <a:gd name="connsiteX23" fmla="*/ 594137 w 3737142"/>
                  <a:gd name="connsiteY23" fmla="*/ 1053416 h 1429714"/>
                  <a:gd name="connsiteX24" fmla="*/ 401486 w 3737142"/>
                  <a:gd name="connsiteY24" fmla="*/ 827061 h 1429714"/>
                  <a:gd name="connsiteX25" fmla="*/ 445440 w 3737142"/>
                  <a:gd name="connsiteY25" fmla="*/ 541050 h 1429714"/>
                  <a:gd name="connsiteX26" fmla="*/ 480411 w 3737142"/>
                  <a:gd name="connsiteY26" fmla="*/ 437198 h 1429714"/>
                  <a:gd name="connsiteX27" fmla="*/ 428880 w 3737142"/>
                  <a:gd name="connsiteY27" fmla="*/ 136513 h 1429714"/>
                  <a:gd name="connsiteX28" fmla="*/ 217543 w 3737142"/>
                  <a:gd name="connsiteY28" fmla="*/ 29507 h 1429714"/>
                  <a:gd name="connsiteX29" fmla="*/ 2571 w 3737142"/>
                  <a:gd name="connsiteY29" fmla="*/ 65061 h 1429714"/>
                  <a:gd name="connsiteX30" fmla="*/ 2571 w 3737142"/>
                  <a:gd name="connsiteY30" fmla="*/ 30775 h 1429714"/>
                  <a:gd name="connsiteX31" fmla="*/ 55817 w 3737142"/>
                  <a:gd name="connsiteY31" fmla="*/ 20627 h 1429714"/>
                  <a:gd name="connsiteX32" fmla="*/ 283303 w 3737142"/>
                  <a:gd name="connsiteY32" fmla="*/ 9758 h 1429714"/>
                  <a:gd name="connsiteX33" fmla="*/ 444651 w 3737142"/>
                  <a:gd name="connsiteY33" fmla="*/ 111690 h 1429714"/>
                  <a:gd name="connsiteX34" fmla="*/ 526766 w 3737142"/>
                  <a:gd name="connsiteY34" fmla="*/ 322204 h 1429714"/>
                  <a:gd name="connsiteX35" fmla="*/ 506057 w 3737142"/>
                  <a:gd name="connsiteY35" fmla="*/ 446421 h 1429714"/>
                  <a:gd name="connsiteX36" fmla="*/ 444994 w 3737142"/>
                  <a:gd name="connsiteY36" fmla="*/ 649633 h 1429714"/>
                  <a:gd name="connsiteX37" fmla="*/ 432309 w 3737142"/>
                  <a:gd name="connsiteY37" fmla="*/ 856890 h 1429714"/>
                  <a:gd name="connsiteX38" fmla="*/ 575451 w 3737142"/>
                  <a:gd name="connsiteY38" fmla="*/ 1020810 h 1429714"/>
                  <a:gd name="connsiteX39" fmla="*/ 864789 w 3737142"/>
                  <a:gd name="connsiteY39" fmla="*/ 999827 h 1429714"/>
                  <a:gd name="connsiteX40" fmla="*/ 1147749 w 3737142"/>
                  <a:gd name="connsiteY40" fmla="*/ 774844 h 1429714"/>
                  <a:gd name="connsiteX41" fmla="*/ 1222183 w 3737142"/>
                  <a:gd name="connsiteY41" fmla="*/ 651999 h 1429714"/>
                  <a:gd name="connsiteX42" fmla="*/ 1495440 w 3737142"/>
                  <a:gd name="connsiteY42" fmla="*/ 404044 h 1429714"/>
                  <a:gd name="connsiteX43" fmla="*/ 1649006 w 3737142"/>
                  <a:gd name="connsiteY43" fmla="*/ 376856 h 1429714"/>
                  <a:gd name="connsiteX44" fmla="*/ 1821566 w 3737142"/>
                  <a:gd name="connsiteY44" fmla="*/ 492398 h 1429714"/>
                  <a:gd name="connsiteX45" fmla="*/ 1863394 w 3737142"/>
                  <a:gd name="connsiteY45" fmla="*/ 805016 h 1429714"/>
                  <a:gd name="connsiteX46" fmla="*/ 1836069 w 3737142"/>
                  <a:gd name="connsiteY46" fmla="*/ 900467 h 1429714"/>
                  <a:gd name="connsiteX47" fmla="*/ 1909029 w 3737142"/>
                  <a:gd name="connsiteY47" fmla="*/ 1068056 h 1429714"/>
                  <a:gd name="connsiteX48" fmla="*/ 2067326 w 3737142"/>
                  <a:gd name="connsiteY48" fmla="*/ 1100387 h 1429714"/>
                  <a:gd name="connsiteX49" fmla="*/ 2173200 w 3737142"/>
                  <a:gd name="connsiteY49" fmla="*/ 1048135 h 1429714"/>
                  <a:gd name="connsiteX50" fmla="*/ 2307463 w 3737142"/>
                  <a:gd name="connsiteY50" fmla="*/ 888570 h 1429714"/>
                  <a:gd name="connsiteX51" fmla="*/ 2622240 w 3737142"/>
                  <a:gd name="connsiteY51" fmla="*/ 657381 h 1429714"/>
                  <a:gd name="connsiteX52" fmla="*/ 2760823 w 3737142"/>
                  <a:gd name="connsiteY52" fmla="*/ 642124 h 1429714"/>
                  <a:gd name="connsiteX53" fmla="*/ 2882675 w 3737142"/>
                  <a:gd name="connsiteY53" fmla="*/ 710490 h 1429714"/>
                  <a:gd name="connsiteX54" fmla="*/ 3005623 w 3737142"/>
                  <a:gd name="connsiteY54" fmla="*/ 1011244 h 1429714"/>
                  <a:gd name="connsiteX55" fmla="*/ 3038640 w 3737142"/>
                  <a:gd name="connsiteY55" fmla="*/ 1238044 h 1429714"/>
                  <a:gd name="connsiteX56" fmla="*/ 3054172 w 3737142"/>
                  <a:gd name="connsiteY56" fmla="*/ 1286970 h 1429714"/>
                  <a:gd name="connsiteX57" fmla="*/ 3127680 w 3737142"/>
                  <a:gd name="connsiteY57" fmla="*/ 1325610 h 1429714"/>
                  <a:gd name="connsiteX58" fmla="*/ 3202972 w 3737142"/>
                  <a:gd name="connsiteY58" fmla="*/ 1293793 h 1429714"/>
                  <a:gd name="connsiteX59" fmla="*/ 3396137 w 3737142"/>
                  <a:gd name="connsiteY59" fmla="*/ 1111290 h 1429714"/>
                  <a:gd name="connsiteX60" fmla="*/ 3422126 w 3737142"/>
                  <a:gd name="connsiteY60" fmla="*/ 1079507 h 1429714"/>
                  <a:gd name="connsiteX61" fmla="*/ 3616320 w 3737142"/>
                  <a:gd name="connsiteY61" fmla="*/ 1052936 h 1429714"/>
                  <a:gd name="connsiteX62" fmla="*/ 3727886 w 3737142"/>
                  <a:gd name="connsiteY62" fmla="*/ 1318856 h 1429714"/>
                  <a:gd name="connsiteX63" fmla="*/ 3712286 w 3737142"/>
                  <a:gd name="connsiteY63" fmla="*/ 1429633 h 1429714"/>
                  <a:gd name="connsiteX64" fmla="*/ 3678000 w 3737142"/>
                  <a:gd name="connsiteY64" fmla="*/ 1429667 h 1429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737142" h="1429714">
                    <a:moveTo>
                      <a:pt x="3678000" y="1429667"/>
                    </a:moveTo>
                    <a:cubicBezTo>
                      <a:pt x="3685611" y="1385850"/>
                      <a:pt x="3693977" y="1342238"/>
                      <a:pt x="3703440" y="1298764"/>
                    </a:cubicBezTo>
                    <a:cubicBezTo>
                      <a:pt x="3728092" y="1185450"/>
                      <a:pt x="3658320" y="1079267"/>
                      <a:pt x="3546754" y="1056090"/>
                    </a:cubicBezTo>
                    <a:cubicBezTo>
                      <a:pt x="3514080" y="1049302"/>
                      <a:pt x="3485931" y="1057839"/>
                      <a:pt x="3461006" y="1079027"/>
                    </a:cubicBezTo>
                    <a:cubicBezTo>
                      <a:pt x="3438172" y="1098467"/>
                      <a:pt x="3421406" y="1123084"/>
                      <a:pt x="3403269" y="1146570"/>
                    </a:cubicBezTo>
                    <a:cubicBezTo>
                      <a:pt x="3350434" y="1214970"/>
                      <a:pt x="3288240" y="1273290"/>
                      <a:pt x="3214457" y="1318616"/>
                    </a:cubicBezTo>
                    <a:cubicBezTo>
                      <a:pt x="3181132" y="1339084"/>
                      <a:pt x="3145886" y="1354616"/>
                      <a:pt x="3105326" y="1354341"/>
                    </a:cubicBezTo>
                    <a:cubicBezTo>
                      <a:pt x="3076389" y="1354170"/>
                      <a:pt x="3055166" y="1342170"/>
                      <a:pt x="3039909" y="1317861"/>
                    </a:cubicBezTo>
                    <a:cubicBezTo>
                      <a:pt x="3022560" y="1290261"/>
                      <a:pt x="3014229" y="1259370"/>
                      <a:pt x="3007440" y="1228204"/>
                    </a:cubicBezTo>
                    <a:cubicBezTo>
                      <a:pt x="2992595" y="1160078"/>
                      <a:pt x="2987829" y="1090547"/>
                      <a:pt x="2979326" y="1021530"/>
                    </a:cubicBezTo>
                    <a:cubicBezTo>
                      <a:pt x="2965611" y="910376"/>
                      <a:pt x="2926149" y="809130"/>
                      <a:pt x="2855966" y="721495"/>
                    </a:cubicBezTo>
                    <a:cubicBezTo>
                      <a:pt x="2810332" y="664513"/>
                      <a:pt x="2745874" y="658444"/>
                      <a:pt x="2680903" y="672295"/>
                    </a:cubicBezTo>
                    <a:cubicBezTo>
                      <a:pt x="2537863" y="702741"/>
                      <a:pt x="2422834" y="778787"/>
                      <a:pt x="2335817" y="896696"/>
                    </a:cubicBezTo>
                    <a:cubicBezTo>
                      <a:pt x="2301943" y="942604"/>
                      <a:pt x="2268137" y="988547"/>
                      <a:pt x="2230286" y="1031438"/>
                    </a:cubicBezTo>
                    <a:cubicBezTo>
                      <a:pt x="2209680" y="1054787"/>
                      <a:pt x="2186366" y="1074776"/>
                      <a:pt x="2161063" y="1092330"/>
                    </a:cubicBezTo>
                    <a:cubicBezTo>
                      <a:pt x="2061326" y="1161450"/>
                      <a:pt x="1908651" y="1127233"/>
                      <a:pt x="1839189" y="1045839"/>
                    </a:cubicBezTo>
                    <a:cubicBezTo>
                      <a:pt x="1799863" y="999758"/>
                      <a:pt x="1795543" y="946993"/>
                      <a:pt x="1810251" y="891141"/>
                    </a:cubicBezTo>
                    <a:cubicBezTo>
                      <a:pt x="1820400" y="852536"/>
                      <a:pt x="1833840" y="814753"/>
                      <a:pt x="1843063" y="775941"/>
                    </a:cubicBezTo>
                    <a:cubicBezTo>
                      <a:pt x="1869634" y="663999"/>
                      <a:pt x="1842754" y="562718"/>
                      <a:pt x="1773566" y="473438"/>
                    </a:cubicBezTo>
                    <a:cubicBezTo>
                      <a:pt x="1720457" y="404901"/>
                      <a:pt x="1644994" y="391839"/>
                      <a:pt x="1565966" y="411107"/>
                    </a:cubicBezTo>
                    <a:cubicBezTo>
                      <a:pt x="1444903" y="440593"/>
                      <a:pt x="1348423" y="509198"/>
                      <a:pt x="1278274" y="612673"/>
                    </a:cubicBezTo>
                    <a:cubicBezTo>
                      <a:pt x="1257840" y="642810"/>
                      <a:pt x="1241109" y="675519"/>
                      <a:pt x="1223211" y="707370"/>
                    </a:cubicBezTo>
                    <a:cubicBezTo>
                      <a:pt x="1155154" y="828330"/>
                      <a:pt x="1064331" y="927655"/>
                      <a:pt x="942206" y="995061"/>
                    </a:cubicBezTo>
                    <a:cubicBezTo>
                      <a:pt x="833623" y="1055027"/>
                      <a:pt x="715611" y="1074947"/>
                      <a:pt x="594137" y="1053416"/>
                    </a:cubicBezTo>
                    <a:cubicBezTo>
                      <a:pt x="464229" y="1030376"/>
                      <a:pt x="408857" y="949187"/>
                      <a:pt x="401486" y="827061"/>
                    </a:cubicBezTo>
                    <a:cubicBezTo>
                      <a:pt x="395589" y="728730"/>
                      <a:pt x="416640" y="634170"/>
                      <a:pt x="445440" y="541050"/>
                    </a:cubicBezTo>
                    <a:cubicBezTo>
                      <a:pt x="456240" y="506181"/>
                      <a:pt x="468549" y="471758"/>
                      <a:pt x="480411" y="437198"/>
                    </a:cubicBezTo>
                    <a:cubicBezTo>
                      <a:pt x="518126" y="327553"/>
                      <a:pt x="495634" y="228227"/>
                      <a:pt x="428880" y="136513"/>
                    </a:cubicBezTo>
                    <a:cubicBezTo>
                      <a:pt x="376731" y="64821"/>
                      <a:pt x="305691" y="30947"/>
                      <a:pt x="217543" y="29507"/>
                    </a:cubicBezTo>
                    <a:cubicBezTo>
                      <a:pt x="143554" y="28307"/>
                      <a:pt x="72343" y="41781"/>
                      <a:pt x="2571" y="65061"/>
                    </a:cubicBezTo>
                    <a:cubicBezTo>
                      <a:pt x="2571" y="53644"/>
                      <a:pt x="2571" y="42192"/>
                      <a:pt x="2571" y="30775"/>
                    </a:cubicBezTo>
                    <a:cubicBezTo>
                      <a:pt x="21531" y="33964"/>
                      <a:pt x="38263" y="24707"/>
                      <a:pt x="55817" y="20627"/>
                    </a:cubicBezTo>
                    <a:cubicBezTo>
                      <a:pt x="131040" y="3038"/>
                      <a:pt x="206571" y="-3853"/>
                      <a:pt x="283303" y="9758"/>
                    </a:cubicBezTo>
                    <a:cubicBezTo>
                      <a:pt x="351120" y="21793"/>
                      <a:pt x="403166" y="59267"/>
                      <a:pt x="444651" y="111690"/>
                    </a:cubicBezTo>
                    <a:cubicBezTo>
                      <a:pt x="493269" y="173130"/>
                      <a:pt x="522240" y="243278"/>
                      <a:pt x="526766" y="322204"/>
                    </a:cubicBezTo>
                    <a:cubicBezTo>
                      <a:pt x="529200" y="364958"/>
                      <a:pt x="519531" y="406135"/>
                      <a:pt x="506057" y="446421"/>
                    </a:cubicBezTo>
                    <a:cubicBezTo>
                      <a:pt x="483634" y="513553"/>
                      <a:pt x="458640" y="579896"/>
                      <a:pt x="444994" y="649633"/>
                    </a:cubicBezTo>
                    <a:cubicBezTo>
                      <a:pt x="431589" y="718101"/>
                      <a:pt x="421714" y="786501"/>
                      <a:pt x="432309" y="856890"/>
                    </a:cubicBezTo>
                    <a:cubicBezTo>
                      <a:pt x="445371" y="943736"/>
                      <a:pt x="490697" y="998455"/>
                      <a:pt x="575451" y="1020810"/>
                    </a:cubicBezTo>
                    <a:cubicBezTo>
                      <a:pt x="674091" y="1046833"/>
                      <a:pt x="770709" y="1033324"/>
                      <a:pt x="864789" y="999827"/>
                    </a:cubicBezTo>
                    <a:cubicBezTo>
                      <a:pt x="984343" y="957244"/>
                      <a:pt x="1071394" y="872593"/>
                      <a:pt x="1147749" y="774844"/>
                    </a:cubicBezTo>
                    <a:cubicBezTo>
                      <a:pt x="1177474" y="736753"/>
                      <a:pt x="1199966" y="694410"/>
                      <a:pt x="1222183" y="651999"/>
                    </a:cubicBezTo>
                    <a:cubicBezTo>
                      <a:pt x="1283074" y="535736"/>
                      <a:pt x="1375406" y="454615"/>
                      <a:pt x="1495440" y="404044"/>
                    </a:cubicBezTo>
                    <a:cubicBezTo>
                      <a:pt x="1544400" y="383438"/>
                      <a:pt x="1595589" y="370684"/>
                      <a:pt x="1649006" y="376856"/>
                    </a:cubicBezTo>
                    <a:cubicBezTo>
                      <a:pt x="1725737" y="385736"/>
                      <a:pt x="1783954" y="425713"/>
                      <a:pt x="1821566" y="492398"/>
                    </a:cubicBezTo>
                    <a:cubicBezTo>
                      <a:pt x="1876903" y="590558"/>
                      <a:pt x="1899532" y="693999"/>
                      <a:pt x="1863394" y="805016"/>
                    </a:cubicBezTo>
                    <a:cubicBezTo>
                      <a:pt x="1853143" y="836455"/>
                      <a:pt x="1843611" y="868273"/>
                      <a:pt x="1836069" y="900467"/>
                    </a:cubicBezTo>
                    <a:cubicBezTo>
                      <a:pt x="1818480" y="975861"/>
                      <a:pt x="1842377" y="1029347"/>
                      <a:pt x="1909029" y="1068056"/>
                    </a:cubicBezTo>
                    <a:cubicBezTo>
                      <a:pt x="1958194" y="1096581"/>
                      <a:pt x="2011303" y="1107244"/>
                      <a:pt x="2067326" y="1100387"/>
                    </a:cubicBezTo>
                    <a:cubicBezTo>
                      <a:pt x="2108194" y="1095381"/>
                      <a:pt x="2142686" y="1075324"/>
                      <a:pt x="2173200" y="1048135"/>
                    </a:cubicBezTo>
                    <a:cubicBezTo>
                      <a:pt x="2225657" y="1001404"/>
                      <a:pt x="2267589" y="945621"/>
                      <a:pt x="2307463" y="888570"/>
                    </a:cubicBezTo>
                    <a:cubicBezTo>
                      <a:pt x="2386457" y="775598"/>
                      <a:pt x="2494114" y="702878"/>
                      <a:pt x="2622240" y="657381"/>
                    </a:cubicBezTo>
                    <a:cubicBezTo>
                      <a:pt x="2667223" y="641404"/>
                      <a:pt x="2713714" y="637941"/>
                      <a:pt x="2760823" y="642124"/>
                    </a:cubicBezTo>
                    <a:cubicBezTo>
                      <a:pt x="2811463" y="646650"/>
                      <a:pt x="2852263" y="670376"/>
                      <a:pt x="2882675" y="710490"/>
                    </a:cubicBezTo>
                    <a:cubicBezTo>
                      <a:pt x="2950320" y="799701"/>
                      <a:pt x="2990812" y="900364"/>
                      <a:pt x="3005623" y="1011244"/>
                    </a:cubicBezTo>
                    <a:cubicBezTo>
                      <a:pt x="3015737" y="1086981"/>
                      <a:pt x="3019440" y="1163644"/>
                      <a:pt x="3038640" y="1238044"/>
                    </a:cubicBezTo>
                    <a:cubicBezTo>
                      <a:pt x="3042926" y="1254604"/>
                      <a:pt x="3047726" y="1271164"/>
                      <a:pt x="3054172" y="1286970"/>
                    </a:cubicBezTo>
                    <a:cubicBezTo>
                      <a:pt x="3068366" y="1321975"/>
                      <a:pt x="3090103" y="1333016"/>
                      <a:pt x="3127680" y="1325610"/>
                    </a:cubicBezTo>
                    <a:cubicBezTo>
                      <a:pt x="3154937" y="1320227"/>
                      <a:pt x="3179554" y="1308467"/>
                      <a:pt x="3202972" y="1293793"/>
                    </a:cubicBezTo>
                    <a:cubicBezTo>
                      <a:pt x="3279532" y="1245827"/>
                      <a:pt x="3341486" y="1182433"/>
                      <a:pt x="3396137" y="1111290"/>
                    </a:cubicBezTo>
                    <a:cubicBezTo>
                      <a:pt x="3404469" y="1100456"/>
                      <a:pt x="3413074" y="1089758"/>
                      <a:pt x="3422126" y="1079507"/>
                    </a:cubicBezTo>
                    <a:cubicBezTo>
                      <a:pt x="3478629" y="1015427"/>
                      <a:pt x="3543463" y="1010936"/>
                      <a:pt x="3616320" y="1052936"/>
                    </a:cubicBezTo>
                    <a:cubicBezTo>
                      <a:pt x="3715577" y="1110124"/>
                      <a:pt x="3754526" y="1206364"/>
                      <a:pt x="3727886" y="1318856"/>
                    </a:cubicBezTo>
                    <a:cubicBezTo>
                      <a:pt x="3719280" y="1355267"/>
                      <a:pt x="3705360" y="1391027"/>
                      <a:pt x="3712286" y="1429633"/>
                    </a:cubicBezTo>
                    <a:cubicBezTo>
                      <a:pt x="3700869" y="1429667"/>
                      <a:pt x="3689417" y="1429667"/>
                      <a:pt x="3678000" y="1429667"/>
                    </a:cubicBezTo>
                    <a:close/>
                  </a:path>
                </a:pathLst>
              </a:custGeom>
              <a:solidFill>
                <a:srgbClr val="F0857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grpSp>
            <p:nvGrpSpPr>
              <p:cNvPr id="11" name="组合 10"/>
              <p:cNvGrpSpPr/>
              <p:nvPr userDrawn="1"/>
            </p:nvGrpSpPr>
            <p:grpSpPr>
              <a:xfrm flipH="1" flipV="1">
                <a:off x="0" y="5009168"/>
                <a:ext cx="2191131" cy="1862271"/>
                <a:chOff x="10000869" y="-2503"/>
                <a:chExt cx="2191131" cy="1862271"/>
              </a:xfrm>
            </p:grpSpPr>
            <p:sp>
              <p:nvSpPr>
                <p:cNvPr id="12" name="任意多边形: 形状 11"/>
                <p:cNvSpPr/>
                <p:nvPr/>
              </p:nvSpPr>
              <p:spPr>
                <a:xfrm>
                  <a:off x="10000869" y="-2503"/>
                  <a:ext cx="2191131" cy="1608201"/>
                </a:xfrm>
                <a:custGeom>
                  <a:avLst/>
                  <a:gdLst>
                    <a:gd name="connsiteX0" fmla="*/ 2189385 w 2191131"/>
                    <a:gd name="connsiteY0" fmla="*/ 1480608 h 1608201"/>
                    <a:gd name="connsiteX1" fmla="*/ 2033365 w 2191131"/>
                    <a:gd name="connsiteY1" fmla="*/ 1583924 h 1608201"/>
                    <a:gd name="connsiteX2" fmla="*/ 1884307 w 2191131"/>
                    <a:gd name="connsiteY2" fmla="*/ 1604909 h 1608201"/>
                    <a:gd name="connsiteX3" fmla="*/ 1819773 w 2191131"/>
                    <a:gd name="connsiteY3" fmla="*/ 1566744 h 1608201"/>
                    <a:gd name="connsiteX4" fmla="*/ 1751570 w 2191131"/>
                    <a:gd name="connsiteY4" fmla="*/ 1418543 h 1608201"/>
                    <a:gd name="connsiteX5" fmla="*/ 1699141 w 2191131"/>
                    <a:gd name="connsiteY5" fmla="*/ 1124198 h 1608201"/>
                    <a:gd name="connsiteX6" fmla="*/ 1650963 w 2191131"/>
                    <a:gd name="connsiteY6" fmla="*/ 733840 h 1608201"/>
                    <a:gd name="connsiteX7" fmla="*/ 1614787 w 2191131"/>
                    <a:gd name="connsiteY7" fmla="*/ 621883 h 1608201"/>
                    <a:gd name="connsiteX8" fmla="*/ 1602066 w 2191131"/>
                    <a:gd name="connsiteY8" fmla="*/ 599629 h 1608201"/>
                    <a:gd name="connsiteX9" fmla="*/ 1529028 w 2191131"/>
                    <a:gd name="connsiteY9" fmla="*/ 597469 h 1608201"/>
                    <a:gd name="connsiteX10" fmla="*/ 1475913 w 2191131"/>
                    <a:gd name="connsiteY10" fmla="*/ 702499 h 1608201"/>
                    <a:gd name="connsiteX11" fmla="*/ 1369854 w 2191131"/>
                    <a:gd name="connsiteY11" fmla="*/ 1031272 h 1608201"/>
                    <a:gd name="connsiteX12" fmla="*/ 1257246 w 2191131"/>
                    <a:gd name="connsiteY12" fmla="*/ 1304323 h 1608201"/>
                    <a:gd name="connsiteX13" fmla="*/ 1156433 w 2191131"/>
                    <a:gd name="connsiteY13" fmla="*/ 1414565 h 1608201"/>
                    <a:gd name="connsiteX14" fmla="*/ 1014472 w 2191131"/>
                    <a:gd name="connsiteY14" fmla="*/ 1446558 h 1608201"/>
                    <a:gd name="connsiteX15" fmla="*/ 928301 w 2191131"/>
                    <a:gd name="connsiteY15" fmla="*/ 1385453 h 1608201"/>
                    <a:gd name="connsiteX16" fmla="*/ 895383 w 2191131"/>
                    <a:gd name="connsiteY16" fmla="*/ 1226451 h 1608201"/>
                    <a:gd name="connsiteX17" fmla="*/ 964614 w 2191131"/>
                    <a:gd name="connsiteY17" fmla="*/ 956005 h 1608201"/>
                    <a:gd name="connsiteX18" fmla="*/ 1012689 w 2191131"/>
                    <a:gd name="connsiteY18" fmla="*/ 602510 h 1608201"/>
                    <a:gd name="connsiteX19" fmla="*/ 1002539 w 2191131"/>
                    <a:gd name="connsiteY19" fmla="*/ 517608 h 1608201"/>
                    <a:gd name="connsiteX20" fmla="*/ 986080 w 2191131"/>
                    <a:gd name="connsiteY20" fmla="*/ 499057 h 1608201"/>
                    <a:gd name="connsiteX21" fmla="*/ 893463 w 2191131"/>
                    <a:gd name="connsiteY21" fmla="*/ 488838 h 1608201"/>
                    <a:gd name="connsiteX22" fmla="*/ 810824 w 2191131"/>
                    <a:gd name="connsiteY22" fmla="*/ 556835 h 1608201"/>
                    <a:gd name="connsiteX23" fmla="*/ 787129 w 2191131"/>
                    <a:gd name="connsiteY23" fmla="*/ 684326 h 1608201"/>
                    <a:gd name="connsiteX24" fmla="*/ 648804 w 2191131"/>
                    <a:gd name="connsiteY24" fmla="*/ 1032472 h 1608201"/>
                    <a:gd name="connsiteX25" fmla="*/ 440080 w 2191131"/>
                    <a:gd name="connsiteY25" fmla="*/ 1186983 h 1608201"/>
                    <a:gd name="connsiteX26" fmla="*/ 163154 w 2191131"/>
                    <a:gd name="connsiteY26" fmla="*/ 1109933 h 1608201"/>
                    <a:gd name="connsiteX27" fmla="*/ 54112 w 2191131"/>
                    <a:gd name="connsiteY27" fmla="*/ 869834 h 1608201"/>
                    <a:gd name="connsiteX28" fmla="*/ 4563 w 2191131"/>
                    <a:gd name="connsiteY28" fmla="*/ 540685 h 1608201"/>
                    <a:gd name="connsiteX29" fmla="*/ 28635 w 2191131"/>
                    <a:gd name="connsiteY29" fmla="*/ 160512 h 1608201"/>
                    <a:gd name="connsiteX30" fmla="*/ 49997 w 2191131"/>
                    <a:gd name="connsiteY30" fmla="*/ 2915 h 1608201"/>
                    <a:gd name="connsiteX31" fmla="*/ 2172994 w 2191131"/>
                    <a:gd name="connsiteY31" fmla="*/ 2572 h 1608201"/>
                    <a:gd name="connsiteX32" fmla="*/ 2189831 w 2191131"/>
                    <a:gd name="connsiteY32" fmla="*/ 19065 h 1608201"/>
                    <a:gd name="connsiteX33" fmla="*/ 2189385 w 2191131"/>
                    <a:gd name="connsiteY33" fmla="*/ 1480608 h 1608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191131" h="1608201">
                      <a:moveTo>
                        <a:pt x="2189385" y="1480608"/>
                      </a:moveTo>
                      <a:cubicBezTo>
                        <a:pt x="2143025" y="1523573"/>
                        <a:pt x="2093099" y="1561189"/>
                        <a:pt x="2033365" y="1583924"/>
                      </a:cubicBezTo>
                      <a:cubicBezTo>
                        <a:pt x="1985325" y="1602200"/>
                        <a:pt x="1936290" y="1612316"/>
                        <a:pt x="1884307" y="1604909"/>
                      </a:cubicBezTo>
                      <a:cubicBezTo>
                        <a:pt x="1856840" y="1601000"/>
                        <a:pt x="1836644" y="1586976"/>
                        <a:pt x="1819773" y="1566744"/>
                      </a:cubicBezTo>
                      <a:cubicBezTo>
                        <a:pt x="1783768" y="1523539"/>
                        <a:pt x="1766349" y="1471384"/>
                        <a:pt x="1751570" y="1418543"/>
                      </a:cubicBezTo>
                      <a:cubicBezTo>
                        <a:pt x="1724618" y="1322188"/>
                        <a:pt x="1711416" y="1223262"/>
                        <a:pt x="1699141" y="1124198"/>
                      </a:cubicBezTo>
                      <a:cubicBezTo>
                        <a:pt x="1683024" y="994101"/>
                        <a:pt x="1674315" y="863045"/>
                        <a:pt x="1650963" y="733840"/>
                      </a:cubicBezTo>
                      <a:cubicBezTo>
                        <a:pt x="1643934" y="694955"/>
                        <a:pt x="1632515" y="657339"/>
                        <a:pt x="1614787" y="621883"/>
                      </a:cubicBezTo>
                      <a:cubicBezTo>
                        <a:pt x="1610981" y="614237"/>
                        <a:pt x="1606866" y="606659"/>
                        <a:pt x="1602066" y="599629"/>
                      </a:cubicBezTo>
                      <a:cubicBezTo>
                        <a:pt x="1579606" y="566848"/>
                        <a:pt x="1553751" y="565991"/>
                        <a:pt x="1529028" y="597469"/>
                      </a:cubicBezTo>
                      <a:cubicBezTo>
                        <a:pt x="1504373" y="628879"/>
                        <a:pt x="1490109" y="665740"/>
                        <a:pt x="1475913" y="702499"/>
                      </a:cubicBezTo>
                      <a:cubicBezTo>
                        <a:pt x="1434387" y="810101"/>
                        <a:pt x="1404829" y="921578"/>
                        <a:pt x="1369854" y="1031272"/>
                      </a:cubicBezTo>
                      <a:cubicBezTo>
                        <a:pt x="1339850" y="1125364"/>
                        <a:pt x="1308543" y="1219010"/>
                        <a:pt x="1257246" y="1304323"/>
                      </a:cubicBezTo>
                      <a:cubicBezTo>
                        <a:pt x="1231082" y="1347837"/>
                        <a:pt x="1199947" y="1387236"/>
                        <a:pt x="1156433" y="1414565"/>
                      </a:cubicBezTo>
                      <a:cubicBezTo>
                        <a:pt x="1113159" y="1441757"/>
                        <a:pt x="1066010" y="1454925"/>
                        <a:pt x="1014472" y="1446558"/>
                      </a:cubicBezTo>
                      <a:cubicBezTo>
                        <a:pt x="975862" y="1440283"/>
                        <a:pt x="946887" y="1419572"/>
                        <a:pt x="928301" y="1385453"/>
                      </a:cubicBezTo>
                      <a:cubicBezTo>
                        <a:pt x="901384" y="1335904"/>
                        <a:pt x="894663" y="1281829"/>
                        <a:pt x="895383" y="1226451"/>
                      </a:cubicBezTo>
                      <a:cubicBezTo>
                        <a:pt x="896617" y="1130781"/>
                        <a:pt x="932862" y="1043788"/>
                        <a:pt x="964614" y="956005"/>
                      </a:cubicBezTo>
                      <a:cubicBezTo>
                        <a:pt x="1006071" y="841408"/>
                        <a:pt x="1021022" y="723588"/>
                        <a:pt x="1012689" y="602510"/>
                      </a:cubicBezTo>
                      <a:cubicBezTo>
                        <a:pt x="1010735" y="574117"/>
                        <a:pt x="1005900" y="545897"/>
                        <a:pt x="1002539" y="517608"/>
                      </a:cubicBezTo>
                      <a:cubicBezTo>
                        <a:pt x="1001339" y="507458"/>
                        <a:pt x="996676" y="501868"/>
                        <a:pt x="986080" y="499057"/>
                      </a:cubicBezTo>
                      <a:cubicBezTo>
                        <a:pt x="955630" y="490999"/>
                        <a:pt x="925558" y="483523"/>
                        <a:pt x="893463" y="488838"/>
                      </a:cubicBezTo>
                      <a:cubicBezTo>
                        <a:pt x="852383" y="495628"/>
                        <a:pt x="825054" y="518053"/>
                        <a:pt x="810824" y="556835"/>
                      </a:cubicBezTo>
                      <a:cubicBezTo>
                        <a:pt x="795702" y="597983"/>
                        <a:pt x="792856" y="641429"/>
                        <a:pt x="787129" y="684326"/>
                      </a:cubicBezTo>
                      <a:cubicBezTo>
                        <a:pt x="770087" y="811987"/>
                        <a:pt x="733774" y="932242"/>
                        <a:pt x="648804" y="1032472"/>
                      </a:cubicBezTo>
                      <a:cubicBezTo>
                        <a:pt x="591574" y="1099989"/>
                        <a:pt x="522479" y="1153173"/>
                        <a:pt x="440080" y="1186983"/>
                      </a:cubicBezTo>
                      <a:cubicBezTo>
                        <a:pt x="329392" y="1232348"/>
                        <a:pt x="235986" y="1205979"/>
                        <a:pt x="163154" y="1109933"/>
                      </a:cubicBezTo>
                      <a:cubicBezTo>
                        <a:pt x="108736" y="1038164"/>
                        <a:pt x="77601" y="955559"/>
                        <a:pt x="54112" y="869834"/>
                      </a:cubicBezTo>
                      <a:cubicBezTo>
                        <a:pt x="24589" y="762164"/>
                        <a:pt x="10632" y="652127"/>
                        <a:pt x="4563" y="540685"/>
                      </a:cubicBezTo>
                      <a:cubicBezTo>
                        <a:pt x="-2398" y="412852"/>
                        <a:pt x="9672" y="286562"/>
                        <a:pt x="28635" y="160512"/>
                      </a:cubicBezTo>
                      <a:cubicBezTo>
                        <a:pt x="36521" y="108082"/>
                        <a:pt x="42934" y="55447"/>
                        <a:pt x="49997" y="2915"/>
                      </a:cubicBezTo>
                      <a:cubicBezTo>
                        <a:pt x="757674" y="2915"/>
                        <a:pt x="1465317" y="2949"/>
                        <a:pt x="2172994" y="2572"/>
                      </a:cubicBezTo>
                      <a:cubicBezTo>
                        <a:pt x="2186573" y="2572"/>
                        <a:pt x="2189831" y="4835"/>
                        <a:pt x="2189831" y="19065"/>
                      </a:cubicBezTo>
                      <a:cubicBezTo>
                        <a:pt x="2189282" y="506223"/>
                        <a:pt x="2189385" y="993416"/>
                        <a:pt x="2189385" y="1480608"/>
                      </a:cubicBezTo>
                      <a:close/>
                    </a:path>
                  </a:pathLst>
                </a:custGeom>
                <a:solidFill>
                  <a:srgbClr val="6CB09C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3" name="任意多边形: 形状 12"/>
                <p:cNvSpPr/>
                <p:nvPr/>
              </p:nvSpPr>
              <p:spPr>
                <a:xfrm>
                  <a:off x="10348024" y="1434572"/>
                  <a:ext cx="476631" cy="425196"/>
                </a:xfrm>
                <a:custGeom>
                  <a:avLst/>
                  <a:gdLst>
                    <a:gd name="connsiteX0" fmla="*/ 207798 w 476631"/>
                    <a:gd name="connsiteY0" fmla="*/ 306238 h 425196"/>
                    <a:gd name="connsiteX1" fmla="*/ 173886 w 476631"/>
                    <a:gd name="connsiteY1" fmla="*/ 362370 h 425196"/>
                    <a:gd name="connsiteX2" fmla="*/ 130612 w 476631"/>
                    <a:gd name="connsiteY2" fmla="*/ 391722 h 425196"/>
                    <a:gd name="connsiteX3" fmla="*/ 88572 w 476631"/>
                    <a:gd name="connsiteY3" fmla="*/ 379584 h 425196"/>
                    <a:gd name="connsiteX4" fmla="*/ 84800 w 476631"/>
                    <a:gd name="connsiteY4" fmla="*/ 340939 h 425196"/>
                    <a:gd name="connsiteX5" fmla="*/ 105409 w 476631"/>
                    <a:gd name="connsiteY5" fmla="*/ 309667 h 425196"/>
                    <a:gd name="connsiteX6" fmla="*/ 139733 w 476631"/>
                    <a:gd name="connsiteY6" fmla="*/ 260255 h 425196"/>
                    <a:gd name="connsiteX7" fmla="*/ 62100 w 476631"/>
                    <a:gd name="connsiteY7" fmla="*/ 253054 h 425196"/>
                    <a:gd name="connsiteX8" fmla="*/ 22564 w 476631"/>
                    <a:gd name="connsiteY8" fmla="*/ 237383 h 425196"/>
                    <a:gd name="connsiteX9" fmla="*/ 3327 w 476631"/>
                    <a:gd name="connsiteY9" fmla="*/ 200316 h 425196"/>
                    <a:gd name="connsiteX10" fmla="*/ 37240 w 476631"/>
                    <a:gd name="connsiteY10" fmla="*/ 170758 h 425196"/>
                    <a:gd name="connsiteX11" fmla="*/ 126154 w 476631"/>
                    <a:gd name="connsiteY11" fmla="*/ 168392 h 425196"/>
                    <a:gd name="connsiteX12" fmla="*/ 143436 w 476631"/>
                    <a:gd name="connsiteY12" fmla="*/ 146652 h 425196"/>
                    <a:gd name="connsiteX13" fmla="*/ 129446 w 476631"/>
                    <a:gd name="connsiteY13" fmla="*/ 38398 h 425196"/>
                    <a:gd name="connsiteX14" fmla="*/ 152934 w 476631"/>
                    <a:gd name="connsiteY14" fmla="*/ 4383 h 425196"/>
                    <a:gd name="connsiteX15" fmla="*/ 188150 w 476631"/>
                    <a:gd name="connsiteY15" fmla="*/ 18202 h 425196"/>
                    <a:gd name="connsiteX16" fmla="*/ 217708 w 476631"/>
                    <a:gd name="connsiteY16" fmla="*/ 90416 h 425196"/>
                    <a:gd name="connsiteX17" fmla="*/ 229710 w 476631"/>
                    <a:gd name="connsiteY17" fmla="*/ 148195 h 425196"/>
                    <a:gd name="connsiteX18" fmla="*/ 242637 w 476631"/>
                    <a:gd name="connsiteY18" fmla="*/ 133073 h 425196"/>
                    <a:gd name="connsiteX19" fmla="*/ 297707 w 476631"/>
                    <a:gd name="connsiteY19" fmla="*/ 46353 h 425196"/>
                    <a:gd name="connsiteX20" fmla="*/ 336283 w 476631"/>
                    <a:gd name="connsiteY20" fmla="*/ 27288 h 425196"/>
                    <a:gd name="connsiteX21" fmla="*/ 360629 w 476631"/>
                    <a:gd name="connsiteY21" fmla="*/ 60241 h 425196"/>
                    <a:gd name="connsiteX22" fmla="*/ 327436 w 476631"/>
                    <a:gd name="connsiteY22" fmla="*/ 165717 h 425196"/>
                    <a:gd name="connsiteX23" fmla="*/ 314235 w 476631"/>
                    <a:gd name="connsiteY23" fmla="*/ 184817 h 425196"/>
                    <a:gd name="connsiteX24" fmla="*/ 384598 w 476631"/>
                    <a:gd name="connsiteY24" fmla="*/ 184405 h 425196"/>
                    <a:gd name="connsiteX25" fmla="*/ 450983 w 476631"/>
                    <a:gd name="connsiteY25" fmla="*/ 205185 h 425196"/>
                    <a:gd name="connsiteX26" fmla="*/ 465522 w 476631"/>
                    <a:gd name="connsiteY26" fmla="*/ 216946 h 425196"/>
                    <a:gd name="connsiteX27" fmla="*/ 454652 w 476631"/>
                    <a:gd name="connsiteY27" fmla="*/ 266632 h 425196"/>
                    <a:gd name="connsiteX28" fmla="*/ 326956 w 476631"/>
                    <a:gd name="connsiteY28" fmla="*/ 281857 h 425196"/>
                    <a:gd name="connsiteX29" fmla="*/ 291226 w 476631"/>
                    <a:gd name="connsiteY29" fmla="*/ 277262 h 425196"/>
                    <a:gd name="connsiteX30" fmla="*/ 317869 w 476631"/>
                    <a:gd name="connsiteY30" fmla="*/ 320331 h 425196"/>
                    <a:gd name="connsiteX31" fmla="*/ 340707 w 476631"/>
                    <a:gd name="connsiteY31" fmla="*/ 375400 h 425196"/>
                    <a:gd name="connsiteX32" fmla="*/ 324384 w 476631"/>
                    <a:gd name="connsiteY32" fmla="*/ 418674 h 425196"/>
                    <a:gd name="connsiteX33" fmla="*/ 276653 w 476631"/>
                    <a:gd name="connsiteY33" fmla="*/ 414594 h 425196"/>
                    <a:gd name="connsiteX34" fmla="*/ 247575 w 476631"/>
                    <a:gd name="connsiteY34" fmla="*/ 378932 h 425196"/>
                    <a:gd name="connsiteX35" fmla="*/ 207798 w 476631"/>
                    <a:gd name="connsiteY35" fmla="*/ 306238 h 4251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476631" h="425195">
                      <a:moveTo>
                        <a:pt x="207798" y="306238"/>
                      </a:moveTo>
                      <a:cubicBezTo>
                        <a:pt x="196380" y="328080"/>
                        <a:pt x="187053" y="346391"/>
                        <a:pt x="173886" y="362370"/>
                      </a:cubicBezTo>
                      <a:cubicBezTo>
                        <a:pt x="162330" y="376429"/>
                        <a:pt x="148031" y="386545"/>
                        <a:pt x="130612" y="391722"/>
                      </a:cubicBezTo>
                      <a:cubicBezTo>
                        <a:pt x="114187" y="396626"/>
                        <a:pt x="99819" y="391791"/>
                        <a:pt x="88572" y="379584"/>
                      </a:cubicBezTo>
                      <a:cubicBezTo>
                        <a:pt x="78045" y="368131"/>
                        <a:pt x="79622" y="354346"/>
                        <a:pt x="84800" y="340939"/>
                      </a:cubicBezTo>
                      <a:cubicBezTo>
                        <a:pt x="89361" y="329075"/>
                        <a:pt x="96939" y="319062"/>
                        <a:pt x="105409" y="309667"/>
                      </a:cubicBezTo>
                      <a:cubicBezTo>
                        <a:pt x="118370" y="295333"/>
                        <a:pt x="129377" y="279628"/>
                        <a:pt x="139733" y="260255"/>
                      </a:cubicBezTo>
                      <a:cubicBezTo>
                        <a:pt x="112164" y="261215"/>
                        <a:pt x="86858" y="259672"/>
                        <a:pt x="62100" y="253054"/>
                      </a:cubicBezTo>
                      <a:cubicBezTo>
                        <a:pt x="48281" y="249385"/>
                        <a:pt x="34565" y="245613"/>
                        <a:pt x="22564" y="237383"/>
                      </a:cubicBezTo>
                      <a:cubicBezTo>
                        <a:pt x="9465" y="228434"/>
                        <a:pt x="-273" y="216843"/>
                        <a:pt x="3327" y="200316"/>
                      </a:cubicBezTo>
                      <a:cubicBezTo>
                        <a:pt x="7099" y="183034"/>
                        <a:pt x="20026" y="173638"/>
                        <a:pt x="37240" y="170758"/>
                      </a:cubicBezTo>
                      <a:cubicBezTo>
                        <a:pt x="66729" y="165820"/>
                        <a:pt x="96493" y="168529"/>
                        <a:pt x="126154" y="168392"/>
                      </a:cubicBezTo>
                      <a:cubicBezTo>
                        <a:pt x="149163" y="168289"/>
                        <a:pt x="149197" y="168632"/>
                        <a:pt x="143436" y="146652"/>
                      </a:cubicBezTo>
                      <a:cubicBezTo>
                        <a:pt x="134109" y="111162"/>
                        <a:pt x="128931" y="75191"/>
                        <a:pt x="129446" y="38398"/>
                      </a:cubicBezTo>
                      <a:cubicBezTo>
                        <a:pt x="129686" y="21322"/>
                        <a:pt x="137333" y="9903"/>
                        <a:pt x="152934" y="4383"/>
                      </a:cubicBezTo>
                      <a:cubicBezTo>
                        <a:pt x="168125" y="-967"/>
                        <a:pt x="178824" y="6097"/>
                        <a:pt x="188150" y="18202"/>
                      </a:cubicBezTo>
                      <a:cubicBezTo>
                        <a:pt x="204712" y="39701"/>
                        <a:pt x="211879" y="64733"/>
                        <a:pt x="217708" y="90416"/>
                      </a:cubicBezTo>
                      <a:cubicBezTo>
                        <a:pt x="221960" y="109310"/>
                        <a:pt x="225629" y="128341"/>
                        <a:pt x="229710" y="148195"/>
                      </a:cubicBezTo>
                      <a:cubicBezTo>
                        <a:pt x="237391" y="145452"/>
                        <a:pt x="239243" y="138354"/>
                        <a:pt x="242637" y="133073"/>
                      </a:cubicBezTo>
                      <a:cubicBezTo>
                        <a:pt x="261223" y="104304"/>
                        <a:pt x="279636" y="75432"/>
                        <a:pt x="297707" y="46353"/>
                      </a:cubicBezTo>
                      <a:cubicBezTo>
                        <a:pt x="306794" y="31746"/>
                        <a:pt x="319001" y="24031"/>
                        <a:pt x="336283" y="27288"/>
                      </a:cubicBezTo>
                      <a:cubicBezTo>
                        <a:pt x="354183" y="30649"/>
                        <a:pt x="359155" y="44536"/>
                        <a:pt x="360629" y="60241"/>
                      </a:cubicBezTo>
                      <a:cubicBezTo>
                        <a:pt x="364367" y="100017"/>
                        <a:pt x="348525" y="133725"/>
                        <a:pt x="327436" y="165717"/>
                      </a:cubicBezTo>
                      <a:cubicBezTo>
                        <a:pt x="323767" y="171306"/>
                        <a:pt x="319824" y="176690"/>
                        <a:pt x="314235" y="184817"/>
                      </a:cubicBezTo>
                      <a:cubicBezTo>
                        <a:pt x="339575" y="183273"/>
                        <a:pt x="362069" y="181731"/>
                        <a:pt x="384598" y="184405"/>
                      </a:cubicBezTo>
                      <a:cubicBezTo>
                        <a:pt x="408121" y="187183"/>
                        <a:pt x="430615" y="192840"/>
                        <a:pt x="450983" y="205185"/>
                      </a:cubicBezTo>
                      <a:cubicBezTo>
                        <a:pt x="456298" y="208408"/>
                        <a:pt x="461441" y="212351"/>
                        <a:pt x="465522" y="216946"/>
                      </a:cubicBezTo>
                      <a:cubicBezTo>
                        <a:pt x="482153" y="235771"/>
                        <a:pt x="477592" y="256757"/>
                        <a:pt x="454652" y="266632"/>
                      </a:cubicBezTo>
                      <a:cubicBezTo>
                        <a:pt x="413641" y="284326"/>
                        <a:pt x="370710" y="286658"/>
                        <a:pt x="326956" y="281857"/>
                      </a:cubicBezTo>
                      <a:cubicBezTo>
                        <a:pt x="315709" y="280623"/>
                        <a:pt x="304462" y="278977"/>
                        <a:pt x="291226" y="277262"/>
                      </a:cubicBezTo>
                      <a:cubicBezTo>
                        <a:pt x="300724" y="292590"/>
                        <a:pt x="309537" y="306340"/>
                        <a:pt x="317869" y="320331"/>
                      </a:cubicBezTo>
                      <a:cubicBezTo>
                        <a:pt x="328122" y="337544"/>
                        <a:pt x="336729" y="355547"/>
                        <a:pt x="340707" y="375400"/>
                      </a:cubicBezTo>
                      <a:cubicBezTo>
                        <a:pt x="344616" y="394946"/>
                        <a:pt x="339095" y="409519"/>
                        <a:pt x="324384" y="418674"/>
                      </a:cubicBezTo>
                      <a:cubicBezTo>
                        <a:pt x="309297" y="428070"/>
                        <a:pt x="292049" y="426733"/>
                        <a:pt x="276653" y="414594"/>
                      </a:cubicBezTo>
                      <a:cubicBezTo>
                        <a:pt x="264343" y="404890"/>
                        <a:pt x="255804" y="391997"/>
                        <a:pt x="247575" y="378932"/>
                      </a:cubicBezTo>
                      <a:cubicBezTo>
                        <a:pt x="233413" y="356369"/>
                        <a:pt x="220554" y="332984"/>
                        <a:pt x="207798" y="306238"/>
                      </a:cubicBezTo>
                      <a:close/>
                    </a:path>
                  </a:pathLst>
                </a:custGeom>
                <a:solidFill>
                  <a:srgbClr val="FFBD64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4" name="任意多边形: 形状 13"/>
                <p:cNvSpPr/>
                <p:nvPr/>
              </p:nvSpPr>
              <p:spPr>
                <a:xfrm rot="2399323">
                  <a:off x="11347858" y="1587954"/>
                  <a:ext cx="278646" cy="248576"/>
                </a:xfrm>
                <a:custGeom>
                  <a:avLst/>
                  <a:gdLst>
                    <a:gd name="connsiteX0" fmla="*/ 207798 w 476631"/>
                    <a:gd name="connsiteY0" fmla="*/ 306238 h 425196"/>
                    <a:gd name="connsiteX1" fmla="*/ 173886 w 476631"/>
                    <a:gd name="connsiteY1" fmla="*/ 362370 h 425196"/>
                    <a:gd name="connsiteX2" fmla="*/ 130612 w 476631"/>
                    <a:gd name="connsiteY2" fmla="*/ 391722 h 425196"/>
                    <a:gd name="connsiteX3" fmla="*/ 88572 w 476631"/>
                    <a:gd name="connsiteY3" fmla="*/ 379584 h 425196"/>
                    <a:gd name="connsiteX4" fmla="*/ 84800 w 476631"/>
                    <a:gd name="connsiteY4" fmla="*/ 340939 h 425196"/>
                    <a:gd name="connsiteX5" fmla="*/ 105409 w 476631"/>
                    <a:gd name="connsiteY5" fmla="*/ 309667 h 425196"/>
                    <a:gd name="connsiteX6" fmla="*/ 139733 w 476631"/>
                    <a:gd name="connsiteY6" fmla="*/ 260255 h 425196"/>
                    <a:gd name="connsiteX7" fmla="*/ 62100 w 476631"/>
                    <a:gd name="connsiteY7" fmla="*/ 253054 h 425196"/>
                    <a:gd name="connsiteX8" fmla="*/ 22564 w 476631"/>
                    <a:gd name="connsiteY8" fmla="*/ 237383 h 425196"/>
                    <a:gd name="connsiteX9" fmla="*/ 3327 w 476631"/>
                    <a:gd name="connsiteY9" fmla="*/ 200316 h 425196"/>
                    <a:gd name="connsiteX10" fmla="*/ 37240 w 476631"/>
                    <a:gd name="connsiteY10" fmla="*/ 170758 h 425196"/>
                    <a:gd name="connsiteX11" fmla="*/ 126154 w 476631"/>
                    <a:gd name="connsiteY11" fmla="*/ 168392 h 425196"/>
                    <a:gd name="connsiteX12" fmla="*/ 143436 w 476631"/>
                    <a:gd name="connsiteY12" fmla="*/ 146652 h 425196"/>
                    <a:gd name="connsiteX13" fmla="*/ 129446 w 476631"/>
                    <a:gd name="connsiteY13" fmla="*/ 38398 h 425196"/>
                    <a:gd name="connsiteX14" fmla="*/ 152934 w 476631"/>
                    <a:gd name="connsiteY14" fmla="*/ 4383 h 425196"/>
                    <a:gd name="connsiteX15" fmla="*/ 188150 w 476631"/>
                    <a:gd name="connsiteY15" fmla="*/ 18202 h 425196"/>
                    <a:gd name="connsiteX16" fmla="*/ 217708 w 476631"/>
                    <a:gd name="connsiteY16" fmla="*/ 90416 h 425196"/>
                    <a:gd name="connsiteX17" fmla="*/ 229710 w 476631"/>
                    <a:gd name="connsiteY17" fmla="*/ 148195 h 425196"/>
                    <a:gd name="connsiteX18" fmla="*/ 242637 w 476631"/>
                    <a:gd name="connsiteY18" fmla="*/ 133073 h 425196"/>
                    <a:gd name="connsiteX19" fmla="*/ 297707 w 476631"/>
                    <a:gd name="connsiteY19" fmla="*/ 46353 h 425196"/>
                    <a:gd name="connsiteX20" fmla="*/ 336283 w 476631"/>
                    <a:gd name="connsiteY20" fmla="*/ 27288 h 425196"/>
                    <a:gd name="connsiteX21" fmla="*/ 360629 w 476631"/>
                    <a:gd name="connsiteY21" fmla="*/ 60241 h 425196"/>
                    <a:gd name="connsiteX22" fmla="*/ 327436 w 476631"/>
                    <a:gd name="connsiteY22" fmla="*/ 165717 h 425196"/>
                    <a:gd name="connsiteX23" fmla="*/ 314235 w 476631"/>
                    <a:gd name="connsiteY23" fmla="*/ 184817 h 425196"/>
                    <a:gd name="connsiteX24" fmla="*/ 384598 w 476631"/>
                    <a:gd name="connsiteY24" fmla="*/ 184405 h 425196"/>
                    <a:gd name="connsiteX25" fmla="*/ 450983 w 476631"/>
                    <a:gd name="connsiteY25" fmla="*/ 205185 h 425196"/>
                    <a:gd name="connsiteX26" fmla="*/ 465522 w 476631"/>
                    <a:gd name="connsiteY26" fmla="*/ 216946 h 425196"/>
                    <a:gd name="connsiteX27" fmla="*/ 454652 w 476631"/>
                    <a:gd name="connsiteY27" fmla="*/ 266632 h 425196"/>
                    <a:gd name="connsiteX28" fmla="*/ 326956 w 476631"/>
                    <a:gd name="connsiteY28" fmla="*/ 281857 h 425196"/>
                    <a:gd name="connsiteX29" fmla="*/ 291226 w 476631"/>
                    <a:gd name="connsiteY29" fmla="*/ 277262 h 425196"/>
                    <a:gd name="connsiteX30" fmla="*/ 317869 w 476631"/>
                    <a:gd name="connsiteY30" fmla="*/ 320331 h 425196"/>
                    <a:gd name="connsiteX31" fmla="*/ 340707 w 476631"/>
                    <a:gd name="connsiteY31" fmla="*/ 375400 h 425196"/>
                    <a:gd name="connsiteX32" fmla="*/ 324384 w 476631"/>
                    <a:gd name="connsiteY32" fmla="*/ 418674 h 425196"/>
                    <a:gd name="connsiteX33" fmla="*/ 276653 w 476631"/>
                    <a:gd name="connsiteY33" fmla="*/ 414594 h 425196"/>
                    <a:gd name="connsiteX34" fmla="*/ 247575 w 476631"/>
                    <a:gd name="connsiteY34" fmla="*/ 378932 h 425196"/>
                    <a:gd name="connsiteX35" fmla="*/ 207798 w 476631"/>
                    <a:gd name="connsiteY35" fmla="*/ 306238 h 4251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476631" h="425195">
                      <a:moveTo>
                        <a:pt x="207798" y="306238"/>
                      </a:moveTo>
                      <a:cubicBezTo>
                        <a:pt x="196380" y="328080"/>
                        <a:pt x="187053" y="346391"/>
                        <a:pt x="173886" y="362370"/>
                      </a:cubicBezTo>
                      <a:cubicBezTo>
                        <a:pt x="162330" y="376429"/>
                        <a:pt x="148031" y="386545"/>
                        <a:pt x="130612" y="391722"/>
                      </a:cubicBezTo>
                      <a:cubicBezTo>
                        <a:pt x="114187" y="396626"/>
                        <a:pt x="99819" y="391791"/>
                        <a:pt x="88572" y="379584"/>
                      </a:cubicBezTo>
                      <a:cubicBezTo>
                        <a:pt x="78045" y="368131"/>
                        <a:pt x="79622" y="354346"/>
                        <a:pt x="84800" y="340939"/>
                      </a:cubicBezTo>
                      <a:cubicBezTo>
                        <a:pt x="89361" y="329075"/>
                        <a:pt x="96939" y="319062"/>
                        <a:pt x="105409" y="309667"/>
                      </a:cubicBezTo>
                      <a:cubicBezTo>
                        <a:pt x="118370" y="295333"/>
                        <a:pt x="129377" y="279628"/>
                        <a:pt x="139733" y="260255"/>
                      </a:cubicBezTo>
                      <a:cubicBezTo>
                        <a:pt x="112164" y="261215"/>
                        <a:pt x="86858" y="259672"/>
                        <a:pt x="62100" y="253054"/>
                      </a:cubicBezTo>
                      <a:cubicBezTo>
                        <a:pt x="48281" y="249385"/>
                        <a:pt x="34565" y="245613"/>
                        <a:pt x="22564" y="237383"/>
                      </a:cubicBezTo>
                      <a:cubicBezTo>
                        <a:pt x="9465" y="228434"/>
                        <a:pt x="-273" y="216843"/>
                        <a:pt x="3327" y="200316"/>
                      </a:cubicBezTo>
                      <a:cubicBezTo>
                        <a:pt x="7099" y="183034"/>
                        <a:pt x="20026" y="173638"/>
                        <a:pt x="37240" y="170758"/>
                      </a:cubicBezTo>
                      <a:cubicBezTo>
                        <a:pt x="66729" y="165820"/>
                        <a:pt x="96493" y="168529"/>
                        <a:pt x="126154" y="168392"/>
                      </a:cubicBezTo>
                      <a:cubicBezTo>
                        <a:pt x="149163" y="168289"/>
                        <a:pt x="149197" y="168632"/>
                        <a:pt x="143436" y="146652"/>
                      </a:cubicBezTo>
                      <a:cubicBezTo>
                        <a:pt x="134109" y="111162"/>
                        <a:pt x="128931" y="75191"/>
                        <a:pt x="129446" y="38398"/>
                      </a:cubicBezTo>
                      <a:cubicBezTo>
                        <a:pt x="129686" y="21322"/>
                        <a:pt x="137333" y="9903"/>
                        <a:pt x="152934" y="4383"/>
                      </a:cubicBezTo>
                      <a:cubicBezTo>
                        <a:pt x="168125" y="-967"/>
                        <a:pt x="178824" y="6097"/>
                        <a:pt x="188150" y="18202"/>
                      </a:cubicBezTo>
                      <a:cubicBezTo>
                        <a:pt x="204712" y="39701"/>
                        <a:pt x="211879" y="64733"/>
                        <a:pt x="217708" y="90416"/>
                      </a:cubicBezTo>
                      <a:cubicBezTo>
                        <a:pt x="221960" y="109310"/>
                        <a:pt x="225629" y="128341"/>
                        <a:pt x="229710" y="148195"/>
                      </a:cubicBezTo>
                      <a:cubicBezTo>
                        <a:pt x="237391" y="145452"/>
                        <a:pt x="239243" y="138354"/>
                        <a:pt x="242637" y="133073"/>
                      </a:cubicBezTo>
                      <a:cubicBezTo>
                        <a:pt x="261223" y="104304"/>
                        <a:pt x="279636" y="75432"/>
                        <a:pt x="297707" y="46353"/>
                      </a:cubicBezTo>
                      <a:cubicBezTo>
                        <a:pt x="306794" y="31746"/>
                        <a:pt x="319001" y="24031"/>
                        <a:pt x="336283" y="27288"/>
                      </a:cubicBezTo>
                      <a:cubicBezTo>
                        <a:pt x="354183" y="30649"/>
                        <a:pt x="359155" y="44536"/>
                        <a:pt x="360629" y="60241"/>
                      </a:cubicBezTo>
                      <a:cubicBezTo>
                        <a:pt x="364367" y="100017"/>
                        <a:pt x="348525" y="133725"/>
                        <a:pt x="327436" y="165717"/>
                      </a:cubicBezTo>
                      <a:cubicBezTo>
                        <a:pt x="323767" y="171306"/>
                        <a:pt x="319824" y="176690"/>
                        <a:pt x="314235" y="184817"/>
                      </a:cubicBezTo>
                      <a:cubicBezTo>
                        <a:pt x="339575" y="183273"/>
                        <a:pt x="362069" y="181731"/>
                        <a:pt x="384598" y="184405"/>
                      </a:cubicBezTo>
                      <a:cubicBezTo>
                        <a:pt x="408121" y="187183"/>
                        <a:pt x="430615" y="192840"/>
                        <a:pt x="450983" y="205185"/>
                      </a:cubicBezTo>
                      <a:cubicBezTo>
                        <a:pt x="456298" y="208408"/>
                        <a:pt x="461441" y="212351"/>
                        <a:pt x="465522" y="216946"/>
                      </a:cubicBezTo>
                      <a:cubicBezTo>
                        <a:pt x="482153" y="235771"/>
                        <a:pt x="477592" y="256757"/>
                        <a:pt x="454652" y="266632"/>
                      </a:cubicBezTo>
                      <a:cubicBezTo>
                        <a:pt x="413641" y="284326"/>
                        <a:pt x="370710" y="286658"/>
                        <a:pt x="326956" y="281857"/>
                      </a:cubicBezTo>
                      <a:cubicBezTo>
                        <a:pt x="315709" y="280623"/>
                        <a:pt x="304462" y="278977"/>
                        <a:pt x="291226" y="277262"/>
                      </a:cubicBezTo>
                      <a:cubicBezTo>
                        <a:pt x="300724" y="292590"/>
                        <a:pt x="309537" y="306340"/>
                        <a:pt x="317869" y="320331"/>
                      </a:cubicBezTo>
                      <a:cubicBezTo>
                        <a:pt x="328122" y="337544"/>
                        <a:pt x="336729" y="355547"/>
                        <a:pt x="340707" y="375400"/>
                      </a:cubicBezTo>
                      <a:cubicBezTo>
                        <a:pt x="344616" y="394946"/>
                        <a:pt x="339095" y="409519"/>
                        <a:pt x="324384" y="418674"/>
                      </a:cubicBezTo>
                      <a:cubicBezTo>
                        <a:pt x="309297" y="428070"/>
                        <a:pt x="292049" y="426733"/>
                        <a:pt x="276653" y="414594"/>
                      </a:cubicBezTo>
                      <a:cubicBezTo>
                        <a:pt x="264343" y="404890"/>
                        <a:pt x="255804" y="391997"/>
                        <a:pt x="247575" y="378932"/>
                      </a:cubicBezTo>
                      <a:cubicBezTo>
                        <a:pt x="233413" y="356369"/>
                        <a:pt x="220554" y="332984"/>
                        <a:pt x="207798" y="306238"/>
                      </a:cubicBezTo>
                      <a:close/>
                    </a:path>
                  </a:pathLst>
                </a:custGeom>
                <a:solidFill>
                  <a:srgbClr val="FFBD64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36" name="组合 35"/>
            <p:cNvGrpSpPr/>
            <p:nvPr userDrawn="1"/>
          </p:nvGrpSpPr>
          <p:grpSpPr>
            <a:xfrm>
              <a:off x="456934" y="412999"/>
              <a:ext cx="635266" cy="496713"/>
              <a:chOff x="456934" y="834040"/>
              <a:chExt cx="635266" cy="496713"/>
            </a:xfrm>
          </p:grpSpPr>
          <p:grpSp>
            <p:nvGrpSpPr>
              <p:cNvPr id="15" name="组合 14"/>
              <p:cNvGrpSpPr/>
              <p:nvPr userDrawn="1"/>
            </p:nvGrpSpPr>
            <p:grpSpPr>
              <a:xfrm>
                <a:off x="456934" y="834040"/>
                <a:ext cx="635266" cy="496713"/>
                <a:chOff x="7262264" y="908630"/>
                <a:chExt cx="972384" cy="760305"/>
              </a:xfrm>
              <a:solidFill>
                <a:srgbClr val="6CB09C"/>
              </a:solidFill>
            </p:grpSpPr>
            <p:grpSp>
              <p:nvGrpSpPr>
                <p:cNvPr id="16" name="组合 15"/>
                <p:cNvGrpSpPr/>
                <p:nvPr/>
              </p:nvGrpSpPr>
              <p:grpSpPr>
                <a:xfrm>
                  <a:off x="7262264" y="908630"/>
                  <a:ext cx="688547" cy="715659"/>
                  <a:chOff x="750286" y="1050073"/>
                  <a:chExt cx="891032" cy="926117"/>
                </a:xfrm>
                <a:grpFill/>
              </p:grpSpPr>
              <p:sp>
                <p:nvSpPr>
                  <p:cNvPr id="21" name="任意多边形: 形状 20"/>
                  <p:cNvSpPr/>
                  <p:nvPr/>
                </p:nvSpPr>
                <p:spPr>
                  <a:xfrm>
                    <a:off x="1525301" y="1050073"/>
                    <a:ext cx="116017" cy="116017"/>
                  </a:xfrm>
                  <a:custGeom>
                    <a:avLst/>
                    <a:gdLst>
                      <a:gd name="connsiteX0" fmla="*/ 106349 w 116016"/>
                      <a:gd name="connsiteY0" fmla="*/ 58008 h 116016"/>
                      <a:gd name="connsiteX1" fmla="*/ 58008 w 116016"/>
                      <a:gd name="connsiteY1" fmla="*/ 106349 h 116016"/>
                      <a:gd name="connsiteX2" fmla="*/ 9668 w 116016"/>
                      <a:gd name="connsiteY2" fmla="*/ 58008 h 116016"/>
                      <a:gd name="connsiteX3" fmla="*/ 58008 w 116016"/>
                      <a:gd name="connsiteY3" fmla="*/ 9668 h 116016"/>
                      <a:gd name="connsiteX4" fmla="*/ 106349 w 116016"/>
                      <a:gd name="connsiteY4" fmla="*/ 58008 h 1160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6016" h="116016">
                        <a:moveTo>
                          <a:pt x="106349" y="58008"/>
                        </a:moveTo>
                        <a:cubicBezTo>
                          <a:pt x="106349" y="84692"/>
                          <a:pt x="84692" y="106349"/>
                          <a:pt x="58008" y="106349"/>
                        </a:cubicBezTo>
                        <a:cubicBezTo>
                          <a:pt x="31324" y="106349"/>
                          <a:pt x="9668" y="84692"/>
                          <a:pt x="9668" y="58008"/>
                        </a:cubicBezTo>
                        <a:cubicBezTo>
                          <a:pt x="9668" y="31325"/>
                          <a:pt x="31324" y="9668"/>
                          <a:pt x="58008" y="9668"/>
                        </a:cubicBezTo>
                        <a:cubicBezTo>
                          <a:pt x="84821" y="9797"/>
                          <a:pt x="106349" y="31325"/>
                          <a:pt x="106349" y="58008"/>
                        </a:cubicBezTo>
                        <a:close/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2" name="任意多边形: 形状 21"/>
                  <p:cNvSpPr/>
                  <p:nvPr/>
                </p:nvSpPr>
                <p:spPr>
                  <a:xfrm>
                    <a:off x="750286" y="1399394"/>
                    <a:ext cx="103126" cy="103126"/>
                  </a:xfrm>
                  <a:custGeom>
                    <a:avLst/>
                    <a:gdLst>
                      <a:gd name="connsiteX0" fmla="*/ 101450 w 103126"/>
                      <a:gd name="connsiteY0" fmla="*/ 55559 h 103126"/>
                      <a:gd name="connsiteX1" fmla="*/ 55559 w 103126"/>
                      <a:gd name="connsiteY1" fmla="*/ 101450 h 103126"/>
                      <a:gd name="connsiteX2" fmla="*/ 9668 w 103126"/>
                      <a:gd name="connsiteY2" fmla="*/ 55559 h 103126"/>
                      <a:gd name="connsiteX3" fmla="*/ 55559 w 103126"/>
                      <a:gd name="connsiteY3" fmla="*/ 9668 h 103126"/>
                      <a:gd name="connsiteX4" fmla="*/ 101450 w 103126"/>
                      <a:gd name="connsiteY4" fmla="*/ 55559 h 1031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3126" h="103126">
                        <a:moveTo>
                          <a:pt x="101450" y="55559"/>
                        </a:moveTo>
                        <a:cubicBezTo>
                          <a:pt x="101450" y="80954"/>
                          <a:pt x="80825" y="101450"/>
                          <a:pt x="55559" y="101450"/>
                        </a:cubicBezTo>
                        <a:cubicBezTo>
                          <a:pt x="30164" y="101450"/>
                          <a:pt x="9668" y="80825"/>
                          <a:pt x="9668" y="55559"/>
                        </a:cubicBezTo>
                        <a:cubicBezTo>
                          <a:pt x="9668" y="30164"/>
                          <a:pt x="30293" y="9668"/>
                          <a:pt x="55559" y="9668"/>
                        </a:cubicBezTo>
                        <a:cubicBezTo>
                          <a:pt x="80954" y="9668"/>
                          <a:pt x="101450" y="30164"/>
                          <a:pt x="101450" y="55559"/>
                        </a:cubicBezTo>
                        <a:close/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3" name="任意多边形: 形状 22"/>
                  <p:cNvSpPr/>
                  <p:nvPr/>
                </p:nvSpPr>
                <p:spPr>
                  <a:xfrm>
                    <a:off x="1182590" y="1350548"/>
                    <a:ext cx="77346" cy="77346"/>
                  </a:xfrm>
                  <a:custGeom>
                    <a:avLst/>
                    <a:gdLst>
                      <a:gd name="connsiteX0" fmla="*/ 75153 w 77344"/>
                      <a:gd name="connsiteY0" fmla="*/ 42411 h 77344"/>
                      <a:gd name="connsiteX1" fmla="*/ 42411 w 77344"/>
                      <a:gd name="connsiteY1" fmla="*/ 75153 h 77344"/>
                      <a:gd name="connsiteX2" fmla="*/ 9668 w 77344"/>
                      <a:gd name="connsiteY2" fmla="*/ 42411 h 77344"/>
                      <a:gd name="connsiteX3" fmla="*/ 42411 w 77344"/>
                      <a:gd name="connsiteY3" fmla="*/ 9668 h 77344"/>
                      <a:gd name="connsiteX4" fmla="*/ 75153 w 77344"/>
                      <a:gd name="connsiteY4" fmla="*/ 42411 h 773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344" h="77344">
                        <a:moveTo>
                          <a:pt x="75153" y="42411"/>
                        </a:moveTo>
                        <a:cubicBezTo>
                          <a:pt x="75153" y="60494"/>
                          <a:pt x="60494" y="75153"/>
                          <a:pt x="42411" y="75153"/>
                        </a:cubicBezTo>
                        <a:cubicBezTo>
                          <a:pt x="24327" y="75153"/>
                          <a:pt x="9668" y="60494"/>
                          <a:pt x="9668" y="42411"/>
                        </a:cubicBezTo>
                        <a:cubicBezTo>
                          <a:pt x="9668" y="24327"/>
                          <a:pt x="24327" y="9668"/>
                          <a:pt x="42411" y="9668"/>
                        </a:cubicBezTo>
                        <a:cubicBezTo>
                          <a:pt x="60494" y="9668"/>
                          <a:pt x="75153" y="24327"/>
                          <a:pt x="75153" y="42411"/>
                        </a:cubicBezTo>
                        <a:close/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4" name="任意多边形: 形状 23"/>
                  <p:cNvSpPr/>
                  <p:nvPr/>
                </p:nvSpPr>
                <p:spPr>
                  <a:xfrm>
                    <a:off x="968703" y="1873064"/>
                    <a:ext cx="103126" cy="103126"/>
                  </a:xfrm>
                  <a:custGeom>
                    <a:avLst/>
                    <a:gdLst>
                      <a:gd name="connsiteX0" fmla="*/ 94231 w 103126"/>
                      <a:gd name="connsiteY0" fmla="*/ 51950 h 103126"/>
                      <a:gd name="connsiteX1" fmla="*/ 51950 w 103126"/>
                      <a:gd name="connsiteY1" fmla="*/ 94232 h 103126"/>
                      <a:gd name="connsiteX2" fmla="*/ 9668 w 103126"/>
                      <a:gd name="connsiteY2" fmla="*/ 51950 h 103126"/>
                      <a:gd name="connsiteX3" fmla="*/ 51950 w 103126"/>
                      <a:gd name="connsiteY3" fmla="*/ 9668 h 103126"/>
                      <a:gd name="connsiteX4" fmla="*/ 94231 w 103126"/>
                      <a:gd name="connsiteY4" fmla="*/ 51950 h 1031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3126" h="103126">
                        <a:moveTo>
                          <a:pt x="94231" y="51950"/>
                        </a:moveTo>
                        <a:cubicBezTo>
                          <a:pt x="94231" y="75302"/>
                          <a:pt x="75301" y="94232"/>
                          <a:pt x="51950" y="94232"/>
                        </a:cubicBezTo>
                        <a:cubicBezTo>
                          <a:pt x="28598" y="94232"/>
                          <a:pt x="9668" y="75302"/>
                          <a:pt x="9668" y="51950"/>
                        </a:cubicBezTo>
                        <a:cubicBezTo>
                          <a:pt x="9668" y="28599"/>
                          <a:pt x="28598" y="9668"/>
                          <a:pt x="51950" y="9668"/>
                        </a:cubicBezTo>
                        <a:cubicBezTo>
                          <a:pt x="75301" y="9668"/>
                          <a:pt x="94231" y="28599"/>
                          <a:pt x="94231" y="51950"/>
                        </a:cubicBezTo>
                        <a:close/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</p:grpSp>
            <p:grpSp>
              <p:nvGrpSpPr>
                <p:cNvPr id="17" name="组合 16"/>
                <p:cNvGrpSpPr/>
                <p:nvPr/>
              </p:nvGrpSpPr>
              <p:grpSpPr>
                <a:xfrm>
                  <a:off x="7912373" y="1117906"/>
                  <a:ext cx="322275" cy="551029"/>
                  <a:chOff x="6953747" y="3805870"/>
                  <a:chExt cx="384716" cy="657791"/>
                </a:xfrm>
                <a:grpFill/>
              </p:grpSpPr>
              <p:sp>
                <p:nvSpPr>
                  <p:cNvPr id="18" name="任意多边形: 形状 17"/>
                  <p:cNvSpPr/>
                  <p:nvPr/>
                </p:nvSpPr>
                <p:spPr>
                  <a:xfrm flipH="1" flipV="1">
                    <a:off x="6953747" y="4368041"/>
                    <a:ext cx="95620" cy="95620"/>
                  </a:xfrm>
                  <a:custGeom>
                    <a:avLst/>
                    <a:gdLst>
                      <a:gd name="connsiteX0" fmla="*/ 106349 w 116016"/>
                      <a:gd name="connsiteY0" fmla="*/ 58008 h 116016"/>
                      <a:gd name="connsiteX1" fmla="*/ 58008 w 116016"/>
                      <a:gd name="connsiteY1" fmla="*/ 106349 h 116016"/>
                      <a:gd name="connsiteX2" fmla="*/ 9668 w 116016"/>
                      <a:gd name="connsiteY2" fmla="*/ 58008 h 116016"/>
                      <a:gd name="connsiteX3" fmla="*/ 58008 w 116016"/>
                      <a:gd name="connsiteY3" fmla="*/ 9668 h 116016"/>
                      <a:gd name="connsiteX4" fmla="*/ 106349 w 116016"/>
                      <a:gd name="connsiteY4" fmla="*/ 58008 h 1160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6016" h="116016">
                        <a:moveTo>
                          <a:pt x="106349" y="58008"/>
                        </a:moveTo>
                        <a:cubicBezTo>
                          <a:pt x="106349" y="84692"/>
                          <a:pt x="84692" y="106349"/>
                          <a:pt x="58008" y="106349"/>
                        </a:cubicBezTo>
                        <a:cubicBezTo>
                          <a:pt x="31324" y="106349"/>
                          <a:pt x="9668" y="84692"/>
                          <a:pt x="9668" y="58008"/>
                        </a:cubicBezTo>
                        <a:cubicBezTo>
                          <a:pt x="9668" y="31325"/>
                          <a:pt x="31324" y="9668"/>
                          <a:pt x="58008" y="9668"/>
                        </a:cubicBezTo>
                        <a:cubicBezTo>
                          <a:pt x="84821" y="9797"/>
                          <a:pt x="106349" y="31325"/>
                          <a:pt x="106349" y="58008"/>
                        </a:cubicBezTo>
                        <a:close/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9" name="任意多边形: 形状 18"/>
                  <p:cNvSpPr/>
                  <p:nvPr/>
                </p:nvSpPr>
                <p:spPr>
                  <a:xfrm flipH="1" flipV="1">
                    <a:off x="7228501" y="4180716"/>
                    <a:ext cx="63747" cy="63747"/>
                  </a:xfrm>
                  <a:custGeom>
                    <a:avLst/>
                    <a:gdLst>
                      <a:gd name="connsiteX0" fmla="*/ 75153 w 77344"/>
                      <a:gd name="connsiteY0" fmla="*/ 42411 h 77344"/>
                      <a:gd name="connsiteX1" fmla="*/ 42411 w 77344"/>
                      <a:gd name="connsiteY1" fmla="*/ 75153 h 77344"/>
                      <a:gd name="connsiteX2" fmla="*/ 9668 w 77344"/>
                      <a:gd name="connsiteY2" fmla="*/ 42411 h 77344"/>
                      <a:gd name="connsiteX3" fmla="*/ 42411 w 77344"/>
                      <a:gd name="connsiteY3" fmla="*/ 9668 h 77344"/>
                      <a:gd name="connsiteX4" fmla="*/ 75153 w 77344"/>
                      <a:gd name="connsiteY4" fmla="*/ 42411 h 773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344" h="77344">
                        <a:moveTo>
                          <a:pt x="75153" y="42411"/>
                        </a:moveTo>
                        <a:cubicBezTo>
                          <a:pt x="75153" y="60494"/>
                          <a:pt x="60494" y="75153"/>
                          <a:pt x="42411" y="75153"/>
                        </a:cubicBezTo>
                        <a:cubicBezTo>
                          <a:pt x="24327" y="75153"/>
                          <a:pt x="9668" y="60494"/>
                          <a:pt x="9668" y="42411"/>
                        </a:cubicBezTo>
                        <a:cubicBezTo>
                          <a:pt x="9668" y="24327"/>
                          <a:pt x="24327" y="9668"/>
                          <a:pt x="42411" y="9668"/>
                        </a:cubicBezTo>
                        <a:cubicBezTo>
                          <a:pt x="60494" y="9668"/>
                          <a:pt x="75153" y="24327"/>
                          <a:pt x="75153" y="42411"/>
                        </a:cubicBezTo>
                        <a:close/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0" name="任意多边形: 形状 19"/>
                  <p:cNvSpPr/>
                  <p:nvPr/>
                </p:nvSpPr>
                <p:spPr>
                  <a:xfrm>
                    <a:off x="7248228" y="3805870"/>
                    <a:ext cx="90235" cy="90235"/>
                  </a:xfrm>
                  <a:custGeom>
                    <a:avLst/>
                    <a:gdLst>
                      <a:gd name="connsiteX0" fmla="*/ 88302 w 90235"/>
                      <a:gd name="connsiteY0" fmla="*/ 48985 h 90235"/>
                      <a:gd name="connsiteX1" fmla="*/ 48985 w 90235"/>
                      <a:gd name="connsiteY1" fmla="*/ 88302 h 90235"/>
                      <a:gd name="connsiteX2" fmla="*/ 9668 w 90235"/>
                      <a:gd name="connsiteY2" fmla="*/ 48985 h 90235"/>
                      <a:gd name="connsiteX3" fmla="*/ 48985 w 90235"/>
                      <a:gd name="connsiteY3" fmla="*/ 9668 h 90235"/>
                      <a:gd name="connsiteX4" fmla="*/ 88302 w 90235"/>
                      <a:gd name="connsiteY4" fmla="*/ 48985 h 902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0235" h="90235">
                        <a:moveTo>
                          <a:pt x="88302" y="48985"/>
                        </a:moveTo>
                        <a:cubicBezTo>
                          <a:pt x="88302" y="70699"/>
                          <a:pt x="70699" y="88302"/>
                          <a:pt x="48985" y="88302"/>
                        </a:cubicBezTo>
                        <a:cubicBezTo>
                          <a:pt x="27271" y="88302"/>
                          <a:pt x="9668" y="70699"/>
                          <a:pt x="9668" y="48985"/>
                        </a:cubicBezTo>
                        <a:cubicBezTo>
                          <a:pt x="9668" y="27271"/>
                          <a:pt x="27271" y="9668"/>
                          <a:pt x="48985" y="9668"/>
                        </a:cubicBezTo>
                        <a:cubicBezTo>
                          <a:pt x="70699" y="9668"/>
                          <a:pt x="88302" y="27271"/>
                          <a:pt x="88302" y="48985"/>
                        </a:cubicBezTo>
                        <a:close/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</p:grpSp>
          </p:grpSp>
          <p:sp>
            <p:nvSpPr>
              <p:cNvPr id="35" name="任意多边形: 形状 34"/>
              <p:cNvSpPr/>
              <p:nvPr userDrawn="1"/>
            </p:nvSpPr>
            <p:spPr>
              <a:xfrm>
                <a:off x="794498" y="1088326"/>
                <a:ext cx="81133" cy="81133"/>
              </a:xfrm>
              <a:custGeom>
                <a:avLst/>
                <a:gdLst>
                  <a:gd name="connsiteX0" fmla="*/ 88302 w 90235"/>
                  <a:gd name="connsiteY0" fmla="*/ 48985 h 90235"/>
                  <a:gd name="connsiteX1" fmla="*/ 48985 w 90235"/>
                  <a:gd name="connsiteY1" fmla="*/ 88302 h 90235"/>
                  <a:gd name="connsiteX2" fmla="*/ 9668 w 90235"/>
                  <a:gd name="connsiteY2" fmla="*/ 48985 h 90235"/>
                  <a:gd name="connsiteX3" fmla="*/ 48985 w 90235"/>
                  <a:gd name="connsiteY3" fmla="*/ 9668 h 90235"/>
                  <a:gd name="connsiteX4" fmla="*/ 88302 w 90235"/>
                  <a:gd name="connsiteY4" fmla="*/ 48985 h 90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235" h="90235">
                    <a:moveTo>
                      <a:pt x="88302" y="48985"/>
                    </a:moveTo>
                    <a:cubicBezTo>
                      <a:pt x="88302" y="70699"/>
                      <a:pt x="70699" y="88302"/>
                      <a:pt x="48985" y="88302"/>
                    </a:cubicBezTo>
                    <a:cubicBezTo>
                      <a:pt x="27271" y="88302"/>
                      <a:pt x="9668" y="70699"/>
                      <a:pt x="9668" y="48985"/>
                    </a:cubicBezTo>
                    <a:cubicBezTo>
                      <a:pt x="9668" y="27271"/>
                      <a:pt x="27271" y="9668"/>
                      <a:pt x="48985" y="9668"/>
                    </a:cubicBezTo>
                    <a:cubicBezTo>
                      <a:pt x="70699" y="9668"/>
                      <a:pt x="88302" y="27271"/>
                      <a:pt x="88302" y="48985"/>
                    </a:cubicBezTo>
                    <a:close/>
                  </a:path>
                </a:pathLst>
              </a:custGeom>
              <a:solidFill>
                <a:srgbClr val="6CB09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37" name="组合 36"/>
            <p:cNvGrpSpPr/>
            <p:nvPr userDrawn="1"/>
          </p:nvGrpSpPr>
          <p:grpSpPr>
            <a:xfrm flipH="1" flipV="1">
              <a:off x="11091082" y="5949043"/>
              <a:ext cx="635266" cy="496713"/>
              <a:chOff x="456934" y="834040"/>
              <a:chExt cx="635266" cy="496713"/>
            </a:xfrm>
          </p:grpSpPr>
          <p:grpSp>
            <p:nvGrpSpPr>
              <p:cNvPr id="38" name="组合 37"/>
              <p:cNvGrpSpPr/>
              <p:nvPr userDrawn="1"/>
            </p:nvGrpSpPr>
            <p:grpSpPr>
              <a:xfrm>
                <a:off x="456934" y="834040"/>
                <a:ext cx="635266" cy="496713"/>
                <a:chOff x="7262264" y="908630"/>
                <a:chExt cx="972384" cy="760305"/>
              </a:xfrm>
              <a:solidFill>
                <a:srgbClr val="6CB09C"/>
              </a:solidFill>
            </p:grpSpPr>
            <p:grpSp>
              <p:nvGrpSpPr>
                <p:cNvPr id="40" name="组合 39"/>
                <p:cNvGrpSpPr/>
                <p:nvPr/>
              </p:nvGrpSpPr>
              <p:grpSpPr>
                <a:xfrm>
                  <a:off x="7262264" y="908630"/>
                  <a:ext cx="688547" cy="715659"/>
                  <a:chOff x="750286" y="1050073"/>
                  <a:chExt cx="891032" cy="926117"/>
                </a:xfrm>
                <a:grpFill/>
              </p:grpSpPr>
              <p:sp>
                <p:nvSpPr>
                  <p:cNvPr id="45" name="任意多边形: 形状 44"/>
                  <p:cNvSpPr/>
                  <p:nvPr/>
                </p:nvSpPr>
                <p:spPr>
                  <a:xfrm>
                    <a:off x="1525301" y="1050073"/>
                    <a:ext cx="116017" cy="116017"/>
                  </a:xfrm>
                  <a:custGeom>
                    <a:avLst/>
                    <a:gdLst>
                      <a:gd name="connsiteX0" fmla="*/ 106349 w 116016"/>
                      <a:gd name="connsiteY0" fmla="*/ 58008 h 116016"/>
                      <a:gd name="connsiteX1" fmla="*/ 58008 w 116016"/>
                      <a:gd name="connsiteY1" fmla="*/ 106349 h 116016"/>
                      <a:gd name="connsiteX2" fmla="*/ 9668 w 116016"/>
                      <a:gd name="connsiteY2" fmla="*/ 58008 h 116016"/>
                      <a:gd name="connsiteX3" fmla="*/ 58008 w 116016"/>
                      <a:gd name="connsiteY3" fmla="*/ 9668 h 116016"/>
                      <a:gd name="connsiteX4" fmla="*/ 106349 w 116016"/>
                      <a:gd name="connsiteY4" fmla="*/ 58008 h 1160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6016" h="116016">
                        <a:moveTo>
                          <a:pt x="106349" y="58008"/>
                        </a:moveTo>
                        <a:cubicBezTo>
                          <a:pt x="106349" y="84692"/>
                          <a:pt x="84692" y="106349"/>
                          <a:pt x="58008" y="106349"/>
                        </a:cubicBezTo>
                        <a:cubicBezTo>
                          <a:pt x="31324" y="106349"/>
                          <a:pt x="9668" y="84692"/>
                          <a:pt x="9668" y="58008"/>
                        </a:cubicBezTo>
                        <a:cubicBezTo>
                          <a:pt x="9668" y="31325"/>
                          <a:pt x="31324" y="9668"/>
                          <a:pt x="58008" y="9668"/>
                        </a:cubicBezTo>
                        <a:cubicBezTo>
                          <a:pt x="84821" y="9797"/>
                          <a:pt x="106349" y="31325"/>
                          <a:pt x="106349" y="58008"/>
                        </a:cubicBezTo>
                        <a:close/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46" name="任意多边形: 形状 45"/>
                  <p:cNvSpPr/>
                  <p:nvPr/>
                </p:nvSpPr>
                <p:spPr>
                  <a:xfrm>
                    <a:off x="750286" y="1399394"/>
                    <a:ext cx="103126" cy="103126"/>
                  </a:xfrm>
                  <a:custGeom>
                    <a:avLst/>
                    <a:gdLst>
                      <a:gd name="connsiteX0" fmla="*/ 101450 w 103126"/>
                      <a:gd name="connsiteY0" fmla="*/ 55559 h 103126"/>
                      <a:gd name="connsiteX1" fmla="*/ 55559 w 103126"/>
                      <a:gd name="connsiteY1" fmla="*/ 101450 h 103126"/>
                      <a:gd name="connsiteX2" fmla="*/ 9668 w 103126"/>
                      <a:gd name="connsiteY2" fmla="*/ 55559 h 103126"/>
                      <a:gd name="connsiteX3" fmla="*/ 55559 w 103126"/>
                      <a:gd name="connsiteY3" fmla="*/ 9668 h 103126"/>
                      <a:gd name="connsiteX4" fmla="*/ 101450 w 103126"/>
                      <a:gd name="connsiteY4" fmla="*/ 55559 h 1031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3126" h="103126">
                        <a:moveTo>
                          <a:pt x="101450" y="55559"/>
                        </a:moveTo>
                        <a:cubicBezTo>
                          <a:pt x="101450" y="80954"/>
                          <a:pt x="80825" y="101450"/>
                          <a:pt x="55559" y="101450"/>
                        </a:cubicBezTo>
                        <a:cubicBezTo>
                          <a:pt x="30164" y="101450"/>
                          <a:pt x="9668" y="80825"/>
                          <a:pt x="9668" y="55559"/>
                        </a:cubicBezTo>
                        <a:cubicBezTo>
                          <a:pt x="9668" y="30164"/>
                          <a:pt x="30293" y="9668"/>
                          <a:pt x="55559" y="9668"/>
                        </a:cubicBezTo>
                        <a:cubicBezTo>
                          <a:pt x="80954" y="9668"/>
                          <a:pt x="101450" y="30164"/>
                          <a:pt x="101450" y="55559"/>
                        </a:cubicBezTo>
                        <a:close/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47" name="任意多边形: 形状 46"/>
                  <p:cNvSpPr/>
                  <p:nvPr/>
                </p:nvSpPr>
                <p:spPr>
                  <a:xfrm>
                    <a:off x="1182590" y="1350548"/>
                    <a:ext cx="77346" cy="77346"/>
                  </a:xfrm>
                  <a:custGeom>
                    <a:avLst/>
                    <a:gdLst>
                      <a:gd name="connsiteX0" fmla="*/ 75153 w 77344"/>
                      <a:gd name="connsiteY0" fmla="*/ 42411 h 77344"/>
                      <a:gd name="connsiteX1" fmla="*/ 42411 w 77344"/>
                      <a:gd name="connsiteY1" fmla="*/ 75153 h 77344"/>
                      <a:gd name="connsiteX2" fmla="*/ 9668 w 77344"/>
                      <a:gd name="connsiteY2" fmla="*/ 42411 h 77344"/>
                      <a:gd name="connsiteX3" fmla="*/ 42411 w 77344"/>
                      <a:gd name="connsiteY3" fmla="*/ 9668 h 77344"/>
                      <a:gd name="connsiteX4" fmla="*/ 75153 w 77344"/>
                      <a:gd name="connsiteY4" fmla="*/ 42411 h 773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344" h="77344">
                        <a:moveTo>
                          <a:pt x="75153" y="42411"/>
                        </a:moveTo>
                        <a:cubicBezTo>
                          <a:pt x="75153" y="60494"/>
                          <a:pt x="60494" y="75153"/>
                          <a:pt x="42411" y="75153"/>
                        </a:cubicBezTo>
                        <a:cubicBezTo>
                          <a:pt x="24327" y="75153"/>
                          <a:pt x="9668" y="60494"/>
                          <a:pt x="9668" y="42411"/>
                        </a:cubicBezTo>
                        <a:cubicBezTo>
                          <a:pt x="9668" y="24327"/>
                          <a:pt x="24327" y="9668"/>
                          <a:pt x="42411" y="9668"/>
                        </a:cubicBezTo>
                        <a:cubicBezTo>
                          <a:pt x="60494" y="9668"/>
                          <a:pt x="75153" y="24327"/>
                          <a:pt x="75153" y="42411"/>
                        </a:cubicBezTo>
                        <a:close/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48" name="任意多边形: 形状 47"/>
                  <p:cNvSpPr/>
                  <p:nvPr/>
                </p:nvSpPr>
                <p:spPr>
                  <a:xfrm>
                    <a:off x="968703" y="1873064"/>
                    <a:ext cx="103126" cy="103126"/>
                  </a:xfrm>
                  <a:custGeom>
                    <a:avLst/>
                    <a:gdLst>
                      <a:gd name="connsiteX0" fmla="*/ 94231 w 103126"/>
                      <a:gd name="connsiteY0" fmla="*/ 51950 h 103126"/>
                      <a:gd name="connsiteX1" fmla="*/ 51950 w 103126"/>
                      <a:gd name="connsiteY1" fmla="*/ 94232 h 103126"/>
                      <a:gd name="connsiteX2" fmla="*/ 9668 w 103126"/>
                      <a:gd name="connsiteY2" fmla="*/ 51950 h 103126"/>
                      <a:gd name="connsiteX3" fmla="*/ 51950 w 103126"/>
                      <a:gd name="connsiteY3" fmla="*/ 9668 h 103126"/>
                      <a:gd name="connsiteX4" fmla="*/ 94231 w 103126"/>
                      <a:gd name="connsiteY4" fmla="*/ 51950 h 1031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3126" h="103126">
                        <a:moveTo>
                          <a:pt x="94231" y="51950"/>
                        </a:moveTo>
                        <a:cubicBezTo>
                          <a:pt x="94231" y="75302"/>
                          <a:pt x="75301" y="94232"/>
                          <a:pt x="51950" y="94232"/>
                        </a:cubicBezTo>
                        <a:cubicBezTo>
                          <a:pt x="28598" y="94232"/>
                          <a:pt x="9668" y="75302"/>
                          <a:pt x="9668" y="51950"/>
                        </a:cubicBezTo>
                        <a:cubicBezTo>
                          <a:pt x="9668" y="28599"/>
                          <a:pt x="28598" y="9668"/>
                          <a:pt x="51950" y="9668"/>
                        </a:cubicBezTo>
                        <a:cubicBezTo>
                          <a:pt x="75301" y="9668"/>
                          <a:pt x="94231" y="28599"/>
                          <a:pt x="94231" y="51950"/>
                        </a:cubicBezTo>
                        <a:close/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</p:grpSp>
            <p:grpSp>
              <p:nvGrpSpPr>
                <p:cNvPr id="41" name="组合 40"/>
                <p:cNvGrpSpPr/>
                <p:nvPr/>
              </p:nvGrpSpPr>
              <p:grpSpPr>
                <a:xfrm>
                  <a:off x="7912373" y="1117906"/>
                  <a:ext cx="322275" cy="551029"/>
                  <a:chOff x="6953747" y="3805870"/>
                  <a:chExt cx="384716" cy="657791"/>
                </a:xfrm>
                <a:grpFill/>
              </p:grpSpPr>
              <p:sp>
                <p:nvSpPr>
                  <p:cNvPr id="42" name="任意多边形: 形状 41"/>
                  <p:cNvSpPr/>
                  <p:nvPr/>
                </p:nvSpPr>
                <p:spPr>
                  <a:xfrm flipH="1" flipV="1">
                    <a:off x="6953747" y="4368041"/>
                    <a:ext cx="95620" cy="95620"/>
                  </a:xfrm>
                  <a:custGeom>
                    <a:avLst/>
                    <a:gdLst>
                      <a:gd name="connsiteX0" fmla="*/ 106349 w 116016"/>
                      <a:gd name="connsiteY0" fmla="*/ 58008 h 116016"/>
                      <a:gd name="connsiteX1" fmla="*/ 58008 w 116016"/>
                      <a:gd name="connsiteY1" fmla="*/ 106349 h 116016"/>
                      <a:gd name="connsiteX2" fmla="*/ 9668 w 116016"/>
                      <a:gd name="connsiteY2" fmla="*/ 58008 h 116016"/>
                      <a:gd name="connsiteX3" fmla="*/ 58008 w 116016"/>
                      <a:gd name="connsiteY3" fmla="*/ 9668 h 116016"/>
                      <a:gd name="connsiteX4" fmla="*/ 106349 w 116016"/>
                      <a:gd name="connsiteY4" fmla="*/ 58008 h 1160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6016" h="116016">
                        <a:moveTo>
                          <a:pt x="106349" y="58008"/>
                        </a:moveTo>
                        <a:cubicBezTo>
                          <a:pt x="106349" y="84692"/>
                          <a:pt x="84692" y="106349"/>
                          <a:pt x="58008" y="106349"/>
                        </a:cubicBezTo>
                        <a:cubicBezTo>
                          <a:pt x="31324" y="106349"/>
                          <a:pt x="9668" y="84692"/>
                          <a:pt x="9668" y="58008"/>
                        </a:cubicBezTo>
                        <a:cubicBezTo>
                          <a:pt x="9668" y="31325"/>
                          <a:pt x="31324" y="9668"/>
                          <a:pt x="58008" y="9668"/>
                        </a:cubicBezTo>
                        <a:cubicBezTo>
                          <a:pt x="84821" y="9797"/>
                          <a:pt x="106349" y="31325"/>
                          <a:pt x="106349" y="58008"/>
                        </a:cubicBezTo>
                        <a:close/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43" name="任意多边形: 形状 42"/>
                  <p:cNvSpPr/>
                  <p:nvPr/>
                </p:nvSpPr>
                <p:spPr>
                  <a:xfrm flipH="1" flipV="1">
                    <a:off x="7228501" y="4180716"/>
                    <a:ext cx="63747" cy="63747"/>
                  </a:xfrm>
                  <a:custGeom>
                    <a:avLst/>
                    <a:gdLst>
                      <a:gd name="connsiteX0" fmla="*/ 75153 w 77344"/>
                      <a:gd name="connsiteY0" fmla="*/ 42411 h 77344"/>
                      <a:gd name="connsiteX1" fmla="*/ 42411 w 77344"/>
                      <a:gd name="connsiteY1" fmla="*/ 75153 h 77344"/>
                      <a:gd name="connsiteX2" fmla="*/ 9668 w 77344"/>
                      <a:gd name="connsiteY2" fmla="*/ 42411 h 77344"/>
                      <a:gd name="connsiteX3" fmla="*/ 42411 w 77344"/>
                      <a:gd name="connsiteY3" fmla="*/ 9668 h 77344"/>
                      <a:gd name="connsiteX4" fmla="*/ 75153 w 77344"/>
                      <a:gd name="connsiteY4" fmla="*/ 42411 h 773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344" h="77344">
                        <a:moveTo>
                          <a:pt x="75153" y="42411"/>
                        </a:moveTo>
                        <a:cubicBezTo>
                          <a:pt x="75153" y="60494"/>
                          <a:pt x="60494" y="75153"/>
                          <a:pt x="42411" y="75153"/>
                        </a:cubicBezTo>
                        <a:cubicBezTo>
                          <a:pt x="24327" y="75153"/>
                          <a:pt x="9668" y="60494"/>
                          <a:pt x="9668" y="42411"/>
                        </a:cubicBezTo>
                        <a:cubicBezTo>
                          <a:pt x="9668" y="24327"/>
                          <a:pt x="24327" y="9668"/>
                          <a:pt x="42411" y="9668"/>
                        </a:cubicBezTo>
                        <a:cubicBezTo>
                          <a:pt x="60494" y="9668"/>
                          <a:pt x="75153" y="24327"/>
                          <a:pt x="75153" y="42411"/>
                        </a:cubicBezTo>
                        <a:close/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44" name="任意多边形: 形状 43"/>
                  <p:cNvSpPr/>
                  <p:nvPr/>
                </p:nvSpPr>
                <p:spPr>
                  <a:xfrm>
                    <a:off x="7248228" y="3805870"/>
                    <a:ext cx="90235" cy="90235"/>
                  </a:xfrm>
                  <a:custGeom>
                    <a:avLst/>
                    <a:gdLst>
                      <a:gd name="connsiteX0" fmla="*/ 88302 w 90235"/>
                      <a:gd name="connsiteY0" fmla="*/ 48985 h 90235"/>
                      <a:gd name="connsiteX1" fmla="*/ 48985 w 90235"/>
                      <a:gd name="connsiteY1" fmla="*/ 88302 h 90235"/>
                      <a:gd name="connsiteX2" fmla="*/ 9668 w 90235"/>
                      <a:gd name="connsiteY2" fmla="*/ 48985 h 90235"/>
                      <a:gd name="connsiteX3" fmla="*/ 48985 w 90235"/>
                      <a:gd name="connsiteY3" fmla="*/ 9668 h 90235"/>
                      <a:gd name="connsiteX4" fmla="*/ 88302 w 90235"/>
                      <a:gd name="connsiteY4" fmla="*/ 48985 h 902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0235" h="90235">
                        <a:moveTo>
                          <a:pt x="88302" y="48985"/>
                        </a:moveTo>
                        <a:cubicBezTo>
                          <a:pt x="88302" y="70699"/>
                          <a:pt x="70699" y="88302"/>
                          <a:pt x="48985" y="88302"/>
                        </a:cubicBezTo>
                        <a:cubicBezTo>
                          <a:pt x="27271" y="88302"/>
                          <a:pt x="9668" y="70699"/>
                          <a:pt x="9668" y="48985"/>
                        </a:cubicBezTo>
                        <a:cubicBezTo>
                          <a:pt x="9668" y="27271"/>
                          <a:pt x="27271" y="9668"/>
                          <a:pt x="48985" y="9668"/>
                        </a:cubicBezTo>
                        <a:cubicBezTo>
                          <a:pt x="70699" y="9668"/>
                          <a:pt x="88302" y="27271"/>
                          <a:pt x="88302" y="48985"/>
                        </a:cubicBezTo>
                        <a:close/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</p:grpSp>
          </p:grpSp>
          <p:sp>
            <p:nvSpPr>
              <p:cNvPr id="39" name="任意多边形: 形状 38"/>
              <p:cNvSpPr/>
              <p:nvPr userDrawn="1"/>
            </p:nvSpPr>
            <p:spPr>
              <a:xfrm>
                <a:off x="794498" y="1088326"/>
                <a:ext cx="81133" cy="81133"/>
              </a:xfrm>
              <a:custGeom>
                <a:avLst/>
                <a:gdLst>
                  <a:gd name="connsiteX0" fmla="*/ 88302 w 90235"/>
                  <a:gd name="connsiteY0" fmla="*/ 48985 h 90235"/>
                  <a:gd name="connsiteX1" fmla="*/ 48985 w 90235"/>
                  <a:gd name="connsiteY1" fmla="*/ 88302 h 90235"/>
                  <a:gd name="connsiteX2" fmla="*/ 9668 w 90235"/>
                  <a:gd name="connsiteY2" fmla="*/ 48985 h 90235"/>
                  <a:gd name="connsiteX3" fmla="*/ 48985 w 90235"/>
                  <a:gd name="connsiteY3" fmla="*/ 9668 h 90235"/>
                  <a:gd name="connsiteX4" fmla="*/ 88302 w 90235"/>
                  <a:gd name="connsiteY4" fmla="*/ 48985 h 90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235" h="90235">
                    <a:moveTo>
                      <a:pt x="88302" y="48985"/>
                    </a:moveTo>
                    <a:cubicBezTo>
                      <a:pt x="88302" y="70699"/>
                      <a:pt x="70699" y="88302"/>
                      <a:pt x="48985" y="88302"/>
                    </a:cubicBezTo>
                    <a:cubicBezTo>
                      <a:pt x="27271" y="88302"/>
                      <a:pt x="9668" y="70699"/>
                      <a:pt x="9668" y="48985"/>
                    </a:cubicBezTo>
                    <a:cubicBezTo>
                      <a:pt x="9668" y="27271"/>
                      <a:pt x="27271" y="9668"/>
                      <a:pt x="48985" y="9668"/>
                    </a:cubicBezTo>
                    <a:cubicBezTo>
                      <a:pt x="70699" y="9668"/>
                      <a:pt x="88302" y="27271"/>
                      <a:pt x="88302" y="48985"/>
                    </a:cubicBezTo>
                    <a:close/>
                  </a:path>
                </a:pathLst>
              </a:custGeom>
              <a:solidFill>
                <a:srgbClr val="6CB09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p:transition spd="slow" advTm="300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/>
        </p:nvGrpSpPr>
        <p:grpSpPr>
          <a:xfrm>
            <a:off x="10062285" y="0"/>
            <a:ext cx="2129715" cy="987315"/>
            <a:chOff x="8146606" y="-15637"/>
            <a:chExt cx="4045394" cy="1875405"/>
          </a:xfrm>
        </p:grpSpPr>
        <p:sp>
          <p:nvSpPr>
            <p:cNvPr id="4" name="任意多边形: 形状 3"/>
            <p:cNvSpPr/>
            <p:nvPr userDrawn="1"/>
          </p:nvSpPr>
          <p:spPr>
            <a:xfrm>
              <a:off x="8146606" y="-2195"/>
              <a:ext cx="2678049" cy="572643"/>
            </a:xfrm>
            <a:custGeom>
              <a:avLst/>
              <a:gdLst>
                <a:gd name="connsiteX0" fmla="*/ 29935 w 2678049"/>
                <a:gd name="connsiteY0" fmla="*/ 2572 h 572643"/>
                <a:gd name="connsiteX1" fmla="*/ 63677 w 2678049"/>
                <a:gd name="connsiteY1" fmla="*/ 100813 h 572643"/>
                <a:gd name="connsiteX2" fmla="*/ 247334 w 2678049"/>
                <a:gd name="connsiteY2" fmla="*/ 379316 h 572643"/>
                <a:gd name="connsiteX3" fmla="*/ 435346 w 2678049"/>
                <a:gd name="connsiteY3" fmla="*/ 511230 h 572643"/>
                <a:gd name="connsiteX4" fmla="*/ 577101 w 2678049"/>
                <a:gd name="connsiteY4" fmla="*/ 512430 h 572643"/>
                <a:gd name="connsiteX5" fmla="*/ 667592 w 2678049"/>
                <a:gd name="connsiteY5" fmla="*/ 330967 h 572643"/>
                <a:gd name="connsiteX6" fmla="*/ 688303 w 2678049"/>
                <a:gd name="connsiteY6" fmla="*/ 103179 h 572643"/>
                <a:gd name="connsiteX7" fmla="*/ 847546 w 2678049"/>
                <a:gd name="connsiteY7" fmla="*/ 15225 h 572643"/>
                <a:gd name="connsiteX8" fmla="*/ 1092651 w 2678049"/>
                <a:gd name="connsiteY8" fmla="*/ 192093 h 572643"/>
                <a:gd name="connsiteX9" fmla="*/ 1150807 w 2678049"/>
                <a:gd name="connsiteY9" fmla="*/ 354147 h 572643"/>
                <a:gd name="connsiteX10" fmla="*/ 1286938 w 2678049"/>
                <a:gd name="connsiteY10" fmla="*/ 517402 h 572643"/>
                <a:gd name="connsiteX11" fmla="*/ 1422727 w 2678049"/>
                <a:gd name="connsiteY11" fmla="*/ 483215 h 572643"/>
                <a:gd name="connsiteX12" fmla="*/ 1469807 w 2678049"/>
                <a:gd name="connsiteY12" fmla="*/ 320200 h 572643"/>
                <a:gd name="connsiteX13" fmla="*/ 1512566 w 2678049"/>
                <a:gd name="connsiteY13" fmla="*/ 204231 h 572643"/>
                <a:gd name="connsiteX14" fmla="*/ 1719541 w 2678049"/>
                <a:gd name="connsiteY14" fmla="*/ 239447 h 572643"/>
                <a:gd name="connsiteX15" fmla="*/ 1784143 w 2678049"/>
                <a:gd name="connsiteY15" fmla="*/ 375030 h 572643"/>
                <a:gd name="connsiteX16" fmla="*/ 1909953 w 2678049"/>
                <a:gd name="connsiteY16" fmla="*/ 522374 h 572643"/>
                <a:gd name="connsiteX17" fmla="*/ 2069916 w 2678049"/>
                <a:gd name="connsiteY17" fmla="*/ 494599 h 572643"/>
                <a:gd name="connsiteX18" fmla="*/ 2159722 w 2678049"/>
                <a:gd name="connsiteY18" fmla="*/ 328738 h 572643"/>
                <a:gd name="connsiteX19" fmla="*/ 2202927 w 2678049"/>
                <a:gd name="connsiteY19" fmla="*/ 245414 h 572643"/>
                <a:gd name="connsiteX20" fmla="*/ 2288652 w 2678049"/>
                <a:gd name="connsiteY20" fmla="*/ 228714 h 572643"/>
                <a:gd name="connsiteX21" fmla="*/ 2361244 w 2678049"/>
                <a:gd name="connsiteY21" fmla="*/ 302678 h 572643"/>
                <a:gd name="connsiteX22" fmla="*/ 2409627 w 2678049"/>
                <a:gd name="connsiteY22" fmla="*/ 393101 h 572643"/>
                <a:gd name="connsiteX23" fmla="*/ 2460753 w 2678049"/>
                <a:gd name="connsiteY23" fmla="*/ 448925 h 572643"/>
                <a:gd name="connsiteX24" fmla="*/ 2553988 w 2678049"/>
                <a:gd name="connsiteY24" fmla="*/ 408188 h 572643"/>
                <a:gd name="connsiteX25" fmla="*/ 2574253 w 2678049"/>
                <a:gd name="connsiteY25" fmla="*/ 354593 h 572643"/>
                <a:gd name="connsiteX26" fmla="*/ 2614030 w 2678049"/>
                <a:gd name="connsiteY26" fmla="*/ 141721 h 572643"/>
                <a:gd name="connsiteX27" fmla="*/ 2649451 w 2678049"/>
                <a:gd name="connsiteY27" fmla="*/ 2606 h 572643"/>
                <a:gd name="connsiteX28" fmla="*/ 2676883 w 2678049"/>
                <a:gd name="connsiteY28" fmla="*/ 2606 h 572643"/>
                <a:gd name="connsiteX29" fmla="*/ 2631723 w 2678049"/>
                <a:gd name="connsiteY29" fmla="*/ 171141 h 572643"/>
                <a:gd name="connsiteX30" fmla="*/ 2601960 w 2678049"/>
                <a:gd name="connsiteY30" fmla="*/ 302918 h 572643"/>
                <a:gd name="connsiteX31" fmla="*/ 2597605 w 2678049"/>
                <a:gd name="connsiteY31" fmla="*/ 369475 h 572643"/>
                <a:gd name="connsiteX32" fmla="*/ 2476150 w 2678049"/>
                <a:gd name="connsiteY32" fmla="*/ 474814 h 572643"/>
                <a:gd name="connsiteX33" fmla="*/ 2393374 w 2678049"/>
                <a:gd name="connsiteY33" fmla="*/ 418578 h 572643"/>
                <a:gd name="connsiteX34" fmla="*/ 2316975 w 2678049"/>
                <a:gd name="connsiteY34" fmla="*/ 285567 h 572643"/>
                <a:gd name="connsiteX35" fmla="*/ 2272570 w 2678049"/>
                <a:gd name="connsiteY35" fmla="*/ 248500 h 572643"/>
                <a:gd name="connsiteX36" fmla="*/ 2222301 w 2678049"/>
                <a:gd name="connsiteY36" fmla="*/ 260913 h 572643"/>
                <a:gd name="connsiteX37" fmla="*/ 2169871 w 2678049"/>
                <a:gd name="connsiteY37" fmla="*/ 370195 h 572643"/>
                <a:gd name="connsiteX38" fmla="*/ 2090216 w 2678049"/>
                <a:gd name="connsiteY38" fmla="*/ 508864 h 572643"/>
                <a:gd name="connsiteX39" fmla="*/ 2046393 w 2678049"/>
                <a:gd name="connsiteY39" fmla="*/ 549634 h 572643"/>
                <a:gd name="connsiteX40" fmla="*/ 1908376 w 2678049"/>
                <a:gd name="connsiteY40" fmla="*/ 550217 h 572643"/>
                <a:gd name="connsiteX41" fmla="*/ 1755031 w 2678049"/>
                <a:gd name="connsiteY41" fmla="*/ 370023 h 572643"/>
                <a:gd name="connsiteX42" fmla="*/ 1701881 w 2678049"/>
                <a:gd name="connsiteY42" fmla="*/ 257209 h 572643"/>
                <a:gd name="connsiteX43" fmla="*/ 1535163 w 2678049"/>
                <a:gd name="connsiteY43" fmla="*/ 219456 h 572643"/>
                <a:gd name="connsiteX44" fmla="*/ 1493501 w 2678049"/>
                <a:gd name="connsiteY44" fmla="*/ 300140 h 572643"/>
                <a:gd name="connsiteX45" fmla="*/ 1493295 w 2678049"/>
                <a:gd name="connsiteY45" fmla="*/ 390666 h 572643"/>
                <a:gd name="connsiteX46" fmla="*/ 1407467 w 2678049"/>
                <a:gd name="connsiteY46" fmla="*/ 530398 h 572643"/>
                <a:gd name="connsiteX47" fmla="*/ 1250488 w 2678049"/>
                <a:gd name="connsiteY47" fmla="*/ 526626 h 572643"/>
                <a:gd name="connsiteX48" fmla="*/ 1117237 w 2678049"/>
                <a:gd name="connsiteY48" fmla="*/ 326887 h 572643"/>
                <a:gd name="connsiteX49" fmla="*/ 1007886 w 2678049"/>
                <a:gd name="connsiteY49" fmla="*/ 121215 h 572643"/>
                <a:gd name="connsiteX50" fmla="*/ 827795 w 2678049"/>
                <a:gd name="connsiteY50" fmla="*/ 39159 h 572643"/>
                <a:gd name="connsiteX51" fmla="*/ 708671 w 2678049"/>
                <a:gd name="connsiteY51" fmla="*/ 118609 h 572643"/>
                <a:gd name="connsiteX52" fmla="*/ 688578 w 2678049"/>
                <a:gd name="connsiteY52" fmla="*/ 280698 h 572643"/>
                <a:gd name="connsiteX53" fmla="*/ 691424 w 2678049"/>
                <a:gd name="connsiteY53" fmla="*/ 391695 h 572643"/>
                <a:gd name="connsiteX54" fmla="*/ 454960 w 2678049"/>
                <a:gd name="connsiteY54" fmla="*/ 544422 h 572643"/>
                <a:gd name="connsiteX55" fmla="*/ 289339 w 2678049"/>
                <a:gd name="connsiteY55" fmla="*/ 450091 h 572643"/>
                <a:gd name="connsiteX56" fmla="*/ 2572 w 2678049"/>
                <a:gd name="connsiteY56" fmla="*/ 2675 h 572643"/>
                <a:gd name="connsiteX57" fmla="*/ 29935 w 2678049"/>
                <a:gd name="connsiteY57" fmla="*/ 2572 h 572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2678049" h="572643">
                  <a:moveTo>
                    <a:pt x="29935" y="2572"/>
                  </a:moveTo>
                  <a:cubicBezTo>
                    <a:pt x="36827" y="36827"/>
                    <a:pt x="50201" y="68991"/>
                    <a:pt x="63677" y="100813"/>
                  </a:cubicBezTo>
                  <a:cubicBezTo>
                    <a:pt x="107774" y="204814"/>
                    <a:pt x="167267" y="299283"/>
                    <a:pt x="247334" y="379316"/>
                  </a:cubicBezTo>
                  <a:cubicBezTo>
                    <a:pt x="302026" y="434009"/>
                    <a:pt x="362308" y="482220"/>
                    <a:pt x="435346" y="511230"/>
                  </a:cubicBezTo>
                  <a:cubicBezTo>
                    <a:pt x="482186" y="529849"/>
                    <a:pt x="529541" y="539622"/>
                    <a:pt x="577101" y="512430"/>
                  </a:cubicBezTo>
                  <a:cubicBezTo>
                    <a:pt x="644035" y="474196"/>
                    <a:pt x="675547" y="407708"/>
                    <a:pt x="667592" y="330967"/>
                  </a:cubicBezTo>
                  <a:cubicBezTo>
                    <a:pt x="659602" y="254055"/>
                    <a:pt x="658882" y="177005"/>
                    <a:pt x="688303" y="103179"/>
                  </a:cubicBezTo>
                  <a:cubicBezTo>
                    <a:pt x="715461" y="35044"/>
                    <a:pt x="774680" y="2675"/>
                    <a:pt x="847546" y="15225"/>
                  </a:cubicBezTo>
                  <a:cubicBezTo>
                    <a:pt x="958097" y="34256"/>
                    <a:pt x="1037684" y="95566"/>
                    <a:pt x="1092651" y="192093"/>
                  </a:cubicBezTo>
                  <a:cubicBezTo>
                    <a:pt x="1121592" y="242945"/>
                    <a:pt x="1135136" y="298700"/>
                    <a:pt x="1150807" y="354147"/>
                  </a:cubicBezTo>
                  <a:cubicBezTo>
                    <a:pt x="1171758" y="428282"/>
                    <a:pt x="1217775" y="483832"/>
                    <a:pt x="1286938" y="517402"/>
                  </a:cubicBezTo>
                  <a:cubicBezTo>
                    <a:pt x="1338407" y="542399"/>
                    <a:pt x="1386482" y="527929"/>
                    <a:pt x="1422727" y="483215"/>
                  </a:cubicBezTo>
                  <a:cubicBezTo>
                    <a:pt x="1461543" y="435346"/>
                    <a:pt x="1475910" y="381408"/>
                    <a:pt x="1469807" y="320200"/>
                  </a:cubicBezTo>
                  <a:cubicBezTo>
                    <a:pt x="1465383" y="275623"/>
                    <a:pt x="1471555" y="232863"/>
                    <a:pt x="1512566" y="204231"/>
                  </a:cubicBezTo>
                  <a:cubicBezTo>
                    <a:pt x="1576346" y="159723"/>
                    <a:pt x="1673215" y="176353"/>
                    <a:pt x="1719541" y="239447"/>
                  </a:cubicBezTo>
                  <a:cubicBezTo>
                    <a:pt x="1749716" y="280526"/>
                    <a:pt x="1765112" y="328738"/>
                    <a:pt x="1784143" y="375030"/>
                  </a:cubicBezTo>
                  <a:cubicBezTo>
                    <a:pt x="1810101" y="438123"/>
                    <a:pt x="1852757" y="487672"/>
                    <a:pt x="1909953" y="522374"/>
                  </a:cubicBezTo>
                  <a:cubicBezTo>
                    <a:pt x="1983574" y="567019"/>
                    <a:pt x="2016115" y="551932"/>
                    <a:pt x="2069916" y="494599"/>
                  </a:cubicBezTo>
                  <a:cubicBezTo>
                    <a:pt x="2114424" y="447176"/>
                    <a:pt x="2137022" y="388026"/>
                    <a:pt x="2159722" y="328738"/>
                  </a:cubicBezTo>
                  <a:cubicBezTo>
                    <a:pt x="2170934" y="299455"/>
                    <a:pt x="2183622" y="270685"/>
                    <a:pt x="2202927" y="245414"/>
                  </a:cubicBezTo>
                  <a:cubicBezTo>
                    <a:pt x="2226244" y="214861"/>
                    <a:pt x="2255116" y="209066"/>
                    <a:pt x="2288652" y="228714"/>
                  </a:cubicBezTo>
                  <a:cubicBezTo>
                    <a:pt x="2319513" y="246785"/>
                    <a:pt x="2341253" y="273943"/>
                    <a:pt x="2361244" y="302678"/>
                  </a:cubicBezTo>
                  <a:cubicBezTo>
                    <a:pt x="2380892" y="330899"/>
                    <a:pt x="2396665" y="361211"/>
                    <a:pt x="2409627" y="393101"/>
                  </a:cubicBezTo>
                  <a:cubicBezTo>
                    <a:pt x="2419708" y="417961"/>
                    <a:pt x="2428041" y="445564"/>
                    <a:pt x="2460753" y="448925"/>
                  </a:cubicBezTo>
                  <a:cubicBezTo>
                    <a:pt x="2499021" y="452868"/>
                    <a:pt x="2529779" y="436957"/>
                    <a:pt x="2553988" y="408188"/>
                  </a:cubicBezTo>
                  <a:cubicBezTo>
                    <a:pt x="2566847" y="392929"/>
                    <a:pt x="2574459" y="374104"/>
                    <a:pt x="2574253" y="354593"/>
                  </a:cubicBezTo>
                  <a:cubicBezTo>
                    <a:pt x="2573499" y="280869"/>
                    <a:pt x="2595822" y="211741"/>
                    <a:pt x="2614030" y="141721"/>
                  </a:cubicBezTo>
                  <a:cubicBezTo>
                    <a:pt x="2626066" y="95395"/>
                    <a:pt x="2640124" y="49618"/>
                    <a:pt x="2649451" y="2606"/>
                  </a:cubicBezTo>
                  <a:cubicBezTo>
                    <a:pt x="2658607" y="2606"/>
                    <a:pt x="2667728" y="2606"/>
                    <a:pt x="2676883" y="2606"/>
                  </a:cubicBezTo>
                  <a:cubicBezTo>
                    <a:pt x="2661830" y="58773"/>
                    <a:pt x="2646811" y="114974"/>
                    <a:pt x="2631723" y="171141"/>
                  </a:cubicBezTo>
                  <a:cubicBezTo>
                    <a:pt x="2620065" y="214690"/>
                    <a:pt x="2607995" y="258101"/>
                    <a:pt x="2601960" y="302918"/>
                  </a:cubicBezTo>
                  <a:cubicBezTo>
                    <a:pt x="2598976" y="325001"/>
                    <a:pt x="2601891" y="347323"/>
                    <a:pt x="2597605" y="369475"/>
                  </a:cubicBezTo>
                  <a:cubicBezTo>
                    <a:pt x="2586461" y="427185"/>
                    <a:pt x="2534957" y="472482"/>
                    <a:pt x="2476150" y="474814"/>
                  </a:cubicBezTo>
                  <a:cubicBezTo>
                    <a:pt x="2436545" y="476357"/>
                    <a:pt x="2409387" y="458457"/>
                    <a:pt x="2393374" y="418578"/>
                  </a:cubicBezTo>
                  <a:cubicBezTo>
                    <a:pt x="2374137" y="370572"/>
                    <a:pt x="2350888" y="325035"/>
                    <a:pt x="2316975" y="285567"/>
                  </a:cubicBezTo>
                  <a:cubicBezTo>
                    <a:pt x="2304220" y="270754"/>
                    <a:pt x="2290264" y="257244"/>
                    <a:pt x="2272570" y="248500"/>
                  </a:cubicBezTo>
                  <a:cubicBezTo>
                    <a:pt x="2250247" y="237424"/>
                    <a:pt x="2236840" y="240750"/>
                    <a:pt x="2222301" y="260913"/>
                  </a:cubicBezTo>
                  <a:cubicBezTo>
                    <a:pt x="2198332" y="294174"/>
                    <a:pt x="2183313" y="332030"/>
                    <a:pt x="2169871" y="370195"/>
                  </a:cubicBezTo>
                  <a:cubicBezTo>
                    <a:pt x="2151801" y="421527"/>
                    <a:pt x="2126083" y="467921"/>
                    <a:pt x="2090216" y="508864"/>
                  </a:cubicBezTo>
                  <a:cubicBezTo>
                    <a:pt x="2076945" y="524020"/>
                    <a:pt x="2062338" y="537496"/>
                    <a:pt x="2046393" y="549634"/>
                  </a:cubicBezTo>
                  <a:cubicBezTo>
                    <a:pt x="2000616" y="584507"/>
                    <a:pt x="1953399" y="576141"/>
                    <a:pt x="1908376" y="550217"/>
                  </a:cubicBezTo>
                  <a:cubicBezTo>
                    <a:pt x="1836230" y="508692"/>
                    <a:pt x="1784795" y="448513"/>
                    <a:pt x="1755031" y="370023"/>
                  </a:cubicBezTo>
                  <a:cubicBezTo>
                    <a:pt x="1740286" y="331139"/>
                    <a:pt x="1725336" y="292254"/>
                    <a:pt x="1701881" y="257209"/>
                  </a:cubicBezTo>
                  <a:cubicBezTo>
                    <a:pt x="1662482" y="198368"/>
                    <a:pt x="1584678" y="193739"/>
                    <a:pt x="1535163" y="219456"/>
                  </a:cubicBezTo>
                  <a:cubicBezTo>
                    <a:pt x="1502416" y="236464"/>
                    <a:pt x="1494358" y="266570"/>
                    <a:pt x="1493501" y="300140"/>
                  </a:cubicBezTo>
                  <a:cubicBezTo>
                    <a:pt x="1492747" y="330316"/>
                    <a:pt x="1499707" y="360559"/>
                    <a:pt x="1493295" y="390666"/>
                  </a:cubicBezTo>
                  <a:cubicBezTo>
                    <a:pt x="1481225" y="447382"/>
                    <a:pt x="1454822" y="495799"/>
                    <a:pt x="1407467" y="530398"/>
                  </a:cubicBezTo>
                  <a:cubicBezTo>
                    <a:pt x="1361073" y="564242"/>
                    <a:pt x="1304666" y="562870"/>
                    <a:pt x="1250488" y="526626"/>
                  </a:cubicBezTo>
                  <a:cubicBezTo>
                    <a:pt x="1178719" y="478620"/>
                    <a:pt x="1134999" y="411651"/>
                    <a:pt x="1117237" y="326887"/>
                  </a:cubicBezTo>
                  <a:cubicBezTo>
                    <a:pt x="1100709" y="248020"/>
                    <a:pt x="1065939" y="177794"/>
                    <a:pt x="1007886" y="121215"/>
                  </a:cubicBezTo>
                  <a:cubicBezTo>
                    <a:pt x="958097" y="72695"/>
                    <a:pt x="897815" y="43445"/>
                    <a:pt x="827795" y="39159"/>
                  </a:cubicBezTo>
                  <a:cubicBezTo>
                    <a:pt x="766313" y="35387"/>
                    <a:pt x="729554" y="60728"/>
                    <a:pt x="708671" y="118609"/>
                  </a:cubicBezTo>
                  <a:cubicBezTo>
                    <a:pt x="689778" y="170970"/>
                    <a:pt x="686829" y="225594"/>
                    <a:pt x="688578" y="280698"/>
                  </a:cubicBezTo>
                  <a:cubicBezTo>
                    <a:pt x="689743" y="317663"/>
                    <a:pt x="696773" y="354387"/>
                    <a:pt x="691424" y="391695"/>
                  </a:cubicBezTo>
                  <a:cubicBezTo>
                    <a:pt x="675342" y="504097"/>
                    <a:pt x="563316" y="576929"/>
                    <a:pt x="454960" y="544422"/>
                  </a:cubicBezTo>
                  <a:cubicBezTo>
                    <a:pt x="392552" y="525734"/>
                    <a:pt x="339025" y="490930"/>
                    <a:pt x="289339" y="450091"/>
                  </a:cubicBezTo>
                  <a:cubicBezTo>
                    <a:pt x="145595" y="331927"/>
                    <a:pt x="56476" y="178514"/>
                    <a:pt x="2572" y="2675"/>
                  </a:cubicBezTo>
                  <a:cubicBezTo>
                    <a:pt x="11659" y="2572"/>
                    <a:pt x="20780" y="2572"/>
                    <a:pt x="29935" y="2572"/>
                  </a:cubicBezTo>
                  <a:close/>
                </a:path>
              </a:pathLst>
            </a:custGeom>
            <a:solidFill>
              <a:srgbClr val="F0857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5" name="组合 4"/>
            <p:cNvGrpSpPr/>
            <p:nvPr userDrawn="1"/>
          </p:nvGrpSpPr>
          <p:grpSpPr>
            <a:xfrm>
              <a:off x="10000869" y="-15637"/>
              <a:ext cx="2191131" cy="1875405"/>
              <a:chOff x="10000869" y="-15637"/>
              <a:chExt cx="2191131" cy="1875405"/>
            </a:xfrm>
          </p:grpSpPr>
          <p:sp>
            <p:nvSpPr>
              <p:cNvPr id="6" name="任意多边形: 形状 5"/>
              <p:cNvSpPr/>
              <p:nvPr/>
            </p:nvSpPr>
            <p:spPr>
              <a:xfrm>
                <a:off x="10000869" y="-15637"/>
                <a:ext cx="2191131" cy="1608201"/>
              </a:xfrm>
              <a:custGeom>
                <a:avLst/>
                <a:gdLst>
                  <a:gd name="connsiteX0" fmla="*/ 2189385 w 2191131"/>
                  <a:gd name="connsiteY0" fmla="*/ 1480608 h 1608201"/>
                  <a:gd name="connsiteX1" fmla="*/ 2033365 w 2191131"/>
                  <a:gd name="connsiteY1" fmla="*/ 1583924 h 1608201"/>
                  <a:gd name="connsiteX2" fmla="*/ 1884307 w 2191131"/>
                  <a:gd name="connsiteY2" fmla="*/ 1604909 h 1608201"/>
                  <a:gd name="connsiteX3" fmla="*/ 1819773 w 2191131"/>
                  <a:gd name="connsiteY3" fmla="*/ 1566744 h 1608201"/>
                  <a:gd name="connsiteX4" fmla="*/ 1751570 w 2191131"/>
                  <a:gd name="connsiteY4" fmla="*/ 1418543 h 1608201"/>
                  <a:gd name="connsiteX5" fmla="*/ 1699141 w 2191131"/>
                  <a:gd name="connsiteY5" fmla="*/ 1124198 h 1608201"/>
                  <a:gd name="connsiteX6" fmla="*/ 1650963 w 2191131"/>
                  <a:gd name="connsiteY6" fmla="*/ 733840 h 1608201"/>
                  <a:gd name="connsiteX7" fmla="*/ 1614787 w 2191131"/>
                  <a:gd name="connsiteY7" fmla="*/ 621883 h 1608201"/>
                  <a:gd name="connsiteX8" fmla="*/ 1602066 w 2191131"/>
                  <a:gd name="connsiteY8" fmla="*/ 599629 h 1608201"/>
                  <a:gd name="connsiteX9" fmla="*/ 1529028 w 2191131"/>
                  <a:gd name="connsiteY9" fmla="*/ 597469 h 1608201"/>
                  <a:gd name="connsiteX10" fmla="*/ 1475913 w 2191131"/>
                  <a:gd name="connsiteY10" fmla="*/ 702499 h 1608201"/>
                  <a:gd name="connsiteX11" fmla="*/ 1369854 w 2191131"/>
                  <a:gd name="connsiteY11" fmla="*/ 1031272 h 1608201"/>
                  <a:gd name="connsiteX12" fmla="*/ 1257246 w 2191131"/>
                  <a:gd name="connsiteY12" fmla="*/ 1304323 h 1608201"/>
                  <a:gd name="connsiteX13" fmla="*/ 1156433 w 2191131"/>
                  <a:gd name="connsiteY13" fmla="*/ 1414565 h 1608201"/>
                  <a:gd name="connsiteX14" fmla="*/ 1014472 w 2191131"/>
                  <a:gd name="connsiteY14" fmla="*/ 1446558 h 1608201"/>
                  <a:gd name="connsiteX15" fmla="*/ 928301 w 2191131"/>
                  <a:gd name="connsiteY15" fmla="*/ 1385453 h 1608201"/>
                  <a:gd name="connsiteX16" fmla="*/ 895383 w 2191131"/>
                  <a:gd name="connsiteY16" fmla="*/ 1226451 h 1608201"/>
                  <a:gd name="connsiteX17" fmla="*/ 964614 w 2191131"/>
                  <a:gd name="connsiteY17" fmla="*/ 956005 h 1608201"/>
                  <a:gd name="connsiteX18" fmla="*/ 1012689 w 2191131"/>
                  <a:gd name="connsiteY18" fmla="*/ 602510 h 1608201"/>
                  <a:gd name="connsiteX19" fmla="*/ 1002539 w 2191131"/>
                  <a:gd name="connsiteY19" fmla="*/ 517608 h 1608201"/>
                  <a:gd name="connsiteX20" fmla="*/ 986080 w 2191131"/>
                  <a:gd name="connsiteY20" fmla="*/ 499057 h 1608201"/>
                  <a:gd name="connsiteX21" fmla="*/ 893463 w 2191131"/>
                  <a:gd name="connsiteY21" fmla="*/ 488838 h 1608201"/>
                  <a:gd name="connsiteX22" fmla="*/ 810824 w 2191131"/>
                  <a:gd name="connsiteY22" fmla="*/ 556835 h 1608201"/>
                  <a:gd name="connsiteX23" fmla="*/ 787129 w 2191131"/>
                  <a:gd name="connsiteY23" fmla="*/ 684326 h 1608201"/>
                  <a:gd name="connsiteX24" fmla="*/ 648804 w 2191131"/>
                  <a:gd name="connsiteY24" fmla="*/ 1032472 h 1608201"/>
                  <a:gd name="connsiteX25" fmla="*/ 440080 w 2191131"/>
                  <a:gd name="connsiteY25" fmla="*/ 1186983 h 1608201"/>
                  <a:gd name="connsiteX26" fmla="*/ 163154 w 2191131"/>
                  <a:gd name="connsiteY26" fmla="*/ 1109933 h 1608201"/>
                  <a:gd name="connsiteX27" fmla="*/ 54112 w 2191131"/>
                  <a:gd name="connsiteY27" fmla="*/ 869834 h 1608201"/>
                  <a:gd name="connsiteX28" fmla="*/ 4563 w 2191131"/>
                  <a:gd name="connsiteY28" fmla="*/ 540685 h 1608201"/>
                  <a:gd name="connsiteX29" fmla="*/ 28635 w 2191131"/>
                  <a:gd name="connsiteY29" fmla="*/ 160512 h 1608201"/>
                  <a:gd name="connsiteX30" fmla="*/ 49997 w 2191131"/>
                  <a:gd name="connsiteY30" fmla="*/ 2915 h 1608201"/>
                  <a:gd name="connsiteX31" fmla="*/ 2172994 w 2191131"/>
                  <a:gd name="connsiteY31" fmla="*/ 2572 h 1608201"/>
                  <a:gd name="connsiteX32" fmla="*/ 2189831 w 2191131"/>
                  <a:gd name="connsiteY32" fmla="*/ 19065 h 1608201"/>
                  <a:gd name="connsiteX33" fmla="*/ 2189385 w 2191131"/>
                  <a:gd name="connsiteY33" fmla="*/ 1480608 h 16082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191131" h="1608201">
                    <a:moveTo>
                      <a:pt x="2189385" y="1480608"/>
                    </a:moveTo>
                    <a:cubicBezTo>
                      <a:pt x="2143025" y="1523573"/>
                      <a:pt x="2093099" y="1561189"/>
                      <a:pt x="2033365" y="1583924"/>
                    </a:cubicBezTo>
                    <a:cubicBezTo>
                      <a:pt x="1985325" y="1602200"/>
                      <a:pt x="1936290" y="1612316"/>
                      <a:pt x="1884307" y="1604909"/>
                    </a:cubicBezTo>
                    <a:cubicBezTo>
                      <a:pt x="1856840" y="1601000"/>
                      <a:pt x="1836644" y="1586976"/>
                      <a:pt x="1819773" y="1566744"/>
                    </a:cubicBezTo>
                    <a:cubicBezTo>
                      <a:pt x="1783768" y="1523539"/>
                      <a:pt x="1766349" y="1471384"/>
                      <a:pt x="1751570" y="1418543"/>
                    </a:cubicBezTo>
                    <a:cubicBezTo>
                      <a:pt x="1724618" y="1322188"/>
                      <a:pt x="1711416" y="1223262"/>
                      <a:pt x="1699141" y="1124198"/>
                    </a:cubicBezTo>
                    <a:cubicBezTo>
                      <a:pt x="1683024" y="994101"/>
                      <a:pt x="1674315" y="863045"/>
                      <a:pt x="1650963" y="733840"/>
                    </a:cubicBezTo>
                    <a:cubicBezTo>
                      <a:pt x="1643934" y="694955"/>
                      <a:pt x="1632515" y="657339"/>
                      <a:pt x="1614787" y="621883"/>
                    </a:cubicBezTo>
                    <a:cubicBezTo>
                      <a:pt x="1610981" y="614237"/>
                      <a:pt x="1606866" y="606659"/>
                      <a:pt x="1602066" y="599629"/>
                    </a:cubicBezTo>
                    <a:cubicBezTo>
                      <a:pt x="1579606" y="566848"/>
                      <a:pt x="1553751" y="565991"/>
                      <a:pt x="1529028" y="597469"/>
                    </a:cubicBezTo>
                    <a:cubicBezTo>
                      <a:pt x="1504373" y="628879"/>
                      <a:pt x="1490109" y="665740"/>
                      <a:pt x="1475913" y="702499"/>
                    </a:cubicBezTo>
                    <a:cubicBezTo>
                      <a:pt x="1434387" y="810101"/>
                      <a:pt x="1404829" y="921578"/>
                      <a:pt x="1369854" y="1031272"/>
                    </a:cubicBezTo>
                    <a:cubicBezTo>
                      <a:pt x="1339850" y="1125364"/>
                      <a:pt x="1308543" y="1219010"/>
                      <a:pt x="1257246" y="1304323"/>
                    </a:cubicBezTo>
                    <a:cubicBezTo>
                      <a:pt x="1231082" y="1347837"/>
                      <a:pt x="1199947" y="1387236"/>
                      <a:pt x="1156433" y="1414565"/>
                    </a:cubicBezTo>
                    <a:cubicBezTo>
                      <a:pt x="1113159" y="1441757"/>
                      <a:pt x="1066010" y="1454925"/>
                      <a:pt x="1014472" y="1446558"/>
                    </a:cubicBezTo>
                    <a:cubicBezTo>
                      <a:pt x="975862" y="1440283"/>
                      <a:pt x="946887" y="1419572"/>
                      <a:pt x="928301" y="1385453"/>
                    </a:cubicBezTo>
                    <a:cubicBezTo>
                      <a:pt x="901384" y="1335904"/>
                      <a:pt x="894663" y="1281829"/>
                      <a:pt x="895383" y="1226451"/>
                    </a:cubicBezTo>
                    <a:cubicBezTo>
                      <a:pt x="896617" y="1130781"/>
                      <a:pt x="932862" y="1043788"/>
                      <a:pt x="964614" y="956005"/>
                    </a:cubicBezTo>
                    <a:cubicBezTo>
                      <a:pt x="1006071" y="841408"/>
                      <a:pt x="1021022" y="723588"/>
                      <a:pt x="1012689" y="602510"/>
                    </a:cubicBezTo>
                    <a:cubicBezTo>
                      <a:pt x="1010735" y="574117"/>
                      <a:pt x="1005900" y="545897"/>
                      <a:pt x="1002539" y="517608"/>
                    </a:cubicBezTo>
                    <a:cubicBezTo>
                      <a:pt x="1001339" y="507458"/>
                      <a:pt x="996676" y="501868"/>
                      <a:pt x="986080" y="499057"/>
                    </a:cubicBezTo>
                    <a:cubicBezTo>
                      <a:pt x="955630" y="490999"/>
                      <a:pt x="925558" y="483523"/>
                      <a:pt x="893463" y="488838"/>
                    </a:cubicBezTo>
                    <a:cubicBezTo>
                      <a:pt x="852383" y="495628"/>
                      <a:pt x="825054" y="518053"/>
                      <a:pt x="810824" y="556835"/>
                    </a:cubicBezTo>
                    <a:cubicBezTo>
                      <a:pt x="795702" y="597983"/>
                      <a:pt x="792856" y="641429"/>
                      <a:pt x="787129" y="684326"/>
                    </a:cubicBezTo>
                    <a:cubicBezTo>
                      <a:pt x="770087" y="811987"/>
                      <a:pt x="733774" y="932242"/>
                      <a:pt x="648804" y="1032472"/>
                    </a:cubicBezTo>
                    <a:cubicBezTo>
                      <a:pt x="591574" y="1099989"/>
                      <a:pt x="522479" y="1153173"/>
                      <a:pt x="440080" y="1186983"/>
                    </a:cubicBezTo>
                    <a:cubicBezTo>
                      <a:pt x="329392" y="1232348"/>
                      <a:pt x="235986" y="1205979"/>
                      <a:pt x="163154" y="1109933"/>
                    </a:cubicBezTo>
                    <a:cubicBezTo>
                      <a:pt x="108736" y="1038164"/>
                      <a:pt x="77601" y="955559"/>
                      <a:pt x="54112" y="869834"/>
                    </a:cubicBezTo>
                    <a:cubicBezTo>
                      <a:pt x="24589" y="762164"/>
                      <a:pt x="10632" y="652127"/>
                      <a:pt x="4563" y="540685"/>
                    </a:cubicBezTo>
                    <a:cubicBezTo>
                      <a:pt x="-2398" y="412852"/>
                      <a:pt x="9672" y="286562"/>
                      <a:pt x="28635" y="160512"/>
                    </a:cubicBezTo>
                    <a:cubicBezTo>
                      <a:pt x="36521" y="108082"/>
                      <a:pt x="42934" y="55447"/>
                      <a:pt x="49997" y="2915"/>
                    </a:cubicBezTo>
                    <a:cubicBezTo>
                      <a:pt x="757674" y="2915"/>
                      <a:pt x="1465317" y="2949"/>
                      <a:pt x="2172994" y="2572"/>
                    </a:cubicBezTo>
                    <a:cubicBezTo>
                      <a:pt x="2186573" y="2572"/>
                      <a:pt x="2189831" y="4835"/>
                      <a:pt x="2189831" y="19065"/>
                    </a:cubicBezTo>
                    <a:cubicBezTo>
                      <a:pt x="2189282" y="506223"/>
                      <a:pt x="2189385" y="993416"/>
                      <a:pt x="2189385" y="1480608"/>
                    </a:cubicBezTo>
                    <a:close/>
                  </a:path>
                </a:pathLst>
              </a:custGeom>
              <a:solidFill>
                <a:srgbClr val="6CB09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7" name="任意多边形: 形状 6"/>
              <p:cNvSpPr/>
              <p:nvPr/>
            </p:nvSpPr>
            <p:spPr>
              <a:xfrm>
                <a:off x="10348024" y="1434572"/>
                <a:ext cx="476631" cy="425196"/>
              </a:xfrm>
              <a:custGeom>
                <a:avLst/>
                <a:gdLst>
                  <a:gd name="connsiteX0" fmla="*/ 207798 w 476631"/>
                  <a:gd name="connsiteY0" fmla="*/ 306238 h 425196"/>
                  <a:gd name="connsiteX1" fmla="*/ 173886 w 476631"/>
                  <a:gd name="connsiteY1" fmla="*/ 362370 h 425196"/>
                  <a:gd name="connsiteX2" fmla="*/ 130612 w 476631"/>
                  <a:gd name="connsiteY2" fmla="*/ 391722 h 425196"/>
                  <a:gd name="connsiteX3" fmla="*/ 88572 w 476631"/>
                  <a:gd name="connsiteY3" fmla="*/ 379584 h 425196"/>
                  <a:gd name="connsiteX4" fmla="*/ 84800 w 476631"/>
                  <a:gd name="connsiteY4" fmla="*/ 340939 h 425196"/>
                  <a:gd name="connsiteX5" fmla="*/ 105409 w 476631"/>
                  <a:gd name="connsiteY5" fmla="*/ 309667 h 425196"/>
                  <a:gd name="connsiteX6" fmla="*/ 139733 w 476631"/>
                  <a:gd name="connsiteY6" fmla="*/ 260255 h 425196"/>
                  <a:gd name="connsiteX7" fmla="*/ 62100 w 476631"/>
                  <a:gd name="connsiteY7" fmla="*/ 253054 h 425196"/>
                  <a:gd name="connsiteX8" fmla="*/ 22564 w 476631"/>
                  <a:gd name="connsiteY8" fmla="*/ 237383 h 425196"/>
                  <a:gd name="connsiteX9" fmla="*/ 3327 w 476631"/>
                  <a:gd name="connsiteY9" fmla="*/ 200316 h 425196"/>
                  <a:gd name="connsiteX10" fmla="*/ 37240 w 476631"/>
                  <a:gd name="connsiteY10" fmla="*/ 170758 h 425196"/>
                  <a:gd name="connsiteX11" fmla="*/ 126154 w 476631"/>
                  <a:gd name="connsiteY11" fmla="*/ 168392 h 425196"/>
                  <a:gd name="connsiteX12" fmla="*/ 143436 w 476631"/>
                  <a:gd name="connsiteY12" fmla="*/ 146652 h 425196"/>
                  <a:gd name="connsiteX13" fmla="*/ 129446 w 476631"/>
                  <a:gd name="connsiteY13" fmla="*/ 38398 h 425196"/>
                  <a:gd name="connsiteX14" fmla="*/ 152934 w 476631"/>
                  <a:gd name="connsiteY14" fmla="*/ 4383 h 425196"/>
                  <a:gd name="connsiteX15" fmla="*/ 188150 w 476631"/>
                  <a:gd name="connsiteY15" fmla="*/ 18202 h 425196"/>
                  <a:gd name="connsiteX16" fmla="*/ 217708 w 476631"/>
                  <a:gd name="connsiteY16" fmla="*/ 90416 h 425196"/>
                  <a:gd name="connsiteX17" fmla="*/ 229710 w 476631"/>
                  <a:gd name="connsiteY17" fmla="*/ 148195 h 425196"/>
                  <a:gd name="connsiteX18" fmla="*/ 242637 w 476631"/>
                  <a:gd name="connsiteY18" fmla="*/ 133073 h 425196"/>
                  <a:gd name="connsiteX19" fmla="*/ 297707 w 476631"/>
                  <a:gd name="connsiteY19" fmla="*/ 46353 h 425196"/>
                  <a:gd name="connsiteX20" fmla="*/ 336283 w 476631"/>
                  <a:gd name="connsiteY20" fmla="*/ 27288 h 425196"/>
                  <a:gd name="connsiteX21" fmla="*/ 360629 w 476631"/>
                  <a:gd name="connsiteY21" fmla="*/ 60241 h 425196"/>
                  <a:gd name="connsiteX22" fmla="*/ 327436 w 476631"/>
                  <a:gd name="connsiteY22" fmla="*/ 165717 h 425196"/>
                  <a:gd name="connsiteX23" fmla="*/ 314235 w 476631"/>
                  <a:gd name="connsiteY23" fmla="*/ 184817 h 425196"/>
                  <a:gd name="connsiteX24" fmla="*/ 384598 w 476631"/>
                  <a:gd name="connsiteY24" fmla="*/ 184405 h 425196"/>
                  <a:gd name="connsiteX25" fmla="*/ 450983 w 476631"/>
                  <a:gd name="connsiteY25" fmla="*/ 205185 h 425196"/>
                  <a:gd name="connsiteX26" fmla="*/ 465522 w 476631"/>
                  <a:gd name="connsiteY26" fmla="*/ 216946 h 425196"/>
                  <a:gd name="connsiteX27" fmla="*/ 454652 w 476631"/>
                  <a:gd name="connsiteY27" fmla="*/ 266632 h 425196"/>
                  <a:gd name="connsiteX28" fmla="*/ 326956 w 476631"/>
                  <a:gd name="connsiteY28" fmla="*/ 281857 h 425196"/>
                  <a:gd name="connsiteX29" fmla="*/ 291226 w 476631"/>
                  <a:gd name="connsiteY29" fmla="*/ 277262 h 425196"/>
                  <a:gd name="connsiteX30" fmla="*/ 317869 w 476631"/>
                  <a:gd name="connsiteY30" fmla="*/ 320331 h 425196"/>
                  <a:gd name="connsiteX31" fmla="*/ 340707 w 476631"/>
                  <a:gd name="connsiteY31" fmla="*/ 375400 h 425196"/>
                  <a:gd name="connsiteX32" fmla="*/ 324384 w 476631"/>
                  <a:gd name="connsiteY32" fmla="*/ 418674 h 425196"/>
                  <a:gd name="connsiteX33" fmla="*/ 276653 w 476631"/>
                  <a:gd name="connsiteY33" fmla="*/ 414594 h 425196"/>
                  <a:gd name="connsiteX34" fmla="*/ 247575 w 476631"/>
                  <a:gd name="connsiteY34" fmla="*/ 378932 h 425196"/>
                  <a:gd name="connsiteX35" fmla="*/ 207798 w 476631"/>
                  <a:gd name="connsiteY35" fmla="*/ 306238 h 425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76631" h="425195">
                    <a:moveTo>
                      <a:pt x="207798" y="306238"/>
                    </a:moveTo>
                    <a:cubicBezTo>
                      <a:pt x="196380" y="328080"/>
                      <a:pt x="187053" y="346391"/>
                      <a:pt x="173886" y="362370"/>
                    </a:cubicBezTo>
                    <a:cubicBezTo>
                      <a:pt x="162330" y="376429"/>
                      <a:pt x="148031" y="386545"/>
                      <a:pt x="130612" y="391722"/>
                    </a:cubicBezTo>
                    <a:cubicBezTo>
                      <a:pt x="114187" y="396626"/>
                      <a:pt x="99819" y="391791"/>
                      <a:pt x="88572" y="379584"/>
                    </a:cubicBezTo>
                    <a:cubicBezTo>
                      <a:pt x="78045" y="368131"/>
                      <a:pt x="79622" y="354346"/>
                      <a:pt x="84800" y="340939"/>
                    </a:cubicBezTo>
                    <a:cubicBezTo>
                      <a:pt x="89361" y="329075"/>
                      <a:pt x="96939" y="319062"/>
                      <a:pt x="105409" y="309667"/>
                    </a:cubicBezTo>
                    <a:cubicBezTo>
                      <a:pt x="118370" y="295333"/>
                      <a:pt x="129377" y="279628"/>
                      <a:pt x="139733" y="260255"/>
                    </a:cubicBezTo>
                    <a:cubicBezTo>
                      <a:pt x="112164" y="261215"/>
                      <a:pt x="86858" y="259672"/>
                      <a:pt x="62100" y="253054"/>
                    </a:cubicBezTo>
                    <a:cubicBezTo>
                      <a:pt x="48281" y="249385"/>
                      <a:pt x="34565" y="245613"/>
                      <a:pt x="22564" y="237383"/>
                    </a:cubicBezTo>
                    <a:cubicBezTo>
                      <a:pt x="9465" y="228434"/>
                      <a:pt x="-273" y="216843"/>
                      <a:pt x="3327" y="200316"/>
                    </a:cubicBezTo>
                    <a:cubicBezTo>
                      <a:pt x="7099" y="183034"/>
                      <a:pt x="20026" y="173638"/>
                      <a:pt x="37240" y="170758"/>
                    </a:cubicBezTo>
                    <a:cubicBezTo>
                      <a:pt x="66729" y="165820"/>
                      <a:pt x="96493" y="168529"/>
                      <a:pt x="126154" y="168392"/>
                    </a:cubicBezTo>
                    <a:cubicBezTo>
                      <a:pt x="149163" y="168289"/>
                      <a:pt x="149197" y="168632"/>
                      <a:pt x="143436" y="146652"/>
                    </a:cubicBezTo>
                    <a:cubicBezTo>
                      <a:pt x="134109" y="111162"/>
                      <a:pt x="128931" y="75191"/>
                      <a:pt x="129446" y="38398"/>
                    </a:cubicBezTo>
                    <a:cubicBezTo>
                      <a:pt x="129686" y="21322"/>
                      <a:pt x="137333" y="9903"/>
                      <a:pt x="152934" y="4383"/>
                    </a:cubicBezTo>
                    <a:cubicBezTo>
                      <a:pt x="168125" y="-967"/>
                      <a:pt x="178824" y="6097"/>
                      <a:pt x="188150" y="18202"/>
                    </a:cubicBezTo>
                    <a:cubicBezTo>
                      <a:pt x="204712" y="39701"/>
                      <a:pt x="211879" y="64733"/>
                      <a:pt x="217708" y="90416"/>
                    </a:cubicBezTo>
                    <a:cubicBezTo>
                      <a:pt x="221960" y="109310"/>
                      <a:pt x="225629" y="128341"/>
                      <a:pt x="229710" y="148195"/>
                    </a:cubicBezTo>
                    <a:cubicBezTo>
                      <a:pt x="237391" y="145452"/>
                      <a:pt x="239243" y="138354"/>
                      <a:pt x="242637" y="133073"/>
                    </a:cubicBezTo>
                    <a:cubicBezTo>
                      <a:pt x="261223" y="104304"/>
                      <a:pt x="279636" y="75432"/>
                      <a:pt x="297707" y="46353"/>
                    </a:cubicBezTo>
                    <a:cubicBezTo>
                      <a:pt x="306794" y="31746"/>
                      <a:pt x="319001" y="24031"/>
                      <a:pt x="336283" y="27288"/>
                    </a:cubicBezTo>
                    <a:cubicBezTo>
                      <a:pt x="354183" y="30649"/>
                      <a:pt x="359155" y="44536"/>
                      <a:pt x="360629" y="60241"/>
                    </a:cubicBezTo>
                    <a:cubicBezTo>
                      <a:pt x="364367" y="100017"/>
                      <a:pt x="348525" y="133725"/>
                      <a:pt x="327436" y="165717"/>
                    </a:cubicBezTo>
                    <a:cubicBezTo>
                      <a:pt x="323767" y="171306"/>
                      <a:pt x="319824" y="176690"/>
                      <a:pt x="314235" y="184817"/>
                    </a:cubicBezTo>
                    <a:cubicBezTo>
                      <a:pt x="339575" y="183273"/>
                      <a:pt x="362069" y="181731"/>
                      <a:pt x="384598" y="184405"/>
                    </a:cubicBezTo>
                    <a:cubicBezTo>
                      <a:pt x="408121" y="187183"/>
                      <a:pt x="430615" y="192840"/>
                      <a:pt x="450983" y="205185"/>
                    </a:cubicBezTo>
                    <a:cubicBezTo>
                      <a:pt x="456298" y="208408"/>
                      <a:pt x="461441" y="212351"/>
                      <a:pt x="465522" y="216946"/>
                    </a:cubicBezTo>
                    <a:cubicBezTo>
                      <a:pt x="482153" y="235771"/>
                      <a:pt x="477592" y="256757"/>
                      <a:pt x="454652" y="266632"/>
                    </a:cubicBezTo>
                    <a:cubicBezTo>
                      <a:pt x="413641" y="284326"/>
                      <a:pt x="370710" y="286658"/>
                      <a:pt x="326956" y="281857"/>
                    </a:cubicBezTo>
                    <a:cubicBezTo>
                      <a:pt x="315709" y="280623"/>
                      <a:pt x="304462" y="278977"/>
                      <a:pt x="291226" y="277262"/>
                    </a:cubicBezTo>
                    <a:cubicBezTo>
                      <a:pt x="300724" y="292590"/>
                      <a:pt x="309537" y="306340"/>
                      <a:pt x="317869" y="320331"/>
                    </a:cubicBezTo>
                    <a:cubicBezTo>
                      <a:pt x="328122" y="337544"/>
                      <a:pt x="336729" y="355547"/>
                      <a:pt x="340707" y="375400"/>
                    </a:cubicBezTo>
                    <a:cubicBezTo>
                      <a:pt x="344616" y="394946"/>
                      <a:pt x="339095" y="409519"/>
                      <a:pt x="324384" y="418674"/>
                    </a:cubicBezTo>
                    <a:cubicBezTo>
                      <a:pt x="309297" y="428070"/>
                      <a:pt x="292049" y="426733"/>
                      <a:pt x="276653" y="414594"/>
                    </a:cubicBezTo>
                    <a:cubicBezTo>
                      <a:pt x="264343" y="404890"/>
                      <a:pt x="255804" y="391997"/>
                      <a:pt x="247575" y="378932"/>
                    </a:cubicBezTo>
                    <a:cubicBezTo>
                      <a:pt x="233413" y="356369"/>
                      <a:pt x="220554" y="332984"/>
                      <a:pt x="207798" y="306238"/>
                    </a:cubicBezTo>
                    <a:close/>
                  </a:path>
                </a:pathLst>
              </a:custGeom>
              <a:solidFill>
                <a:srgbClr val="FFBD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8" name="任意多边形: 形状 7"/>
              <p:cNvSpPr/>
              <p:nvPr/>
            </p:nvSpPr>
            <p:spPr>
              <a:xfrm rot="2399323">
                <a:off x="11347858" y="1587954"/>
                <a:ext cx="278646" cy="248576"/>
              </a:xfrm>
              <a:custGeom>
                <a:avLst/>
                <a:gdLst>
                  <a:gd name="connsiteX0" fmla="*/ 207798 w 476631"/>
                  <a:gd name="connsiteY0" fmla="*/ 306238 h 425196"/>
                  <a:gd name="connsiteX1" fmla="*/ 173886 w 476631"/>
                  <a:gd name="connsiteY1" fmla="*/ 362370 h 425196"/>
                  <a:gd name="connsiteX2" fmla="*/ 130612 w 476631"/>
                  <a:gd name="connsiteY2" fmla="*/ 391722 h 425196"/>
                  <a:gd name="connsiteX3" fmla="*/ 88572 w 476631"/>
                  <a:gd name="connsiteY3" fmla="*/ 379584 h 425196"/>
                  <a:gd name="connsiteX4" fmla="*/ 84800 w 476631"/>
                  <a:gd name="connsiteY4" fmla="*/ 340939 h 425196"/>
                  <a:gd name="connsiteX5" fmla="*/ 105409 w 476631"/>
                  <a:gd name="connsiteY5" fmla="*/ 309667 h 425196"/>
                  <a:gd name="connsiteX6" fmla="*/ 139733 w 476631"/>
                  <a:gd name="connsiteY6" fmla="*/ 260255 h 425196"/>
                  <a:gd name="connsiteX7" fmla="*/ 62100 w 476631"/>
                  <a:gd name="connsiteY7" fmla="*/ 253054 h 425196"/>
                  <a:gd name="connsiteX8" fmla="*/ 22564 w 476631"/>
                  <a:gd name="connsiteY8" fmla="*/ 237383 h 425196"/>
                  <a:gd name="connsiteX9" fmla="*/ 3327 w 476631"/>
                  <a:gd name="connsiteY9" fmla="*/ 200316 h 425196"/>
                  <a:gd name="connsiteX10" fmla="*/ 37240 w 476631"/>
                  <a:gd name="connsiteY10" fmla="*/ 170758 h 425196"/>
                  <a:gd name="connsiteX11" fmla="*/ 126154 w 476631"/>
                  <a:gd name="connsiteY11" fmla="*/ 168392 h 425196"/>
                  <a:gd name="connsiteX12" fmla="*/ 143436 w 476631"/>
                  <a:gd name="connsiteY12" fmla="*/ 146652 h 425196"/>
                  <a:gd name="connsiteX13" fmla="*/ 129446 w 476631"/>
                  <a:gd name="connsiteY13" fmla="*/ 38398 h 425196"/>
                  <a:gd name="connsiteX14" fmla="*/ 152934 w 476631"/>
                  <a:gd name="connsiteY14" fmla="*/ 4383 h 425196"/>
                  <a:gd name="connsiteX15" fmla="*/ 188150 w 476631"/>
                  <a:gd name="connsiteY15" fmla="*/ 18202 h 425196"/>
                  <a:gd name="connsiteX16" fmla="*/ 217708 w 476631"/>
                  <a:gd name="connsiteY16" fmla="*/ 90416 h 425196"/>
                  <a:gd name="connsiteX17" fmla="*/ 229710 w 476631"/>
                  <a:gd name="connsiteY17" fmla="*/ 148195 h 425196"/>
                  <a:gd name="connsiteX18" fmla="*/ 242637 w 476631"/>
                  <a:gd name="connsiteY18" fmla="*/ 133073 h 425196"/>
                  <a:gd name="connsiteX19" fmla="*/ 297707 w 476631"/>
                  <a:gd name="connsiteY19" fmla="*/ 46353 h 425196"/>
                  <a:gd name="connsiteX20" fmla="*/ 336283 w 476631"/>
                  <a:gd name="connsiteY20" fmla="*/ 27288 h 425196"/>
                  <a:gd name="connsiteX21" fmla="*/ 360629 w 476631"/>
                  <a:gd name="connsiteY21" fmla="*/ 60241 h 425196"/>
                  <a:gd name="connsiteX22" fmla="*/ 327436 w 476631"/>
                  <a:gd name="connsiteY22" fmla="*/ 165717 h 425196"/>
                  <a:gd name="connsiteX23" fmla="*/ 314235 w 476631"/>
                  <a:gd name="connsiteY23" fmla="*/ 184817 h 425196"/>
                  <a:gd name="connsiteX24" fmla="*/ 384598 w 476631"/>
                  <a:gd name="connsiteY24" fmla="*/ 184405 h 425196"/>
                  <a:gd name="connsiteX25" fmla="*/ 450983 w 476631"/>
                  <a:gd name="connsiteY25" fmla="*/ 205185 h 425196"/>
                  <a:gd name="connsiteX26" fmla="*/ 465522 w 476631"/>
                  <a:gd name="connsiteY26" fmla="*/ 216946 h 425196"/>
                  <a:gd name="connsiteX27" fmla="*/ 454652 w 476631"/>
                  <a:gd name="connsiteY27" fmla="*/ 266632 h 425196"/>
                  <a:gd name="connsiteX28" fmla="*/ 326956 w 476631"/>
                  <a:gd name="connsiteY28" fmla="*/ 281857 h 425196"/>
                  <a:gd name="connsiteX29" fmla="*/ 291226 w 476631"/>
                  <a:gd name="connsiteY29" fmla="*/ 277262 h 425196"/>
                  <a:gd name="connsiteX30" fmla="*/ 317869 w 476631"/>
                  <a:gd name="connsiteY30" fmla="*/ 320331 h 425196"/>
                  <a:gd name="connsiteX31" fmla="*/ 340707 w 476631"/>
                  <a:gd name="connsiteY31" fmla="*/ 375400 h 425196"/>
                  <a:gd name="connsiteX32" fmla="*/ 324384 w 476631"/>
                  <a:gd name="connsiteY32" fmla="*/ 418674 h 425196"/>
                  <a:gd name="connsiteX33" fmla="*/ 276653 w 476631"/>
                  <a:gd name="connsiteY33" fmla="*/ 414594 h 425196"/>
                  <a:gd name="connsiteX34" fmla="*/ 247575 w 476631"/>
                  <a:gd name="connsiteY34" fmla="*/ 378932 h 425196"/>
                  <a:gd name="connsiteX35" fmla="*/ 207798 w 476631"/>
                  <a:gd name="connsiteY35" fmla="*/ 306238 h 425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76631" h="425195">
                    <a:moveTo>
                      <a:pt x="207798" y="306238"/>
                    </a:moveTo>
                    <a:cubicBezTo>
                      <a:pt x="196380" y="328080"/>
                      <a:pt x="187053" y="346391"/>
                      <a:pt x="173886" y="362370"/>
                    </a:cubicBezTo>
                    <a:cubicBezTo>
                      <a:pt x="162330" y="376429"/>
                      <a:pt x="148031" y="386545"/>
                      <a:pt x="130612" y="391722"/>
                    </a:cubicBezTo>
                    <a:cubicBezTo>
                      <a:pt x="114187" y="396626"/>
                      <a:pt x="99819" y="391791"/>
                      <a:pt x="88572" y="379584"/>
                    </a:cubicBezTo>
                    <a:cubicBezTo>
                      <a:pt x="78045" y="368131"/>
                      <a:pt x="79622" y="354346"/>
                      <a:pt x="84800" y="340939"/>
                    </a:cubicBezTo>
                    <a:cubicBezTo>
                      <a:pt x="89361" y="329075"/>
                      <a:pt x="96939" y="319062"/>
                      <a:pt x="105409" y="309667"/>
                    </a:cubicBezTo>
                    <a:cubicBezTo>
                      <a:pt x="118370" y="295333"/>
                      <a:pt x="129377" y="279628"/>
                      <a:pt x="139733" y="260255"/>
                    </a:cubicBezTo>
                    <a:cubicBezTo>
                      <a:pt x="112164" y="261215"/>
                      <a:pt x="86858" y="259672"/>
                      <a:pt x="62100" y="253054"/>
                    </a:cubicBezTo>
                    <a:cubicBezTo>
                      <a:pt x="48281" y="249385"/>
                      <a:pt x="34565" y="245613"/>
                      <a:pt x="22564" y="237383"/>
                    </a:cubicBezTo>
                    <a:cubicBezTo>
                      <a:pt x="9465" y="228434"/>
                      <a:pt x="-273" y="216843"/>
                      <a:pt x="3327" y="200316"/>
                    </a:cubicBezTo>
                    <a:cubicBezTo>
                      <a:pt x="7099" y="183034"/>
                      <a:pt x="20026" y="173638"/>
                      <a:pt x="37240" y="170758"/>
                    </a:cubicBezTo>
                    <a:cubicBezTo>
                      <a:pt x="66729" y="165820"/>
                      <a:pt x="96493" y="168529"/>
                      <a:pt x="126154" y="168392"/>
                    </a:cubicBezTo>
                    <a:cubicBezTo>
                      <a:pt x="149163" y="168289"/>
                      <a:pt x="149197" y="168632"/>
                      <a:pt x="143436" y="146652"/>
                    </a:cubicBezTo>
                    <a:cubicBezTo>
                      <a:pt x="134109" y="111162"/>
                      <a:pt x="128931" y="75191"/>
                      <a:pt x="129446" y="38398"/>
                    </a:cubicBezTo>
                    <a:cubicBezTo>
                      <a:pt x="129686" y="21322"/>
                      <a:pt x="137333" y="9903"/>
                      <a:pt x="152934" y="4383"/>
                    </a:cubicBezTo>
                    <a:cubicBezTo>
                      <a:pt x="168125" y="-967"/>
                      <a:pt x="178824" y="6097"/>
                      <a:pt x="188150" y="18202"/>
                    </a:cubicBezTo>
                    <a:cubicBezTo>
                      <a:pt x="204712" y="39701"/>
                      <a:pt x="211879" y="64733"/>
                      <a:pt x="217708" y="90416"/>
                    </a:cubicBezTo>
                    <a:cubicBezTo>
                      <a:pt x="221960" y="109310"/>
                      <a:pt x="225629" y="128341"/>
                      <a:pt x="229710" y="148195"/>
                    </a:cubicBezTo>
                    <a:cubicBezTo>
                      <a:pt x="237391" y="145452"/>
                      <a:pt x="239243" y="138354"/>
                      <a:pt x="242637" y="133073"/>
                    </a:cubicBezTo>
                    <a:cubicBezTo>
                      <a:pt x="261223" y="104304"/>
                      <a:pt x="279636" y="75432"/>
                      <a:pt x="297707" y="46353"/>
                    </a:cubicBezTo>
                    <a:cubicBezTo>
                      <a:pt x="306794" y="31746"/>
                      <a:pt x="319001" y="24031"/>
                      <a:pt x="336283" y="27288"/>
                    </a:cubicBezTo>
                    <a:cubicBezTo>
                      <a:pt x="354183" y="30649"/>
                      <a:pt x="359155" y="44536"/>
                      <a:pt x="360629" y="60241"/>
                    </a:cubicBezTo>
                    <a:cubicBezTo>
                      <a:pt x="364367" y="100017"/>
                      <a:pt x="348525" y="133725"/>
                      <a:pt x="327436" y="165717"/>
                    </a:cubicBezTo>
                    <a:cubicBezTo>
                      <a:pt x="323767" y="171306"/>
                      <a:pt x="319824" y="176690"/>
                      <a:pt x="314235" y="184817"/>
                    </a:cubicBezTo>
                    <a:cubicBezTo>
                      <a:pt x="339575" y="183273"/>
                      <a:pt x="362069" y="181731"/>
                      <a:pt x="384598" y="184405"/>
                    </a:cubicBezTo>
                    <a:cubicBezTo>
                      <a:pt x="408121" y="187183"/>
                      <a:pt x="430615" y="192840"/>
                      <a:pt x="450983" y="205185"/>
                    </a:cubicBezTo>
                    <a:cubicBezTo>
                      <a:pt x="456298" y="208408"/>
                      <a:pt x="461441" y="212351"/>
                      <a:pt x="465522" y="216946"/>
                    </a:cubicBezTo>
                    <a:cubicBezTo>
                      <a:pt x="482153" y="235771"/>
                      <a:pt x="477592" y="256757"/>
                      <a:pt x="454652" y="266632"/>
                    </a:cubicBezTo>
                    <a:cubicBezTo>
                      <a:pt x="413641" y="284326"/>
                      <a:pt x="370710" y="286658"/>
                      <a:pt x="326956" y="281857"/>
                    </a:cubicBezTo>
                    <a:cubicBezTo>
                      <a:pt x="315709" y="280623"/>
                      <a:pt x="304462" y="278977"/>
                      <a:pt x="291226" y="277262"/>
                    </a:cubicBezTo>
                    <a:cubicBezTo>
                      <a:pt x="300724" y="292590"/>
                      <a:pt x="309537" y="306340"/>
                      <a:pt x="317869" y="320331"/>
                    </a:cubicBezTo>
                    <a:cubicBezTo>
                      <a:pt x="328122" y="337544"/>
                      <a:pt x="336729" y="355547"/>
                      <a:pt x="340707" y="375400"/>
                    </a:cubicBezTo>
                    <a:cubicBezTo>
                      <a:pt x="344616" y="394946"/>
                      <a:pt x="339095" y="409519"/>
                      <a:pt x="324384" y="418674"/>
                    </a:cubicBezTo>
                    <a:cubicBezTo>
                      <a:pt x="309297" y="428070"/>
                      <a:pt x="292049" y="426733"/>
                      <a:pt x="276653" y="414594"/>
                    </a:cubicBezTo>
                    <a:cubicBezTo>
                      <a:pt x="264343" y="404890"/>
                      <a:pt x="255804" y="391997"/>
                      <a:pt x="247575" y="378932"/>
                    </a:cubicBezTo>
                    <a:cubicBezTo>
                      <a:pt x="233413" y="356369"/>
                      <a:pt x="220554" y="332984"/>
                      <a:pt x="207798" y="306238"/>
                    </a:cubicBezTo>
                    <a:close/>
                  </a:path>
                </a:pathLst>
              </a:custGeom>
              <a:solidFill>
                <a:srgbClr val="FFBD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9" name="组合 8"/>
          <p:cNvGrpSpPr/>
          <p:nvPr userDrawn="1"/>
        </p:nvGrpSpPr>
        <p:grpSpPr>
          <a:xfrm>
            <a:off x="0" y="5877415"/>
            <a:ext cx="2061029" cy="980585"/>
            <a:chOff x="0" y="5009168"/>
            <a:chExt cx="3914926" cy="1862622"/>
          </a:xfrm>
        </p:grpSpPr>
        <p:sp>
          <p:nvSpPr>
            <p:cNvPr id="10" name="任意多边形: 形状 9"/>
            <p:cNvSpPr/>
            <p:nvPr userDrawn="1"/>
          </p:nvSpPr>
          <p:spPr>
            <a:xfrm>
              <a:off x="943126" y="5734872"/>
              <a:ext cx="2971800" cy="1136918"/>
            </a:xfrm>
            <a:custGeom>
              <a:avLst/>
              <a:gdLst>
                <a:gd name="connsiteX0" fmla="*/ 3678000 w 3737142"/>
                <a:gd name="connsiteY0" fmla="*/ 1429667 h 1429714"/>
                <a:gd name="connsiteX1" fmla="*/ 3703440 w 3737142"/>
                <a:gd name="connsiteY1" fmla="*/ 1298764 h 1429714"/>
                <a:gd name="connsiteX2" fmla="*/ 3546754 w 3737142"/>
                <a:gd name="connsiteY2" fmla="*/ 1056090 h 1429714"/>
                <a:gd name="connsiteX3" fmla="*/ 3461006 w 3737142"/>
                <a:gd name="connsiteY3" fmla="*/ 1079027 h 1429714"/>
                <a:gd name="connsiteX4" fmla="*/ 3403269 w 3737142"/>
                <a:gd name="connsiteY4" fmla="*/ 1146570 h 1429714"/>
                <a:gd name="connsiteX5" fmla="*/ 3214457 w 3737142"/>
                <a:gd name="connsiteY5" fmla="*/ 1318616 h 1429714"/>
                <a:gd name="connsiteX6" fmla="*/ 3105326 w 3737142"/>
                <a:gd name="connsiteY6" fmla="*/ 1354341 h 1429714"/>
                <a:gd name="connsiteX7" fmla="*/ 3039909 w 3737142"/>
                <a:gd name="connsiteY7" fmla="*/ 1317861 h 1429714"/>
                <a:gd name="connsiteX8" fmla="*/ 3007440 w 3737142"/>
                <a:gd name="connsiteY8" fmla="*/ 1228204 h 1429714"/>
                <a:gd name="connsiteX9" fmla="*/ 2979326 w 3737142"/>
                <a:gd name="connsiteY9" fmla="*/ 1021530 h 1429714"/>
                <a:gd name="connsiteX10" fmla="*/ 2855966 w 3737142"/>
                <a:gd name="connsiteY10" fmla="*/ 721495 h 1429714"/>
                <a:gd name="connsiteX11" fmla="*/ 2680903 w 3737142"/>
                <a:gd name="connsiteY11" fmla="*/ 672295 h 1429714"/>
                <a:gd name="connsiteX12" fmla="*/ 2335817 w 3737142"/>
                <a:gd name="connsiteY12" fmla="*/ 896696 h 1429714"/>
                <a:gd name="connsiteX13" fmla="*/ 2230286 w 3737142"/>
                <a:gd name="connsiteY13" fmla="*/ 1031438 h 1429714"/>
                <a:gd name="connsiteX14" fmla="*/ 2161063 w 3737142"/>
                <a:gd name="connsiteY14" fmla="*/ 1092330 h 1429714"/>
                <a:gd name="connsiteX15" fmla="*/ 1839189 w 3737142"/>
                <a:gd name="connsiteY15" fmla="*/ 1045839 h 1429714"/>
                <a:gd name="connsiteX16" fmla="*/ 1810251 w 3737142"/>
                <a:gd name="connsiteY16" fmla="*/ 891141 h 1429714"/>
                <a:gd name="connsiteX17" fmla="*/ 1843063 w 3737142"/>
                <a:gd name="connsiteY17" fmla="*/ 775941 h 1429714"/>
                <a:gd name="connsiteX18" fmla="*/ 1773566 w 3737142"/>
                <a:gd name="connsiteY18" fmla="*/ 473438 h 1429714"/>
                <a:gd name="connsiteX19" fmla="*/ 1565966 w 3737142"/>
                <a:gd name="connsiteY19" fmla="*/ 411107 h 1429714"/>
                <a:gd name="connsiteX20" fmla="*/ 1278274 w 3737142"/>
                <a:gd name="connsiteY20" fmla="*/ 612673 h 1429714"/>
                <a:gd name="connsiteX21" fmla="*/ 1223211 w 3737142"/>
                <a:gd name="connsiteY21" fmla="*/ 707370 h 1429714"/>
                <a:gd name="connsiteX22" fmla="*/ 942206 w 3737142"/>
                <a:gd name="connsiteY22" fmla="*/ 995061 h 1429714"/>
                <a:gd name="connsiteX23" fmla="*/ 594137 w 3737142"/>
                <a:gd name="connsiteY23" fmla="*/ 1053416 h 1429714"/>
                <a:gd name="connsiteX24" fmla="*/ 401486 w 3737142"/>
                <a:gd name="connsiteY24" fmla="*/ 827061 h 1429714"/>
                <a:gd name="connsiteX25" fmla="*/ 445440 w 3737142"/>
                <a:gd name="connsiteY25" fmla="*/ 541050 h 1429714"/>
                <a:gd name="connsiteX26" fmla="*/ 480411 w 3737142"/>
                <a:gd name="connsiteY26" fmla="*/ 437198 h 1429714"/>
                <a:gd name="connsiteX27" fmla="*/ 428880 w 3737142"/>
                <a:gd name="connsiteY27" fmla="*/ 136513 h 1429714"/>
                <a:gd name="connsiteX28" fmla="*/ 217543 w 3737142"/>
                <a:gd name="connsiteY28" fmla="*/ 29507 h 1429714"/>
                <a:gd name="connsiteX29" fmla="*/ 2571 w 3737142"/>
                <a:gd name="connsiteY29" fmla="*/ 65061 h 1429714"/>
                <a:gd name="connsiteX30" fmla="*/ 2571 w 3737142"/>
                <a:gd name="connsiteY30" fmla="*/ 30775 h 1429714"/>
                <a:gd name="connsiteX31" fmla="*/ 55817 w 3737142"/>
                <a:gd name="connsiteY31" fmla="*/ 20627 h 1429714"/>
                <a:gd name="connsiteX32" fmla="*/ 283303 w 3737142"/>
                <a:gd name="connsiteY32" fmla="*/ 9758 h 1429714"/>
                <a:gd name="connsiteX33" fmla="*/ 444651 w 3737142"/>
                <a:gd name="connsiteY33" fmla="*/ 111690 h 1429714"/>
                <a:gd name="connsiteX34" fmla="*/ 526766 w 3737142"/>
                <a:gd name="connsiteY34" fmla="*/ 322204 h 1429714"/>
                <a:gd name="connsiteX35" fmla="*/ 506057 w 3737142"/>
                <a:gd name="connsiteY35" fmla="*/ 446421 h 1429714"/>
                <a:gd name="connsiteX36" fmla="*/ 444994 w 3737142"/>
                <a:gd name="connsiteY36" fmla="*/ 649633 h 1429714"/>
                <a:gd name="connsiteX37" fmla="*/ 432309 w 3737142"/>
                <a:gd name="connsiteY37" fmla="*/ 856890 h 1429714"/>
                <a:gd name="connsiteX38" fmla="*/ 575451 w 3737142"/>
                <a:gd name="connsiteY38" fmla="*/ 1020810 h 1429714"/>
                <a:gd name="connsiteX39" fmla="*/ 864789 w 3737142"/>
                <a:gd name="connsiteY39" fmla="*/ 999827 h 1429714"/>
                <a:gd name="connsiteX40" fmla="*/ 1147749 w 3737142"/>
                <a:gd name="connsiteY40" fmla="*/ 774844 h 1429714"/>
                <a:gd name="connsiteX41" fmla="*/ 1222183 w 3737142"/>
                <a:gd name="connsiteY41" fmla="*/ 651999 h 1429714"/>
                <a:gd name="connsiteX42" fmla="*/ 1495440 w 3737142"/>
                <a:gd name="connsiteY42" fmla="*/ 404044 h 1429714"/>
                <a:gd name="connsiteX43" fmla="*/ 1649006 w 3737142"/>
                <a:gd name="connsiteY43" fmla="*/ 376856 h 1429714"/>
                <a:gd name="connsiteX44" fmla="*/ 1821566 w 3737142"/>
                <a:gd name="connsiteY44" fmla="*/ 492398 h 1429714"/>
                <a:gd name="connsiteX45" fmla="*/ 1863394 w 3737142"/>
                <a:gd name="connsiteY45" fmla="*/ 805016 h 1429714"/>
                <a:gd name="connsiteX46" fmla="*/ 1836069 w 3737142"/>
                <a:gd name="connsiteY46" fmla="*/ 900467 h 1429714"/>
                <a:gd name="connsiteX47" fmla="*/ 1909029 w 3737142"/>
                <a:gd name="connsiteY47" fmla="*/ 1068056 h 1429714"/>
                <a:gd name="connsiteX48" fmla="*/ 2067326 w 3737142"/>
                <a:gd name="connsiteY48" fmla="*/ 1100387 h 1429714"/>
                <a:gd name="connsiteX49" fmla="*/ 2173200 w 3737142"/>
                <a:gd name="connsiteY49" fmla="*/ 1048135 h 1429714"/>
                <a:gd name="connsiteX50" fmla="*/ 2307463 w 3737142"/>
                <a:gd name="connsiteY50" fmla="*/ 888570 h 1429714"/>
                <a:gd name="connsiteX51" fmla="*/ 2622240 w 3737142"/>
                <a:gd name="connsiteY51" fmla="*/ 657381 h 1429714"/>
                <a:gd name="connsiteX52" fmla="*/ 2760823 w 3737142"/>
                <a:gd name="connsiteY52" fmla="*/ 642124 h 1429714"/>
                <a:gd name="connsiteX53" fmla="*/ 2882675 w 3737142"/>
                <a:gd name="connsiteY53" fmla="*/ 710490 h 1429714"/>
                <a:gd name="connsiteX54" fmla="*/ 3005623 w 3737142"/>
                <a:gd name="connsiteY54" fmla="*/ 1011244 h 1429714"/>
                <a:gd name="connsiteX55" fmla="*/ 3038640 w 3737142"/>
                <a:gd name="connsiteY55" fmla="*/ 1238044 h 1429714"/>
                <a:gd name="connsiteX56" fmla="*/ 3054172 w 3737142"/>
                <a:gd name="connsiteY56" fmla="*/ 1286970 h 1429714"/>
                <a:gd name="connsiteX57" fmla="*/ 3127680 w 3737142"/>
                <a:gd name="connsiteY57" fmla="*/ 1325610 h 1429714"/>
                <a:gd name="connsiteX58" fmla="*/ 3202972 w 3737142"/>
                <a:gd name="connsiteY58" fmla="*/ 1293793 h 1429714"/>
                <a:gd name="connsiteX59" fmla="*/ 3396137 w 3737142"/>
                <a:gd name="connsiteY59" fmla="*/ 1111290 h 1429714"/>
                <a:gd name="connsiteX60" fmla="*/ 3422126 w 3737142"/>
                <a:gd name="connsiteY60" fmla="*/ 1079507 h 1429714"/>
                <a:gd name="connsiteX61" fmla="*/ 3616320 w 3737142"/>
                <a:gd name="connsiteY61" fmla="*/ 1052936 h 1429714"/>
                <a:gd name="connsiteX62" fmla="*/ 3727886 w 3737142"/>
                <a:gd name="connsiteY62" fmla="*/ 1318856 h 1429714"/>
                <a:gd name="connsiteX63" fmla="*/ 3712286 w 3737142"/>
                <a:gd name="connsiteY63" fmla="*/ 1429633 h 1429714"/>
                <a:gd name="connsiteX64" fmla="*/ 3678000 w 3737142"/>
                <a:gd name="connsiteY64" fmla="*/ 1429667 h 1429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3737142" h="1429714">
                  <a:moveTo>
                    <a:pt x="3678000" y="1429667"/>
                  </a:moveTo>
                  <a:cubicBezTo>
                    <a:pt x="3685611" y="1385850"/>
                    <a:pt x="3693977" y="1342238"/>
                    <a:pt x="3703440" y="1298764"/>
                  </a:cubicBezTo>
                  <a:cubicBezTo>
                    <a:pt x="3728092" y="1185450"/>
                    <a:pt x="3658320" y="1079267"/>
                    <a:pt x="3546754" y="1056090"/>
                  </a:cubicBezTo>
                  <a:cubicBezTo>
                    <a:pt x="3514080" y="1049302"/>
                    <a:pt x="3485931" y="1057839"/>
                    <a:pt x="3461006" y="1079027"/>
                  </a:cubicBezTo>
                  <a:cubicBezTo>
                    <a:pt x="3438172" y="1098467"/>
                    <a:pt x="3421406" y="1123084"/>
                    <a:pt x="3403269" y="1146570"/>
                  </a:cubicBezTo>
                  <a:cubicBezTo>
                    <a:pt x="3350434" y="1214970"/>
                    <a:pt x="3288240" y="1273290"/>
                    <a:pt x="3214457" y="1318616"/>
                  </a:cubicBezTo>
                  <a:cubicBezTo>
                    <a:pt x="3181132" y="1339084"/>
                    <a:pt x="3145886" y="1354616"/>
                    <a:pt x="3105326" y="1354341"/>
                  </a:cubicBezTo>
                  <a:cubicBezTo>
                    <a:pt x="3076389" y="1354170"/>
                    <a:pt x="3055166" y="1342170"/>
                    <a:pt x="3039909" y="1317861"/>
                  </a:cubicBezTo>
                  <a:cubicBezTo>
                    <a:pt x="3022560" y="1290261"/>
                    <a:pt x="3014229" y="1259370"/>
                    <a:pt x="3007440" y="1228204"/>
                  </a:cubicBezTo>
                  <a:cubicBezTo>
                    <a:pt x="2992595" y="1160078"/>
                    <a:pt x="2987829" y="1090547"/>
                    <a:pt x="2979326" y="1021530"/>
                  </a:cubicBezTo>
                  <a:cubicBezTo>
                    <a:pt x="2965611" y="910376"/>
                    <a:pt x="2926149" y="809130"/>
                    <a:pt x="2855966" y="721495"/>
                  </a:cubicBezTo>
                  <a:cubicBezTo>
                    <a:pt x="2810332" y="664513"/>
                    <a:pt x="2745874" y="658444"/>
                    <a:pt x="2680903" y="672295"/>
                  </a:cubicBezTo>
                  <a:cubicBezTo>
                    <a:pt x="2537863" y="702741"/>
                    <a:pt x="2422834" y="778787"/>
                    <a:pt x="2335817" y="896696"/>
                  </a:cubicBezTo>
                  <a:cubicBezTo>
                    <a:pt x="2301943" y="942604"/>
                    <a:pt x="2268137" y="988547"/>
                    <a:pt x="2230286" y="1031438"/>
                  </a:cubicBezTo>
                  <a:cubicBezTo>
                    <a:pt x="2209680" y="1054787"/>
                    <a:pt x="2186366" y="1074776"/>
                    <a:pt x="2161063" y="1092330"/>
                  </a:cubicBezTo>
                  <a:cubicBezTo>
                    <a:pt x="2061326" y="1161450"/>
                    <a:pt x="1908651" y="1127233"/>
                    <a:pt x="1839189" y="1045839"/>
                  </a:cubicBezTo>
                  <a:cubicBezTo>
                    <a:pt x="1799863" y="999758"/>
                    <a:pt x="1795543" y="946993"/>
                    <a:pt x="1810251" y="891141"/>
                  </a:cubicBezTo>
                  <a:cubicBezTo>
                    <a:pt x="1820400" y="852536"/>
                    <a:pt x="1833840" y="814753"/>
                    <a:pt x="1843063" y="775941"/>
                  </a:cubicBezTo>
                  <a:cubicBezTo>
                    <a:pt x="1869634" y="663999"/>
                    <a:pt x="1842754" y="562718"/>
                    <a:pt x="1773566" y="473438"/>
                  </a:cubicBezTo>
                  <a:cubicBezTo>
                    <a:pt x="1720457" y="404901"/>
                    <a:pt x="1644994" y="391839"/>
                    <a:pt x="1565966" y="411107"/>
                  </a:cubicBezTo>
                  <a:cubicBezTo>
                    <a:pt x="1444903" y="440593"/>
                    <a:pt x="1348423" y="509198"/>
                    <a:pt x="1278274" y="612673"/>
                  </a:cubicBezTo>
                  <a:cubicBezTo>
                    <a:pt x="1257840" y="642810"/>
                    <a:pt x="1241109" y="675519"/>
                    <a:pt x="1223211" y="707370"/>
                  </a:cubicBezTo>
                  <a:cubicBezTo>
                    <a:pt x="1155154" y="828330"/>
                    <a:pt x="1064331" y="927655"/>
                    <a:pt x="942206" y="995061"/>
                  </a:cubicBezTo>
                  <a:cubicBezTo>
                    <a:pt x="833623" y="1055027"/>
                    <a:pt x="715611" y="1074947"/>
                    <a:pt x="594137" y="1053416"/>
                  </a:cubicBezTo>
                  <a:cubicBezTo>
                    <a:pt x="464229" y="1030376"/>
                    <a:pt x="408857" y="949187"/>
                    <a:pt x="401486" y="827061"/>
                  </a:cubicBezTo>
                  <a:cubicBezTo>
                    <a:pt x="395589" y="728730"/>
                    <a:pt x="416640" y="634170"/>
                    <a:pt x="445440" y="541050"/>
                  </a:cubicBezTo>
                  <a:cubicBezTo>
                    <a:pt x="456240" y="506181"/>
                    <a:pt x="468549" y="471758"/>
                    <a:pt x="480411" y="437198"/>
                  </a:cubicBezTo>
                  <a:cubicBezTo>
                    <a:pt x="518126" y="327553"/>
                    <a:pt x="495634" y="228227"/>
                    <a:pt x="428880" y="136513"/>
                  </a:cubicBezTo>
                  <a:cubicBezTo>
                    <a:pt x="376731" y="64821"/>
                    <a:pt x="305691" y="30947"/>
                    <a:pt x="217543" y="29507"/>
                  </a:cubicBezTo>
                  <a:cubicBezTo>
                    <a:pt x="143554" y="28307"/>
                    <a:pt x="72343" y="41781"/>
                    <a:pt x="2571" y="65061"/>
                  </a:cubicBezTo>
                  <a:cubicBezTo>
                    <a:pt x="2571" y="53644"/>
                    <a:pt x="2571" y="42192"/>
                    <a:pt x="2571" y="30775"/>
                  </a:cubicBezTo>
                  <a:cubicBezTo>
                    <a:pt x="21531" y="33964"/>
                    <a:pt x="38263" y="24707"/>
                    <a:pt x="55817" y="20627"/>
                  </a:cubicBezTo>
                  <a:cubicBezTo>
                    <a:pt x="131040" y="3038"/>
                    <a:pt x="206571" y="-3853"/>
                    <a:pt x="283303" y="9758"/>
                  </a:cubicBezTo>
                  <a:cubicBezTo>
                    <a:pt x="351120" y="21793"/>
                    <a:pt x="403166" y="59267"/>
                    <a:pt x="444651" y="111690"/>
                  </a:cubicBezTo>
                  <a:cubicBezTo>
                    <a:pt x="493269" y="173130"/>
                    <a:pt x="522240" y="243278"/>
                    <a:pt x="526766" y="322204"/>
                  </a:cubicBezTo>
                  <a:cubicBezTo>
                    <a:pt x="529200" y="364958"/>
                    <a:pt x="519531" y="406135"/>
                    <a:pt x="506057" y="446421"/>
                  </a:cubicBezTo>
                  <a:cubicBezTo>
                    <a:pt x="483634" y="513553"/>
                    <a:pt x="458640" y="579896"/>
                    <a:pt x="444994" y="649633"/>
                  </a:cubicBezTo>
                  <a:cubicBezTo>
                    <a:pt x="431589" y="718101"/>
                    <a:pt x="421714" y="786501"/>
                    <a:pt x="432309" y="856890"/>
                  </a:cubicBezTo>
                  <a:cubicBezTo>
                    <a:pt x="445371" y="943736"/>
                    <a:pt x="490697" y="998455"/>
                    <a:pt x="575451" y="1020810"/>
                  </a:cubicBezTo>
                  <a:cubicBezTo>
                    <a:pt x="674091" y="1046833"/>
                    <a:pt x="770709" y="1033324"/>
                    <a:pt x="864789" y="999827"/>
                  </a:cubicBezTo>
                  <a:cubicBezTo>
                    <a:pt x="984343" y="957244"/>
                    <a:pt x="1071394" y="872593"/>
                    <a:pt x="1147749" y="774844"/>
                  </a:cubicBezTo>
                  <a:cubicBezTo>
                    <a:pt x="1177474" y="736753"/>
                    <a:pt x="1199966" y="694410"/>
                    <a:pt x="1222183" y="651999"/>
                  </a:cubicBezTo>
                  <a:cubicBezTo>
                    <a:pt x="1283074" y="535736"/>
                    <a:pt x="1375406" y="454615"/>
                    <a:pt x="1495440" y="404044"/>
                  </a:cubicBezTo>
                  <a:cubicBezTo>
                    <a:pt x="1544400" y="383438"/>
                    <a:pt x="1595589" y="370684"/>
                    <a:pt x="1649006" y="376856"/>
                  </a:cubicBezTo>
                  <a:cubicBezTo>
                    <a:pt x="1725737" y="385736"/>
                    <a:pt x="1783954" y="425713"/>
                    <a:pt x="1821566" y="492398"/>
                  </a:cubicBezTo>
                  <a:cubicBezTo>
                    <a:pt x="1876903" y="590558"/>
                    <a:pt x="1899532" y="693999"/>
                    <a:pt x="1863394" y="805016"/>
                  </a:cubicBezTo>
                  <a:cubicBezTo>
                    <a:pt x="1853143" y="836455"/>
                    <a:pt x="1843611" y="868273"/>
                    <a:pt x="1836069" y="900467"/>
                  </a:cubicBezTo>
                  <a:cubicBezTo>
                    <a:pt x="1818480" y="975861"/>
                    <a:pt x="1842377" y="1029347"/>
                    <a:pt x="1909029" y="1068056"/>
                  </a:cubicBezTo>
                  <a:cubicBezTo>
                    <a:pt x="1958194" y="1096581"/>
                    <a:pt x="2011303" y="1107244"/>
                    <a:pt x="2067326" y="1100387"/>
                  </a:cubicBezTo>
                  <a:cubicBezTo>
                    <a:pt x="2108194" y="1095381"/>
                    <a:pt x="2142686" y="1075324"/>
                    <a:pt x="2173200" y="1048135"/>
                  </a:cubicBezTo>
                  <a:cubicBezTo>
                    <a:pt x="2225657" y="1001404"/>
                    <a:pt x="2267589" y="945621"/>
                    <a:pt x="2307463" y="888570"/>
                  </a:cubicBezTo>
                  <a:cubicBezTo>
                    <a:pt x="2386457" y="775598"/>
                    <a:pt x="2494114" y="702878"/>
                    <a:pt x="2622240" y="657381"/>
                  </a:cubicBezTo>
                  <a:cubicBezTo>
                    <a:pt x="2667223" y="641404"/>
                    <a:pt x="2713714" y="637941"/>
                    <a:pt x="2760823" y="642124"/>
                  </a:cubicBezTo>
                  <a:cubicBezTo>
                    <a:pt x="2811463" y="646650"/>
                    <a:pt x="2852263" y="670376"/>
                    <a:pt x="2882675" y="710490"/>
                  </a:cubicBezTo>
                  <a:cubicBezTo>
                    <a:pt x="2950320" y="799701"/>
                    <a:pt x="2990812" y="900364"/>
                    <a:pt x="3005623" y="1011244"/>
                  </a:cubicBezTo>
                  <a:cubicBezTo>
                    <a:pt x="3015737" y="1086981"/>
                    <a:pt x="3019440" y="1163644"/>
                    <a:pt x="3038640" y="1238044"/>
                  </a:cubicBezTo>
                  <a:cubicBezTo>
                    <a:pt x="3042926" y="1254604"/>
                    <a:pt x="3047726" y="1271164"/>
                    <a:pt x="3054172" y="1286970"/>
                  </a:cubicBezTo>
                  <a:cubicBezTo>
                    <a:pt x="3068366" y="1321975"/>
                    <a:pt x="3090103" y="1333016"/>
                    <a:pt x="3127680" y="1325610"/>
                  </a:cubicBezTo>
                  <a:cubicBezTo>
                    <a:pt x="3154937" y="1320227"/>
                    <a:pt x="3179554" y="1308467"/>
                    <a:pt x="3202972" y="1293793"/>
                  </a:cubicBezTo>
                  <a:cubicBezTo>
                    <a:pt x="3279532" y="1245827"/>
                    <a:pt x="3341486" y="1182433"/>
                    <a:pt x="3396137" y="1111290"/>
                  </a:cubicBezTo>
                  <a:cubicBezTo>
                    <a:pt x="3404469" y="1100456"/>
                    <a:pt x="3413074" y="1089758"/>
                    <a:pt x="3422126" y="1079507"/>
                  </a:cubicBezTo>
                  <a:cubicBezTo>
                    <a:pt x="3478629" y="1015427"/>
                    <a:pt x="3543463" y="1010936"/>
                    <a:pt x="3616320" y="1052936"/>
                  </a:cubicBezTo>
                  <a:cubicBezTo>
                    <a:pt x="3715577" y="1110124"/>
                    <a:pt x="3754526" y="1206364"/>
                    <a:pt x="3727886" y="1318856"/>
                  </a:cubicBezTo>
                  <a:cubicBezTo>
                    <a:pt x="3719280" y="1355267"/>
                    <a:pt x="3705360" y="1391027"/>
                    <a:pt x="3712286" y="1429633"/>
                  </a:cubicBezTo>
                  <a:cubicBezTo>
                    <a:pt x="3700869" y="1429667"/>
                    <a:pt x="3689417" y="1429667"/>
                    <a:pt x="3678000" y="1429667"/>
                  </a:cubicBezTo>
                  <a:close/>
                </a:path>
              </a:pathLst>
            </a:custGeom>
            <a:solidFill>
              <a:srgbClr val="F0857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11" name="组合 10"/>
            <p:cNvGrpSpPr/>
            <p:nvPr userDrawn="1"/>
          </p:nvGrpSpPr>
          <p:grpSpPr>
            <a:xfrm flipH="1" flipV="1">
              <a:off x="0" y="5009168"/>
              <a:ext cx="2191131" cy="1862271"/>
              <a:chOff x="10000869" y="-2503"/>
              <a:chExt cx="2191131" cy="1862271"/>
            </a:xfrm>
          </p:grpSpPr>
          <p:sp>
            <p:nvSpPr>
              <p:cNvPr id="12" name="任意多边形: 形状 11"/>
              <p:cNvSpPr/>
              <p:nvPr/>
            </p:nvSpPr>
            <p:spPr>
              <a:xfrm>
                <a:off x="10000869" y="-2503"/>
                <a:ext cx="2191131" cy="1608201"/>
              </a:xfrm>
              <a:custGeom>
                <a:avLst/>
                <a:gdLst>
                  <a:gd name="connsiteX0" fmla="*/ 2189385 w 2191131"/>
                  <a:gd name="connsiteY0" fmla="*/ 1480608 h 1608201"/>
                  <a:gd name="connsiteX1" fmla="*/ 2033365 w 2191131"/>
                  <a:gd name="connsiteY1" fmla="*/ 1583924 h 1608201"/>
                  <a:gd name="connsiteX2" fmla="*/ 1884307 w 2191131"/>
                  <a:gd name="connsiteY2" fmla="*/ 1604909 h 1608201"/>
                  <a:gd name="connsiteX3" fmla="*/ 1819773 w 2191131"/>
                  <a:gd name="connsiteY3" fmla="*/ 1566744 h 1608201"/>
                  <a:gd name="connsiteX4" fmla="*/ 1751570 w 2191131"/>
                  <a:gd name="connsiteY4" fmla="*/ 1418543 h 1608201"/>
                  <a:gd name="connsiteX5" fmla="*/ 1699141 w 2191131"/>
                  <a:gd name="connsiteY5" fmla="*/ 1124198 h 1608201"/>
                  <a:gd name="connsiteX6" fmla="*/ 1650963 w 2191131"/>
                  <a:gd name="connsiteY6" fmla="*/ 733840 h 1608201"/>
                  <a:gd name="connsiteX7" fmla="*/ 1614787 w 2191131"/>
                  <a:gd name="connsiteY7" fmla="*/ 621883 h 1608201"/>
                  <a:gd name="connsiteX8" fmla="*/ 1602066 w 2191131"/>
                  <a:gd name="connsiteY8" fmla="*/ 599629 h 1608201"/>
                  <a:gd name="connsiteX9" fmla="*/ 1529028 w 2191131"/>
                  <a:gd name="connsiteY9" fmla="*/ 597469 h 1608201"/>
                  <a:gd name="connsiteX10" fmla="*/ 1475913 w 2191131"/>
                  <a:gd name="connsiteY10" fmla="*/ 702499 h 1608201"/>
                  <a:gd name="connsiteX11" fmla="*/ 1369854 w 2191131"/>
                  <a:gd name="connsiteY11" fmla="*/ 1031272 h 1608201"/>
                  <a:gd name="connsiteX12" fmla="*/ 1257246 w 2191131"/>
                  <a:gd name="connsiteY12" fmla="*/ 1304323 h 1608201"/>
                  <a:gd name="connsiteX13" fmla="*/ 1156433 w 2191131"/>
                  <a:gd name="connsiteY13" fmla="*/ 1414565 h 1608201"/>
                  <a:gd name="connsiteX14" fmla="*/ 1014472 w 2191131"/>
                  <a:gd name="connsiteY14" fmla="*/ 1446558 h 1608201"/>
                  <a:gd name="connsiteX15" fmla="*/ 928301 w 2191131"/>
                  <a:gd name="connsiteY15" fmla="*/ 1385453 h 1608201"/>
                  <a:gd name="connsiteX16" fmla="*/ 895383 w 2191131"/>
                  <a:gd name="connsiteY16" fmla="*/ 1226451 h 1608201"/>
                  <a:gd name="connsiteX17" fmla="*/ 964614 w 2191131"/>
                  <a:gd name="connsiteY17" fmla="*/ 956005 h 1608201"/>
                  <a:gd name="connsiteX18" fmla="*/ 1012689 w 2191131"/>
                  <a:gd name="connsiteY18" fmla="*/ 602510 h 1608201"/>
                  <a:gd name="connsiteX19" fmla="*/ 1002539 w 2191131"/>
                  <a:gd name="connsiteY19" fmla="*/ 517608 h 1608201"/>
                  <a:gd name="connsiteX20" fmla="*/ 986080 w 2191131"/>
                  <a:gd name="connsiteY20" fmla="*/ 499057 h 1608201"/>
                  <a:gd name="connsiteX21" fmla="*/ 893463 w 2191131"/>
                  <a:gd name="connsiteY21" fmla="*/ 488838 h 1608201"/>
                  <a:gd name="connsiteX22" fmla="*/ 810824 w 2191131"/>
                  <a:gd name="connsiteY22" fmla="*/ 556835 h 1608201"/>
                  <a:gd name="connsiteX23" fmla="*/ 787129 w 2191131"/>
                  <a:gd name="connsiteY23" fmla="*/ 684326 h 1608201"/>
                  <a:gd name="connsiteX24" fmla="*/ 648804 w 2191131"/>
                  <a:gd name="connsiteY24" fmla="*/ 1032472 h 1608201"/>
                  <a:gd name="connsiteX25" fmla="*/ 440080 w 2191131"/>
                  <a:gd name="connsiteY25" fmla="*/ 1186983 h 1608201"/>
                  <a:gd name="connsiteX26" fmla="*/ 163154 w 2191131"/>
                  <a:gd name="connsiteY26" fmla="*/ 1109933 h 1608201"/>
                  <a:gd name="connsiteX27" fmla="*/ 54112 w 2191131"/>
                  <a:gd name="connsiteY27" fmla="*/ 869834 h 1608201"/>
                  <a:gd name="connsiteX28" fmla="*/ 4563 w 2191131"/>
                  <a:gd name="connsiteY28" fmla="*/ 540685 h 1608201"/>
                  <a:gd name="connsiteX29" fmla="*/ 28635 w 2191131"/>
                  <a:gd name="connsiteY29" fmla="*/ 160512 h 1608201"/>
                  <a:gd name="connsiteX30" fmla="*/ 49997 w 2191131"/>
                  <a:gd name="connsiteY30" fmla="*/ 2915 h 1608201"/>
                  <a:gd name="connsiteX31" fmla="*/ 2172994 w 2191131"/>
                  <a:gd name="connsiteY31" fmla="*/ 2572 h 1608201"/>
                  <a:gd name="connsiteX32" fmla="*/ 2189831 w 2191131"/>
                  <a:gd name="connsiteY32" fmla="*/ 19065 h 1608201"/>
                  <a:gd name="connsiteX33" fmla="*/ 2189385 w 2191131"/>
                  <a:gd name="connsiteY33" fmla="*/ 1480608 h 16082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191131" h="1608201">
                    <a:moveTo>
                      <a:pt x="2189385" y="1480608"/>
                    </a:moveTo>
                    <a:cubicBezTo>
                      <a:pt x="2143025" y="1523573"/>
                      <a:pt x="2093099" y="1561189"/>
                      <a:pt x="2033365" y="1583924"/>
                    </a:cubicBezTo>
                    <a:cubicBezTo>
                      <a:pt x="1985325" y="1602200"/>
                      <a:pt x="1936290" y="1612316"/>
                      <a:pt x="1884307" y="1604909"/>
                    </a:cubicBezTo>
                    <a:cubicBezTo>
                      <a:pt x="1856840" y="1601000"/>
                      <a:pt x="1836644" y="1586976"/>
                      <a:pt x="1819773" y="1566744"/>
                    </a:cubicBezTo>
                    <a:cubicBezTo>
                      <a:pt x="1783768" y="1523539"/>
                      <a:pt x="1766349" y="1471384"/>
                      <a:pt x="1751570" y="1418543"/>
                    </a:cubicBezTo>
                    <a:cubicBezTo>
                      <a:pt x="1724618" y="1322188"/>
                      <a:pt x="1711416" y="1223262"/>
                      <a:pt x="1699141" y="1124198"/>
                    </a:cubicBezTo>
                    <a:cubicBezTo>
                      <a:pt x="1683024" y="994101"/>
                      <a:pt x="1674315" y="863045"/>
                      <a:pt x="1650963" y="733840"/>
                    </a:cubicBezTo>
                    <a:cubicBezTo>
                      <a:pt x="1643934" y="694955"/>
                      <a:pt x="1632515" y="657339"/>
                      <a:pt x="1614787" y="621883"/>
                    </a:cubicBezTo>
                    <a:cubicBezTo>
                      <a:pt x="1610981" y="614237"/>
                      <a:pt x="1606866" y="606659"/>
                      <a:pt x="1602066" y="599629"/>
                    </a:cubicBezTo>
                    <a:cubicBezTo>
                      <a:pt x="1579606" y="566848"/>
                      <a:pt x="1553751" y="565991"/>
                      <a:pt x="1529028" y="597469"/>
                    </a:cubicBezTo>
                    <a:cubicBezTo>
                      <a:pt x="1504373" y="628879"/>
                      <a:pt x="1490109" y="665740"/>
                      <a:pt x="1475913" y="702499"/>
                    </a:cubicBezTo>
                    <a:cubicBezTo>
                      <a:pt x="1434387" y="810101"/>
                      <a:pt x="1404829" y="921578"/>
                      <a:pt x="1369854" y="1031272"/>
                    </a:cubicBezTo>
                    <a:cubicBezTo>
                      <a:pt x="1339850" y="1125364"/>
                      <a:pt x="1308543" y="1219010"/>
                      <a:pt x="1257246" y="1304323"/>
                    </a:cubicBezTo>
                    <a:cubicBezTo>
                      <a:pt x="1231082" y="1347837"/>
                      <a:pt x="1199947" y="1387236"/>
                      <a:pt x="1156433" y="1414565"/>
                    </a:cubicBezTo>
                    <a:cubicBezTo>
                      <a:pt x="1113159" y="1441757"/>
                      <a:pt x="1066010" y="1454925"/>
                      <a:pt x="1014472" y="1446558"/>
                    </a:cubicBezTo>
                    <a:cubicBezTo>
                      <a:pt x="975862" y="1440283"/>
                      <a:pt x="946887" y="1419572"/>
                      <a:pt x="928301" y="1385453"/>
                    </a:cubicBezTo>
                    <a:cubicBezTo>
                      <a:pt x="901384" y="1335904"/>
                      <a:pt x="894663" y="1281829"/>
                      <a:pt x="895383" y="1226451"/>
                    </a:cubicBezTo>
                    <a:cubicBezTo>
                      <a:pt x="896617" y="1130781"/>
                      <a:pt x="932862" y="1043788"/>
                      <a:pt x="964614" y="956005"/>
                    </a:cubicBezTo>
                    <a:cubicBezTo>
                      <a:pt x="1006071" y="841408"/>
                      <a:pt x="1021022" y="723588"/>
                      <a:pt x="1012689" y="602510"/>
                    </a:cubicBezTo>
                    <a:cubicBezTo>
                      <a:pt x="1010735" y="574117"/>
                      <a:pt x="1005900" y="545897"/>
                      <a:pt x="1002539" y="517608"/>
                    </a:cubicBezTo>
                    <a:cubicBezTo>
                      <a:pt x="1001339" y="507458"/>
                      <a:pt x="996676" y="501868"/>
                      <a:pt x="986080" y="499057"/>
                    </a:cubicBezTo>
                    <a:cubicBezTo>
                      <a:pt x="955630" y="490999"/>
                      <a:pt x="925558" y="483523"/>
                      <a:pt x="893463" y="488838"/>
                    </a:cubicBezTo>
                    <a:cubicBezTo>
                      <a:pt x="852383" y="495628"/>
                      <a:pt x="825054" y="518053"/>
                      <a:pt x="810824" y="556835"/>
                    </a:cubicBezTo>
                    <a:cubicBezTo>
                      <a:pt x="795702" y="597983"/>
                      <a:pt x="792856" y="641429"/>
                      <a:pt x="787129" y="684326"/>
                    </a:cubicBezTo>
                    <a:cubicBezTo>
                      <a:pt x="770087" y="811987"/>
                      <a:pt x="733774" y="932242"/>
                      <a:pt x="648804" y="1032472"/>
                    </a:cubicBezTo>
                    <a:cubicBezTo>
                      <a:pt x="591574" y="1099989"/>
                      <a:pt x="522479" y="1153173"/>
                      <a:pt x="440080" y="1186983"/>
                    </a:cubicBezTo>
                    <a:cubicBezTo>
                      <a:pt x="329392" y="1232348"/>
                      <a:pt x="235986" y="1205979"/>
                      <a:pt x="163154" y="1109933"/>
                    </a:cubicBezTo>
                    <a:cubicBezTo>
                      <a:pt x="108736" y="1038164"/>
                      <a:pt x="77601" y="955559"/>
                      <a:pt x="54112" y="869834"/>
                    </a:cubicBezTo>
                    <a:cubicBezTo>
                      <a:pt x="24589" y="762164"/>
                      <a:pt x="10632" y="652127"/>
                      <a:pt x="4563" y="540685"/>
                    </a:cubicBezTo>
                    <a:cubicBezTo>
                      <a:pt x="-2398" y="412852"/>
                      <a:pt x="9672" y="286562"/>
                      <a:pt x="28635" y="160512"/>
                    </a:cubicBezTo>
                    <a:cubicBezTo>
                      <a:pt x="36521" y="108082"/>
                      <a:pt x="42934" y="55447"/>
                      <a:pt x="49997" y="2915"/>
                    </a:cubicBezTo>
                    <a:cubicBezTo>
                      <a:pt x="757674" y="2915"/>
                      <a:pt x="1465317" y="2949"/>
                      <a:pt x="2172994" y="2572"/>
                    </a:cubicBezTo>
                    <a:cubicBezTo>
                      <a:pt x="2186573" y="2572"/>
                      <a:pt x="2189831" y="4835"/>
                      <a:pt x="2189831" y="19065"/>
                    </a:cubicBezTo>
                    <a:cubicBezTo>
                      <a:pt x="2189282" y="506223"/>
                      <a:pt x="2189385" y="993416"/>
                      <a:pt x="2189385" y="1480608"/>
                    </a:cubicBezTo>
                    <a:close/>
                  </a:path>
                </a:pathLst>
              </a:custGeom>
              <a:solidFill>
                <a:srgbClr val="6CB09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" name="任意多边形: 形状 12"/>
              <p:cNvSpPr/>
              <p:nvPr/>
            </p:nvSpPr>
            <p:spPr>
              <a:xfrm>
                <a:off x="10348024" y="1434572"/>
                <a:ext cx="476631" cy="425196"/>
              </a:xfrm>
              <a:custGeom>
                <a:avLst/>
                <a:gdLst>
                  <a:gd name="connsiteX0" fmla="*/ 207798 w 476631"/>
                  <a:gd name="connsiteY0" fmla="*/ 306238 h 425196"/>
                  <a:gd name="connsiteX1" fmla="*/ 173886 w 476631"/>
                  <a:gd name="connsiteY1" fmla="*/ 362370 h 425196"/>
                  <a:gd name="connsiteX2" fmla="*/ 130612 w 476631"/>
                  <a:gd name="connsiteY2" fmla="*/ 391722 h 425196"/>
                  <a:gd name="connsiteX3" fmla="*/ 88572 w 476631"/>
                  <a:gd name="connsiteY3" fmla="*/ 379584 h 425196"/>
                  <a:gd name="connsiteX4" fmla="*/ 84800 w 476631"/>
                  <a:gd name="connsiteY4" fmla="*/ 340939 h 425196"/>
                  <a:gd name="connsiteX5" fmla="*/ 105409 w 476631"/>
                  <a:gd name="connsiteY5" fmla="*/ 309667 h 425196"/>
                  <a:gd name="connsiteX6" fmla="*/ 139733 w 476631"/>
                  <a:gd name="connsiteY6" fmla="*/ 260255 h 425196"/>
                  <a:gd name="connsiteX7" fmla="*/ 62100 w 476631"/>
                  <a:gd name="connsiteY7" fmla="*/ 253054 h 425196"/>
                  <a:gd name="connsiteX8" fmla="*/ 22564 w 476631"/>
                  <a:gd name="connsiteY8" fmla="*/ 237383 h 425196"/>
                  <a:gd name="connsiteX9" fmla="*/ 3327 w 476631"/>
                  <a:gd name="connsiteY9" fmla="*/ 200316 h 425196"/>
                  <a:gd name="connsiteX10" fmla="*/ 37240 w 476631"/>
                  <a:gd name="connsiteY10" fmla="*/ 170758 h 425196"/>
                  <a:gd name="connsiteX11" fmla="*/ 126154 w 476631"/>
                  <a:gd name="connsiteY11" fmla="*/ 168392 h 425196"/>
                  <a:gd name="connsiteX12" fmla="*/ 143436 w 476631"/>
                  <a:gd name="connsiteY12" fmla="*/ 146652 h 425196"/>
                  <a:gd name="connsiteX13" fmla="*/ 129446 w 476631"/>
                  <a:gd name="connsiteY13" fmla="*/ 38398 h 425196"/>
                  <a:gd name="connsiteX14" fmla="*/ 152934 w 476631"/>
                  <a:gd name="connsiteY14" fmla="*/ 4383 h 425196"/>
                  <a:gd name="connsiteX15" fmla="*/ 188150 w 476631"/>
                  <a:gd name="connsiteY15" fmla="*/ 18202 h 425196"/>
                  <a:gd name="connsiteX16" fmla="*/ 217708 w 476631"/>
                  <a:gd name="connsiteY16" fmla="*/ 90416 h 425196"/>
                  <a:gd name="connsiteX17" fmla="*/ 229710 w 476631"/>
                  <a:gd name="connsiteY17" fmla="*/ 148195 h 425196"/>
                  <a:gd name="connsiteX18" fmla="*/ 242637 w 476631"/>
                  <a:gd name="connsiteY18" fmla="*/ 133073 h 425196"/>
                  <a:gd name="connsiteX19" fmla="*/ 297707 w 476631"/>
                  <a:gd name="connsiteY19" fmla="*/ 46353 h 425196"/>
                  <a:gd name="connsiteX20" fmla="*/ 336283 w 476631"/>
                  <a:gd name="connsiteY20" fmla="*/ 27288 h 425196"/>
                  <a:gd name="connsiteX21" fmla="*/ 360629 w 476631"/>
                  <a:gd name="connsiteY21" fmla="*/ 60241 h 425196"/>
                  <a:gd name="connsiteX22" fmla="*/ 327436 w 476631"/>
                  <a:gd name="connsiteY22" fmla="*/ 165717 h 425196"/>
                  <a:gd name="connsiteX23" fmla="*/ 314235 w 476631"/>
                  <a:gd name="connsiteY23" fmla="*/ 184817 h 425196"/>
                  <a:gd name="connsiteX24" fmla="*/ 384598 w 476631"/>
                  <a:gd name="connsiteY24" fmla="*/ 184405 h 425196"/>
                  <a:gd name="connsiteX25" fmla="*/ 450983 w 476631"/>
                  <a:gd name="connsiteY25" fmla="*/ 205185 h 425196"/>
                  <a:gd name="connsiteX26" fmla="*/ 465522 w 476631"/>
                  <a:gd name="connsiteY26" fmla="*/ 216946 h 425196"/>
                  <a:gd name="connsiteX27" fmla="*/ 454652 w 476631"/>
                  <a:gd name="connsiteY27" fmla="*/ 266632 h 425196"/>
                  <a:gd name="connsiteX28" fmla="*/ 326956 w 476631"/>
                  <a:gd name="connsiteY28" fmla="*/ 281857 h 425196"/>
                  <a:gd name="connsiteX29" fmla="*/ 291226 w 476631"/>
                  <a:gd name="connsiteY29" fmla="*/ 277262 h 425196"/>
                  <a:gd name="connsiteX30" fmla="*/ 317869 w 476631"/>
                  <a:gd name="connsiteY30" fmla="*/ 320331 h 425196"/>
                  <a:gd name="connsiteX31" fmla="*/ 340707 w 476631"/>
                  <a:gd name="connsiteY31" fmla="*/ 375400 h 425196"/>
                  <a:gd name="connsiteX32" fmla="*/ 324384 w 476631"/>
                  <a:gd name="connsiteY32" fmla="*/ 418674 h 425196"/>
                  <a:gd name="connsiteX33" fmla="*/ 276653 w 476631"/>
                  <a:gd name="connsiteY33" fmla="*/ 414594 h 425196"/>
                  <a:gd name="connsiteX34" fmla="*/ 247575 w 476631"/>
                  <a:gd name="connsiteY34" fmla="*/ 378932 h 425196"/>
                  <a:gd name="connsiteX35" fmla="*/ 207798 w 476631"/>
                  <a:gd name="connsiteY35" fmla="*/ 306238 h 425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76631" h="425195">
                    <a:moveTo>
                      <a:pt x="207798" y="306238"/>
                    </a:moveTo>
                    <a:cubicBezTo>
                      <a:pt x="196380" y="328080"/>
                      <a:pt x="187053" y="346391"/>
                      <a:pt x="173886" y="362370"/>
                    </a:cubicBezTo>
                    <a:cubicBezTo>
                      <a:pt x="162330" y="376429"/>
                      <a:pt x="148031" y="386545"/>
                      <a:pt x="130612" y="391722"/>
                    </a:cubicBezTo>
                    <a:cubicBezTo>
                      <a:pt x="114187" y="396626"/>
                      <a:pt x="99819" y="391791"/>
                      <a:pt x="88572" y="379584"/>
                    </a:cubicBezTo>
                    <a:cubicBezTo>
                      <a:pt x="78045" y="368131"/>
                      <a:pt x="79622" y="354346"/>
                      <a:pt x="84800" y="340939"/>
                    </a:cubicBezTo>
                    <a:cubicBezTo>
                      <a:pt x="89361" y="329075"/>
                      <a:pt x="96939" y="319062"/>
                      <a:pt x="105409" y="309667"/>
                    </a:cubicBezTo>
                    <a:cubicBezTo>
                      <a:pt x="118370" y="295333"/>
                      <a:pt x="129377" y="279628"/>
                      <a:pt x="139733" y="260255"/>
                    </a:cubicBezTo>
                    <a:cubicBezTo>
                      <a:pt x="112164" y="261215"/>
                      <a:pt x="86858" y="259672"/>
                      <a:pt x="62100" y="253054"/>
                    </a:cubicBezTo>
                    <a:cubicBezTo>
                      <a:pt x="48281" y="249385"/>
                      <a:pt x="34565" y="245613"/>
                      <a:pt x="22564" y="237383"/>
                    </a:cubicBezTo>
                    <a:cubicBezTo>
                      <a:pt x="9465" y="228434"/>
                      <a:pt x="-273" y="216843"/>
                      <a:pt x="3327" y="200316"/>
                    </a:cubicBezTo>
                    <a:cubicBezTo>
                      <a:pt x="7099" y="183034"/>
                      <a:pt x="20026" y="173638"/>
                      <a:pt x="37240" y="170758"/>
                    </a:cubicBezTo>
                    <a:cubicBezTo>
                      <a:pt x="66729" y="165820"/>
                      <a:pt x="96493" y="168529"/>
                      <a:pt x="126154" y="168392"/>
                    </a:cubicBezTo>
                    <a:cubicBezTo>
                      <a:pt x="149163" y="168289"/>
                      <a:pt x="149197" y="168632"/>
                      <a:pt x="143436" y="146652"/>
                    </a:cubicBezTo>
                    <a:cubicBezTo>
                      <a:pt x="134109" y="111162"/>
                      <a:pt x="128931" y="75191"/>
                      <a:pt x="129446" y="38398"/>
                    </a:cubicBezTo>
                    <a:cubicBezTo>
                      <a:pt x="129686" y="21322"/>
                      <a:pt x="137333" y="9903"/>
                      <a:pt x="152934" y="4383"/>
                    </a:cubicBezTo>
                    <a:cubicBezTo>
                      <a:pt x="168125" y="-967"/>
                      <a:pt x="178824" y="6097"/>
                      <a:pt x="188150" y="18202"/>
                    </a:cubicBezTo>
                    <a:cubicBezTo>
                      <a:pt x="204712" y="39701"/>
                      <a:pt x="211879" y="64733"/>
                      <a:pt x="217708" y="90416"/>
                    </a:cubicBezTo>
                    <a:cubicBezTo>
                      <a:pt x="221960" y="109310"/>
                      <a:pt x="225629" y="128341"/>
                      <a:pt x="229710" y="148195"/>
                    </a:cubicBezTo>
                    <a:cubicBezTo>
                      <a:pt x="237391" y="145452"/>
                      <a:pt x="239243" y="138354"/>
                      <a:pt x="242637" y="133073"/>
                    </a:cubicBezTo>
                    <a:cubicBezTo>
                      <a:pt x="261223" y="104304"/>
                      <a:pt x="279636" y="75432"/>
                      <a:pt x="297707" y="46353"/>
                    </a:cubicBezTo>
                    <a:cubicBezTo>
                      <a:pt x="306794" y="31746"/>
                      <a:pt x="319001" y="24031"/>
                      <a:pt x="336283" y="27288"/>
                    </a:cubicBezTo>
                    <a:cubicBezTo>
                      <a:pt x="354183" y="30649"/>
                      <a:pt x="359155" y="44536"/>
                      <a:pt x="360629" y="60241"/>
                    </a:cubicBezTo>
                    <a:cubicBezTo>
                      <a:pt x="364367" y="100017"/>
                      <a:pt x="348525" y="133725"/>
                      <a:pt x="327436" y="165717"/>
                    </a:cubicBezTo>
                    <a:cubicBezTo>
                      <a:pt x="323767" y="171306"/>
                      <a:pt x="319824" y="176690"/>
                      <a:pt x="314235" y="184817"/>
                    </a:cubicBezTo>
                    <a:cubicBezTo>
                      <a:pt x="339575" y="183273"/>
                      <a:pt x="362069" y="181731"/>
                      <a:pt x="384598" y="184405"/>
                    </a:cubicBezTo>
                    <a:cubicBezTo>
                      <a:pt x="408121" y="187183"/>
                      <a:pt x="430615" y="192840"/>
                      <a:pt x="450983" y="205185"/>
                    </a:cubicBezTo>
                    <a:cubicBezTo>
                      <a:pt x="456298" y="208408"/>
                      <a:pt x="461441" y="212351"/>
                      <a:pt x="465522" y="216946"/>
                    </a:cubicBezTo>
                    <a:cubicBezTo>
                      <a:pt x="482153" y="235771"/>
                      <a:pt x="477592" y="256757"/>
                      <a:pt x="454652" y="266632"/>
                    </a:cubicBezTo>
                    <a:cubicBezTo>
                      <a:pt x="413641" y="284326"/>
                      <a:pt x="370710" y="286658"/>
                      <a:pt x="326956" y="281857"/>
                    </a:cubicBezTo>
                    <a:cubicBezTo>
                      <a:pt x="315709" y="280623"/>
                      <a:pt x="304462" y="278977"/>
                      <a:pt x="291226" y="277262"/>
                    </a:cubicBezTo>
                    <a:cubicBezTo>
                      <a:pt x="300724" y="292590"/>
                      <a:pt x="309537" y="306340"/>
                      <a:pt x="317869" y="320331"/>
                    </a:cubicBezTo>
                    <a:cubicBezTo>
                      <a:pt x="328122" y="337544"/>
                      <a:pt x="336729" y="355547"/>
                      <a:pt x="340707" y="375400"/>
                    </a:cubicBezTo>
                    <a:cubicBezTo>
                      <a:pt x="344616" y="394946"/>
                      <a:pt x="339095" y="409519"/>
                      <a:pt x="324384" y="418674"/>
                    </a:cubicBezTo>
                    <a:cubicBezTo>
                      <a:pt x="309297" y="428070"/>
                      <a:pt x="292049" y="426733"/>
                      <a:pt x="276653" y="414594"/>
                    </a:cubicBezTo>
                    <a:cubicBezTo>
                      <a:pt x="264343" y="404890"/>
                      <a:pt x="255804" y="391997"/>
                      <a:pt x="247575" y="378932"/>
                    </a:cubicBezTo>
                    <a:cubicBezTo>
                      <a:pt x="233413" y="356369"/>
                      <a:pt x="220554" y="332984"/>
                      <a:pt x="207798" y="306238"/>
                    </a:cubicBezTo>
                    <a:close/>
                  </a:path>
                </a:pathLst>
              </a:custGeom>
              <a:solidFill>
                <a:srgbClr val="FFBD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4" name="任意多边形: 形状 13"/>
              <p:cNvSpPr/>
              <p:nvPr/>
            </p:nvSpPr>
            <p:spPr>
              <a:xfrm rot="2399323">
                <a:off x="11347858" y="1587954"/>
                <a:ext cx="278646" cy="248576"/>
              </a:xfrm>
              <a:custGeom>
                <a:avLst/>
                <a:gdLst>
                  <a:gd name="connsiteX0" fmla="*/ 207798 w 476631"/>
                  <a:gd name="connsiteY0" fmla="*/ 306238 h 425196"/>
                  <a:gd name="connsiteX1" fmla="*/ 173886 w 476631"/>
                  <a:gd name="connsiteY1" fmla="*/ 362370 h 425196"/>
                  <a:gd name="connsiteX2" fmla="*/ 130612 w 476631"/>
                  <a:gd name="connsiteY2" fmla="*/ 391722 h 425196"/>
                  <a:gd name="connsiteX3" fmla="*/ 88572 w 476631"/>
                  <a:gd name="connsiteY3" fmla="*/ 379584 h 425196"/>
                  <a:gd name="connsiteX4" fmla="*/ 84800 w 476631"/>
                  <a:gd name="connsiteY4" fmla="*/ 340939 h 425196"/>
                  <a:gd name="connsiteX5" fmla="*/ 105409 w 476631"/>
                  <a:gd name="connsiteY5" fmla="*/ 309667 h 425196"/>
                  <a:gd name="connsiteX6" fmla="*/ 139733 w 476631"/>
                  <a:gd name="connsiteY6" fmla="*/ 260255 h 425196"/>
                  <a:gd name="connsiteX7" fmla="*/ 62100 w 476631"/>
                  <a:gd name="connsiteY7" fmla="*/ 253054 h 425196"/>
                  <a:gd name="connsiteX8" fmla="*/ 22564 w 476631"/>
                  <a:gd name="connsiteY8" fmla="*/ 237383 h 425196"/>
                  <a:gd name="connsiteX9" fmla="*/ 3327 w 476631"/>
                  <a:gd name="connsiteY9" fmla="*/ 200316 h 425196"/>
                  <a:gd name="connsiteX10" fmla="*/ 37240 w 476631"/>
                  <a:gd name="connsiteY10" fmla="*/ 170758 h 425196"/>
                  <a:gd name="connsiteX11" fmla="*/ 126154 w 476631"/>
                  <a:gd name="connsiteY11" fmla="*/ 168392 h 425196"/>
                  <a:gd name="connsiteX12" fmla="*/ 143436 w 476631"/>
                  <a:gd name="connsiteY12" fmla="*/ 146652 h 425196"/>
                  <a:gd name="connsiteX13" fmla="*/ 129446 w 476631"/>
                  <a:gd name="connsiteY13" fmla="*/ 38398 h 425196"/>
                  <a:gd name="connsiteX14" fmla="*/ 152934 w 476631"/>
                  <a:gd name="connsiteY14" fmla="*/ 4383 h 425196"/>
                  <a:gd name="connsiteX15" fmla="*/ 188150 w 476631"/>
                  <a:gd name="connsiteY15" fmla="*/ 18202 h 425196"/>
                  <a:gd name="connsiteX16" fmla="*/ 217708 w 476631"/>
                  <a:gd name="connsiteY16" fmla="*/ 90416 h 425196"/>
                  <a:gd name="connsiteX17" fmla="*/ 229710 w 476631"/>
                  <a:gd name="connsiteY17" fmla="*/ 148195 h 425196"/>
                  <a:gd name="connsiteX18" fmla="*/ 242637 w 476631"/>
                  <a:gd name="connsiteY18" fmla="*/ 133073 h 425196"/>
                  <a:gd name="connsiteX19" fmla="*/ 297707 w 476631"/>
                  <a:gd name="connsiteY19" fmla="*/ 46353 h 425196"/>
                  <a:gd name="connsiteX20" fmla="*/ 336283 w 476631"/>
                  <a:gd name="connsiteY20" fmla="*/ 27288 h 425196"/>
                  <a:gd name="connsiteX21" fmla="*/ 360629 w 476631"/>
                  <a:gd name="connsiteY21" fmla="*/ 60241 h 425196"/>
                  <a:gd name="connsiteX22" fmla="*/ 327436 w 476631"/>
                  <a:gd name="connsiteY22" fmla="*/ 165717 h 425196"/>
                  <a:gd name="connsiteX23" fmla="*/ 314235 w 476631"/>
                  <a:gd name="connsiteY23" fmla="*/ 184817 h 425196"/>
                  <a:gd name="connsiteX24" fmla="*/ 384598 w 476631"/>
                  <a:gd name="connsiteY24" fmla="*/ 184405 h 425196"/>
                  <a:gd name="connsiteX25" fmla="*/ 450983 w 476631"/>
                  <a:gd name="connsiteY25" fmla="*/ 205185 h 425196"/>
                  <a:gd name="connsiteX26" fmla="*/ 465522 w 476631"/>
                  <a:gd name="connsiteY26" fmla="*/ 216946 h 425196"/>
                  <a:gd name="connsiteX27" fmla="*/ 454652 w 476631"/>
                  <a:gd name="connsiteY27" fmla="*/ 266632 h 425196"/>
                  <a:gd name="connsiteX28" fmla="*/ 326956 w 476631"/>
                  <a:gd name="connsiteY28" fmla="*/ 281857 h 425196"/>
                  <a:gd name="connsiteX29" fmla="*/ 291226 w 476631"/>
                  <a:gd name="connsiteY29" fmla="*/ 277262 h 425196"/>
                  <a:gd name="connsiteX30" fmla="*/ 317869 w 476631"/>
                  <a:gd name="connsiteY30" fmla="*/ 320331 h 425196"/>
                  <a:gd name="connsiteX31" fmla="*/ 340707 w 476631"/>
                  <a:gd name="connsiteY31" fmla="*/ 375400 h 425196"/>
                  <a:gd name="connsiteX32" fmla="*/ 324384 w 476631"/>
                  <a:gd name="connsiteY32" fmla="*/ 418674 h 425196"/>
                  <a:gd name="connsiteX33" fmla="*/ 276653 w 476631"/>
                  <a:gd name="connsiteY33" fmla="*/ 414594 h 425196"/>
                  <a:gd name="connsiteX34" fmla="*/ 247575 w 476631"/>
                  <a:gd name="connsiteY34" fmla="*/ 378932 h 425196"/>
                  <a:gd name="connsiteX35" fmla="*/ 207798 w 476631"/>
                  <a:gd name="connsiteY35" fmla="*/ 306238 h 425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76631" h="425195">
                    <a:moveTo>
                      <a:pt x="207798" y="306238"/>
                    </a:moveTo>
                    <a:cubicBezTo>
                      <a:pt x="196380" y="328080"/>
                      <a:pt x="187053" y="346391"/>
                      <a:pt x="173886" y="362370"/>
                    </a:cubicBezTo>
                    <a:cubicBezTo>
                      <a:pt x="162330" y="376429"/>
                      <a:pt x="148031" y="386545"/>
                      <a:pt x="130612" y="391722"/>
                    </a:cubicBezTo>
                    <a:cubicBezTo>
                      <a:pt x="114187" y="396626"/>
                      <a:pt x="99819" y="391791"/>
                      <a:pt x="88572" y="379584"/>
                    </a:cubicBezTo>
                    <a:cubicBezTo>
                      <a:pt x="78045" y="368131"/>
                      <a:pt x="79622" y="354346"/>
                      <a:pt x="84800" y="340939"/>
                    </a:cubicBezTo>
                    <a:cubicBezTo>
                      <a:pt x="89361" y="329075"/>
                      <a:pt x="96939" y="319062"/>
                      <a:pt x="105409" y="309667"/>
                    </a:cubicBezTo>
                    <a:cubicBezTo>
                      <a:pt x="118370" y="295333"/>
                      <a:pt x="129377" y="279628"/>
                      <a:pt x="139733" y="260255"/>
                    </a:cubicBezTo>
                    <a:cubicBezTo>
                      <a:pt x="112164" y="261215"/>
                      <a:pt x="86858" y="259672"/>
                      <a:pt x="62100" y="253054"/>
                    </a:cubicBezTo>
                    <a:cubicBezTo>
                      <a:pt x="48281" y="249385"/>
                      <a:pt x="34565" y="245613"/>
                      <a:pt x="22564" y="237383"/>
                    </a:cubicBezTo>
                    <a:cubicBezTo>
                      <a:pt x="9465" y="228434"/>
                      <a:pt x="-273" y="216843"/>
                      <a:pt x="3327" y="200316"/>
                    </a:cubicBezTo>
                    <a:cubicBezTo>
                      <a:pt x="7099" y="183034"/>
                      <a:pt x="20026" y="173638"/>
                      <a:pt x="37240" y="170758"/>
                    </a:cubicBezTo>
                    <a:cubicBezTo>
                      <a:pt x="66729" y="165820"/>
                      <a:pt x="96493" y="168529"/>
                      <a:pt x="126154" y="168392"/>
                    </a:cubicBezTo>
                    <a:cubicBezTo>
                      <a:pt x="149163" y="168289"/>
                      <a:pt x="149197" y="168632"/>
                      <a:pt x="143436" y="146652"/>
                    </a:cubicBezTo>
                    <a:cubicBezTo>
                      <a:pt x="134109" y="111162"/>
                      <a:pt x="128931" y="75191"/>
                      <a:pt x="129446" y="38398"/>
                    </a:cubicBezTo>
                    <a:cubicBezTo>
                      <a:pt x="129686" y="21322"/>
                      <a:pt x="137333" y="9903"/>
                      <a:pt x="152934" y="4383"/>
                    </a:cubicBezTo>
                    <a:cubicBezTo>
                      <a:pt x="168125" y="-967"/>
                      <a:pt x="178824" y="6097"/>
                      <a:pt x="188150" y="18202"/>
                    </a:cubicBezTo>
                    <a:cubicBezTo>
                      <a:pt x="204712" y="39701"/>
                      <a:pt x="211879" y="64733"/>
                      <a:pt x="217708" y="90416"/>
                    </a:cubicBezTo>
                    <a:cubicBezTo>
                      <a:pt x="221960" y="109310"/>
                      <a:pt x="225629" y="128341"/>
                      <a:pt x="229710" y="148195"/>
                    </a:cubicBezTo>
                    <a:cubicBezTo>
                      <a:pt x="237391" y="145452"/>
                      <a:pt x="239243" y="138354"/>
                      <a:pt x="242637" y="133073"/>
                    </a:cubicBezTo>
                    <a:cubicBezTo>
                      <a:pt x="261223" y="104304"/>
                      <a:pt x="279636" y="75432"/>
                      <a:pt x="297707" y="46353"/>
                    </a:cubicBezTo>
                    <a:cubicBezTo>
                      <a:pt x="306794" y="31746"/>
                      <a:pt x="319001" y="24031"/>
                      <a:pt x="336283" y="27288"/>
                    </a:cubicBezTo>
                    <a:cubicBezTo>
                      <a:pt x="354183" y="30649"/>
                      <a:pt x="359155" y="44536"/>
                      <a:pt x="360629" y="60241"/>
                    </a:cubicBezTo>
                    <a:cubicBezTo>
                      <a:pt x="364367" y="100017"/>
                      <a:pt x="348525" y="133725"/>
                      <a:pt x="327436" y="165717"/>
                    </a:cubicBezTo>
                    <a:cubicBezTo>
                      <a:pt x="323767" y="171306"/>
                      <a:pt x="319824" y="176690"/>
                      <a:pt x="314235" y="184817"/>
                    </a:cubicBezTo>
                    <a:cubicBezTo>
                      <a:pt x="339575" y="183273"/>
                      <a:pt x="362069" y="181731"/>
                      <a:pt x="384598" y="184405"/>
                    </a:cubicBezTo>
                    <a:cubicBezTo>
                      <a:pt x="408121" y="187183"/>
                      <a:pt x="430615" y="192840"/>
                      <a:pt x="450983" y="205185"/>
                    </a:cubicBezTo>
                    <a:cubicBezTo>
                      <a:pt x="456298" y="208408"/>
                      <a:pt x="461441" y="212351"/>
                      <a:pt x="465522" y="216946"/>
                    </a:cubicBezTo>
                    <a:cubicBezTo>
                      <a:pt x="482153" y="235771"/>
                      <a:pt x="477592" y="256757"/>
                      <a:pt x="454652" y="266632"/>
                    </a:cubicBezTo>
                    <a:cubicBezTo>
                      <a:pt x="413641" y="284326"/>
                      <a:pt x="370710" y="286658"/>
                      <a:pt x="326956" y="281857"/>
                    </a:cubicBezTo>
                    <a:cubicBezTo>
                      <a:pt x="315709" y="280623"/>
                      <a:pt x="304462" y="278977"/>
                      <a:pt x="291226" y="277262"/>
                    </a:cubicBezTo>
                    <a:cubicBezTo>
                      <a:pt x="300724" y="292590"/>
                      <a:pt x="309537" y="306340"/>
                      <a:pt x="317869" y="320331"/>
                    </a:cubicBezTo>
                    <a:cubicBezTo>
                      <a:pt x="328122" y="337544"/>
                      <a:pt x="336729" y="355547"/>
                      <a:pt x="340707" y="375400"/>
                    </a:cubicBezTo>
                    <a:cubicBezTo>
                      <a:pt x="344616" y="394946"/>
                      <a:pt x="339095" y="409519"/>
                      <a:pt x="324384" y="418674"/>
                    </a:cubicBezTo>
                    <a:cubicBezTo>
                      <a:pt x="309297" y="428070"/>
                      <a:pt x="292049" y="426733"/>
                      <a:pt x="276653" y="414594"/>
                    </a:cubicBezTo>
                    <a:cubicBezTo>
                      <a:pt x="264343" y="404890"/>
                      <a:pt x="255804" y="391997"/>
                      <a:pt x="247575" y="378932"/>
                    </a:cubicBezTo>
                    <a:cubicBezTo>
                      <a:pt x="233413" y="356369"/>
                      <a:pt x="220554" y="332984"/>
                      <a:pt x="207798" y="306238"/>
                    </a:cubicBezTo>
                    <a:close/>
                  </a:path>
                </a:pathLst>
              </a:custGeom>
              <a:solidFill>
                <a:srgbClr val="FFBD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  <p:transition spd="slow" advTm="300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1" y="1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 advTm="3000">
    <p:fade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image" Target="file:///D:\qq&#25991;&#20214;\712321467\Image\C2C\Image2\%7b75232B38-A165-1FB7-499C-2E1C792CACB5%7d.png" TargetMode="External"/><Relationship Id="rId7" Type="http://schemas.openxmlformats.org/officeDocument/2006/relationships/image" Target="../media/image2.png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6" cstate="email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3" name="图片 1073743875" descr="学科网 zxxk.com"/>
          <p:cNvPicPr>
            <a:picLocks noChangeAspect="1"/>
          </p:cNvPicPr>
          <p:nvPr/>
        </p:nvPicPr>
        <p:blipFill>
          <a:blip r:embed="rId7" r:link="rId8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ransition spd="slow" advTm="3000">
    <p:fad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18.png"/><Relationship Id="rId2" Type="http://schemas.openxmlformats.org/officeDocument/2006/relationships/image" Target="../media/image4.svg"/><Relationship Id="rId1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4.svg"/><Relationship Id="rId1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4.svg"/><Relationship Id="rId1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4.svg"/><Relationship Id="rId1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audio" Target="../media/audio3.wav"/><Relationship Id="rId4" Type="http://schemas.openxmlformats.org/officeDocument/2006/relationships/audio" Target="../media/audio2.wav"/><Relationship Id="rId3" Type="http://schemas.openxmlformats.org/officeDocument/2006/relationships/audio" Target="../media/audio1.wav"/><Relationship Id="rId2" Type="http://schemas.openxmlformats.org/officeDocument/2006/relationships/image" Target="../media/image4.svg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tags" Target="../tags/tag1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9.tiff"/><Relationship Id="rId2" Type="http://schemas.openxmlformats.org/officeDocument/2006/relationships/image" Target="../media/image8.png"/><Relationship Id="rId1" Type="http://schemas.openxmlformats.org/officeDocument/2006/relationships/tags" Target="../tags/tag2.xml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14.png"/><Relationship Id="rId4" Type="http://schemas.openxmlformats.org/officeDocument/2006/relationships/image" Target="../media/image13.jpeg"/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11.png"/><Relationship Id="rId2" Type="http://schemas.openxmlformats.org/officeDocument/2006/relationships/image" Target="../media/image12.jpeg"/><Relationship Id="rId1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文本框 170"/>
          <p:cNvSpPr txBox="1"/>
          <p:nvPr/>
        </p:nvSpPr>
        <p:spPr>
          <a:xfrm>
            <a:off x="4129747" y="2850049"/>
            <a:ext cx="3262432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>
                <a:solidFill>
                  <a:srgbClr val="EE8422"/>
                </a:solidFill>
                <a:latin typeface="方正小标宋简体" panose="00000600000000000000" pitchFamily="2" charset="-122"/>
                <a:ea typeface="方正小标宋简体" panose="00000600000000000000" pitchFamily="2" charset="-122"/>
                <a:sym typeface="仓耳小丸子" panose="02020400000000000000" pitchFamily="18" charset="-122"/>
              </a:rPr>
              <a:t>100</a:t>
            </a:r>
            <a:r>
              <a:rPr lang="zh-CN" altLang="en-US" sz="3200" dirty="0">
                <a:solidFill>
                  <a:srgbClr val="EE8422"/>
                </a:solidFill>
                <a:latin typeface="方正小标宋简体" panose="00000600000000000000" pitchFamily="2" charset="-122"/>
                <a:ea typeface="方正小标宋简体" panose="00000600000000000000" pitchFamily="2" charset="-122"/>
                <a:sym typeface="仓耳小丸子" panose="02020400000000000000" pitchFamily="18" charset="-122"/>
              </a:rPr>
              <a:t>以内数的减法</a:t>
            </a:r>
            <a:endParaRPr lang="zh-CN" altLang="en-US" sz="3200" dirty="0">
              <a:solidFill>
                <a:srgbClr val="EE8422"/>
              </a:solidFill>
              <a:latin typeface="方正小标宋简体" panose="00000600000000000000" pitchFamily="2" charset="-122"/>
              <a:ea typeface="方正小标宋简体" panose="00000600000000000000" pitchFamily="2" charset="-122"/>
              <a:sym typeface="仓耳小丸子" panose="02020400000000000000" pitchFamily="18" charset="-122"/>
            </a:endParaRPr>
          </a:p>
          <a:p>
            <a:pPr algn="ctr"/>
            <a:r>
              <a:rPr lang="zh-CN" altLang="en-US" sz="8000" dirty="0" smtClean="0">
                <a:solidFill>
                  <a:srgbClr val="EE8422"/>
                </a:solidFill>
                <a:latin typeface="方正小标宋简体" panose="00000600000000000000" pitchFamily="2" charset="-122"/>
                <a:ea typeface="方正小标宋简体" panose="00000600000000000000" pitchFamily="2" charset="-122"/>
                <a:sym typeface="仓耳小丸子" panose="02020400000000000000" pitchFamily="18" charset="-122"/>
              </a:rPr>
              <a:t>退</a:t>
            </a:r>
            <a:r>
              <a:rPr lang="zh-CN" altLang="en-US" sz="8000" dirty="0">
                <a:solidFill>
                  <a:srgbClr val="EE8422"/>
                </a:solidFill>
                <a:latin typeface="方正小标宋简体" panose="00000600000000000000" pitchFamily="2" charset="-122"/>
                <a:ea typeface="方正小标宋简体" panose="00000600000000000000" pitchFamily="2" charset="-122"/>
                <a:sym typeface="仓耳小丸子" panose="02020400000000000000" pitchFamily="18" charset="-122"/>
              </a:rPr>
              <a:t>位</a:t>
            </a:r>
            <a:r>
              <a:rPr lang="zh-CN" altLang="en-US" sz="8000" dirty="0" smtClean="0">
                <a:solidFill>
                  <a:srgbClr val="EE8422"/>
                </a:solidFill>
                <a:latin typeface="方正小标宋简体" panose="00000600000000000000" pitchFamily="2" charset="-122"/>
                <a:ea typeface="方正小标宋简体" panose="00000600000000000000" pitchFamily="2" charset="-122"/>
                <a:sym typeface="仓耳小丸子" panose="02020400000000000000" pitchFamily="18" charset="-122"/>
              </a:rPr>
              <a:t>减</a:t>
            </a:r>
            <a:endParaRPr lang="zh-CN" altLang="en-US" sz="8000" dirty="0">
              <a:solidFill>
                <a:srgbClr val="EE8422"/>
              </a:solidFill>
              <a:latin typeface="方正小标宋简体" panose="00000600000000000000" pitchFamily="2" charset="-122"/>
              <a:ea typeface="方正小标宋简体" panose="00000600000000000000" pitchFamily="2" charset="-122"/>
              <a:sym typeface="仓耳小丸子" panose="02020400000000000000" pitchFamily="18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4296800" y="765004"/>
            <a:ext cx="3088307" cy="1884277"/>
            <a:chOff x="4678608" y="1487108"/>
            <a:chExt cx="3088307" cy="1884277"/>
          </a:xfrm>
        </p:grpSpPr>
        <p:grpSp>
          <p:nvGrpSpPr>
            <p:cNvPr id="172" name="组合 171"/>
            <p:cNvGrpSpPr/>
            <p:nvPr/>
          </p:nvGrpSpPr>
          <p:grpSpPr>
            <a:xfrm>
              <a:off x="4678608" y="1487108"/>
              <a:ext cx="2834785" cy="1884277"/>
              <a:chOff x="4591576" y="1250153"/>
              <a:chExt cx="2834785" cy="1884277"/>
            </a:xfrm>
          </p:grpSpPr>
          <p:sp>
            <p:nvSpPr>
              <p:cNvPr id="173" name="任意多边形: 形状 172"/>
              <p:cNvSpPr/>
              <p:nvPr/>
            </p:nvSpPr>
            <p:spPr>
              <a:xfrm>
                <a:off x="6316209" y="1277530"/>
                <a:ext cx="645550" cy="442527"/>
              </a:xfrm>
              <a:custGeom>
                <a:avLst/>
                <a:gdLst>
                  <a:gd name="connsiteX0" fmla="*/ 678889 w 1395603"/>
                  <a:gd name="connsiteY0" fmla="*/ 2605 h 956691"/>
                  <a:gd name="connsiteX1" fmla="*/ 991957 w 1395603"/>
                  <a:gd name="connsiteY1" fmla="*/ 78934 h 956691"/>
                  <a:gd name="connsiteX2" fmla="*/ 1145713 w 1395603"/>
                  <a:gd name="connsiteY2" fmla="*/ 185851 h 956691"/>
                  <a:gd name="connsiteX3" fmla="*/ 1293880 w 1395603"/>
                  <a:gd name="connsiteY3" fmla="*/ 354694 h 956691"/>
                  <a:gd name="connsiteX4" fmla="*/ 1390955 w 1395603"/>
                  <a:gd name="connsiteY4" fmla="*/ 587729 h 956691"/>
                  <a:gd name="connsiteX5" fmla="*/ 1329267 w 1395603"/>
                  <a:gd name="connsiteY5" fmla="*/ 824570 h 956691"/>
                  <a:gd name="connsiteX6" fmla="*/ 1205137 w 1395603"/>
                  <a:gd name="connsiteY6" fmla="*/ 904398 h 956691"/>
                  <a:gd name="connsiteX7" fmla="*/ 1006530 w 1395603"/>
                  <a:gd name="connsiteY7" fmla="*/ 949317 h 956691"/>
                  <a:gd name="connsiteX8" fmla="*/ 883977 w 1395603"/>
                  <a:gd name="connsiteY8" fmla="*/ 955627 h 956691"/>
                  <a:gd name="connsiteX9" fmla="*/ 617407 w 1395603"/>
                  <a:gd name="connsiteY9" fmla="*/ 923703 h 956691"/>
                  <a:gd name="connsiteX10" fmla="*/ 326970 w 1395603"/>
                  <a:gd name="connsiteY10" fmla="*/ 815449 h 956691"/>
                  <a:gd name="connsiteX11" fmla="*/ 88312 w 1395603"/>
                  <a:gd name="connsiteY11" fmla="*/ 640947 h 956691"/>
                  <a:gd name="connsiteX12" fmla="*/ 4507 w 1395603"/>
                  <a:gd name="connsiteY12" fmla="*/ 477899 h 956691"/>
                  <a:gd name="connsiteX13" fmla="*/ 26179 w 1395603"/>
                  <a:gd name="connsiteY13" fmla="*/ 348317 h 956691"/>
                  <a:gd name="connsiteX14" fmla="*/ 167110 w 1395603"/>
                  <a:gd name="connsiteY14" fmla="*/ 179370 h 956691"/>
                  <a:gd name="connsiteX15" fmla="*/ 432172 w 1395603"/>
                  <a:gd name="connsiteY15" fmla="*/ 41181 h 956691"/>
                  <a:gd name="connsiteX16" fmla="*/ 612126 w 1395603"/>
                  <a:gd name="connsiteY16" fmla="*/ 5417 h 956691"/>
                  <a:gd name="connsiteX17" fmla="*/ 678889 w 1395603"/>
                  <a:gd name="connsiteY17" fmla="*/ 2605 h 956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395603" h="956691">
                    <a:moveTo>
                      <a:pt x="678889" y="2605"/>
                    </a:moveTo>
                    <a:cubicBezTo>
                      <a:pt x="789543" y="1507"/>
                      <a:pt x="893990" y="27636"/>
                      <a:pt x="991957" y="78934"/>
                    </a:cubicBezTo>
                    <a:cubicBezTo>
                      <a:pt x="1047540" y="108047"/>
                      <a:pt x="1098187" y="144497"/>
                      <a:pt x="1145713" y="185851"/>
                    </a:cubicBezTo>
                    <a:cubicBezTo>
                      <a:pt x="1202840" y="235605"/>
                      <a:pt x="1251909" y="291978"/>
                      <a:pt x="1293880" y="354694"/>
                    </a:cubicBezTo>
                    <a:cubicBezTo>
                      <a:pt x="1341543" y="425915"/>
                      <a:pt x="1376759" y="502759"/>
                      <a:pt x="1390955" y="587729"/>
                    </a:cubicBezTo>
                    <a:cubicBezTo>
                      <a:pt x="1405597" y="675409"/>
                      <a:pt x="1391778" y="757053"/>
                      <a:pt x="1329267" y="824570"/>
                    </a:cubicBezTo>
                    <a:cubicBezTo>
                      <a:pt x="1295046" y="861501"/>
                      <a:pt x="1251497" y="885744"/>
                      <a:pt x="1205137" y="904398"/>
                    </a:cubicBezTo>
                    <a:cubicBezTo>
                      <a:pt x="1141427" y="930047"/>
                      <a:pt x="1074973" y="943797"/>
                      <a:pt x="1006530" y="949317"/>
                    </a:cubicBezTo>
                    <a:cubicBezTo>
                      <a:pt x="965725" y="952609"/>
                      <a:pt x="924885" y="957204"/>
                      <a:pt x="883977" y="955627"/>
                    </a:cubicBezTo>
                    <a:cubicBezTo>
                      <a:pt x="794309" y="952163"/>
                      <a:pt x="705258" y="943728"/>
                      <a:pt x="617407" y="923703"/>
                    </a:cubicBezTo>
                    <a:cubicBezTo>
                      <a:pt x="515668" y="900489"/>
                      <a:pt x="419211" y="863352"/>
                      <a:pt x="326970" y="815449"/>
                    </a:cubicBezTo>
                    <a:cubicBezTo>
                      <a:pt x="238674" y="769603"/>
                      <a:pt x="155898" y="715288"/>
                      <a:pt x="88312" y="640947"/>
                    </a:cubicBezTo>
                    <a:cubicBezTo>
                      <a:pt x="45895" y="594279"/>
                      <a:pt x="12908" y="541609"/>
                      <a:pt x="4507" y="477899"/>
                    </a:cubicBezTo>
                    <a:cubicBezTo>
                      <a:pt x="-1391" y="433253"/>
                      <a:pt x="6290" y="389533"/>
                      <a:pt x="26179" y="348317"/>
                    </a:cubicBezTo>
                    <a:cubicBezTo>
                      <a:pt x="59063" y="280114"/>
                      <a:pt x="108577" y="226313"/>
                      <a:pt x="167110" y="179370"/>
                    </a:cubicBezTo>
                    <a:cubicBezTo>
                      <a:pt x="246492" y="115728"/>
                      <a:pt x="335920" y="71802"/>
                      <a:pt x="432172" y="41181"/>
                    </a:cubicBezTo>
                    <a:cubicBezTo>
                      <a:pt x="490671" y="22562"/>
                      <a:pt x="550541" y="10149"/>
                      <a:pt x="612126" y="5417"/>
                    </a:cubicBezTo>
                    <a:cubicBezTo>
                      <a:pt x="634346" y="3771"/>
                      <a:pt x="656463" y="3908"/>
                      <a:pt x="678889" y="2605"/>
                    </a:cubicBezTo>
                    <a:close/>
                  </a:path>
                </a:pathLst>
              </a:custGeom>
              <a:solidFill>
                <a:srgbClr val="F7EAE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grpSp>
            <p:nvGrpSpPr>
              <p:cNvPr id="174" name="组合 173"/>
              <p:cNvGrpSpPr/>
              <p:nvPr/>
            </p:nvGrpSpPr>
            <p:grpSpPr>
              <a:xfrm>
                <a:off x="4732954" y="1250153"/>
                <a:ext cx="2645569" cy="1797354"/>
                <a:chOff x="3146490" y="3949449"/>
                <a:chExt cx="3296977" cy="2239910"/>
              </a:xfrm>
            </p:grpSpPr>
            <p:sp>
              <p:nvSpPr>
                <p:cNvPr id="229" name="任意多边形: 形状 228"/>
                <p:cNvSpPr/>
                <p:nvPr/>
              </p:nvSpPr>
              <p:spPr>
                <a:xfrm>
                  <a:off x="3146490" y="4332729"/>
                  <a:ext cx="3296977" cy="1856630"/>
                </a:xfrm>
                <a:custGeom>
                  <a:avLst/>
                  <a:gdLst>
                    <a:gd name="connsiteX0" fmla="*/ 2195914 w 4073652"/>
                    <a:gd name="connsiteY0" fmla="*/ 2290845 h 2294001"/>
                    <a:gd name="connsiteX1" fmla="*/ 2011228 w 4073652"/>
                    <a:gd name="connsiteY1" fmla="*/ 2286730 h 2294001"/>
                    <a:gd name="connsiteX2" fmla="*/ 1814404 w 4073652"/>
                    <a:gd name="connsiteY2" fmla="*/ 2271231 h 2294001"/>
                    <a:gd name="connsiteX3" fmla="*/ 1632015 w 4073652"/>
                    <a:gd name="connsiteY3" fmla="*/ 2249354 h 2294001"/>
                    <a:gd name="connsiteX4" fmla="*/ 1399803 w 4073652"/>
                    <a:gd name="connsiteY4" fmla="*/ 2215887 h 2294001"/>
                    <a:gd name="connsiteX5" fmla="*/ 1065373 w 4073652"/>
                    <a:gd name="connsiteY5" fmla="*/ 2153651 h 2294001"/>
                    <a:gd name="connsiteX6" fmla="*/ 663528 w 4073652"/>
                    <a:gd name="connsiteY6" fmla="*/ 2007369 h 2294001"/>
                    <a:gd name="connsiteX7" fmla="*/ 472945 w 4073652"/>
                    <a:gd name="connsiteY7" fmla="*/ 1878508 h 2294001"/>
                    <a:gd name="connsiteX8" fmla="*/ 375664 w 4073652"/>
                    <a:gd name="connsiteY8" fmla="*/ 1787365 h 2294001"/>
                    <a:gd name="connsiteX9" fmla="*/ 204934 w 4073652"/>
                    <a:gd name="connsiteY9" fmla="*/ 1559748 h 2294001"/>
                    <a:gd name="connsiteX10" fmla="*/ 85982 w 4073652"/>
                    <a:gd name="connsiteY10" fmla="*/ 1325170 h 2294001"/>
                    <a:gd name="connsiteX11" fmla="*/ 12807 w 4073652"/>
                    <a:gd name="connsiteY11" fmla="*/ 1055959 h 2294001"/>
                    <a:gd name="connsiteX12" fmla="*/ 3343 w 4073652"/>
                    <a:gd name="connsiteY12" fmla="*/ 894385 h 2294001"/>
                    <a:gd name="connsiteX13" fmla="*/ 75969 w 4073652"/>
                    <a:gd name="connsiteY13" fmla="*/ 587798 h 2294001"/>
                    <a:gd name="connsiteX14" fmla="*/ 199962 w 4073652"/>
                    <a:gd name="connsiteY14" fmla="*/ 392345 h 2294001"/>
                    <a:gd name="connsiteX15" fmla="*/ 428436 w 4073652"/>
                    <a:gd name="connsiteY15" fmla="*/ 196103 h 2294001"/>
                    <a:gd name="connsiteX16" fmla="*/ 734269 w 4073652"/>
                    <a:gd name="connsiteY16" fmla="*/ 57915 h 2294001"/>
                    <a:gd name="connsiteX17" fmla="*/ 947038 w 4073652"/>
                    <a:gd name="connsiteY17" fmla="*/ 11623 h 2294001"/>
                    <a:gd name="connsiteX18" fmla="*/ 1150069 w 4073652"/>
                    <a:gd name="connsiteY18" fmla="*/ 5005 h 2294001"/>
                    <a:gd name="connsiteX19" fmla="*/ 1498833 w 4073652"/>
                    <a:gd name="connsiteY19" fmla="*/ 113910 h 2294001"/>
                    <a:gd name="connsiteX20" fmla="*/ 1741537 w 4073652"/>
                    <a:gd name="connsiteY20" fmla="*/ 263792 h 2294001"/>
                    <a:gd name="connsiteX21" fmla="*/ 2086323 w 4073652"/>
                    <a:gd name="connsiteY21" fmla="*/ 436545 h 2294001"/>
                    <a:gd name="connsiteX22" fmla="*/ 2410192 w 4073652"/>
                    <a:gd name="connsiteY22" fmla="*/ 524327 h 2294001"/>
                    <a:gd name="connsiteX23" fmla="*/ 2575367 w 4073652"/>
                    <a:gd name="connsiteY23" fmla="*/ 546410 h 2294001"/>
                    <a:gd name="connsiteX24" fmla="*/ 2715031 w 4073652"/>
                    <a:gd name="connsiteY24" fmla="*/ 553817 h 2294001"/>
                    <a:gd name="connsiteX25" fmla="*/ 2846224 w 4073652"/>
                    <a:gd name="connsiteY25" fmla="*/ 551622 h 2294001"/>
                    <a:gd name="connsiteX26" fmla="*/ 3007078 w 4073652"/>
                    <a:gd name="connsiteY26" fmla="*/ 536740 h 2294001"/>
                    <a:gd name="connsiteX27" fmla="*/ 3192382 w 4073652"/>
                    <a:gd name="connsiteY27" fmla="*/ 511228 h 2294001"/>
                    <a:gd name="connsiteX28" fmla="*/ 3370278 w 4073652"/>
                    <a:gd name="connsiteY28" fmla="*/ 495661 h 2294001"/>
                    <a:gd name="connsiteX29" fmla="*/ 3500443 w 4073652"/>
                    <a:gd name="connsiteY29" fmla="*/ 508657 h 2294001"/>
                    <a:gd name="connsiteX30" fmla="*/ 3738004 w 4073652"/>
                    <a:gd name="connsiteY30" fmla="*/ 630626 h 2294001"/>
                    <a:gd name="connsiteX31" fmla="*/ 3941755 w 4073652"/>
                    <a:gd name="connsiteY31" fmla="*/ 880395 h 2294001"/>
                    <a:gd name="connsiteX32" fmla="*/ 4059438 w 4073652"/>
                    <a:gd name="connsiteY32" fmla="*/ 1218837 h 2294001"/>
                    <a:gd name="connsiteX33" fmla="*/ 4072366 w 4073652"/>
                    <a:gd name="connsiteY33" fmla="*/ 1402254 h 2294001"/>
                    <a:gd name="connsiteX34" fmla="*/ 3944258 w 4073652"/>
                    <a:gd name="connsiteY34" fmla="*/ 1786302 h 2294001"/>
                    <a:gd name="connsiteX35" fmla="*/ 3762659 w 4073652"/>
                    <a:gd name="connsiteY35" fmla="*/ 1941841 h 2294001"/>
                    <a:gd name="connsiteX36" fmla="*/ 3418490 w 4073652"/>
                    <a:gd name="connsiteY36" fmla="*/ 2082602 h 2294001"/>
                    <a:gd name="connsiteX37" fmla="*/ 3183020 w 4073652"/>
                    <a:gd name="connsiteY37" fmla="*/ 2152931 h 2294001"/>
                    <a:gd name="connsiteX38" fmla="*/ 2861586 w 4073652"/>
                    <a:gd name="connsiteY38" fmla="*/ 2229432 h 2294001"/>
                    <a:gd name="connsiteX39" fmla="*/ 2651697 w 4073652"/>
                    <a:gd name="connsiteY39" fmla="*/ 2262727 h 2294001"/>
                    <a:gd name="connsiteX40" fmla="*/ 2502707 w 4073652"/>
                    <a:gd name="connsiteY40" fmla="*/ 2277883 h 2294001"/>
                    <a:gd name="connsiteX41" fmla="*/ 2320593 w 4073652"/>
                    <a:gd name="connsiteY41" fmla="*/ 2288650 h 2294001"/>
                    <a:gd name="connsiteX42" fmla="*/ 2195914 w 4073652"/>
                    <a:gd name="connsiteY42" fmla="*/ 2290845 h 22940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4073652" h="2294001">
                      <a:moveTo>
                        <a:pt x="2195914" y="2290845"/>
                      </a:moveTo>
                      <a:cubicBezTo>
                        <a:pt x="2134227" y="2294514"/>
                        <a:pt x="2072676" y="2289508"/>
                        <a:pt x="2011228" y="2286730"/>
                      </a:cubicBezTo>
                      <a:cubicBezTo>
                        <a:pt x="1945563" y="2283747"/>
                        <a:pt x="1879898" y="2278466"/>
                        <a:pt x="1814404" y="2271231"/>
                      </a:cubicBezTo>
                      <a:cubicBezTo>
                        <a:pt x="1753539" y="2264510"/>
                        <a:pt x="1692743" y="2257035"/>
                        <a:pt x="1632015" y="2249354"/>
                      </a:cubicBezTo>
                      <a:cubicBezTo>
                        <a:pt x="1554451" y="2239513"/>
                        <a:pt x="1477264" y="2226791"/>
                        <a:pt x="1399803" y="2215887"/>
                      </a:cubicBezTo>
                      <a:cubicBezTo>
                        <a:pt x="1287401" y="2200011"/>
                        <a:pt x="1175821" y="2179677"/>
                        <a:pt x="1065373" y="2153651"/>
                      </a:cubicBezTo>
                      <a:cubicBezTo>
                        <a:pt x="925710" y="2120732"/>
                        <a:pt x="790367" y="2075572"/>
                        <a:pt x="663528" y="2007369"/>
                      </a:cubicBezTo>
                      <a:cubicBezTo>
                        <a:pt x="595703" y="1970885"/>
                        <a:pt x="531992" y="1928228"/>
                        <a:pt x="472945" y="1878508"/>
                      </a:cubicBezTo>
                      <a:cubicBezTo>
                        <a:pt x="438860" y="1849807"/>
                        <a:pt x="406182" y="1819735"/>
                        <a:pt x="375664" y="1787365"/>
                      </a:cubicBezTo>
                      <a:cubicBezTo>
                        <a:pt x="310238" y="1717928"/>
                        <a:pt x="254860" y="1640844"/>
                        <a:pt x="204934" y="1559748"/>
                      </a:cubicBezTo>
                      <a:cubicBezTo>
                        <a:pt x="158814" y="1484825"/>
                        <a:pt x="118180" y="1407055"/>
                        <a:pt x="85982" y="1325170"/>
                      </a:cubicBezTo>
                      <a:cubicBezTo>
                        <a:pt x="51795" y="1238176"/>
                        <a:pt x="24706" y="1149228"/>
                        <a:pt x="12807" y="1055959"/>
                      </a:cubicBezTo>
                      <a:cubicBezTo>
                        <a:pt x="5949" y="1002193"/>
                        <a:pt x="497" y="948426"/>
                        <a:pt x="3343" y="894385"/>
                      </a:cubicBezTo>
                      <a:cubicBezTo>
                        <a:pt x="8932" y="787948"/>
                        <a:pt x="31015" y="685284"/>
                        <a:pt x="75969" y="587798"/>
                      </a:cubicBezTo>
                      <a:cubicBezTo>
                        <a:pt x="108648" y="516921"/>
                        <a:pt x="149933" y="451735"/>
                        <a:pt x="199962" y="392345"/>
                      </a:cubicBezTo>
                      <a:cubicBezTo>
                        <a:pt x="265353" y="314678"/>
                        <a:pt x="342471" y="250076"/>
                        <a:pt x="428436" y="196103"/>
                      </a:cubicBezTo>
                      <a:cubicBezTo>
                        <a:pt x="524037" y="136061"/>
                        <a:pt x="626187" y="90661"/>
                        <a:pt x="734269" y="57915"/>
                      </a:cubicBezTo>
                      <a:cubicBezTo>
                        <a:pt x="804049" y="36758"/>
                        <a:pt x="875063" y="22047"/>
                        <a:pt x="947038" y="11623"/>
                      </a:cubicBezTo>
                      <a:cubicBezTo>
                        <a:pt x="1014384" y="1850"/>
                        <a:pt x="1082552" y="581"/>
                        <a:pt x="1150069" y="5005"/>
                      </a:cubicBezTo>
                      <a:cubicBezTo>
                        <a:pt x="1274610" y="13166"/>
                        <a:pt x="1390202" y="52360"/>
                        <a:pt x="1498833" y="113910"/>
                      </a:cubicBezTo>
                      <a:cubicBezTo>
                        <a:pt x="1581677" y="160853"/>
                        <a:pt x="1660716" y="213694"/>
                        <a:pt x="1741537" y="263792"/>
                      </a:cubicBezTo>
                      <a:cubicBezTo>
                        <a:pt x="1851300" y="331789"/>
                        <a:pt x="1965040" y="391487"/>
                        <a:pt x="2086323" y="436545"/>
                      </a:cubicBezTo>
                      <a:cubicBezTo>
                        <a:pt x="2191662" y="475704"/>
                        <a:pt x="2299916" y="504062"/>
                        <a:pt x="2410192" y="524327"/>
                      </a:cubicBezTo>
                      <a:cubicBezTo>
                        <a:pt x="2464748" y="534374"/>
                        <a:pt x="2519886" y="541678"/>
                        <a:pt x="2575367" y="546410"/>
                      </a:cubicBezTo>
                      <a:cubicBezTo>
                        <a:pt x="2621933" y="550388"/>
                        <a:pt x="2668670" y="550044"/>
                        <a:pt x="2715031" y="553817"/>
                      </a:cubicBezTo>
                      <a:cubicBezTo>
                        <a:pt x="2759127" y="557417"/>
                        <a:pt x="2802710" y="553062"/>
                        <a:pt x="2846224" y="551622"/>
                      </a:cubicBezTo>
                      <a:cubicBezTo>
                        <a:pt x="2899854" y="549839"/>
                        <a:pt x="2953552" y="543667"/>
                        <a:pt x="3007078" y="536740"/>
                      </a:cubicBezTo>
                      <a:cubicBezTo>
                        <a:pt x="3068938" y="528716"/>
                        <a:pt x="3130694" y="520281"/>
                        <a:pt x="3192382" y="511228"/>
                      </a:cubicBezTo>
                      <a:cubicBezTo>
                        <a:pt x="3251463" y="502553"/>
                        <a:pt x="3310888" y="496689"/>
                        <a:pt x="3370278" y="495661"/>
                      </a:cubicBezTo>
                      <a:cubicBezTo>
                        <a:pt x="3413621" y="494906"/>
                        <a:pt x="3457546" y="498609"/>
                        <a:pt x="3500443" y="508657"/>
                      </a:cubicBezTo>
                      <a:cubicBezTo>
                        <a:pt x="3589837" y="529608"/>
                        <a:pt x="3667573" y="572299"/>
                        <a:pt x="3738004" y="630626"/>
                      </a:cubicBezTo>
                      <a:cubicBezTo>
                        <a:pt x="3822495" y="700646"/>
                        <a:pt x="3888640" y="785103"/>
                        <a:pt x="3941755" y="880395"/>
                      </a:cubicBezTo>
                      <a:cubicBezTo>
                        <a:pt x="4000803" y="986316"/>
                        <a:pt x="4040099" y="1098993"/>
                        <a:pt x="4059438" y="1218837"/>
                      </a:cubicBezTo>
                      <a:cubicBezTo>
                        <a:pt x="4069280" y="1279701"/>
                        <a:pt x="4075452" y="1340807"/>
                        <a:pt x="4072366" y="1402254"/>
                      </a:cubicBezTo>
                      <a:cubicBezTo>
                        <a:pt x="4065405" y="1541951"/>
                        <a:pt x="4030224" y="1672768"/>
                        <a:pt x="3944258" y="1786302"/>
                      </a:cubicBezTo>
                      <a:cubicBezTo>
                        <a:pt x="3895052" y="1851282"/>
                        <a:pt x="3832747" y="1901345"/>
                        <a:pt x="3762659" y="1941841"/>
                      </a:cubicBezTo>
                      <a:cubicBezTo>
                        <a:pt x="3654405" y="2004421"/>
                        <a:pt x="3537271" y="2045432"/>
                        <a:pt x="3418490" y="2082602"/>
                      </a:cubicBezTo>
                      <a:cubicBezTo>
                        <a:pt x="3340309" y="2107085"/>
                        <a:pt x="3261716" y="2130197"/>
                        <a:pt x="3183020" y="2152931"/>
                      </a:cubicBezTo>
                      <a:cubicBezTo>
                        <a:pt x="3077099" y="2183517"/>
                        <a:pt x="2969943" y="2208995"/>
                        <a:pt x="2861586" y="2229432"/>
                      </a:cubicBezTo>
                      <a:cubicBezTo>
                        <a:pt x="2791943" y="2242565"/>
                        <a:pt x="2722026" y="2254360"/>
                        <a:pt x="2651697" y="2262727"/>
                      </a:cubicBezTo>
                      <a:cubicBezTo>
                        <a:pt x="2602182" y="2268625"/>
                        <a:pt x="2552530" y="2274215"/>
                        <a:pt x="2502707" y="2277883"/>
                      </a:cubicBezTo>
                      <a:cubicBezTo>
                        <a:pt x="2442014" y="2282341"/>
                        <a:pt x="2381286" y="2285153"/>
                        <a:pt x="2320593" y="2288650"/>
                      </a:cubicBezTo>
                      <a:cubicBezTo>
                        <a:pt x="2278965" y="2290948"/>
                        <a:pt x="2237439" y="2288582"/>
                        <a:pt x="2195914" y="2290845"/>
                      </a:cubicBezTo>
                      <a:close/>
                    </a:path>
                  </a:pathLst>
                </a:custGeom>
                <a:solidFill>
                  <a:srgbClr val="F7EAE3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230" name="任意多边形: 形状 229"/>
                <p:cNvSpPr/>
                <p:nvPr/>
              </p:nvSpPr>
              <p:spPr>
                <a:xfrm>
                  <a:off x="3482135" y="3949449"/>
                  <a:ext cx="370332" cy="356616"/>
                </a:xfrm>
                <a:custGeom>
                  <a:avLst/>
                  <a:gdLst>
                    <a:gd name="connsiteX0" fmla="*/ 269621 w 370332"/>
                    <a:gd name="connsiteY0" fmla="*/ 273560 h 356616"/>
                    <a:gd name="connsiteX1" fmla="*/ 254225 w 370332"/>
                    <a:gd name="connsiteY1" fmla="*/ 325749 h 356616"/>
                    <a:gd name="connsiteX2" fmla="*/ 151184 w 370332"/>
                    <a:gd name="connsiteY2" fmla="*/ 322148 h 356616"/>
                    <a:gd name="connsiteX3" fmla="*/ 136953 w 370332"/>
                    <a:gd name="connsiteY3" fmla="*/ 283812 h 356616"/>
                    <a:gd name="connsiteX4" fmla="*/ 117374 w 370332"/>
                    <a:gd name="connsiteY4" fmla="*/ 274108 h 356616"/>
                    <a:gd name="connsiteX5" fmla="*/ 56783 w 370332"/>
                    <a:gd name="connsiteY5" fmla="*/ 289676 h 356616"/>
                    <a:gd name="connsiteX6" fmla="*/ 9292 w 370332"/>
                    <a:gd name="connsiteY6" fmla="*/ 258232 h 356616"/>
                    <a:gd name="connsiteX7" fmla="*/ 12926 w 370332"/>
                    <a:gd name="connsiteY7" fmla="*/ 203505 h 356616"/>
                    <a:gd name="connsiteX8" fmla="*/ 45707 w 370332"/>
                    <a:gd name="connsiteY8" fmla="*/ 173947 h 356616"/>
                    <a:gd name="connsiteX9" fmla="*/ 83118 w 370332"/>
                    <a:gd name="connsiteY9" fmla="*/ 153201 h 356616"/>
                    <a:gd name="connsiteX10" fmla="*/ 87953 w 370332"/>
                    <a:gd name="connsiteY10" fmla="*/ 130501 h 356616"/>
                    <a:gd name="connsiteX11" fmla="*/ 58806 w 370332"/>
                    <a:gd name="connsiteY11" fmla="*/ 41073 h 356616"/>
                    <a:gd name="connsiteX12" fmla="*/ 84970 w 370332"/>
                    <a:gd name="connsiteY12" fmla="*/ 6098 h 356616"/>
                    <a:gd name="connsiteX13" fmla="*/ 129375 w 370332"/>
                    <a:gd name="connsiteY13" fmla="*/ 14396 h 356616"/>
                    <a:gd name="connsiteX14" fmla="*/ 171312 w 370332"/>
                    <a:gd name="connsiteY14" fmla="*/ 61819 h 356616"/>
                    <a:gd name="connsiteX15" fmla="*/ 193669 w 370332"/>
                    <a:gd name="connsiteY15" fmla="*/ 61236 h 356616"/>
                    <a:gd name="connsiteX16" fmla="*/ 232074 w 370332"/>
                    <a:gd name="connsiteY16" fmla="*/ 15733 h 356616"/>
                    <a:gd name="connsiteX17" fmla="*/ 286355 w 370332"/>
                    <a:gd name="connsiteY17" fmla="*/ 8018 h 356616"/>
                    <a:gd name="connsiteX18" fmla="*/ 314335 w 370332"/>
                    <a:gd name="connsiteY18" fmla="*/ 55544 h 356616"/>
                    <a:gd name="connsiteX19" fmla="*/ 294001 w 370332"/>
                    <a:gd name="connsiteY19" fmla="*/ 121517 h 356616"/>
                    <a:gd name="connsiteX20" fmla="*/ 302608 w 370332"/>
                    <a:gd name="connsiteY20" fmla="*/ 143669 h 356616"/>
                    <a:gd name="connsiteX21" fmla="*/ 334258 w 370332"/>
                    <a:gd name="connsiteY21" fmla="*/ 156459 h 356616"/>
                    <a:gd name="connsiteX22" fmla="*/ 366353 w 370332"/>
                    <a:gd name="connsiteY22" fmla="*/ 219484 h 356616"/>
                    <a:gd name="connsiteX23" fmla="*/ 304460 w 370332"/>
                    <a:gd name="connsiteY23" fmla="*/ 257238 h 356616"/>
                    <a:gd name="connsiteX24" fmla="*/ 285772 w 370332"/>
                    <a:gd name="connsiteY24" fmla="*/ 255077 h 356616"/>
                    <a:gd name="connsiteX25" fmla="*/ 269621 w 370332"/>
                    <a:gd name="connsiteY25" fmla="*/ 273560 h 356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370332" h="356616">
                      <a:moveTo>
                        <a:pt x="269621" y="273560"/>
                      </a:moveTo>
                      <a:cubicBezTo>
                        <a:pt x="268558" y="290087"/>
                        <a:pt x="265781" y="308947"/>
                        <a:pt x="254225" y="325749"/>
                      </a:cubicBezTo>
                      <a:cubicBezTo>
                        <a:pt x="227239" y="365011"/>
                        <a:pt x="175015" y="363365"/>
                        <a:pt x="151184" y="322148"/>
                      </a:cubicBezTo>
                      <a:cubicBezTo>
                        <a:pt x="144291" y="310215"/>
                        <a:pt x="139045" y="297460"/>
                        <a:pt x="136953" y="283812"/>
                      </a:cubicBezTo>
                      <a:cubicBezTo>
                        <a:pt x="134896" y="270542"/>
                        <a:pt x="130815" y="266702"/>
                        <a:pt x="117374" y="274108"/>
                      </a:cubicBezTo>
                      <a:cubicBezTo>
                        <a:pt x="98823" y="284326"/>
                        <a:pt x="78729" y="290739"/>
                        <a:pt x="56783" y="289676"/>
                      </a:cubicBezTo>
                      <a:cubicBezTo>
                        <a:pt x="34426" y="288613"/>
                        <a:pt x="19476" y="276989"/>
                        <a:pt x="9292" y="258232"/>
                      </a:cubicBezTo>
                      <a:cubicBezTo>
                        <a:pt x="-927" y="239406"/>
                        <a:pt x="685" y="221199"/>
                        <a:pt x="12926" y="203505"/>
                      </a:cubicBezTo>
                      <a:cubicBezTo>
                        <a:pt x="21602" y="190989"/>
                        <a:pt x="32814" y="181525"/>
                        <a:pt x="45707" y="173947"/>
                      </a:cubicBezTo>
                      <a:cubicBezTo>
                        <a:pt x="58018" y="166746"/>
                        <a:pt x="70362" y="159545"/>
                        <a:pt x="83118" y="153201"/>
                      </a:cubicBezTo>
                      <a:cubicBezTo>
                        <a:pt x="94914" y="147338"/>
                        <a:pt x="99954" y="142880"/>
                        <a:pt x="87953" y="130501"/>
                      </a:cubicBezTo>
                      <a:cubicBezTo>
                        <a:pt x="64121" y="105881"/>
                        <a:pt x="54143" y="75740"/>
                        <a:pt x="58806" y="41073"/>
                      </a:cubicBezTo>
                      <a:cubicBezTo>
                        <a:pt x="61069" y="24168"/>
                        <a:pt x="69230" y="12373"/>
                        <a:pt x="84970" y="6098"/>
                      </a:cubicBezTo>
                      <a:cubicBezTo>
                        <a:pt x="101429" y="-452"/>
                        <a:pt x="117099" y="2017"/>
                        <a:pt x="129375" y="14396"/>
                      </a:cubicBezTo>
                      <a:cubicBezTo>
                        <a:pt x="144223" y="29346"/>
                        <a:pt x="157836" y="45565"/>
                        <a:pt x="171312" y="61819"/>
                      </a:cubicBezTo>
                      <a:cubicBezTo>
                        <a:pt x="183965" y="77009"/>
                        <a:pt x="183519" y="77318"/>
                        <a:pt x="193669" y="61236"/>
                      </a:cubicBezTo>
                      <a:cubicBezTo>
                        <a:pt x="204333" y="44296"/>
                        <a:pt x="215649" y="27975"/>
                        <a:pt x="232074" y="15733"/>
                      </a:cubicBezTo>
                      <a:cubicBezTo>
                        <a:pt x="248979" y="3114"/>
                        <a:pt x="266672" y="-1686"/>
                        <a:pt x="286355" y="8018"/>
                      </a:cubicBezTo>
                      <a:cubicBezTo>
                        <a:pt x="305866" y="17653"/>
                        <a:pt x="313993" y="34867"/>
                        <a:pt x="314335" y="55544"/>
                      </a:cubicBezTo>
                      <a:cubicBezTo>
                        <a:pt x="314747" y="79512"/>
                        <a:pt x="308163" y="102246"/>
                        <a:pt x="294001" y="121517"/>
                      </a:cubicBezTo>
                      <a:cubicBezTo>
                        <a:pt x="283680" y="135576"/>
                        <a:pt x="287898" y="139965"/>
                        <a:pt x="302608" y="143669"/>
                      </a:cubicBezTo>
                      <a:cubicBezTo>
                        <a:pt x="313547" y="146412"/>
                        <a:pt x="324142" y="151247"/>
                        <a:pt x="334258" y="156459"/>
                      </a:cubicBezTo>
                      <a:cubicBezTo>
                        <a:pt x="360730" y="170141"/>
                        <a:pt x="373451" y="195824"/>
                        <a:pt x="366353" y="219484"/>
                      </a:cubicBezTo>
                      <a:cubicBezTo>
                        <a:pt x="358741" y="244893"/>
                        <a:pt x="334772" y="259569"/>
                        <a:pt x="304460" y="257238"/>
                      </a:cubicBezTo>
                      <a:cubicBezTo>
                        <a:pt x="298219" y="256757"/>
                        <a:pt x="292013" y="255729"/>
                        <a:pt x="285772" y="255077"/>
                      </a:cubicBezTo>
                      <a:cubicBezTo>
                        <a:pt x="268970" y="253328"/>
                        <a:pt x="268935" y="253363"/>
                        <a:pt x="269621" y="273560"/>
                      </a:cubicBezTo>
                      <a:close/>
                    </a:path>
                  </a:pathLst>
                </a:custGeom>
                <a:solidFill>
                  <a:srgbClr val="6CB09C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</p:grpSp>
          <p:grpSp>
            <p:nvGrpSpPr>
              <p:cNvPr id="175" name="图形 2"/>
              <p:cNvGrpSpPr/>
              <p:nvPr/>
            </p:nvGrpSpPr>
            <p:grpSpPr>
              <a:xfrm>
                <a:off x="4591576" y="1400160"/>
                <a:ext cx="2834785" cy="1734270"/>
                <a:chOff x="1414295" y="3574541"/>
                <a:chExt cx="1624499" cy="993839"/>
              </a:xfrm>
            </p:grpSpPr>
            <p:sp>
              <p:nvSpPr>
                <p:cNvPr id="176" name="任意多边形: 形状 175"/>
                <p:cNvSpPr/>
                <p:nvPr/>
              </p:nvSpPr>
              <p:spPr>
                <a:xfrm>
                  <a:off x="1713239" y="4110166"/>
                  <a:ext cx="257175" cy="257175"/>
                </a:xfrm>
                <a:custGeom>
                  <a:avLst/>
                  <a:gdLst>
                    <a:gd name="connsiteX0" fmla="*/ 45361 w 257175"/>
                    <a:gd name="connsiteY0" fmla="*/ 43876 h 257175"/>
                    <a:gd name="connsiteX1" fmla="*/ 231575 w 257175"/>
                    <a:gd name="connsiteY1" fmla="*/ 46448 h 257175"/>
                    <a:gd name="connsiteX2" fmla="*/ 200238 w 257175"/>
                    <a:gd name="connsiteY2" fmla="*/ 229995 h 257175"/>
                    <a:gd name="connsiteX3" fmla="*/ 14024 w 257175"/>
                    <a:gd name="connsiteY3" fmla="*/ 227423 h 257175"/>
                    <a:gd name="connsiteX4" fmla="*/ 45361 w 257175"/>
                    <a:gd name="connsiteY4" fmla="*/ 43876 h 257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7175" h="257175">
                      <a:moveTo>
                        <a:pt x="45361" y="43876"/>
                      </a:moveTo>
                      <a:cubicBezTo>
                        <a:pt x="105464" y="-6130"/>
                        <a:pt x="188808" y="-4892"/>
                        <a:pt x="231575" y="46448"/>
                      </a:cubicBezTo>
                      <a:cubicBezTo>
                        <a:pt x="274342" y="97883"/>
                        <a:pt x="260245" y="180084"/>
                        <a:pt x="200238" y="229995"/>
                      </a:cubicBezTo>
                      <a:cubicBezTo>
                        <a:pt x="140135" y="280001"/>
                        <a:pt x="14024" y="227423"/>
                        <a:pt x="14024" y="227423"/>
                      </a:cubicBezTo>
                      <a:cubicBezTo>
                        <a:pt x="14024" y="227423"/>
                        <a:pt x="-14741" y="93882"/>
                        <a:pt x="45361" y="43876"/>
                      </a:cubicBezTo>
                      <a:close/>
                    </a:path>
                  </a:pathLst>
                </a:custGeom>
                <a:solidFill>
                  <a:srgbClr val="FB514C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177" name="任意多边形: 形状 176"/>
                <p:cNvSpPr/>
                <p:nvPr/>
              </p:nvSpPr>
              <p:spPr>
                <a:xfrm>
                  <a:off x="1750497" y="4147113"/>
                  <a:ext cx="200025" cy="161925"/>
                </a:xfrm>
                <a:custGeom>
                  <a:avLst/>
                  <a:gdLst>
                    <a:gd name="connsiteX0" fmla="*/ 95162 w 200025"/>
                    <a:gd name="connsiteY0" fmla="*/ 15597 h 161925"/>
                    <a:gd name="connsiteX1" fmla="*/ 96876 w 200025"/>
                    <a:gd name="connsiteY1" fmla="*/ 18454 h 161925"/>
                    <a:gd name="connsiteX2" fmla="*/ 159646 w 200025"/>
                    <a:gd name="connsiteY2" fmla="*/ 34552 h 161925"/>
                    <a:gd name="connsiteX3" fmla="*/ 160218 w 200025"/>
                    <a:gd name="connsiteY3" fmla="*/ 34552 h 161925"/>
                    <a:gd name="connsiteX4" fmla="*/ 119927 w 200025"/>
                    <a:gd name="connsiteY4" fmla="*/ 67699 h 161925"/>
                    <a:gd name="connsiteX5" fmla="*/ 117260 w 200025"/>
                    <a:gd name="connsiteY5" fmla="*/ 69223 h 161925"/>
                    <a:gd name="connsiteX6" fmla="*/ 116974 w 200025"/>
                    <a:gd name="connsiteY6" fmla="*/ 70080 h 161925"/>
                    <a:gd name="connsiteX7" fmla="*/ 54395 w 200025"/>
                    <a:gd name="connsiteY7" fmla="*/ 121515 h 161925"/>
                    <a:gd name="connsiteX8" fmla="*/ 17152 w 200025"/>
                    <a:gd name="connsiteY8" fmla="*/ 107989 h 161925"/>
                    <a:gd name="connsiteX9" fmla="*/ 14104 w 200025"/>
                    <a:gd name="connsiteY9" fmla="*/ 109418 h 161925"/>
                    <a:gd name="connsiteX10" fmla="*/ 15533 w 200025"/>
                    <a:gd name="connsiteY10" fmla="*/ 112466 h 161925"/>
                    <a:gd name="connsiteX11" fmla="*/ 50109 w 200025"/>
                    <a:gd name="connsiteY11" fmla="*/ 125039 h 161925"/>
                    <a:gd name="connsiteX12" fmla="*/ 8008 w 200025"/>
                    <a:gd name="connsiteY12" fmla="*/ 159615 h 161925"/>
                    <a:gd name="connsiteX13" fmla="*/ 7722 w 200025"/>
                    <a:gd name="connsiteY13" fmla="*/ 162949 h 161925"/>
                    <a:gd name="connsiteX14" fmla="*/ 7722 w 200025"/>
                    <a:gd name="connsiteY14" fmla="*/ 162949 h 161925"/>
                    <a:gd name="connsiteX15" fmla="*/ 11056 w 200025"/>
                    <a:gd name="connsiteY15" fmla="*/ 163234 h 161925"/>
                    <a:gd name="connsiteX16" fmla="*/ 114307 w 200025"/>
                    <a:gd name="connsiteY16" fmla="*/ 78367 h 161925"/>
                    <a:gd name="connsiteX17" fmla="*/ 94019 w 200025"/>
                    <a:gd name="connsiteY17" fmla="*/ 141708 h 161925"/>
                    <a:gd name="connsiteX18" fmla="*/ 95543 w 200025"/>
                    <a:gd name="connsiteY18" fmla="*/ 144661 h 161925"/>
                    <a:gd name="connsiteX19" fmla="*/ 98496 w 200025"/>
                    <a:gd name="connsiteY19" fmla="*/ 143137 h 161925"/>
                    <a:gd name="connsiteX20" fmla="*/ 121070 w 200025"/>
                    <a:gd name="connsiteY20" fmla="*/ 72842 h 161925"/>
                    <a:gd name="connsiteX21" fmla="*/ 196032 w 200025"/>
                    <a:gd name="connsiteY21" fmla="*/ 11311 h 161925"/>
                    <a:gd name="connsiteX22" fmla="*/ 196317 w 200025"/>
                    <a:gd name="connsiteY22" fmla="*/ 7977 h 161925"/>
                    <a:gd name="connsiteX23" fmla="*/ 196317 w 200025"/>
                    <a:gd name="connsiteY23" fmla="*/ 7977 h 161925"/>
                    <a:gd name="connsiteX24" fmla="*/ 192984 w 200025"/>
                    <a:gd name="connsiteY24" fmla="*/ 7691 h 161925"/>
                    <a:gd name="connsiteX25" fmla="*/ 162504 w 200025"/>
                    <a:gd name="connsiteY25" fmla="*/ 32742 h 161925"/>
                    <a:gd name="connsiteX26" fmla="*/ 162027 w 200025"/>
                    <a:gd name="connsiteY26" fmla="*/ 30837 h 161925"/>
                    <a:gd name="connsiteX27" fmla="*/ 160789 w 200025"/>
                    <a:gd name="connsiteY27" fmla="*/ 30075 h 161925"/>
                    <a:gd name="connsiteX28" fmla="*/ 98019 w 200025"/>
                    <a:gd name="connsiteY28" fmla="*/ 13978 h 161925"/>
                    <a:gd name="connsiteX29" fmla="*/ 95162 w 200025"/>
                    <a:gd name="connsiteY29" fmla="*/ 15597 h 16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200025" h="161925">
                      <a:moveTo>
                        <a:pt x="95162" y="15597"/>
                      </a:moveTo>
                      <a:cubicBezTo>
                        <a:pt x="94876" y="16835"/>
                        <a:pt x="95638" y="18169"/>
                        <a:pt x="96876" y="18454"/>
                      </a:cubicBezTo>
                      <a:lnTo>
                        <a:pt x="159646" y="34552"/>
                      </a:lnTo>
                      <a:cubicBezTo>
                        <a:pt x="159837" y="34647"/>
                        <a:pt x="160027" y="34552"/>
                        <a:pt x="160218" y="34552"/>
                      </a:cubicBezTo>
                      <a:lnTo>
                        <a:pt x="119927" y="67699"/>
                      </a:lnTo>
                      <a:cubicBezTo>
                        <a:pt x="118784" y="67508"/>
                        <a:pt x="117641" y="68080"/>
                        <a:pt x="117260" y="69223"/>
                      </a:cubicBezTo>
                      <a:lnTo>
                        <a:pt x="116974" y="70080"/>
                      </a:lnTo>
                      <a:lnTo>
                        <a:pt x="54395" y="121515"/>
                      </a:lnTo>
                      <a:lnTo>
                        <a:pt x="17152" y="107989"/>
                      </a:lnTo>
                      <a:cubicBezTo>
                        <a:pt x="15914" y="107513"/>
                        <a:pt x="14580" y="108180"/>
                        <a:pt x="14104" y="109418"/>
                      </a:cubicBezTo>
                      <a:cubicBezTo>
                        <a:pt x="13628" y="110656"/>
                        <a:pt x="14295" y="111990"/>
                        <a:pt x="15533" y="112466"/>
                      </a:cubicBezTo>
                      <a:lnTo>
                        <a:pt x="50109" y="125039"/>
                      </a:lnTo>
                      <a:lnTo>
                        <a:pt x="8008" y="159615"/>
                      </a:lnTo>
                      <a:cubicBezTo>
                        <a:pt x="6960" y="160472"/>
                        <a:pt x="6865" y="161901"/>
                        <a:pt x="7722" y="162949"/>
                      </a:cubicBezTo>
                      <a:cubicBezTo>
                        <a:pt x="7722" y="162949"/>
                        <a:pt x="7722" y="162949"/>
                        <a:pt x="7722" y="162949"/>
                      </a:cubicBezTo>
                      <a:cubicBezTo>
                        <a:pt x="8580" y="163901"/>
                        <a:pt x="10008" y="164092"/>
                        <a:pt x="11056" y="163234"/>
                      </a:cubicBezTo>
                      <a:lnTo>
                        <a:pt x="114307" y="78367"/>
                      </a:lnTo>
                      <a:lnTo>
                        <a:pt x="94019" y="141708"/>
                      </a:lnTo>
                      <a:cubicBezTo>
                        <a:pt x="93638" y="142946"/>
                        <a:pt x="94305" y="144280"/>
                        <a:pt x="95543" y="144661"/>
                      </a:cubicBezTo>
                      <a:cubicBezTo>
                        <a:pt x="96781" y="145042"/>
                        <a:pt x="98115" y="144375"/>
                        <a:pt x="98496" y="143137"/>
                      </a:cubicBezTo>
                      <a:lnTo>
                        <a:pt x="121070" y="72842"/>
                      </a:lnTo>
                      <a:lnTo>
                        <a:pt x="196032" y="11311"/>
                      </a:lnTo>
                      <a:cubicBezTo>
                        <a:pt x="197079" y="10453"/>
                        <a:pt x="197175" y="9025"/>
                        <a:pt x="196317" y="7977"/>
                      </a:cubicBezTo>
                      <a:cubicBezTo>
                        <a:pt x="196317" y="7977"/>
                        <a:pt x="196317" y="7977"/>
                        <a:pt x="196317" y="7977"/>
                      </a:cubicBezTo>
                      <a:cubicBezTo>
                        <a:pt x="195460" y="7024"/>
                        <a:pt x="194031" y="6834"/>
                        <a:pt x="192984" y="7691"/>
                      </a:cubicBezTo>
                      <a:lnTo>
                        <a:pt x="162504" y="32742"/>
                      </a:lnTo>
                      <a:cubicBezTo>
                        <a:pt x="162599" y="32075"/>
                        <a:pt x="162504" y="31313"/>
                        <a:pt x="162027" y="30837"/>
                      </a:cubicBezTo>
                      <a:cubicBezTo>
                        <a:pt x="161742" y="30456"/>
                        <a:pt x="161265" y="30170"/>
                        <a:pt x="160789" y="30075"/>
                      </a:cubicBezTo>
                      <a:lnTo>
                        <a:pt x="98019" y="13978"/>
                      </a:lnTo>
                      <a:cubicBezTo>
                        <a:pt x="96781" y="13597"/>
                        <a:pt x="95448" y="14359"/>
                        <a:pt x="95162" y="15597"/>
                      </a:cubicBezTo>
                      <a:close/>
                    </a:path>
                  </a:pathLst>
                </a:custGeom>
                <a:solidFill>
                  <a:srgbClr val="15144D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178" name="任意多边形: 形状 177"/>
                <p:cNvSpPr/>
                <p:nvPr/>
              </p:nvSpPr>
              <p:spPr>
                <a:xfrm>
                  <a:off x="2005697" y="3574541"/>
                  <a:ext cx="247650" cy="276225"/>
                </a:xfrm>
                <a:custGeom>
                  <a:avLst/>
                  <a:gdLst>
                    <a:gd name="connsiteX0" fmla="*/ 238965 w 247650"/>
                    <a:gd name="connsiteY0" fmla="*/ 114681 h 276225"/>
                    <a:gd name="connsiteX1" fmla="*/ 155335 w 247650"/>
                    <a:gd name="connsiteY1" fmla="*/ 275749 h 276225"/>
                    <a:gd name="connsiteX2" fmla="*/ 9126 w 247650"/>
                    <a:gd name="connsiteY2" fmla="*/ 168212 h 276225"/>
                    <a:gd name="connsiteX3" fmla="*/ 92756 w 247650"/>
                    <a:gd name="connsiteY3" fmla="*/ 7144 h 276225"/>
                    <a:gd name="connsiteX4" fmla="*/ 238965 w 247650"/>
                    <a:gd name="connsiteY4" fmla="*/ 114681 h 276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7650" h="276225">
                      <a:moveTo>
                        <a:pt x="238965" y="114681"/>
                      </a:moveTo>
                      <a:cubicBezTo>
                        <a:pt x="256205" y="188881"/>
                        <a:pt x="218867" y="260985"/>
                        <a:pt x="155335" y="275749"/>
                      </a:cubicBezTo>
                      <a:cubicBezTo>
                        <a:pt x="91899" y="290513"/>
                        <a:pt x="26462" y="242411"/>
                        <a:pt x="9126" y="168212"/>
                      </a:cubicBezTo>
                      <a:cubicBezTo>
                        <a:pt x="-8114" y="94012"/>
                        <a:pt x="92756" y="7144"/>
                        <a:pt x="92756" y="7144"/>
                      </a:cubicBezTo>
                      <a:cubicBezTo>
                        <a:pt x="92756" y="7144"/>
                        <a:pt x="221724" y="40481"/>
                        <a:pt x="238965" y="114681"/>
                      </a:cubicBezTo>
                      <a:close/>
                    </a:path>
                  </a:pathLst>
                </a:custGeom>
                <a:solidFill>
                  <a:srgbClr val="FB514C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179" name="任意多边形: 形状 178"/>
                <p:cNvSpPr/>
                <p:nvPr/>
              </p:nvSpPr>
              <p:spPr>
                <a:xfrm>
                  <a:off x="2078760" y="3613439"/>
                  <a:ext cx="123825" cy="238125"/>
                </a:xfrm>
                <a:custGeom>
                  <a:avLst/>
                  <a:gdLst>
                    <a:gd name="connsiteX0" fmla="*/ 120372 w 123825"/>
                    <a:gd name="connsiteY0" fmla="*/ 147793 h 238125"/>
                    <a:gd name="connsiteX1" fmla="*/ 117134 w 123825"/>
                    <a:gd name="connsiteY1" fmla="*/ 147983 h 238125"/>
                    <a:gd name="connsiteX2" fmla="*/ 75700 w 123825"/>
                    <a:gd name="connsiteY2" fmla="*/ 195608 h 238125"/>
                    <a:gd name="connsiteX3" fmla="*/ 75414 w 123825"/>
                    <a:gd name="connsiteY3" fmla="*/ 196084 h 238125"/>
                    <a:gd name="connsiteX4" fmla="*/ 64175 w 123825"/>
                    <a:gd name="connsiteY4" fmla="*/ 146459 h 238125"/>
                    <a:gd name="connsiteX5" fmla="*/ 63984 w 123825"/>
                    <a:gd name="connsiteY5" fmla="*/ 143411 h 238125"/>
                    <a:gd name="connsiteX6" fmla="*/ 63317 w 123825"/>
                    <a:gd name="connsiteY6" fmla="*/ 142744 h 238125"/>
                    <a:gd name="connsiteX7" fmla="*/ 45887 w 123825"/>
                    <a:gd name="connsiteY7" fmla="*/ 65782 h 238125"/>
                    <a:gd name="connsiteX8" fmla="*/ 73985 w 123825"/>
                    <a:gd name="connsiteY8" fmla="*/ 39303 h 238125"/>
                    <a:gd name="connsiteX9" fmla="*/ 74081 w 123825"/>
                    <a:gd name="connsiteY9" fmla="*/ 36064 h 238125"/>
                    <a:gd name="connsiteX10" fmla="*/ 70842 w 123825"/>
                    <a:gd name="connsiteY10" fmla="*/ 35969 h 238125"/>
                    <a:gd name="connsiteX11" fmla="*/ 44744 w 123825"/>
                    <a:gd name="connsiteY11" fmla="*/ 60639 h 238125"/>
                    <a:gd name="connsiteX12" fmla="*/ 33028 w 123825"/>
                    <a:gd name="connsiteY12" fmla="*/ 8918 h 238125"/>
                    <a:gd name="connsiteX13" fmla="*/ 30266 w 123825"/>
                    <a:gd name="connsiteY13" fmla="*/ 7204 h 238125"/>
                    <a:gd name="connsiteX14" fmla="*/ 30266 w 123825"/>
                    <a:gd name="connsiteY14" fmla="*/ 7204 h 238125"/>
                    <a:gd name="connsiteX15" fmla="*/ 28551 w 123825"/>
                    <a:gd name="connsiteY15" fmla="*/ 9966 h 238125"/>
                    <a:gd name="connsiteX16" fmla="*/ 57317 w 123825"/>
                    <a:gd name="connsiteY16" fmla="*/ 136934 h 238125"/>
                    <a:gd name="connsiteX17" fmla="*/ 11025 w 123825"/>
                    <a:gd name="connsiteY17" fmla="*/ 91595 h 238125"/>
                    <a:gd name="connsiteX18" fmla="*/ 7787 w 123825"/>
                    <a:gd name="connsiteY18" fmla="*/ 91595 h 238125"/>
                    <a:gd name="connsiteX19" fmla="*/ 7787 w 123825"/>
                    <a:gd name="connsiteY19" fmla="*/ 94834 h 238125"/>
                    <a:gd name="connsiteX20" fmla="*/ 59126 w 123825"/>
                    <a:gd name="connsiteY20" fmla="*/ 145126 h 238125"/>
                    <a:gd name="connsiteX21" fmla="*/ 79986 w 123825"/>
                    <a:gd name="connsiteY21" fmla="*/ 237232 h 238125"/>
                    <a:gd name="connsiteX22" fmla="*/ 82748 w 123825"/>
                    <a:gd name="connsiteY22" fmla="*/ 238947 h 238125"/>
                    <a:gd name="connsiteX23" fmla="*/ 82748 w 123825"/>
                    <a:gd name="connsiteY23" fmla="*/ 238947 h 238125"/>
                    <a:gd name="connsiteX24" fmla="*/ 84463 w 123825"/>
                    <a:gd name="connsiteY24" fmla="*/ 236185 h 238125"/>
                    <a:gd name="connsiteX25" fmla="*/ 75986 w 123825"/>
                    <a:gd name="connsiteY25" fmla="*/ 198752 h 238125"/>
                    <a:gd name="connsiteX26" fmla="*/ 77891 w 123825"/>
                    <a:gd name="connsiteY26" fmla="*/ 199228 h 238125"/>
                    <a:gd name="connsiteX27" fmla="*/ 79129 w 123825"/>
                    <a:gd name="connsiteY27" fmla="*/ 198466 h 238125"/>
                    <a:gd name="connsiteX28" fmla="*/ 120563 w 123825"/>
                    <a:gd name="connsiteY28" fmla="*/ 150841 h 238125"/>
                    <a:gd name="connsiteX29" fmla="*/ 120372 w 123825"/>
                    <a:gd name="connsiteY29" fmla="*/ 147793 h 2381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23825" h="238125">
                      <a:moveTo>
                        <a:pt x="120372" y="147793"/>
                      </a:moveTo>
                      <a:cubicBezTo>
                        <a:pt x="119420" y="146935"/>
                        <a:pt x="117991" y="147031"/>
                        <a:pt x="117134" y="147983"/>
                      </a:cubicBezTo>
                      <a:lnTo>
                        <a:pt x="75700" y="195608"/>
                      </a:lnTo>
                      <a:cubicBezTo>
                        <a:pt x="75605" y="195799"/>
                        <a:pt x="75509" y="195894"/>
                        <a:pt x="75414" y="196084"/>
                      </a:cubicBezTo>
                      <a:lnTo>
                        <a:pt x="64175" y="146459"/>
                      </a:lnTo>
                      <a:cubicBezTo>
                        <a:pt x="64841" y="145602"/>
                        <a:pt x="64841" y="144269"/>
                        <a:pt x="63984" y="143411"/>
                      </a:cubicBezTo>
                      <a:lnTo>
                        <a:pt x="63317" y="142744"/>
                      </a:lnTo>
                      <a:lnTo>
                        <a:pt x="45887" y="65782"/>
                      </a:lnTo>
                      <a:lnTo>
                        <a:pt x="73985" y="39303"/>
                      </a:lnTo>
                      <a:cubicBezTo>
                        <a:pt x="74938" y="38446"/>
                        <a:pt x="74938" y="37017"/>
                        <a:pt x="74081" y="36064"/>
                      </a:cubicBezTo>
                      <a:cubicBezTo>
                        <a:pt x="73223" y="35112"/>
                        <a:pt x="71795" y="35112"/>
                        <a:pt x="70842" y="35969"/>
                      </a:cubicBezTo>
                      <a:lnTo>
                        <a:pt x="44744" y="60639"/>
                      </a:lnTo>
                      <a:lnTo>
                        <a:pt x="33028" y="8918"/>
                      </a:lnTo>
                      <a:cubicBezTo>
                        <a:pt x="32742" y="7680"/>
                        <a:pt x="31504" y="6918"/>
                        <a:pt x="30266" y="7204"/>
                      </a:cubicBezTo>
                      <a:cubicBezTo>
                        <a:pt x="30266" y="7204"/>
                        <a:pt x="30266" y="7204"/>
                        <a:pt x="30266" y="7204"/>
                      </a:cubicBezTo>
                      <a:cubicBezTo>
                        <a:pt x="29027" y="7489"/>
                        <a:pt x="28265" y="8728"/>
                        <a:pt x="28551" y="9966"/>
                      </a:cubicBezTo>
                      <a:lnTo>
                        <a:pt x="57317" y="136934"/>
                      </a:lnTo>
                      <a:lnTo>
                        <a:pt x="11025" y="91595"/>
                      </a:lnTo>
                      <a:cubicBezTo>
                        <a:pt x="10168" y="90738"/>
                        <a:pt x="8644" y="90738"/>
                        <a:pt x="7787" y="91595"/>
                      </a:cubicBezTo>
                      <a:cubicBezTo>
                        <a:pt x="6929" y="92452"/>
                        <a:pt x="6929" y="93977"/>
                        <a:pt x="7787" y="94834"/>
                      </a:cubicBezTo>
                      <a:lnTo>
                        <a:pt x="59126" y="145126"/>
                      </a:lnTo>
                      <a:lnTo>
                        <a:pt x="79986" y="237232"/>
                      </a:lnTo>
                      <a:cubicBezTo>
                        <a:pt x="80272" y="238471"/>
                        <a:pt x="81510" y="239233"/>
                        <a:pt x="82748" y="238947"/>
                      </a:cubicBezTo>
                      <a:cubicBezTo>
                        <a:pt x="82748" y="238947"/>
                        <a:pt x="82748" y="238947"/>
                        <a:pt x="82748" y="238947"/>
                      </a:cubicBezTo>
                      <a:cubicBezTo>
                        <a:pt x="83987" y="238661"/>
                        <a:pt x="84749" y="237423"/>
                        <a:pt x="84463" y="236185"/>
                      </a:cubicBezTo>
                      <a:lnTo>
                        <a:pt x="75986" y="198752"/>
                      </a:lnTo>
                      <a:cubicBezTo>
                        <a:pt x="76557" y="199132"/>
                        <a:pt x="77224" y="199323"/>
                        <a:pt x="77891" y="199228"/>
                      </a:cubicBezTo>
                      <a:cubicBezTo>
                        <a:pt x="78367" y="199132"/>
                        <a:pt x="78748" y="198847"/>
                        <a:pt x="79129" y="198466"/>
                      </a:cubicBezTo>
                      <a:lnTo>
                        <a:pt x="120563" y="150841"/>
                      </a:lnTo>
                      <a:cubicBezTo>
                        <a:pt x="121420" y="150079"/>
                        <a:pt x="121325" y="148650"/>
                        <a:pt x="120372" y="147793"/>
                      </a:cubicBezTo>
                      <a:close/>
                    </a:path>
                  </a:pathLst>
                </a:custGeom>
                <a:solidFill>
                  <a:srgbClr val="15144D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180" name="任意多边形: 形状 179"/>
                <p:cNvSpPr/>
                <p:nvPr/>
              </p:nvSpPr>
              <p:spPr>
                <a:xfrm>
                  <a:off x="1720099" y="3664990"/>
                  <a:ext cx="333375" cy="333375"/>
                </a:xfrm>
                <a:custGeom>
                  <a:avLst/>
                  <a:gdLst>
                    <a:gd name="connsiteX0" fmla="*/ 160994 w 333375"/>
                    <a:gd name="connsiteY0" fmla="*/ 332938 h 333375"/>
                    <a:gd name="connsiteX1" fmla="*/ 74030 w 333375"/>
                    <a:gd name="connsiteY1" fmla="*/ 305125 h 333375"/>
                    <a:gd name="connsiteX2" fmla="*/ 19642 w 333375"/>
                    <a:gd name="connsiteY2" fmla="*/ 229401 h 333375"/>
                    <a:gd name="connsiteX3" fmla="*/ 7260 w 333375"/>
                    <a:gd name="connsiteY3" fmla="*/ 179585 h 333375"/>
                    <a:gd name="connsiteX4" fmla="*/ 34597 w 333375"/>
                    <a:gd name="connsiteY4" fmla="*/ 139009 h 333375"/>
                    <a:gd name="connsiteX5" fmla="*/ 87651 w 333375"/>
                    <a:gd name="connsiteY5" fmla="*/ 160821 h 333375"/>
                    <a:gd name="connsiteX6" fmla="*/ 118226 w 333375"/>
                    <a:gd name="connsiteY6" fmla="*/ 213876 h 333375"/>
                    <a:gd name="connsiteX7" fmla="*/ 111749 w 333375"/>
                    <a:gd name="connsiteY7" fmla="*/ 75477 h 333375"/>
                    <a:gd name="connsiteX8" fmla="*/ 125370 w 333375"/>
                    <a:gd name="connsiteY8" fmla="*/ 28614 h 333375"/>
                    <a:gd name="connsiteX9" fmla="*/ 166804 w 333375"/>
                    <a:gd name="connsiteY9" fmla="*/ 7659 h 333375"/>
                    <a:gd name="connsiteX10" fmla="*/ 206142 w 333375"/>
                    <a:gd name="connsiteY10" fmla="*/ 62142 h 333375"/>
                    <a:gd name="connsiteX11" fmla="*/ 219858 w 333375"/>
                    <a:gd name="connsiteY11" fmla="*/ 190730 h 333375"/>
                    <a:gd name="connsiteX12" fmla="*/ 254053 w 333375"/>
                    <a:gd name="connsiteY12" fmla="*/ 115482 h 333375"/>
                    <a:gd name="connsiteX13" fmla="*/ 298630 w 333375"/>
                    <a:gd name="connsiteY13" fmla="*/ 96813 h 333375"/>
                    <a:gd name="connsiteX14" fmla="*/ 328633 w 333375"/>
                    <a:gd name="connsiteY14" fmla="*/ 161012 h 333375"/>
                    <a:gd name="connsiteX15" fmla="*/ 282056 w 333375"/>
                    <a:gd name="connsiteY15" fmla="*/ 285885 h 333375"/>
                    <a:gd name="connsiteX16" fmla="*/ 208237 w 333375"/>
                    <a:gd name="connsiteY16" fmla="*/ 331604 h 333375"/>
                    <a:gd name="connsiteX17" fmla="*/ 160994 w 333375"/>
                    <a:gd name="connsiteY17" fmla="*/ 332938 h 3333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33375" h="333375">
                      <a:moveTo>
                        <a:pt x="160994" y="332938"/>
                      </a:moveTo>
                      <a:cubicBezTo>
                        <a:pt x="129942" y="337224"/>
                        <a:pt x="98128" y="325128"/>
                        <a:pt x="74030" y="305125"/>
                      </a:cubicBezTo>
                      <a:cubicBezTo>
                        <a:pt x="49932" y="285123"/>
                        <a:pt x="32787" y="257881"/>
                        <a:pt x="19642" y="229401"/>
                      </a:cubicBezTo>
                      <a:cubicBezTo>
                        <a:pt x="12403" y="213685"/>
                        <a:pt x="6212" y="196826"/>
                        <a:pt x="7260" y="179585"/>
                      </a:cubicBezTo>
                      <a:cubicBezTo>
                        <a:pt x="8308" y="162345"/>
                        <a:pt x="18214" y="144629"/>
                        <a:pt x="34597" y="139009"/>
                      </a:cubicBezTo>
                      <a:cubicBezTo>
                        <a:pt x="53932" y="132437"/>
                        <a:pt x="75173" y="144724"/>
                        <a:pt x="87651" y="160821"/>
                      </a:cubicBezTo>
                      <a:cubicBezTo>
                        <a:pt x="100224" y="176919"/>
                        <a:pt x="107082" y="196731"/>
                        <a:pt x="118226" y="213876"/>
                      </a:cubicBezTo>
                      <a:cubicBezTo>
                        <a:pt x="108892" y="168441"/>
                        <a:pt x="106701" y="121578"/>
                        <a:pt x="111749" y="75477"/>
                      </a:cubicBezTo>
                      <a:cubicBezTo>
                        <a:pt x="113559" y="59189"/>
                        <a:pt x="116416" y="42426"/>
                        <a:pt x="125370" y="28614"/>
                      </a:cubicBezTo>
                      <a:cubicBezTo>
                        <a:pt x="134323" y="14803"/>
                        <a:pt x="150611" y="4706"/>
                        <a:pt x="166804" y="7659"/>
                      </a:cubicBezTo>
                      <a:cubicBezTo>
                        <a:pt x="190235" y="11946"/>
                        <a:pt x="200998" y="38901"/>
                        <a:pt x="206142" y="62142"/>
                      </a:cubicBezTo>
                      <a:cubicBezTo>
                        <a:pt x="215477" y="104338"/>
                        <a:pt x="220144" y="147581"/>
                        <a:pt x="219858" y="190730"/>
                      </a:cubicBezTo>
                      <a:cubicBezTo>
                        <a:pt x="222430" y="162726"/>
                        <a:pt x="234717" y="135771"/>
                        <a:pt x="254053" y="115482"/>
                      </a:cubicBezTo>
                      <a:cubicBezTo>
                        <a:pt x="265673" y="103290"/>
                        <a:pt x="282152" y="93003"/>
                        <a:pt x="298630" y="96813"/>
                      </a:cubicBezTo>
                      <a:cubicBezTo>
                        <a:pt x="323776" y="102624"/>
                        <a:pt x="330824" y="135294"/>
                        <a:pt x="328633" y="161012"/>
                      </a:cubicBezTo>
                      <a:cubicBezTo>
                        <a:pt x="324824" y="205875"/>
                        <a:pt x="308536" y="249499"/>
                        <a:pt x="282056" y="285885"/>
                      </a:cubicBezTo>
                      <a:cubicBezTo>
                        <a:pt x="264340" y="310269"/>
                        <a:pt x="238336" y="332938"/>
                        <a:pt x="208237" y="331604"/>
                      </a:cubicBezTo>
                      <a:lnTo>
                        <a:pt x="160994" y="332938"/>
                      </a:lnTo>
                      <a:close/>
                    </a:path>
                  </a:pathLst>
                </a:custGeom>
                <a:solidFill>
                  <a:srgbClr val="EC7F7A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181" name="任意多边形: 形状 180"/>
                <p:cNvSpPr/>
                <p:nvPr/>
              </p:nvSpPr>
              <p:spPr>
                <a:xfrm>
                  <a:off x="1761030" y="3689508"/>
                  <a:ext cx="247650" cy="304800"/>
                </a:xfrm>
                <a:custGeom>
                  <a:avLst/>
                  <a:gdLst>
                    <a:gd name="connsiteX0" fmla="*/ 129873 w 247650"/>
                    <a:gd name="connsiteY0" fmla="*/ 250317 h 304800"/>
                    <a:gd name="connsiteX1" fmla="*/ 244173 w 247650"/>
                    <a:gd name="connsiteY1" fmla="*/ 137350 h 304800"/>
                    <a:gd name="connsiteX2" fmla="*/ 243316 w 247650"/>
                    <a:gd name="connsiteY2" fmla="*/ 134017 h 304800"/>
                    <a:gd name="connsiteX3" fmla="*/ 239982 w 247650"/>
                    <a:gd name="connsiteY3" fmla="*/ 134874 h 304800"/>
                    <a:gd name="connsiteX4" fmla="*/ 129111 w 247650"/>
                    <a:gd name="connsiteY4" fmla="*/ 245459 h 304800"/>
                    <a:gd name="connsiteX5" fmla="*/ 117396 w 247650"/>
                    <a:gd name="connsiteY5" fmla="*/ 9620 h 304800"/>
                    <a:gd name="connsiteX6" fmla="*/ 115014 w 247650"/>
                    <a:gd name="connsiteY6" fmla="*/ 7144 h 304800"/>
                    <a:gd name="connsiteX7" fmla="*/ 112538 w 247650"/>
                    <a:gd name="connsiteY7" fmla="*/ 9525 h 304800"/>
                    <a:gd name="connsiteX8" fmla="*/ 123968 w 247650"/>
                    <a:gd name="connsiteY8" fmla="*/ 244507 h 304800"/>
                    <a:gd name="connsiteX9" fmla="*/ 11287 w 247650"/>
                    <a:gd name="connsiteY9" fmla="*/ 156115 h 304800"/>
                    <a:gd name="connsiteX10" fmla="*/ 7858 w 247650"/>
                    <a:gd name="connsiteY10" fmla="*/ 156115 h 304800"/>
                    <a:gd name="connsiteX11" fmla="*/ 7858 w 247650"/>
                    <a:gd name="connsiteY11" fmla="*/ 159544 h 304800"/>
                    <a:gd name="connsiteX12" fmla="*/ 118539 w 247650"/>
                    <a:gd name="connsiteY12" fmla="*/ 247936 h 304800"/>
                    <a:gd name="connsiteX13" fmla="*/ 124254 w 247650"/>
                    <a:gd name="connsiteY13" fmla="*/ 249746 h 304800"/>
                    <a:gd name="connsiteX14" fmla="*/ 124730 w 247650"/>
                    <a:gd name="connsiteY14" fmla="*/ 249841 h 304800"/>
                    <a:gd name="connsiteX15" fmla="*/ 140541 w 247650"/>
                    <a:gd name="connsiteY15" fmla="*/ 304229 h 304800"/>
                    <a:gd name="connsiteX16" fmla="*/ 141684 w 247650"/>
                    <a:gd name="connsiteY16" fmla="*/ 305181 h 304800"/>
                    <a:gd name="connsiteX17" fmla="*/ 143875 w 247650"/>
                    <a:gd name="connsiteY17" fmla="*/ 304991 h 304800"/>
                    <a:gd name="connsiteX18" fmla="*/ 144637 w 247650"/>
                    <a:gd name="connsiteY18" fmla="*/ 301657 h 304800"/>
                    <a:gd name="connsiteX19" fmla="*/ 129873 w 247650"/>
                    <a:gd name="connsiteY19" fmla="*/ 250317 h 304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247650" h="304800">
                      <a:moveTo>
                        <a:pt x="129873" y="250317"/>
                      </a:moveTo>
                      <a:cubicBezTo>
                        <a:pt x="175689" y="251365"/>
                        <a:pt x="241316" y="142208"/>
                        <a:pt x="244173" y="137350"/>
                      </a:cubicBezTo>
                      <a:cubicBezTo>
                        <a:pt x="244840" y="136208"/>
                        <a:pt x="244459" y="134684"/>
                        <a:pt x="243316" y="134017"/>
                      </a:cubicBezTo>
                      <a:cubicBezTo>
                        <a:pt x="242173" y="133255"/>
                        <a:pt x="240649" y="133731"/>
                        <a:pt x="239982" y="134874"/>
                      </a:cubicBezTo>
                      <a:cubicBezTo>
                        <a:pt x="239316" y="136017"/>
                        <a:pt x="171879" y="248317"/>
                        <a:pt x="129111" y="245459"/>
                      </a:cubicBezTo>
                      <a:cubicBezTo>
                        <a:pt x="115872" y="158115"/>
                        <a:pt x="117396" y="11525"/>
                        <a:pt x="117396" y="9620"/>
                      </a:cubicBezTo>
                      <a:cubicBezTo>
                        <a:pt x="117396" y="8287"/>
                        <a:pt x="116348" y="7144"/>
                        <a:pt x="115014" y="7144"/>
                      </a:cubicBezTo>
                      <a:cubicBezTo>
                        <a:pt x="113681" y="7144"/>
                        <a:pt x="112538" y="8192"/>
                        <a:pt x="112538" y="9525"/>
                      </a:cubicBezTo>
                      <a:cubicBezTo>
                        <a:pt x="112443" y="17240"/>
                        <a:pt x="111014" y="157544"/>
                        <a:pt x="123968" y="244507"/>
                      </a:cubicBezTo>
                      <a:cubicBezTo>
                        <a:pt x="88821" y="234696"/>
                        <a:pt x="12144" y="156877"/>
                        <a:pt x="11287" y="156115"/>
                      </a:cubicBezTo>
                      <a:cubicBezTo>
                        <a:pt x="10335" y="155162"/>
                        <a:pt x="8811" y="155162"/>
                        <a:pt x="7858" y="156115"/>
                      </a:cubicBezTo>
                      <a:cubicBezTo>
                        <a:pt x="6906" y="157067"/>
                        <a:pt x="6906" y="158591"/>
                        <a:pt x="7858" y="159544"/>
                      </a:cubicBezTo>
                      <a:cubicBezTo>
                        <a:pt x="11001" y="162687"/>
                        <a:pt x="80820" y="233458"/>
                        <a:pt x="118539" y="247936"/>
                      </a:cubicBezTo>
                      <a:cubicBezTo>
                        <a:pt x="120539" y="248698"/>
                        <a:pt x="122444" y="249269"/>
                        <a:pt x="124254" y="249746"/>
                      </a:cubicBezTo>
                      <a:cubicBezTo>
                        <a:pt x="124444" y="249746"/>
                        <a:pt x="124539" y="249746"/>
                        <a:pt x="124730" y="249841"/>
                      </a:cubicBezTo>
                      <a:cubicBezTo>
                        <a:pt x="128635" y="274225"/>
                        <a:pt x="133779" y="293751"/>
                        <a:pt x="140541" y="304229"/>
                      </a:cubicBezTo>
                      <a:cubicBezTo>
                        <a:pt x="140827" y="304705"/>
                        <a:pt x="141208" y="304991"/>
                        <a:pt x="141684" y="305181"/>
                      </a:cubicBezTo>
                      <a:cubicBezTo>
                        <a:pt x="142351" y="305467"/>
                        <a:pt x="143208" y="305372"/>
                        <a:pt x="143875" y="304991"/>
                      </a:cubicBezTo>
                      <a:cubicBezTo>
                        <a:pt x="145018" y="304229"/>
                        <a:pt x="145304" y="302705"/>
                        <a:pt x="144637" y="301657"/>
                      </a:cubicBezTo>
                      <a:cubicBezTo>
                        <a:pt x="138446" y="291751"/>
                        <a:pt x="133588" y="273368"/>
                        <a:pt x="129873" y="250317"/>
                      </a:cubicBezTo>
                      <a:close/>
                    </a:path>
                  </a:pathLst>
                </a:custGeom>
                <a:solidFill>
                  <a:srgbClr val="15144D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182" name="任意多边形: 形状 181"/>
                <p:cNvSpPr/>
                <p:nvPr/>
              </p:nvSpPr>
              <p:spPr>
                <a:xfrm>
                  <a:off x="2677117" y="3860419"/>
                  <a:ext cx="314325" cy="304800"/>
                </a:xfrm>
                <a:custGeom>
                  <a:avLst/>
                  <a:gdLst>
                    <a:gd name="connsiteX0" fmla="*/ 38555 w 314325"/>
                    <a:gd name="connsiteY0" fmla="*/ 231711 h 304800"/>
                    <a:gd name="connsiteX1" fmla="*/ 7218 w 314325"/>
                    <a:gd name="connsiteY1" fmla="*/ 145986 h 304800"/>
                    <a:gd name="connsiteX2" fmla="*/ 33602 w 314325"/>
                    <a:gd name="connsiteY2" fmla="*/ 56642 h 304800"/>
                    <a:gd name="connsiteX3" fmla="*/ 65321 w 314325"/>
                    <a:gd name="connsiteY3" fmla="*/ 16256 h 304800"/>
                    <a:gd name="connsiteX4" fmla="*/ 114088 w 314325"/>
                    <a:gd name="connsiteY4" fmla="*/ 12922 h 304800"/>
                    <a:gd name="connsiteX5" fmla="*/ 129424 w 314325"/>
                    <a:gd name="connsiteY5" fmla="*/ 68262 h 304800"/>
                    <a:gd name="connsiteX6" fmla="*/ 106278 w 314325"/>
                    <a:gd name="connsiteY6" fmla="*/ 124936 h 304800"/>
                    <a:gd name="connsiteX7" fmla="*/ 211625 w 314325"/>
                    <a:gd name="connsiteY7" fmla="*/ 34925 h 304800"/>
                    <a:gd name="connsiteX8" fmla="*/ 256964 w 314325"/>
                    <a:gd name="connsiteY8" fmla="*/ 16923 h 304800"/>
                    <a:gd name="connsiteX9" fmla="*/ 298969 w 314325"/>
                    <a:gd name="connsiteY9" fmla="*/ 36830 h 304800"/>
                    <a:gd name="connsiteX10" fmla="*/ 280109 w 314325"/>
                    <a:gd name="connsiteY10" fmla="*/ 101409 h 304800"/>
                    <a:gd name="connsiteX11" fmla="*/ 186955 w 314325"/>
                    <a:gd name="connsiteY11" fmla="*/ 191135 h 304800"/>
                    <a:gd name="connsiteX12" fmla="*/ 267441 w 314325"/>
                    <a:gd name="connsiteY12" fmla="*/ 171990 h 304800"/>
                    <a:gd name="connsiteX13" fmla="*/ 309542 w 314325"/>
                    <a:gd name="connsiteY13" fmla="*/ 195707 h 304800"/>
                    <a:gd name="connsiteX14" fmla="*/ 277252 w 314325"/>
                    <a:gd name="connsiteY14" fmla="*/ 258762 h 304800"/>
                    <a:gd name="connsiteX15" fmla="*/ 150093 w 314325"/>
                    <a:gd name="connsiteY15" fmla="*/ 298672 h 304800"/>
                    <a:gd name="connsiteX16" fmla="*/ 68654 w 314325"/>
                    <a:gd name="connsiteY16" fmla="*/ 268383 h 304800"/>
                    <a:gd name="connsiteX17" fmla="*/ 38555 w 314325"/>
                    <a:gd name="connsiteY17" fmla="*/ 231711 h 304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14325" h="304800">
                      <a:moveTo>
                        <a:pt x="38555" y="231711"/>
                      </a:moveTo>
                      <a:cubicBezTo>
                        <a:pt x="16172" y="209804"/>
                        <a:pt x="6170" y="177324"/>
                        <a:pt x="7218" y="145986"/>
                      </a:cubicBezTo>
                      <a:cubicBezTo>
                        <a:pt x="8171" y="114649"/>
                        <a:pt x="19220" y="84455"/>
                        <a:pt x="33602" y="56642"/>
                      </a:cubicBezTo>
                      <a:cubicBezTo>
                        <a:pt x="41603" y="41307"/>
                        <a:pt x="51128" y="26067"/>
                        <a:pt x="65321" y="16256"/>
                      </a:cubicBezTo>
                      <a:cubicBezTo>
                        <a:pt x="79608" y="6445"/>
                        <a:pt x="99611" y="3397"/>
                        <a:pt x="114088" y="12922"/>
                      </a:cubicBezTo>
                      <a:cubicBezTo>
                        <a:pt x="131138" y="24162"/>
                        <a:pt x="134472" y="48450"/>
                        <a:pt x="129424" y="68262"/>
                      </a:cubicBezTo>
                      <a:cubicBezTo>
                        <a:pt x="124376" y="88074"/>
                        <a:pt x="113041" y="105600"/>
                        <a:pt x="106278" y="124936"/>
                      </a:cubicBezTo>
                      <a:cubicBezTo>
                        <a:pt x="136377" y="89694"/>
                        <a:pt x="172096" y="59214"/>
                        <a:pt x="211625" y="34925"/>
                      </a:cubicBezTo>
                      <a:cubicBezTo>
                        <a:pt x="225626" y="26352"/>
                        <a:pt x="240581" y="18351"/>
                        <a:pt x="256964" y="16923"/>
                      </a:cubicBezTo>
                      <a:cubicBezTo>
                        <a:pt x="273347" y="15494"/>
                        <a:pt x="291349" y="22257"/>
                        <a:pt x="298969" y="36830"/>
                      </a:cubicBezTo>
                      <a:cubicBezTo>
                        <a:pt x="310018" y="57975"/>
                        <a:pt x="295254" y="83026"/>
                        <a:pt x="280109" y="101409"/>
                      </a:cubicBezTo>
                      <a:cubicBezTo>
                        <a:pt x="252582" y="134652"/>
                        <a:pt x="221245" y="164846"/>
                        <a:pt x="186955" y="191135"/>
                      </a:cubicBezTo>
                      <a:cubicBezTo>
                        <a:pt x="210577" y="175990"/>
                        <a:pt x="239438" y="169132"/>
                        <a:pt x="267441" y="171990"/>
                      </a:cubicBezTo>
                      <a:cubicBezTo>
                        <a:pt x="284205" y="173704"/>
                        <a:pt x="302398" y="180372"/>
                        <a:pt x="309542" y="195707"/>
                      </a:cubicBezTo>
                      <a:cubicBezTo>
                        <a:pt x="320400" y="219138"/>
                        <a:pt x="298874" y="244665"/>
                        <a:pt x="277252" y="258762"/>
                      </a:cubicBezTo>
                      <a:cubicBezTo>
                        <a:pt x="239533" y="283242"/>
                        <a:pt x="195051" y="297148"/>
                        <a:pt x="150093" y="298672"/>
                      </a:cubicBezTo>
                      <a:cubicBezTo>
                        <a:pt x="119899" y="299625"/>
                        <a:pt x="86180" y="293052"/>
                        <a:pt x="68654" y="268383"/>
                      </a:cubicBezTo>
                      <a:lnTo>
                        <a:pt x="38555" y="231711"/>
                      </a:lnTo>
                      <a:close/>
                    </a:path>
                  </a:pathLst>
                </a:custGeom>
                <a:solidFill>
                  <a:srgbClr val="EC7F7A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183" name="任意多边形: 形状 182"/>
                <p:cNvSpPr/>
                <p:nvPr/>
              </p:nvSpPr>
              <p:spPr>
                <a:xfrm>
                  <a:off x="2724483" y="3895071"/>
                  <a:ext cx="228600" cy="219075"/>
                </a:xfrm>
                <a:custGeom>
                  <a:avLst/>
                  <a:gdLst>
                    <a:gd name="connsiteX0" fmla="*/ 43196 w 228600"/>
                    <a:gd name="connsiteY0" fmla="*/ 169056 h 219075"/>
                    <a:gd name="connsiteX1" fmla="*/ 202549 w 228600"/>
                    <a:gd name="connsiteY1" fmla="*/ 190011 h 219075"/>
                    <a:gd name="connsiteX2" fmla="*/ 204645 w 228600"/>
                    <a:gd name="connsiteY2" fmla="*/ 187249 h 219075"/>
                    <a:gd name="connsiteX3" fmla="*/ 201882 w 228600"/>
                    <a:gd name="connsiteY3" fmla="*/ 185153 h 219075"/>
                    <a:gd name="connsiteX4" fmla="*/ 46530 w 228600"/>
                    <a:gd name="connsiteY4" fmla="*/ 165437 h 219075"/>
                    <a:gd name="connsiteX5" fmla="*/ 225600 w 228600"/>
                    <a:gd name="connsiteY5" fmla="*/ 11512 h 219075"/>
                    <a:gd name="connsiteX6" fmla="*/ 226076 w 228600"/>
                    <a:gd name="connsiteY6" fmla="*/ 8083 h 219075"/>
                    <a:gd name="connsiteX7" fmla="*/ 222647 w 228600"/>
                    <a:gd name="connsiteY7" fmla="*/ 7607 h 219075"/>
                    <a:gd name="connsiteX8" fmla="*/ 44148 w 228600"/>
                    <a:gd name="connsiteY8" fmla="*/ 160769 h 219075"/>
                    <a:gd name="connsiteX9" fmla="*/ 44910 w 228600"/>
                    <a:gd name="connsiteY9" fmla="*/ 17608 h 219075"/>
                    <a:gd name="connsiteX10" fmla="*/ 42815 w 228600"/>
                    <a:gd name="connsiteY10" fmla="*/ 14846 h 219075"/>
                    <a:gd name="connsiteX11" fmla="*/ 40053 w 228600"/>
                    <a:gd name="connsiteY11" fmla="*/ 16942 h 219075"/>
                    <a:gd name="connsiteX12" fmla="*/ 38148 w 228600"/>
                    <a:gd name="connsiteY12" fmla="*/ 158579 h 219075"/>
                    <a:gd name="connsiteX13" fmla="*/ 40243 w 228600"/>
                    <a:gd name="connsiteY13" fmla="*/ 164198 h 219075"/>
                    <a:gd name="connsiteX14" fmla="*/ 40529 w 228600"/>
                    <a:gd name="connsiteY14" fmla="*/ 164674 h 219075"/>
                    <a:gd name="connsiteX15" fmla="*/ 7287 w 228600"/>
                    <a:gd name="connsiteY15" fmla="*/ 210490 h 219075"/>
                    <a:gd name="connsiteX16" fmla="*/ 7287 w 228600"/>
                    <a:gd name="connsiteY16" fmla="*/ 212014 h 219075"/>
                    <a:gd name="connsiteX17" fmla="*/ 8811 w 228600"/>
                    <a:gd name="connsiteY17" fmla="*/ 213633 h 219075"/>
                    <a:gd name="connsiteX18" fmla="*/ 11954 w 228600"/>
                    <a:gd name="connsiteY18" fmla="*/ 212109 h 219075"/>
                    <a:gd name="connsiteX19" fmla="*/ 43196 w 228600"/>
                    <a:gd name="connsiteY19" fmla="*/ 169056 h 219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228600" h="219075">
                      <a:moveTo>
                        <a:pt x="43196" y="169056"/>
                      </a:moveTo>
                      <a:cubicBezTo>
                        <a:pt x="70533" y="205918"/>
                        <a:pt x="196929" y="190773"/>
                        <a:pt x="202549" y="190011"/>
                      </a:cubicBezTo>
                      <a:cubicBezTo>
                        <a:pt x="203883" y="189820"/>
                        <a:pt x="204835" y="188582"/>
                        <a:pt x="204645" y="187249"/>
                      </a:cubicBezTo>
                      <a:cubicBezTo>
                        <a:pt x="204549" y="185915"/>
                        <a:pt x="203311" y="184963"/>
                        <a:pt x="201882" y="185153"/>
                      </a:cubicBezTo>
                      <a:cubicBezTo>
                        <a:pt x="200549" y="185344"/>
                        <a:pt x="70437" y="200965"/>
                        <a:pt x="46530" y="165437"/>
                      </a:cubicBezTo>
                      <a:cubicBezTo>
                        <a:pt x="107394" y="101429"/>
                        <a:pt x="224076" y="12656"/>
                        <a:pt x="225600" y="11512"/>
                      </a:cubicBezTo>
                      <a:cubicBezTo>
                        <a:pt x="226647" y="10655"/>
                        <a:pt x="226933" y="9131"/>
                        <a:pt x="226076" y="8083"/>
                      </a:cubicBezTo>
                      <a:cubicBezTo>
                        <a:pt x="225219" y="7036"/>
                        <a:pt x="223695" y="6845"/>
                        <a:pt x="222647" y="7607"/>
                      </a:cubicBezTo>
                      <a:cubicBezTo>
                        <a:pt x="216551" y="12274"/>
                        <a:pt x="104823" y="97237"/>
                        <a:pt x="44148" y="160769"/>
                      </a:cubicBezTo>
                      <a:cubicBezTo>
                        <a:pt x="30337" y="126956"/>
                        <a:pt x="44720" y="18656"/>
                        <a:pt x="44910" y="17608"/>
                      </a:cubicBezTo>
                      <a:cubicBezTo>
                        <a:pt x="45101" y="16275"/>
                        <a:pt x="44148" y="15037"/>
                        <a:pt x="42815" y="14846"/>
                      </a:cubicBezTo>
                      <a:cubicBezTo>
                        <a:pt x="41481" y="14656"/>
                        <a:pt x="40243" y="15608"/>
                        <a:pt x="40053" y="16942"/>
                      </a:cubicBezTo>
                      <a:cubicBezTo>
                        <a:pt x="39481" y="21323"/>
                        <a:pt x="26432" y="119907"/>
                        <a:pt x="38148" y="158579"/>
                      </a:cubicBezTo>
                      <a:cubicBezTo>
                        <a:pt x="38814" y="160674"/>
                        <a:pt x="39481" y="162484"/>
                        <a:pt x="40243" y="164198"/>
                      </a:cubicBezTo>
                      <a:cubicBezTo>
                        <a:pt x="40338" y="164389"/>
                        <a:pt x="40434" y="164484"/>
                        <a:pt x="40529" y="164674"/>
                      </a:cubicBezTo>
                      <a:cubicBezTo>
                        <a:pt x="23670" y="182677"/>
                        <a:pt x="11382" y="198774"/>
                        <a:pt x="7287" y="210490"/>
                      </a:cubicBezTo>
                      <a:cubicBezTo>
                        <a:pt x="7096" y="210966"/>
                        <a:pt x="7096" y="211537"/>
                        <a:pt x="7287" y="212014"/>
                      </a:cubicBezTo>
                      <a:cubicBezTo>
                        <a:pt x="7477" y="212776"/>
                        <a:pt x="8049" y="213347"/>
                        <a:pt x="8811" y="213633"/>
                      </a:cubicBezTo>
                      <a:cubicBezTo>
                        <a:pt x="10049" y="214109"/>
                        <a:pt x="11478" y="213442"/>
                        <a:pt x="11954" y="212109"/>
                      </a:cubicBezTo>
                      <a:cubicBezTo>
                        <a:pt x="15669" y="201346"/>
                        <a:pt x="27289" y="186201"/>
                        <a:pt x="43196" y="169056"/>
                      </a:cubicBezTo>
                      <a:close/>
                    </a:path>
                  </a:pathLst>
                </a:custGeom>
                <a:solidFill>
                  <a:srgbClr val="15144D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184" name="任意多边形: 形状 183"/>
                <p:cNvSpPr/>
                <p:nvPr/>
              </p:nvSpPr>
              <p:spPr>
                <a:xfrm>
                  <a:off x="1415148" y="3702413"/>
                  <a:ext cx="600075" cy="552450"/>
                </a:xfrm>
                <a:custGeom>
                  <a:avLst/>
                  <a:gdLst>
                    <a:gd name="connsiteX0" fmla="*/ 535001 w 600075"/>
                    <a:gd name="connsiteY0" fmla="*/ 307136 h 552450"/>
                    <a:gd name="connsiteX1" fmla="*/ 278302 w 600075"/>
                    <a:gd name="connsiteY1" fmla="*/ 128066 h 552450"/>
                    <a:gd name="connsiteX2" fmla="*/ 27604 w 600075"/>
                    <a:gd name="connsiteY2" fmla="*/ 74345 h 552450"/>
                    <a:gd name="connsiteX3" fmla="*/ 576720 w 600075"/>
                    <a:gd name="connsiteY3" fmla="*/ 551833 h 552450"/>
                    <a:gd name="connsiteX4" fmla="*/ 535001 w 600075"/>
                    <a:gd name="connsiteY4" fmla="*/ 307136 h 5524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0075" h="552450">
                      <a:moveTo>
                        <a:pt x="535001" y="307136"/>
                      </a:moveTo>
                      <a:cubicBezTo>
                        <a:pt x="535001" y="307136"/>
                        <a:pt x="338024" y="265321"/>
                        <a:pt x="278302" y="128066"/>
                      </a:cubicBezTo>
                      <a:cubicBezTo>
                        <a:pt x="218580" y="-9190"/>
                        <a:pt x="81325" y="-33097"/>
                        <a:pt x="27604" y="74345"/>
                      </a:cubicBezTo>
                      <a:cubicBezTo>
                        <a:pt x="-26117" y="181787"/>
                        <a:pt x="-14211" y="319042"/>
                        <a:pt x="576720" y="551833"/>
                      </a:cubicBezTo>
                      <a:cubicBezTo>
                        <a:pt x="576720" y="551833"/>
                        <a:pt x="636442" y="420578"/>
                        <a:pt x="535001" y="307136"/>
                      </a:cubicBezTo>
                      <a:close/>
                    </a:path>
                  </a:pathLst>
                </a:custGeom>
                <a:solidFill>
                  <a:srgbClr val="6DB29D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185" name="任意多边形: 形状 184"/>
                <p:cNvSpPr/>
                <p:nvPr/>
              </p:nvSpPr>
              <p:spPr>
                <a:xfrm>
                  <a:off x="1415148" y="3755897"/>
                  <a:ext cx="581025" cy="504825"/>
                </a:xfrm>
                <a:custGeom>
                  <a:avLst/>
                  <a:gdLst>
                    <a:gd name="connsiteX0" fmla="*/ 202578 w 581025"/>
                    <a:gd name="connsiteY0" fmla="*/ 233363 h 504825"/>
                    <a:gd name="connsiteX1" fmla="*/ 47606 w 581025"/>
                    <a:gd name="connsiteY1" fmla="*/ 69818 h 504825"/>
                    <a:gd name="connsiteX2" fmla="*/ 35510 w 581025"/>
                    <a:gd name="connsiteY2" fmla="*/ 7144 h 504825"/>
                    <a:gd name="connsiteX3" fmla="*/ 27604 w 581025"/>
                    <a:gd name="connsiteY3" fmla="*/ 20955 h 504825"/>
                    <a:gd name="connsiteX4" fmla="*/ 576720 w 581025"/>
                    <a:gd name="connsiteY4" fmla="*/ 498443 h 504825"/>
                    <a:gd name="connsiteX5" fmla="*/ 580721 w 581025"/>
                    <a:gd name="connsiteY5" fmla="*/ 488061 h 504825"/>
                    <a:gd name="connsiteX6" fmla="*/ 202578 w 581025"/>
                    <a:gd name="connsiteY6" fmla="*/ 233363 h 504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81025" h="504825">
                      <a:moveTo>
                        <a:pt x="202578" y="233363"/>
                      </a:moveTo>
                      <a:cubicBezTo>
                        <a:pt x="142475" y="190310"/>
                        <a:pt x="75896" y="140779"/>
                        <a:pt x="47606" y="69818"/>
                      </a:cubicBezTo>
                      <a:cubicBezTo>
                        <a:pt x="39224" y="48863"/>
                        <a:pt x="35605" y="27813"/>
                        <a:pt x="35510" y="7144"/>
                      </a:cubicBezTo>
                      <a:cubicBezTo>
                        <a:pt x="32747" y="11525"/>
                        <a:pt x="30080" y="16002"/>
                        <a:pt x="27604" y="20955"/>
                      </a:cubicBezTo>
                      <a:cubicBezTo>
                        <a:pt x="-26117" y="128397"/>
                        <a:pt x="-14211" y="265652"/>
                        <a:pt x="576720" y="498443"/>
                      </a:cubicBezTo>
                      <a:cubicBezTo>
                        <a:pt x="576720" y="498443"/>
                        <a:pt x="578435" y="494728"/>
                        <a:pt x="580721" y="488061"/>
                      </a:cubicBezTo>
                      <a:cubicBezTo>
                        <a:pt x="443370" y="425196"/>
                        <a:pt x="323069" y="319469"/>
                        <a:pt x="202578" y="233363"/>
                      </a:cubicBezTo>
                      <a:close/>
                    </a:path>
                  </a:pathLst>
                </a:custGeom>
                <a:solidFill>
                  <a:srgbClr val="6DB29D">
                    <a:alpha val="40000"/>
                  </a:srgb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186" name="任意多边形: 形状 185"/>
                <p:cNvSpPr/>
                <p:nvPr/>
              </p:nvSpPr>
              <p:spPr>
                <a:xfrm>
                  <a:off x="1467093" y="3750513"/>
                  <a:ext cx="114300" cy="114300"/>
                </a:xfrm>
                <a:custGeom>
                  <a:avLst/>
                  <a:gdLst>
                    <a:gd name="connsiteX0" fmla="*/ 7187 w 114300"/>
                    <a:gd name="connsiteY0" fmla="*/ 55676 h 114300"/>
                    <a:gd name="connsiteX1" fmla="*/ 55669 w 114300"/>
                    <a:gd name="connsiteY1" fmla="*/ 108350 h 114300"/>
                    <a:gd name="connsiteX2" fmla="*/ 108342 w 114300"/>
                    <a:gd name="connsiteY2" fmla="*/ 59867 h 114300"/>
                    <a:gd name="connsiteX3" fmla="*/ 59860 w 114300"/>
                    <a:gd name="connsiteY3" fmla="*/ 7194 h 114300"/>
                    <a:gd name="connsiteX4" fmla="*/ 7187 w 114300"/>
                    <a:gd name="connsiteY4" fmla="*/ 55676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4300" h="114300">
                      <a:moveTo>
                        <a:pt x="7187" y="55676"/>
                      </a:moveTo>
                      <a:cubicBezTo>
                        <a:pt x="6044" y="83585"/>
                        <a:pt x="27761" y="107207"/>
                        <a:pt x="55669" y="108350"/>
                      </a:cubicBezTo>
                      <a:cubicBezTo>
                        <a:pt x="83577" y="109493"/>
                        <a:pt x="107199" y="87776"/>
                        <a:pt x="108342" y="59867"/>
                      </a:cubicBezTo>
                      <a:cubicBezTo>
                        <a:pt x="109485" y="31959"/>
                        <a:pt x="87768" y="8337"/>
                        <a:pt x="59860" y="7194"/>
                      </a:cubicBezTo>
                      <a:cubicBezTo>
                        <a:pt x="31952" y="5956"/>
                        <a:pt x="8330" y="27673"/>
                        <a:pt x="7187" y="5567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187" name="任意多边形: 形状 186"/>
                <p:cNvSpPr/>
                <p:nvPr/>
              </p:nvSpPr>
              <p:spPr>
                <a:xfrm>
                  <a:off x="1467898" y="3768566"/>
                  <a:ext cx="66675" cy="66675"/>
                </a:xfrm>
                <a:custGeom>
                  <a:avLst/>
                  <a:gdLst>
                    <a:gd name="connsiteX0" fmla="*/ 7144 w 66675"/>
                    <a:gd name="connsiteY0" fmla="*/ 38005 h 66675"/>
                    <a:gd name="connsiteX1" fmla="*/ 35814 w 66675"/>
                    <a:gd name="connsiteY1" fmla="*/ 68866 h 66675"/>
                    <a:gd name="connsiteX2" fmla="*/ 64484 w 66675"/>
                    <a:gd name="connsiteY2" fmla="*/ 38005 h 66675"/>
                    <a:gd name="connsiteX3" fmla="*/ 35814 w 66675"/>
                    <a:gd name="connsiteY3" fmla="*/ 7144 h 66675"/>
                    <a:gd name="connsiteX4" fmla="*/ 7144 w 66675"/>
                    <a:gd name="connsiteY4" fmla="*/ 38005 h 66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6675" h="66675">
                      <a:moveTo>
                        <a:pt x="7144" y="38005"/>
                      </a:moveTo>
                      <a:cubicBezTo>
                        <a:pt x="7144" y="55054"/>
                        <a:pt x="20002" y="68866"/>
                        <a:pt x="35814" y="68866"/>
                      </a:cubicBezTo>
                      <a:cubicBezTo>
                        <a:pt x="51625" y="68866"/>
                        <a:pt x="64484" y="55054"/>
                        <a:pt x="64484" y="38005"/>
                      </a:cubicBezTo>
                      <a:cubicBezTo>
                        <a:pt x="64484" y="20955"/>
                        <a:pt x="51625" y="7144"/>
                        <a:pt x="35814" y="7144"/>
                      </a:cubicBezTo>
                      <a:cubicBezTo>
                        <a:pt x="20002" y="7239"/>
                        <a:pt x="7144" y="21050"/>
                        <a:pt x="7144" y="38005"/>
                      </a:cubicBezTo>
                      <a:close/>
                    </a:path>
                  </a:pathLst>
                </a:custGeom>
                <a:solidFill>
                  <a:srgbClr val="15144D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188" name="任意多边形: 形状 187"/>
                <p:cNvSpPr/>
                <p:nvPr/>
              </p:nvSpPr>
              <p:spPr>
                <a:xfrm>
                  <a:off x="1799844" y="3733236"/>
                  <a:ext cx="1057275" cy="609600"/>
                </a:xfrm>
                <a:custGeom>
                  <a:avLst/>
                  <a:gdLst>
                    <a:gd name="connsiteX0" fmla="*/ 7144 w 1057275"/>
                    <a:gd name="connsiteY0" fmla="*/ 430046 h 609600"/>
                    <a:gd name="connsiteX1" fmla="*/ 505587 w 1057275"/>
                    <a:gd name="connsiteY1" fmla="*/ 8184 h 609600"/>
                    <a:gd name="connsiteX2" fmla="*/ 1057275 w 1057275"/>
                    <a:gd name="connsiteY2" fmla="*/ 480148 h 609600"/>
                    <a:gd name="connsiteX3" fmla="*/ 7144 w 1057275"/>
                    <a:gd name="connsiteY3" fmla="*/ 430046 h 609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57275" h="609600">
                      <a:moveTo>
                        <a:pt x="7144" y="430046"/>
                      </a:moveTo>
                      <a:cubicBezTo>
                        <a:pt x="7144" y="430046"/>
                        <a:pt x="100584" y="35044"/>
                        <a:pt x="505587" y="8184"/>
                      </a:cubicBezTo>
                      <a:cubicBezTo>
                        <a:pt x="910590" y="-18582"/>
                        <a:pt x="1057275" y="480148"/>
                        <a:pt x="1057275" y="480148"/>
                      </a:cubicBezTo>
                      <a:cubicBezTo>
                        <a:pt x="1057275" y="480148"/>
                        <a:pt x="564070" y="799902"/>
                        <a:pt x="7144" y="430046"/>
                      </a:cubicBezTo>
                      <a:close/>
                    </a:path>
                  </a:pathLst>
                </a:custGeom>
                <a:solidFill>
                  <a:srgbClr val="3C7C67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189" name="任意多边形: 形状 188"/>
                <p:cNvSpPr/>
                <p:nvPr/>
              </p:nvSpPr>
              <p:spPr>
                <a:xfrm>
                  <a:off x="2772094" y="4195354"/>
                  <a:ext cx="266700" cy="104775"/>
                </a:xfrm>
                <a:custGeom>
                  <a:avLst/>
                  <a:gdLst>
                    <a:gd name="connsiteX0" fmla="*/ 85025 w 266700"/>
                    <a:gd name="connsiteY0" fmla="*/ 18029 h 104775"/>
                    <a:gd name="connsiteX1" fmla="*/ 252380 w 266700"/>
                    <a:gd name="connsiteY1" fmla="*/ 88800 h 104775"/>
                    <a:gd name="connsiteX2" fmla="*/ 37496 w 266700"/>
                    <a:gd name="connsiteY2" fmla="*/ 58987 h 104775"/>
                    <a:gd name="connsiteX3" fmla="*/ 85025 w 266700"/>
                    <a:gd name="connsiteY3" fmla="*/ 18029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6700" h="104775">
                      <a:moveTo>
                        <a:pt x="85025" y="18029"/>
                      </a:moveTo>
                      <a:cubicBezTo>
                        <a:pt x="85025" y="18029"/>
                        <a:pt x="198659" y="88800"/>
                        <a:pt x="252380" y="88800"/>
                      </a:cubicBezTo>
                      <a:cubicBezTo>
                        <a:pt x="306101" y="88800"/>
                        <a:pt x="127031" y="142521"/>
                        <a:pt x="37496" y="58987"/>
                      </a:cubicBezTo>
                      <a:cubicBezTo>
                        <a:pt x="-52039" y="-24643"/>
                        <a:pt x="85025" y="18029"/>
                        <a:pt x="85025" y="18029"/>
                      </a:cubicBezTo>
                      <a:close/>
                    </a:path>
                  </a:pathLst>
                </a:custGeom>
                <a:solidFill>
                  <a:srgbClr val="6DB29D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190" name="任意多边形: 形状 189"/>
                <p:cNvSpPr/>
                <p:nvPr/>
              </p:nvSpPr>
              <p:spPr>
                <a:xfrm>
                  <a:off x="1414295" y="3867608"/>
                  <a:ext cx="180975" cy="66675"/>
                </a:xfrm>
                <a:custGeom>
                  <a:avLst/>
                  <a:gdLst>
                    <a:gd name="connsiteX0" fmla="*/ 121897 w 180975"/>
                    <a:gd name="connsiteY0" fmla="*/ 66693 h 66675"/>
                    <a:gd name="connsiteX1" fmla="*/ 11026 w 180975"/>
                    <a:gd name="connsiteY1" fmla="*/ 24307 h 66675"/>
                    <a:gd name="connsiteX2" fmla="*/ 8930 w 180975"/>
                    <a:gd name="connsiteY2" fmla="*/ 11067 h 66675"/>
                    <a:gd name="connsiteX3" fmla="*/ 22170 w 180975"/>
                    <a:gd name="connsiteY3" fmla="*/ 8971 h 66675"/>
                    <a:gd name="connsiteX4" fmla="*/ 164473 w 180975"/>
                    <a:gd name="connsiteY4" fmla="*/ 28593 h 66675"/>
                    <a:gd name="connsiteX5" fmla="*/ 177808 w 180975"/>
                    <a:gd name="connsiteY5" fmla="*/ 27069 h 66675"/>
                    <a:gd name="connsiteX6" fmla="*/ 179332 w 180975"/>
                    <a:gd name="connsiteY6" fmla="*/ 40404 h 66675"/>
                    <a:gd name="connsiteX7" fmla="*/ 121897 w 180975"/>
                    <a:gd name="connsiteY7" fmla="*/ 66693 h 66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80975" h="66675">
                      <a:moveTo>
                        <a:pt x="121897" y="66693"/>
                      </a:moveTo>
                      <a:cubicBezTo>
                        <a:pt x="70557" y="66693"/>
                        <a:pt x="14359" y="26688"/>
                        <a:pt x="11026" y="24307"/>
                      </a:cubicBezTo>
                      <a:cubicBezTo>
                        <a:pt x="6835" y="21259"/>
                        <a:pt x="5882" y="15353"/>
                        <a:pt x="8930" y="11067"/>
                      </a:cubicBezTo>
                      <a:cubicBezTo>
                        <a:pt x="11978" y="6876"/>
                        <a:pt x="17884" y="5828"/>
                        <a:pt x="22170" y="8971"/>
                      </a:cubicBezTo>
                      <a:cubicBezTo>
                        <a:pt x="23218" y="9638"/>
                        <a:pt x="122849" y="80599"/>
                        <a:pt x="164473" y="28593"/>
                      </a:cubicBezTo>
                      <a:cubicBezTo>
                        <a:pt x="167712" y="24497"/>
                        <a:pt x="173713" y="23830"/>
                        <a:pt x="177808" y="27069"/>
                      </a:cubicBezTo>
                      <a:cubicBezTo>
                        <a:pt x="181904" y="30307"/>
                        <a:pt x="182571" y="36308"/>
                        <a:pt x="179332" y="40404"/>
                      </a:cubicBezTo>
                      <a:cubicBezTo>
                        <a:pt x="163616" y="59740"/>
                        <a:pt x="143137" y="66693"/>
                        <a:pt x="121897" y="66693"/>
                      </a:cubicBezTo>
                      <a:close/>
                    </a:path>
                  </a:pathLst>
                </a:custGeom>
                <a:solidFill>
                  <a:srgbClr val="15144D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191" name="任意多边形: 形状 190"/>
                <p:cNvSpPr/>
                <p:nvPr/>
              </p:nvSpPr>
              <p:spPr>
                <a:xfrm>
                  <a:off x="2193703" y="3729935"/>
                  <a:ext cx="333375" cy="209550"/>
                </a:xfrm>
                <a:custGeom>
                  <a:avLst/>
                  <a:gdLst>
                    <a:gd name="connsiteX0" fmla="*/ 7144 w 333375"/>
                    <a:gd name="connsiteY0" fmla="*/ 34916 h 209550"/>
                    <a:gd name="connsiteX1" fmla="*/ 120587 w 333375"/>
                    <a:gd name="connsiteY1" fmla="*/ 202079 h 209550"/>
                    <a:gd name="connsiteX2" fmla="*/ 281750 w 333375"/>
                    <a:gd name="connsiteY2" fmla="*/ 208080 h 209550"/>
                    <a:gd name="connsiteX3" fmla="*/ 335471 w 333375"/>
                    <a:gd name="connsiteY3" fmla="*/ 52918 h 209550"/>
                    <a:gd name="connsiteX4" fmla="*/ 7144 w 333375"/>
                    <a:gd name="connsiteY4" fmla="*/ 34916 h 209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3375" h="209550">
                      <a:moveTo>
                        <a:pt x="7144" y="34916"/>
                      </a:moveTo>
                      <a:lnTo>
                        <a:pt x="120587" y="202079"/>
                      </a:lnTo>
                      <a:lnTo>
                        <a:pt x="281750" y="208080"/>
                      </a:lnTo>
                      <a:lnTo>
                        <a:pt x="335471" y="52918"/>
                      </a:lnTo>
                      <a:cubicBezTo>
                        <a:pt x="335375" y="52823"/>
                        <a:pt x="198120" y="-36712"/>
                        <a:pt x="7144" y="34916"/>
                      </a:cubicBezTo>
                      <a:close/>
                    </a:path>
                  </a:pathLst>
                </a:custGeom>
                <a:solidFill>
                  <a:srgbClr val="FFBF64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192" name="任意多边形: 形状 191"/>
                <p:cNvSpPr/>
                <p:nvPr/>
              </p:nvSpPr>
              <p:spPr>
                <a:xfrm>
                  <a:off x="2233136" y="3754054"/>
                  <a:ext cx="257175" cy="161925"/>
                </a:xfrm>
                <a:custGeom>
                  <a:avLst/>
                  <a:gdLst>
                    <a:gd name="connsiteX0" fmla="*/ 7144 w 257175"/>
                    <a:gd name="connsiteY0" fmla="*/ 28228 h 161925"/>
                    <a:gd name="connsiteX1" fmla="*/ 93250 w 257175"/>
                    <a:gd name="connsiteY1" fmla="*/ 155101 h 161925"/>
                    <a:gd name="connsiteX2" fmla="*/ 215646 w 257175"/>
                    <a:gd name="connsiteY2" fmla="*/ 159673 h 161925"/>
                    <a:gd name="connsiteX3" fmla="*/ 256413 w 257175"/>
                    <a:gd name="connsiteY3" fmla="*/ 41849 h 161925"/>
                    <a:gd name="connsiteX4" fmla="*/ 7144 w 257175"/>
                    <a:gd name="connsiteY4" fmla="*/ 28228 h 16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7175" h="161925">
                      <a:moveTo>
                        <a:pt x="7144" y="28228"/>
                      </a:moveTo>
                      <a:lnTo>
                        <a:pt x="93250" y="155101"/>
                      </a:lnTo>
                      <a:lnTo>
                        <a:pt x="215646" y="159673"/>
                      </a:lnTo>
                      <a:lnTo>
                        <a:pt x="256413" y="41849"/>
                      </a:lnTo>
                      <a:cubicBezTo>
                        <a:pt x="256413" y="41849"/>
                        <a:pt x="152209" y="-26160"/>
                        <a:pt x="7144" y="28228"/>
                      </a:cubicBezTo>
                      <a:close/>
                    </a:path>
                  </a:pathLst>
                </a:custGeom>
                <a:solidFill>
                  <a:srgbClr val="FFBF64">
                    <a:alpha val="70000"/>
                  </a:srgb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193" name="任意多边形: 形状 192"/>
                <p:cNvSpPr/>
                <p:nvPr/>
              </p:nvSpPr>
              <p:spPr>
                <a:xfrm>
                  <a:off x="1931099" y="3775614"/>
                  <a:ext cx="304800" cy="257175"/>
                </a:xfrm>
                <a:custGeom>
                  <a:avLst/>
                  <a:gdLst>
                    <a:gd name="connsiteX0" fmla="*/ 221932 w 304800"/>
                    <a:gd name="connsiteY0" fmla="*/ 7144 h 257175"/>
                    <a:gd name="connsiteX1" fmla="*/ 299561 w 304800"/>
                    <a:gd name="connsiteY1" fmla="*/ 156400 h 257175"/>
                    <a:gd name="connsiteX2" fmla="*/ 162306 w 304800"/>
                    <a:gd name="connsiteY2" fmla="*/ 251936 h 257175"/>
                    <a:gd name="connsiteX3" fmla="*/ 7144 w 304800"/>
                    <a:gd name="connsiteY3" fmla="*/ 150495 h 257175"/>
                    <a:gd name="connsiteX4" fmla="*/ 221932 w 304800"/>
                    <a:gd name="connsiteY4" fmla="*/ 7144 h 257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4800" h="257175">
                      <a:moveTo>
                        <a:pt x="221932" y="7144"/>
                      </a:moveTo>
                      <a:lnTo>
                        <a:pt x="299561" y="156400"/>
                      </a:lnTo>
                      <a:cubicBezTo>
                        <a:pt x="299561" y="156400"/>
                        <a:pt x="210026" y="257842"/>
                        <a:pt x="162306" y="251936"/>
                      </a:cubicBezTo>
                      <a:cubicBezTo>
                        <a:pt x="114586" y="245936"/>
                        <a:pt x="7144" y="150495"/>
                        <a:pt x="7144" y="150495"/>
                      </a:cubicBezTo>
                      <a:cubicBezTo>
                        <a:pt x="7144" y="150495"/>
                        <a:pt x="120491" y="7144"/>
                        <a:pt x="221932" y="7144"/>
                      </a:cubicBezTo>
                      <a:close/>
                    </a:path>
                  </a:pathLst>
                </a:custGeom>
                <a:solidFill>
                  <a:srgbClr val="FFBF64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194" name="任意多边形: 形状 193"/>
                <p:cNvSpPr/>
                <p:nvPr/>
              </p:nvSpPr>
              <p:spPr>
                <a:xfrm>
                  <a:off x="1960150" y="3799998"/>
                  <a:ext cx="247650" cy="209550"/>
                </a:xfrm>
                <a:custGeom>
                  <a:avLst/>
                  <a:gdLst>
                    <a:gd name="connsiteX0" fmla="*/ 179261 w 247650"/>
                    <a:gd name="connsiteY0" fmla="*/ 7144 h 209550"/>
                    <a:gd name="connsiteX1" fmla="*/ 241364 w 247650"/>
                    <a:gd name="connsiteY1" fmla="*/ 126683 h 209550"/>
                    <a:gd name="connsiteX2" fmla="*/ 131445 w 247650"/>
                    <a:gd name="connsiteY2" fmla="*/ 203168 h 209550"/>
                    <a:gd name="connsiteX3" fmla="*/ 7144 w 247650"/>
                    <a:gd name="connsiteY3" fmla="*/ 121920 h 209550"/>
                    <a:gd name="connsiteX4" fmla="*/ 179261 w 247650"/>
                    <a:gd name="connsiteY4" fmla="*/ 7144 h 209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7650" h="209550">
                      <a:moveTo>
                        <a:pt x="179261" y="7144"/>
                      </a:moveTo>
                      <a:lnTo>
                        <a:pt x="241364" y="126683"/>
                      </a:lnTo>
                      <a:cubicBezTo>
                        <a:pt x="241364" y="126683"/>
                        <a:pt x="169640" y="207931"/>
                        <a:pt x="131445" y="203168"/>
                      </a:cubicBezTo>
                      <a:cubicBezTo>
                        <a:pt x="93155" y="198406"/>
                        <a:pt x="7144" y="121920"/>
                        <a:pt x="7144" y="121920"/>
                      </a:cubicBezTo>
                      <a:cubicBezTo>
                        <a:pt x="7144" y="121920"/>
                        <a:pt x="98012" y="7144"/>
                        <a:pt x="179261" y="7144"/>
                      </a:cubicBezTo>
                      <a:close/>
                    </a:path>
                  </a:pathLst>
                </a:custGeom>
                <a:solidFill>
                  <a:srgbClr val="FFBF64">
                    <a:alpha val="70000"/>
                  </a:srgb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195" name="任意多边形: 形状 194"/>
                <p:cNvSpPr/>
                <p:nvPr/>
              </p:nvSpPr>
              <p:spPr>
                <a:xfrm>
                  <a:off x="1807845" y="4012120"/>
                  <a:ext cx="228600" cy="209550"/>
                </a:xfrm>
                <a:custGeom>
                  <a:avLst/>
                  <a:gdLst>
                    <a:gd name="connsiteX0" fmla="*/ 48958 w 228600"/>
                    <a:gd name="connsiteY0" fmla="*/ 7144 h 209550"/>
                    <a:gd name="connsiteX1" fmla="*/ 228029 w 228600"/>
                    <a:gd name="connsiteY1" fmla="*/ 120587 h 209550"/>
                    <a:gd name="connsiteX2" fmla="*/ 186214 w 228600"/>
                    <a:gd name="connsiteY2" fmla="*/ 204121 h 209550"/>
                    <a:gd name="connsiteX3" fmla="*/ 7144 w 228600"/>
                    <a:gd name="connsiteY3" fmla="*/ 126492 h 209550"/>
                    <a:gd name="connsiteX4" fmla="*/ 48958 w 228600"/>
                    <a:gd name="connsiteY4" fmla="*/ 7144 h 209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600" h="209550">
                      <a:moveTo>
                        <a:pt x="48958" y="7144"/>
                      </a:moveTo>
                      <a:lnTo>
                        <a:pt x="228029" y="120587"/>
                      </a:lnTo>
                      <a:lnTo>
                        <a:pt x="186214" y="204121"/>
                      </a:lnTo>
                      <a:lnTo>
                        <a:pt x="7144" y="126492"/>
                      </a:lnTo>
                      <a:cubicBezTo>
                        <a:pt x="7144" y="126587"/>
                        <a:pt x="7144" y="31052"/>
                        <a:pt x="48958" y="7144"/>
                      </a:cubicBezTo>
                      <a:close/>
                    </a:path>
                  </a:pathLst>
                </a:custGeom>
                <a:solidFill>
                  <a:srgbClr val="FFBF64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196" name="任意多边形: 形状 195"/>
                <p:cNvSpPr/>
                <p:nvPr/>
              </p:nvSpPr>
              <p:spPr>
                <a:xfrm>
                  <a:off x="1841278" y="4041933"/>
                  <a:ext cx="161925" cy="142875"/>
                </a:xfrm>
                <a:custGeom>
                  <a:avLst/>
                  <a:gdLst>
                    <a:gd name="connsiteX0" fmla="*/ 36290 w 161925"/>
                    <a:gd name="connsiteY0" fmla="*/ 7144 h 142875"/>
                    <a:gd name="connsiteX1" fmla="*/ 161163 w 161925"/>
                    <a:gd name="connsiteY1" fmla="*/ 86201 h 142875"/>
                    <a:gd name="connsiteX2" fmla="*/ 132017 w 161925"/>
                    <a:gd name="connsiteY2" fmla="*/ 144494 h 142875"/>
                    <a:gd name="connsiteX3" fmla="*/ 7144 w 161925"/>
                    <a:gd name="connsiteY3" fmla="*/ 90392 h 142875"/>
                    <a:gd name="connsiteX4" fmla="*/ 36290 w 161925"/>
                    <a:gd name="connsiteY4" fmla="*/ 7144 h 142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1925" h="142875">
                      <a:moveTo>
                        <a:pt x="36290" y="7144"/>
                      </a:moveTo>
                      <a:lnTo>
                        <a:pt x="161163" y="86201"/>
                      </a:lnTo>
                      <a:lnTo>
                        <a:pt x="132017" y="144494"/>
                      </a:lnTo>
                      <a:lnTo>
                        <a:pt x="7144" y="90392"/>
                      </a:lnTo>
                      <a:cubicBezTo>
                        <a:pt x="7144" y="90392"/>
                        <a:pt x="7144" y="23813"/>
                        <a:pt x="36290" y="7144"/>
                      </a:cubicBezTo>
                      <a:close/>
                    </a:path>
                  </a:pathLst>
                </a:custGeom>
                <a:solidFill>
                  <a:srgbClr val="FFBF64">
                    <a:alpha val="70000"/>
                  </a:srgb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197" name="任意多边形: 形状 196"/>
                <p:cNvSpPr/>
                <p:nvPr/>
              </p:nvSpPr>
              <p:spPr>
                <a:xfrm>
                  <a:off x="2533841" y="3829335"/>
                  <a:ext cx="247650" cy="257175"/>
                </a:xfrm>
                <a:custGeom>
                  <a:avLst/>
                  <a:gdLst>
                    <a:gd name="connsiteX0" fmla="*/ 84772 w 247650"/>
                    <a:gd name="connsiteY0" fmla="*/ 7144 h 257175"/>
                    <a:gd name="connsiteX1" fmla="*/ 7144 w 247650"/>
                    <a:gd name="connsiteY1" fmla="*/ 138494 h 257175"/>
                    <a:gd name="connsiteX2" fmla="*/ 138493 w 247650"/>
                    <a:gd name="connsiteY2" fmla="*/ 257842 h 257175"/>
                    <a:gd name="connsiteX3" fmla="*/ 245935 w 247650"/>
                    <a:gd name="connsiteY3" fmla="*/ 210121 h 257175"/>
                    <a:gd name="connsiteX4" fmla="*/ 84772 w 247650"/>
                    <a:gd name="connsiteY4" fmla="*/ 7144 h 257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7650" h="257175">
                      <a:moveTo>
                        <a:pt x="84772" y="7144"/>
                      </a:moveTo>
                      <a:lnTo>
                        <a:pt x="7144" y="138494"/>
                      </a:lnTo>
                      <a:cubicBezTo>
                        <a:pt x="7144" y="138494"/>
                        <a:pt x="90678" y="251936"/>
                        <a:pt x="138493" y="257842"/>
                      </a:cubicBezTo>
                      <a:cubicBezTo>
                        <a:pt x="186214" y="263843"/>
                        <a:pt x="245935" y="210121"/>
                        <a:pt x="245935" y="210121"/>
                      </a:cubicBezTo>
                      <a:cubicBezTo>
                        <a:pt x="245935" y="210121"/>
                        <a:pt x="156400" y="60865"/>
                        <a:pt x="84772" y="7144"/>
                      </a:cubicBezTo>
                      <a:close/>
                    </a:path>
                  </a:pathLst>
                </a:custGeom>
                <a:solidFill>
                  <a:srgbClr val="FFBF64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198" name="任意多边形: 形状 197"/>
                <p:cNvSpPr/>
                <p:nvPr/>
              </p:nvSpPr>
              <p:spPr>
                <a:xfrm>
                  <a:off x="2559082" y="3855815"/>
                  <a:ext cx="200025" cy="209550"/>
                </a:xfrm>
                <a:custGeom>
                  <a:avLst/>
                  <a:gdLst>
                    <a:gd name="connsiteX0" fmla="*/ 68390 w 200025"/>
                    <a:gd name="connsiteY0" fmla="*/ 7144 h 209550"/>
                    <a:gd name="connsiteX1" fmla="*/ 7144 w 200025"/>
                    <a:gd name="connsiteY1" fmla="*/ 110776 h 209550"/>
                    <a:gd name="connsiteX2" fmla="*/ 110776 w 200025"/>
                    <a:gd name="connsiteY2" fmla="*/ 204978 h 209550"/>
                    <a:gd name="connsiteX3" fmla="*/ 195548 w 200025"/>
                    <a:gd name="connsiteY3" fmla="*/ 167259 h 209550"/>
                    <a:gd name="connsiteX4" fmla="*/ 68390 w 200025"/>
                    <a:gd name="connsiteY4" fmla="*/ 7144 h 209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0025" h="209550">
                      <a:moveTo>
                        <a:pt x="68390" y="7144"/>
                      </a:moveTo>
                      <a:lnTo>
                        <a:pt x="7144" y="110776"/>
                      </a:lnTo>
                      <a:cubicBezTo>
                        <a:pt x="7144" y="110776"/>
                        <a:pt x="73057" y="200311"/>
                        <a:pt x="110776" y="204978"/>
                      </a:cubicBezTo>
                      <a:cubicBezTo>
                        <a:pt x="148495" y="209645"/>
                        <a:pt x="195548" y="167259"/>
                        <a:pt x="195548" y="167259"/>
                      </a:cubicBezTo>
                      <a:cubicBezTo>
                        <a:pt x="195548" y="167259"/>
                        <a:pt x="124873" y="49530"/>
                        <a:pt x="68390" y="7144"/>
                      </a:cubicBezTo>
                      <a:close/>
                    </a:path>
                  </a:pathLst>
                </a:custGeom>
                <a:solidFill>
                  <a:srgbClr val="FFBF64">
                    <a:alpha val="70000"/>
                  </a:srgb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199" name="任意多边形: 形状 198"/>
                <p:cNvSpPr/>
                <p:nvPr/>
              </p:nvSpPr>
              <p:spPr>
                <a:xfrm>
                  <a:off x="2636806" y="4102512"/>
                  <a:ext cx="219075" cy="123825"/>
                </a:xfrm>
                <a:custGeom>
                  <a:avLst/>
                  <a:gdLst>
                    <a:gd name="connsiteX0" fmla="*/ 212122 w 219075"/>
                    <a:gd name="connsiteY0" fmla="*/ 80867 h 123825"/>
                    <a:gd name="connsiteX1" fmla="*/ 174593 w 219075"/>
                    <a:gd name="connsiteY1" fmla="*/ 7144 h 123825"/>
                    <a:gd name="connsiteX2" fmla="*/ 7144 w 219075"/>
                    <a:gd name="connsiteY2" fmla="*/ 47530 h 123825"/>
                    <a:gd name="connsiteX3" fmla="*/ 41338 w 219075"/>
                    <a:gd name="connsiteY3" fmla="*/ 123635 h 123825"/>
                    <a:gd name="connsiteX4" fmla="*/ 212122 w 219075"/>
                    <a:gd name="connsiteY4" fmla="*/ 80867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9075" h="123825">
                      <a:moveTo>
                        <a:pt x="212122" y="80867"/>
                      </a:moveTo>
                      <a:lnTo>
                        <a:pt x="174593" y="7144"/>
                      </a:lnTo>
                      <a:lnTo>
                        <a:pt x="7144" y="47530"/>
                      </a:lnTo>
                      <a:cubicBezTo>
                        <a:pt x="7144" y="47530"/>
                        <a:pt x="18574" y="89059"/>
                        <a:pt x="41338" y="123635"/>
                      </a:cubicBezTo>
                      <a:cubicBezTo>
                        <a:pt x="98965" y="110490"/>
                        <a:pt x="155829" y="96202"/>
                        <a:pt x="212122" y="80867"/>
                      </a:cubicBezTo>
                      <a:close/>
                    </a:path>
                  </a:pathLst>
                </a:custGeom>
                <a:solidFill>
                  <a:srgbClr val="FFBF64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200" name="任意多边形: 形状 199"/>
                <p:cNvSpPr/>
                <p:nvPr/>
              </p:nvSpPr>
              <p:spPr>
                <a:xfrm>
                  <a:off x="2636806" y="4135659"/>
                  <a:ext cx="219075" cy="95250"/>
                </a:xfrm>
                <a:custGeom>
                  <a:avLst/>
                  <a:gdLst>
                    <a:gd name="connsiteX0" fmla="*/ 212122 w 219075"/>
                    <a:gd name="connsiteY0" fmla="*/ 59912 h 95250"/>
                    <a:gd name="connsiteX1" fmla="*/ 174593 w 219075"/>
                    <a:gd name="connsiteY1" fmla="*/ 7144 h 95250"/>
                    <a:gd name="connsiteX2" fmla="*/ 7144 w 219075"/>
                    <a:gd name="connsiteY2" fmla="*/ 36100 h 95250"/>
                    <a:gd name="connsiteX3" fmla="*/ 41338 w 219075"/>
                    <a:gd name="connsiteY3" fmla="*/ 90488 h 95250"/>
                    <a:gd name="connsiteX4" fmla="*/ 212122 w 219075"/>
                    <a:gd name="connsiteY4" fmla="*/ 59912 h 95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9075" h="95250">
                      <a:moveTo>
                        <a:pt x="212122" y="59912"/>
                      </a:moveTo>
                      <a:lnTo>
                        <a:pt x="174593" y="7144"/>
                      </a:lnTo>
                      <a:lnTo>
                        <a:pt x="7144" y="36100"/>
                      </a:lnTo>
                      <a:cubicBezTo>
                        <a:pt x="7144" y="36100"/>
                        <a:pt x="18574" y="65818"/>
                        <a:pt x="41338" y="90488"/>
                      </a:cubicBezTo>
                      <a:cubicBezTo>
                        <a:pt x="98965" y="81058"/>
                        <a:pt x="155829" y="70866"/>
                        <a:pt x="212122" y="59912"/>
                      </a:cubicBezTo>
                      <a:close/>
                    </a:path>
                  </a:pathLst>
                </a:custGeom>
                <a:solidFill>
                  <a:srgbClr val="FFBF64">
                    <a:alpha val="70000"/>
                  </a:srgb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201" name="任意多边形: 形状 200"/>
                <p:cNvSpPr/>
                <p:nvPr/>
              </p:nvSpPr>
              <p:spPr>
                <a:xfrm>
                  <a:off x="2111338" y="3972392"/>
                  <a:ext cx="238125" cy="228600"/>
                </a:xfrm>
                <a:custGeom>
                  <a:avLst/>
                  <a:gdLst>
                    <a:gd name="connsiteX0" fmla="*/ 11880 w 238125"/>
                    <a:gd name="connsiteY0" fmla="*/ 114785 h 228600"/>
                    <a:gd name="connsiteX1" fmla="*/ 173042 w 238125"/>
                    <a:gd name="connsiteY1" fmla="*/ 7343 h 228600"/>
                    <a:gd name="connsiteX2" fmla="*/ 232764 w 238125"/>
                    <a:gd name="connsiteY2" fmla="*/ 150599 h 228600"/>
                    <a:gd name="connsiteX3" fmla="*/ 155135 w 238125"/>
                    <a:gd name="connsiteY3" fmla="*/ 228228 h 228600"/>
                    <a:gd name="connsiteX4" fmla="*/ 11880 w 238125"/>
                    <a:gd name="connsiteY4" fmla="*/ 114785 h 228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8125" h="228600">
                      <a:moveTo>
                        <a:pt x="11880" y="114785"/>
                      </a:moveTo>
                      <a:cubicBezTo>
                        <a:pt x="11880" y="114785"/>
                        <a:pt x="131228" y="13344"/>
                        <a:pt x="173042" y="7343"/>
                      </a:cubicBezTo>
                      <a:cubicBezTo>
                        <a:pt x="214857" y="1342"/>
                        <a:pt x="232764" y="132692"/>
                        <a:pt x="232764" y="150599"/>
                      </a:cubicBezTo>
                      <a:cubicBezTo>
                        <a:pt x="232764" y="168506"/>
                        <a:pt x="155135" y="228228"/>
                        <a:pt x="155135" y="228228"/>
                      </a:cubicBezTo>
                      <a:cubicBezTo>
                        <a:pt x="155135" y="228228"/>
                        <a:pt x="-23935" y="168506"/>
                        <a:pt x="11880" y="114785"/>
                      </a:cubicBezTo>
                      <a:close/>
                    </a:path>
                  </a:pathLst>
                </a:custGeom>
                <a:solidFill>
                  <a:srgbClr val="FFBF64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202" name="任意多边形: 形状 201"/>
                <p:cNvSpPr/>
                <p:nvPr/>
              </p:nvSpPr>
              <p:spPr>
                <a:xfrm>
                  <a:off x="2137688" y="3998253"/>
                  <a:ext cx="180975" cy="180975"/>
                </a:xfrm>
                <a:custGeom>
                  <a:avLst/>
                  <a:gdLst>
                    <a:gd name="connsiteX0" fmla="*/ 10771 w 180975"/>
                    <a:gd name="connsiteY0" fmla="*/ 89591 h 180975"/>
                    <a:gd name="connsiteX1" fmla="*/ 134215 w 180975"/>
                    <a:gd name="connsiteY1" fmla="*/ 7295 h 180975"/>
                    <a:gd name="connsiteX2" fmla="*/ 179935 w 180975"/>
                    <a:gd name="connsiteY2" fmla="*/ 117023 h 180975"/>
                    <a:gd name="connsiteX3" fmla="*/ 120499 w 180975"/>
                    <a:gd name="connsiteY3" fmla="*/ 176459 h 180975"/>
                    <a:gd name="connsiteX4" fmla="*/ 10771 w 180975"/>
                    <a:gd name="connsiteY4" fmla="*/ 89591 h 180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975" h="180975">
                      <a:moveTo>
                        <a:pt x="10771" y="89591"/>
                      </a:moveTo>
                      <a:cubicBezTo>
                        <a:pt x="10771" y="89591"/>
                        <a:pt x="102211" y="11867"/>
                        <a:pt x="134215" y="7295"/>
                      </a:cubicBezTo>
                      <a:cubicBezTo>
                        <a:pt x="166219" y="2723"/>
                        <a:pt x="179935" y="103307"/>
                        <a:pt x="179935" y="117023"/>
                      </a:cubicBezTo>
                      <a:cubicBezTo>
                        <a:pt x="179935" y="130739"/>
                        <a:pt x="120499" y="176459"/>
                        <a:pt x="120499" y="176459"/>
                      </a:cubicBezTo>
                      <a:cubicBezTo>
                        <a:pt x="120499" y="176459"/>
                        <a:pt x="-16661" y="130739"/>
                        <a:pt x="10771" y="89591"/>
                      </a:cubicBezTo>
                      <a:close/>
                    </a:path>
                  </a:pathLst>
                </a:custGeom>
                <a:solidFill>
                  <a:srgbClr val="FFBF64">
                    <a:alpha val="70000"/>
                  </a:srgb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203" name="任意多边形: 形状 202"/>
                <p:cNvSpPr/>
                <p:nvPr/>
              </p:nvSpPr>
              <p:spPr>
                <a:xfrm>
                  <a:off x="2364144" y="3984497"/>
                  <a:ext cx="228600" cy="209550"/>
                </a:xfrm>
                <a:custGeom>
                  <a:avLst/>
                  <a:gdLst>
                    <a:gd name="connsiteX0" fmla="*/ 27679 w 228600"/>
                    <a:gd name="connsiteY0" fmla="*/ 7144 h 209550"/>
                    <a:gd name="connsiteX1" fmla="*/ 224656 w 228600"/>
                    <a:gd name="connsiteY1" fmla="*/ 102679 h 209550"/>
                    <a:gd name="connsiteX2" fmla="*/ 176936 w 228600"/>
                    <a:gd name="connsiteY2" fmla="*/ 204121 h 209550"/>
                    <a:gd name="connsiteX3" fmla="*/ 57588 w 228600"/>
                    <a:gd name="connsiteY3" fmla="*/ 180213 h 209550"/>
                    <a:gd name="connsiteX4" fmla="*/ 27679 w 228600"/>
                    <a:gd name="connsiteY4" fmla="*/ 7144 h 209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600" h="209550">
                      <a:moveTo>
                        <a:pt x="27679" y="7144"/>
                      </a:moveTo>
                      <a:cubicBezTo>
                        <a:pt x="27679" y="7144"/>
                        <a:pt x="206749" y="31052"/>
                        <a:pt x="224656" y="102679"/>
                      </a:cubicBezTo>
                      <a:cubicBezTo>
                        <a:pt x="242563" y="174307"/>
                        <a:pt x="176936" y="204121"/>
                        <a:pt x="176936" y="204121"/>
                      </a:cubicBezTo>
                      <a:lnTo>
                        <a:pt x="57588" y="180213"/>
                      </a:lnTo>
                      <a:cubicBezTo>
                        <a:pt x="57492" y="180213"/>
                        <a:pt x="-32043" y="72771"/>
                        <a:pt x="27679" y="7144"/>
                      </a:cubicBezTo>
                      <a:close/>
                    </a:path>
                  </a:pathLst>
                </a:custGeom>
                <a:solidFill>
                  <a:srgbClr val="FFBF64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204" name="任意多边形: 形状 203"/>
                <p:cNvSpPr/>
                <p:nvPr/>
              </p:nvSpPr>
              <p:spPr>
                <a:xfrm>
                  <a:off x="2389445" y="4007072"/>
                  <a:ext cx="180975" cy="161925"/>
                </a:xfrm>
                <a:custGeom>
                  <a:avLst/>
                  <a:gdLst>
                    <a:gd name="connsiteX0" fmla="*/ 22952 w 180975"/>
                    <a:gd name="connsiteY0" fmla="*/ 7144 h 161925"/>
                    <a:gd name="connsiteX1" fmla="*/ 174685 w 180975"/>
                    <a:gd name="connsiteY1" fmla="*/ 80772 h 161925"/>
                    <a:gd name="connsiteX2" fmla="*/ 137919 w 180975"/>
                    <a:gd name="connsiteY2" fmla="*/ 158972 h 161925"/>
                    <a:gd name="connsiteX3" fmla="*/ 45907 w 180975"/>
                    <a:gd name="connsiteY3" fmla="*/ 140589 h 161925"/>
                    <a:gd name="connsiteX4" fmla="*/ 22952 w 180975"/>
                    <a:gd name="connsiteY4" fmla="*/ 7144 h 16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975" h="161925">
                      <a:moveTo>
                        <a:pt x="22952" y="7144"/>
                      </a:moveTo>
                      <a:cubicBezTo>
                        <a:pt x="22952" y="7144"/>
                        <a:pt x="160969" y="25527"/>
                        <a:pt x="174685" y="80772"/>
                      </a:cubicBezTo>
                      <a:cubicBezTo>
                        <a:pt x="188497" y="135922"/>
                        <a:pt x="137919" y="158972"/>
                        <a:pt x="137919" y="158972"/>
                      </a:cubicBezTo>
                      <a:lnTo>
                        <a:pt x="45907" y="140589"/>
                      </a:lnTo>
                      <a:cubicBezTo>
                        <a:pt x="46003" y="140589"/>
                        <a:pt x="-23053" y="57721"/>
                        <a:pt x="22952" y="7144"/>
                      </a:cubicBezTo>
                      <a:close/>
                    </a:path>
                  </a:pathLst>
                </a:custGeom>
                <a:solidFill>
                  <a:srgbClr val="FFBF64">
                    <a:alpha val="70000"/>
                  </a:srgb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205" name="任意多边形: 形状 204"/>
                <p:cNvSpPr/>
                <p:nvPr/>
              </p:nvSpPr>
              <p:spPr>
                <a:xfrm>
                  <a:off x="2295144" y="4168597"/>
                  <a:ext cx="190500" cy="104775"/>
                </a:xfrm>
                <a:custGeom>
                  <a:avLst/>
                  <a:gdLst>
                    <a:gd name="connsiteX0" fmla="*/ 7144 w 190500"/>
                    <a:gd name="connsiteY0" fmla="*/ 97650 h 104775"/>
                    <a:gd name="connsiteX1" fmla="*/ 66865 w 190500"/>
                    <a:gd name="connsiteY1" fmla="*/ 8115 h 104775"/>
                    <a:gd name="connsiteX2" fmla="*/ 192214 w 190500"/>
                    <a:gd name="connsiteY2" fmla="*/ 103651 h 104775"/>
                    <a:gd name="connsiteX3" fmla="*/ 7144 w 190500"/>
                    <a:gd name="connsiteY3" fmla="*/ 97650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0500" h="104775">
                      <a:moveTo>
                        <a:pt x="7144" y="97650"/>
                      </a:moveTo>
                      <a:cubicBezTo>
                        <a:pt x="7144" y="97650"/>
                        <a:pt x="36957" y="-3791"/>
                        <a:pt x="66865" y="8115"/>
                      </a:cubicBezTo>
                      <a:cubicBezTo>
                        <a:pt x="96679" y="20022"/>
                        <a:pt x="192214" y="103651"/>
                        <a:pt x="192214" y="103651"/>
                      </a:cubicBezTo>
                      <a:lnTo>
                        <a:pt x="7144" y="97650"/>
                      </a:lnTo>
                      <a:close/>
                    </a:path>
                  </a:pathLst>
                </a:custGeom>
                <a:solidFill>
                  <a:srgbClr val="FFBF64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206" name="任意多边形: 形状 205"/>
                <p:cNvSpPr/>
                <p:nvPr/>
              </p:nvSpPr>
              <p:spPr>
                <a:xfrm>
                  <a:off x="2327624" y="4185499"/>
                  <a:ext cx="133350" cy="76200"/>
                </a:xfrm>
                <a:custGeom>
                  <a:avLst/>
                  <a:gdLst>
                    <a:gd name="connsiteX0" fmla="*/ 7144 w 133350"/>
                    <a:gd name="connsiteY0" fmla="*/ 65889 h 76200"/>
                    <a:gd name="connsiteX1" fmla="*/ 45911 w 133350"/>
                    <a:gd name="connsiteY1" fmla="*/ 7787 h 76200"/>
                    <a:gd name="connsiteX2" fmla="*/ 127254 w 133350"/>
                    <a:gd name="connsiteY2" fmla="*/ 69795 h 76200"/>
                    <a:gd name="connsiteX3" fmla="*/ 7144 w 133350"/>
                    <a:gd name="connsiteY3" fmla="*/ 65889 h 7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3350" h="76200">
                      <a:moveTo>
                        <a:pt x="7144" y="65889"/>
                      </a:moveTo>
                      <a:cubicBezTo>
                        <a:pt x="7144" y="65889"/>
                        <a:pt x="26479" y="-24"/>
                        <a:pt x="45911" y="7787"/>
                      </a:cubicBezTo>
                      <a:cubicBezTo>
                        <a:pt x="65246" y="15502"/>
                        <a:pt x="127254" y="69795"/>
                        <a:pt x="127254" y="69795"/>
                      </a:cubicBezTo>
                      <a:lnTo>
                        <a:pt x="7144" y="65889"/>
                      </a:lnTo>
                      <a:close/>
                    </a:path>
                  </a:pathLst>
                </a:custGeom>
                <a:solidFill>
                  <a:srgbClr val="FFBF64">
                    <a:alpha val="70000"/>
                  </a:srgb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207" name="任意多边形: 形状 206"/>
                <p:cNvSpPr/>
                <p:nvPr/>
              </p:nvSpPr>
              <p:spPr>
                <a:xfrm>
                  <a:off x="1799844" y="3891248"/>
                  <a:ext cx="1057275" cy="457200"/>
                </a:xfrm>
                <a:custGeom>
                  <a:avLst/>
                  <a:gdLst>
                    <a:gd name="connsiteX0" fmla="*/ 657035 w 1057275"/>
                    <a:gd name="connsiteY0" fmla="*/ 319945 h 457200"/>
                    <a:gd name="connsiteX1" fmla="*/ 158306 w 1057275"/>
                    <a:gd name="connsiteY1" fmla="*/ 7144 h 457200"/>
                    <a:gd name="connsiteX2" fmla="*/ 7144 w 1057275"/>
                    <a:gd name="connsiteY2" fmla="*/ 272034 h 457200"/>
                    <a:gd name="connsiteX3" fmla="*/ 1057275 w 1057275"/>
                    <a:gd name="connsiteY3" fmla="*/ 322136 h 457200"/>
                    <a:gd name="connsiteX4" fmla="*/ 1041559 w 1057275"/>
                    <a:gd name="connsiteY4" fmla="*/ 277559 h 457200"/>
                    <a:gd name="connsiteX5" fmla="*/ 657035 w 1057275"/>
                    <a:gd name="connsiteY5" fmla="*/ 319945 h 45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57275" h="457200">
                      <a:moveTo>
                        <a:pt x="657035" y="319945"/>
                      </a:moveTo>
                      <a:cubicBezTo>
                        <a:pt x="468535" y="296037"/>
                        <a:pt x="242126" y="189738"/>
                        <a:pt x="158306" y="7144"/>
                      </a:cubicBezTo>
                      <a:cubicBezTo>
                        <a:pt x="41434" y="127349"/>
                        <a:pt x="7144" y="272034"/>
                        <a:pt x="7144" y="272034"/>
                      </a:cubicBezTo>
                      <a:cubicBezTo>
                        <a:pt x="563975" y="641890"/>
                        <a:pt x="1057275" y="322136"/>
                        <a:pt x="1057275" y="322136"/>
                      </a:cubicBezTo>
                      <a:cubicBezTo>
                        <a:pt x="1057275" y="322136"/>
                        <a:pt x="1052227" y="305086"/>
                        <a:pt x="1041559" y="277559"/>
                      </a:cubicBezTo>
                      <a:cubicBezTo>
                        <a:pt x="916877" y="314801"/>
                        <a:pt x="789432" y="336709"/>
                        <a:pt x="657035" y="319945"/>
                      </a:cubicBezTo>
                      <a:close/>
                    </a:path>
                  </a:pathLst>
                </a:custGeom>
                <a:solidFill>
                  <a:srgbClr val="3C7C67">
                    <a:alpha val="17000"/>
                  </a:srgb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208" name="任意多边形: 形状 207"/>
                <p:cNvSpPr/>
                <p:nvPr/>
              </p:nvSpPr>
              <p:spPr>
                <a:xfrm>
                  <a:off x="1799939" y="4096702"/>
                  <a:ext cx="1066800" cy="276225"/>
                </a:xfrm>
                <a:custGeom>
                  <a:avLst/>
                  <a:gdLst>
                    <a:gd name="connsiteX0" fmla="*/ 1040511 w 1066800"/>
                    <a:gd name="connsiteY0" fmla="*/ 68009 h 276225"/>
                    <a:gd name="connsiteX1" fmla="*/ 918972 w 1066800"/>
                    <a:gd name="connsiteY1" fmla="*/ 109538 h 276225"/>
                    <a:gd name="connsiteX2" fmla="*/ 753332 w 1066800"/>
                    <a:gd name="connsiteY2" fmla="*/ 150400 h 276225"/>
                    <a:gd name="connsiteX3" fmla="*/ 386239 w 1066800"/>
                    <a:gd name="connsiteY3" fmla="*/ 144685 h 276225"/>
                    <a:gd name="connsiteX4" fmla="*/ 165163 w 1066800"/>
                    <a:gd name="connsiteY4" fmla="*/ 75533 h 276225"/>
                    <a:gd name="connsiteX5" fmla="*/ 22288 w 1066800"/>
                    <a:gd name="connsiteY5" fmla="*/ 7144 h 276225"/>
                    <a:gd name="connsiteX6" fmla="*/ 7144 w 1066800"/>
                    <a:gd name="connsiteY6" fmla="*/ 66580 h 276225"/>
                    <a:gd name="connsiteX7" fmla="*/ 1059656 w 1066800"/>
                    <a:gd name="connsiteY7" fmla="*/ 129159 h 276225"/>
                    <a:gd name="connsiteX8" fmla="*/ 1059466 w 1066800"/>
                    <a:gd name="connsiteY8" fmla="*/ 127349 h 276225"/>
                    <a:gd name="connsiteX9" fmla="*/ 1040511 w 1066800"/>
                    <a:gd name="connsiteY9" fmla="*/ 68009 h 276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66800" h="276225">
                      <a:moveTo>
                        <a:pt x="1040511" y="68009"/>
                      </a:moveTo>
                      <a:cubicBezTo>
                        <a:pt x="1001363" y="90202"/>
                        <a:pt x="918972" y="109538"/>
                        <a:pt x="918972" y="109538"/>
                      </a:cubicBezTo>
                      <a:cubicBezTo>
                        <a:pt x="835628" y="31242"/>
                        <a:pt x="753332" y="150400"/>
                        <a:pt x="753332" y="150400"/>
                      </a:cubicBezTo>
                      <a:cubicBezTo>
                        <a:pt x="641985" y="193643"/>
                        <a:pt x="386239" y="144685"/>
                        <a:pt x="386239" y="144685"/>
                      </a:cubicBezTo>
                      <a:cubicBezTo>
                        <a:pt x="305276" y="12478"/>
                        <a:pt x="208312" y="90583"/>
                        <a:pt x="165163" y="75533"/>
                      </a:cubicBezTo>
                      <a:cubicBezTo>
                        <a:pt x="122110" y="60389"/>
                        <a:pt x="22288" y="7144"/>
                        <a:pt x="22288" y="7144"/>
                      </a:cubicBezTo>
                      <a:lnTo>
                        <a:pt x="7144" y="66580"/>
                      </a:lnTo>
                      <a:cubicBezTo>
                        <a:pt x="570071" y="484156"/>
                        <a:pt x="1059656" y="129159"/>
                        <a:pt x="1059656" y="129159"/>
                      </a:cubicBezTo>
                      <a:lnTo>
                        <a:pt x="1059466" y="127349"/>
                      </a:lnTo>
                      <a:cubicBezTo>
                        <a:pt x="1053751" y="107347"/>
                        <a:pt x="1046988" y="87725"/>
                        <a:pt x="1040511" y="68009"/>
                      </a:cubicBezTo>
                      <a:close/>
                    </a:path>
                  </a:pathLst>
                </a:custGeom>
                <a:solidFill>
                  <a:srgbClr val="FFDFCC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209" name="任意多边形: 形状 208"/>
                <p:cNvSpPr/>
                <p:nvPr/>
              </p:nvSpPr>
              <p:spPr>
                <a:xfrm>
                  <a:off x="1799844" y="4132325"/>
                  <a:ext cx="1066800" cy="238125"/>
                </a:xfrm>
                <a:custGeom>
                  <a:avLst/>
                  <a:gdLst>
                    <a:gd name="connsiteX0" fmla="*/ 1052608 w 1066800"/>
                    <a:gd name="connsiteY0" fmla="*/ 68961 h 238125"/>
                    <a:gd name="connsiteX1" fmla="*/ 893826 w 1066800"/>
                    <a:gd name="connsiteY1" fmla="*/ 155353 h 238125"/>
                    <a:gd name="connsiteX2" fmla="*/ 551688 w 1066800"/>
                    <a:gd name="connsiteY2" fmla="*/ 217075 h 238125"/>
                    <a:gd name="connsiteX3" fmla="*/ 13240 w 1066800"/>
                    <a:gd name="connsiteY3" fmla="*/ 7144 h 238125"/>
                    <a:gd name="connsiteX4" fmla="*/ 7144 w 1066800"/>
                    <a:gd name="connsiteY4" fmla="*/ 30861 h 238125"/>
                    <a:gd name="connsiteX5" fmla="*/ 1059656 w 1066800"/>
                    <a:gd name="connsiteY5" fmla="*/ 93440 h 238125"/>
                    <a:gd name="connsiteX6" fmla="*/ 1059466 w 1066800"/>
                    <a:gd name="connsiteY6" fmla="*/ 91631 h 238125"/>
                    <a:gd name="connsiteX7" fmla="*/ 1052608 w 1066800"/>
                    <a:gd name="connsiteY7" fmla="*/ 68961 h 2381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66800" h="238125">
                      <a:moveTo>
                        <a:pt x="1052608" y="68961"/>
                      </a:moveTo>
                      <a:cubicBezTo>
                        <a:pt x="1001649" y="100965"/>
                        <a:pt x="951357" y="134017"/>
                        <a:pt x="893826" y="155353"/>
                      </a:cubicBezTo>
                      <a:cubicBezTo>
                        <a:pt x="783812" y="196310"/>
                        <a:pt x="669989" y="224885"/>
                        <a:pt x="551688" y="217075"/>
                      </a:cubicBezTo>
                      <a:cubicBezTo>
                        <a:pt x="358807" y="204311"/>
                        <a:pt x="172498" y="114300"/>
                        <a:pt x="13240" y="7144"/>
                      </a:cubicBezTo>
                      <a:lnTo>
                        <a:pt x="7144" y="30861"/>
                      </a:lnTo>
                      <a:cubicBezTo>
                        <a:pt x="570071" y="448437"/>
                        <a:pt x="1059656" y="93440"/>
                        <a:pt x="1059656" y="93440"/>
                      </a:cubicBezTo>
                      <a:lnTo>
                        <a:pt x="1059466" y="91631"/>
                      </a:lnTo>
                      <a:cubicBezTo>
                        <a:pt x="1057370" y="84011"/>
                        <a:pt x="1054989" y="76486"/>
                        <a:pt x="1052608" y="68961"/>
                      </a:cubicBezTo>
                      <a:close/>
                    </a:path>
                  </a:pathLst>
                </a:custGeom>
                <a:solidFill>
                  <a:srgbClr val="FFDFCC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210" name="任意多边形: 形状 209"/>
                <p:cNvSpPr/>
                <p:nvPr/>
              </p:nvSpPr>
              <p:spPr>
                <a:xfrm>
                  <a:off x="2046533" y="3756654"/>
                  <a:ext cx="352425" cy="180975"/>
                </a:xfrm>
                <a:custGeom>
                  <a:avLst/>
                  <a:gdLst>
                    <a:gd name="connsiteX0" fmla="*/ 70494 w 352425"/>
                    <a:gd name="connsiteY0" fmla="*/ 42392 h 180975"/>
                    <a:gd name="connsiteX1" fmla="*/ 7248 w 352425"/>
                    <a:gd name="connsiteY1" fmla="*/ 88874 h 180975"/>
                    <a:gd name="connsiteX2" fmla="*/ 54587 w 352425"/>
                    <a:gd name="connsiteY2" fmla="*/ 161169 h 180975"/>
                    <a:gd name="connsiteX3" fmla="*/ 143550 w 352425"/>
                    <a:gd name="connsiteY3" fmla="*/ 179266 h 180975"/>
                    <a:gd name="connsiteX4" fmla="*/ 252897 w 352425"/>
                    <a:gd name="connsiteY4" fmla="*/ 173361 h 180975"/>
                    <a:gd name="connsiteX5" fmla="*/ 332717 w 352425"/>
                    <a:gd name="connsiteY5" fmla="*/ 127641 h 180975"/>
                    <a:gd name="connsiteX6" fmla="*/ 335289 w 352425"/>
                    <a:gd name="connsiteY6" fmla="*/ 40677 h 180975"/>
                    <a:gd name="connsiteX7" fmla="*/ 70494 w 352425"/>
                    <a:gd name="connsiteY7" fmla="*/ 42392 h 180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52425" h="180975">
                      <a:moveTo>
                        <a:pt x="70494" y="42392"/>
                      </a:moveTo>
                      <a:cubicBezTo>
                        <a:pt x="44300" y="58013"/>
                        <a:pt x="9057" y="58489"/>
                        <a:pt x="7248" y="88874"/>
                      </a:cubicBezTo>
                      <a:cubicBezTo>
                        <a:pt x="5438" y="119354"/>
                        <a:pt x="27536" y="147262"/>
                        <a:pt x="54587" y="161169"/>
                      </a:cubicBezTo>
                      <a:cubicBezTo>
                        <a:pt x="81733" y="175075"/>
                        <a:pt x="113070" y="177742"/>
                        <a:pt x="143550" y="179266"/>
                      </a:cubicBezTo>
                      <a:cubicBezTo>
                        <a:pt x="180126" y="180981"/>
                        <a:pt x="217179" y="181266"/>
                        <a:pt x="252897" y="173361"/>
                      </a:cubicBezTo>
                      <a:cubicBezTo>
                        <a:pt x="283473" y="166503"/>
                        <a:pt x="313857" y="152691"/>
                        <a:pt x="332717" y="127641"/>
                      </a:cubicBezTo>
                      <a:cubicBezTo>
                        <a:pt x="351481" y="102590"/>
                        <a:pt x="355291" y="64680"/>
                        <a:pt x="335289" y="40677"/>
                      </a:cubicBezTo>
                      <a:cubicBezTo>
                        <a:pt x="335193" y="40677"/>
                        <a:pt x="201653" y="-35904"/>
                        <a:pt x="70494" y="4239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211" name="任意多边形: 形状 210"/>
                <p:cNvSpPr/>
                <p:nvPr/>
              </p:nvSpPr>
              <p:spPr>
                <a:xfrm>
                  <a:off x="1599819" y="3813238"/>
                  <a:ext cx="76200" cy="76200"/>
                </a:xfrm>
                <a:custGeom>
                  <a:avLst/>
                  <a:gdLst>
                    <a:gd name="connsiteX0" fmla="*/ 73628 w 76200"/>
                    <a:gd name="connsiteY0" fmla="*/ 40386 h 76200"/>
                    <a:gd name="connsiteX1" fmla="*/ 40386 w 76200"/>
                    <a:gd name="connsiteY1" fmla="*/ 73628 h 76200"/>
                    <a:gd name="connsiteX2" fmla="*/ 7144 w 76200"/>
                    <a:gd name="connsiteY2" fmla="*/ 40386 h 76200"/>
                    <a:gd name="connsiteX3" fmla="*/ 40386 w 76200"/>
                    <a:gd name="connsiteY3" fmla="*/ 7144 h 76200"/>
                    <a:gd name="connsiteX4" fmla="*/ 73628 w 76200"/>
                    <a:gd name="connsiteY4" fmla="*/ 40386 h 7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200" h="76200">
                      <a:moveTo>
                        <a:pt x="73628" y="40386"/>
                      </a:moveTo>
                      <a:cubicBezTo>
                        <a:pt x="73628" y="58769"/>
                        <a:pt x="58769" y="73628"/>
                        <a:pt x="40386" y="73628"/>
                      </a:cubicBezTo>
                      <a:cubicBezTo>
                        <a:pt x="22003" y="73628"/>
                        <a:pt x="7144" y="58769"/>
                        <a:pt x="7144" y="40386"/>
                      </a:cubicBezTo>
                      <a:cubicBezTo>
                        <a:pt x="7144" y="22003"/>
                        <a:pt x="22003" y="7144"/>
                        <a:pt x="40386" y="7144"/>
                      </a:cubicBezTo>
                      <a:cubicBezTo>
                        <a:pt x="58769" y="7144"/>
                        <a:pt x="73628" y="22003"/>
                        <a:pt x="73628" y="40386"/>
                      </a:cubicBezTo>
                      <a:close/>
                    </a:path>
                  </a:pathLst>
                </a:custGeom>
                <a:solidFill>
                  <a:srgbClr val="6DB29D">
                    <a:alpha val="40000"/>
                  </a:srgb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212" name="任意多边形: 形状 211"/>
                <p:cNvSpPr/>
                <p:nvPr/>
              </p:nvSpPr>
              <p:spPr>
                <a:xfrm>
                  <a:off x="1617154" y="3900010"/>
                  <a:ext cx="47625" cy="47625"/>
                </a:xfrm>
                <a:custGeom>
                  <a:avLst/>
                  <a:gdLst>
                    <a:gd name="connsiteX0" fmla="*/ 41815 w 47625"/>
                    <a:gd name="connsiteY0" fmla="*/ 24480 h 47625"/>
                    <a:gd name="connsiteX1" fmla="*/ 24479 w 47625"/>
                    <a:gd name="connsiteY1" fmla="*/ 41816 h 47625"/>
                    <a:gd name="connsiteX2" fmla="*/ 7144 w 47625"/>
                    <a:gd name="connsiteY2" fmla="*/ 24480 h 47625"/>
                    <a:gd name="connsiteX3" fmla="*/ 24479 w 47625"/>
                    <a:gd name="connsiteY3" fmla="*/ 7145 h 47625"/>
                    <a:gd name="connsiteX4" fmla="*/ 41815 w 47625"/>
                    <a:gd name="connsiteY4" fmla="*/ 24480 h 4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625" h="47625">
                      <a:moveTo>
                        <a:pt x="41815" y="24480"/>
                      </a:moveTo>
                      <a:cubicBezTo>
                        <a:pt x="41815" y="34100"/>
                        <a:pt x="34004" y="41816"/>
                        <a:pt x="24479" y="41816"/>
                      </a:cubicBezTo>
                      <a:cubicBezTo>
                        <a:pt x="14859" y="41816"/>
                        <a:pt x="7144" y="34005"/>
                        <a:pt x="7144" y="24480"/>
                      </a:cubicBezTo>
                      <a:cubicBezTo>
                        <a:pt x="7144" y="14860"/>
                        <a:pt x="14954" y="7145"/>
                        <a:pt x="24479" y="7145"/>
                      </a:cubicBezTo>
                      <a:cubicBezTo>
                        <a:pt x="34100" y="7049"/>
                        <a:pt x="41815" y="14860"/>
                        <a:pt x="41815" y="24480"/>
                      </a:cubicBezTo>
                      <a:close/>
                    </a:path>
                  </a:pathLst>
                </a:custGeom>
                <a:solidFill>
                  <a:srgbClr val="3C7C67">
                    <a:alpha val="17000"/>
                  </a:srgb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213" name="任意多边形: 形状 212"/>
                <p:cNvSpPr/>
                <p:nvPr/>
              </p:nvSpPr>
              <p:spPr>
                <a:xfrm>
                  <a:off x="1821492" y="4149412"/>
                  <a:ext cx="361950" cy="400050"/>
                </a:xfrm>
                <a:custGeom>
                  <a:avLst/>
                  <a:gdLst>
                    <a:gd name="connsiteX0" fmla="*/ 142754 w 361950"/>
                    <a:gd name="connsiteY0" fmla="*/ 39302 h 400050"/>
                    <a:gd name="connsiteX1" fmla="*/ 39122 w 361950"/>
                    <a:gd name="connsiteY1" fmla="*/ 301811 h 400050"/>
                    <a:gd name="connsiteX2" fmla="*/ 9308 w 361950"/>
                    <a:gd name="connsiteY2" fmla="*/ 373439 h 400050"/>
                    <a:gd name="connsiteX3" fmla="*/ 277914 w 361950"/>
                    <a:gd name="connsiteY3" fmla="*/ 385345 h 400050"/>
                    <a:gd name="connsiteX4" fmla="*/ 362686 w 361950"/>
                    <a:gd name="connsiteY4" fmla="*/ 108453 h 400050"/>
                    <a:gd name="connsiteX5" fmla="*/ 142754 w 361950"/>
                    <a:gd name="connsiteY5" fmla="*/ 39302 h 400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1950" h="400050">
                      <a:moveTo>
                        <a:pt x="142754" y="39302"/>
                      </a:moveTo>
                      <a:lnTo>
                        <a:pt x="39122" y="301811"/>
                      </a:lnTo>
                      <a:cubicBezTo>
                        <a:pt x="39122" y="301811"/>
                        <a:pt x="-2693" y="337625"/>
                        <a:pt x="9308" y="373439"/>
                      </a:cubicBezTo>
                      <a:cubicBezTo>
                        <a:pt x="21215" y="409253"/>
                        <a:pt x="277914" y="385345"/>
                        <a:pt x="277914" y="385345"/>
                      </a:cubicBezTo>
                      <a:lnTo>
                        <a:pt x="362686" y="108453"/>
                      </a:lnTo>
                      <a:cubicBezTo>
                        <a:pt x="362686" y="108548"/>
                        <a:pt x="312013" y="-62044"/>
                        <a:pt x="142754" y="39302"/>
                      </a:cubicBezTo>
                      <a:close/>
                    </a:path>
                  </a:pathLst>
                </a:custGeom>
                <a:solidFill>
                  <a:srgbClr val="6DB29D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214" name="任意多边形: 形状 213"/>
                <p:cNvSpPr/>
                <p:nvPr/>
              </p:nvSpPr>
              <p:spPr>
                <a:xfrm>
                  <a:off x="2001869" y="4189095"/>
                  <a:ext cx="180975" cy="352425"/>
                </a:xfrm>
                <a:custGeom>
                  <a:avLst/>
                  <a:gdLst>
                    <a:gd name="connsiteX0" fmla="*/ 7144 w 180975"/>
                    <a:gd name="connsiteY0" fmla="*/ 351758 h 352425"/>
                    <a:gd name="connsiteX1" fmla="*/ 97536 w 180975"/>
                    <a:gd name="connsiteY1" fmla="*/ 345662 h 352425"/>
                    <a:gd name="connsiteX2" fmla="*/ 182309 w 180975"/>
                    <a:gd name="connsiteY2" fmla="*/ 68771 h 352425"/>
                    <a:gd name="connsiteX3" fmla="*/ 146875 w 180975"/>
                    <a:gd name="connsiteY3" fmla="*/ 7144 h 352425"/>
                    <a:gd name="connsiteX4" fmla="*/ 7144 w 180975"/>
                    <a:gd name="connsiteY4" fmla="*/ 351758 h 352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975" h="352425">
                      <a:moveTo>
                        <a:pt x="7144" y="351758"/>
                      </a:moveTo>
                      <a:cubicBezTo>
                        <a:pt x="56864" y="349472"/>
                        <a:pt x="97536" y="345662"/>
                        <a:pt x="97536" y="345662"/>
                      </a:cubicBezTo>
                      <a:lnTo>
                        <a:pt x="182309" y="68771"/>
                      </a:lnTo>
                      <a:cubicBezTo>
                        <a:pt x="182309" y="68771"/>
                        <a:pt x="172403" y="35623"/>
                        <a:pt x="146875" y="7144"/>
                      </a:cubicBezTo>
                      <a:cubicBezTo>
                        <a:pt x="117348" y="134969"/>
                        <a:pt x="99822" y="280321"/>
                        <a:pt x="7144" y="351758"/>
                      </a:cubicBezTo>
                      <a:close/>
                    </a:path>
                  </a:pathLst>
                </a:custGeom>
                <a:solidFill>
                  <a:srgbClr val="6DB29D">
                    <a:alpha val="40000"/>
                  </a:srgb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215" name="任意多边形: 形状 214"/>
                <p:cNvSpPr/>
                <p:nvPr/>
              </p:nvSpPr>
              <p:spPr>
                <a:xfrm>
                  <a:off x="1822513" y="4449889"/>
                  <a:ext cx="66675" cy="95250"/>
                </a:xfrm>
                <a:custGeom>
                  <a:avLst/>
                  <a:gdLst>
                    <a:gd name="connsiteX0" fmla="*/ 40958 w 66675"/>
                    <a:gd name="connsiteY0" fmla="*/ 7144 h 95250"/>
                    <a:gd name="connsiteX1" fmla="*/ 62103 w 66675"/>
                    <a:gd name="connsiteY1" fmla="*/ 87821 h 95250"/>
                    <a:gd name="connsiteX2" fmla="*/ 7144 w 66675"/>
                    <a:gd name="connsiteY2" fmla="*/ 67532 h 95250"/>
                    <a:gd name="connsiteX3" fmla="*/ 40958 w 66675"/>
                    <a:gd name="connsiteY3" fmla="*/ 7144 h 95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6675" h="95250">
                      <a:moveTo>
                        <a:pt x="40958" y="7144"/>
                      </a:moveTo>
                      <a:cubicBezTo>
                        <a:pt x="40958" y="7144"/>
                        <a:pt x="82391" y="21336"/>
                        <a:pt x="62103" y="87821"/>
                      </a:cubicBezTo>
                      <a:cubicBezTo>
                        <a:pt x="62103" y="87821"/>
                        <a:pt x="7144" y="99346"/>
                        <a:pt x="7144" y="67532"/>
                      </a:cubicBezTo>
                      <a:cubicBezTo>
                        <a:pt x="7144" y="67628"/>
                        <a:pt x="11144" y="16097"/>
                        <a:pt x="40958" y="7144"/>
                      </a:cubicBezTo>
                      <a:close/>
                    </a:path>
                  </a:pathLst>
                </a:custGeom>
                <a:solidFill>
                  <a:srgbClr val="FFDFCC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216" name="任意多边形: 形状 215"/>
                <p:cNvSpPr/>
                <p:nvPr/>
              </p:nvSpPr>
              <p:spPr>
                <a:xfrm>
                  <a:off x="1894808" y="4481417"/>
                  <a:ext cx="66675" cy="66675"/>
                </a:xfrm>
                <a:custGeom>
                  <a:avLst/>
                  <a:gdLst>
                    <a:gd name="connsiteX0" fmla="*/ 40958 w 66675"/>
                    <a:gd name="connsiteY0" fmla="*/ 7144 h 66675"/>
                    <a:gd name="connsiteX1" fmla="*/ 62103 w 66675"/>
                    <a:gd name="connsiteY1" fmla="*/ 62770 h 66675"/>
                    <a:gd name="connsiteX2" fmla="*/ 7144 w 66675"/>
                    <a:gd name="connsiteY2" fmla="*/ 48863 h 66675"/>
                    <a:gd name="connsiteX3" fmla="*/ 40958 w 66675"/>
                    <a:gd name="connsiteY3" fmla="*/ 7144 h 66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6675" h="66675">
                      <a:moveTo>
                        <a:pt x="40958" y="7144"/>
                      </a:moveTo>
                      <a:cubicBezTo>
                        <a:pt x="40958" y="7144"/>
                        <a:pt x="82391" y="16954"/>
                        <a:pt x="62103" y="62770"/>
                      </a:cubicBezTo>
                      <a:cubicBezTo>
                        <a:pt x="62103" y="62770"/>
                        <a:pt x="7144" y="70771"/>
                        <a:pt x="7144" y="48863"/>
                      </a:cubicBezTo>
                      <a:cubicBezTo>
                        <a:pt x="7144" y="48768"/>
                        <a:pt x="11144" y="13335"/>
                        <a:pt x="40958" y="7144"/>
                      </a:cubicBezTo>
                      <a:close/>
                    </a:path>
                  </a:pathLst>
                </a:custGeom>
                <a:solidFill>
                  <a:srgbClr val="FFDFCC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217" name="任意多边形: 形状 216"/>
                <p:cNvSpPr/>
                <p:nvPr/>
              </p:nvSpPr>
              <p:spPr>
                <a:xfrm>
                  <a:off x="1951482" y="4213860"/>
                  <a:ext cx="76200" cy="76200"/>
                </a:xfrm>
                <a:custGeom>
                  <a:avLst/>
                  <a:gdLst>
                    <a:gd name="connsiteX0" fmla="*/ 73628 w 76200"/>
                    <a:gd name="connsiteY0" fmla="*/ 40386 h 76200"/>
                    <a:gd name="connsiteX1" fmla="*/ 40386 w 76200"/>
                    <a:gd name="connsiteY1" fmla="*/ 73628 h 76200"/>
                    <a:gd name="connsiteX2" fmla="*/ 7144 w 76200"/>
                    <a:gd name="connsiteY2" fmla="*/ 40386 h 76200"/>
                    <a:gd name="connsiteX3" fmla="*/ 40386 w 76200"/>
                    <a:gd name="connsiteY3" fmla="*/ 7144 h 76200"/>
                    <a:gd name="connsiteX4" fmla="*/ 73628 w 76200"/>
                    <a:gd name="connsiteY4" fmla="*/ 40386 h 7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200" h="76200">
                      <a:moveTo>
                        <a:pt x="73628" y="40386"/>
                      </a:moveTo>
                      <a:cubicBezTo>
                        <a:pt x="73628" y="58745"/>
                        <a:pt x="58745" y="73628"/>
                        <a:pt x="40386" y="73628"/>
                      </a:cubicBezTo>
                      <a:cubicBezTo>
                        <a:pt x="22027" y="73628"/>
                        <a:pt x="7144" y="58745"/>
                        <a:pt x="7144" y="40386"/>
                      </a:cubicBezTo>
                      <a:cubicBezTo>
                        <a:pt x="7144" y="22027"/>
                        <a:pt x="22027" y="7144"/>
                        <a:pt x="40386" y="7144"/>
                      </a:cubicBezTo>
                      <a:cubicBezTo>
                        <a:pt x="58745" y="7144"/>
                        <a:pt x="73628" y="22027"/>
                        <a:pt x="73628" y="40386"/>
                      </a:cubicBezTo>
                      <a:close/>
                    </a:path>
                  </a:pathLst>
                </a:custGeom>
                <a:solidFill>
                  <a:srgbClr val="6DB29D">
                    <a:alpha val="40000"/>
                  </a:srgb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218" name="任意多边形: 形状 217"/>
                <p:cNvSpPr/>
                <p:nvPr/>
              </p:nvSpPr>
              <p:spPr>
                <a:xfrm>
                  <a:off x="1952720" y="4302061"/>
                  <a:ext cx="47625" cy="47625"/>
                </a:xfrm>
                <a:custGeom>
                  <a:avLst/>
                  <a:gdLst>
                    <a:gd name="connsiteX0" fmla="*/ 41815 w 47625"/>
                    <a:gd name="connsiteY0" fmla="*/ 24479 h 47625"/>
                    <a:gd name="connsiteX1" fmla="*/ 24479 w 47625"/>
                    <a:gd name="connsiteY1" fmla="*/ 41815 h 47625"/>
                    <a:gd name="connsiteX2" fmla="*/ 7144 w 47625"/>
                    <a:gd name="connsiteY2" fmla="*/ 24479 h 47625"/>
                    <a:gd name="connsiteX3" fmla="*/ 24479 w 47625"/>
                    <a:gd name="connsiteY3" fmla="*/ 7144 h 47625"/>
                    <a:gd name="connsiteX4" fmla="*/ 41815 w 47625"/>
                    <a:gd name="connsiteY4" fmla="*/ 24479 h 4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625" h="47625">
                      <a:moveTo>
                        <a:pt x="41815" y="24479"/>
                      </a:moveTo>
                      <a:cubicBezTo>
                        <a:pt x="41815" y="34100"/>
                        <a:pt x="34004" y="41815"/>
                        <a:pt x="24479" y="41815"/>
                      </a:cubicBezTo>
                      <a:cubicBezTo>
                        <a:pt x="14859" y="41815"/>
                        <a:pt x="7144" y="34004"/>
                        <a:pt x="7144" y="24479"/>
                      </a:cubicBezTo>
                      <a:cubicBezTo>
                        <a:pt x="7144" y="14859"/>
                        <a:pt x="14954" y="7144"/>
                        <a:pt x="24479" y="7144"/>
                      </a:cubicBezTo>
                      <a:cubicBezTo>
                        <a:pt x="34100" y="7144"/>
                        <a:pt x="41815" y="14954"/>
                        <a:pt x="41815" y="24479"/>
                      </a:cubicBezTo>
                      <a:close/>
                    </a:path>
                  </a:pathLst>
                </a:custGeom>
                <a:solidFill>
                  <a:srgbClr val="3C7C67">
                    <a:alpha val="17000"/>
                  </a:srgb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219" name="任意多边形: 形状 218"/>
                <p:cNvSpPr/>
                <p:nvPr/>
              </p:nvSpPr>
              <p:spPr>
                <a:xfrm>
                  <a:off x="1920907" y="4339685"/>
                  <a:ext cx="47625" cy="47625"/>
                </a:xfrm>
                <a:custGeom>
                  <a:avLst/>
                  <a:gdLst>
                    <a:gd name="connsiteX0" fmla="*/ 41815 w 47625"/>
                    <a:gd name="connsiteY0" fmla="*/ 24479 h 47625"/>
                    <a:gd name="connsiteX1" fmla="*/ 24479 w 47625"/>
                    <a:gd name="connsiteY1" fmla="*/ 41815 h 47625"/>
                    <a:gd name="connsiteX2" fmla="*/ 7144 w 47625"/>
                    <a:gd name="connsiteY2" fmla="*/ 24479 h 47625"/>
                    <a:gd name="connsiteX3" fmla="*/ 24479 w 47625"/>
                    <a:gd name="connsiteY3" fmla="*/ 7144 h 47625"/>
                    <a:gd name="connsiteX4" fmla="*/ 41815 w 47625"/>
                    <a:gd name="connsiteY4" fmla="*/ 24479 h 4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625" h="47625">
                      <a:moveTo>
                        <a:pt x="41815" y="24479"/>
                      </a:moveTo>
                      <a:cubicBezTo>
                        <a:pt x="41815" y="34100"/>
                        <a:pt x="34004" y="41815"/>
                        <a:pt x="24479" y="41815"/>
                      </a:cubicBezTo>
                      <a:cubicBezTo>
                        <a:pt x="14859" y="41815"/>
                        <a:pt x="7144" y="34004"/>
                        <a:pt x="7144" y="24479"/>
                      </a:cubicBezTo>
                      <a:cubicBezTo>
                        <a:pt x="7144" y="14859"/>
                        <a:pt x="14954" y="7144"/>
                        <a:pt x="24479" y="7144"/>
                      </a:cubicBezTo>
                      <a:cubicBezTo>
                        <a:pt x="34100" y="7144"/>
                        <a:pt x="41815" y="14859"/>
                        <a:pt x="41815" y="24479"/>
                      </a:cubicBezTo>
                      <a:close/>
                    </a:path>
                  </a:pathLst>
                </a:custGeom>
                <a:solidFill>
                  <a:srgbClr val="3C7C67">
                    <a:alpha val="17000"/>
                  </a:srgb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220" name="任意多边形: 形状 219"/>
                <p:cNvSpPr/>
                <p:nvPr/>
              </p:nvSpPr>
              <p:spPr>
                <a:xfrm>
                  <a:off x="2013490" y="4284725"/>
                  <a:ext cx="47625" cy="47625"/>
                </a:xfrm>
                <a:custGeom>
                  <a:avLst/>
                  <a:gdLst>
                    <a:gd name="connsiteX0" fmla="*/ 41815 w 47625"/>
                    <a:gd name="connsiteY0" fmla="*/ 24479 h 47625"/>
                    <a:gd name="connsiteX1" fmla="*/ 24479 w 47625"/>
                    <a:gd name="connsiteY1" fmla="*/ 41815 h 47625"/>
                    <a:gd name="connsiteX2" fmla="*/ 7144 w 47625"/>
                    <a:gd name="connsiteY2" fmla="*/ 24479 h 47625"/>
                    <a:gd name="connsiteX3" fmla="*/ 24479 w 47625"/>
                    <a:gd name="connsiteY3" fmla="*/ 7144 h 47625"/>
                    <a:gd name="connsiteX4" fmla="*/ 41815 w 47625"/>
                    <a:gd name="connsiteY4" fmla="*/ 24479 h 4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625" h="47625">
                      <a:moveTo>
                        <a:pt x="41815" y="24479"/>
                      </a:moveTo>
                      <a:cubicBezTo>
                        <a:pt x="41815" y="34100"/>
                        <a:pt x="34004" y="41815"/>
                        <a:pt x="24479" y="41815"/>
                      </a:cubicBezTo>
                      <a:cubicBezTo>
                        <a:pt x="14954" y="41815"/>
                        <a:pt x="7144" y="34004"/>
                        <a:pt x="7144" y="24479"/>
                      </a:cubicBezTo>
                      <a:cubicBezTo>
                        <a:pt x="7144" y="14859"/>
                        <a:pt x="14954" y="7144"/>
                        <a:pt x="24479" y="7144"/>
                      </a:cubicBezTo>
                      <a:cubicBezTo>
                        <a:pt x="34004" y="7144"/>
                        <a:pt x="41815" y="14859"/>
                        <a:pt x="41815" y="24479"/>
                      </a:cubicBezTo>
                      <a:close/>
                    </a:path>
                  </a:pathLst>
                </a:custGeom>
                <a:solidFill>
                  <a:srgbClr val="3C7C67">
                    <a:alpha val="17000"/>
                  </a:srgb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221" name="任意多边形: 形状 220"/>
                <p:cNvSpPr/>
                <p:nvPr/>
              </p:nvSpPr>
              <p:spPr>
                <a:xfrm>
                  <a:off x="2442267" y="4175492"/>
                  <a:ext cx="314325" cy="390525"/>
                </a:xfrm>
                <a:custGeom>
                  <a:avLst/>
                  <a:gdLst>
                    <a:gd name="connsiteX0" fmla="*/ 124054 w 314325"/>
                    <a:gd name="connsiteY0" fmla="*/ 39130 h 390525"/>
                    <a:gd name="connsiteX1" fmla="*/ 34710 w 314325"/>
                    <a:gd name="connsiteY1" fmla="*/ 300115 h 390525"/>
                    <a:gd name="connsiteX2" fmla="*/ 8992 w 314325"/>
                    <a:gd name="connsiteY2" fmla="*/ 371362 h 390525"/>
                    <a:gd name="connsiteX3" fmla="*/ 240545 w 314325"/>
                    <a:gd name="connsiteY3" fmla="*/ 383268 h 390525"/>
                    <a:gd name="connsiteX4" fmla="*/ 313697 w 314325"/>
                    <a:gd name="connsiteY4" fmla="*/ 107995 h 390525"/>
                    <a:gd name="connsiteX5" fmla="*/ 124054 w 314325"/>
                    <a:gd name="connsiteY5" fmla="*/ 39130 h 390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14325" h="390525">
                      <a:moveTo>
                        <a:pt x="124054" y="39130"/>
                      </a:moveTo>
                      <a:lnTo>
                        <a:pt x="34710" y="300115"/>
                      </a:lnTo>
                      <a:cubicBezTo>
                        <a:pt x="34710" y="300115"/>
                        <a:pt x="-1295" y="335738"/>
                        <a:pt x="8992" y="371362"/>
                      </a:cubicBezTo>
                      <a:cubicBezTo>
                        <a:pt x="19279" y="406985"/>
                        <a:pt x="240545" y="383268"/>
                        <a:pt x="240545" y="383268"/>
                      </a:cubicBezTo>
                      <a:lnTo>
                        <a:pt x="313697" y="107995"/>
                      </a:lnTo>
                      <a:cubicBezTo>
                        <a:pt x="313602" y="107900"/>
                        <a:pt x="269977" y="-61645"/>
                        <a:pt x="124054" y="39130"/>
                      </a:cubicBezTo>
                      <a:close/>
                    </a:path>
                  </a:pathLst>
                </a:custGeom>
                <a:solidFill>
                  <a:srgbClr val="6DB29D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222" name="任意多边形: 形状 221"/>
                <p:cNvSpPr/>
                <p:nvPr/>
              </p:nvSpPr>
              <p:spPr>
                <a:xfrm>
                  <a:off x="2600039" y="4201001"/>
                  <a:ext cx="161925" cy="361950"/>
                </a:xfrm>
                <a:custGeom>
                  <a:avLst/>
                  <a:gdLst>
                    <a:gd name="connsiteX0" fmla="*/ 112585 w 161925"/>
                    <a:gd name="connsiteY0" fmla="*/ 7144 h 361950"/>
                    <a:gd name="connsiteX1" fmla="*/ 87344 w 161925"/>
                    <a:gd name="connsiteY1" fmla="*/ 162877 h 361950"/>
                    <a:gd name="connsiteX2" fmla="*/ 7144 w 161925"/>
                    <a:gd name="connsiteY2" fmla="*/ 363569 h 361950"/>
                    <a:gd name="connsiteX3" fmla="*/ 82677 w 161925"/>
                    <a:gd name="connsiteY3" fmla="*/ 357664 h 361950"/>
                    <a:gd name="connsiteX4" fmla="*/ 155829 w 161925"/>
                    <a:gd name="connsiteY4" fmla="*/ 82391 h 361950"/>
                    <a:gd name="connsiteX5" fmla="*/ 112585 w 161925"/>
                    <a:gd name="connsiteY5" fmla="*/ 7144 h 361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1925" h="361950">
                      <a:moveTo>
                        <a:pt x="112585" y="7144"/>
                      </a:moveTo>
                      <a:cubicBezTo>
                        <a:pt x="106775" y="59531"/>
                        <a:pt x="98679" y="111633"/>
                        <a:pt x="87344" y="162877"/>
                      </a:cubicBezTo>
                      <a:cubicBezTo>
                        <a:pt x="74009" y="223552"/>
                        <a:pt x="52006" y="308134"/>
                        <a:pt x="7144" y="363569"/>
                      </a:cubicBezTo>
                      <a:cubicBezTo>
                        <a:pt x="48863" y="361283"/>
                        <a:pt x="82677" y="357664"/>
                        <a:pt x="82677" y="357664"/>
                      </a:cubicBezTo>
                      <a:lnTo>
                        <a:pt x="155829" y="82391"/>
                      </a:lnTo>
                      <a:cubicBezTo>
                        <a:pt x="155829" y="82391"/>
                        <a:pt x="144113" y="37052"/>
                        <a:pt x="112585" y="7144"/>
                      </a:cubicBezTo>
                      <a:close/>
                    </a:path>
                  </a:pathLst>
                </a:custGeom>
                <a:solidFill>
                  <a:srgbClr val="6DB29D">
                    <a:alpha val="40000"/>
                  </a:srgb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223" name="任意多边形: 形状 222"/>
                <p:cNvSpPr/>
                <p:nvPr/>
              </p:nvSpPr>
              <p:spPr>
                <a:xfrm>
                  <a:off x="2441543" y="4470082"/>
                  <a:ext cx="66675" cy="95250"/>
                </a:xfrm>
                <a:custGeom>
                  <a:avLst/>
                  <a:gdLst>
                    <a:gd name="connsiteX0" fmla="*/ 40958 w 66675"/>
                    <a:gd name="connsiteY0" fmla="*/ 7144 h 95250"/>
                    <a:gd name="connsiteX1" fmla="*/ 62103 w 66675"/>
                    <a:gd name="connsiteY1" fmla="*/ 87821 h 95250"/>
                    <a:gd name="connsiteX2" fmla="*/ 7144 w 66675"/>
                    <a:gd name="connsiteY2" fmla="*/ 67532 h 95250"/>
                    <a:gd name="connsiteX3" fmla="*/ 40958 w 66675"/>
                    <a:gd name="connsiteY3" fmla="*/ 7144 h 95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6675" h="95250">
                      <a:moveTo>
                        <a:pt x="40958" y="7144"/>
                      </a:moveTo>
                      <a:cubicBezTo>
                        <a:pt x="40958" y="7144"/>
                        <a:pt x="82391" y="21336"/>
                        <a:pt x="62103" y="87821"/>
                      </a:cubicBezTo>
                      <a:cubicBezTo>
                        <a:pt x="62103" y="87821"/>
                        <a:pt x="7144" y="99346"/>
                        <a:pt x="7144" y="67532"/>
                      </a:cubicBezTo>
                      <a:cubicBezTo>
                        <a:pt x="7239" y="67627"/>
                        <a:pt x="11144" y="16192"/>
                        <a:pt x="40958" y="7144"/>
                      </a:cubicBezTo>
                      <a:close/>
                    </a:path>
                  </a:pathLst>
                </a:custGeom>
                <a:solidFill>
                  <a:srgbClr val="FFDFCC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224" name="任意多边形: 形状 223"/>
                <p:cNvSpPr/>
                <p:nvPr/>
              </p:nvSpPr>
              <p:spPr>
                <a:xfrm>
                  <a:off x="2513933" y="4501705"/>
                  <a:ext cx="66675" cy="66675"/>
                </a:xfrm>
                <a:custGeom>
                  <a:avLst/>
                  <a:gdLst>
                    <a:gd name="connsiteX0" fmla="*/ 40958 w 66675"/>
                    <a:gd name="connsiteY0" fmla="*/ 7144 h 66675"/>
                    <a:gd name="connsiteX1" fmla="*/ 62103 w 66675"/>
                    <a:gd name="connsiteY1" fmla="*/ 62770 h 66675"/>
                    <a:gd name="connsiteX2" fmla="*/ 7144 w 66675"/>
                    <a:gd name="connsiteY2" fmla="*/ 48863 h 66675"/>
                    <a:gd name="connsiteX3" fmla="*/ 40958 w 66675"/>
                    <a:gd name="connsiteY3" fmla="*/ 7144 h 66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6675" h="66675">
                      <a:moveTo>
                        <a:pt x="40958" y="7144"/>
                      </a:moveTo>
                      <a:cubicBezTo>
                        <a:pt x="40958" y="7144"/>
                        <a:pt x="82391" y="16954"/>
                        <a:pt x="62103" y="62770"/>
                      </a:cubicBezTo>
                      <a:cubicBezTo>
                        <a:pt x="62103" y="62770"/>
                        <a:pt x="7144" y="70771"/>
                        <a:pt x="7144" y="48863"/>
                      </a:cubicBezTo>
                      <a:cubicBezTo>
                        <a:pt x="7144" y="48768"/>
                        <a:pt x="11144" y="13240"/>
                        <a:pt x="40958" y="7144"/>
                      </a:cubicBezTo>
                      <a:close/>
                    </a:path>
                  </a:pathLst>
                </a:custGeom>
                <a:solidFill>
                  <a:srgbClr val="FFDFCC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225" name="任意多边形: 形状 224"/>
                <p:cNvSpPr/>
                <p:nvPr/>
              </p:nvSpPr>
              <p:spPr>
                <a:xfrm>
                  <a:off x="2518505" y="4332446"/>
                  <a:ext cx="76200" cy="76200"/>
                </a:xfrm>
                <a:custGeom>
                  <a:avLst/>
                  <a:gdLst>
                    <a:gd name="connsiteX0" fmla="*/ 73628 w 76200"/>
                    <a:gd name="connsiteY0" fmla="*/ 40386 h 76200"/>
                    <a:gd name="connsiteX1" fmla="*/ 40386 w 76200"/>
                    <a:gd name="connsiteY1" fmla="*/ 73628 h 76200"/>
                    <a:gd name="connsiteX2" fmla="*/ 7144 w 76200"/>
                    <a:gd name="connsiteY2" fmla="*/ 40386 h 76200"/>
                    <a:gd name="connsiteX3" fmla="*/ 40386 w 76200"/>
                    <a:gd name="connsiteY3" fmla="*/ 7144 h 76200"/>
                    <a:gd name="connsiteX4" fmla="*/ 73628 w 76200"/>
                    <a:gd name="connsiteY4" fmla="*/ 40386 h 7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200" h="76200">
                      <a:moveTo>
                        <a:pt x="73628" y="40386"/>
                      </a:moveTo>
                      <a:cubicBezTo>
                        <a:pt x="73628" y="58745"/>
                        <a:pt x="58745" y="73628"/>
                        <a:pt x="40386" y="73628"/>
                      </a:cubicBezTo>
                      <a:cubicBezTo>
                        <a:pt x="22027" y="73628"/>
                        <a:pt x="7144" y="58745"/>
                        <a:pt x="7144" y="40386"/>
                      </a:cubicBezTo>
                      <a:cubicBezTo>
                        <a:pt x="7144" y="22027"/>
                        <a:pt x="22027" y="7144"/>
                        <a:pt x="40386" y="7144"/>
                      </a:cubicBezTo>
                      <a:cubicBezTo>
                        <a:pt x="58745" y="7144"/>
                        <a:pt x="73628" y="22027"/>
                        <a:pt x="73628" y="40386"/>
                      </a:cubicBezTo>
                      <a:close/>
                    </a:path>
                  </a:pathLst>
                </a:custGeom>
                <a:solidFill>
                  <a:srgbClr val="6DB29D">
                    <a:alpha val="40000"/>
                  </a:srgb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226" name="任意多边形: 形状 225"/>
                <p:cNvSpPr/>
                <p:nvPr/>
              </p:nvSpPr>
              <p:spPr>
                <a:xfrm>
                  <a:off x="2571845" y="4302061"/>
                  <a:ext cx="47625" cy="47625"/>
                </a:xfrm>
                <a:custGeom>
                  <a:avLst/>
                  <a:gdLst>
                    <a:gd name="connsiteX0" fmla="*/ 41815 w 47625"/>
                    <a:gd name="connsiteY0" fmla="*/ 24479 h 47625"/>
                    <a:gd name="connsiteX1" fmla="*/ 24479 w 47625"/>
                    <a:gd name="connsiteY1" fmla="*/ 41815 h 47625"/>
                    <a:gd name="connsiteX2" fmla="*/ 7144 w 47625"/>
                    <a:gd name="connsiteY2" fmla="*/ 24479 h 47625"/>
                    <a:gd name="connsiteX3" fmla="*/ 24479 w 47625"/>
                    <a:gd name="connsiteY3" fmla="*/ 7144 h 47625"/>
                    <a:gd name="connsiteX4" fmla="*/ 41815 w 47625"/>
                    <a:gd name="connsiteY4" fmla="*/ 24479 h 4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625" h="47625">
                      <a:moveTo>
                        <a:pt x="41815" y="24479"/>
                      </a:moveTo>
                      <a:cubicBezTo>
                        <a:pt x="41815" y="34100"/>
                        <a:pt x="34004" y="41815"/>
                        <a:pt x="24479" y="41815"/>
                      </a:cubicBezTo>
                      <a:cubicBezTo>
                        <a:pt x="14859" y="41815"/>
                        <a:pt x="7144" y="34004"/>
                        <a:pt x="7144" y="24479"/>
                      </a:cubicBezTo>
                      <a:cubicBezTo>
                        <a:pt x="7144" y="14859"/>
                        <a:pt x="14954" y="7144"/>
                        <a:pt x="24479" y="7144"/>
                      </a:cubicBezTo>
                      <a:cubicBezTo>
                        <a:pt x="34004" y="7144"/>
                        <a:pt x="41815" y="14954"/>
                        <a:pt x="41815" y="24479"/>
                      </a:cubicBezTo>
                      <a:close/>
                    </a:path>
                  </a:pathLst>
                </a:custGeom>
                <a:solidFill>
                  <a:srgbClr val="3C7C67">
                    <a:alpha val="17000"/>
                  </a:srgb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227" name="任意多边形: 形状 226"/>
                <p:cNvSpPr/>
                <p:nvPr/>
              </p:nvSpPr>
              <p:spPr>
                <a:xfrm>
                  <a:off x="2571845" y="4435125"/>
                  <a:ext cx="47625" cy="47625"/>
                </a:xfrm>
                <a:custGeom>
                  <a:avLst/>
                  <a:gdLst>
                    <a:gd name="connsiteX0" fmla="*/ 41815 w 47625"/>
                    <a:gd name="connsiteY0" fmla="*/ 24479 h 47625"/>
                    <a:gd name="connsiteX1" fmla="*/ 24479 w 47625"/>
                    <a:gd name="connsiteY1" fmla="*/ 41815 h 47625"/>
                    <a:gd name="connsiteX2" fmla="*/ 7144 w 47625"/>
                    <a:gd name="connsiteY2" fmla="*/ 24479 h 47625"/>
                    <a:gd name="connsiteX3" fmla="*/ 24479 w 47625"/>
                    <a:gd name="connsiteY3" fmla="*/ 7144 h 47625"/>
                    <a:gd name="connsiteX4" fmla="*/ 41815 w 47625"/>
                    <a:gd name="connsiteY4" fmla="*/ 24479 h 4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625" h="47625">
                      <a:moveTo>
                        <a:pt x="41815" y="24479"/>
                      </a:moveTo>
                      <a:cubicBezTo>
                        <a:pt x="41815" y="34100"/>
                        <a:pt x="34004" y="41815"/>
                        <a:pt x="24479" y="41815"/>
                      </a:cubicBezTo>
                      <a:cubicBezTo>
                        <a:pt x="14859" y="41815"/>
                        <a:pt x="7144" y="34004"/>
                        <a:pt x="7144" y="24479"/>
                      </a:cubicBezTo>
                      <a:cubicBezTo>
                        <a:pt x="7144" y="14859"/>
                        <a:pt x="14954" y="7144"/>
                        <a:pt x="24479" y="7144"/>
                      </a:cubicBezTo>
                      <a:cubicBezTo>
                        <a:pt x="34004" y="7144"/>
                        <a:pt x="41815" y="14954"/>
                        <a:pt x="41815" y="24479"/>
                      </a:cubicBezTo>
                      <a:close/>
                    </a:path>
                  </a:pathLst>
                </a:custGeom>
                <a:solidFill>
                  <a:srgbClr val="3C7C67">
                    <a:alpha val="17000"/>
                  </a:srgb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228" name="任意多边形: 形状 227"/>
                <p:cNvSpPr/>
                <p:nvPr/>
              </p:nvSpPr>
              <p:spPr>
                <a:xfrm>
                  <a:off x="1672114" y="3900010"/>
                  <a:ext cx="47625" cy="47625"/>
                </a:xfrm>
                <a:custGeom>
                  <a:avLst/>
                  <a:gdLst>
                    <a:gd name="connsiteX0" fmla="*/ 41815 w 47625"/>
                    <a:gd name="connsiteY0" fmla="*/ 24480 h 47625"/>
                    <a:gd name="connsiteX1" fmla="*/ 24479 w 47625"/>
                    <a:gd name="connsiteY1" fmla="*/ 41816 h 47625"/>
                    <a:gd name="connsiteX2" fmla="*/ 7144 w 47625"/>
                    <a:gd name="connsiteY2" fmla="*/ 24480 h 47625"/>
                    <a:gd name="connsiteX3" fmla="*/ 24479 w 47625"/>
                    <a:gd name="connsiteY3" fmla="*/ 7145 h 47625"/>
                    <a:gd name="connsiteX4" fmla="*/ 41815 w 47625"/>
                    <a:gd name="connsiteY4" fmla="*/ 24480 h 4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625" h="47625">
                      <a:moveTo>
                        <a:pt x="41815" y="24480"/>
                      </a:moveTo>
                      <a:cubicBezTo>
                        <a:pt x="41815" y="34100"/>
                        <a:pt x="34004" y="41816"/>
                        <a:pt x="24479" y="41816"/>
                      </a:cubicBezTo>
                      <a:cubicBezTo>
                        <a:pt x="14859" y="41816"/>
                        <a:pt x="7144" y="34005"/>
                        <a:pt x="7144" y="24480"/>
                      </a:cubicBezTo>
                      <a:cubicBezTo>
                        <a:pt x="7144" y="14860"/>
                        <a:pt x="14954" y="7145"/>
                        <a:pt x="24479" y="7145"/>
                      </a:cubicBezTo>
                      <a:cubicBezTo>
                        <a:pt x="34099" y="7049"/>
                        <a:pt x="41815" y="14860"/>
                        <a:pt x="41815" y="24480"/>
                      </a:cubicBezTo>
                      <a:close/>
                    </a:path>
                  </a:pathLst>
                </a:custGeom>
                <a:solidFill>
                  <a:srgbClr val="3C7C67">
                    <a:alpha val="17000"/>
                  </a:srgb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</p:grpSp>
        </p:grpSp>
        <p:sp>
          <p:nvSpPr>
            <p:cNvPr id="231" name="任意多边形: 形状 230"/>
            <p:cNvSpPr/>
            <p:nvPr/>
          </p:nvSpPr>
          <p:spPr>
            <a:xfrm>
              <a:off x="4694582" y="2925516"/>
              <a:ext cx="201564" cy="194099"/>
            </a:xfrm>
            <a:custGeom>
              <a:avLst/>
              <a:gdLst>
                <a:gd name="connsiteX0" fmla="*/ 269621 w 370332"/>
                <a:gd name="connsiteY0" fmla="*/ 273560 h 356616"/>
                <a:gd name="connsiteX1" fmla="*/ 254225 w 370332"/>
                <a:gd name="connsiteY1" fmla="*/ 325749 h 356616"/>
                <a:gd name="connsiteX2" fmla="*/ 151184 w 370332"/>
                <a:gd name="connsiteY2" fmla="*/ 322148 h 356616"/>
                <a:gd name="connsiteX3" fmla="*/ 136953 w 370332"/>
                <a:gd name="connsiteY3" fmla="*/ 283812 h 356616"/>
                <a:gd name="connsiteX4" fmla="*/ 117374 w 370332"/>
                <a:gd name="connsiteY4" fmla="*/ 274108 h 356616"/>
                <a:gd name="connsiteX5" fmla="*/ 56783 w 370332"/>
                <a:gd name="connsiteY5" fmla="*/ 289676 h 356616"/>
                <a:gd name="connsiteX6" fmla="*/ 9292 w 370332"/>
                <a:gd name="connsiteY6" fmla="*/ 258232 h 356616"/>
                <a:gd name="connsiteX7" fmla="*/ 12926 w 370332"/>
                <a:gd name="connsiteY7" fmla="*/ 203505 h 356616"/>
                <a:gd name="connsiteX8" fmla="*/ 45707 w 370332"/>
                <a:gd name="connsiteY8" fmla="*/ 173947 h 356616"/>
                <a:gd name="connsiteX9" fmla="*/ 83118 w 370332"/>
                <a:gd name="connsiteY9" fmla="*/ 153201 h 356616"/>
                <a:gd name="connsiteX10" fmla="*/ 87953 w 370332"/>
                <a:gd name="connsiteY10" fmla="*/ 130501 h 356616"/>
                <a:gd name="connsiteX11" fmla="*/ 58806 w 370332"/>
                <a:gd name="connsiteY11" fmla="*/ 41073 h 356616"/>
                <a:gd name="connsiteX12" fmla="*/ 84970 w 370332"/>
                <a:gd name="connsiteY12" fmla="*/ 6098 h 356616"/>
                <a:gd name="connsiteX13" fmla="*/ 129375 w 370332"/>
                <a:gd name="connsiteY13" fmla="*/ 14396 h 356616"/>
                <a:gd name="connsiteX14" fmla="*/ 171312 w 370332"/>
                <a:gd name="connsiteY14" fmla="*/ 61819 h 356616"/>
                <a:gd name="connsiteX15" fmla="*/ 193669 w 370332"/>
                <a:gd name="connsiteY15" fmla="*/ 61236 h 356616"/>
                <a:gd name="connsiteX16" fmla="*/ 232074 w 370332"/>
                <a:gd name="connsiteY16" fmla="*/ 15733 h 356616"/>
                <a:gd name="connsiteX17" fmla="*/ 286355 w 370332"/>
                <a:gd name="connsiteY17" fmla="*/ 8018 h 356616"/>
                <a:gd name="connsiteX18" fmla="*/ 314335 w 370332"/>
                <a:gd name="connsiteY18" fmla="*/ 55544 h 356616"/>
                <a:gd name="connsiteX19" fmla="*/ 294001 w 370332"/>
                <a:gd name="connsiteY19" fmla="*/ 121517 h 356616"/>
                <a:gd name="connsiteX20" fmla="*/ 302608 w 370332"/>
                <a:gd name="connsiteY20" fmla="*/ 143669 h 356616"/>
                <a:gd name="connsiteX21" fmla="*/ 334258 w 370332"/>
                <a:gd name="connsiteY21" fmla="*/ 156459 h 356616"/>
                <a:gd name="connsiteX22" fmla="*/ 366353 w 370332"/>
                <a:gd name="connsiteY22" fmla="*/ 219484 h 356616"/>
                <a:gd name="connsiteX23" fmla="*/ 304460 w 370332"/>
                <a:gd name="connsiteY23" fmla="*/ 257238 h 356616"/>
                <a:gd name="connsiteX24" fmla="*/ 285772 w 370332"/>
                <a:gd name="connsiteY24" fmla="*/ 255077 h 356616"/>
                <a:gd name="connsiteX25" fmla="*/ 269621 w 370332"/>
                <a:gd name="connsiteY25" fmla="*/ 273560 h 356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70332" h="356616">
                  <a:moveTo>
                    <a:pt x="269621" y="273560"/>
                  </a:moveTo>
                  <a:cubicBezTo>
                    <a:pt x="268558" y="290087"/>
                    <a:pt x="265781" y="308947"/>
                    <a:pt x="254225" y="325749"/>
                  </a:cubicBezTo>
                  <a:cubicBezTo>
                    <a:pt x="227239" y="365011"/>
                    <a:pt x="175015" y="363365"/>
                    <a:pt x="151184" y="322148"/>
                  </a:cubicBezTo>
                  <a:cubicBezTo>
                    <a:pt x="144291" y="310215"/>
                    <a:pt x="139045" y="297460"/>
                    <a:pt x="136953" y="283812"/>
                  </a:cubicBezTo>
                  <a:cubicBezTo>
                    <a:pt x="134896" y="270542"/>
                    <a:pt x="130815" y="266702"/>
                    <a:pt x="117374" y="274108"/>
                  </a:cubicBezTo>
                  <a:cubicBezTo>
                    <a:pt x="98823" y="284326"/>
                    <a:pt x="78729" y="290739"/>
                    <a:pt x="56783" y="289676"/>
                  </a:cubicBezTo>
                  <a:cubicBezTo>
                    <a:pt x="34426" y="288613"/>
                    <a:pt x="19476" y="276989"/>
                    <a:pt x="9292" y="258232"/>
                  </a:cubicBezTo>
                  <a:cubicBezTo>
                    <a:pt x="-927" y="239406"/>
                    <a:pt x="685" y="221199"/>
                    <a:pt x="12926" y="203505"/>
                  </a:cubicBezTo>
                  <a:cubicBezTo>
                    <a:pt x="21602" y="190989"/>
                    <a:pt x="32814" y="181525"/>
                    <a:pt x="45707" y="173947"/>
                  </a:cubicBezTo>
                  <a:cubicBezTo>
                    <a:pt x="58018" y="166746"/>
                    <a:pt x="70362" y="159545"/>
                    <a:pt x="83118" y="153201"/>
                  </a:cubicBezTo>
                  <a:cubicBezTo>
                    <a:pt x="94914" y="147338"/>
                    <a:pt x="99954" y="142880"/>
                    <a:pt x="87953" y="130501"/>
                  </a:cubicBezTo>
                  <a:cubicBezTo>
                    <a:pt x="64121" y="105881"/>
                    <a:pt x="54143" y="75740"/>
                    <a:pt x="58806" y="41073"/>
                  </a:cubicBezTo>
                  <a:cubicBezTo>
                    <a:pt x="61069" y="24168"/>
                    <a:pt x="69230" y="12373"/>
                    <a:pt x="84970" y="6098"/>
                  </a:cubicBezTo>
                  <a:cubicBezTo>
                    <a:pt x="101429" y="-452"/>
                    <a:pt x="117099" y="2017"/>
                    <a:pt x="129375" y="14396"/>
                  </a:cubicBezTo>
                  <a:cubicBezTo>
                    <a:pt x="144223" y="29346"/>
                    <a:pt x="157836" y="45565"/>
                    <a:pt x="171312" y="61819"/>
                  </a:cubicBezTo>
                  <a:cubicBezTo>
                    <a:pt x="183965" y="77009"/>
                    <a:pt x="183519" y="77318"/>
                    <a:pt x="193669" y="61236"/>
                  </a:cubicBezTo>
                  <a:cubicBezTo>
                    <a:pt x="204333" y="44296"/>
                    <a:pt x="215649" y="27975"/>
                    <a:pt x="232074" y="15733"/>
                  </a:cubicBezTo>
                  <a:cubicBezTo>
                    <a:pt x="248979" y="3114"/>
                    <a:pt x="266672" y="-1686"/>
                    <a:pt x="286355" y="8018"/>
                  </a:cubicBezTo>
                  <a:cubicBezTo>
                    <a:pt x="305866" y="17653"/>
                    <a:pt x="313993" y="34867"/>
                    <a:pt x="314335" y="55544"/>
                  </a:cubicBezTo>
                  <a:cubicBezTo>
                    <a:pt x="314747" y="79512"/>
                    <a:pt x="308163" y="102246"/>
                    <a:pt x="294001" y="121517"/>
                  </a:cubicBezTo>
                  <a:cubicBezTo>
                    <a:pt x="283680" y="135576"/>
                    <a:pt x="287898" y="139965"/>
                    <a:pt x="302608" y="143669"/>
                  </a:cubicBezTo>
                  <a:cubicBezTo>
                    <a:pt x="313547" y="146412"/>
                    <a:pt x="324142" y="151247"/>
                    <a:pt x="334258" y="156459"/>
                  </a:cubicBezTo>
                  <a:cubicBezTo>
                    <a:pt x="360730" y="170141"/>
                    <a:pt x="373451" y="195824"/>
                    <a:pt x="366353" y="219484"/>
                  </a:cubicBezTo>
                  <a:cubicBezTo>
                    <a:pt x="358741" y="244893"/>
                    <a:pt x="334772" y="259569"/>
                    <a:pt x="304460" y="257238"/>
                  </a:cubicBezTo>
                  <a:cubicBezTo>
                    <a:pt x="298219" y="256757"/>
                    <a:pt x="292013" y="255729"/>
                    <a:pt x="285772" y="255077"/>
                  </a:cubicBezTo>
                  <a:cubicBezTo>
                    <a:pt x="268970" y="253328"/>
                    <a:pt x="268935" y="253363"/>
                    <a:pt x="269621" y="273560"/>
                  </a:cubicBezTo>
                  <a:close/>
                </a:path>
              </a:pathLst>
            </a:custGeom>
            <a:solidFill>
              <a:srgbClr val="FFBD6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latin typeface="仓耳小丸子" panose="02020400000000000000" pitchFamily="18" charset="-122"/>
                <a:ea typeface="仓耳小丸子" panose="02020400000000000000" pitchFamily="18" charset="-122"/>
                <a:sym typeface="仓耳小丸子" panose="02020400000000000000" pitchFamily="18" charset="-122"/>
              </a:endParaRPr>
            </a:p>
          </p:txBody>
        </p:sp>
        <p:sp>
          <p:nvSpPr>
            <p:cNvPr id="232" name="任意多边形: 形状 231"/>
            <p:cNvSpPr/>
            <p:nvPr/>
          </p:nvSpPr>
          <p:spPr>
            <a:xfrm>
              <a:off x="7565351" y="2070773"/>
              <a:ext cx="201564" cy="194099"/>
            </a:xfrm>
            <a:custGeom>
              <a:avLst/>
              <a:gdLst>
                <a:gd name="connsiteX0" fmla="*/ 269621 w 370332"/>
                <a:gd name="connsiteY0" fmla="*/ 273560 h 356616"/>
                <a:gd name="connsiteX1" fmla="*/ 254225 w 370332"/>
                <a:gd name="connsiteY1" fmla="*/ 325749 h 356616"/>
                <a:gd name="connsiteX2" fmla="*/ 151184 w 370332"/>
                <a:gd name="connsiteY2" fmla="*/ 322148 h 356616"/>
                <a:gd name="connsiteX3" fmla="*/ 136953 w 370332"/>
                <a:gd name="connsiteY3" fmla="*/ 283812 h 356616"/>
                <a:gd name="connsiteX4" fmla="*/ 117374 w 370332"/>
                <a:gd name="connsiteY4" fmla="*/ 274108 h 356616"/>
                <a:gd name="connsiteX5" fmla="*/ 56783 w 370332"/>
                <a:gd name="connsiteY5" fmla="*/ 289676 h 356616"/>
                <a:gd name="connsiteX6" fmla="*/ 9292 w 370332"/>
                <a:gd name="connsiteY6" fmla="*/ 258232 h 356616"/>
                <a:gd name="connsiteX7" fmla="*/ 12926 w 370332"/>
                <a:gd name="connsiteY7" fmla="*/ 203505 h 356616"/>
                <a:gd name="connsiteX8" fmla="*/ 45707 w 370332"/>
                <a:gd name="connsiteY8" fmla="*/ 173947 h 356616"/>
                <a:gd name="connsiteX9" fmla="*/ 83118 w 370332"/>
                <a:gd name="connsiteY9" fmla="*/ 153201 h 356616"/>
                <a:gd name="connsiteX10" fmla="*/ 87953 w 370332"/>
                <a:gd name="connsiteY10" fmla="*/ 130501 h 356616"/>
                <a:gd name="connsiteX11" fmla="*/ 58806 w 370332"/>
                <a:gd name="connsiteY11" fmla="*/ 41073 h 356616"/>
                <a:gd name="connsiteX12" fmla="*/ 84970 w 370332"/>
                <a:gd name="connsiteY12" fmla="*/ 6098 h 356616"/>
                <a:gd name="connsiteX13" fmla="*/ 129375 w 370332"/>
                <a:gd name="connsiteY13" fmla="*/ 14396 h 356616"/>
                <a:gd name="connsiteX14" fmla="*/ 171312 w 370332"/>
                <a:gd name="connsiteY14" fmla="*/ 61819 h 356616"/>
                <a:gd name="connsiteX15" fmla="*/ 193669 w 370332"/>
                <a:gd name="connsiteY15" fmla="*/ 61236 h 356616"/>
                <a:gd name="connsiteX16" fmla="*/ 232074 w 370332"/>
                <a:gd name="connsiteY16" fmla="*/ 15733 h 356616"/>
                <a:gd name="connsiteX17" fmla="*/ 286355 w 370332"/>
                <a:gd name="connsiteY17" fmla="*/ 8018 h 356616"/>
                <a:gd name="connsiteX18" fmla="*/ 314335 w 370332"/>
                <a:gd name="connsiteY18" fmla="*/ 55544 h 356616"/>
                <a:gd name="connsiteX19" fmla="*/ 294001 w 370332"/>
                <a:gd name="connsiteY19" fmla="*/ 121517 h 356616"/>
                <a:gd name="connsiteX20" fmla="*/ 302608 w 370332"/>
                <a:gd name="connsiteY20" fmla="*/ 143669 h 356616"/>
                <a:gd name="connsiteX21" fmla="*/ 334258 w 370332"/>
                <a:gd name="connsiteY21" fmla="*/ 156459 h 356616"/>
                <a:gd name="connsiteX22" fmla="*/ 366353 w 370332"/>
                <a:gd name="connsiteY22" fmla="*/ 219484 h 356616"/>
                <a:gd name="connsiteX23" fmla="*/ 304460 w 370332"/>
                <a:gd name="connsiteY23" fmla="*/ 257238 h 356616"/>
                <a:gd name="connsiteX24" fmla="*/ 285772 w 370332"/>
                <a:gd name="connsiteY24" fmla="*/ 255077 h 356616"/>
                <a:gd name="connsiteX25" fmla="*/ 269621 w 370332"/>
                <a:gd name="connsiteY25" fmla="*/ 273560 h 356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70332" h="356616">
                  <a:moveTo>
                    <a:pt x="269621" y="273560"/>
                  </a:moveTo>
                  <a:cubicBezTo>
                    <a:pt x="268558" y="290087"/>
                    <a:pt x="265781" y="308947"/>
                    <a:pt x="254225" y="325749"/>
                  </a:cubicBezTo>
                  <a:cubicBezTo>
                    <a:pt x="227239" y="365011"/>
                    <a:pt x="175015" y="363365"/>
                    <a:pt x="151184" y="322148"/>
                  </a:cubicBezTo>
                  <a:cubicBezTo>
                    <a:pt x="144291" y="310215"/>
                    <a:pt x="139045" y="297460"/>
                    <a:pt x="136953" y="283812"/>
                  </a:cubicBezTo>
                  <a:cubicBezTo>
                    <a:pt x="134896" y="270542"/>
                    <a:pt x="130815" y="266702"/>
                    <a:pt x="117374" y="274108"/>
                  </a:cubicBezTo>
                  <a:cubicBezTo>
                    <a:pt x="98823" y="284326"/>
                    <a:pt x="78729" y="290739"/>
                    <a:pt x="56783" y="289676"/>
                  </a:cubicBezTo>
                  <a:cubicBezTo>
                    <a:pt x="34426" y="288613"/>
                    <a:pt x="19476" y="276989"/>
                    <a:pt x="9292" y="258232"/>
                  </a:cubicBezTo>
                  <a:cubicBezTo>
                    <a:pt x="-927" y="239406"/>
                    <a:pt x="685" y="221199"/>
                    <a:pt x="12926" y="203505"/>
                  </a:cubicBezTo>
                  <a:cubicBezTo>
                    <a:pt x="21602" y="190989"/>
                    <a:pt x="32814" y="181525"/>
                    <a:pt x="45707" y="173947"/>
                  </a:cubicBezTo>
                  <a:cubicBezTo>
                    <a:pt x="58018" y="166746"/>
                    <a:pt x="70362" y="159545"/>
                    <a:pt x="83118" y="153201"/>
                  </a:cubicBezTo>
                  <a:cubicBezTo>
                    <a:pt x="94914" y="147338"/>
                    <a:pt x="99954" y="142880"/>
                    <a:pt x="87953" y="130501"/>
                  </a:cubicBezTo>
                  <a:cubicBezTo>
                    <a:pt x="64121" y="105881"/>
                    <a:pt x="54143" y="75740"/>
                    <a:pt x="58806" y="41073"/>
                  </a:cubicBezTo>
                  <a:cubicBezTo>
                    <a:pt x="61069" y="24168"/>
                    <a:pt x="69230" y="12373"/>
                    <a:pt x="84970" y="6098"/>
                  </a:cubicBezTo>
                  <a:cubicBezTo>
                    <a:pt x="101429" y="-452"/>
                    <a:pt x="117099" y="2017"/>
                    <a:pt x="129375" y="14396"/>
                  </a:cubicBezTo>
                  <a:cubicBezTo>
                    <a:pt x="144223" y="29346"/>
                    <a:pt x="157836" y="45565"/>
                    <a:pt x="171312" y="61819"/>
                  </a:cubicBezTo>
                  <a:cubicBezTo>
                    <a:pt x="183965" y="77009"/>
                    <a:pt x="183519" y="77318"/>
                    <a:pt x="193669" y="61236"/>
                  </a:cubicBezTo>
                  <a:cubicBezTo>
                    <a:pt x="204333" y="44296"/>
                    <a:pt x="215649" y="27975"/>
                    <a:pt x="232074" y="15733"/>
                  </a:cubicBezTo>
                  <a:cubicBezTo>
                    <a:pt x="248979" y="3114"/>
                    <a:pt x="266672" y="-1686"/>
                    <a:pt x="286355" y="8018"/>
                  </a:cubicBezTo>
                  <a:cubicBezTo>
                    <a:pt x="305866" y="17653"/>
                    <a:pt x="313993" y="34867"/>
                    <a:pt x="314335" y="55544"/>
                  </a:cubicBezTo>
                  <a:cubicBezTo>
                    <a:pt x="314747" y="79512"/>
                    <a:pt x="308163" y="102246"/>
                    <a:pt x="294001" y="121517"/>
                  </a:cubicBezTo>
                  <a:cubicBezTo>
                    <a:pt x="283680" y="135576"/>
                    <a:pt x="287898" y="139965"/>
                    <a:pt x="302608" y="143669"/>
                  </a:cubicBezTo>
                  <a:cubicBezTo>
                    <a:pt x="313547" y="146412"/>
                    <a:pt x="324142" y="151247"/>
                    <a:pt x="334258" y="156459"/>
                  </a:cubicBezTo>
                  <a:cubicBezTo>
                    <a:pt x="360730" y="170141"/>
                    <a:pt x="373451" y="195824"/>
                    <a:pt x="366353" y="219484"/>
                  </a:cubicBezTo>
                  <a:cubicBezTo>
                    <a:pt x="358741" y="244893"/>
                    <a:pt x="334772" y="259569"/>
                    <a:pt x="304460" y="257238"/>
                  </a:cubicBezTo>
                  <a:cubicBezTo>
                    <a:pt x="298219" y="256757"/>
                    <a:pt x="292013" y="255729"/>
                    <a:pt x="285772" y="255077"/>
                  </a:cubicBezTo>
                  <a:cubicBezTo>
                    <a:pt x="268970" y="253328"/>
                    <a:pt x="268935" y="253363"/>
                    <a:pt x="269621" y="273560"/>
                  </a:cubicBezTo>
                  <a:close/>
                </a:path>
              </a:pathLst>
            </a:custGeom>
            <a:solidFill>
              <a:srgbClr val="FB514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latin typeface="仓耳小丸子" panose="02020400000000000000" pitchFamily="18" charset="-122"/>
                <a:ea typeface="仓耳小丸子" panose="02020400000000000000" pitchFamily="18" charset="-122"/>
                <a:sym typeface="仓耳小丸子" panose="02020400000000000000" pitchFamily="18" charset="-122"/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109379" y="2625263"/>
            <a:ext cx="3911365" cy="1502289"/>
            <a:chOff x="3600" y="4142"/>
            <a:chExt cx="4624" cy="1776"/>
          </a:xfrm>
        </p:grpSpPr>
        <p:pic>
          <p:nvPicPr>
            <p:cNvPr id="3" name="Picture 41" descr="{E5BCA2F4-E846-4983-B40B-D29B30A63FA8}副本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4734" y="4160"/>
              <a:ext cx="845" cy="174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4" name="Picture 41" descr="{E5BCA2F4-E846-4983-B40B-D29B30A63FA8}副本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7380" y="4156"/>
              <a:ext cx="845" cy="174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5" name="Picture 41" descr="{E5BCA2F4-E846-4983-B40B-D29B30A63FA8}副本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112" y="4167"/>
              <a:ext cx="845" cy="174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6" name="Picture 41" descr="{E5BCA2F4-E846-4983-B40B-D29B30A63FA8}副本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4356" y="4153"/>
              <a:ext cx="845" cy="174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7" name="Picture 41" descr="{E5BCA2F4-E846-4983-B40B-D29B30A63FA8}副本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7002" y="4155"/>
              <a:ext cx="845" cy="174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8" name="Picture 41" descr="{E5BCA2F4-E846-4983-B40B-D29B30A63FA8}副本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6624" y="4142"/>
              <a:ext cx="845" cy="174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9" name="Picture 41" descr="{E5BCA2F4-E846-4983-B40B-D29B30A63FA8}副本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3978" y="4173"/>
              <a:ext cx="845" cy="174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0" name="Picture 41" descr="{E5BCA2F4-E846-4983-B40B-D29B30A63FA8}副本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6246" y="4174"/>
              <a:ext cx="845" cy="174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1" name="Picture 41" descr="{E5BCA2F4-E846-4983-B40B-D29B30A63FA8}副本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868" y="4162"/>
              <a:ext cx="845" cy="174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2" name="Picture 41" descr="{E5BCA2F4-E846-4983-B40B-D29B30A63FA8}副本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3600" y="4171"/>
              <a:ext cx="845" cy="174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3" name="Picture 41" descr="{E5BCA2F4-E846-4983-B40B-D29B30A63FA8}副本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490" y="4160"/>
              <a:ext cx="845" cy="1745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14" name="图片 1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56029" y="2410409"/>
            <a:ext cx="963461" cy="158011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005667" y="2434939"/>
            <a:ext cx="963461" cy="158011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674761" y="2435785"/>
            <a:ext cx="963461" cy="158011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324400" y="2470466"/>
            <a:ext cx="963461" cy="158011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TextBox 19"/>
          <p:cNvSpPr txBox="1"/>
          <p:nvPr/>
        </p:nvSpPr>
        <p:spPr>
          <a:xfrm>
            <a:off x="7632970" y="2429451"/>
            <a:ext cx="609036" cy="76181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3995" b="1">
                <a:solidFill>
                  <a:schemeClr val="tx1"/>
                </a:solidFill>
                <a:cs typeface="Times New Roman" panose="02020603050405020304" pitchFamily="18" charset="0"/>
                <a:sym typeface="+mn-lt"/>
              </a:rPr>
              <a:t>5</a:t>
            </a:r>
            <a:r>
              <a:rPr lang="en-US" altLang="zh-CN" sz="3995" b="1">
                <a:solidFill>
                  <a:srgbClr val="FF0000"/>
                </a:solidFill>
                <a:cs typeface="Times New Roman" panose="02020603050405020304" pitchFamily="18" charset="0"/>
                <a:sym typeface="+mn-lt"/>
              </a:rPr>
              <a:t> </a:t>
            </a:r>
            <a:endParaRPr lang="zh-CN" altLang="en-US" sz="3995" b="1">
              <a:solidFill>
                <a:schemeClr val="tx1"/>
              </a:solidFill>
              <a:cs typeface="Times New Roman" panose="02020603050405020304" pitchFamily="18" charset="0"/>
              <a:sym typeface="+mn-lt"/>
            </a:endParaRPr>
          </a:p>
        </p:txBody>
      </p:sp>
      <p:sp>
        <p:nvSpPr>
          <p:cNvPr id="19" name="TextBox 19"/>
          <p:cNvSpPr txBox="1"/>
          <p:nvPr/>
        </p:nvSpPr>
        <p:spPr>
          <a:xfrm>
            <a:off x="8236085" y="2409995"/>
            <a:ext cx="609036" cy="76181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3995" b="1">
                <a:solidFill>
                  <a:schemeClr val="tx1"/>
                </a:solidFill>
                <a:cs typeface="Times New Roman" panose="02020603050405020304" pitchFamily="18" charset="0"/>
                <a:sym typeface="+mn-lt"/>
              </a:rPr>
              <a:t>1</a:t>
            </a:r>
            <a:r>
              <a:rPr lang="en-US" altLang="zh-CN" sz="3995" b="1">
                <a:solidFill>
                  <a:srgbClr val="FF0000"/>
                </a:solidFill>
                <a:cs typeface="Times New Roman" panose="02020603050405020304" pitchFamily="18" charset="0"/>
                <a:sym typeface="+mn-lt"/>
              </a:rPr>
              <a:t> </a:t>
            </a:r>
            <a:endParaRPr lang="zh-CN" altLang="en-US" sz="3995" b="1">
              <a:solidFill>
                <a:schemeClr val="tx1"/>
              </a:solidFill>
              <a:cs typeface="Times New Roman" panose="02020603050405020304" pitchFamily="18" charset="0"/>
              <a:sym typeface="+mn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232702" y="3217814"/>
            <a:ext cx="609036" cy="76181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3995" b="1">
                <a:solidFill>
                  <a:schemeClr val="tx1"/>
                </a:solidFill>
                <a:cs typeface="Times New Roman" panose="02020603050405020304" pitchFamily="18" charset="0"/>
                <a:sym typeface="+mn-lt"/>
              </a:rPr>
              <a:t>6</a:t>
            </a:r>
            <a:r>
              <a:rPr lang="en-US" altLang="zh-CN" sz="3995" b="1">
                <a:solidFill>
                  <a:srgbClr val="FF0000"/>
                </a:solidFill>
                <a:cs typeface="Times New Roman" panose="02020603050405020304" pitchFamily="18" charset="0"/>
                <a:sym typeface="+mn-lt"/>
              </a:rPr>
              <a:t> </a:t>
            </a:r>
            <a:endParaRPr lang="zh-CN" altLang="en-US" sz="3995" b="1">
              <a:solidFill>
                <a:schemeClr val="tx1"/>
              </a:solidFill>
              <a:cs typeface="Times New Roman" panose="02020603050405020304" pitchFamily="18" charset="0"/>
              <a:sym typeface="+mn-lt"/>
            </a:endParaRPr>
          </a:p>
        </p:txBody>
      </p:sp>
      <p:sp>
        <p:nvSpPr>
          <p:cNvPr id="21" name="TextBox 19"/>
          <p:cNvSpPr txBox="1"/>
          <p:nvPr/>
        </p:nvSpPr>
        <p:spPr>
          <a:xfrm>
            <a:off x="7018859" y="3266030"/>
            <a:ext cx="609036" cy="75648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3995" b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  <a:sym typeface="+mn-lt"/>
              </a:rPr>
              <a:t>－</a:t>
            </a:r>
            <a:r>
              <a:rPr lang="en-US" altLang="zh-CN" sz="3995" b="1">
                <a:solidFill>
                  <a:schemeClr val="tx1"/>
                </a:solidFill>
                <a:cs typeface="Times New Roman" panose="02020603050405020304" pitchFamily="18" charset="0"/>
                <a:sym typeface="+mn-lt"/>
              </a:rPr>
              <a:t> </a:t>
            </a:r>
            <a:endParaRPr lang="en-US" altLang="zh-CN" sz="3995" b="1">
              <a:solidFill>
                <a:schemeClr val="tx1"/>
              </a:solidFill>
              <a:cs typeface="Times New Roman" panose="02020603050405020304" pitchFamily="18" charset="0"/>
              <a:sym typeface="+mn-lt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7053541" y="3990952"/>
            <a:ext cx="182795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19"/>
          <p:cNvSpPr txBox="1"/>
          <p:nvPr/>
        </p:nvSpPr>
        <p:spPr>
          <a:xfrm>
            <a:off x="7658347" y="3224581"/>
            <a:ext cx="609036" cy="76181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3995" b="1">
                <a:solidFill>
                  <a:schemeClr val="tx1"/>
                </a:solidFill>
                <a:cs typeface="Times New Roman" panose="02020603050405020304" pitchFamily="18" charset="0"/>
                <a:sym typeface="+mn-lt"/>
              </a:rPr>
              <a:t>3</a:t>
            </a:r>
            <a:r>
              <a:rPr lang="en-US" altLang="zh-CN" sz="3995" b="1">
                <a:solidFill>
                  <a:srgbClr val="FF0000"/>
                </a:solidFill>
                <a:cs typeface="Times New Roman" panose="02020603050405020304" pitchFamily="18" charset="0"/>
                <a:sym typeface="+mn-lt"/>
              </a:rPr>
              <a:t> </a:t>
            </a:r>
            <a:endParaRPr lang="zh-CN" altLang="en-US" sz="3995" b="1">
              <a:solidFill>
                <a:schemeClr val="tx1"/>
              </a:solidFill>
              <a:cs typeface="Times New Roman" panose="02020603050405020304" pitchFamily="18" charset="0"/>
              <a:sym typeface="+mn-lt"/>
            </a:endParaRPr>
          </a:p>
        </p:txBody>
      </p:sp>
      <p:sp>
        <p:nvSpPr>
          <p:cNvPr id="24" name="TextBox 19"/>
          <p:cNvSpPr txBox="1"/>
          <p:nvPr/>
        </p:nvSpPr>
        <p:spPr>
          <a:xfrm>
            <a:off x="8236085" y="2409149"/>
            <a:ext cx="609036" cy="76181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3995" b="1">
                <a:solidFill>
                  <a:srgbClr val="FF99CC"/>
                </a:solidFill>
                <a:cs typeface="Times New Roman" panose="02020603050405020304" pitchFamily="18" charset="0"/>
                <a:sym typeface="+mn-lt"/>
              </a:rPr>
              <a:t>1 </a:t>
            </a:r>
            <a:endParaRPr lang="en-US" altLang="zh-CN" sz="3995" b="1">
              <a:solidFill>
                <a:srgbClr val="FF99CC"/>
              </a:solidFill>
              <a:cs typeface="Times New Roman" panose="02020603050405020304" pitchFamily="18" charset="0"/>
              <a:sym typeface="+mn-lt"/>
            </a:endParaRPr>
          </a:p>
        </p:txBody>
      </p:sp>
      <p:sp>
        <p:nvSpPr>
          <p:cNvPr id="25" name="TextBox 19"/>
          <p:cNvSpPr txBox="1"/>
          <p:nvPr/>
        </p:nvSpPr>
        <p:spPr>
          <a:xfrm>
            <a:off x="7631278" y="2426067"/>
            <a:ext cx="609036" cy="76181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3995" b="1">
                <a:solidFill>
                  <a:srgbClr val="3399FF"/>
                </a:solidFill>
                <a:cs typeface="Times New Roman" panose="02020603050405020304" pitchFamily="18" charset="0"/>
                <a:sym typeface="+mn-lt"/>
              </a:rPr>
              <a:t>5 </a:t>
            </a:r>
            <a:endParaRPr lang="en-US" altLang="zh-CN" sz="3995" b="1">
              <a:solidFill>
                <a:srgbClr val="3399FF"/>
              </a:solidFill>
              <a:cs typeface="Times New Roman" panose="02020603050405020304" pitchFamily="18" charset="0"/>
              <a:sym typeface="+mn-lt"/>
            </a:endParaRPr>
          </a:p>
        </p:txBody>
      </p:sp>
      <p:sp>
        <p:nvSpPr>
          <p:cNvPr id="26" name="TextBox 19"/>
          <p:cNvSpPr txBox="1"/>
          <p:nvPr/>
        </p:nvSpPr>
        <p:spPr>
          <a:xfrm>
            <a:off x="8234393" y="3219506"/>
            <a:ext cx="609036" cy="76181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3995" b="1">
                <a:solidFill>
                  <a:srgbClr val="FF99CC"/>
                </a:solidFill>
                <a:cs typeface="Times New Roman" panose="02020603050405020304" pitchFamily="18" charset="0"/>
                <a:sym typeface="+mn-lt"/>
              </a:rPr>
              <a:t>6 </a:t>
            </a:r>
            <a:endParaRPr lang="en-US" altLang="zh-CN" sz="3995" b="1">
              <a:solidFill>
                <a:srgbClr val="FF99CC"/>
              </a:solidFill>
              <a:cs typeface="Times New Roman" panose="02020603050405020304" pitchFamily="18" charset="0"/>
              <a:sym typeface="+mn-lt"/>
            </a:endParaRPr>
          </a:p>
        </p:txBody>
      </p:sp>
      <p:sp>
        <p:nvSpPr>
          <p:cNvPr id="27" name="TextBox 19"/>
          <p:cNvSpPr txBox="1"/>
          <p:nvPr/>
        </p:nvSpPr>
        <p:spPr>
          <a:xfrm>
            <a:off x="7643967" y="1867784"/>
            <a:ext cx="609036" cy="116358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6395" b="1">
                <a:solidFill>
                  <a:srgbClr val="3399FF"/>
                </a:solidFill>
                <a:cs typeface="Times New Roman" panose="02020603050405020304" pitchFamily="18" charset="0"/>
                <a:sym typeface="+mn-lt"/>
              </a:rPr>
              <a:t>·</a:t>
            </a:r>
            <a:r>
              <a:rPr lang="en-US" altLang="zh-CN" sz="3995" b="1">
                <a:solidFill>
                  <a:srgbClr val="3399FF"/>
                </a:solidFill>
                <a:cs typeface="Times New Roman" panose="02020603050405020304" pitchFamily="18" charset="0"/>
                <a:sym typeface="+mn-lt"/>
              </a:rPr>
              <a:t> </a:t>
            </a:r>
            <a:endParaRPr lang="en-US" altLang="zh-CN" sz="3995" b="1">
              <a:solidFill>
                <a:srgbClr val="3399FF"/>
              </a:solidFill>
              <a:cs typeface="Times New Roman" panose="02020603050405020304" pitchFamily="18" charset="0"/>
              <a:sym typeface="+mn-lt"/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8298259" y="2707325"/>
            <a:ext cx="382762" cy="382762"/>
          </a:xfrm>
          <a:prstGeom prst="line">
            <a:avLst/>
          </a:prstGeom>
          <a:ln w="190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29" name="TextBox 19"/>
          <p:cNvSpPr txBox="1"/>
          <p:nvPr/>
        </p:nvSpPr>
        <p:spPr>
          <a:xfrm>
            <a:off x="8151497" y="1842408"/>
            <a:ext cx="837425" cy="71724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3730" b="1">
                <a:solidFill>
                  <a:srgbClr val="FF99CC"/>
                </a:solidFill>
                <a:cs typeface="Times New Roman" panose="02020603050405020304" pitchFamily="18" charset="0"/>
                <a:sym typeface="+mn-lt"/>
              </a:rPr>
              <a:t>11 </a:t>
            </a:r>
            <a:endParaRPr lang="en-US" altLang="zh-CN" sz="3730" b="1">
              <a:solidFill>
                <a:srgbClr val="FF99CC"/>
              </a:solidFill>
              <a:cs typeface="Times New Roman" panose="02020603050405020304" pitchFamily="18" charset="0"/>
              <a:sym typeface="+mn-lt"/>
            </a:endParaRPr>
          </a:p>
        </p:txBody>
      </p:sp>
      <p:sp>
        <p:nvSpPr>
          <p:cNvPr id="30" name="平行四边形 29"/>
          <p:cNvSpPr/>
          <p:nvPr/>
        </p:nvSpPr>
        <p:spPr>
          <a:xfrm>
            <a:off x="4587137" y="2632877"/>
            <a:ext cx="2549493" cy="1371177"/>
          </a:xfrm>
          <a:prstGeom prst="parallelogram">
            <a:avLst>
              <a:gd name="adj" fmla="val 40517"/>
            </a:avLst>
          </a:prstGeom>
          <a:noFill/>
          <a:ln w="28575">
            <a:solidFill>
              <a:srgbClr val="FF99CC"/>
            </a:solidFill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ym typeface="+mn-lt"/>
            </a:endParaRPr>
          </a:p>
        </p:txBody>
      </p:sp>
      <p:sp>
        <p:nvSpPr>
          <p:cNvPr id="32" name="TextBox 19"/>
          <p:cNvSpPr txBox="1"/>
          <p:nvPr/>
        </p:nvSpPr>
        <p:spPr>
          <a:xfrm>
            <a:off x="4774374" y="1158561"/>
            <a:ext cx="3453318" cy="76104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3995" b="1">
                <a:solidFill>
                  <a:schemeClr val="tx1"/>
                </a:solidFill>
                <a:cs typeface="Times New Roman" panose="02020603050405020304" pitchFamily="18" charset="0"/>
                <a:sym typeface="+mn-lt"/>
              </a:rPr>
              <a:t>51</a:t>
            </a:r>
            <a:r>
              <a:rPr lang="zh-CN" altLang="en-US" sz="3995" b="1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  <a:sym typeface="+mn-lt"/>
              </a:rPr>
              <a:t>－</a:t>
            </a:r>
            <a:r>
              <a:rPr lang="en-US" altLang="zh-CN" sz="3995" b="1">
                <a:solidFill>
                  <a:schemeClr val="tx1"/>
                </a:solidFill>
                <a:cs typeface="Times New Roman" panose="02020603050405020304" pitchFamily="18" charset="0"/>
                <a:sym typeface="+mn-lt"/>
              </a:rPr>
              <a:t>36</a:t>
            </a:r>
            <a:r>
              <a:rPr lang="en-US" altLang="en-US" sz="3995" b="1">
                <a:solidFill>
                  <a:schemeClr val="tx1"/>
                </a:solidFill>
                <a:cs typeface="Times New Roman" panose="02020603050405020304" pitchFamily="18" charset="0"/>
                <a:sym typeface="+mn-lt"/>
              </a:rPr>
              <a:t>＝</a:t>
            </a:r>
            <a:endParaRPr lang="zh-CN" altLang="en-US" sz="3995" b="1">
              <a:solidFill>
                <a:schemeClr val="tx1"/>
              </a:solidFill>
              <a:cs typeface="Times New Roman" panose="02020603050405020304" pitchFamily="18" charset="0"/>
              <a:sym typeface="+mn-lt"/>
            </a:endParaRPr>
          </a:p>
        </p:txBody>
      </p:sp>
      <p:sp>
        <p:nvSpPr>
          <p:cNvPr id="33" name="Rectangle 26"/>
          <p:cNvSpPr/>
          <p:nvPr/>
        </p:nvSpPr>
        <p:spPr>
          <a:xfrm>
            <a:off x="1534311" y="1086303"/>
            <a:ext cx="2468063" cy="70788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黑体" panose="02010609060101010101" pitchFamily="49" charset="-122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6985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EB7F23"/>
              </a:buClr>
              <a:buSzPct val="76000"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摆小棒：</a:t>
            </a:r>
            <a:endParaRPr kumimoji="0" lang="zh-CN" altLang="en-US" sz="4000" b="1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  <a:sym typeface="+mn-ea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10462685" y="5275495"/>
            <a:ext cx="1729315" cy="1582505"/>
            <a:chOff x="931859" y="2999235"/>
            <a:chExt cx="2834785" cy="2594126"/>
          </a:xfrm>
        </p:grpSpPr>
        <p:sp>
          <p:nvSpPr>
            <p:cNvPr id="35" name="椭圆 34"/>
            <p:cNvSpPr/>
            <p:nvPr/>
          </p:nvSpPr>
          <p:spPr>
            <a:xfrm>
              <a:off x="1084174" y="2999235"/>
              <a:ext cx="2594126" cy="2594126"/>
            </a:xfrm>
            <a:prstGeom prst="ellipse">
              <a:avLst/>
            </a:prstGeom>
            <a:solidFill>
              <a:srgbClr val="FEF0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仓耳小丸子" panose="02020400000000000000" pitchFamily="18" charset="-122"/>
                <a:ea typeface="仓耳小丸子" panose="02020400000000000000" pitchFamily="18" charset="-122"/>
                <a:cs typeface="+mn-ea"/>
                <a:sym typeface="仓耳小丸子" panose="02020400000000000000" pitchFamily="18" charset="-122"/>
              </a:endParaRPr>
            </a:p>
          </p:txBody>
        </p:sp>
        <p:grpSp>
          <p:nvGrpSpPr>
            <p:cNvPr id="36" name="图形 2"/>
            <p:cNvGrpSpPr/>
            <p:nvPr/>
          </p:nvGrpSpPr>
          <p:grpSpPr>
            <a:xfrm>
              <a:off x="931859" y="3359302"/>
              <a:ext cx="2834785" cy="1734271"/>
              <a:chOff x="1414295" y="3574541"/>
              <a:chExt cx="1624499" cy="993839"/>
            </a:xfrm>
          </p:grpSpPr>
          <p:sp>
            <p:nvSpPr>
              <p:cNvPr id="37" name="任意多边形: 形状 36"/>
              <p:cNvSpPr/>
              <p:nvPr/>
            </p:nvSpPr>
            <p:spPr>
              <a:xfrm>
                <a:off x="1713239" y="4110166"/>
                <a:ext cx="257175" cy="257175"/>
              </a:xfrm>
              <a:custGeom>
                <a:avLst/>
                <a:gdLst>
                  <a:gd name="connsiteX0" fmla="*/ 45361 w 257175"/>
                  <a:gd name="connsiteY0" fmla="*/ 43876 h 257175"/>
                  <a:gd name="connsiteX1" fmla="*/ 231575 w 257175"/>
                  <a:gd name="connsiteY1" fmla="*/ 46448 h 257175"/>
                  <a:gd name="connsiteX2" fmla="*/ 200238 w 257175"/>
                  <a:gd name="connsiteY2" fmla="*/ 229995 h 257175"/>
                  <a:gd name="connsiteX3" fmla="*/ 14024 w 257175"/>
                  <a:gd name="connsiteY3" fmla="*/ 227423 h 257175"/>
                  <a:gd name="connsiteX4" fmla="*/ 45361 w 257175"/>
                  <a:gd name="connsiteY4" fmla="*/ 43876 h 257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7175" h="257175">
                    <a:moveTo>
                      <a:pt x="45361" y="43876"/>
                    </a:moveTo>
                    <a:cubicBezTo>
                      <a:pt x="105464" y="-6130"/>
                      <a:pt x="188808" y="-4892"/>
                      <a:pt x="231575" y="46448"/>
                    </a:cubicBezTo>
                    <a:cubicBezTo>
                      <a:pt x="274342" y="97883"/>
                      <a:pt x="260245" y="180084"/>
                      <a:pt x="200238" y="229995"/>
                    </a:cubicBezTo>
                    <a:cubicBezTo>
                      <a:pt x="140135" y="280001"/>
                      <a:pt x="14024" y="227423"/>
                      <a:pt x="14024" y="227423"/>
                    </a:cubicBezTo>
                    <a:cubicBezTo>
                      <a:pt x="14024" y="227423"/>
                      <a:pt x="-14741" y="93882"/>
                      <a:pt x="45361" y="43876"/>
                    </a:cubicBezTo>
                    <a:close/>
                  </a:path>
                </a:pathLst>
              </a:custGeom>
              <a:solidFill>
                <a:srgbClr val="FB514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38" name="任意多边形: 形状 37"/>
              <p:cNvSpPr/>
              <p:nvPr/>
            </p:nvSpPr>
            <p:spPr>
              <a:xfrm>
                <a:off x="1750497" y="4147113"/>
                <a:ext cx="200025" cy="161925"/>
              </a:xfrm>
              <a:custGeom>
                <a:avLst/>
                <a:gdLst>
                  <a:gd name="connsiteX0" fmla="*/ 95162 w 200025"/>
                  <a:gd name="connsiteY0" fmla="*/ 15597 h 161925"/>
                  <a:gd name="connsiteX1" fmla="*/ 96876 w 200025"/>
                  <a:gd name="connsiteY1" fmla="*/ 18454 h 161925"/>
                  <a:gd name="connsiteX2" fmla="*/ 159646 w 200025"/>
                  <a:gd name="connsiteY2" fmla="*/ 34552 h 161925"/>
                  <a:gd name="connsiteX3" fmla="*/ 160218 w 200025"/>
                  <a:gd name="connsiteY3" fmla="*/ 34552 h 161925"/>
                  <a:gd name="connsiteX4" fmla="*/ 119927 w 200025"/>
                  <a:gd name="connsiteY4" fmla="*/ 67699 h 161925"/>
                  <a:gd name="connsiteX5" fmla="*/ 117260 w 200025"/>
                  <a:gd name="connsiteY5" fmla="*/ 69223 h 161925"/>
                  <a:gd name="connsiteX6" fmla="*/ 116974 w 200025"/>
                  <a:gd name="connsiteY6" fmla="*/ 70080 h 161925"/>
                  <a:gd name="connsiteX7" fmla="*/ 54395 w 200025"/>
                  <a:gd name="connsiteY7" fmla="*/ 121515 h 161925"/>
                  <a:gd name="connsiteX8" fmla="*/ 17152 w 200025"/>
                  <a:gd name="connsiteY8" fmla="*/ 107989 h 161925"/>
                  <a:gd name="connsiteX9" fmla="*/ 14104 w 200025"/>
                  <a:gd name="connsiteY9" fmla="*/ 109418 h 161925"/>
                  <a:gd name="connsiteX10" fmla="*/ 15533 w 200025"/>
                  <a:gd name="connsiteY10" fmla="*/ 112466 h 161925"/>
                  <a:gd name="connsiteX11" fmla="*/ 50109 w 200025"/>
                  <a:gd name="connsiteY11" fmla="*/ 125039 h 161925"/>
                  <a:gd name="connsiteX12" fmla="*/ 8008 w 200025"/>
                  <a:gd name="connsiteY12" fmla="*/ 159615 h 161925"/>
                  <a:gd name="connsiteX13" fmla="*/ 7722 w 200025"/>
                  <a:gd name="connsiteY13" fmla="*/ 162949 h 161925"/>
                  <a:gd name="connsiteX14" fmla="*/ 7722 w 200025"/>
                  <a:gd name="connsiteY14" fmla="*/ 162949 h 161925"/>
                  <a:gd name="connsiteX15" fmla="*/ 11056 w 200025"/>
                  <a:gd name="connsiteY15" fmla="*/ 163234 h 161925"/>
                  <a:gd name="connsiteX16" fmla="*/ 114307 w 200025"/>
                  <a:gd name="connsiteY16" fmla="*/ 78367 h 161925"/>
                  <a:gd name="connsiteX17" fmla="*/ 94019 w 200025"/>
                  <a:gd name="connsiteY17" fmla="*/ 141708 h 161925"/>
                  <a:gd name="connsiteX18" fmla="*/ 95543 w 200025"/>
                  <a:gd name="connsiteY18" fmla="*/ 144661 h 161925"/>
                  <a:gd name="connsiteX19" fmla="*/ 98496 w 200025"/>
                  <a:gd name="connsiteY19" fmla="*/ 143137 h 161925"/>
                  <a:gd name="connsiteX20" fmla="*/ 121070 w 200025"/>
                  <a:gd name="connsiteY20" fmla="*/ 72842 h 161925"/>
                  <a:gd name="connsiteX21" fmla="*/ 196032 w 200025"/>
                  <a:gd name="connsiteY21" fmla="*/ 11311 h 161925"/>
                  <a:gd name="connsiteX22" fmla="*/ 196317 w 200025"/>
                  <a:gd name="connsiteY22" fmla="*/ 7977 h 161925"/>
                  <a:gd name="connsiteX23" fmla="*/ 196317 w 200025"/>
                  <a:gd name="connsiteY23" fmla="*/ 7977 h 161925"/>
                  <a:gd name="connsiteX24" fmla="*/ 192984 w 200025"/>
                  <a:gd name="connsiteY24" fmla="*/ 7691 h 161925"/>
                  <a:gd name="connsiteX25" fmla="*/ 162504 w 200025"/>
                  <a:gd name="connsiteY25" fmla="*/ 32742 h 161925"/>
                  <a:gd name="connsiteX26" fmla="*/ 162027 w 200025"/>
                  <a:gd name="connsiteY26" fmla="*/ 30837 h 161925"/>
                  <a:gd name="connsiteX27" fmla="*/ 160789 w 200025"/>
                  <a:gd name="connsiteY27" fmla="*/ 30075 h 161925"/>
                  <a:gd name="connsiteX28" fmla="*/ 98019 w 200025"/>
                  <a:gd name="connsiteY28" fmla="*/ 13978 h 161925"/>
                  <a:gd name="connsiteX29" fmla="*/ 95162 w 200025"/>
                  <a:gd name="connsiteY29" fmla="*/ 15597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00025" h="161925">
                    <a:moveTo>
                      <a:pt x="95162" y="15597"/>
                    </a:moveTo>
                    <a:cubicBezTo>
                      <a:pt x="94876" y="16835"/>
                      <a:pt x="95638" y="18169"/>
                      <a:pt x="96876" y="18454"/>
                    </a:cubicBezTo>
                    <a:lnTo>
                      <a:pt x="159646" y="34552"/>
                    </a:lnTo>
                    <a:cubicBezTo>
                      <a:pt x="159837" y="34647"/>
                      <a:pt x="160027" y="34552"/>
                      <a:pt x="160218" y="34552"/>
                    </a:cubicBezTo>
                    <a:lnTo>
                      <a:pt x="119927" y="67699"/>
                    </a:lnTo>
                    <a:cubicBezTo>
                      <a:pt x="118784" y="67508"/>
                      <a:pt x="117641" y="68080"/>
                      <a:pt x="117260" y="69223"/>
                    </a:cubicBezTo>
                    <a:lnTo>
                      <a:pt x="116974" y="70080"/>
                    </a:lnTo>
                    <a:lnTo>
                      <a:pt x="54395" y="121515"/>
                    </a:lnTo>
                    <a:lnTo>
                      <a:pt x="17152" y="107989"/>
                    </a:lnTo>
                    <a:cubicBezTo>
                      <a:pt x="15914" y="107513"/>
                      <a:pt x="14580" y="108180"/>
                      <a:pt x="14104" y="109418"/>
                    </a:cubicBezTo>
                    <a:cubicBezTo>
                      <a:pt x="13628" y="110656"/>
                      <a:pt x="14295" y="111990"/>
                      <a:pt x="15533" y="112466"/>
                    </a:cubicBezTo>
                    <a:lnTo>
                      <a:pt x="50109" y="125039"/>
                    </a:lnTo>
                    <a:lnTo>
                      <a:pt x="8008" y="159615"/>
                    </a:lnTo>
                    <a:cubicBezTo>
                      <a:pt x="6960" y="160472"/>
                      <a:pt x="6865" y="161901"/>
                      <a:pt x="7722" y="162949"/>
                    </a:cubicBezTo>
                    <a:cubicBezTo>
                      <a:pt x="7722" y="162949"/>
                      <a:pt x="7722" y="162949"/>
                      <a:pt x="7722" y="162949"/>
                    </a:cubicBezTo>
                    <a:cubicBezTo>
                      <a:pt x="8580" y="163901"/>
                      <a:pt x="10008" y="164092"/>
                      <a:pt x="11056" y="163234"/>
                    </a:cubicBezTo>
                    <a:lnTo>
                      <a:pt x="114307" y="78367"/>
                    </a:lnTo>
                    <a:lnTo>
                      <a:pt x="94019" y="141708"/>
                    </a:lnTo>
                    <a:cubicBezTo>
                      <a:pt x="93638" y="142946"/>
                      <a:pt x="94305" y="144280"/>
                      <a:pt x="95543" y="144661"/>
                    </a:cubicBezTo>
                    <a:cubicBezTo>
                      <a:pt x="96781" y="145042"/>
                      <a:pt x="98115" y="144375"/>
                      <a:pt x="98496" y="143137"/>
                    </a:cubicBezTo>
                    <a:lnTo>
                      <a:pt x="121070" y="72842"/>
                    </a:lnTo>
                    <a:lnTo>
                      <a:pt x="196032" y="11311"/>
                    </a:lnTo>
                    <a:cubicBezTo>
                      <a:pt x="197079" y="10453"/>
                      <a:pt x="197175" y="9025"/>
                      <a:pt x="196317" y="7977"/>
                    </a:cubicBezTo>
                    <a:cubicBezTo>
                      <a:pt x="196317" y="7977"/>
                      <a:pt x="196317" y="7977"/>
                      <a:pt x="196317" y="7977"/>
                    </a:cubicBezTo>
                    <a:cubicBezTo>
                      <a:pt x="195460" y="7024"/>
                      <a:pt x="194031" y="6834"/>
                      <a:pt x="192984" y="7691"/>
                    </a:cubicBezTo>
                    <a:lnTo>
                      <a:pt x="162504" y="32742"/>
                    </a:lnTo>
                    <a:cubicBezTo>
                      <a:pt x="162599" y="32075"/>
                      <a:pt x="162504" y="31313"/>
                      <a:pt x="162027" y="30837"/>
                    </a:cubicBezTo>
                    <a:cubicBezTo>
                      <a:pt x="161742" y="30456"/>
                      <a:pt x="161265" y="30170"/>
                      <a:pt x="160789" y="30075"/>
                    </a:cubicBezTo>
                    <a:lnTo>
                      <a:pt x="98019" y="13978"/>
                    </a:lnTo>
                    <a:cubicBezTo>
                      <a:pt x="96781" y="13597"/>
                      <a:pt x="95448" y="14359"/>
                      <a:pt x="95162" y="15597"/>
                    </a:cubicBezTo>
                    <a:close/>
                  </a:path>
                </a:pathLst>
              </a:custGeom>
              <a:solidFill>
                <a:srgbClr val="15144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39" name="任意多边形: 形状 38"/>
              <p:cNvSpPr/>
              <p:nvPr/>
            </p:nvSpPr>
            <p:spPr>
              <a:xfrm>
                <a:off x="2005697" y="3574541"/>
                <a:ext cx="247650" cy="276225"/>
              </a:xfrm>
              <a:custGeom>
                <a:avLst/>
                <a:gdLst>
                  <a:gd name="connsiteX0" fmla="*/ 238965 w 247650"/>
                  <a:gd name="connsiteY0" fmla="*/ 114681 h 276225"/>
                  <a:gd name="connsiteX1" fmla="*/ 155335 w 247650"/>
                  <a:gd name="connsiteY1" fmla="*/ 275749 h 276225"/>
                  <a:gd name="connsiteX2" fmla="*/ 9126 w 247650"/>
                  <a:gd name="connsiteY2" fmla="*/ 168212 h 276225"/>
                  <a:gd name="connsiteX3" fmla="*/ 92756 w 247650"/>
                  <a:gd name="connsiteY3" fmla="*/ 7144 h 276225"/>
                  <a:gd name="connsiteX4" fmla="*/ 238965 w 247650"/>
                  <a:gd name="connsiteY4" fmla="*/ 114681 h 276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7650" h="276225">
                    <a:moveTo>
                      <a:pt x="238965" y="114681"/>
                    </a:moveTo>
                    <a:cubicBezTo>
                      <a:pt x="256205" y="188881"/>
                      <a:pt x="218867" y="260985"/>
                      <a:pt x="155335" y="275749"/>
                    </a:cubicBezTo>
                    <a:cubicBezTo>
                      <a:pt x="91899" y="290513"/>
                      <a:pt x="26462" y="242411"/>
                      <a:pt x="9126" y="168212"/>
                    </a:cubicBezTo>
                    <a:cubicBezTo>
                      <a:pt x="-8114" y="94012"/>
                      <a:pt x="92756" y="7144"/>
                      <a:pt x="92756" y="7144"/>
                    </a:cubicBezTo>
                    <a:cubicBezTo>
                      <a:pt x="92756" y="7144"/>
                      <a:pt x="221724" y="40481"/>
                      <a:pt x="238965" y="114681"/>
                    </a:cubicBezTo>
                    <a:close/>
                  </a:path>
                </a:pathLst>
              </a:custGeom>
              <a:solidFill>
                <a:srgbClr val="FB514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40" name="任意多边形: 形状 39"/>
              <p:cNvSpPr/>
              <p:nvPr/>
            </p:nvSpPr>
            <p:spPr>
              <a:xfrm>
                <a:off x="2078760" y="3613439"/>
                <a:ext cx="123825" cy="238125"/>
              </a:xfrm>
              <a:custGeom>
                <a:avLst/>
                <a:gdLst>
                  <a:gd name="connsiteX0" fmla="*/ 120372 w 123825"/>
                  <a:gd name="connsiteY0" fmla="*/ 147793 h 238125"/>
                  <a:gd name="connsiteX1" fmla="*/ 117134 w 123825"/>
                  <a:gd name="connsiteY1" fmla="*/ 147983 h 238125"/>
                  <a:gd name="connsiteX2" fmla="*/ 75700 w 123825"/>
                  <a:gd name="connsiteY2" fmla="*/ 195608 h 238125"/>
                  <a:gd name="connsiteX3" fmla="*/ 75414 w 123825"/>
                  <a:gd name="connsiteY3" fmla="*/ 196084 h 238125"/>
                  <a:gd name="connsiteX4" fmla="*/ 64175 w 123825"/>
                  <a:gd name="connsiteY4" fmla="*/ 146459 h 238125"/>
                  <a:gd name="connsiteX5" fmla="*/ 63984 w 123825"/>
                  <a:gd name="connsiteY5" fmla="*/ 143411 h 238125"/>
                  <a:gd name="connsiteX6" fmla="*/ 63317 w 123825"/>
                  <a:gd name="connsiteY6" fmla="*/ 142744 h 238125"/>
                  <a:gd name="connsiteX7" fmla="*/ 45887 w 123825"/>
                  <a:gd name="connsiteY7" fmla="*/ 65782 h 238125"/>
                  <a:gd name="connsiteX8" fmla="*/ 73985 w 123825"/>
                  <a:gd name="connsiteY8" fmla="*/ 39303 h 238125"/>
                  <a:gd name="connsiteX9" fmla="*/ 74081 w 123825"/>
                  <a:gd name="connsiteY9" fmla="*/ 36064 h 238125"/>
                  <a:gd name="connsiteX10" fmla="*/ 70842 w 123825"/>
                  <a:gd name="connsiteY10" fmla="*/ 35969 h 238125"/>
                  <a:gd name="connsiteX11" fmla="*/ 44744 w 123825"/>
                  <a:gd name="connsiteY11" fmla="*/ 60639 h 238125"/>
                  <a:gd name="connsiteX12" fmla="*/ 33028 w 123825"/>
                  <a:gd name="connsiteY12" fmla="*/ 8918 h 238125"/>
                  <a:gd name="connsiteX13" fmla="*/ 30266 w 123825"/>
                  <a:gd name="connsiteY13" fmla="*/ 7204 h 238125"/>
                  <a:gd name="connsiteX14" fmla="*/ 30266 w 123825"/>
                  <a:gd name="connsiteY14" fmla="*/ 7204 h 238125"/>
                  <a:gd name="connsiteX15" fmla="*/ 28551 w 123825"/>
                  <a:gd name="connsiteY15" fmla="*/ 9966 h 238125"/>
                  <a:gd name="connsiteX16" fmla="*/ 57317 w 123825"/>
                  <a:gd name="connsiteY16" fmla="*/ 136934 h 238125"/>
                  <a:gd name="connsiteX17" fmla="*/ 11025 w 123825"/>
                  <a:gd name="connsiteY17" fmla="*/ 91595 h 238125"/>
                  <a:gd name="connsiteX18" fmla="*/ 7787 w 123825"/>
                  <a:gd name="connsiteY18" fmla="*/ 91595 h 238125"/>
                  <a:gd name="connsiteX19" fmla="*/ 7787 w 123825"/>
                  <a:gd name="connsiteY19" fmla="*/ 94834 h 238125"/>
                  <a:gd name="connsiteX20" fmla="*/ 59126 w 123825"/>
                  <a:gd name="connsiteY20" fmla="*/ 145126 h 238125"/>
                  <a:gd name="connsiteX21" fmla="*/ 79986 w 123825"/>
                  <a:gd name="connsiteY21" fmla="*/ 237232 h 238125"/>
                  <a:gd name="connsiteX22" fmla="*/ 82748 w 123825"/>
                  <a:gd name="connsiteY22" fmla="*/ 238947 h 238125"/>
                  <a:gd name="connsiteX23" fmla="*/ 82748 w 123825"/>
                  <a:gd name="connsiteY23" fmla="*/ 238947 h 238125"/>
                  <a:gd name="connsiteX24" fmla="*/ 84463 w 123825"/>
                  <a:gd name="connsiteY24" fmla="*/ 236185 h 238125"/>
                  <a:gd name="connsiteX25" fmla="*/ 75986 w 123825"/>
                  <a:gd name="connsiteY25" fmla="*/ 198752 h 238125"/>
                  <a:gd name="connsiteX26" fmla="*/ 77891 w 123825"/>
                  <a:gd name="connsiteY26" fmla="*/ 199228 h 238125"/>
                  <a:gd name="connsiteX27" fmla="*/ 79129 w 123825"/>
                  <a:gd name="connsiteY27" fmla="*/ 198466 h 238125"/>
                  <a:gd name="connsiteX28" fmla="*/ 120563 w 123825"/>
                  <a:gd name="connsiteY28" fmla="*/ 150841 h 238125"/>
                  <a:gd name="connsiteX29" fmla="*/ 120372 w 123825"/>
                  <a:gd name="connsiteY29" fmla="*/ 147793 h 238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23825" h="238125">
                    <a:moveTo>
                      <a:pt x="120372" y="147793"/>
                    </a:moveTo>
                    <a:cubicBezTo>
                      <a:pt x="119420" y="146935"/>
                      <a:pt x="117991" y="147031"/>
                      <a:pt x="117134" y="147983"/>
                    </a:cubicBezTo>
                    <a:lnTo>
                      <a:pt x="75700" y="195608"/>
                    </a:lnTo>
                    <a:cubicBezTo>
                      <a:pt x="75605" y="195799"/>
                      <a:pt x="75509" y="195894"/>
                      <a:pt x="75414" y="196084"/>
                    </a:cubicBezTo>
                    <a:lnTo>
                      <a:pt x="64175" y="146459"/>
                    </a:lnTo>
                    <a:cubicBezTo>
                      <a:pt x="64841" y="145602"/>
                      <a:pt x="64841" y="144269"/>
                      <a:pt x="63984" y="143411"/>
                    </a:cubicBezTo>
                    <a:lnTo>
                      <a:pt x="63317" y="142744"/>
                    </a:lnTo>
                    <a:lnTo>
                      <a:pt x="45887" y="65782"/>
                    </a:lnTo>
                    <a:lnTo>
                      <a:pt x="73985" y="39303"/>
                    </a:lnTo>
                    <a:cubicBezTo>
                      <a:pt x="74938" y="38446"/>
                      <a:pt x="74938" y="37017"/>
                      <a:pt x="74081" y="36064"/>
                    </a:cubicBezTo>
                    <a:cubicBezTo>
                      <a:pt x="73223" y="35112"/>
                      <a:pt x="71795" y="35112"/>
                      <a:pt x="70842" y="35969"/>
                    </a:cubicBezTo>
                    <a:lnTo>
                      <a:pt x="44744" y="60639"/>
                    </a:lnTo>
                    <a:lnTo>
                      <a:pt x="33028" y="8918"/>
                    </a:lnTo>
                    <a:cubicBezTo>
                      <a:pt x="32742" y="7680"/>
                      <a:pt x="31504" y="6918"/>
                      <a:pt x="30266" y="7204"/>
                    </a:cubicBezTo>
                    <a:cubicBezTo>
                      <a:pt x="30266" y="7204"/>
                      <a:pt x="30266" y="7204"/>
                      <a:pt x="30266" y="7204"/>
                    </a:cubicBezTo>
                    <a:cubicBezTo>
                      <a:pt x="29027" y="7489"/>
                      <a:pt x="28265" y="8728"/>
                      <a:pt x="28551" y="9966"/>
                    </a:cubicBezTo>
                    <a:lnTo>
                      <a:pt x="57317" y="136934"/>
                    </a:lnTo>
                    <a:lnTo>
                      <a:pt x="11025" y="91595"/>
                    </a:lnTo>
                    <a:cubicBezTo>
                      <a:pt x="10168" y="90738"/>
                      <a:pt x="8644" y="90738"/>
                      <a:pt x="7787" y="91595"/>
                    </a:cubicBezTo>
                    <a:cubicBezTo>
                      <a:pt x="6929" y="92452"/>
                      <a:pt x="6929" y="93977"/>
                      <a:pt x="7787" y="94834"/>
                    </a:cubicBezTo>
                    <a:lnTo>
                      <a:pt x="59126" y="145126"/>
                    </a:lnTo>
                    <a:lnTo>
                      <a:pt x="79986" y="237232"/>
                    </a:lnTo>
                    <a:cubicBezTo>
                      <a:pt x="80272" y="238471"/>
                      <a:pt x="81510" y="239233"/>
                      <a:pt x="82748" y="238947"/>
                    </a:cubicBezTo>
                    <a:cubicBezTo>
                      <a:pt x="82748" y="238947"/>
                      <a:pt x="82748" y="238947"/>
                      <a:pt x="82748" y="238947"/>
                    </a:cubicBezTo>
                    <a:cubicBezTo>
                      <a:pt x="83987" y="238661"/>
                      <a:pt x="84749" y="237423"/>
                      <a:pt x="84463" y="236185"/>
                    </a:cubicBezTo>
                    <a:lnTo>
                      <a:pt x="75986" y="198752"/>
                    </a:lnTo>
                    <a:cubicBezTo>
                      <a:pt x="76557" y="199132"/>
                      <a:pt x="77224" y="199323"/>
                      <a:pt x="77891" y="199228"/>
                    </a:cubicBezTo>
                    <a:cubicBezTo>
                      <a:pt x="78367" y="199132"/>
                      <a:pt x="78748" y="198847"/>
                      <a:pt x="79129" y="198466"/>
                    </a:cubicBezTo>
                    <a:lnTo>
                      <a:pt x="120563" y="150841"/>
                    </a:lnTo>
                    <a:cubicBezTo>
                      <a:pt x="121420" y="150079"/>
                      <a:pt x="121325" y="148650"/>
                      <a:pt x="120372" y="147793"/>
                    </a:cubicBezTo>
                    <a:close/>
                  </a:path>
                </a:pathLst>
              </a:custGeom>
              <a:solidFill>
                <a:srgbClr val="15144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41" name="任意多边形: 形状 40"/>
              <p:cNvSpPr/>
              <p:nvPr/>
            </p:nvSpPr>
            <p:spPr>
              <a:xfrm>
                <a:off x="1720099" y="3664990"/>
                <a:ext cx="333375" cy="333375"/>
              </a:xfrm>
              <a:custGeom>
                <a:avLst/>
                <a:gdLst>
                  <a:gd name="connsiteX0" fmla="*/ 160994 w 333375"/>
                  <a:gd name="connsiteY0" fmla="*/ 332938 h 333375"/>
                  <a:gd name="connsiteX1" fmla="*/ 74030 w 333375"/>
                  <a:gd name="connsiteY1" fmla="*/ 305125 h 333375"/>
                  <a:gd name="connsiteX2" fmla="*/ 19642 w 333375"/>
                  <a:gd name="connsiteY2" fmla="*/ 229401 h 333375"/>
                  <a:gd name="connsiteX3" fmla="*/ 7260 w 333375"/>
                  <a:gd name="connsiteY3" fmla="*/ 179585 h 333375"/>
                  <a:gd name="connsiteX4" fmla="*/ 34597 w 333375"/>
                  <a:gd name="connsiteY4" fmla="*/ 139009 h 333375"/>
                  <a:gd name="connsiteX5" fmla="*/ 87651 w 333375"/>
                  <a:gd name="connsiteY5" fmla="*/ 160821 h 333375"/>
                  <a:gd name="connsiteX6" fmla="*/ 118226 w 333375"/>
                  <a:gd name="connsiteY6" fmla="*/ 213876 h 333375"/>
                  <a:gd name="connsiteX7" fmla="*/ 111749 w 333375"/>
                  <a:gd name="connsiteY7" fmla="*/ 75477 h 333375"/>
                  <a:gd name="connsiteX8" fmla="*/ 125370 w 333375"/>
                  <a:gd name="connsiteY8" fmla="*/ 28614 h 333375"/>
                  <a:gd name="connsiteX9" fmla="*/ 166804 w 333375"/>
                  <a:gd name="connsiteY9" fmla="*/ 7659 h 333375"/>
                  <a:gd name="connsiteX10" fmla="*/ 206142 w 333375"/>
                  <a:gd name="connsiteY10" fmla="*/ 62142 h 333375"/>
                  <a:gd name="connsiteX11" fmla="*/ 219858 w 333375"/>
                  <a:gd name="connsiteY11" fmla="*/ 190730 h 333375"/>
                  <a:gd name="connsiteX12" fmla="*/ 254053 w 333375"/>
                  <a:gd name="connsiteY12" fmla="*/ 115482 h 333375"/>
                  <a:gd name="connsiteX13" fmla="*/ 298630 w 333375"/>
                  <a:gd name="connsiteY13" fmla="*/ 96813 h 333375"/>
                  <a:gd name="connsiteX14" fmla="*/ 328633 w 333375"/>
                  <a:gd name="connsiteY14" fmla="*/ 161012 h 333375"/>
                  <a:gd name="connsiteX15" fmla="*/ 282056 w 333375"/>
                  <a:gd name="connsiteY15" fmla="*/ 285885 h 333375"/>
                  <a:gd name="connsiteX16" fmla="*/ 208237 w 333375"/>
                  <a:gd name="connsiteY16" fmla="*/ 331604 h 333375"/>
                  <a:gd name="connsiteX17" fmla="*/ 160994 w 333375"/>
                  <a:gd name="connsiteY17" fmla="*/ 332938 h 33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33375" h="333375">
                    <a:moveTo>
                      <a:pt x="160994" y="332938"/>
                    </a:moveTo>
                    <a:cubicBezTo>
                      <a:pt x="129942" y="337224"/>
                      <a:pt x="98128" y="325128"/>
                      <a:pt x="74030" y="305125"/>
                    </a:cubicBezTo>
                    <a:cubicBezTo>
                      <a:pt x="49932" y="285123"/>
                      <a:pt x="32787" y="257881"/>
                      <a:pt x="19642" y="229401"/>
                    </a:cubicBezTo>
                    <a:cubicBezTo>
                      <a:pt x="12403" y="213685"/>
                      <a:pt x="6212" y="196826"/>
                      <a:pt x="7260" y="179585"/>
                    </a:cubicBezTo>
                    <a:cubicBezTo>
                      <a:pt x="8308" y="162345"/>
                      <a:pt x="18214" y="144629"/>
                      <a:pt x="34597" y="139009"/>
                    </a:cubicBezTo>
                    <a:cubicBezTo>
                      <a:pt x="53932" y="132437"/>
                      <a:pt x="75173" y="144724"/>
                      <a:pt x="87651" y="160821"/>
                    </a:cubicBezTo>
                    <a:cubicBezTo>
                      <a:pt x="100224" y="176919"/>
                      <a:pt x="107082" y="196731"/>
                      <a:pt x="118226" y="213876"/>
                    </a:cubicBezTo>
                    <a:cubicBezTo>
                      <a:pt x="108892" y="168441"/>
                      <a:pt x="106701" y="121578"/>
                      <a:pt x="111749" y="75477"/>
                    </a:cubicBezTo>
                    <a:cubicBezTo>
                      <a:pt x="113559" y="59189"/>
                      <a:pt x="116416" y="42426"/>
                      <a:pt x="125370" y="28614"/>
                    </a:cubicBezTo>
                    <a:cubicBezTo>
                      <a:pt x="134323" y="14803"/>
                      <a:pt x="150611" y="4706"/>
                      <a:pt x="166804" y="7659"/>
                    </a:cubicBezTo>
                    <a:cubicBezTo>
                      <a:pt x="190235" y="11946"/>
                      <a:pt x="200998" y="38901"/>
                      <a:pt x="206142" y="62142"/>
                    </a:cubicBezTo>
                    <a:cubicBezTo>
                      <a:pt x="215477" y="104338"/>
                      <a:pt x="220144" y="147581"/>
                      <a:pt x="219858" y="190730"/>
                    </a:cubicBezTo>
                    <a:cubicBezTo>
                      <a:pt x="222430" y="162726"/>
                      <a:pt x="234717" y="135771"/>
                      <a:pt x="254053" y="115482"/>
                    </a:cubicBezTo>
                    <a:cubicBezTo>
                      <a:pt x="265673" y="103290"/>
                      <a:pt x="282152" y="93003"/>
                      <a:pt x="298630" y="96813"/>
                    </a:cubicBezTo>
                    <a:cubicBezTo>
                      <a:pt x="323776" y="102624"/>
                      <a:pt x="330824" y="135294"/>
                      <a:pt x="328633" y="161012"/>
                    </a:cubicBezTo>
                    <a:cubicBezTo>
                      <a:pt x="324824" y="205875"/>
                      <a:pt x="308536" y="249499"/>
                      <a:pt x="282056" y="285885"/>
                    </a:cubicBezTo>
                    <a:cubicBezTo>
                      <a:pt x="264340" y="310269"/>
                      <a:pt x="238336" y="332938"/>
                      <a:pt x="208237" y="331604"/>
                    </a:cubicBezTo>
                    <a:lnTo>
                      <a:pt x="160994" y="332938"/>
                    </a:lnTo>
                    <a:close/>
                  </a:path>
                </a:pathLst>
              </a:custGeom>
              <a:solidFill>
                <a:srgbClr val="EC7F7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42" name="任意多边形: 形状 41"/>
              <p:cNvSpPr/>
              <p:nvPr/>
            </p:nvSpPr>
            <p:spPr>
              <a:xfrm>
                <a:off x="1761030" y="3689508"/>
                <a:ext cx="247650" cy="304800"/>
              </a:xfrm>
              <a:custGeom>
                <a:avLst/>
                <a:gdLst>
                  <a:gd name="connsiteX0" fmla="*/ 129873 w 247650"/>
                  <a:gd name="connsiteY0" fmla="*/ 250317 h 304800"/>
                  <a:gd name="connsiteX1" fmla="*/ 244173 w 247650"/>
                  <a:gd name="connsiteY1" fmla="*/ 137350 h 304800"/>
                  <a:gd name="connsiteX2" fmla="*/ 243316 w 247650"/>
                  <a:gd name="connsiteY2" fmla="*/ 134017 h 304800"/>
                  <a:gd name="connsiteX3" fmla="*/ 239982 w 247650"/>
                  <a:gd name="connsiteY3" fmla="*/ 134874 h 304800"/>
                  <a:gd name="connsiteX4" fmla="*/ 129111 w 247650"/>
                  <a:gd name="connsiteY4" fmla="*/ 245459 h 304800"/>
                  <a:gd name="connsiteX5" fmla="*/ 117396 w 247650"/>
                  <a:gd name="connsiteY5" fmla="*/ 9620 h 304800"/>
                  <a:gd name="connsiteX6" fmla="*/ 115014 w 247650"/>
                  <a:gd name="connsiteY6" fmla="*/ 7144 h 304800"/>
                  <a:gd name="connsiteX7" fmla="*/ 112538 w 247650"/>
                  <a:gd name="connsiteY7" fmla="*/ 9525 h 304800"/>
                  <a:gd name="connsiteX8" fmla="*/ 123968 w 247650"/>
                  <a:gd name="connsiteY8" fmla="*/ 244507 h 304800"/>
                  <a:gd name="connsiteX9" fmla="*/ 11287 w 247650"/>
                  <a:gd name="connsiteY9" fmla="*/ 156115 h 304800"/>
                  <a:gd name="connsiteX10" fmla="*/ 7858 w 247650"/>
                  <a:gd name="connsiteY10" fmla="*/ 156115 h 304800"/>
                  <a:gd name="connsiteX11" fmla="*/ 7858 w 247650"/>
                  <a:gd name="connsiteY11" fmla="*/ 159544 h 304800"/>
                  <a:gd name="connsiteX12" fmla="*/ 118539 w 247650"/>
                  <a:gd name="connsiteY12" fmla="*/ 247936 h 304800"/>
                  <a:gd name="connsiteX13" fmla="*/ 124254 w 247650"/>
                  <a:gd name="connsiteY13" fmla="*/ 249746 h 304800"/>
                  <a:gd name="connsiteX14" fmla="*/ 124730 w 247650"/>
                  <a:gd name="connsiteY14" fmla="*/ 249841 h 304800"/>
                  <a:gd name="connsiteX15" fmla="*/ 140541 w 247650"/>
                  <a:gd name="connsiteY15" fmla="*/ 304229 h 304800"/>
                  <a:gd name="connsiteX16" fmla="*/ 141684 w 247650"/>
                  <a:gd name="connsiteY16" fmla="*/ 305181 h 304800"/>
                  <a:gd name="connsiteX17" fmla="*/ 143875 w 247650"/>
                  <a:gd name="connsiteY17" fmla="*/ 304991 h 304800"/>
                  <a:gd name="connsiteX18" fmla="*/ 144637 w 247650"/>
                  <a:gd name="connsiteY18" fmla="*/ 301657 h 304800"/>
                  <a:gd name="connsiteX19" fmla="*/ 129873 w 247650"/>
                  <a:gd name="connsiteY19" fmla="*/ 250317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47650" h="304800">
                    <a:moveTo>
                      <a:pt x="129873" y="250317"/>
                    </a:moveTo>
                    <a:cubicBezTo>
                      <a:pt x="175689" y="251365"/>
                      <a:pt x="241316" y="142208"/>
                      <a:pt x="244173" y="137350"/>
                    </a:cubicBezTo>
                    <a:cubicBezTo>
                      <a:pt x="244840" y="136208"/>
                      <a:pt x="244459" y="134684"/>
                      <a:pt x="243316" y="134017"/>
                    </a:cubicBezTo>
                    <a:cubicBezTo>
                      <a:pt x="242173" y="133255"/>
                      <a:pt x="240649" y="133731"/>
                      <a:pt x="239982" y="134874"/>
                    </a:cubicBezTo>
                    <a:cubicBezTo>
                      <a:pt x="239316" y="136017"/>
                      <a:pt x="171879" y="248317"/>
                      <a:pt x="129111" y="245459"/>
                    </a:cubicBezTo>
                    <a:cubicBezTo>
                      <a:pt x="115872" y="158115"/>
                      <a:pt x="117396" y="11525"/>
                      <a:pt x="117396" y="9620"/>
                    </a:cubicBezTo>
                    <a:cubicBezTo>
                      <a:pt x="117396" y="8287"/>
                      <a:pt x="116348" y="7144"/>
                      <a:pt x="115014" y="7144"/>
                    </a:cubicBezTo>
                    <a:cubicBezTo>
                      <a:pt x="113681" y="7144"/>
                      <a:pt x="112538" y="8192"/>
                      <a:pt x="112538" y="9525"/>
                    </a:cubicBezTo>
                    <a:cubicBezTo>
                      <a:pt x="112443" y="17240"/>
                      <a:pt x="111014" y="157544"/>
                      <a:pt x="123968" y="244507"/>
                    </a:cubicBezTo>
                    <a:cubicBezTo>
                      <a:pt x="88821" y="234696"/>
                      <a:pt x="12144" y="156877"/>
                      <a:pt x="11287" y="156115"/>
                    </a:cubicBezTo>
                    <a:cubicBezTo>
                      <a:pt x="10335" y="155162"/>
                      <a:pt x="8811" y="155162"/>
                      <a:pt x="7858" y="156115"/>
                    </a:cubicBezTo>
                    <a:cubicBezTo>
                      <a:pt x="6906" y="157067"/>
                      <a:pt x="6906" y="158591"/>
                      <a:pt x="7858" y="159544"/>
                    </a:cubicBezTo>
                    <a:cubicBezTo>
                      <a:pt x="11001" y="162687"/>
                      <a:pt x="80820" y="233458"/>
                      <a:pt x="118539" y="247936"/>
                    </a:cubicBezTo>
                    <a:cubicBezTo>
                      <a:pt x="120539" y="248698"/>
                      <a:pt x="122444" y="249269"/>
                      <a:pt x="124254" y="249746"/>
                    </a:cubicBezTo>
                    <a:cubicBezTo>
                      <a:pt x="124444" y="249746"/>
                      <a:pt x="124539" y="249746"/>
                      <a:pt x="124730" y="249841"/>
                    </a:cubicBezTo>
                    <a:cubicBezTo>
                      <a:pt x="128635" y="274225"/>
                      <a:pt x="133779" y="293751"/>
                      <a:pt x="140541" y="304229"/>
                    </a:cubicBezTo>
                    <a:cubicBezTo>
                      <a:pt x="140827" y="304705"/>
                      <a:pt x="141208" y="304991"/>
                      <a:pt x="141684" y="305181"/>
                    </a:cubicBezTo>
                    <a:cubicBezTo>
                      <a:pt x="142351" y="305467"/>
                      <a:pt x="143208" y="305372"/>
                      <a:pt x="143875" y="304991"/>
                    </a:cubicBezTo>
                    <a:cubicBezTo>
                      <a:pt x="145018" y="304229"/>
                      <a:pt x="145304" y="302705"/>
                      <a:pt x="144637" y="301657"/>
                    </a:cubicBezTo>
                    <a:cubicBezTo>
                      <a:pt x="138446" y="291751"/>
                      <a:pt x="133588" y="273368"/>
                      <a:pt x="129873" y="250317"/>
                    </a:cubicBezTo>
                    <a:close/>
                  </a:path>
                </a:pathLst>
              </a:custGeom>
              <a:solidFill>
                <a:srgbClr val="15144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43" name="任意多边形: 形状 42"/>
              <p:cNvSpPr/>
              <p:nvPr/>
            </p:nvSpPr>
            <p:spPr>
              <a:xfrm>
                <a:off x="2677117" y="3860419"/>
                <a:ext cx="314325" cy="304800"/>
              </a:xfrm>
              <a:custGeom>
                <a:avLst/>
                <a:gdLst>
                  <a:gd name="connsiteX0" fmla="*/ 38555 w 314325"/>
                  <a:gd name="connsiteY0" fmla="*/ 231711 h 304800"/>
                  <a:gd name="connsiteX1" fmla="*/ 7218 w 314325"/>
                  <a:gd name="connsiteY1" fmla="*/ 145986 h 304800"/>
                  <a:gd name="connsiteX2" fmla="*/ 33602 w 314325"/>
                  <a:gd name="connsiteY2" fmla="*/ 56642 h 304800"/>
                  <a:gd name="connsiteX3" fmla="*/ 65321 w 314325"/>
                  <a:gd name="connsiteY3" fmla="*/ 16256 h 304800"/>
                  <a:gd name="connsiteX4" fmla="*/ 114088 w 314325"/>
                  <a:gd name="connsiteY4" fmla="*/ 12922 h 304800"/>
                  <a:gd name="connsiteX5" fmla="*/ 129424 w 314325"/>
                  <a:gd name="connsiteY5" fmla="*/ 68262 h 304800"/>
                  <a:gd name="connsiteX6" fmla="*/ 106278 w 314325"/>
                  <a:gd name="connsiteY6" fmla="*/ 124936 h 304800"/>
                  <a:gd name="connsiteX7" fmla="*/ 211625 w 314325"/>
                  <a:gd name="connsiteY7" fmla="*/ 34925 h 304800"/>
                  <a:gd name="connsiteX8" fmla="*/ 256964 w 314325"/>
                  <a:gd name="connsiteY8" fmla="*/ 16923 h 304800"/>
                  <a:gd name="connsiteX9" fmla="*/ 298969 w 314325"/>
                  <a:gd name="connsiteY9" fmla="*/ 36830 h 304800"/>
                  <a:gd name="connsiteX10" fmla="*/ 280109 w 314325"/>
                  <a:gd name="connsiteY10" fmla="*/ 101409 h 304800"/>
                  <a:gd name="connsiteX11" fmla="*/ 186955 w 314325"/>
                  <a:gd name="connsiteY11" fmla="*/ 191135 h 304800"/>
                  <a:gd name="connsiteX12" fmla="*/ 267441 w 314325"/>
                  <a:gd name="connsiteY12" fmla="*/ 171990 h 304800"/>
                  <a:gd name="connsiteX13" fmla="*/ 309542 w 314325"/>
                  <a:gd name="connsiteY13" fmla="*/ 195707 h 304800"/>
                  <a:gd name="connsiteX14" fmla="*/ 277252 w 314325"/>
                  <a:gd name="connsiteY14" fmla="*/ 258762 h 304800"/>
                  <a:gd name="connsiteX15" fmla="*/ 150093 w 314325"/>
                  <a:gd name="connsiteY15" fmla="*/ 298672 h 304800"/>
                  <a:gd name="connsiteX16" fmla="*/ 68654 w 314325"/>
                  <a:gd name="connsiteY16" fmla="*/ 268383 h 304800"/>
                  <a:gd name="connsiteX17" fmla="*/ 38555 w 314325"/>
                  <a:gd name="connsiteY17" fmla="*/ 231711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14325" h="304800">
                    <a:moveTo>
                      <a:pt x="38555" y="231711"/>
                    </a:moveTo>
                    <a:cubicBezTo>
                      <a:pt x="16172" y="209804"/>
                      <a:pt x="6170" y="177324"/>
                      <a:pt x="7218" y="145986"/>
                    </a:cubicBezTo>
                    <a:cubicBezTo>
                      <a:pt x="8171" y="114649"/>
                      <a:pt x="19220" y="84455"/>
                      <a:pt x="33602" y="56642"/>
                    </a:cubicBezTo>
                    <a:cubicBezTo>
                      <a:pt x="41603" y="41307"/>
                      <a:pt x="51128" y="26067"/>
                      <a:pt x="65321" y="16256"/>
                    </a:cubicBezTo>
                    <a:cubicBezTo>
                      <a:pt x="79608" y="6445"/>
                      <a:pt x="99611" y="3397"/>
                      <a:pt x="114088" y="12922"/>
                    </a:cubicBezTo>
                    <a:cubicBezTo>
                      <a:pt x="131138" y="24162"/>
                      <a:pt x="134472" y="48450"/>
                      <a:pt x="129424" y="68262"/>
                    </a:cubicBezTo>
                    <a:cubicBezTo>
                      <a:pt x="124376" y="88074"/>
                      <a:pt x="113041" y="105600"/>
                      <a:pt x="106278" y="124936"/>
                    </a:cubicBezTo>
                    <a:cubicBezTo>
                      <a:pt x="136377" y="89694"/>
                      <a:pt x="172096" y="59214"/>
                      <a:pt x="211625" y="34925"/>
                    </a:cubicBezTo>
                    <a:cubicBezTo>
                      <a:pt x="225626" y="26352"/>
                      <a:pt x="240581" y="18351"/>
                      <a:pt x="256964" y="16923"/>
                    </a:cubicBezTo>
                    <a:cubicBezTo>
                      <a:pt x="273347" y="15494"/>
                      <a:pt x="291349" y="22257"/>
                      <a:pt x="298969" y="36830"/>
                    </a:cubicBezTo>
                    <a:cubicBezTo>
                      <a:pt x="310018" y="57975"/>
                      <a:pt x="295254" y="83026"/>
                      <a:pt x="280109" y="101409"/>
                    </a:cubicBezTo>
                    <a:cubicBezTo>
                      <a:pt x="252582" y="134652"/>
                      <a:pt x="221245" y="164846"/>
                      <a:pt x="186955" y="191135"/>
                    </a:cubicBezTo>
                    <a:cubicBezTo>
                      <a:pt x="210577" y="175990"/>
                      <a:pt x="239438" y="169132"/>
                      <a:pt x="267441" y="171990"/>
                    </a:cubicBezTo>
                    <a:cubicBezTo>
                      <a:pt x="284205" y="173704"/>
                      <a:pt x="302398" y="180372"/>
                      <a:pt x="309542" y="195707"/>
                    </a:cubicBezTo>
                    <a:cubicBezTo>
                      <a:pt x="320400" y="219138"/>
                      <a:pt x="298874" y="244665"/>
                      <a:pt x="277252" y="258762"/>
                    </a:cubicBezTo>
                    <a:cubicBezTo>
                      <a:pt x="239533" y="283242"/>
                      <a:pt x="195051" y="297148"/>
                      <a:pt x="150093" y="298672"/>
                    </a:cubicBezTo>
                    <a:cubicBezTo>
                      <a:pt x="119899" y="299625"/>
                      <a:pt x="86180" y="293052"/>
                      <a:pt x="68654" y="268383"/>
                    </a:cubicBezTo>
                    <a:lnTo>
                      <a:pt x="38555" y="231711"/>
                    </a:lnTo>
                    <a:close/>
                  </a:path>
                </a:pathLst>
              </a:custGeom>
              <a:solidFill>
                <a:srgbClr val="EC7F7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44" name="任意多边形: 形状 43"/>
              <p:cNvSpPr/>
              <p:nvPr/>
            </p:nvSpPr>
            <p:spPr>
              <a:xfrm>
                <a:off x="2724483" y="3895071"/>
                <a:ext cx="228600" cy="219075"/>
              </a:xfrm>
              <a:custGeom>
                <a:avLst/>
                <a:gdLst>
                  <a:gd name="connsiteX0" fmla="*/ 43196 w 228600"/>
                  <a:gd name="connsiteY0" fmla="*/ 169056 h 219075"/>
                  <a:gd name="connsiteX1" fmla="*/ 202549 w 228600"/>
                  <a:gd name="connsiteY1" fmla="*/ 190011 h 219075"/>
                  <a:gd name="connsiteX2" fmla="*/ 204645 w 228600"/>
                  <a:gd name="connsiteY2" fmla="*/ 187249 h 219075"/>
                  <a:gd name="connsiteX3" fmla="*/ 201882 w 228600"/>
                  <a:gd name="connsiteY3" fmla="*/ 185153 h 219075"/>
                  <a:gd name="connsiteX4" fmla="*/ 46530 w 228600"/>
                  <a:gd name="connsiteY4" fmla="*/ 165437 h 219075"/>
                  <a:gd name="connsiteX5" fmla="*/ 225600 w 228600"/>
                  <a:gd name="connsiteY5" fmla="*/ 11512 h 219075"/>
                  <a:gd name="connsiteX6" fmla="*/ 226076 w 228600"/>
                  <a:gd name="connsiteY6" fmla="*/ 8083 h 219075"/>
                  <a:gd name="connsiteX7" fmla="*/ 222647 w 228600"/>
                  <a:gd name="connsiteY7" fmla="*/ 7607 h 219075"/>
                  <a:gd name="connsiteX8" fmla="*/ 44148 w 228600"/>
                  <a:gd name="connsiteY8" fmla="*/ 160769 h 219075"/>
                  <a:gd name="connsiteX9" fmla="*/ 44910 w 228600"/>
                  <a:gd name="connsiteY9" fmla="*/ 17608 h 219075"/>
                  <a:gd name="connsiteX10" fmla="*/ 42815 w 228600"/>
                  <a:gd name="connsiteY10" fmla="*/ 14846 h 219075"/>
                  <a:gd name="connsiteX11" fmla="*/ 40053 w 228600"/>
                  <a:gd name="connsiteY11" fmla="*/ 16942 h 219075"/>
                  <a:gd name="connsiteX12" fmla="*/ 38148 w 228600"/>
                  <a:gd name="connsiteY12" fmla="*/ 158579 h 219075"/>
                  <a:gd name="connsiteX13" fmla="*/ 40243 w 228600"/>
                  <a:gd name="connsiteY13" fmla="*/ 164198 h 219075"/>
                  <a:gd name="connsiteX14" fmla="*/ 40529 w 228600"/>
                  <a:gd name="connsiteY14" fmla="*/ 164674 h 219075"/>
                  <a:gd name="connsiteX15" fmla="*/ 7287 w 228600"/>
                  <a:gd name="connsiteY15" fmla="*/ 210490 h 219075"/>
                  <a:gd name="connsiteX16" fmla="*/ 7287 w 228600"/>
                  <a:gd name="connsiteY16" fmla="*/ 212014 h 219075"/>
                  <a:gd name="connsiteX17" fmla="*/ 8811 w 228600"/>
                  <a:gd name="connsiteY17" fmla="*/ 213633 h 219075"/>
                  <a:gd name="connsiteX18" fmla="*/ 11954 w 228600"/>
                  <a:gd name="connsiteY18" fmla="*/ 212109 h 219075"/>
                  <a:gd name="connsiteX19" fmla="*/ 43196 w 228600"/>
                  <a:gd name="connsiteY19" fmla="*/ 169056 h 219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28600" h="219075">
                    <a:moveTo>
                      <a:pt x="43196" y="169056"/>
                    </a:moveTo>
                    <a:cubicBezTo>
                      <a:pt x="70533" y="205918"/>
                      <a:pt x="196929" y="190773"/>
                      <a:pt x="202549" y="190011"/>
                    </a:cubicBezTo>
                    <a:cubicBezTo>
                      <a:pt x="203883" y="189820"/>
                      <a:pt x="204835" y="188582"/>
                      <a:pt x="204645" y="187249"/>
                    </a:cubicBezTo>
                    <a:cubicBezTo>
                      <a:pt x="204549" y="185915"/>
                      <a:pt x="203311" y="184963"/>
                      <a:pt x="201882" y="185153"/>
                    </a:cubicBezTo>
                    <a:cubicBezTo>
                      <a:pt x="200549" y="185344"/>
                      <a:pt x="70437" y="200965"/>
                      <a:pt x="46530" y="165437"/>
                    </a:cubicBezTo>
                    <a:cubicBezTo>
                      <a:pt x="107394" y="101429"/>
                      <a:pt x="224076" y="12656"/>
                      <a:pt x="225600" y="11512"/>
                    </a:cubicBezTo>
                    <a:cubicBezTo>
                      <a:pt x="226647" y="10655"/>
                      <a:pt x="226933" y="9131"/>
                      <a:pt x="226076" y="8083"/>
                    </a:cubicBezTo>
                    <a:cubicBezTo>
                      <a:pt x="225219" y="7036"/>
                      <a:pt x="223695" y="6845"/>
                      <a:pt x="222647" y="7607"/>
                    </a:cubicBezTo>
                    <a:cubicBezTo>
                      <a:pt x="216551" y="12274"/>
                      <a:pt x="104823" y="97237"/>
                      <a:pt x="44148" y="160769"/>
                    </a:cubicBezTo>
                    <a:cubicBezTo>
                      <a:pt x="30337" y="126956"/>
                      <a:pt x="44720" y="18656"/>
                      <a:pt x="44910" y="17608"/>
                    </a:cubicBezTo>
                    <a:cubicBezTo>
                      <a:pt x="45101" y="16275"/>
                      <a:pt x="44148" y="15037"/>
                      <a:pt x="42815" y="14846"/>
                    </a:cubicBezTo>
                    <a:cubicBezTo>
                      <a:pt x="41481" y="14656"/>
                      <a:pt x="40243" y="15608"/>
                      <a:pt x="40053" y="16942"/>
                    </a:cubicBezTo>
                    <a:cubicBezTo>
                      <a:pt x="39481" y="21323"/>
                      <a:pt x="26432" y="119907"/>
                      <a:pt x="38148" y="158579"/>
                    </a:cubicBezTo>
                    <a:cubicBezTo>
                      <a:pt x="38814" y="160674"/>
                      <a:pt x="39481" y="162484"/>
                      <a:pt x="40243" y="164198"/>
                    </a:cubicBezTo>
                    <a:cubicBezTo>
                      <a:pt x="40338" y="164389"/>
                      <a:pt x="40434" y="164484"/>
                      <a:pt x="40529" y="164674"/>
                    </a:cubicBezTo>
                    <a:cubicBezTo>
                      <a:pt x="23670" y="182677"/>
                      <a:pt x="11382" y="198774"/>
                      <a:pt x="7287" y="210490"/>
                    </a:cubicBezTo>
                    <a:cubicBezTo>
                      <a:pt x="7096" y="210966"/>
                      <a:pt x="7096" y="211537"/>
                      <a:pt x="7287" y="212014"/>
                    </a:cubicBezTo>
                    <a:cubicBezTo>
                      <a:pt x="7477" y="212776"/>
                      <a:pt x="8049" y="213347"/>
                      <a:pt x="8811" y="213633"/>
                    </a:cubicBezTo>
                    <a:cubicBezTo>
                      <a:pt x="10049" y="214109"/>
                      <a:pt x="11478" y="213442"/>
                      <a:pt x="11954" y="212109"/>
                    </a:cubicBezTo>
                    <a:cubicBezTo>
                      <a:pt x="15669" y="201346"/>
                      <a:pt x="27289" y="186201"/>
                      <a:pt x="43196" y="169056"/>
                    </a:cubicBezTo>
                    <a:close/>
                  </a:path>
                </a:pathLst>
              </a:custGeom>
              <a:solidFill>
                <a:srgbClr val="15144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45" name="任意多边形: 形状 44"/>
              <p:cNvSpPr/>
              <p:nvPr/>
            </p:nvSpPr>
            <p:spPr>
              <a:xfrm>
                <a:off x="1415148" y="3702413"/>
                <a:ext cx="600075" cy="552450"/>
              </a:xfrm>
              <a:custGeom>
                <a:avLst/>
                <a:gdLst>
                  <a:gd name="connsiteX0" fmla="*/ 535001 w 600075"/>
                  <a:gd name="connsiteY0" fmla="*/ 307136 h 552450"/>
                  <a:gd name="connsiteX1" fmla="*/ 278302 w 600075"/>
                  <a:gd name="connsiteY1" fmla="*/ 128066 h 552450"/>
                  <a:gd name="connsiteX2" fmla="*/ 27604 w 600075"/>
                  <a:gd name="connsiteY2" fmla="*/ 74345 h 552450"/>
                  <a:gd name="connsiteX3" fmla="*/ 576720 w 600075"/>
                  <a:gd name="connsiteY3" fmla="*/ 551833 h 552450"/>
                  <a:gd name="connsiteX4" fmla="*/ 535001 w 600075"/>
                  <a:gd name="connsiteY4" fmla="*/ 307136 h 552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0075" h="552450">
                    <a:moveTo>
                      <a:pt x="535001" y="307136"/>
                    </a:moveTo>
                    <a:cubicBezTo>
                      <a:pt x="535001" y="307136"/>
                      <a:pt x="338024" y="265321"/>
                      <a:pt x="278302" y="128066"/>
                    </a:cubicBezTo>
                    <a:cubicBezTo>
                      <a:pt x="218580" y="-9190"/>
                      <a:pt x="81325" y="-33097"/>
                      <a:pt x="27604" y="74345"/>
                    </a:cubicBezTo>
                    <a:cubicBezTo>
                      <a:pt x="-26117" y="181787"/>
                      <a:pt x="-14211" y="319042"/>
                      <a:pt x="576720" y="551833"/>
                    </a:cubicBezTo>
                    <a:cubicBezTo>
                      <a:pt x="576720" y="551833"/>
                      <a:pt x="636442" y="420578"/>
                      <a:pt x="535001" y="307136"/>
                    </a:cubicBezTo>
                    <a:close/>
                  </a:path>
                </a:pathLst>
              </a:custGeom>
              <a:solidFill>
                <a:srgbClr val="6DB29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46" name="任意多边形: 形状 45"/>
              <p:cNvSpPr/>
              <p:nvPr/>
            </p:nvSpPr>
            <p:spPr>
              <a:xfrm>
                <a:off x="1415148" y="3755897"/>
                <a:ext cx="581025" cy="504825"/>
              </a:xfrm>
              <a:custGeom>
                <a:avLst/>
                <a:gdLst>
                  <a:gd name="connsiteX0" fmla="*/ 202578 w 581025"/>
                  <a:gd name="connsiteY0" fmla="*/ 233363 h 504825"/>
                  <a:gd name="connsiteX1" fmla="*/ 47606 w 581025"/>
                  <a:gd name="connsiteY1" fmla="*/ 69818 h 504825"/>
                  <a:gd name="connsiteX2" fmla="*/ 35510 w 581025"/>
                  <a:gd name="connsiteY2" fmla="*/ 7144 h 504825"/>
                  <a:gd name="connsiteX3" fmla="*/ 27604 w 581025"/>
                  <a:gd name="connsiteY3" fmla="*/ 20955 h 504825"/>
                  <a:gd name="connsiteX4" fmla="*/ 576720 w 581025"/>
                  <a:gd name="connsiteY4" fmla="*/ 498443 h 504825"/>
                  <a:gd name="connsiteX5" fmla="*/ 580721 w 581025"/>
                  <a:gd name="connsiteY5" fmla="*/ 488061 h 504825"/>
                  <a:gd name="connsiteX6" fmla="*/ 202578 w 581025"/>
                  <a:gd name="connsiteY6" fmla="*/ 233363 h 50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025" h="504825">
                    <a:moveTo>
                      <a:pt x="202578" y="233363"/>
                    </a:moveTo>
                    <a:cubicBezTo>
                      <a:pt x="142475" y="190310"/>
                      <a:pt x="75896" y="140779"/>
                      <a:pt x="47606" y="69818"/>
                    </a:cubicBezTo>
                    <a:cubicBezTo>
                      <a:pt x="39224" y="48863"/>
                      <a:pt x="35605" y="27813"/>
                      <a:pt x="35510" y="7144"/>
                    </a:cubicBezTo>
                    <a:cubicBezTo>
                      <a:pt x="32747" y="11525"/>
                      <a:pt x="30080" y="16002"/>
                      <a:pt x="27604" y="20955"/>
                    </a:cubicBezTo>
                    <a:cubicBezTo>
                      <a:pt x="-26117" y="128397"/>
                      <a:pt x="-14211" y="265652"/>
                      <a:pt x="576720" y="498443"/>
                    </a:cubicBezTo>
                    <a:cubicBezTo>
                      <a:pt x="576720" y="498443"/>
                      <a:pt x="578435" y="494728"/>
                      <a:pt x="580721" y="488061"/>
                    </a:cubicBezTo>
                    <a:cubicBezTo>
                      <a:pt x="443370" y="425196"/>
                      <a:pt x="323069" y="319469"/>
                      <a:pt x="202578" y="233363"/>
                    </a:cubicBezTo>
                    <a:close/>
                  </a:path>
                </a:pathLst>
              </a:custGeom>
              <a:solidFill>
                <a:srgbClr val="6DB29D">
                  <a:alpha val="4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47" name="任意多边形: 形状 46"/>
              <p:cNvSpPr/>
              <p:nvPr/>
            </p:nvSpPr>
            <p:spPr>
              <a:xfrm>
                <a:off x="1467093" y="3750513"/>
                <a:ext cx="114300" cy="114300"/>
              </a:xfrm>
              <a:custGeom>
                <a:avLst/>
                <a:gdLst>
                  <a:gd name="connsiteX0" fmla="*/ 7187 w 114300"/>
                  <a:gd name="connsiteY0" fmla="*/ 55676 h 114300"/>
                  <a:gd name="connsiteX1" fmla="*/ 55669 w 114300"/>
                  <a:gd name="connsiteY1" fmla="*/ 108350 h 114300"/>
                  <a:gd name="connsiteX2" fmla="*/ 108342 w 114300"/>
                  <a:gd name="connsiteY2" fmla="*/ 59867 h 114300"/>
                  <a:gd name="connsiteX3" fmla="*/ 59860 w 114300"/>
                  <a:gd name="connsiteY3" fmla="*/ 7194 h 114300"/>
                  <a:gd name="connsiteX4" fmla="*/ 7187 w 114300"/>
                  <a:gd name="connsiteY4" fmla="*/ 55676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300" h="114300">
                    <a:moveTo>
                      <a:pt x="7187" y="55676"/>
                    </a:moveTo>
                    <a:cubicBezTo>
                      <a:pt x="6044" y="83585"/>
                      <a:pt x="27761" y="107207"/>
                      <a:pt x="55669" y="108350"/>
                    </a:cubicBezTo>
                    <a:cubicBezTo>
                      <a:pt x="83577" y="109493"/>
                      <a:pt x="107199" y="87776"/>
                      <a:pt x="108342" y="59867"/>
                    </a:cubicBezTo>
                    <a:cubicBezTo>
                      <a:pt x="109485" y="31959"/>
                      <a:pt x="87768" y="8337"/>
                      <a:pt x="59860" y="7194"/>
                    </a:cubicBezTo>
                    <a:cubicBezTo>
                      <a:pt x="31952" y="5956"/>
                      <a:pt x="8330" y="27673"/>
                      <a:pt x="7187" y="5567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48" name="任意多边形: 形状 47"/>
              <p:cNvSpPr/>
              <p:nvPr/>
            </p:nvSpPr>
            <p:spPr>
              <a:xfrm>
                <a:off x="1467898" y="3768566"/>
                <a:ext cx="66675" cy="66675"/>
              </a:xfrm>
              <a:custGeom>
                <a:avLst/>
                <a:gdLst>
                  <a:gd name="connsiteX0" fmla="*/ 7144 w 66675"/>
                  <a:gd name="connsiteY0" fmla="*/ 38005 h 66675"/>
                  <a:gd name="connsiteX1" fmla="*/ 35814 w 66675"/>
                  <a:gd name="connsiteY1" fmla="*/ 68866 h 66675"/>
                  <a:gd name="connsiteX2" fmla="*/ 64484 w 66675"/>
                  <a:gd name="connsiteY2" fmla="*/ 38005 h 66675"/>
                  <a:gd name="connsiteX3" fmla="*/ 35814 w 66675"/>
                  <a:gd name="connsiteY3" fmla="*/ 7144 h 66675"/>
                  <a:gd name="connsiteX4" fmla="*/ 7144 w 66675"/>
                  <a:gd name="connsiteY4" fmla="*/ 38005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675" h="66675">
                    <a:moveTo>
                      <a:pt x="7144" y="38005"/>
                    </a:moveTo>
                    <a:cubicBezTo>
                      <a:pt x="7144" y="55054"/>
                      <a:pt x="20002" y="68866"/>
                      <a:pt x="35814" y="68866"/>
                    </a:cubicBezTo>
                    <a:cubicBezTo>
                      <a:pt x="51625" y="68866"/>
                      <a:pt x="64484" y="55054"/>
                      <a:pt x="64484" y="38005"/>
                    </a:cubicBezTo>
                    <a:cubicBezTo>
                      <a:pt x="64484" y="20955"/>
                      <a:pt x="51625" y="7144"/>
                      <a:pt x="35814" y="7144"/>
                    </a:cubicBezTo>
                    <a:cubicBezTo>
                      <a:pt x="20002" y="7239"/>
                      <a:pt x="7144" y="21050"/>
                      <a:pt x="7144" y="38005"/>
                    </a:cubicBezTo>
                    <a:close/>
                  </a:path>
                </a:pathLst>
              </a:custGeom>
              <a:solidFill>
                <a:srgbClr val="15144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49" name="任意多边形: 形状 48"/>
              <p:cNvSpPr/>
              <p:nvPr/>
            </p:nvSpPr>
            <p:spPr>
              <a:xfrm>
                <a:off x="1799844" y="3733236"/>
                <a:ext cx="1057275" cy="609600"/>
              </a:xfrm>
              <a:custGeom>
                <a:avLst/>
                <a:gdLst>
                  <a:gd name="connsiteX0" fmla="*/ 7144 w 1057275"/>
                  <a:gd name="connsiteY0" fmla="*/ 430046 h 609600"/>
                  <a:gd name="connsiteX1" fmla="*/ 505587 w 1057275"/>
                  <a:gd name="connsiteY1" fmla="*/ 8184 h 609600"/>
                  <a:gd name="connsiteX2" fmla="*/ 1057275 w 1057275"/>
                  <a:gd name="connsiteY2" fmla="*/ 480148 h 609600"/>
                  <a:gd name="connsiteX3" fmla="*/ 7144 w 1057275"/>
                  <a:gd name="connsiteY3" fmla="*/ 430046 h 609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57275" h="609600">
                    <a:moveTo>
                      <a:pt x="7144" y="430046"/>
                    </a:moveTo>
                    <a:cubicBezTo>
                      <a:pt x="7144" y="430046"/>
                      <a:pt x="100584" y="35044"/>
                      <a:pt x="505587" y="8184"/>
                    </a:cubicBezTo>
                    <a:cubicBezTo>
                      <a:pt x="910590" y="-18582"/>
                      <a:pt x="1057275" y="480148"/>
                      <a:pt x="1057275" y="480148"/>
                    </a:cubicBezTo>
                    <a:cubicBezTo>
                      <a:pt x="1057275" y="480148"/>
                      <a:pt x="564070" y="799902"/>
                      <a:pt x="7144" y="430046"/>
                    </a:cubicBezTo>
                    <a:close/>
                  </a:path>
                </a:pathLst>
              </a:custGeom>
              <a:solidFill>
                <a:srgbClr val="3C7C6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50" name="任意多边形: 形状 49"/>
              <p:cNvSpPr/>
              <p:nvPr/>
            </p:nvSpPr>
            <p:spPr>
              <a:xfrm>
                <a:off x="2772094" y="4195354"/>
                <a:ext cx="266700" cy="104775"/>
              </a:xfrm>
              <a:custGeom>
                <a:avLst/>
                <a:gdLst>
                  <a:gd name="connsiteX0" fmla="*/ 85025 w 266700"/>
                  <a:gd name="connsiteY0" fmla="*/ 18029 h 104775"/>
                  <a:gd name="connsiteX1" fmla="*/ 252380 w 266700"/>
                  <a:gd name="connsiteY1" fmla="*/ 88800 h 104775"/>
                  <a:gd name="connsiteX2" fmla="*/ 37496 w 266700"/>
                  <a:gd name="connsiteY2" fmla="*/ 58987 h 104775"/>
                  <a:gd name="connsiteX3" fmla="*/ 85025 w 266700"/>
                  <a:gd name="connsiteY3" fmla="*/ 18029 h 10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6700" h="104775">
                    <a:moveTo>
                      <a:pt x="85025" y="18029"/>
                    </a:moveTo>
                    <a:cubicBezTo>
                      <a:pt x="85025" y="18029"/>
                      <a:pt x="198659" y="88800"/>
                      <a:pt x="252380" y="88800"/>
                    </a:cubicBezTo>
                    <a:cubicBezTo>
                      <a:pt x="306101" y="88800"/>
                      <a:pt x="127031" y="142521"/>
                      <a:pt x="37496" y="58987"/>
                    </a:cubicBezTo>
                    <a:cubicBezTo>
                      <a:pt x="-52039" y="-24643"/>
                      <a:pt x="85025" y="18029"/>
                      <a:pt x="85025" y="18029"/>
                    </a:cubicBezTo>
                    <a:close/>
                  </a:path>
                </a:pathLst>
              </a:custGeom>
              <a:solidFill>
                <a:srgbClr val="6DB29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51" name="任意多边形: 形状 50"/>
              <p:cNvSpPr/>
              <p:nvPr/>
            </p:nvSpPr>
            <p:spPr>
              <a:xfrm>
                <a:off x="1414295" y="3867608"/>
                <a:ext cx="180975" cy="66675"/>
              </a:xfrm>
              <a:custGeom>
                <a:avLst/>
                <a:gdLst>
                  <a:gd name="connsiteX0" fmla="*/ 121897 w 180975"/>
                  <a:gd name="connsiteY0" fmla="*/ 66693 h 66675"/>
                  <a:gd name="connsiteX1" fmla="*/ 11026 w 180975"/>
                  <a:gd name="connsiteY1" fmla="*/ 24307 h 66675"/>
                  <a:gd name="connsiteX2" fmla="*/ 8930 w 180975"/>
                  <a:gd name="connsiteY2" fmla="*/ 11067 h 66675"/>
                  <a:gd name="connsiteX3" fmla="*/ 22170 w 180975"/>
                  <a:gd name="connsiteY3" fmla="*/ 8971 h 66675"/>
                  <a:gd name="connsiteX4" fmla="*/ 164473 w 180975"/>
                  <a:gd name="connsiteY4" fmla="*/ 28593 h 66675"/>
                  <a:gd name="connsiteX5" fmla="*/ 177808 w 180975"/>
                  <a:gd name="connsiteY5" fmla="*/ 27069 h 66675"/>
                  <a:gd name="connsiteX6" fmla="*/ 179332 w 180975"/>
                  <a:gd name="connsiteY6" fmla="*/ 40404 h 66675"/>
                  <a:gd name="connsiteX7" fmla="*/ 121897 w 180975"/>
                  <a:gd name="connsiteY7" fmla="*/ 66693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0975" h="66675">
                    <a:moveTo>
                      <a:pt x="121897" y="66693"/>
                    </a:moveTo>
                    <a:cubicBezTo>
                      <a:pt x="70557" y="66693"/>
                      <a:pt x="14359" y="26688"/>
                      <a:pt x="11026" y="24307"/>
                    </a:cubicBezTo>
                    <a:cubicBezTo>
                      <a:pt x="6835" y="21259"/>
                      <a:pt x="5882" y="15353"/>
                      <a:pt x="8930" y="11067"/>
                    </a:cubicBezTo>
                    <a:cubicBezTo>
                      <a:pt x="11978" y="6876"/>
                      <a:pt x="17884" y="5828"/>
                      <a:pt x="22170" y="8971"/>
                    </a:cubicBezTo>
                    <a:cubicBezTo>
                      <a:pt x="23218" y="9638"/>
                      <a:pt x="122849" y="80599"/>
                      <a:pt x="164473" y="28593"/>
                    </a:cubicBezTo>
                    <a:cubicBezTo>
                      <a:pt x="167712" y="24497"/>
                      <a:pt x="173713" y="23830"/>
                      <a:pt x="177808" y="27069"/>
                    </a:cubicBezTo>
                    <a:cubicBezTo>
                      <a:pt x="181904" y="30307"/>
                      <a:pt x="182571" y="36308"/>
                      <a:pt x="179332" y="40404"/>
                    </a:cubicBezTo>
                    <a:cubicBezTo>
                      <a:pt x="163616" y="59740"/>
                      <a:pt x="143137" y="66693"/>
                      <a:pt x="121897" y="66693"/>
                    </a:cubicBezTo>
                    <a:close/>
                  </a:path>
                </a:pathLst>
              </a:custGeom>
              <a:solidFill>
                <a:srgbClr val="15144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52" name="任意多边形: 形状 51"/>
              <p:cNvSpPr/>
              <p:nvPr/>
            </p:nvSpPr>
            <p:spPr>
              <a:xfrm>
                <a:off x="2193703" y="3729935"/>
                <a:ext cx="333375" cy="209550"/>
              </a:xfrm>
              <a:custGeom>
                <a:avLst/>
                <a:gdLst>
                  <a:gd name="connsiteX0" fmla="*/ 7144 w 333375"/>
                  <a:gd name="connsiteY0" fmla="*/ 34916 h 209550"/>
                  <a:gd name="connsiteX1" fmla="*/ 120587 w 333375"/>
                  <a:gd name="connsiteY1" fmla="*/ 202079 h 209550"/>
                  <a:gd name="connsiteX2" fmla="*/ 281750 w 333375"/>
                  <a:gd name="connsiteY2" fmla="*/ 208080 h 209550"/>
                  <a:gd name="connsiteX3" fmla="*/ 335471 w 333375"/>
                  <a:gd name="connsiteY3" fmla="*/ 52918 h 209550"/>
                  <a:gd name="connsiteX4" fmla="*/ 7144 w 333375"/>
                  <a:gd name="connsiteY4" fmla="*/ 34916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3375" h="209550">
                    <a:moveTo>
                      <a:pt x="7144" y="34916"/>
                    </a:moveTo>
                    <a:lnTo>
                      <a:pt x="120587" y="202079"/>
                    </a:lnTo>
                    <a:lnTo>
                      <a:pt x="281750" y="208080"/>
                    </a:lnTo>
                    <a:lnTo>
                      <a:pt x="335471" y="52918"/>
                    </a:lnTo>
                    <a:cubicBezTo>
                      <a:pt x="335375" y="52823"/>
                      <a:pt x="198120" y="-36712"/>
                      <a:pt x="7144" y="34916"/>
                    </a:cubicBezTo>
                    <a:close/>
                  </a:path>
                </a:pathLst>
              </a:custGeom>
              <a:solidFill>
                <a:srgbClr val="FFBF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53" name="任意多边形: 形状 52"/>
              <p:cNvSpPr/>
              <p:nvPr/>
            </p:nvSpPr>
            <p:spPr>
              <a:xfrm>
                <a:off x="2233136" y="3754054"/>
                <a:ext cx="257175" cy="161925"/>
              </a:xfrm>
              <a:custGeom>
                <a:avLst/>
                <a:gdLst>
                  <a:gd name="connsiteX0" fmla="*/ 7144 w 257175"/>
                  <a:gd name="connsiteY0" fmla="*/ 28228 h 161925"/>
                  <a:gd name="connsiteX1" fmla="*/ 93250 w 257175"/>
                  <a:gd name="connsiteY1" fmla="*/ 155101 h 161925"/>
                  <a:gd name="connsiteX2" fmla="*/ 215646 w 257175"/>
                  <a:gd name="connsiteY2" fmla="*/ 159673 h 161925"/>
                  <a:gd name="connsiteX3" fmla="*/ 256413 w 257175"/>
                  <a:gd name="connsiteY3" fmla="*/ 41849 h 161925"/>
                  <a:gd name="connsiteX4" fmla="*/ 7144 w 257175"/>
                  <a:gd name="connsiteY4" fmla="*/ 28228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7175" h="161925">
                    <a:moveTo>
                      <a:pt x="7144" y="28228"/>
                    </a:moveTo>
                    <a:lnTo>
                      <a:pt x="93250" y="155101"/>
                    </a:lnTo>
                    <a:lnTo>
                      <a:pt x="215646" y="159673"/>
                    </a:lnTo>
                    <a:lnTo>
                      <a:pt x="256413" y="41849"/>
                    </a:lnTo>
                    <a:cubicBezTo>
                      <a:pt x="256413" y="41849"/>
                      <a:pt x="152209" y="-26160"/>
                      <a:pt x="7144" y="28228"/>
                    </a:cubicBezTo>
                    <a:close/>
                  </a:path>
                </a:pathLst>
              </a:custGeom>
              <a:solidFill>
                <a:srgbClr val="FFBF64">
                  <a:alpha val="7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54" name="任意多边形: 形状 53"/>
              <p:cNvSpPr/>
              <p:nvPr/>
            </p:nvSpPr>
            <p:spPr>
              <a:xfrm>
                <a:off x="1931099" y="3775614"/>
                <a:ext cx="304800" cy="257175"/>
              </a:xfrm>
              <a:custGeom>
                <a:avLst/>
                <a:gdLst>
                  <a:gd name="connsiteX0" fmla="*/ 221932 w 304800"/>
                  <a:gd name="connsiteY0" fmla="*/ 7144 h 257175"/>
                  <a:gd name="connsiteX1" fmla="*/ 299561 w 304800"/>
                  <a:gd name="connsiteY1" fmla="*/ 156400 h 257175"/>
                  <a:gd name="connsiteX2" fmla="*/ 162306 w 304800"/>
                  <a:gd name="connsiteY2" fmla="*/ 251936 h 257175"/>
                  <a:gd name="connsiteX3" fmla="*/ 7144 w 304800"/>
                  <a:gd name="connsiteY3" fmla="*/ 150495 h 257175"/>
                  <a:gd name="connsiteX4" fmla="*/ 221932 w 304800"/>
                  <a:gd name="connsiteY4" fmla="*/ 7144 h 257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4800" h="257175">
                    <a:moveTo>
                      <a:pt x="221932" y="7144"/>
                    </a:moveTo>
                    <a:lnTo>
                      <a:pt x="299561" y="156400"/>
                    </a:lnTo>
                    <a:cubicBezTo>
                      <a:pt x="299561" y="156400"/>
                      <a:pt x="210026" y="257842"/>
                      <a:pt x="162306" y="251936"/>
                    </a:cubicBezTo>
                    <a:cubicBezTo>
                      <a:pt x="114586" y="245936"/>
                      <a:pt x="7144" y="150495"/>
                      <a:pt x="7144" y="150495"/>
                    </a:cubicBezTo>
                    <a:cubicBezTo>
                      <a:pt x="7144" y="150495"/>
                      <a:pt x="120491" y="7144"/>
                      <a:pt x="221932" y="7144"/>
                    </a:cubicBezTo>
                    <a:close/>
                  </a:path>
                </a:pathLst>
              </a:custGeom>
              <a:solidFill>
                <a:srgbClr val="FFBF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55" name="任意多边形: 形状 54"/>
              <p:cNvSpPr/>
              <p:nvPr/>
            </p:nvSpPr>
            <p:spPr>
              <a:xfrm>
                <a:off x="1960150" y="3799998"/>
                <a:ext cx="247650" cy="209550"/>
              </a:xfrm>
              <a:custGeom>
                <a:avLst/>
                <a:gdLst>
                  <a:gd name="connsiteX0" fmla="*/ 179261 w 247650"/>
                  <a:gd name="connsiteY0" fmla="*/ 7144 h 209550"/>
                  <a:gd name="connsiteX1" fmla="*/ 241364 w 247650"/>
                  <a:gd name="connsiteY1" fmla="*/ 126683 h 209550"/>
                  <a:gd name="connsiteX2" fmla="*/ 131445 w 247650"/>
                  <a:gd name="connsiteY2" fmla="*/ 203168 h 209550"/>
                  <a:gd name="connsiteX3" fmla="*/ 7144 w 247650"/>
                  <a:gd name="connsiteY3" fmla="*/ 121920 h 209550"/>
                  <a:gd name="connsiteX4" fmla="*/ 179261 w 247650"/>
                  <a:gd name="connsiteY4" fmla="*/ 7144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7650" h="209550">
                    <a:moveTo>
                      <a:pt x="179261" y="7144"/>
                    </a:moveTo>
                    <a:lnTo>
                      <a:pt x="241364" y="126683"/>
                    </a:lnTo>
                    <a:cubicBezTo>
                      <a:pt x="241364" y="126683"/>
                      <a:pt x="169640" y="207931"/>
                      <a:pt x="131445" y="203168"/>
                    </a:cubicBezTo>
                    <a:cubicBezTo>
                      <a:pt x="93155" y="198406"/>
                      <a:pt x="7144" y="121920"/>
                      <a:pt x="7144" y="121920"/>
                    </a:cubicBezTo>
                    <a:cubicBezTo>
                      <a:pt x="7144" y="121920"/>
                      <a:pt x="98012" y="7144"/>
                      <a:pt x="179261" y="7144"/>
                    </a:cubicBezTo>
                    <a:close/>
                  </a:path>
                </a:pathLst>
              </a:custGeom>
              <a:solidFill>
                <a:srgbClr val="FFBF64">
                  <a:alpha val="7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56" name="任意多边形: 形状 55"/>
              <p:cNvSpPr/>
              <p:nvPr/>
            </p:nvSpPr>
            <p:spPr>
              <a:xfrm>
                <a:off x="1807845" y="4012120"/>
                <a:ext cx="228600" cy="209550"/>
              </a:xfrm>
              <a:custGeom>
                <a:avLst/>
                <a:gdLst>
                  <a:gd name="connsiteX0" fmla="*/ 48958 w 228600"/>
                  <a:gd name="connsiteY0" fmla="*/ 7144 h 209550"/>
                  <a:gd name="connsiteX1" fmla="*/ 228029 w 228600"/>
                  <a:gd name="connsiteY1" fmla="*/ 120587 h 209550"/>
                  <a:gd name="connsiteX2" fmla="*/ 186214 w 228600"/>
                  <a:gd name="connsiteY2" fmla="*/ 204121 h 209550"/>
                  <a:gd name="connsiteX3" fmla="*/ 7144 w 228600"/>
                  <a:gd name="connsiteY3" fmla="*/ 126492 h 209550"/>
                  <a:gd name="connsiteX4" fmla="*/ 48958 w 228600"/>
                  <a:gd name="connsiteY4" fmla="*/ 7144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600" h="209550">
                    <a:moveTo>
                      <a:pt x="48958" y="7144"/>
                    </a:moveTo>
                    <a:lnTo>
                      <a:pt x="228029" y="120587"/>
                    </a:lnTo>
                    <a:lnTo>
                      <a:pt x="186214" y="204121"/>
                    </a:lnTo>
                    <a:lnTo>
                      <a:pt x="7144" y="126492"/>
                    </a:lnTo>
                    <a:cubicBezTo>
                      <a:pt x="7144" y="126587"/>
                      <a:pt x="7144" y="31052"/>
                      <a:pt x="48958" y="7144"/>
                    </a:cubicBezTo>
                    <a:close/>
                  </a:path>
                </a:pathLst>
              </a:custGeom>
              <a:solidFill>
                <a:srgbClr val="FFBF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57" name="任意多边形: 形状 56"/>
              <p:cNvSpPr/>
              <p:nvPr/>
            </p:nvSpPr>
            <p:spPr>
              <a:xfrm>
                <a:off x="1841278" y="4041933"/>
                <a:ext cx="161925" cy="142875"/>
              </a:xfrm>
              <a:custGeom>
                <a:avLst/>
                <a:gdLst>
                  <a:gd name="connsiteX0" fmla="*/ 36290 w 161925"/>
                  <a:gd name="connsiteY0" fmla="*/ 7144 h 142875"/>
                  <a:gd name="connsiteX1" fmla="*/ 161163 w 161925"/>
                  <a:gd name="connsiteY1" fmla="*/ 86201 h 142875"/>
                  <a:gd name="connsiteX2" fmla="*/ 132017 w 161925"/>
                  <a:gd name="connsiteY2" fmla="*/ 144494 h 142875"/>
                  <a:gd name="connsiteX3" fmla="*/ 7144 w 161925"/>
                  <a:gd name="connsiteY3" fmla="*/ 90392 h 142875"/>
                  <a:gd name="connsiteX4" fmla="*/ 36290 w 161925"/>
                  <a:gd name="connsiteY4" fmla="*/ 7144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1925" h="142875">
                    <a:moveTo>
                      <a:pt x="36290" y="7144"/>
                    </a:moveTo>
                    <a:lnTo>
                      <a:pt x="161163" y="86201"/>
                    </a:lnTo>
                    <a:lnTo>
                      <a:pt x="132017" y="144494"/>
                    </a:lnTo>
                    <a:lnTo>
                      <a:pt x="7144" y="90392"/>
                    </a:lnTo>
                    <a:cubicBezTo>
                      <a:pt x="7144" y="90392"/>
                      <a:pt x="7144" y="23813"/>
                      <a:pt x="36290" y="7144"/>
                    </a:cubicBezTo>
                    <a:close/>
                  </a:path>
                </a:pathLst>
              </a:custGeom>
              <a:solidFill>
                <a:srgbClr val="FFBF64">
                  <a:alpha val="7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58" name="任意多边形: 形状 57"/>
              <p:cNvSpPr/>
              <p:nvPr/>
            </p:nvSpPr>
            <p:spPr>
              <a:xfrm>
                <a:off x="2533841" y="3829335"/>
                <a:ext cx="247650" cy="257175"/>
              </a:xfrm>
              <a:custGeom>
                <a:avLst/>
                <a:gdLst>
                  <a:gd name="connsiteX0" fmla="*/ 84772 w 247650"/>
                  <a:gd name="connsiteY0" fmla="*/ 7144 h 257175"/>
                  <a:gd name="connsiteX1" fmla="*/ 7144 w 247650"/>
                  <a:gd name="connsiteY1" fmla="*/ 138494 h 257175"/>
                  <a:gd name="connsiteX2" fmla="*/ 138493 w 247650"/>
                  <a:gd name="connsiteY2" fmla="*/ 257842 h 257175"/>
                  <a:gd name="connsiteX3" fmla="*/ 245935 w 247650"/>
                  <a:gd name="connsiteY3" fmla="*/ 210121 h 257175"/>
                  <a:gd name="connsiteX4" fmla="*/ 84772 w 247650"/>
                  <a:gd name="connsiteY4" fmla="*/ 7144 h 257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7650" h="257175">
                    <a:moveTo>
                      <a:pt x="84772" y="7144"/>
                    </a:moveTo>
                    <a:lnTo>
                      <a:pt x="7144" y="138494"/>
                    </a:lnTo>
                    <a:cubicBezTo>
                      <a:pt x="7144" y="138494"/>
                      <a:pt x="90678" y="251936"/>
                      <a:pt x="138493" y="257842"/>
                    </a:cubicBezTo>
                    <a:cubicBezTo>
                      <a:pt x="186214" y="263843"/>
                      <a:pt x="245935" y="210121"/>
                      <a:pt x="245935" y="210121"/>
                    </a:cubicBezTo>
                    <a:cubicBezTo>
                      <a:pt x="245935" y="210121"/>
                      <a:pt x="156400" y="60865"/>
                      <a:pt x="84772" y="7144"/>
                    </a:cubicBezTo>
                    <a:close/>
                  </a:path>
                </a:pathLst>
              </a:custGeom>
              <a:solidFill>
                <a:srgbClr val="FFBF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59" name="任意多边形: 形状 58"/>
              <p:cNvSpPr/>
              <p:nvPr/>
            </p:nvSpPr>
            <p:spPr>
              <a:xfrm>
                <a:off x="2559082" y="3855815"/>
                <a:ext cx="200025" cy="209550"/>
              </a:xfrm>
              <a:custGeom>
                <a:avLst/>
                <a:gdLst>
                  <a:gd name="connsiteX0" fmla="*/ 68390 w 200025"/>
                  <a:gd name="connsiteY0" fmla="*/ 7144 h 209550"/>
                  <a:gd name="connsiteX1" fmla="*/ 7144 w 200025"/>
                  <a:gd name="connsiteY1" fmla="*/ 110776 h 209550"/>
                  <a:gd name="connsiteX2" fmla="*/ 110776 w 200025"/>
                  <a:gd name="connsiteY2" fmla="*/ 204978 h 209550"/>
                  <a:gd name="connsiteX3" fmla="*/ 195548 w 200025"/>
                  <a:gd name="connsiteY3" fmla="*/ 167259 h 209550"/>
                  <a:gd name="connsiteX4" fmla="*/ 68390 w 200025"/>
                  <a:gd name="connsiteY4" fmla="*/ 7144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0025" h="209550">
                    <a:moveTo>
                      <a:pt x="68390" y="7144"/>
                    </a:moveTo>
                    <a:lnTo>
                      <a:pt x="7144" y="110776"/>
                    </a:lnTo>
                    <a:cubicBezTo>
                      <a:pt x="7144" y="110776"/>
                      <a:pt x="73057" y="200311"/>
                      <a:pt x="110776" y="204978"/>
                    </a:cubicBezTo>
                    <a:cubicBezTo>
                      <a:pt x="148495" y="209645"/>
                      <a:pt x="195548" y="167259"/>
                      <a:pt x="195548" y="167259"/>
                    </a:cubicBezTo>
                    <a:cubicBezTo>
                      <a:pt x="195548" y="167259"/>
                      <a:pt x="124873" y="49530"/>
                      <a:pt x="68390" y="7144"/>
                    </a:cubicBezTo>
                    <a:close/>
                  </a:path>
                </a:pathLst>
              </a:custGeom>
              <a:solidFill>
                <a:srgbClr val="FFBF64">
                  <a:alpha val="7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60" name="任意多边形: 形状 59"/>
              <p:cNvSpPr/>
              <p:nvPr/>
            </p:nvSpPr>
            <p:spPr>
              <a:xfrm>
                <a:off x="2636806" y="4102512"/>
                <a:ext cx="219075" cy="123825"/>
              </a:xfrm>
              <a:custGeom>
                <a:avLst/>
                <a:gdLst>
                  <a:gd name="connsiteX0" fmla="*/ 212122 w 219075"/>
                  <a:gd name="connsiteY0" fmla="*/ 80867 h 123825"/>
                  <a:gd name="connsiteX1" fmla="*/ 174593 w 219075"/>
                  <a:gd name="connsiteY1" fmla="*/ 7144 h 123825"/>
                  <a:gd name="connsiteX2" fmla="*/ 7144 w 219075"/>
                  <a:gd name="connsiteY2" fmla="*/ 47530 h 123825"/>
                  <a:gd name="connsiteX3" fmla="*/ 41338 w 219075"/>
                  <a:gd name="connsiteY3" fmla="*/ 123635 h 123825"/>
                  <a:gd name="connsiteX4" fmla="*/ 212122 w 219075"/>
                  <a:gd name="connsiteY4" fmla="*/ 80867 h 123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9075" h="123825">
                    <a:moveTo>
                      <a:pt x="212122" y="80867"/>
                    </a:moveTo>
                    <a:lnTo>
                      <a:pt x="174593" y="7144"/>
                    </a:lnTo>
                    <a:lnTo>
                      <a:pt x="7144" y="47530"/>
                    </a:lnTo>
                    <a:cubicBezTo>
                      <a:pt x="7144" y="47530"/>
                      <a:pt x="18574" y="89059"/>
                      <a:pt x="41338" y="123635"/>
                    </a:cubicBezTo>
                    <a:cubicBezTo>
                      <a:pt x="98965" y="110490"/>
                      <a:pt x="155829" y="96202"/>
                      <a:pt x="212122" y="80867"/>
                    </a:cubicBezTo>
                    <a:close/>
                  </a:path>
                </a:pathLst>
              </a:custGeom>
              <a:solidFill>
                <a:srgbClr val="FFBF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61" name="任意多边形: 形状 60"/>
              <p:cNvSpPr/>
              <p:nvPr/>
            </p:nvSpPr>
            <p:spPr>
              <a:xfrm>
                <a:off x="2636806" y="4135659"/>
                <a:ext cx="219075" cy="95250"/>
              </a:xfrm>
              <a:custGeom>
                <a:avLst/>
                <a:gdLst>
                  <a:gd name="connsiteX0" fmla="*/ 212122 w 219075"/>
                  <a:gd name="connsiteY0" fmla="*/ 59912 h 95250"/>
                  <a:gd name="connsiteX1" fmla="*/ 174593 w 219075"/>
                  <a:gd name="connsiteY1" fmla="*/ 7144 h 95250"/>
                  <a:gd name="connsiteX2" fmla="*/ 7144 w 219075"/>
                  <a:gd name="connsiteY2" fmla="*/ 36100 h 95250"/>
                  <a:gd name="connsiteX3" fmla="*/ 41338 w 219075"/>
                  <a:gd name="connsiteY3" fmla="*/ 90488 h 95250"/>
                  <a:gd name="connsiteX4" fmla="*/ 212122 w 219075"/>
                  <a:gd name="connsiteY4" fmla="*/ 59912 h 9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9075" h="95250">
                    <a:moveTo>
                      <a:pt x="212122" y="59912"/>
                    </a:moveTo>
                    <a:lnTo>
                      <a:pt x="174593" y="7144"/>
                    </a:lnTo>
                    <a:lnTo>
                      <a:pt x="7144" y="36100"/>
                    </a:lnTo>
                    <a:cubicBezTo>
                      <a:pt x="7144" y="36100"/>
                      <a:pt x="18574" y="65818"/>
                      <a:pt x="41338" y="90488"/>
                    </a:cubicBezTo>
                    <a:cubicBezTo>
                      <a:pt x="98965" y="81058"/>
                      <a:pt x="155829" y="70866"/>
                      <a:pt x="212122" y="59912"/>
                    </a:cubicBezTo>
                    <a:close/>
                  </a:path>
                </a:pathLst>
              </a:custGeom>
              <a:solidFill>
                <a:srgbClr val="FFBF64">
                  <a:alpha val="7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62" name="任意多边形: 形状 61"/>
              <p:cNvSpPr/>
              <p:nvPr/>
            </p:nvSpPr>
            <p:spPr>
              <a:xfrm>
                <a:off x="2111338" y="3972392"/>
                <a:ext cx="238125" cy="228600"/>
              </a:xfrm>
              <a:custGeom>
                <a:avLst/>
                <a:gdLst>
                  <a:gd name="connsiteX0" fmla="*/ 11880 w 238125"/>
                  <a:gd name="connsiteY0" fmla="*/ 114785 h 228600"/>
                  <a:gd name="connsiteX1" fmla="*/ 173042 w 238125"/>
                  <a:gd name="connsiteY1" fmla="*/ 7343 h 228600"/>
                  <a:gd name="connsiteX2" fmla="*/ 232764 w 238125"/>
                  <a:gd name="connsiteY2" fmla="*/ 150599 h 228600"/>
                  <a:gd name="connsiteX3" fmla="*/ 155135 w 238125"/>
                  <a:gd name="connsiteY3" fmla="*/ 228228 h 228600"/>
                  <a:gd name="connsiteX4" fmla="*/ 11880 w 238125"/>
                  <a:gd name="connsiteY4" fmla="*/ 114785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8125" h="228600">
                    <a:moveTo>
                      <a:pt x="11880" y="114785"/>
                    </a:moveTo>
                    <a:cubicBezTo>
                      <a:pt x="11880" y="114785"/>
                      <a:pt x="131228" y="13344"/>
                      <a:pt x="173042" y="7343"/>
                    </a:cubicBezTo>
                    <a:cubicBezTo>
                      <a:pt x="214857" y="1342"/>
                      <a:pt x="232764" y="132692"/>
                      <a:pt x="232764" y="150599"/>
                    </a:cubicBezTo>
                    <a:cubicBezTo>
                      <a:pt x="232764" y="168506"/>
                      <a:pt x="155135" y="228228"/>
                      <a:pt x="155135" y="228228"/>
                    </a:cubicBezTo>
                    <a:cubicBezTo>
                      <a:pt x="155135" y="228228"/>
                      <a:pt x="-23935" y="168506"/>
                      <a:pt x="11880" y="114785"/>
                    </a:cubicBezTo>
                    <a:close/>
                  </a:path>
                </a:pathLst>
              </a:custGeom>
              <a:solidFill>
                <a:srgbClr val="FFBF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63" name="任意多边形: 形状 62"/>
              <p:cNvSpPr/>
              <p:nvPr/>
            </p:nvSpPr>
            <p:spPr>
              <a:xfrm>
                <a:off x="2137688" y="3998253"/>
                <a:ext cx="180975" cy="180975"/>
              </a:xfrm>
              <a:custGeom>
                <a:avLst/>
                <a:gdLst>
                  <a:gd name="connsiteX0" fmla="*/ 10771 w 180975"/>
                  <a:gd name="connsiteY0" fmla="*/ 89591 h 180975"/>
                  <a:gd name="connsiteX1" fmla="*/ 134215 w 180975"/>
                  <a:gd name="connsiteY1" fmla="*/ 7295 h 180975"/>
                  <a:gd name="connsiteX2" fmla="*/ 179935 w 180975"/>
                  <a:gd name="connsiteY2" fmla="*/ 117023 h 180975"/>
                  <a:gd name="connsiteX3" fmla="*/ 120499 w 180975"/>
                  <a:gd name="connsiteY3" fmla="*/ 176459 h 180975"/>
                  <a:gd name="connsiteX4" fmla="*/ 10771 w 180975"/>
                  <a:gd name="connsiteY4" fmla="*/ 89591 h 180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975" h="180975">
                    <a:moveTo>
                      <a:pt x="10771" y="89591"/>
                    </a:moveTo>
                    <a:cubicBezTo>
                      <a:pt x="10771" y="89591"/>
                      <a:pt x="102211" y="11867"/>
                      <a:pt x="134215" y="7295"/>
                    </a:cubicBezTo>
                    <a:cubicBezTo>
                      <a:pt x="166219" y="2723"/>
                      <a:pt x="179935" y="103307"/>
                      <a:pt x="179935" y="117023"/>
                    </a:cubicBezTo>
                    <a:cubicBezTo>
                      <a:pt x="179935" y="130739"/>
                      <a:pt x="120499" y="176459"/>
                      <a:pt x="120499" y="176459"/>
                    </a:cubicBezTo>
                    <a:cubicBezTo>
                      <a:pt x="120499" y="176459"/>
                      <a:pt x="-16661" y="130739"/>
                      <a:pt x="10771" y="89591"/>
                    </a:cubicBezTo>
                    <a:close/>
                  </a:path>
                </a:pathLst>
              </a:custGeom>
              <a:solidFill>
                <a:srgbClr val="FFBF64">
                  <a:alpha val="7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64" name="任意多边形: 形状 63"/>
              <p:cNvSpPr/>
              <p:nvPr/>
            </p:nvSpPr>
            <p:spPr>
              <a:xfrm>
                <a:off x="2364144" y="3984497"/>
                <a:ext cx="228600" cy="209550"/>
              </a:xfrm>
              <a:custGeom>
                <a:avLst/>
                <a:gdLst>
                  <a:gd name="connsiteX0" fmla="*/ 27679 w 228600"/>
                  <a:gd name="connsiteY0" fmla="*/ 7144 h 209550"/>
                  <a:gd name="connsiteX1" fmla="*/ 224656 w 228600"/>
                  <a:gd name="connsiteY1" fmla="*/ 102679 h 209550"/>
                  <a:gd name="connsiteX2" fmla="*/ 176936 w 228600"/>
                  <a:gd name="connsiteY2" fmla="*/ 204121 h 209550"/>
                  <a:gd name="connsiteX3" fmla="*/ 57588 w 228600"/>
                  <a:gd name="connsiteY3" fmla="*/ 180213 h 209550"/>
                  <a:gd name="connsiteX4" fmla="*/ 27679 w 228600"/>
                  <a:gd name="connsiteY4" fmla="*/ 7144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600" h="209550">
                    <a:moveTo>
                      <a:pt x="27679" y="7144"/>
                    </a:moveTo>
                    <a:cubicBezTo>
                      <a:pt x="27679" y="7144"/>
                      <a:pt x="206749" y="31052"/>
                      <a:pt x="224656" y="102679"/>
                    </a:cubicBezTo>
                    <a:cubicBezTo>
                      <a:pt x="242563" y="174307"/>
                      <a:pt x="176936" y="204121"/>
                      <a:pt x="176936" y="204121"/>
                    </a:cubicBezTo>
                    <a:lnTo>
                      <a:pt x="57588" y="180213"/>
                    </a:lnTo>
                    <a:cubicBezTo>
                      <a:pt x="57492" y="180213"/>
                      <a:pt x="-32043" y="72771"/>
                      <a:pt x="27679" y="7144"/>
                    </a:cubicBezTo>
                    <a:close/>
                  </a:path>
                </a:pathLst>
              </a:custGeom>
              <a:solidFill>
                <a:srgbClr val="FFBF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65" name="任意多边形: 形状 64"/>
              <p:cNvSpPr/>
              <p:nvPr/>
            </p:nvSpPr>
            <p:spPr>
              <a:xfrm>
                <a:off x="2389445" y="4007072"/>
                <a:ext cx="180975" cy="161925"/>
              </a:xfrm>
              <a:custGeom>
                <a:avLst/>
                <a:gdLst>
                  <a:gd name="connsiteX0" fmla="*/ 22952 w 180975"/>
                  <a:gd name="connsiteY0" fmla="*/ 7144 h 161925"/>
                  <a:gd name="connsiteX1" fmla="*/ 174685 w 180975"/>
                  <a:gd name="connsiteY1" fmla="*/ 80772 h 161925"/>
                  <a:gd name="connsiteX2" fmla="*/ 137919 w 180975"/>
                  <a:gd name="connsiteY2" fmla="*/ 158972 h 161925"/>
                  <a:gd name="connsiteX3" fmla="*/ 45907 w 180975"/>
                  <a:gd name="connsiteY3" fmla="*/ 140589 h 161925"/>
                  <a:gd name="connsiteX4" fmla="*/ 22952 w 180975"/>
                  <a:gd name="connsiteY4" fmla="*/ 7144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975" h="161925">
                    <a:moveTo>
                      <a:pt x="22952" y="7144"/>
                    </a:moveTo>
                    <a:cubicBezTo>
                      <a:pt x="22952" y="7144"/>
                      <a:pt x="160969" y="25527"/>
                      <a:pt x="174685" y="80772"/>
                    </a:cubicBezTo>
                    <a:cubicBezTo>
                      <a:pt x="188497" y="135922"/>
                      <a:pt x="137919" y="158972"/>
                      <a:pt x="137919" y="158972"/>
                    </a:cubicBezTo>
                    <a:lnTo>
                      <a:pt x="45907" y="140589"/>
                    </a:lnTo>
                    <a:cubicBezTo>
                      <a:pt x="46003" y="140589"/>
                      <a:pt x="-23053" y="57721"/>
                      <a:pt x="22952" y="7144"/>
                    </a:cubicBezTo>
                    <a:close/>
                  </a:path>
                </a:pathLst>
              </a:custGeom>
              <a:solidFill>
                <a:srgbClr val="FFBF64">
                  <a:alpha val="7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66" name="任意多边形: 形状 65"/>
              <p:cNvSpPr/>
              <p:nvPr/>
            </p:nvSpPr>
            <p:spPr>
              <a:xfrm>
                <a:off x="2295144" y="4168597"/>
                <a:ext cx="190500" cy="104775"/>
              </a:xfrm>
              <a:custGeom>
                <a:avLst/>
                <a:gdLst>
                  <a:gd name="connsiteX0" fmla="*/ 7144 w 190500"/>
                  <a:gd name="connsiteY0" fmla="*/ 97650 h 104775"/>
                  <a:gd name="connsiteX1" fmla="*/ 66865 w 190500"/>
                  <a:gd name="connsiteY1" fmla="*/ 8115 h 104775"/>
                  <a:gd name="connsiteX2" fmla="*/ 192214 w 190500"/>
                  <a:gd name="connsiteY2" fmla="*/ 103651 h 104775"/>
                  <a:gd name="connsiteX3" fmla="*/ 7144 w 190500"/>
                  <a:gd name="connsiteY3" fmla="*/ 97650 h 10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0" h="104775">
                    <a:moveTo>
                      <a:pt x="7144" y="97650"/>
                    </a:moveTo>
                    <a:cubicBezTo>
                      <a:pt x="7144" y="97650"/>
                      <a:pt x="36957" y="-3791"/>
                      <a:pt x="66865" y="8115"/>
                    </a:cubicBezTo>
                    <a:cubicBezTo>
                      <a:pt x="96679" y="20022"/>
                      <a:pt x="192214" y="103651"/>
                      <a:pt x="192214" y="103651"/>
                    </a:cubicBezTo>
                    <a:lnTo>
                      <a:pt x="7144" y="97650"/>
                    </a:lnTo>
                    <a:close/>
                  </a:path>
                </a:pathLst>
              </a:custGeom>
              <a:solidFill>
                <a:srgbClr val="FFBF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67" name="任意多边形: 形状 66"/>
              <p:cNvSpPr/>
              <p:nvPr/>
            </p:nvSpPr>
            <p:spPr>
              <a:xfrm>
                <a:off x="2327624" y="4185499"/>
                <a:ext cx="133350" cy="76200"/>
              </a:xfrm>
              <a:custGeom>
                <a:avLst/>
                <a:gdLst>
                  <a:gd name="connsiteX0" fmla="*/ 7144 w 133350"/>
                  <a:gd name="connsiteY0" fmla="*/ 65889 h 76200"/>
                  <a:gd name="connsiteX1" fmla="*/ 45911 w 133350"/>
                  <a:gd name="connsiteY1" fmla="*/ 7787 h 76200"/>
                  <a:gd name="connsiteX2" fmla="*/ 127254 w 133350"/>
                  <a:gd name="connsiteY2" fmla="*/ 69795 h 76200"/>
                  <a:gd name="connsiteX3" fmla="*/ 7144 w 133350"/>
                  <a:gd name="connsiteY3" fmla="*/ 65889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3350" h="76200">
                    <a:moveTo>
                      <a:pt x="7144" y="65889"/>
                    </a:moveTo>
                    <a:cubicBezTo>
                      <a:pt x="7144" y="65889"/>
                      <a:pt x="26479" y="-24"/>
                      <a:pt x="45911" y="7787"/>
                    </a:cubicBezTo>
                    <a:cubicBezTo>
                      <a:pt x="65246" y="15502"/>
                      <a:pt x="127254" y="69795"/>
                      <a:pt x="127254" y="69795"/>
                    </a:cubicBezTo>
                    <a:lnTo>
                      <a:pt x="7144" y="65889"/>
                    </a:lnTo>
                    <a:close/>
                  </a:path>
                </a:pathLst>
              </a:custGeom>
              <a:solidFill>
                <a:srgbClr val="FFBF64">
                  <a:alpha val="7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68" name="任意多边形: 形状 67"/>
              <p:cNvSpPr/>
              <p:nvPr/>
            </p:nvSpPr>
            <p:spPr>
              <a:xfrm>
                <a:off x="1799844" y="3891248"/>
                <a:ext cx="1057275" cy="457200"/>
              </a:xfrm>
              <a:custGeom>
                <a:avLst/>
                <a:gdLst>
                  <a:gd name="connsiteX0" fmla="*/ 657035 w 1057275"/>
                  <a:gd name="connsiteY0" fmla="*/ 319945 h 457200"/>
                  <a:gd name="connsiteX1" fmla="*/ 158306 w 1057275"/>
                  <a:gd name="connsiteY1" fmla="*/ 7144 h 457200"/>
                  <a:gd name="connsiteX2" fmla="*/ 7144 w 1057275"/>
                  <a:gd name="connsiteY2" fmla="*/ 272034 h 457200"/>
                  <a:gd name="connsiteX3" fmla="*/ 1057275 w 1057275"/>
                  <a:gd name="connsiteY3" fmla="*/ 322136 h 457200"/>
                  <a:gd name="connsiteX4" fmla="*/ 1041559 w 1057275"/>
                  <a:gd name="connsiteY4" fmla="*/ 277559 h 457200"/>
                  <a:gd name="connsiteX5" fmla="*/ 657035 w 1057275"/>
                  <a:gd name="connsiteY5" fmla="*/ 319945 h 457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57275" h="457200">
                    <a:moveTo>
                      <a:pt x="657035" y="319945"/>
                    </a:moveTo>
                    <a:cubicBezTo>
                      <a:pt x="468535" y="296037"/>
                      <a:pt x="242126" y="189738"/>
                      <a:pt x="158306" y="7144"/>
                    </a:cubicBezTo>
                    <a:cubicBezTo>
                      <a:pt x="41434" y="127349"/>
                      <a:pt x="7144" y="272034"/>
                      <a:pt x="7144" y="272034"/>
                    </a:cubicBezTo>
                    <a:cubicBezTo>
                      <a:pt x="563975" y="641890"/>
                      <a:pt x="1057275" y="322136"/>
                      <a:pt x="1057275" y="322136"/>
                    </a:cubicBezTo>
                    <a:cubicBezTo>
                      <a:pt x="1057275" y="322136"/>
                      <a:pt x="1052227" y="305086"/>
                      <a:pt x="1041559" y="277559"/>
                    </a:cubicBezTo>
                    <a:cubicBezTo>
                      <a:pt x="916877" y="314801"/>
                      <a:pt x="789432" y="336709"/>
                      <a:pt x="657035" y="319945"/>
                    </a:cubicBezTo>
                    <a:close/>
                  </a:path>
                </a:pathLst>
              </a:custGeom>
              <a:solidFill>
                <a:srgbClr val="3C7C67">
                  <a:alpha val="17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69" name="任意多边形: 形状 68"/>
              <p:cNvSpPr/>
              <p:nvPr/>
            </p:nvSpPr>
            <p:spPr>
              <a:xfrm>
                <a:off x="1799939" y="4096702"/>
                <a:ext cx="1066800" cy="276225"/>
              </a:xfrm>
              <a:custGeom>
                <a:avLst/>
                <a:gdLst>
                  <a:gd name="connsiteX0" fmla="*/ 1040511 w 1066800"/>
                  <a:gd name="connsiteY0" fmla="*/ 68009 h 276225"/>
                  <a:gd name="connsiteX1" fmla="*/ 918972 w 1066800"/>
                  <a:gd name="connsiteY1" fmla="*/ 109538 h 276225"/>
                  <a:gd name="connsiteX2" fmla="*/ 753332 w 1066800"/>
                  <a:gd name="connsiteY2" fmla="*/ 150400 h 276225"/>
                  <a:gd name="connsiteX3" fmla="*/ 386239 w 1066800"/>
                  <a:gd name="connsiteY3" fmla="*/ 144685 h 276225"/>
                  <a:gd name="connsiteX4" fmla="*/ 165163 w 1066800"/>
                  <a:gd name="connsiteY4" fmla="*/ 75533 h 276225"/>
                  <a:gd name="connsiteX5" fmla="*/ 22288 w 1066800"/>
                  <a:gd name="connsiteY5" fmla="*/ 7144 h 276225"/>
                  <a:gd name="connsiteX6" fmla="*/ 7144 w 1066800"/>
                  <a:gd name="connsiteY6" fmla="*/ 66580 h 276225"/>
                  <a:gd name="connsiteX7" fmla="*/ 1059656 w 1066800"/>
                  <a:gd name="connsiteY7" fmla="*/ 129159 h 276225"/>
                  <a:gd name="connsiteX8" fmla="*/ 1059466 w 1066800"/>
                  <a:gd name="connsiteY8" fmla="*/ 127349 h 276225"/>
                  <a:gd name="connsiteX9" fmla="*/ 1040511 w 1066800"/>
                  <a:gd name="connsiteY9" fmla="*/ 68009 h 276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66800" h="276225">
                    <a:moveTo>
                      <a:pt x="1040511" y="68009"/>
                    </a:moveTo>
                    <a:cubicBezTo>
                      <a:pt x="1001363" y="90202"/>
                      <a:pt x="918972" y="109538"/>
                      <a:pt x="918972" y="109538"/>
                    </a:cubicBezTo>
                    <a:cubicBezTo>
                      <a:pt x="835628" y="31242"/>
                      <a:pt x="753332" y="150400"/>
                      <a:pt x="753332" y="150400"/>
                    </a:cubicBezTo>
                    <a:cubicBezTo>
                      <a:pt x="641985" y="193643"/>
                      <a:pt x="386239" y="144685"/>
                      <a:pt x="386239" y="144685"/>
                    </a:cubicBezTo>
                    <a:cubicBezTo>
                      <a:pt x="305276" y="12478"/>
                      <a:pt x="208312" y="90583"/>
                      <a:pt x="165163" y="75533"/>
                    </a:cubicBezTo>
                    <a:cubicBezTo>
                      <a:pt x="122110" y="60389"/>
                      <a:pt x="22288" y="7144"/>
                      <a:pt x="22288" y="7144"/>
                    </a:cubicBezTo>
                    <a:lnTo>
                      <a:pt x="7144" y="66580"/>
                    </a:lnTo>
                    <a:cubicBezTo>
                      <a:pt x="570071" y="484156"/>
                      <a:pt x="1059656" y="129159"/>
                      <a:pt x="1059656" y="129159"/>
                    </a:cubicBezTo>
                    <a:lnTo>
                      <a:pt x="1059466" y="127349"/>
                    </a:lnTo>
                    <a:cubicBezTo>
                      <a:pt x="1053751" y="107347"/>
                      <a:pt x="1046988" y="87725"/>
                      <a:pt x="1040511" y="68009"/>
                    </a:cubicBezTo>
                    <a:close/>
                  </a:path>
                </a:pathLst>
              </a:custGeom>
              <a:solidFill>
                <a:srgbClr val="FFDFC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70" name="任意多边形: 形状 69"/>
              <p:cNvSpPr/>
              <p:nvPr/>
            </p:nvSpPr>
            <p:spPr>
              <a:xfrm>
                <a:off x="1799844" y="4132325"/>
                <a:ext cx="1066800" cy="238125"/>
              </a:xfrm>
              <a:custGeom>
                <a:avLst/>
                <a:gdLst>
                  <a:gd name="connsiteX0" fmla="*/ 1052608 w 1066800"/>
                  <a:gd name="connsiteY0" fmla="*/ 68961 h 238125"/>
                  <a:gd name="connsiteX1" fmla="*/ 893826 w 1066800"/>
                  <a:gd name="connsiteY1" fmla="*/ 155353 h 238125"/>
                  <a:gd name="connsiteX2" fmla="*/ 551688 w 1066800"/>
                  <a:gd name="connsiteY2" fmla="*/ 217075 h 238125"/>
                  <a:gd name="connsiteX3" fmla="*/ 13240 w 1066800"/>
                  <a:gd name="connsiteY3" fmla="*/ 7144 h 238125"/>
                  <a:gd name="connsiteX4" fmla="*/ 7144 w 1066800"/>
                  <a:gd name="connsiteY4" fmla="*/ 30861 h 238125"/>
                  <a:gd name="connsiteX5" fmla="*/ 1059656 w 1066800"/>
                  <a:gd name="connsiteY5" fmla="*/ 93440 h 238125"/>
                  <a:gd name="connsiteX6" fmla="*/ 1059466 w 1066800"/>
                  <a:gd name="connsiteY6" fmla="*/ 91631 h 238125"/>
                  <a:gd name="connsiteX7" fmla="*/ 1052608 w 1066800"/>
                  <a:gd name="connsiteY7" fmla="*/ 68961 h 238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66800" h="238125">
                    <a:moveTo>
                      <a:pt x="1052608" y="68961"/>
                    </a:moveTo>
                    <a:cubicBezTo>
                      <a:pt x="1001649" y="100965"/>
                      <a:pt x="951357" y="134017"/>
                      <a:pt x="893826" y="155353"/>
                    </a:cubicBezTo>
                    <a:cubicBezTo>
                      <a:pt x="783812" y="196310"/>
                      <a:pt x="669989" y="224885"/>
                      <a:pt x="551688" y="217075"/>
                    </a:cubicBezTo>
                    <a:cubicBezTo>
                      <a:pt x="358807" y="204311"/>
                      <a:pt x="172498" y="114300"/>
                      <a:pt x="13240" y="7144"/>
                    </a:cubicBezTo>
                    <a:lnTo>
                      <a:pt x="7144" y="30861"/>
                    </a:lnTo>
                    <a:cubicBezTo>
                      <a:pt x="570071" y="448437"/>
                      <a:pt x="1059656" y="93440"/>
                      <a:pt x="1059656" y="93440"/>
                    </a:cubicBezTo>
                    <a:lnTo>
                      <a:pt x="1059466" y="91631"/>
                    </a:lnTo>
                    <a:cubicBezTo>
                      <a:pt x="1057370" y="84011"/>
                      <a:pt x="1054989" y="76486"/>
                      <a:pt x="1052608" y="68961"/>
                    </a:cubicBezTo>
                    <a:close/>
                  </a:path>
                </a:pathLst>
              </a:custGeom>
              <a:solidFill>
                <a:srgbClr val="FFDFC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71" name="任意多边形: 形状 70"/>
              <p:cNvSpPr/>
              <p:nvPr/>
            </p:nvSpPr>
            <p:spPr>
              <a:xfrm>
                <a:off x="2046533" y="3756654"/>
                <a:ext cx="352425" cy="180975"/>
              </a:xfrm>
              <a:custGeom>
                <a:avLst/>
                <a:gdLst>
                  <a:gd name="connsiteX0" fmla="*/ 70494 w 352425"/>
                  <a:gd name="connsiteY0" fmla="*/ 42392 h 180975"/>
                  <a:gd name="connsiteX1" fmla="*/ 7248 w 352425"/>
                  <a:gd name="connsiteY1" fmla="*/ 88874 h 180975"/>
                  <a:gd name="connsiteX2" fmla="*/ 54587 w 352425"/>
                  <a:gd name="connsiteY2" fmla="*/ 161169 h 180975"/>
                  <a:gd name="connsiteX3" fmla="*/ 143550 w 352425"/>
                  <a:gd name="connsiteY3" fmla="*/ 179266 h 180975"/>
                  <a:gd name="connsiteX4" fmla="*/ 252897 w 352425"/>
                  <a:gd name="connsiteY4" fmla="*/ 173361 h 180975"/>
                  <a:gd name="connsiteX5" fmla="*/ 332717 w 352425"/>
                  <a:gd name="connsiteY5" fmla="*/ 127641 h 180975"/>
                  <a:gd name="connsiteX6" fmla="*/ 335289 w 352425"/>
                  <a:gd name="connsiteY6" fmla="*/ 40677 h 180975"/>
                  <a:gd name="connsiteX7" fmla="*/ 70494 w 352425"/>
                  <a:gd name="connsiteY7" fmla="*/ 42392 h 180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2425" h="180975">
                    <a:moveTo>
                      <a:pt x="70494" y="42392"/>
                    </a:moveTo>
                    <a:cubicBezTo>
                      <a:pt x="44300" y="58013"/>
                      <a:pt x="9057" y="58489"/>
                      <a:pt x="7248" y="88874"/>
                    </a:cubicBezTo>
                    <a:cubicBezTo>
                      <a:pt x="5438" y="119354"/>
                      <a:pt x="27536" y="147262"/>
                      <a:pt x="54587" y="161169"/>
                    </a:cubicBezTo>
                    <a:cubicBezTo>
                      <a:pt x="81733" y="175075"/>
                      <a:pt x="113070" y="177742"/>
                      <a:pt x="143550" y="179266"/>
                    </a:cubicBezTo>
                    <a:cubicBezTo>
                      <a:pt x="180126" y="180981"/>
                      <a:pt x="217179" y="181266"/>
                      <a:pt x="252897" y="173361"/>
                    </a:cubicBezTo>
                    <a:cubicBezTo>
                      <a:pt x="283473" y="166503"/>
                      <a:pt x="313857" y="152691"/>
                      <a:pt x="332717" y="127641"/>
                    </a:cubicBezTo>
                    <a:cubicBezTo>
                      <a:pt x="351481" y="102590"/>
                      <a:pt x="355291" y="64680"/>
                      <a:pt x="335289" y="40677"/>
                    </a:cubicBezTo>
                    <a:cubicBezTo>
                      <a:pt x="335193" y="40677"/>
                      <a:pt x="201653" y="-35904"/>
                      <a:pt x="70494" y="42392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72" name="任意多边形: 形状 71"/>
              <p:cNvSpPr/>
              <p:nvPr/>
            </p:nvSpPr>
            <p:spPr>
              <a:xfrm>
                <a:off x="1599819" y="3813238"/>
                <a:ext cx="76200" cy="76200"/>
              </a:xfrm>
              <a:custGeom>
                <a:avLst/>
                <a:gdLst>
                  <a:gd name="connsiteX0" fmla="*/ 73628 w 76200"/>
                  <a:gd name="connsiteY0" fmla="*/ 40386 h 76200"/>
                  <a:gd name="connsiteX1" fmla="*/ 40386 w 76200"/>
                  <a:gd name="connsiteY1" fmla="*/ 73628 h 76200"/>
                  <a:gd name="connsiteX2" fmla="*/ 7144 w 76200"/>
                  <a:gd name="connsiteY2" fmla="*/ 40386 h 76200"/>
                  <a:gd name="connsiteX3" fmla="*/ 40386 w 76200"/>
                  <a:gd name="connsiteY3" fmla="*/ 7144 h 76200"/>
                  <a:gd name="connsiteX4" fmla="*/ 73628 w 76200"/>
                  <a:gd name="connsiteY4" fmla="*/ 40386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200" h="76200">
                    <a:moveTo>
                      <a:pt x="73628" y="40386"/>
                    </a:moveTo>
                    <a:cubicBezTo>
                      <a:pt x="73628" y="58769"/>
                      <a:pt x="58769" y="73628"/>
                      <a:pt x="40386" y="73628"/>
                    </a:cubicBezTo>
                    <a:cubicBezTo>
                      <a:pt x="22003" y="73628"/>
                      <a:pt x="7144" y="58769"/>
                      <a:pt x="7144" y="40386"/>
                    </a:cubicBezTo>
                    <a:cubicBezTo>
                      <a:pt x="7144" y="22003"/>
                      <a:pt x="22003" y="7144"/>
                      <a:pt x="40386" y="7144"/>
                    </a:cubicBezTo>
                    <a:cubicBezTo>
                      <a:pt x="58769" y="7144"/>
                      <a:pt x="73628" y="22003"/>
                      <a:pt x="73628" y="40386"/>
                    </a:cubicBezTo>
                    <a:close/>
                  </a:path>
                </a:pathLst>
              </a:custGeom>
              <a:solidFill>
                <a:srgbClr val="6DB29D">
                  <a:alpha val="4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73" name="任意多边形: 形状 72"/>
              <p:cNvSpPr/>
              <p:nvPr/>
            </p:nvSpPr>
            <p:spPr>
              <a:xfrm>
                <a:off x="1617154" y="3900010"/>
                <a:ext cx="47625" cy="47625"/>
              </a:xfrm>
              <a:custGeom>
                <a:avLst/>
                <a:gdLst>
                  <a:gd name="connsiteX0" fmla="*/ 41815 w 47625"/>
                  <a:gd name="connsiteY0" fmla="*/ 24480 h 47625"/>
                  <a:gd name="connsiteX1" fmla="*/ 24479 w 47625"/>
                  <a:gd name="connsiteY1" fmla="*/ 41816 h 47625"/>
                  <a:gd name="connsiteX2" fmla="*/ 7144 w 47625"/>
                  <a:gd name="connsiteY2" fmla="*/ 24480 h 47625"/>
                  <a:gd name="connsiteX3" fmla="*/ 24479 w 47625"/>
                  <a:gd name="connsiteY3" fmla="*/ 7145 h 47625"/>
                  <a:gd name="connsiteX4" fmla="*/ 41815 w 47625"/>
                  <a:gd name="connsiteY4" fmla="*/ 24480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25" h="47625">
                    <a:moveTo>
                      <a:pt x="41815" y="24480"/>
                    </a:moveTo>
                    <a:cubicBezTo>
                      <a:pt x="41815" y="34100"/>
                      <a:pt x="34004" y="41816"/>
                      <a:pt x="24479" y="41816"/>
                    </a:cubicBezTo>
                    <a:cubicBezTo>
                      <a:pt x="14859" y="41816"/>
                      <a:pt x="7144" y="34005"/>
                      <a:pt x="7144" y="24480"/>
                    </a:cubicBezTo>
                    <a:cubicBezTo>
                      <a:pt x="7144" y="14860"/>
                      <a:pt x="14954" y="7145"/>
                      <a:pt x="24479" y="7145"/>
                    </a:cubicBezTo>
                    <a:cubicBezTo>
                      <a:pt x="34100" y="7049"/>
                      <a:pt x="41815" y="14860"/>
                      <a:pt x="41815" y="24480"/>
                    </a:cubicBezTo>
                    <a:close/>
                  </a:path>
                </a:pathLst>
              </a:custGeom>
              <a:solidFill>
                <a:srgbClr val="3C7C67">
                  <a:alpha val="17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74" name="任意多边形: 形状 73"/>
              <p:cNvSpPr/>
              <p:nvPr/>
            </p:nvSpPr>
            <p:spPr>
              <a:xfrm>
                <a:off x="1821492" y="4149412"/>
                <a:ext cx="361950" cy="400050"/>
              </a:xfrm>
              <a:custGeom>
                <a:avLst/>
                <a:gdLst>
                  <a:gd name="connsiteX0" fmla="*/ 142754 w 361950"/>
                  <a:gd name="connsiteY0" fmla="*/ 39302 h 400050"/>
                  <a:gd name="connsiteX1" fmla="*/ 39122 w 361950"/>
                  <a:gd name="connsiteY1" fmla="*/ 301811 h 400050"/>
                  <a:gd name="connsiteX2" fmla="*/ 9308 w 361950"/>
                  <a:gd name="connsiteY2" fmla="*/ 373439 h 400050"/>
                  <a:gd name="connsiteX3" fmla="*/ 277914 w 361950"/>
                  <a:gd name="connsiteY3" fmla="*/ 385345 h 400050"/>
                  <a:gd name="connsiteX4" fmla="*/ 362686 w 361950"/>
                  <a:gd name="connsiteY4" fmla="*/ 108453 h 400050"/>
                  <a:gd name="connsiteX5" fmla="*/ 142754 w 361950"/>
                  <a:gd name="connsiteY5" fmla="*/ 39302 h 40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61950" h="400050">
                    <a:moveTo>
                      <a:pt x="142754" y="39302"/>
                    </a:moveTo>
                    <a:lnTo>
                      <a:pt x="39122" y="301811"/>
                    </a:lnTo>
                    <a:cubicBezTo>
                      <a:pt x="39122" y="301811"/>
                      <a:pt x="-2693" y="337625"/>
                      <a:pt x="9308" y="373439"/>
                    </a:cubicBezTo>
                    <a:cubicBezTo>
                      <a:pt x="21215" y="409253"/>
                      <a:pt x="277914" y="385345"/>
                      <a:pt x="277914" y="385345"/>
                    </a:cubicBezTo>
                    <a:lnTo>
                      <a:pt x="362686" y="108453"/>
                    </a:lnTo>
                    <a:cubicBezTo>
                      <a:pt x="362686" y="108548"/>
                      <a:pt x="312013" y="-62044"/>
                      <a:pt x="142754" y="39302"/>
                    </a:cubicBezTo>
                    <a:close/>
                  </a:path>
                </a:pathLst>
              </a:custGeom>
              <a:solidFill>
                <a:srgbClr val="6DB29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75" name="任意多边形: 形状 74"/>
              <p:cNvSpPr/>
              <p:nvPr/>
            </p:nvSpPr>
            <p:spPr>
              <a:xfrm>
                <a:off x="2001869" y="4189095"/>
                <a:ext cx="180975" cy="352425"/>
              </a:xfrm>
              <a:custGeom>
                <a:avLst/>
                <a:gdLst>
                  <a:gd name="connsiteX0" fmla="*/ 7144 w 180975"/>
                  <a:gd name="connsiteY0" fmla="*/ 351758 h 352425"/>
                  <a:gd name="connsiteX1" fmla="*/ 97536 w 180975"/>
                  <a:gd name="connsiteY1" fmla="*/ 345662 h 352425"/>
                  <a:gd name="connsiteX2" fmla="*/ 182309 w 180975"/>
                  <a:gd name="connsiteY2" fmla="*/ 68771 h 352425"/>
                  <a:gd name="connsiteX3" fmla="*/ 146875 w 180975"/>
                  <a:gd name="connsiteY3" fmla="*/ 7144 h 352425"/>
                  <a:gd name="connsiteX4" fmla="*/ 7144 w 180975"/>
                  <a:gd name="connsiteY4" fmla="*/ 351758 h 352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975" h="352425">
                    <a:moveTo>
                      <a:pt x="7144" y="351758"/>
                    </a:moveTo>
                    <a:cubicBezTo>
                      <a:pt x="56864" y="349472"/>
                      <a:pt x="97536" y="345662"/>
                      <a:pt x="97536" y="345662"/>
                    </a:cubicBezTo>
                    <a:lnTo>
                      <a:pt x="182309" y="68771"/>
                    </a:lnTo>
                    <a:cubicBezTo>
                      <a:pt x="182309" y="68771"/>
                      <a:pt x="172403" y="35623"/>
                      <a:pt x="146875" y="7144"/>
                    </a:cubicBezTo>
                    <a:cubicBezTo>
                      <a:pt x="117348" y="134969"/>
                      <a:pt x="99822" y="280321"/>
                      <a:pt x="7144" y="351758"/>
                    </a:cubicBezTo>
                    <a:close/>
                  </a:path>
                </a:pathLst>
              </a:custGeom>
              <a:solidFill>
                <a:srgbClr val="6DB29D">
                  <a:alpha val="4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76" name="任意多边形: 形状 75"/>
              <p:cNvSpPr/>
              <p:nvPr/>
            </p:nvSpPr>
            <p:spPr>
              <a:xfrm>
                <a:off x="1822513" y="4449889"/>
                <a:ext cx="66675" cy="95250"/>
              </a:xfrm>
              <a:custGeom>
                <a:avLst/>
                <a:gdLst>
                  <a:gd name="connsiteX0" fmla="*/ 40958 w 66675"/>
                  <a:gd name="connsiteY0" fmla="*/ 7144 h 95250"/>
                  <a:gd name="connsiteX1" fmla="*/ 62103 w 66675"/>
                  <a:gd name="connsiteY1" fmla="*/ 87821 h 95250"/>
                  <a:gd name="connsiteX2" fmla="*/ 7144 w 66675"/>
                  <a:gd name="connsiteY2" fmla="*/ 67532 h 95250"/>
                  <a:gd name="connsiteX3" fmla="*/ 40958 w 66675"/>
                  <a:gd name="connsiteY3" fmla="*/ 7144 h 9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675" h="95250">
                    <a:moveTo>
                      <a:pt x="40958" y="7144"/>
                    </a:moveTo>
                    <a:cubicBezTo>
                      <a:pt x="40958" y="7144"/>
                      <a:pt x="82391" y="21336"/>
                      <a:pt x="62103" y="87821"/>
                    </a:cubicBezTo>
                    <a:cubicBezTo>
                      <a:pt x="62103" y="87821"/>
                      <a:pt x="7144" y="99346"/>
                      <a:pt x="7144" y="67532"/>
                    </a:cubicBezTo>
                    <a:cubicBezTo>
                      <a:pt x="7144" y="67628"/>
                      <a:pt x="11144" y="16097"/>
                      <a:pt x="40958" y="7144"/>
                    </a:cubicBezTo>
                    <a:close/>
                  </a:path>
                </a:pathLst>
              </a:custGeom>
              <a:solidFill>
                <a:srgbClr val="FFDFC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77" name="任意多边形: 形状 76"/>
              <p:cNvSpPr/>
              <p:nvPr/>
            </p:nvSpPr>
            <p:spPr>
              <a:xfrm>
                <a:off x="1894808" y="4481417"/>
                <a:ext cx="66675" cy="66675"/>
              </a:xfrm>
              <a:custGeom>
                <a:avLst/>
                <a:gdLst>
                  <a:gd name="connsiteX0" fmla="*/ 40958 w 66675"/>
                  <a:gd name="connsiteY0" fmla="*/ 7144 h 66675"/>
                  <a:gd name="connsiteX1" fmla="*/ 62103 w 66675"/>
                  <a:gd name="connsiteY1" fmla="*/ 62770 h 66675"/>
                  <a:gd name="connsiteX2" fmla="*/ 7144 w 66675"/>
                  <a:gd name="connsiteY2" fmla="*/ 48863 h 66675"/>
                  <a:gd name="connsiteX3" fmla="*/ 40958 w 66675"/>
                  <a:gd name="connsiteY3" fmla="*/ 7144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675" h="66675">
                    <a:moveTo>
                      <a:pt x="40958" y="7144"/>
                    </a:moveTo>
                    <a:cubicBezTo>
                      <a:pt x="40958" y="7144"/>
                      <a:pt x="82391" y="16954"/>
                      <a:pt x="62103" y="62770"/>
                    </a:cubicBezTo>
                    <a:cubicBezTo>
                      <a:pt x="62103" y="62770"/>
                      <a:pt x="7144" y="70771"/>
                      <a:pt x="7144" y="48863"/>
                    </a:cubicBezTo>
                    <a:cubicBezTo>
                      <a:pt x="7144" y="48768"/>
                      <a:pt x="11144" y="13335"/>
                      <a:pt x="40958" y="7144"/>
                    </a:cubicBezTo>
                    <a:close/>
                  </a:path>
                </a:pathLst>
              </a:custGeom>
              <a:solidFill>
                <a:srgbClr val="FFDFC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78" name="任意多边形: 形状 77"/>
              <p:cNvSpPr/>
              <p:nvPr/>
            </p:nvSpPr>
            <p:spPr>
              <a:xfrm>
                <a:off x="1951482" y="4213860"/>
                <a:ext cx="76200" cy="76200"/>
              </a:xfrm>
              <a:custGeom>
                <a:avLst/>
                <a:gdLst>
                  <a:gd name="connsiteX0" fmla="*/ 73628 w 76200"/>
                  <a:gd name="connsiteY0" fmla="*/ 40386 h 76200"/>
                  <a:gd name="connsiteX1" fmla="*/ 40386 w 76200"/>
                  <a:gd name="connsiteY1" fmla="*/ 73628 h 76200"/>
                  <a:gd name="connsiteX2" fmla="*/ 7144 w 76200"/>
                  <a:gd name="connsiteY2" fmla="*/ 40386 h 76200"/>
                  <a:gd name="connsiteX3" fmla="*/ 40386 w 76200"/>
                  <a:gd name="connsiteY3" fmla="*/ 7144 h 76200"/>
                  <a:gd name="connsiteX4" fmla="*/ 73628 w 76200"/>
                  <a:gd name="connsiteY4" fmla="*/ 40386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200" h="76200">
                    <a:moveTo>
                      <a:pt x="73628" y="40386"/>
                    </a:moveTo>
                    <a:cubicBezTo>
                      <a:pt x="73628" y="58745"/>
                      <a:pt x="58745" y="73628"/>
                      <a:pt x="40386" y="73628"/>
                    </a:cubicBezTo>
                    <a:cubicBezTo>
                      <a:pt x="22027" y="73628"/>
                      <a:pt x="7144" y="58745"/>
                      <a:pt x="7144" y="40386"/>
                    </a:cubicBezTo>
                    <a:cubicBezTo>
                      <a:pt x="7144" y="22027"/>
                      <a:pt x="22027" y="7144"/>
                      <a:pt x="40386" y="7144"/>
                    </a:cubicBezTo>
                    <a:cubicBezTo>
                      <a:pt x="58745" y="7144"/>
                      <a:pt x="73628" y="22027"/>
                      <a:pt x="73628" y="40386"/>
                    </a:cubicBezTo>
                    <a:close/>
                  </a:path>
                </a:pathLst>
              </a:custGeom>
              <a:solidFill>
                <a:srgbClr val="6DB29D">
                  <a:alpha val="4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79" name="任意多边形: 形状 78"/>
              <p:cNvSpPr/>
              <p:nvPr/>
            </p:nvSpPr>
            <p:spPr>
              <a:xfrm>
                <a:off x="1952720" y="4302061"/>
                <a:ext cx="47625" cy="47625"/>
              </a:xfrm>
              <a:custGeom>
                <a:avLst/>
                <a:gdLst>
                  <a:gd name="connsiteX0" fmla="*/ 41815 w 47625"/>
                  <a:gd name="connsiteY0" fmla="*/ 24479 h 47625"/>
                  <a:gd name="connsiteX1" fmla="*/ 24479 w 47625"/>
                  <a:gd name="connsiteY1" fmla="*/ 41815 h 47625"/>
                  <a:gd name="connsiteX2" fmla="*/ 7144 w 47625"/>
                  <a:gd name="connsiteY2" fmla="*/ 24479 h 47625"/>
                  <a:gd name="connsiteX3" fmla="*/ 24479 w 47625"/>
                  <a:gd name="connsiteY3" fmla="*/ 7144 h 47625"/>
                  <a:gd name="connsiteX4" fmla="*/ 41815 w 47625"/>
                  <a:gd name="connsiteY4" fmla="*/ 24479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25" h="47625">
                    <a:moveTo>
                      <a:pt x="41815" y="24479"/>
                    </a:moveTo>
                    <a:cubicBezTo>
                      <a:pt x="41815" y="34100"/>
                      <a:pt x="34004" y="41815"/>
                      <a:pt x="24479" y="41815"/>
                    </a:cubicBezTo>
                    <a:cubicBezTo>
                      <a:pt x="14859" y="41815"/>
                      <a:pt x="7144" y="34004"/>
                      <a:pt x="7144" y="24479"/>
                    </a:cubicBezTo>
                    <a:cubicBezTo>
                      <a:pt x="7144" y="14859"/>
                      <a:pt x="14954" y="7144"/>
                      <a:pt x="24479" y="7144"/>
                    </a:cubicBezTo>
                    <a:cubicBezTo>
                      <a:pt x="34100" y="7144"/>
                      <a:pt x="41815" y="14954"/>
                      <a:pt x="41815" y="24479"/>
                    </a:cubicBezTo>
                    <a:close/>
                  </a:path>
                </a:pathLst>
              </a:custGeom>
              <a:solidFill>
                <a:srgbClr val="3C7C67">
                  <a:alpha val="17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80" name="任意多边形: 形状 79"/>
              <p:cNvSpPr/>
              <p:nvPr/>
            </p:nvSpPr>
            <p:spPr>
              <a:xfrm>
                <a:off x="1920907" y="4339685"/>
                <a:ext cx="47625" cy="47625"/>
              </a:xfrm>
              <a:custGeom>
                <a:avLst/>
                <a:gdLst>
                  <a:gd name="connsiteX0" fmla="*/ 41815 w 47625"/>
                  <a:gd name="connsiteY0" fmla="*/ 24479 h 47625"/>
                  <a:gd name="connsiteX1" fmla="*/ 24479 w 47625"/>
                  <a:gd name="connsiteY1" fmla="*/ 41815 h 47625"/>
                  <a:gd name="connsiteX2" fmla="*/ 7144 w 47625"/>
                  <a:gd name="connsiteY2" fmla="*/ 24479 h 47625"/>
                  <a:gd name="connsiteX3" fmla="*/ 24479 w 47625"/>
                  <a:gd name="connsiteY3" fmla="*/ 7144 h 47625"/>
                  <a:gd name="connsiteX4" fmla="*/ 41815 w 47625"/>
                  <a:gd name="connsiteY4" fmla="*/ 24479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25" h="47625">
                    <a:moveTo>
                      <a:pt x="41815" y="24479"/>
                    </a:moveTo>
                    <a:cubicBezTo>
                      <a:pt x="41815" y="34100"/>
                      <a:pt x="34004" y="41815"/>
                      <a:pt x="24479" y="41815"/>
                    </a:cubicBezTo>
                    <a:cubicBezTo>
                      <a:pt x="14859" y="41815"/>
                      <a:pt x="7144" y="34004"/>
                      <a:pt x="7144" y="24479"/>
                    </a:cubicBezTo>
                    <a:cubicBezTo>
                      <a:pt x="7144" y="14859"/>
                      <a:pt x="14954" y="7144"/>
                      <a:pt x="24479" y="7144"/>
                    </a:cubicBezTo>
                    <a:cubicBezTo>
                      <a:pt x="34100" y="7144"/>
                      <a:pt x="41815" y="14859"/>
                      <a:pt x="41815" y="24479"/>
                    </a:cubicBezTo>
                    <a:close/>
                  </a:path>
                </a:pathLst>
              </a:custGeom>
              <a:solidFill>
                <a:srgbClr val="3C7C67">
                  <a:alpha val="17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81" name="任意多边形: 形状 80"/>
              <p:cNvSpPr/>
              <p:nvPr/>
            </p:nvSpPr>
            <p:spPr>
              <a:xfrm>
                <a:off x="2013490" y="4284725"/>
                <a:ext cx="47625" cy="47625"/>
              </a:xfrm>
              <a:custGeom>
                <a:avLst/>
                <a:gdLst>
                  <a:gd name="connsiteX0" fmla="*/ 41815 w 47625"/>
                  <a:gd name="connsiteY0" fmla="*/ 24479 h 47625"/>
                  <a:gd name="connsiteX1" fmla="*/ 24479 w 47625"/>
                  <a:gd name="connsiteY1" fmla="*/ 41815 h 47625"/>
                  <a:gd name="connsiteX2" fmla="*/ 7144 w 47625"/>
                  <a:gd name="connsiteY2" fmla="*/ 24479 h 47625"/>
                  <a:gd name="connsiteX3" fmla="*/ 24479 w 47625"/>
                  <a:gd name="connsiteY3" fmla="*/ 7144 h 47625"/>
                  <a:gd name="connsiteX4" fmla="*/ 41815 w 47625"/>
                  <a:gd name="connsiteY4" fmla="*/ 24479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25" h="47625">
                    <a:moveTo>
                      <a:pt x="41815" y="24479"/>
                    </a:moveTo>
                    <a:cubicBezTo>
                      <a:pt x="41815" y="34100"/>
                      <a:pt x="34004" y="41815"/>
                      <a:pt x="24479" y="41815"/>
                    </a:cubicBezTo>
                    <a:cubicBezTo>
                      <a:pt x="14954" y="41815"/>
                      <a:pt x="7144" y="34004"/>
                      <a:pt x="7144" y="24479"/>
                    </a:cubicBezTo>
                    <a:cubicBezTo>
                      <a:pt x="7144" y="14859"/>
                      <a:pt x="14954" y="7144"/>
                      <a:pt x="24479" y="7144"/>
                    </a:cubicBezTo>
                    <a:cubicBezTo>
                      <a:pt x="34004" y="7144"/>
                      <a:pt x="41815" y="14859"/>
                      <a:pt x="41815" y="24479"/>
                    </a:cubicBezTo>
                    <a:close/>
                  </a:path>
                </a:pathLst>
              </a:custGeom>
              <a:solidFill>
                <a:srgbClr val="3C7C67">
                  <a:alpha val="17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82" name="任意多边形: 形状 81"/>
              <p:cNvSpPr/>
              <p:nvPr/>
            </p:nvSpPr>
            <p:spPr>
              <a:xfrm>
                <a:off x="2442267" y="4175492"/>
                <a:ext cx="314325" cy="390525"/>
              </a:xfrm>
              <a:custGeom>
                <a:avLst/>
                <a:gdLst>
                  <a:gd name="connsiteX0" fmla="*/ 124054 w 314325"/>
                  <a:gd name="connsiteY0" fmla="*/ 39130 h 390525"/>
                  <a:gd name="connsiteX1" fmla="*/ 34710 w 314325"/>
                  <a:gd name="connsiteY1" fmla="*/ 300115 h 390525"/>
                  <a:gd name="connsiteX2" fmla="*/ 8992 w 314325"/>
                  <a:gd name="connsiteY2" fmla="*/ 371362 h 390525"/>
                  <a:gd name="connsiteX3" fmla="*/ 240545 w 314325"/>
                  <a:gd name="connsiteY3" fmla="*/ 383268 h 390525"/>
                  <a:gd name="connsiteX4" fmla="*/ 313697 w 314325"/>
                  <a:gd name="connsiteY4" fmla="*/ 107995 h 390525"/>
                  <a:gd name="connsiteX5" fmla="*/ 124054 w 314325"/>
                  <a:gd name="connsiteY5" fmla="*/ 39130 h 390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4325" h="390525">
                    <a:moveTo>
                      <a:pt x="124054" y="39130"/>
                    </a:moveTo>
                    <a:lnTo>
                      <a:pt x="34710" y="300115"/>
                    </a:lnTo>
                    <a:cubicBezTo>
                      <a:pt x="34710" y="300115"/>
                      <a:pt x="-1295" y="335738"/>
                      <a:pt x="8992" y="371362"/>
                    </a:cubicBezTo>
                    <a:cubicBezTo>
                      <a:pt x="19279" y="406985"/>
                      <a:pt x="240545" y="383268"/>
                      <a:pt x="240545" y="383268"/>
                    </a:cubicBezTo>
                    <a:lnTo>
                      <a:pt x="313697" y="107995"/>
                    </a:lnTo>
                    <a:cubicBezTo>
                      <a:pt x="313602" y="107900"/>
                      <a:pt x="269977" y="-61645"/>
                      <a:pt x="124054" y="39130"/>
                    </a:cubicBezTo>
                    <a:close/>
                  </a:path>
                </a:pathLst>
              </a:custGeom>
              <a:solidFill>
                <a:srgbClr val="6DB29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83" name="任意多边形: 形状 82"/>
              <p:cNvSpPr/>
              <p:nvPr/>
            </p:nvSpPr>
            <p:spPr>
              <a:xfrm>
                <a:off x="2600039" y="4201001"/>
                <a:ext cx="161925" cy="361950"/>
              </a:xfrm>
              <a:custGeom>
                <a:avLst/>
                <a:gdLst>
                  <a:gd name="connsiteX0" fmla="*/ 112585 w 161925"/>
                  <a:gd name="connsiteY0" fmla="*/ 7144 h 361950"/>
                  <a:gd name="connsiteX1" fmla="*/ 87344 w 161925"/>
                  <a:gd name="connsiteY1" fmla="*/ 162877 h 361950"/>
                  <a:gd name="connsiteX2" fmla="*/ 7144 w 161925"/>
                  <a:gd name="connsiteY2" fmla="*/ 363569 h 361950"/>
                  <a:gd name="connsiteX3" fmla="*/ 82677 w 161925"/>
                  <a:gd name="connsiteY3" fmla="*/ 357664 h 361950"/>
                  <a:gd name="connsiteX4" fmla="*/ 155829 w 161925"/>
                  <a:gd name="connsiteY4" fmla="*/ 82391 h 361950"/>
                  <a:gd name="connsiteX5" fmla="*/ 112585 w 161925"/>
                  <a:gd name="connsiteY5" fmla="*/ 7144 h 36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1925" h="361950">
                    <a:moveTo>
                      <a:pt x="112585" y="7144"/>
                    </a:moveTo>
                    <a:cubicBezTo>
                      <a:pt x="106775" y="59531"/>
                      <a:pt x="98679" y="111633"/>
                      <a:pt x="87344" y="162877"/>
                    </a:cubicBezTo>
                    <a:cubicBezTo>
                      <a:pt x="74009" y="223552"/>
                      <a:pt x="52006" y="308134"/>
                      <a:pt x="7144" y="363569"/>
                    </a:cubicBezTo>
                    <a:cubicBezTo>
                      <a:pt x="48863" y="361283"/>
                      <a:pt x="82677" y="357664"/>
                      <a:pt x="82677" y="357664"/>
                    </a:cubicBezTo>
                    <a:lnTo>
                      <a:pt x="155829" y="82391"/>
                    </a:lnTo>
                    <a:cubicBezTo>
                      <a:pt x="155829" y="82391"/>
                      <a:pt x="144113" y="37052"/>
                      <a:pt x="112585" y="7144"/>
                    </a:cubicBezTo>
                    <a:close/>
                  </a:path>
                </a:pathLst>
              </a:custGeom>
              <a:solidFill>
                <a:srgbClr val="6DB29D">
                  <a:alpha val="4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84" name="任意多边形: 形状 83"/>
              <p:cNvSpPr/>
              <p:nvPr/>
            </p:nvSpPr>
            <p:spPr>
              <a:xfrm>
                <a:off x="2441543" y="4470082"/>
                <a:ext cx="66675" cy="95250"/>
              </a:xfrm>
              <a:custGeom>
                <a:avLst/>
                <a:gdLst>
                  <a:gd name="connsiteX0" fmla="*/ 40958 w 66675"/>
                  <a:gd name="connsiteY0" fmla="*/ 7144 h 95250"/>
                  <a:gd name="connsiteX1" fmla="*/ 62103 w 66675"/>
                  <a:gd name="connsiteY1" fmla="*/ 87821 h 95250"/>
                  <a:gd name="connsiteX2" fmla="*/ 7144 w 66675"/>
                  <a:gd name="connsiteY2" fmla="*/ 67532 h 95250"/>
                  <a:gd name="connsiteX3" fmla="*/ 40958 w 66675"/>
                  <a:gd name="connsiteY3" fmla="*/ 7144 h 9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675" h="95250">
                    <a:moveTo>
                      <a:pt x="40958" y="7144"/>
                    </a:moveTo>
                    <a:cubicBezTo>
                      <a:pt x="40958" y="7144"/>
                      <a:pt x="82391" y="21336"/>
                      <a:pt x="62103" y="87821"/>
                    </a:cubicBezTo>
                    <a:cubicBezTo>
                      <a:pt x="62103" y="87821"/>
                      <a:pt x="7144" y="99346"/>
                      <a:pt x="7144" y="67532"/>
                    </a:cubicBezTo>
                    <a:cubicBezTo>
                      <a:pt x="7239" y="67627"/>
                      <a:pt x="11144" y="16192"/>
                      <a:pt x="40958" y="7144"/>
                    </a:cubicBezTo>
                    <a:close/>
                  </a:path>
                </a:pathLst>
              </a:custGeom>
              <a:solidFill>
                <a:srgbClr val="FFDFC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85" name="任意多边形: 形状 84"/>
              <p:cNvSpPr/>
              <p:nvPr/>
            </p:nvSpPr>
            <p:spPr>
              <a:xfrm>
                <a:off x="2513933" y="4501705"/>
                <a:ext cx="66675" cy="66675"/>
              </a:xfrm>
              <a:custGeom>
                <a:avLst/>
                <a:gdLst>
                  <a:gd name="connsiteX0" fmla="*/ 40958 w 66675"/>
                  <a:gd name="connsiteY0" fmla="*/ 7144 h 66675"/>
                  <a:gd name="connsiteX1" fmla="*/ 62103 w 66675"/>
                  <a:gd name="connsiteY1" fmla="*/ 62770 h 66675"/>
                  <a:gd name="connsiteX2" fmla="*/ 7144 w 66675"/>
                  <a:gd name="connsiteY2" fmla="*/ 48863 h 66675"/>
                  <a:gd name="connsiteX3" fmla="*/ 40958 w 66675"/>
                  <a:gd name="connsiteY3" fmla="*/ 7144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675" h="66675">
                    <a:moveTo>
                      <a:pt x="40958" y="7144"/>
                    </a:moveTo>
                    <a:cubicBezTo>
                      <a:pt x="40958" y="7144"/>
                      <a:pt x="82391" y="16954"/>
                      <a:pt x="62103" y="62770"/>
                    </a:cubicBezTo>
                    <a:cubicBezTo>
                      <a:pt x="62103" y="62770"/>
                      <a:pt x="7144" y="70771"/>
                      <a:pt x="7144" y="48863"/>
                    </a:cubicBezTo>
                    <a:cubicBezTo>
                      <a:pt x="7144" y="48768"/>
                      <a:pt x="11144" y="13240"/>
                      <a:pt x="40958" y="7144"/>
                    </a:cubicBezTo>
                    <a:close/>
                  </a:path>
                </a:pathLst>
              </a:custGeom>
              <a:solidFill>
                <a:srgbClr val="FFDFC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86" name="任意多边形: 形状 85"/>
              <p:cNvSpPr/>
              <p:nvPr/>
            </p:nvSpPr>
            <p:spPr>
              <a:xfrm>
                <a:off x="2518505" y="4332446"/>
                <a:ext cx="76200" cy="76200"/>
              </a:xfrm>
              <a:custGeom>
                <a:avLst/>
                <a:gdLst>
                  <a:gd name="connsiteX0" fmla="*/ 73628 w 76200"/>
                  <a:gd name="connsiteY0" fmla="*/ 40386 h 76200"/>
                  <a:gd name="connsiteX1" fmla="*/ 40386 w 76200"/>
                  <a:gd name="connsiteY1" fmla="*/ 73628 h 76200"/>
                  <a:gd name="connsiteX2" fmla="*/ 7144 w 76200"/>
                  <a:gd name="connsiteY2" fmla="*/ 40386 h 76200"/>
                  <a:gd name="connsiteX3" fmla="*/ 40386 w 76200"/>
                  <a:gd name="connsiteY3" fmla="*/ 7144 h 76200"/>
                  <a:gd name="connsiteX4" fmla="*/ 73628 w 76200"/>
                  <a:gd name="connsiteY4" fmla="*/ 40386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200" h="76200">
                    <a:moveTo>
                      <a:pt x="73628" y="40386"/>
                    </a:moveTo>
                    <a:cubicBezTo>
                      <a:pt x="73628" y="58745"/>
                      <a:pt x="58745" y="73628"/>
                      <a:pt x="40386" y="73628"/>
                    </a:cubicBezTo>
                    <a:cubicBezTo>
                      <a:pt x="22027" y="73628"/>
                      <a:pt x="7144" y="58745"/>
                      <a:pt x="7144" y="40386"/>
                    </a:cubicBezTo>
                    <a:cubicBezTo>
                      <a:pt x="7144" y="22027"/>
                      <a:pt x="22027" y="7144"/>
                      <a:pt x="40386" y="7144"/>
                    </a:cubicBezTo>
                    <a:cubicBezTo>
                      <a:pt x="58745" y="7144"/>
                      <a:pt x="73628" y="22027"/>
                      <a:pt x="73628" y="40386"/>
                    </a:cubicBezTo>
                    <a:close/>
                  </a:path>
                </a:pathLst>
              </a:custGeom>
              <a:solidFill>
                <a:srgbClr val="6DB29D">
                  <a:alpha val="4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87" name="任意多边形: 形状 86"/>
              <p:cNvSpPr/>
              <p:nvPr/>
            </p:nvSpPr>
            <p:spPr>
              <a:xfrm>
                <a:off x="2571845" y="4302061"/>
                <a:ext cx="47625" cy="47625"/>
              </a:xfrm>
              <a:custGeom>
                <a:avLst/>
                <a:gdLst>
                  <a:gd name="connsiteX0" fmla="*/ 41815 w 47625"/>
                  <a:gd name="connsiteY0" fmla="*/ 24479 h 47625"/>
                  <a:gd name="connsiteX1" fmla="*/ 24479 w 47625"/>
                  <a:gd name="connsiteY1" fmla="*/ 41815 h 47625"/>
                  <a:gd name="connsiteX2" fmla="*/ 7144 w 47625"/>
                  <a:gd name="connsiteY2" fmla="*/ 24479 h 47625"/>
                  <a:gd name="connsiteX3" fmla="*/ 24479 w 47625"/>
                  <a:gd name="connsiteY3" fmla="*/ 7144 h 47625"/>
                  <a:gd name="connsiteX4" fmla="*/ 41815 w 47625"/>
                  <a:gd name="connsiteY4" fmla="*/ 24479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25" h="47625">
                    <a:moveTo>
                      <a:pt x="41815" y="24479"/>
                    </a:moveTo>
                    <a:cubicBezTo>
                      <a:pt x="41815" y="34100"/>
                      <a:pt x="34004" y="41815"/>
                      <a:pt x="24479" y="41815"/>
                    </a:cubicBezTo>
                    <a:cubicBezTo>
                      <a:pt x="14859" y="41815"/>
                      <a:pt x="7144" y="34004"/>
                      <a:pt x="7144" y="24479"/>
                    </a:cubicBezTo>
                    <a:cubicBezTo>
                      <a:pt x="7144" y="14859"/>
                      <a:pt x="14954" y="7144"/>
                      <a:pt x="24479" y="7144"/>
                    </a:cubicBezTo>
                    <a:cubicBezTo>
                      <a:pt x="34004" y="7144"/>
                      <a:pt x="41815" y="14954"/>
                      <a:pt x="41815" y="24479"/>
                    </a:cubicBezTo>
                    <a:close/>
                  </a:path>
                </a:pathLst>
              </a:custGeom>
              <a:solidFill>
                <a:srgbClr val="3C7C67">
                  <a:alpha val="17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88" name="任意多边形: 形状 87"/>
              <p:cNvSpPr/>
              <p:nvPr/>
            </p:nvSpPr>
            <p:spPr>
              <a:xfrm>
                <a:off x="2571845" y="4435125"/>
                <a:ext cx="47625" cy="47625"/>
              </a:xfrm>
              <a:custGeom>
                <a:avLst/>
                <a:gdLst>
                  <a:gd name="connsiteX0" fmla="*/ 41815 w 47625"/>
                  <a:gd name="connsiteY0" fmla="*/ 24479 h 47625"/>
                  <a:gd name="connsiteX1" fmla="*/ 24479 w 47625"/>
                  <a:gd name="connsiteY1" fmla="*/ 41815 h 47625"/>
                  <a:gd name="connsiteX2" fmla="*/ 7144 w 47625"/>
                  <a:gd name="connsiteY2" fmla="*/ 24479 h 47625"/>
                  <a:gd name="connsiteX3" fmla="*/ 24479 w 47625"/>
                  <a:gd name="connsiteY3" fmla="*/ 7144 h 47625"/>
                  <a:gd name="connsiteX4" fmla="*/ 41815 w 47625"/>
                  <a:gd name="connsiteY4" fmla="*/ 24479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25" h="47625">
                    <a:moveTo>
                      <a:pt x="41815" y="24479"/>
                    </a:moveTo>
                    <a:cubicBezTo>
                      <a:pt x="41815" y="34100"/>
                      <a:pt x="34004" y="41815"/>
                      <a:pt x="24479" y="41815"/>
                    </a:cubicBezTo>
                    <a:cubicBezTo>
                      <a:pt x="14859" y="41815"/>
                      <a:pt x="7144" y="34004"/>
                      <a:pt x="7144" y="24479"/>
                    </a:cubicBezTo>
                    <a:cubicBezTo>
                      <a:pt x="7144" y="14859"/>
                      <a:pt x="14954" y="7144"/>
                      <a:pt x="24479" y="7144"/>
                    </a:cubicBezTo>
                    <a:cubicBezTo>
                      <a:pt x="34004" y="7144"/>
                      <a:pt x="41815" y="14954"/>
                      <a:pt x="41815" y="24479"/>
                    </a:cubicBezTo>
                    <a:close/>
                  </a:path>
                </a:pathLst>
              </a:custGeom>
              <a:solidFill>
                <a:srgbClr val="3C7C67">
                  <a:alpha val="17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89" name="任意多边形: 形状 88"/>
              <p:cNvSpPr/>
              <p:nvPr/>
            </p:nvSpPr>
            <p:spPr>
              <a:xfrm>
                <a:off x="1672114" y="3900010"/>
                <a:ext cx="47625" cy="47625"/>
              </a:xfrm>
              <a:custGeom>
                <a:avLst/>
                <a:gdLst>
                  <a:gd name="connsiteX0" fmla="*/ 41815 w 47625"/>
                  <a:gd name="connsiteY0" fmla="*/ 24480 h 47625"/>
                  <a:gd name="connsiteX1" fmla="*/ 24479 w 47625"/>
                  <a:gd name="connsiteY1" fmla="*/ 41816 h 47625"/>
                  <a:gd name="connsiteX2" fmla="*/ 7144 w 47625"/>
                  <a:gd name="connsiteY2" fmla="*/ 24480 h 47625"/>
                  <a:gd name="connsiteX3" fmla="*/ 24479 w 47625"/>
                  <a:gd name="connsiteY3" fmla="*/ 7145 h 47625"/>
                  <a:gd name="connsiteX4" fmla="*/ 41815 w 47625"/>
                  <a:gd name="connsiteY4" fmla="*/ 24480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25" h="47625">
                    <a:moveTo>
                      <a:pt x="41815" y="24480"/>
                    </a:moveTo>
                    <a:cubicBezTo>
                      <a:pt x="41815" y="34100"/>
                      <a:pt x="34004" y="41816"/>
                      <a:pt x="24479" y="41816"/>
                    </a:cubicBezTo>
                    <a:cubicBezTo>
                      <a:pt x="14859" y="41816"/>
                      <a:pt x="7144" y="34005"/>
                      <a:pt x="7144" y="24480"/>
                    </a:cubicBezTo>
                    <a:cubicBezTo>
                      <a:pt x="7144" y="14860"/>
                      <a:pt x="14954" y="7145"/>
                      <a:pt x="24479" y="7145"/>
                    </a:cubicBezTo>
                    <a:cubicBezTo>
                      <a:pt x="34099" y="7049"/>
                      <a:pt x="41815" y="14860"/>
                      <a:pt x="41815" y="24480"/>
                    </a:cubicBezTo>
                    <a:close/>
                  </a:path>
                </a:pathLst>
              </a:custGeom>
              <a:solidFill>
                <a:srgbClr val="3C7C67">
                  <a:alpha val="17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</p:grpSp>
      </p:grpSp>
      <p:grpSp>
        <p:nvGrpSpPr>
          <p:cNvPr id="90" name="组合 89"/>
          <p:cNvGrpSpPr/>
          <p:nvPr/>
        </p:nvGrpSpPr>
        <p:grpSpPr>
          <a:xfrm>
            <a:off x="303368" y="249666"/>
            <a:ext cx="2630883" cy="687570"/>
            <a:chOff x="585581" y="483104"/>
            <a:chExt cx="2630883" cy="687570"/>
          </a:xfrm>
        </p:grpSpPr>
        <p:sp>
          <p:nvSpPr>
            <p:cNvPr id="91" name="文本框 90"/>
            <p:cNvSpPr txBox="1"/>
            <p:nvPr/>
          </p:nvSpPr>
          <p:spPr>
            <a:xfrm>
              <a:off x="1185139" y="524343"/>
              <a:ext cx="203132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3600">
                  <a:solidFill>
                    <a:prstClr val="black">
                      <a:lumMod val="75000"/>
                      <a:lumOff val="25000"/>
                    </a:prstClr>
                  </a:solidFill>
                  <a:latin typeface="仓耳小丸子" panose="02020400000000000000" pitchFamily="18" charset="-122"/>
                  <a:ea typeface="仓耳小丸子" panose="02020400000000000000" pitchFamily="18" charset="-122"/>
                  <a:cs typeface="+mn-ea"/>
                  <a:sym typeface="仓耳小丸子" panose="02020400000000000000" pitchFamily="18" charset="-122"/>
                </a:rPr>
                <a:t>探索新知</a:t>
              </a:r>
              <a:endParaRPr kumimoji="0" lang="zh-CN" altLang="en-US" sz="36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仓耳小丸子" panose="02020400000000000000" pitchFamily="18" charset="-122"/>
                <a:ea typeface="仓耳小丸子" panose="02020400000000000000" pitchFamily="18" charset="-122"/>
                <a:cs typeface="+mn-ea"/>
                <a:sym typeface="仓耳小丸子" panose="02020400000000000000" pitchFamily="18" charset="-122"/>
              </a:endParaRPr>
            </a:p>
          </p:txBody>
        </p:sp>
        <p:grpSp>
          <p:nvGrpSpPr>
            <p:cNvPr id="92" name="组合 91"/>
            <p:cNvGrpSpPr/>
            <p:nvPr/>
          </p:nvGrpSpPr>
          <p:grpSpPr>
            <a:xfrm rot="16792276" flipH="1" flipV="1">
              <a:off x="599509" y="469176"/>
              <a:ext cx="450549" cy="478405"/>
              <a:chOff x="2874922" y="1946729"/>
              <a:chExt cx="450549" cy="478405"/>
            </a:xfrm>
          </p:grpSpPr>
          <p:sp>
            <p:nvSpPr>
              <p:cNvPr id="93" name="任意多边形: 形状 92"/>
              <p:cNvSpPr/>
              <p:nvPr/>
            </p:nvSpPr>
            <p:spPr>
              <a:xfrm>
                <a:off x="2874922" y="1946729"/>
                <a:ext cx="231201" cy="222638"/>
              </a:xfrm>
              <a:custGeom>
                <a:avLst/>
                <a:gdLst>
                  <a:gd name="connsiteX0" fmla="*/ 269621 w 370332"/>
                  <a:gd name="connsiteY0" fmla="*/ 273560 h 356616"/>
                  <a:gd name="connsiteX1" fmla="*/ 254225 w 370332"/>
                  <a:gd name="connsiteY1" fmla="*/ 325749 h 356616"/>
                  <a:gd name="connsiteX2" fmla="*/ 151184 w 370332"/>
                  <a:gd name="connsiteY2" fmla="*/ 322148 h 356616"/>
                  <a:gd name="connsiteX3" fmla="*/ 136953 w 370332"/>
                  <a:gd name="connsiteY3" fmla="*/ 283812 h 356616"/>
                  <a:gd name="connsiteX4" fmla="*/ 117374 w 370332"/>
                  <a:gd name="connsiteY4" fmla="*/ 274108 h 356616"/>
                  <a:gd name="connsiteX5" fmla="*/ 56783 w 370332"/>
                  <a:gd name="connsiteY5" fmla="*/ 289676 h 356616"/>
                  <a:gd name="connsiteX6" fmla="*/ 9292 w 370332"/>
                  <a:gd name="connsiteY6" fmla="*/ 258232 h 356616"/>
                  <a:gd name="connsiteX7" fmla="*/ 12926 w 370332"/>
                  <a:gd name="connsiteY7" fmla="*/ 203505 h 356616"/>
                  <a:gd name="connsiteX8" fmla="*/ 45707 w 370332"/>
                  <a:gd name="connsiteY8" fmla="*/ 173947 h 356616"/>
                  <a:gd name="connsiteX9" fmla="*/ 83118 w 370332"/>
                  <a:gd name="connsiteY9" fmla="*/ 153201 h 356616"/>
                  <a:gd name="connsiteX10" fmla="*/ 87953 w 370332"/>
                  <a:gd name="connsiteY10" fmla="*/ 130501 h 356616"/>
                  <a:gd name="connsiteX11" fmla="*/ 58806 w 370332"/>
                  <a:gd name="connsiteY11" fmla="*/ 41073 h 356616"/>
                  <a:gd name="connsiteX12" fmla="*/ 84970 w 370332"/>
                  <a:gd name="connsiteY12" fmla="*/ 6098 h 356616"/>
                  <a:gd name="connsiteX13" fmla="*/ 129375 w 370332"/>
                  <a:gd name="connsiteY13" fmla="*/ 14396 h 356616"/>
                  <a:gd name="connsiteX14" fmla="*/ 171312 w 370332"/>
                  <a:gd name="connsiteY14" fmla="*/ 61819 h 356616"/>
                  <a:gd name="connsiteX15" fmla="*/ 193669 w 370332"/>
                  <a:gd name="connsiteY15" fmla="*/ 61236 h 356616"/>
                  <a:gd name="connsiteX16" fmla="*/ 232074 w 370332"/>
                  <a:gd name="connsiteY16" fmla="*/ 15733 h 356616"/>
                  <a:gd name="connsiteX17" fmla="*/ 286355 w 370332"/>
                  <a:gd name="connsiteY17" fmla="*/ 8018 h 356616"/>
                  <a:gd name="connsiteX18" fmla="*/ 314335 w 370332"/>
                  <a:gd name="connsiteY18" fmla="*/ 55544 h 356616"/>
                  <a:gd name="connsiteX19" fmla="*/ 294001 w 370332"/>
                  <a:gd name="connsiteY19" fmla="*/ 121517 h 356616"/>
                  <a:gd name="connsiteX20" fmla="*/ 302608 w 370332"/>
                  <a:gd name="connsiteY20" fmla="*/ 143669 h 356616"/>
                  <a:gd name="connsiteX21" fmla="*/ 334258 w 370332"/>
                  <a:gd name="connsiteY21" fmla="*/ 156459 h 356616"/>
                  <a:gd name="connsiteX22" fmla="*/ 366353 w 370332"/>
                  <a:gd name="connsiteY22" fmla="*/ 219484 h 356616"/>
                  <a:gd name="connsiteX23" fmla="*/ 304460 w 370332"/>
                  <a:gd name="connsiteY23" fmla="*/ 257238 h 356616"/>
                  <a:gd name="connsiteX24" fmla="*/ 285772 w 370332"/>
                  <a:gd name="connsiteY24" fmla="*/ 255077 h 356616"/>
                  <a:gd name="connsiteX25" fmla="*/ 269621 w 370332"/>
                  <a:gd name="connsiteY25" fmla="*/ 273560 h 356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70332" h="356616">
                    <a:moveTo>
                      <a:pt x="269621" y="273560"/>
                    </a:moveTo>
                    <a:cubicBezTo>
                      <a:pt x="268558" y="290087"/>
                      <a:pt x="265781" y="308947"/>
                      <a:pt x="254225" y="325749"/>
                    </a:cubicBezTo>
                    <a:cubicBezTo>
                      <a:pt x="227239" y="365011"/>
                      <a:pt x="175015" y="363365"/>
                      <a:pt x="151184" y="322148"/>
                    </a:cubicBezTo>
                    <a:cubicBezTo>
                      <a:pt x="144291" y="310215"/>
                      <a:pt x="139045" y="297460"/>
                      <a:pt x="136953" y="283812"/>
                    </a:cubicBezTo>
                    <a:cubicBezTo>
                      <a:pt x="134896" y="270542"/>
                      <a:pt x="130815" y="266702"/>
                      <a:pt x="117374" y="274108"/>
                    </a:cubicBezTo>
                    <a:cubicBezTo>
                      <a:pt x="98823" y="284326"/>
                      <a:pt x="78729" y="290739"/>
                      <a:pt x="56783" y="289676"/>
                    </a:cubicBezTo>
                    <a:cubicBezTo>
                      <a:pt x="34426" y="288613"/>
                      <a:pt x="19476" y="276989"/>
                      <a:pt x="9292" y="258232"/>
                    </a:cubicBezTo>
                    <a:cubicBezTo>
                      <a:pt x="-927" y="239406"/>
                      <a:pt x="685" y="221199"/>
                      <a:pt x="12926" y="203505"/>
                    </a:cubicBezTo>
                    <a:cubicBezTo>
                      <a:pt x="21602" y="190989"/>
                      <a:pt x="32814" y="181525"/>
                      <a:pt x="45707" y="173947"/>
                    </a:cubicBezTo>
                    <a:cubicBezTo>
                      <a:pt x="58018" y="166746"/>
                      <a:pt x="70362" y="159545"/>
                      <a:pt x="83118" y="153201"/>
                    </a:cubicBezTo>
                    <a:cubicBezTo>
                      <a:pt x="94914" y="147338"/>
                      <a:pt x="99954" y="142880"/>
                      <a:pt x="87953" y="130501"/>
                    </a:cubicBezTo>
                    <a:cubicBezTo>
                      <a:pt x="64121" y="105881"/>
                      <a:pt x="54143" y="75740"/>
                      <a:pt x="58806" y="41073"/>
                    </a:cubicBezTo>
                    <a:cubicBezTo>
                      <a:pt x="61069" y="24168"/>
                      <a:pt x="69230" y="12373"/>
                      <a:pt x="84970" y="6098"/>
                    </a:cubicBezTo>
                    <a:cubicBezTo>
                      <a:pt x="101429" y="-452"/>
                      <a:pt x="117099" y="2017"/>
                      <a:pt x="129375" y="14396"/>
                    </a:cubicBezTo>
                    <a:cubicBezTo>
                      <a:pt x="144223" y="29346"/>
                      <a:pt x="157836" y="45565"/>
                      <a:pt x="171312" y="61819"/>
                    </a:cubicBezTo>
                    <a:cubicBezTo>
                      <a:pt x="183965" y="77009"/>
                      <a:pt x="183519" y="77318"/>
                      <a:pt x="193669" y="61236"/>
                    </a:cubicBezTo>
                    <a:cubicBezTo>
                      <a:pt x="204333" y="44296"/>
                      <a:pt x="215649" y="27975"/>
                      <a:pt x="232074" y="15733"/>
                    </a:cubicBezTo>
                    <a:cubicBezTo>
                      <a:pt x="248979" y="3114"/>
                      <a:pt x="266672" y="-1686"/>
                      <a:pt x="286355" y="8018"/>
                    </a:cubicBezTo>
                    <a:cubicBezTo>
                      <a:pt x="305866" y="17653"/>
                      <a:pt x="313993" y="34867"/>
                      <a:pt x="314335" y="55544"/>
                    </a:cubicBezTo>
                    <a:cubicBezTo>
                      <a:pt x="314747" y="79512"/>
                      <a:pt x="308163" y="102246"/>
                      <a:pt x="294001" y="121517"/>
                    </a:cubicBezTo>
                    <a:cubicBezTo>
                      <a:pt x="283680" y="135576"/>
                      <a:pt x="287898" y="139965"/>
                      <a:pt x="302608" y="143669"/>
                    </a:cubicBezTo>
                    <a:cubicBezTo>
                      <a:pt x="313547" y="146412"/>
                      <a:pt x="324142" y="151247"/>
                      <a:pt x="334258" y="156459"/>
                    </a:cubicBezTo>
                    <a:cubicBezTo>
                      <a:pt x="360730" y="170141"/>
                      <a:pt x="373451" y="195824"/>
                      <a:pt x="366353" y="219484"/>
                    </a:cubicBezTo>
                    <a:cubicBezTo>
                      <a:pt x="358741" y="244893"/>
                      <a:pt x="334772" y="259569"/>
                      <a:pt x="304460" y="257238"/>
                    </a:cubicBezTo>
                    <a:cubicBezTo>
                      <a:pt x="298219" y="256757"/>
                      <a:pt x="292013" y="255729"/>
                      <a:pt x="285772" y="255077"/>
                    </a:cubicBezTo>
                    <a:cubicBezTo>
                      <a:pt x="268970" y="253328"/>
                      <a:pt x="268935" y="253363"/>
                      <a:pt x="269621" y="273560"/>
                    </a:cubicBezTo>
                    <a:close/>
                  </a:path>
                </a:pathLst>
              </a:custGeom>
              <a:solidFill>
                <a:srgbClr val="6CB09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94" name="任意多边形: 形状 93"/>
              <p:cNvSpPr/>
              <p:nvPr/>
            </p:nvSpPr>
            <p:spPr>
              <a:xfrm>
                <a:off x="3006221" y="2274120"/>
                <a:ext cx="156822" cy="151014"/>
              </a:xfrm>
              <a:custGeom>
                <a:avLst/>
                <a:gdLst>
                  <a:gd name="connsiteX0" fmla="*/ 269621 w 370332"/>
                  <a:gd name="connsiteY0" fmla="*/ 273560 h 356616"/>
                  <a:gd name="connsiteX1" fmla="*/ 254225 w 370332"/>
                  <a:gd name="connsiteY1" fmla="*/ 325749 h 356616"/>
                  <a:gd name="connsiteX2" fmla="*/ 151184 w 370332"/>
                  <a:gd name="connsiteY2" fmla="*/ 322148 h 356616"/>
                  <a:gd name="connsiteX3" fmla="*/ 136953 w 370332"/>
                  <a:gd name="connsiteY3" fmla="*/ 283812 h 356616"/>
                  <a:gd name="connsiteX4" fmla="*/ 117374 w 370332"/>
                  <a:gd name="connsiteY4" fmla="*/ 274108 h 356616"/>
                  <a:gd name="connsiteX5" fmla="*/ 56783 w 370332"/>
                  <a:gd name="connsiteY5" fmla="*/ 289676 h 356616"/>
                  <a:gd name="connsiteX6" fmla="*/ 9292 w 370332"/>
                  <a:gd name="connsiteY6" fmla="*/ 258232 h 356616"/>
                  <a:gd name="connsiteX7" fmla="*/ 12926 w 370332"/>
                  <a:gd name="connsiteY7" fmla="*/ 203505 h 356616"/>
                  <a:gd name="connsiteX8" fmla="*/ 45707 w 370332"/>
                  <a:gd name="connsiteY8" fmla="*/ 173947 h 356616"/>
                  <a:gd name="connsiteX9" fmla="*/ 83118 w 370332"/>
                  <a:gd name="connsiteY9" fmla="*/ 153201 h 356616"/>
                  <a:gd name="connsiteX10" fmla="*/ 87953 w 370332"/>
                  <a:gd name="connsiteY10" fmla="*/ 130501 h 356616"/>
                  <a:gd name="connsiteX11" fmla="*/ 58806 w 370332"/>
                  <a:gd name="connsiteY11" fmla="*/ 41073 h 356616"/>
                  <a:gd name="connsiteX12" fmla="*/ 84970 w 370332"/>
                  <a:gd name="connsiteY12" fmla="*/ 6098 h 356616"/>
                  <a:gd name="connsiteX13" fmla="*/ 129375 w 370332"/>
                  <a:gd name="connsiteY13" fmla="*/ 14396 h 356616"/>
                  <a:gd name="connsiteX14" fmla="*/ 171312 w 370332"/>
                  <a:gd name="connsiteY14" fmla="*/ 61819 h 356616"/>
                  <a:gd name="connsiteX15" fmla="*/ 193669 w 370332"/>
                  <a:gd name="connsiteY15" fmla="*/ 61236 h 356616"/>
                  <a:gd name="connsiteX16" fmla="*/ 232074 w 370332"/>
                  <a:gd name="connsiteY16" fmla="*/ 15733 h 356616"/>
                  <a:gd name="connsiteX17" fmla="*/ 286355 w 370332"/>
                  <a:gd name="connsiteY17" fmla="*/ 8018 h 356616"/>
                  <a:gd name="connsiteX18" fmla="*/ 314335 w 370332"/>
                  <a:gd name="connsiteY18" fmla="*/ 55544 h 356616"/>
                  <a:gd name="connsiteX19" fmla="*/ 294001 w 370332"/>
                  <a:gd name="connsiteY19" fmla="*/ 121517 h 356616"/>
                  <a:gd name="connsiteX20" fmla="*/ 302608 w 370332"/>
                  <a:gd name="connsiteY20" fmla="*/ 143669 h 356616"/>
                  <a:gd name="connsiteX21" fmla="*/ 334258 w 370332"/>
                  <a:gd name="connsiteY21" fmla="*/ 156459 h 356616"/>
                  <a:gd name="connsiteX22" fmla="*/ 366353 w 370332"/>
                  <a:gd name="connsiteY22" fmla="*/ 219484 h 356616"/>
                  <a:gd name="connsiteX23" fmla="*/ 304460 w 370332"/>
                  <a:gd name="connsiteY23" fmla="*/ 257238 h 356616"/>
                  <a:gd name="connsiteX24" fmla="*/ 285772 w 370332"/>
                  <a:gd name="connsiteY24" fmla="*/ 255077 h 356616"/>
                  <a:gd name="connsiteX25" fmla="*/ 269621 w 370332"/>
                  <a:gd name="connsiteY25" fmla="*/ 273560 h 356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70332" h="356616">
                    <a:moveTo>
                      <a:pt x="269621" y="273560"/>
                    </a:moveTo>
                    <a:cubicBezTo>
                      <a:pt x="268558" y="290087"/>
                      <a:pt x="265781" y="308947"/>
                      <a:pt x="254225" y="325749"/>
                    </a:cubicBezTo>
                    <a:cubicBezTo>
                      <a:pt x="227239" y="365011"/>
                      <a:pt x="175015" y="363365"/>
                      <a:pt x="151184" y="322148"/>
                    </a:cubicBezTo>
                    <a:cubicBezTo>
                      <a:pt x="144291" y="310215"/>
                      <a:pt x="139045" y="297460"/>
                      <a:pt x="136953" y="283812"/>
                    </a:cubicBezTo>
                    <a:cubicBezTo>
                      <a:pt x="134896" y="270542"/>
                      <a:pt x="130815" y="266702"/>
                      <a:pt x="117374" y="274108"/>
                    </a:cubicBezTo>
                    <a:cubicBezTo>
                      <a:pt x="98823" y="284326"/>
                      <a:pt x="78729" y="290739"/>
                      <a:pt x="56783" y="289676"/>
                    </a:cubicBezTo>
                    <a:cubicBezTo>
                      <a:pt x="34426" y="288613"/>
                      <a:pt x="19476" y="276989"/>
                      <a:pt x="9292" y="258232"/>
                    </a:cubicBezTo>
                    <a:cubicBezTo>
                      <a:pt x="-927" y="239406"/>
                      <a:pt x="685" y="221199"/>
                      <a:pt x="12926" y="203505"/>
                    </a:cubicBezTo>
                    <a:cubicBezTo>
                      <a:pt x="21602" y="190989"/>
                      <a:pt x="32814" y="181525"/>
                      <a:pt x="45707" y="173947"/>
                    </a:cubicBezTo>
                    <a:cubicBezTo>
                      <a:pt x="58018" y="166746"/>
                      <a:pt x="70362" y="159545"/>
                      <a:pt x="83118" y="153201"/>
                    </a:cubicBezTo>
                    <a:cubicBezTo>
                      <a:pt x="94914" y="147338"/>
                      <a:pt x="99954" y="142880"/>
                      <a:pt x="87953" y="130501"/>
                    </a:cubicBezTo>
                    <a:cubicBezTo>
                      <a:pt x="64121" y="105881"/>
                      <a:pt x="54143" y="75740"/>
                      <a:pt x="58806" y="41073"/>
                    </a:cubicBezTo>
                    <a:cubicBezTo>
                      <a:pt x="61069" y="24168"/>
                      <a:pt x="69230" y="12373"/>
                      <a:pt x="84970" y="6098"/>
                    </a:cubicBezTo>
                    <a:cubicBezTo>
                      <a:pt x="101429" y="-452"/>
                      <a:pt x="117099" y="2017"/>
                      <a:pt x="129375" y="14396"/>
                    </a:cubicBezTo>
                    <a:cubicBezTo>
                      <a:pt x="144223" y="29346"/>
                      <a:pt x="157836" y="45565"/>
                      <a:pt x="171312" y="61819"/>
                    </a:cubicBezTo>
                    <a:cubicBezTo>
                      <a:pt x="183965" y="77009"/>
                      <a:pt x="183519" y="77318"/>
                      <a:pt x="193669" y="61236"/>
                    </a:cubicBezTo>
                    <a:cubicBezTo>
                      <a:pt x="204333" y="44296"/>
                      <a:pt x="215649" y="27975"/>
                      <a:pt x="232074" y="15733"/>
                    </a:cubicBezTo>
                    <a:cubicBezTo>
                      <a:pt x="248979" y="3114"/>
                      <a:pt x="266672" y="-1686"/>
                      <a:pt x="286355" y="8018"/>
                    </a:cubicBezTo>
                    <a:cubicBezTo>
                      <a:pt x="305866" y="17653"/>
                      <a:pt x="313993" y="34867"/>
                      <a:pt x="314335" y="55544"/>
                    </a:cubicBezTo>
                    <a:cubicBezTo>
                      <a:pt x="314747" y="79512"/>
                      <a:pt x="308163" y="102246"/>
                      <a:pt x="294001" y="121517"/>
                    </a:cubicBezTo>
                    <a:cubicBezTo>
                      <a:pt x="283680" y="135576"/>
                      <a:pt x="287898" y="139965"/>
                      <a:pt x="302608" y="143669"/>
                    </a:cubicBezTo>
                    <a:cubicBezTo>
                      <a:pt x="313547" y="146412"/>
                      <a:pt x="324142" y="151247"/>
                      <a:pt x="334258" y="156459"/>
                    </a:cubicBezTo>
                    <a:cubicBezTo>
                      <a:pt x="360730" y="170141"/>
                      <a:pt x="373451" y="195824"/>
                      <a:pt x="366353" y="219484"/>
                    </a:cubicBezTo>
                    <a:cubicBezTo>
                      <a:pt x="358741" y="244893"/>
                      <a:pt x="334772" y="259569"/>
                      <a:pt x="304460" y="257238"/>
                    </a:cubicBezTo>
                    <a:cubicBezTo>
                      <a:pt x="298219" y="256757"/>
                      <a:pt x="292013" y="255729"/>
                      <a:pt x="285772" y="255077"/>
                    </a:cubicBezTo>
                    <a:cubicBezTo>
                      <a:pt x="268970" y="253328"/>
                      <a:pt x="268935" y="253363"/>
                      <a:pt x="269621" y="273560"/>
                    </a:cubicBezTo>
                    <a:close/>
                  </a:path>
                </a:pathLst>
              </a:custGeom>
              <a:solidFill>
                <a:srgbClr val="FFBD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95" name="任意多边形: 形状 94"/>
              <p:cNvSpPr/>
              <p:nvPr/>
            </p:nvSpPr>
            <p:spPr>
              <a:xfrm>
                <a:off x="3168649" y="2069337"/>
                <a:ext cx="156822" cy="151014"/>
              </a:xfrm>
              <a:custGeom>
                <a:avLst/>
                <a:gdLst>
                  <a:gd name="connsiteX0" fmla="*/ 269621 w 370332"/>
                  <a:gd name="connsiteY0" fmla="*/ 273560 h 356616"/>
                  <a:gd name="connsiteX1" fmla="*/ 254225 w 370332"/>
                  <a:gd name="connsiteY1" fmla="*/ 325749 h 356616"/>
                  <a:gd name="connsiteX2" fmla="*/ 151184 w 370332"/>
                  <a:gd name="connsiteY2" fmla="*/ 322148 h 356616"/>
                  <a:gd name="connsiteX3" fmla="*/ 136953 w 370332"/>
                  <a:gd name="connsiteY3" fmla="*/ 283812 h 356616"/>
                  <a:gd name="connsiteX4" fmla="*/ 117374 w 370332"/>
                  <a:gd name="connsiteY4" fmla="*/ 274108 h 356616"/>
                  <a:gd name="connsiteX5" fmla="*/ 56783 w 370332"/>
                  <a:gd name="connsiteY5" fmla="*/ 289676 h 356616"/>
                  <a:gd name="connsiteX6" fmla="*/ 9292 w 370332"/>
                  <a:gd name="connsiteY6" fmla="*/ 258232 h 356616"/>
                  <a:gd name="connsiteX7" fmla="*/ 12926 w 370332"/>
                  <a:gd name="connsiteY7" fmla="*/ 203505 h 356616"/>
                  <a:gd name="connsiteX8" fmla="*/ 45707 w 370332"/>
                  <a:gd name="connsiteY8" fmla="*/ 173947 h 356616"/>
                  <a:gd name="connsiteX9" fmla="*/ 83118 w 370332"/>
                  <a:gd name="connsiteY9" fmla="*/ 153201 h 356616"/>
                  <a:gd name="connsiteX10" fmla="*/ 87953 w 370332"/>
                  <a:gd name="connsiteY10" fmla="*/ 130501 h 356616"/>
                  <a:gd name="connsiteX11" fmla="*/ 58806 w 370332"/>
                  <a:gd name="connsiteY11" fmla="*/ 41073 h 356616"/>
                  <a:gd name="connsiteX12" fmla="*/ 84970 w 370332"/>
                  <a:gd name="connsiteY12" fmla="*/ 6098 h 356616"/>
                  <a:gd name="connsiteX13" fmla="*/ 129375 w 370332"/>
                  <a:gd name="connsiteY13" fmla="*/ 14396 h 356616"/>
                  <a:gd name="connsiteX14" fmla="*/ 171312 w 370332"/>
                  <a:gd name="connsiteY14" fmla="*/ 61819 h 356616"/>
                  <a:gd name="connsiteX15" fmla="*/ 193669 w 370332"/>
                  <a:gd name="connsiteY15" fmla="*/ 61236 h 356616"/>
                  <a:gd name="connsiteX16" fmla="*/ 232074 w 370332"/>
                  <a:gd name="connsiteY16" fmla="*/ 15733 h 356616"/>
                  <a:gd name="connsiteX17" fmla="*/ 286355 w 370332"/>
                  <a:gd name="connsiteY17" fmla="*/ 8018 h 356616"/>
                  <a:gd name="connsiteX18" fmla="*/ 314335 w 370332"/>
                  <a:gd name="connsiteY18" fmla="*/ 55544 h 356616"/>
                  <a:gd name="connsiteX19" fmla="*/ 294001 w 370332"/>
                  <a:gd name="connsiteY19" fmla="*/ 121517 h 356616"/>
                  <a:gd name="connsiteX20" fmla="*/ 302608 w 370332"/>
                  <a:gd name="connsiteY20" fmla="*/ 143669 h 356616"/>
                  <a:gd name="connsiteX21" fmla="*/ 334258 w 370332"/>
                  <a:gd name="connsiteY21" fmla="*/ 156459 h 356616"/>
                  <a:gd name="connsiteX22" fmla="*/ 366353 w 370332"/>
                  <a:gd name="connsiteY22" fmla="*/ 219484 h 356616"/>
                  <a:gd name="connsiteX23" fmla="*/ 304460 w 370332"/>
                  <a:gd name="connsiteY23" fmla="*/ 257238 h 356616"/>
                  <a:gd name="connsiteX24" fmla="*/ 285772 w 370332"/>
                  <a:gd name="connsiteY24" fmla="*/ 255077 h 356616"/>
                  <a:gd name="connsiteX25" fmla="*/ 269621 w 370332"/>
                  <a:gd name="connsiteY25" fmla="*/ 273560 h 356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70332" h="356616">
                    <a:moveTo>
                      <a:pt x="269621" y="273560"/>
                    </a:moveTo>
                    <a:cubicBezTo>
                      <a:pt x="268558" y="290087"/>
                      <a:pt x="265781" y="308947"/>
                      <a:pt x="254225" y="325749"/>
                    </a:cubicBezTo>
                    <a:cubicBezTo>
                      <a:pt x="227239" y="365011"/>
                      <a:pt x="175015" y="363365"/>
                      <a:pt x="151184" y="322148"/>
                    </a:cubicBezTo>
                    <a:cubicBezTo>
                      <a:pt x="144291" y="310215"/>
                      <a:pt x="139045" y="297460"/>
                      <a:pt x="136953" y="283812"/>
                    </a:cubicBezTo>
                    <a:cubicBezTo>
                      <a:pt x="134896" y="270542"/>
                      <a:pt x="130815" y="266702"/>
                      <a:pt x="117374" y="274108"/>
                    </a:cubicBezTo>
                    <a:cubicBezTo>
                      <a:pt x="98823" y="284326"/>
                      <a:pt x="78729" y="290739"/>
                      <a:pt x="56783" y="289676"/>
                    </a:cubicBezTo>
                    <a:cubicBezTo>
                      <a:pt x="34426" y="288613"/>
                      <a:pt x="19476" y="276989"/>
                      <a:pt x="9292" y="258232"/>
                    </a:cubicBezTo>
                    <a:cubicBezTo>
                      <a:pt x="-927" y="239406"/>
                      <a:pt x="685" y="221199"/>
                      <a:pt x="12926" y="203505"/>
                    </a:cubicBezTo>
                    <a:cubicBezTo>
                      <a:pt x="21602" y="190989"/>
                      <a:pt x="32814" y="181525"/>
                      <a:pt x="45707" y="173947"/>
                    </a:cubicBezTo>
                    <a:cubicBezTo>
                      <a:pt x="58018" y="166746"/>
                      <a:pt x="70362" y="159545"/>
                      <a:pt x="83118" y="153201"/>
                    </a:cubicBezTo>
                    <a:cubicBezTo>
                      <a:pt x="94914" y="147338"/>
                      <a:pt x="99954" y="142880"/>
                      <a:pt x="87953" y="130501"/>
                    </a:cubicBezTo>
                    <a:cubicBezTo>
                      <a:pt x="64121" y="105881"/>
                      <a:pt x="54143" y="75740"/>
                      <a:pt x="58806" y="41073"/>
                    </a:cubicBezTo>
                    <a:cubicBezTo>
                      <a:pt x="61069" y="24168"/>
                      <a:pt x="69230" y="12373"/>
                      <a:pt x="84970" y="6098"/>
                    </a:cubicBezTo>
                    <a:cubicBezTo>
                      <a:pt x="101429" y="-452"/>
                      <a:pt x="117099" y="2017"/>
                      <a:pt x="129375" y="14396"/>
                    </a:cubicBezTo>
                    <a:cubicBezTo>
                      <a:pt x="144223" y="29346"/>
                      <a:pt x="157836" y="45565"/>
                      <a:pt x="171312" y="61819"/>
                    </a:cubicBezTo>
                    <a:cubicBezTo>
                      <a:pt x="183965" y="77009"/>
                      <a:pt x="183519" y="77318"/>
                      <a:pt x="193669" y="61236"/>
                    </a:cubicBezTo>
                    <a:cubicBezTo>
                      <a:pt x="204333" y="44296"/>
                      <a:pt x="215649" y="27975"/>
                      <a:pt x="232074" y="15733"/>
                    </a:cubicBezTo>
                    <a:cubicBezTo>
                      <a:pt x="248979" y="3114"/>
                      <a:pt x="266672" y="-1686"/>
                      <a:pt x="286355" y="8018"/>
                    </a:cubicBezTo>
                    <a:cubicBezTo>
                      <a:pt x="305866" y="17653"/>
                      <a:pt x="313993" y="34867"/>
                      <a:pt x="314335" y="55544"/>
                    </a:cubicBezTo>
                    <a:cubicBezTo>
                      <a:pt x="314747" y="79512"/>
                      <a:pt x="308163" y="102246"/>
                      <a:pt x="294001" y="121517"/>
                    </a:cubicBezTo>
                    <a:cubicBezTo>
                      <a:pt x="283680" y="135576"/>
                      <a:pt x="287898" y="139965"/>
                      <a:pt x="302608" y="143669"/>
                    </a:cubicBezTo>
                    <a:cubicBezTo>
                      <a:pt x="313547" y="146412"/>
                      <a:pt x="324142" y="151247"/>
                      <a:pt x="334258" y="156459"/>
                    </a:cubicBezTo>
                    <a:cubicBezTo>
                      <a:pt x="360730" y="170141"/>
                      <a:pt x="373451" y="195824"/>
                      <a:pt x="366353" y="219484"/>
                    </a:cubicBezTo>
                    <a:cubicBezTo>
                      <a:pt x="358741" y="244893"/>
                      <a:pt x="334772" y="259569"/>
                      <a:pt x="304460" y="257238"/>
                    </a:cubicBezTo>
                    <a:cubicBezTo>
                      <a:pt x="298219" y="256757"/>
                      <a:pt x="292013" y="255729"/>
                      <a:pt x="285772" y="255077"/>
                    </a:cubicBezTo>
                    <a:cubicBezTo>
                      <a:pt x="268970" y="253328"/>
                      <a:pt x="268935" y="253363"/>
                      <a:pt x="269621" y="273560"/>
                    </a:cubicBezTo>
                    <a:close/>
                  </a:path>
                </a:pathLst>
              </a:custGeom>
              <a:solidFill>
                <a:srgbClr val="FB514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</p:grp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平行四边形 1"/>
          <p:cNvSpPr/>
          <p:nvPr/>
        </p:nvSpPr>
        <p:spPr>
          <a:xfrm>
            <a:off x="4587137" y="2632877"/>
            <a:ext cx="2549493" cy="1371177"/>
          </a:xfrm>
          <a:prstGeom prst="parallelogram">
            <a:avLst>
              <a:gd name="adj" fmla="val 40517"/>
            </a:avLst>
          </a:prstGeom>
          <a:noFill/>
          <a:ln w="28575">
            <a:solidFill>
              <a:srgbClr val="FF99CC"/>
            </a:solidFill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709791" y="2612576"/>
            <a:ext cx="2313491" cy="1513285"/>
            <a:chOff x="5492" y="4127"/>
            <a:chExt cx="2735" cy="1789"/>
          </a:xfrm>
        </p:grpSpPr>
        <p:sp>
          <p:nvSpPr>
            <p:cNvPr id="4" name="矩形 3"/>
            <p:cNvSpPr/>
            <p:nvPr/>
          </p:nvSpPr>
          <p:spPr>
            <a:xfrm>
              <a:off x="7387" y="4152"/>
              <a:ext cx="840" cy="1755"/>
            </a:xfrm>
            <a:prstGeom prst="rect">
              <a:avLst/>
            </a:prstGeom>
            <a:blipFill rotWithShape="1">
              <a:blip r:embed="rId1" cstate="email">
                <a:alphaModFix amt="32000"/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7002" y="4142"/>
              <a:ext cx="840" cy="1755"/>
            </a:xfrm>
            <a:prstGeom prst="rect">
              <a:avLst/>
            </a:prstGeom>
            <a:blipFill rotWithShape="1">
              <a:blip r:embed="rId1" cstate="email">
                <a:alphaModFix amt="32000"/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ym typeface="+mn-lt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6627" y="4127"/>
              <a:ext cx="840" cy="1755"/>
            </a:xfrm>
            <a:prstGeom prst="rect">
              <a:avLst/>
            </a:prstGeom>
            <a:blipFill rotWithShape="1">
              <a:blip r:embed="rId1" cstate="email">
                <a:alphaModFix amt="32000"/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6257" y="4162"/>
              <a:ext cx="840" cy="1755"/>
            </a:xfrm>
            <a:prstGeom prst="rect">
              <a:avLst/>
            </a:prstGeom>
            <a:blipFill rotWithShape="1">
              <a:blip r:embed="rId1" cstate="email">
                <a:alphaModFix amt="32000"/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ym typeface="+mn-lt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5892" y="4157"/>
              <a:ext cx="840" cy="1755"/>
            </a:xfrm>
            <a:prstGeom prst="rect">
              <a:avLst/>
            </a:prstGeom>
            <a:blipFill rotWithShape="1">
              <a:blip r:embed="rId1" cstate="email">
                <a:alphaModFix amt="32000"/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ym typeface="+mn-lt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5492" y="4147"/>
              <a:ext cx="840" cy="1755"/>
            </a:xfrm>
            <a:prstGeom prst="rect">
              <a:avLst/>
            </a:prstGeom>
            <a:blipFill rotWithShape="1">
              <a:blip r:embed="rId1" cstate="email">
                <a:alphaModFix amt="32000"/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ym typeface="+mn-lt"/>
              </a:endParaRPr>
            </a:p>
          </p:txBody>
        </p:sp>
      </p:grpSp>
      <p:pic>
        <p:nvPicPr>
          <p:cNvPr id="10" name="Picture 41" descr="{E5BCA2F4-E846-4983-B40B-D29B30A63FA8}副本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068611" y="2640489"/>
            <a:ext cx="714772" cy="147606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" name="Picture 41" descr="{E5BCA2F4-E846-4983-B40B-D29B30A63FA8}副本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388355" y="2646410"/>
            <a:ext cx="714772" cy="147606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" name="Picture 41" descr="{E5BCA2F4-E846-4983-B40B-D29B30A63FA8}副本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748867" y="2634568"/>
            <a:ext cx="714772" cy="147606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" name="Picture 41" descr="{E5BCA2F4-E846-4983-B40B-D29B30A63FA8}副本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429123" y="2651486"/>
            <a:ext cx="714772" cy="147606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" name="Picture 41" descr="{E5BCA2F4-E846-4983-B40B-D29B30A63FA8}副本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109379" y="2649794"/>
            <a:ext cx="714772" cy="147606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56029" y="2410409"/>
            <a:ext cx="963461" cy="158011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005667" y="2434939"/>
            <a:ext cx="963461" cy="158011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674761" y="2435785"/>
            <a:ext cx="963461" cy="158011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324400" y="2470466"/>
            <a:ext cx="963461" cy="158011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" name="TextBox 19"/>
          <p:cNvSpPr txBox="1"/>
          <p:nvPr/>
        </p:nvSpPr>
        <p:spPr>
          <a:xfrm>
            <a:off x="7632970" y="2429451"/>
            <a:ext cx="609036" cy="76181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3995" b="1">
                <a:solidFill>
                  <a:schemeClr val="tx1"/>
                </a:solidFill>
                <a:cs typeface="Times New Roman" panose="02020603050405020304" pitchFamily="18" charset="0"/>
                <a:sym typeface="+mn-lt"/>
              </a:rPr>
              <a:t>5</a:t>
            </a:r>
            <a:r>
              <a:rPr lang="en-US" altLang="zh-CN" sz="3995" b="1">
                <a:solidFill>
                  <a:srgbClr val="FF0000"/>
                </a:solidFill>
                <a:cs typeface="Times New Roman" panose="02020603050405020304" pitchFamily="18" charset="0"/>
                <a:sym typeface="+mn-lt"/>
              </a:rPr>
              <a:t> </a:t>
            </a:r>
            <a:endParaRPr lang="zh-CN" altLang="en-US" sz="3995" b="1">
              <a:solidFill>
                <a:schemeClr val="tx1"/>
              </a:solidFill>
              <a:cs typeface="Times New Roman" panose="02020603050405020304" pitchFamily="18" charset="0"/>
              <a:sym typeface="+mn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236085" y="2409995"/>
            <a:ext cx="609036" cy="76181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3995" b="1">
                <a:solidFill>
                  <a:schemeClr val="tx1"/>
                </a:solidFill>
                <a:cs typeface="Times New Roman" panose="02020603050405020304" pitchFamily="18" charset="0"/>
                <a:sym typeface="+mn-lt"/>
              </a:rPr>
              <a:t>1</a:t>
            </a:r>
            <a:r>
              <a:rPr lang="en-US" altLang="zh-CN" sz="3995" b="1">
                <a:solidFill>
                  <a:srgbClr val="FF0000"/>
                </a:solidFill>
                <a:cs typeface="Times New Roman" panose="02020603050405020304" pitchFamily="18" charset="0"/>
                <a:sym typeface="+mn-lt"/>
              </a:rPr>
              <a:t> </a:t>
            </a:r>
            <a:endParaRPr lang="zh-CN" altLang="en-US" sz="3995" b="1">
              <a:solidFill>
                <a:schemeClr val="tx1"/>
              </a:solidFill>
              <a:cs typeface="Times New Roman" panose="02020603050405020304" pitchFamily="18" charset="0"/>
              <a:sym typeface="+mn-lt"/>
            </a:endParaRPr>
          </a:p>
        </p:txBody>
      </p:sp>
      <p:sp>
        <p:nvSpPr>
          <p:cNvPr id="21" name="TextBox 19"/>
          <p:cNvSpPr txBox="1"/>
          <p:nvPr/>
        </p:nvSpPr>
        <p:spPr>
          <a:xfrm>
            <a:off x="8232702" y="3217814"/>
            <a:ext cx="609036" cy="76181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3995" b="1">
                <a:solidFill>
                  <a:schemeClr val="tx1"/>
                </a:solidFill>
                <a:cs typeface="Times New Roman" panose="02020603050405020304" pitchFamily="18" charset="0"/>
                <a:sym typeface="+mn-lt"/>
              </a:rPr>
              <a:t>6</a:t>
            </a:r>
            <a:r>
              <a:rPr lang="en-US" altLang="zh-CN" sz="3995" b="1">
                <a:solidFill>
                  <a:srgbClr val="FF0000"/>
                </a:solidFill>
                <a:cs typeface="Times New Roman" panose="02020603050405020304" pitchFamily="18" charset="0"/>
                <a:sym typeface="+mn-lt"/>
              </a:rPr>
              <a:t> </a:t>
            </a:r>
            <a:endParaRPr lang="zh-CN" altLang="en-US" sz="3995" b="1">
              <a:solidFill>
                <a:schemeClr val="tx1"/>
              </a:solidFill>
              <a:cs typeface="Times New Roman" panose="02020603050405020304" pitchFamily="18" charset="0"/>
              <a:sym typeface="+mn-lt"/>
            </a:endParaRPr>
          </a:p>
        </p:txBody>
      </p:sp>
      <p:sp>
        <p:nvSpPr>
          <p:cNvPr id="22" name="TextBox 19"/>
          <p:cNvSpPr txBox="1"/>
          <p:nvPr/>
        </p:nvSpPr>
        <p:spPr>
          <a:xfrm>
            <a:off x="7018859" y="3266030"/>
            <a:ext cx="609036" cy="75648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3995" b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  <a:sym typeface="+mn-lt"/>
              </a:rPr>
              <a:t>－</a:t>
            </a:r>
            <a:r>
              <a:rPr lang="en-US" altLang="zh-CN" sz="3995" b="1">
                <a:solidFill>
                  <a:schemeClr val="tx1"/>
                </a:solidFill>
                <a:cs typeface="Times New Roman" panose="02020603050405020304" pitchFamily="18" charset="0"/>
                <a:sym typeface="+mn-lt"/>
              </a:rPr>
              <a:t> </a:t>
            </a:r>
            <a:endParaRPr lang="en-US" altLang="zh-CN" sz="3995" b="1">
              <a:solidFill>
                <a:schemeClr val="tx1"/>
              </a:solidFill>
              <a:cs typeface="Times New Roman" panose="02020603050405020304" pitchFamily="18" charset="0"/>
              <a:sym typeface="+mn-lt"/>
            </a:endParaRPr>
          </a:p>
        </p:txBody>
      </p:sp>
      <p:cxnSp>
        <p:nvCxnSpPr>
          <p:cNvPr id="23" name="直接连接符 22"/>
          <p:cNvCxnSpPr/>
          <p:nvPr/>
        </p:nvCxnSpPr>
        <p:spPr>
          <a:xfrm>
            <a:off x="7053541" y="3990952"/>
            <a:ext cx="182795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19"/>
          <p:cNvSpPr txBox="1"/>
          <p:nvPr/>
        </p:nvSpPr>
        <p:spPr>
          <a:xfrm>
            <a:off x="7658347" y="3224581"/>
            <a:ext cx="609036" cy="76181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3995" b="1">
                <a:solidFill>
                  <a:schemeClr val="tx1"/>
                </a:solidFill>
                <a:cs typeface="Times New Roman" panose="02020603050405020304" pitchFamily="18" charset="0"/>
                <a:sym typeface="+mn-lt"/>
              </a:rPr>
              <a:t>3</a:t>
            </a:r>
            <a:r>
              <a:rPr lang="en-US" altLang="zh-CN" sz="3995" b="1">
                <a:solidFill>
                  <a:srgbClr val="FF0000"/>
                </a:solidFill>
                <a:cs typeface="Times New Roman" panose="02020603050405020304" pitchFamily="18" charset="0"/>
                <a:sym typeface="+mn-lt"/>
              </a:rPr>
              <a:t> </a:t>
            </a:r>
            <a:endParaRPr lang="zh-CN" altLang="en-US" sz="3995" b="1">
              <a:solidFill>
                <a:schemeClr val="tx1"/>
              </a:solidFill>
              <a:cs typeface="Times New Roman" panose="02020603050405020304" pitchFamily="18" charset="0"/>
              <a:sym typeface="+mn-lt"/>
            </a:endParaRPr>
          </a:p>
        </p:txBody>
      </p:sp>
      <p:sp>
        <p:nvSpPr>
          <p:cNvPr id="25" name="TextBox 19"/>
          <p:cNvSpPr txBox="1"/>
          <p:nvPr/>
        </p:nvSpPr>
        <p:spPr>
          <a:xfrm>
            <a:off x="8236085" y="2409149"/>
            <a:ext cx="609036" cy="76181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3995" b="1">
                <a:solidFill>
                  <a:srgbClr val="FF99CC"/>
                </a:solidFill>
                <a:cs typeface="Times New Roman" panose="02020603050405020304" pitchFamily="18" charset="0"/>
                <a:sym typeface="+mn-lt"/>
              </a:rPr>
              <a:t>1 </a:t>
            </a:r>
            <a:endParaRPr lang="en-US" altLang="zh-CN" sz="3995" b="1">
              <a:solidFill>
                <a:srgbClr val="FF99CC"/>
              </a:solidFill>
              <a:cs typeface="Times New Roman" panose="02020603050405020304" pitchFamily="18" charset="0"/>
              <a:sym typeface="+mn-lt"/>
            </a:endParaRPr>
          </a:p>
        </p:txBody>
      </p:sp>
      <p:sp>
        <p:nvSpPr>
          <p:cNvPr id="26" name="TextBox 19"/>
          <p:cNvSpPr txBox="1"/>
          <p:nvPr/>
        </p:nvSpPr>
        <p:spPr>
          <a:xfrm>
            <a:off x="7631278" y="2426067"/>
            <a:ext cx="609036" cy="76181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3995" b="1">
                <a:solidFill>
                  <a:srgbClr val="3399FF"/>
                </a:solidFill>
                <a:cs typeface="Times New Roman" panose="02020603050405020304" pitchFamily="18" charset="0"/>
                <a:sym typeface="+mn-lt"/>
              </a:rPr>
              <a:t>5 </a:t>
            </a:r>
            <a:endParaRPr lang="en-US" altLang="zh-CN" sz="3995" b="1">
              <a:solidFill>
                <a:srgbClr val="3399FF"/>
              </a:solidFill>
              <a:cs typeface="Times New Roman" panose="02020603050405020304" pitchFamily="18" charset="0"/>
              <a:sym typeface="+mn-lt"/>
            </a:endParaRPr>
          </a:p>
        </p:txBody>
      </p:sp>
      <p:sp>
        <p:nvSpPr>
          <p:cNvPr id="27" name="TextBox 19"/>
          <p:cNvSpPr txBox="1"/>
          <p:nvPr/>
        </p:nvSpPr>
        <p:spPr>
          <a:xfrm>
            <a:off x="8234393" y="3219506"/>
            <a:ext cx="609036" cy="76181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3995" b="1">
                <a:solidFill>
                  <a:srgbClr val="FF99CC"/>
                </a:solidFill>
                <a:cs typeface="Times New Roman" panose="02020603050405020304" pitchFamily="18" charset="0"/>
                <a:sym typeface="+mn-lt"/>
              </a:rPr>
              <a:t>6 </a:t>
            </a:r>
            <a:endParaRPr lang="en-US" altLang="zh-CN" sz="3995" b="1">
              <a:solidFill>
                <a:srgbClr val="FF99CC"/>
              </a:solidFill>
              <a:cs typeface="Times New Roman" panose="02020603050405020304" pitchFamily="18" charset="0"/>
              <a:sym typeface="+mn-lt"/>
            </a:endParaRPr>
          </a:p>
        </p:txBody>
      </p:sp>
      <p:sp>
        <p:nvSpPr>
          <p:cNvPr id="28" name="TextBox 19"/>
          <p:cNvSpPr txBox="1"/>
          <p:nvPr/>
        </p:nvSpPr>
        <p:spPr>
          <a:xfrm>
            <a:off x="7643967" y="1867784"/>
            <a:ext cx="609036" cy="116358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6395" b="1">
                <a:solidFill>
                  <a:srgbClr val="3399FF"/>
                </a:solidFill>
                <a:cs typeface="Times New Roman" panose="02020603050405020304" pitchFamily="18" charset="0"/>
                <a:sym typeface="+mn-lt"/>
              </a:rPr>
              <a:t>·</a:t>
            </a:r>
            <a:r>
              <a:rPr lang="en-US" altLang="zh-CN" sz="3995" b="1">
                <a:solidFill>
                  <a:srgbClr val="3399FF"/>
                </a:solidFill>
                <a:cs typeface="Times New Roman" panose="02020603050405020304" pitchFamily="18" charset="0"/>
                <a:sym typeface="+mn-lt"/>
              </a:rPr>
              <a:t> </a:t>
            </a:r>
            <a:endParaRPr lang="en-US" altLang="zh-CN" sz="3995" b="1">
              <a:solidFill>
                <a:srgbClr val="3399FF"/>
              </a:solidFill>
              <a:cs typeface="Times New Roman" panose="02020603050405020304" pitchFamily="18" charset="0"/>
              <a:sym typeface="+mn-lt"/>
            </a:endParaRPr>
          </a:p>
        </p:txBody>
      </p:sp>
      <p:cxnSp>
        <p:nvCxnSpPr>
          <p:cNvPr id="29" name="直接连接符 28"/>
          <p:cNvCxnSpPr/>
          <p:nvPr/>
        </p:nvCxnSpPr>
        <p:spPr>
          <a:xfrm>
            <a:off x="8298259" y="2707325"/>
            <a:ext cx="382762" cy="382762"/>
          </a:xfrm>
          <a:prstGeom prst="line">
            <a:avLst/>
          </a:prstGeom>
          <a:ln w="190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30" name="TextBox 19"/>
          <p:cNvSpPr txBox="1"/>
          <p:nvPr/>
        </p:nvSpPr>
        <p:spPr>
          <a:xfrm>
            <a:off x="8151497" y="1842408"/>
            <a:ext cx="837425" cy="71724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3730" b="1">
                <a:solidFill>
                  <a:srgbClr val="FF99CC"/>
                </a:solidFill>
                <a:cs typeface="Times New Roman" panose="02020603050405020304" pitchFamily="18" charset="0"/>
                <a:sym typeface="+mn-lt"/>
              </a:rPr>
              <a:t>11 </a:t>
            </a:r>
            <a:endParaRPr lang="en-US" altLang="zh-CN" sz="3730" b="1">
              <a:solidFill>
                <a:srgbClr val="FF99CC"/>
              </a:solidFill>
              <a:cs typeface="Times New Roman" panose="02020603050405020304" pitchFamily="18" charset="0"/>
              <a:sym typeface="+mn-lt"/>
            </a:endParaRPr>
          </a:p>
        </p:txBody>
      </p:sp>
      <p:sp>
        <p:nvSpPr>
          <p:cNvPr id="31" name="TextBox 19"/>
          <p:cNvSpPr txBox="1"/>
          <p:nvPr/>
        </p:nvSpPr>
        <p:spPr>
          <a:xfrm>
            <a:off x="8238623" y="3997719"/>
            <a:ext cx="609036" cy="76181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3995" b="1">
                <a:solidFill>
                  <a:srgbClr val="FF99CC"/>
                </a:solidFill>
                <a:cs typeface="Times New Roman" panose="02020603050405020304" pitchFamily="18" charset="0"/>
                <a:sym typeface="+mn-lt"/>
              </a:rPr>
              <a:t>5 </a:t>
            </a:r>
            <a:endParaRPr lang="en-US" altLang="zh-CN" sz="3995" b="1">
              <a:solidFill>
                <a:srgbClr val="FF99CC"/>
              </a:solidFill>
              <a:cs typeface="Times New Roman" panose="02020603050405020304" pitchFamily="18" charset="0"/>
              <a:sym typeface="+mn-lt"/>
            </a:endParaRPr>
          </a:p>
        </p:txBody>
      </p:sp>
      <p:sp>
        <p:nvSpPr>
          <p:cNvPr id="99" name="TextBox 19"/>
          <p:cNvSpPr txBox="1"/>
          <p:nvPr/>
        </p:nvSpPr>
        <p:spPr>
          <a:xfrm>
            <a:off x="4774374" y="1158561"/>
            <a:ext cx="3453318" cy="76104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3995" b="1">
                <a:solidFill>
                  <a:schemeClr val="tx1"/>
                </a:solidFill>
                <a:cs typeface="Times New Roman" panose="02020603050405020304" pitchFamily="18" charset="0"/>
                <a:sym typeface="+mn-lt"/>
              </a:rPr>
              <a:t>51</a:t>
            </a:r>
            <a:r>
              <a:rPr lang="zh-CN" altLang="en-US" sz="3995" b="1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  <a:sym typeface="+mn-lt"/>
              </a:rPr>
              <a:t>－</a:t>
            </a:r>
            <a:r>
              <a:rPr lang="en-US" altLang="zh-CN" sz="3995" b="1">
                <a:solidFill>
                  <a:schemeClr val="tx1"/>
                </a:solidFill>
                <a:cs typeface="Times New Roman" panose="02020603050405020304" pitchFamily="18" charset="0"/>
                <a:sym typeface="+mn-lt"/>
              </a:rPr>
              <a:t>36</a:t>
            </a:r>
            <a:r>
              <a:rPr lang="en-US" altLang="en-US" sz="3995" b="1">
                <a:solidFill>
                  <a:schemeClr val="tx1"/>
                </a:solidFill>
                <a:cs typeface="Times New Roman" panose="02020603050405020304" pitchFamily="18" charset="0"/>
                <a:sym typeface="+mn-lt"/>
              </a:rPr>
              <a:t>＝</a:t>
            </a:r>
            <a:endParaRPr lang="zh-CN" altLang="en-US" sz="3995" b="1">
              <a:solidFill>
                <a:schemeClr val="tx1"/>
              </a:solidFill>
              <a:cs typeface="Times New Roman" panose="02020603050405020304" pitchFamily="18" charset="0"/>
              <a:sym typeface="+mn-lt"/>
            </a:endParaRPr>
          </a:p>
        </p:txBody>
      </p:sp>
      <p:sp>
        <p:nvSpPr>
          <p:cNvPr id="100" name="流程图: 可选过程 99"/>
          <p:cNvSpPr/>
          <p:nvPr/>
        </p:nvSpPr>
        <p:spPr>
          <a:xfrm>
            <a:off x="868931" y="5130769"/>
            <a:ext cx="10162136" cy="1332769"/>
          </a:xfrm>
          <a:prstGeom prst="flowChartAlternate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4265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个位上</a:t>
            </a:r>
            <a:r>
              <a:rPr lang="en-US" altLang="zh-CN" sz="4265" b="1">
                <a:solidFill>
                  <a:schemeClr val="tx1"/>
                </a:solidFill>
                <a:ea typeface="楷体" panose="02010609060101010101" pitchFamily="49" charset="-122"/>
              </a:rPr>
              <a:t>1</a:t>
            </a:r>
            <a:r>
              <a:rPr lang="zh-CN" altLang="en-US" sz="4265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减</a:t>
            </a:r>
            <a:r>
              <a:rPr lang="en-US" altLang="zh-CN" sz="4265" b="1">
                <a:solidFill>
                  <a:schemeClr val="tx1"/>
                </a:solidFill>
                <a:ea typeface="楷体" panose="02010609060101010101" pitchFamily="49" charset="-122"/>
              </a:rPr>
              <a:t>6</a:t>
            </a:r>
            <a:r>
              <a:rPr lang="zh-CN" altLang="en-US" sz="4265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不够减，</a:t>
            </a:r>
            <a:r>
              <a:rPr lang="zh-CN" altLang="en-US" sz="4265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从十位退</a:t>
            </a:r>
            <a:r>
              <a:rPr lang="en-US" altLang="zh-CN" sz="4265" b="1">
                <a:solidFill>
                  <a:srgbClr val="FF0000"/>
                </a:solidFill>
                <a:ea typeface="楷体" panose="02010609060101010101" pitchFamily="49" charset="-122"/>
              </a:rPr>
              <a:t>1</a:t>
            </a:r>
            <a:r>
              <a:rPr lang="zh-CN" altLang="en-US" sz="4265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，是</a:t>
            </a:r>
            <a:r>
              <a:rPr lang="en-US" altLang="zh-CN" sz="4265" b="1">
                <a:solidFill>
                  <a:srgbClr val="FF0000"/>
                </a:solidFill>
                <a:ea typeface="楷体" panose="02010609060101010101" pitchFamily="49" charset="-122"/>
              </a:rPr>
              <a:t>10</a:t>
            </a:r>
            <a:r>
              <a:rPr lang="en-US" altLang="zh-CN" sz="4265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en-US" altLang="zh-CN" sz="4265" b="1">
                <a:solidFill>
                  <a:schemeClr val="tx1"/>
                </a:solidFill>
                <a:ea typeface="楷体" panose="02010609060101010101" pitchFamily="49" charset="-122"/>
              </a:rPr>
              <a:t>11</a:t>
            </a:r>
            <a:r>
              <a:rPr lang="zh-CN" altLang="en-US" sz="4265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减</a:t>
            </a:r>
            <a:r>
              <a:rPr lang="en-US" altLang="zh-CN" sz="4265" b="1">
                <a:solidFill>
                  <a:schemeClr val="tx1"/>
                </a:solidFill>
                <a:ea typeface="楷体" panose="02010609060101010101" pitchFamily="49" charset="-122"/>
              </a:rPr>
              <a:t>6</a:t>
            </a:r>
            <a:r>
              <a:rPr lang="zh-CN" altLang="en-US" sz="4265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得</a:t>
            </a:r>
            <a:r>
              <a:rPr lang="en-US" altLang="zh-CN" sz="4265" b="1">
                <a:solidFill>
                  <a:schemeClr val="tx1"/>
                </a:solidFill>
                <a:ea typeface="楷体" panose="02010609060101010101" pitchFamily="49" charset="-122"/>
              </a:rPr>
              <a:t>5</a:t>
            </a:r>
            <a:r>
              <a:rPr lang="zh-CN" altLang="en-US" sz="4265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4265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01" name="组合 100"/>
          <p:cNvGrpSpPr/>
          <p:nvPr/>
        </p:nvGrpSpPr>
        <p:grpSpPr>
          <a:xfrm>
            <a:off x="8501351" y="4714404"/>
            <a:ext cx="2993989" cy="1082751"/>
            <a:chOff x="6377683" y="3539076"/>
            <a:chExt cx="2247571" cy="812815"/>
          </a:xfrm>
        </p:grpSpPr>
        <p:cxnSp>
          <p:nvCxnSpPr>
            <p:cNvPr id="102" name="直接箭头连接符 101"/>
            <p:cNvCxnSpPr/>
            <p:nvPr/>
          </p:nvCxnSpPr>
          <p:spPr>
            <a:xfrm flipH="1">
              <a:off x="8276728" y="4351891"/>
              <a:ext cx="348526" cy="0"/>
            </a:xfrm>
            <a:prstGeom prst="straightConnector1">
              <a:avLst/>
            </a:prstGeom>
            <a:ln w="19050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肘形连接符 7179"/>
            <p:cNvCxnSpPr/>
            <p:nvPr/>
          </p:nvCxnSpPr>
          <p:spPr>
            <a:xfrm rot="16200000" flipH="1">
              <a:off x="7433601" y="2483158"/>
              <a:ext cx="119945" cy="2231781"/>
            </a:xfrm>
            <a:prstGeom prst="bentConnector2">
              <a:avLst/>
            </a:prstGeom>
            <a:ln w="190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接连接符 103"/>
            <p:cNvCxnSpPr/>
            <p:nvPr/>
          </p:nvCxnSpPr>
          <p:spPr>
            <a:xfrm flipH="1">
              <a:off x="8607670" y="3659021"/>
              <a:ext cx="0" cy="692870"/>
            </a:xfrm>
            <a:prstGeom prst="line">
              <a:avLst/>
            </a:prstGeom>
            <a:ln w="190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5" name="Rectangle 26"/>
          <p:cNvSpPr/>
          <p:nvPr/>
        </p:nvSpPr>
        <p:spPr>
          <a:xfrm>
            <a:off x="1534311" y="1086303"/>
            <a:ext cx="2468063" cy="70788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黑体" panose="02010609060101010101" pitchFamily="49" charset="-122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6985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EB7F23"/>
              </a:buClr>
              <a:buSzPct val="76000"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摆小棒：</a:t>
            </a:r>
            <a:endParaRPr kumimoji="0" lang="zh-CN" altLang="en-US" sz="4000" b="1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  <a:sym typeface="+mn-ea"/>
            </a:endParaRPr>
          </a:p>
        </p:txBody>
      </p:sp>
      <p:grpSp>
        <p:nvGrpSpPr>
          <p:cNvPr id="106" name="组合 105"/>
          <p:cNvGrpSpPr/>
          <p:nvPr/>
        </p:nvGrpSpPr>
        <p:grpSpPr>
          <a:xfrm>
            <a:off x="10462685" y="5275495"/>
            <a:ext cx="1729315" cy="1582505"/>
            <a:chOff x="931859" y="2999235"/>
            <a:chExt cx="2834785" cy="2594126"/>
          </a:xfrm>
        </p:grpSpPr>
        <p:sp>
          <p:nvSpPr>
            <p:cNvPr id="107" name="椭圆 106"/>
            <p:cNvSpPr/>
            <p:nvPr/>
          </p:nvSpPr>
          <p:spPr>
            <a:xfrm>
              <a:off x="1084174" y="2999235"/>
              <a:ext cx="2594126" cy="2594126"/>
            </a:xfrm>
            <a:prstGeom prst="ellipse">
              <a:avLst/>
            </a:prstGeom>
            <a:solidFill>
              <a:srgbClr val="FEF0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仓耳小丸子" panose="02020400000000000000" pitchFamily="18" charset="-122"/>
                <a:ea typeface="仓耳小丸子" panose="02020400000000000000" pitchFamily="18" charset="-122"/>
                <a:cs typeface="+mn-ea"/>
                <a:sym typeface="仓耳小丸子" panose="02020400000000000000" pitchFamily="18" charset="-122"/>
              </a:endParaRPr>
            </a:p>
          </p:txBody>
        </p:sp>
        <p:grpSp>
          <p:nvGrpSpPr>
            <p:cNvPr id="108" name="图形 2"/>
            <p:cNvGrpSpPr/>
            <p:nvPr/>
          </p:nvGrpSpPr>
          <p:grpSpPr>
            <a:xfrm>
              <a:off x="931859" y="3359302"/>
              <a:ext cx="2834785" cy="1734271"/>
              <a:chOff x="1414295" y="3574541"/>
              <a:chExt cx="1624499" cy="993839"/>
            </a:xfrm>
          </p:grpSpPr>
          <p:sp>
            <p:nvSpPr>
              <p:cNvPr id="109" name="任意多边形: 形状 108"/>
              <p:cNvSpPr/>
              <p:nvPr/>
            </p:nvSpPr>
            <p:spPr>
              <a:xfrm>
                <a:off x="1713239" y="4110166"/>
                <a:ext cx="257175" cy="257175"/>
              </a:xfrm>
              <a:custGeom>
                <a:avLst/>
                <a:gdLst>
                  <a:gd name="connsiteX0" fmla="*/ 45361 w 257175"/>
                  <a:gd name="connsiteY0" fmla="*/ 43876 h 257175"/>
                  <a:gd name="connsiteX1" fmla="*/ 231575 w 257175"/>
                  <a:gd name="connsiteY1" fmla="*/ 46448 h 257175"/>
                  <a:gd name="connsiteX2" fmla="*/ 200238 w 257175"/>
                  <a:gd name="connsiteY2" fmla="*/ 229995 h 257175"/>
                  <a:gd name="connsiteX3" fmla="*/ 14024 w 257175"/>
                  <a:gd name="connsiteY3" fmla="*/ 227423 h 257175"/>
                  <a:gd name="connsiteX4" fmla="*/ 45361 w 257175"/>
                  <a:gd name="connsiteY4" fmla="*/ 43876 h 257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7175" h="257175">
                    <a:moveTo>
                      <a:pt x="45361" y="43876"/>
                    </a:moveTo>
                    <a:cubicBezTo>
                      <a:pt x="105464" y="-6130"/>
                      <a:pt x="188808" y="-4892"/>
                      <a:pt x="231575" y="46448"/>
                    </a:cubicBezTo>
                    <a:cubicBezTo>
                      <a:pt x="274342" y="97883"/>
                      <a:pt x="260245" y="180084"/>
                      <a:pt x="200238" y="229995"/>
                    </a:cubicBezTo>
                    <a:cubicBezTo>
                      <a:pt x="140135" y="280001"/>
                      <a:pt x="14024" y="227423"/>
                      <a:pt x="14024" y="227423"/>
                    </a:cubicBezTo>
                    <a:cubicBezTo>
                      <a:pt x="14024" y="227423"/>
                      <a:pt x="-14741" y="93882"/>
                      <a:pt x="45361" y="43876"/>
                    </a:cubicBezTo>
                    <a:close/>
                  </a:path>
                </a:pathLst>
              </a:custGeom>
              <a:solidFill>
                <a:srgbClr val="FB514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10" name="任意多边形: 形状 109"/>
              <p:cNvSpPr/>
              <p:nvPr/>
            </p:nvSpPr>
            <p:spPr>
              <a:xfrm>
                <a:off x="1750497" y="4147113"/>
                <a:ext cx="200025" cy="161925"/>
              </a:xfrm>
              <a:custGeom>
                <a:avLst/>
                <a:gdLst>
                  <a:gd name="connsiteX0" fmla="*/ 95162 w 200025"/>
                  <a:gd name="connsiteY0" fmla="*/ 15597 h 161925"/>
                  <a:gd name="connsiteX1" fmla="*/ 96876 w 200025"/>
                  <a:gd name="connsiteY1" fmla="*/ 18454 h 161925"/>
                  <a:gd name="connsiteX2" fmla="*/ 159646 w 200025"/>
                  <a:gd name="connsiteY2" fmla="*/ 34552 h 161925"/>
                  <a:gd name="connsiteX3" fmla="*/ 160218 w 200025"/>
                  <a:gd name="connsiteY3" fmla="*/ 34552 h 161925"/>
                  <a:gd name="connsiteX4" fmla="*/ 119927 w 200025"/>
                  <a:gd name="connsiteY4" fmla="*/ 67699 h 161925"/>
                  <a:gd name="connsiteX5" fmla="*/ 117260 w 200025"/>
                  <a:gd name="connsiteY5" fmla="*/ 69223 h 161925"/>
                  <a:gd name="connsiteX6" fmla="*/ 116974 w 200025"/>
                  <a:gd name="connsiteY6" fmla="*/ 70080 h 161925"/>
                  <a:gd name="connsiteX7" fmla="*/ 54395 w 200025"/>
                  <a:gd name="connsiteY7" fmla="*/ 121515 h 161925"/>
                  <a:gd name="connsiteX8" fmla="*/ 17152 w 200025"/>
                  <a:gd name="connsiteY8" fmla="*/ 107989 h 161925"/>
                  <a:gd name="connsiteX9" fmla="*/ 14104 w 200025"/>
                  <a:gd name="connsiteY9" fmla="*/ 109418 h 161925"/>
                  <a:gd name="connsiteX10" fmla="*/ 15533 w 200025"/>
                  <a:gd name="connsiteY10" fmla="*/ 112466 h 161925"/>
                  <a:gd name="connsiteX11" fmla="*/ 50109 w 200025"/>
                  <a:gd name="connsiteY11" fmla="*/ 125039 h 161925"/>
                  <a:gd name="connsiteX12" fmla="*/ 8008 w 200025"/>
                  <a:gd name="connsiteY12" fmla="*/ 159615 h 161925"/>
                  <a:gd name="connsiteX13" fmla="*/ 7722 w 200025"/>
                  <a:gd name="connsiteY13" fmla="*/ 162949 h 161925"/>
                  <a:gd name="connsiteX14" fmla="*/ 7722 w 200025"/>
                  <a:gd name="connsiteY14" fmla="*/ 162949 h 161925"/>
                  <a:gd name="connsiteX15" fmla="*/ 11056 w 200025"/>
                  <a:gd name="connsiteY15" fmla="*/ 163234 h 161925"/>
                  <a:gd name="connsiteX16" fmla="*/ 114307 w 200025"/>
                  <a:gd name="connsiteY16" fmla="*/ 78367 h 161925"/>
                  <a:gd name="connsiteX17" fmla="*/ 94019 w 200025"/>
                  <a:gd name="connsiteY17" fmla="*/ 141708 h 161925"/>
                  <a:gd name="connsiteX18" fmla="*/ 95543 w 200025"/>
                  <a:gd name="connsiteY18" fmla="*/ 144661 h 161925"/>
                  <a:gd name="connsiteX19" fmla="*/ 98496 w 200025"/>
                  <a:gd name="connsiteY19" fmla="*/ 143137 h 161925"/>
                  <a:gd name="connsiteX20" fmla="*/ 121070 w 200025"/>
                  <a:gd name="connsiteY20" fmla="*/ 72842 h 161925"/>
                  <a:gd name="connsiteX21" fmla="*/ 196032 w 200025"/>
                  <a:gd name="connsiteY21" fmla="*/ 11311 h 161925"/>
                  <a:gd name="connsiteX22" fmla="*/ 196317 w 200025"/>
                  <a:gd name="connsiteY22" fmla="*/ 7977 h 161925"/>
                  <a:gd name="connsiteX23" fmla="*/ 196317 w 200025"/>
                  <a:gd name="connsiteY23" fmla="*/ 7977 h 161925"/>
                  <a:gd name="connsiteX24" fmla="*/ 192984 w 200025"/>
                  <a:gd name="connsiteY24" fmla="*/ 7691 h 161925"/>
                  <a:gd name="connsiteX25" fmla="*/ 162504 w 200025"/>
                  <a:gd name="connsiteY25" fmla="*/ 32742 h 161925"/>
                  <a:gd name="connsiteX26" fmla="*/ 162027 w 200025"/>
                  <a:gd name="connsiteY26" fmla="*/ 30837 h 161925"/>
                  <a:gd name="connsiteX27" fmla="*/ 160789 w 200025"/>
                  <a:gd name="connsiteY27" fmla="*/ 30075 h 161925"/>
                  <a:gd name="connsiteX28" fmla="*/ 98019 w 200025"/>
                  <a:gd name="connsiteY28" fmla="*/ 13978 h 161925"/>
                  <a:gd name="connsiteX29" fmla="*/ 95162 w 200025"/>
                  <a:gd name="connsiteY29" fmla="*/ 15597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00025" h="161925">
                    <a:moveTo>
                      <a:pt x="95162" y="15597"/>
                    </a:moveTo>
                    <a:cubicBezTo>
                      <a:pt x="94876" y="16835"/>
                      <a:pt x="95638" y="18169"/>
                      <a:pt x="96876" y="18454"/>
                    </a:cubicBezTo>
                    <a:lnTo>
                      <a:pt x="159646" y="34552"/>
                    </a:lnTo>
                    <a:cubicBezTo>
                      <a:pt x="159837" y="34647"/>
                      <a:pt x="160027" y="34552"/>
                      <a:pt x="160218" y="34552"/>
                    </a:cubicBezTo>
                    <a:lnTo>
                      <a:pt x="119927" y="67699"/>
                    </a:lnTo>
                    <a:cubicBezTo>
                      <a:pt x="118784" y="67508"/>
                      <a:pt x="117641" y="68080"/>
                      <a:pt x="117260" y="69223"/>
                    </a:cubicBezTo>
                    <a:lnTo>
                      <a:pt x="116974" y="70080"/>
                    </a:lnTo>
                    <a:lnTo>
                      <a:pt x="54395" y="121515"/>
                    </a:lnTo>
                    <a:lnTo>
                      <a:pt x="17152" y="107989"/>
                    </a:lnTo>
                    <a:cubicBezTo>
                      <a:pt x="15914" y="107513"/>
                      <a:pt x="14580" y="108180"/>
                      <a:pt x="14104" y="109418"/>
                    </a:cubicBezTo>
                    <a:cubicBezTo>
                      <a:pt x="13628" y="110656"/>
                      <a:pt x="14295" y="111990"/>
                      <a:pt x="15533" y="112466"/>
                    </a:cubicBezTo>
                    <a:lnTo>
                      <a:pt x="50109" y="125039"/>
                    </a:lnTo>
                    <a:lnTo>
                      <a:pt x="8008" y="159615"/>
                    </a:lnTo>
                    <a:cubicBezTo>
                      <a:pt x="6960" y="160472"/>
                      <a:pt x="6865" y="161901"/>
                      <a:pt x="7722" y="162949"/>
                    </a:cubicBezTo>
                    <a:cubicBezTo>
                      <a:pt x="7722" y="162949"/>
                      <a:pt x="7722" y="162949"/>
                      <a:pt x="7722" y="162949"/>
                    </a:cubicBezTo>
                    <a:cubicBezTo>
                      <a:pt x="8580" y="163901"/>
                      <a:pt x="10008" y="164092"/>
                      <a:pt x="11056" y="163234"/>
                    </a:cubicBezTo>
                    <a:lnTo>
                      <a:pt x="114307" y="78367"/>
                    </a:lnTo>
                    <a:lnTo>
                      <a:pt x="94019" y="141708"/>
                    </a:lnTo>
                    <a:cubicBezTo>
                      <a:pt x="93638" y="142946"/>
                      <a:pt x="94305" y="144280"/>
                      <a:pt x="95543" y="144661"/>
                    </a:cubicBezTo>
                    <a:cubicBezTo>
                      <a:pt x="96781" y="145042"/>
                      <a:pt x="98115" y="144375"/>
                      <a:pt x="98496" y="143137"/>
                    </a:cubicBezTo>
                    <a:lnTo>
                      <a:pt x="121070" y="72842"/>
                    </a:lnTo>
                    <a:lnTo>
                      <a:pt x="196032" y="11311"/>
                    </a:lnTo>
                    <a:cubicBezTo>
                      <a:pt x="197079" y="10453"/>
                      <a:pt x="197175" y="9025"/>
                      <a:pt x="196317" y="7977"/>
                    </a:cubicBezTo>
                    <a:cubicBezTo>
                      <a:pt x="196317" y="7977"/>
                      <a:pt x="196317" y="7977"/>
                      <a:pt x="196317" y="7977"/>
                    </a:cubicBezTo>
                    <a:cubicBezTo>
                      <a:pt x="195460" y="7024"/>
                      <a:pt x="194031" y="6834"/>
                      <a:pt x="192984" y="7691"/>
                    </a:cubicBezTo>
                    <a:lnTo>
                      <a:pt x="162504" y="32742"/>
                    </a:lnTo>
                    <a:cubicBezTo>
                      <a:pt x="162599" y="32075"/>
                      <a:pt x="162504" y="31313"/>
                      <a:pt x="162027" y="30837"/>
                    </a:cubicBezTo>
                    <a:cubicBezTo>
                      <a:pt x="161742" y="30456"/>
                      <a:pt x="161265" y="30170"/>
                      <a:pt x="160789" y="30075"/>
                    </a:cubicBezTo>
                    <a:lnTo>
                      <a:pt x="98019" y="13978"/>
                    </a:lnTo>
                    <a:cubicBezTo>
                      <a:pt x="96781" y="13597"/>
                      <a:pt x="95448" y="14359"/>
                      <a:pt x="95162" y="15597"/>
                    </a:cubicBezTo>
                    <a:close/>
                  </a:path>
                </a:pathLst>
              </a:custGeom>
              <a:solidFill>
                <a:srgbClr val="15144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11" name="任意多边形: 形状 110"/>
              <p:cNvSpPr/>
              <p:nvPr/>
            </p:nvSpPr>
            <p:spPr>
              <a:xfrm>
                <a:off x="2005697" y="3574541"/>
                <a:ext cx="247650" cy="276225"/>
              </a:xfrm>
              <a:custGeom>
                <a:avLst/>
                <a:gdLst>
                  <a:gd name="connsiteX0" fmla="*/ 238965 w 247650"/>
                  <a:gd name="connsiteY0" fmla="*/ 114681 h 276225"/>
                  <a:gd name="connsiteX1" fmla="*/ 155335 w 247650"/>
                  <a:gd name="connsiteY1" fmla="*/ 275749 h 276225"/>
                  <a:gd name="connsiteX2" fmla="*/ 9126 w 247650"/>
                  <a:gd name="connsiteY2" fmla="*/ 168212 h 276225"/>
                  <a:gd name="connsiteX3" fmla="*/ 92756 w 247650"/>
                  <a:gd name="connsiteY3" fmla="*/ 7144 h 276225"/>
                  <a:gd name="connsiteX4" fmla="*/ 238965 w 247650"/>
                  <a:gd name="connsiteY4" fmla="*/ 114681 h 276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7650" h="276225">
                    <a:moveTo>
                      <a:pt x="238965" y="114681"/>
                    </a:moveTo>
                    <a:cubicBezTo>
                      <a:pt x="256205" y="188881"/>
                      <a:pt x="218867" y="260985"/>
                      <a:pt x="155335" y="275749"/>
                    </a:cubicBezTo>
                    <a:cubicBezTo>
                      <a:pt x="91899" y="290513"/>
                      <a:pt x="26462" y="242411"/>
                      <a:pt x="9126" y="168212"/>
                    </a:cubicBezTo>
                    <a:cubicBezTo>
                      <a:pt x="-8114" y="94012"/>
                      <a:pt x="92756" y="7144"/>
                      <a:pt x="92756" y="7144"/>
                    </a:cubicBezTo>
                    <a:cubicBezTo>
                      <a:pt x="92756" y="7144"/>
                      <a:pt x="221724" y="40481"/>
                      <a:pt x="238965" y="114681"/>
                    </a:cubicBezTo>
                    <a:close/>
                  </a:path>
                </a:pathLst>
              </a:custGeom>
              <a:solidFill>
                <a:srgbClr val="FB514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12" name="任意多边形: 形状 111"/>
              <p:cNvSpPr/>
              <p:nvPr/>
            </p:nvSpPr>
            <p:spPr>
              <a:xfrm>
                <a:off x="2078760" y="3613439"/>
                <a:ext cx="123825" cy="238125"/>
              </a:xfrm>
              <a:custGeom>
                <a:avLst/>
                <a:gdLst>
                  <a:gd name="connsiteX0" fmla="*/ 120372 w 123825"/>
                  <a:gd name="connsiteY0" fmla="*/ 147793 h 238125"/>
                  <a:gd name="connsiteX1" fmla="*/ 117134 w 123825"/>
                  <a:gd name="connsiteY1" fmla="*/ 147983 h 238125"/>
                  <a:gd name="connsiteX2" fmla="*/ 75700 w 123825"/>
                  <a:gd name="connsiteY2" fmla="*/ 195608 h 238125"/>
                  <a:gd name="connsiteX3" fmla="*/ 75414 w 123825"/>
                  <a:gd name="connsiteY3" fmla="*/ 196084 h 238125"/>
                  <a:gd name="connsiteX4" fmla="*/ 64175 w 123825"/>
                  <a:gd name="connsiteY4" fmla="*/ 146459 h 238125"/>
                  <a:gd name="connsiteX5" fmla="*/ 63984 w 123825"/>
                  <a:gd name="connsiteY5" fmla="*/ 143411 h 238125"/>
                  <a:gd name="connsiteX6" fmla="*/ 63317 w 123825"/>
                  <a:gd name="connsiteY6" fmla="*/ 142744 h 238125"/>
                  <a:gd name="connsiteX7" fmla="*/ 45887 w 123825"/>
                  <a:gd name="connsiteY7" fmla="*/ 65782 h 238125"/>
                  <a:gd name="connsiteX8" fmla="*/ 73985 w 123825"/>
                  <a:gd name="connsiteY8" fmla="*/ 39303 h 238125"/>
                  <a:gd name="connsiteX9" fmla="*/ 74081 w 123825"/>
                  <a:gd name="connsiteY9" fmla="*/ 36064 h 238125"/>
                  <a:gd name="connsiteX10" fmla="*/ 70842 w 123825"/>
                  <a:gd name="connsiteY10" fmla="*/ 35969 h 238125"/>
                  <a:gd name="connsiteX11" fmla="*/ 44744 w 123825"/>
                  <a:gd name="connsiteY11" fmla="*/ 60639 h 238125"/>
                  <a:gd name="connsiteX12" fmla="*/ 33028 w 123825"/>
                  <a:gd name="connsiteY12" fmla="*/ 8918 h 238125"/>
                  <a:gd name="connsiteX13" fmla="*/ 30266 w 123825"/>
                  <a:gd name="connsiteY13" fmla="*/ 7204 h 238125"/>
                  <a:gd name="connsiteX14" fmla="*/ 30266 w 123825"/>
                  <a:gd name="connsiteY14" fmla="*/ 7204 h 238125"/>
                  <a:gd name="connsiteX15" fmla="*/ 28551 w 123825"/>
                  <a:gd name="connsiteY15" fmla="*/ 9966 h 238125"/>
                  <a:gd name="connsiteX16" fmla="*/ 57317 w 123825"/>
                  <a:gd name="connsiteY16" fmla="*/ 136934 h 238125"/>
                  <a:gd name="connsiteX17" fmla="*/ 11025 w 123825"/>
                  <a:gd name="connsiteY17" fmla="*/ 91595 h 238125"/>
                  <a:gd name="connsiteX18" fmla="*/ 7787 w 123825"/>
                  <a:gd name="connsiteY18" fmla="*/ 91595 h 238125"/>
                  <a:gd name="connsiteX19" fmla="*/ 7787 w 123825"/>
                  <a:gd name="connsiteY19" fmla="*/ 94834 h 238125"/>
                  <a:gd name="connsiteX20" fmla="*/ 59126 w 123825"/>
                  <a:gd name="connsiteY20" fmla="*/ 145126 h 238125"/>
                  <a:gd name="connsiteX21" fmla="*/ 79986 w 123825"/>
                  <a:gd name="connsiteY21" fmla="*/ 237232 h 238125"/>
                  <a:gd name="connsiteX22" fmla="*/ 82748 w 123825"/>
                  <a:gd name="connsiteY22" fmla="*/ 238947 h 238125"/>
                  <a:gd name="connsiteX23" fmla="*/ 82748 w 123825"/>
                  <a:gd name="connsiteY23" fmla="*/ 238947 h 238125"/>
                  <a:gd name="connsiteX24" fmla="*/ 84463 w 123825"/>
                  <a:gd name="connsiteY24" fmla="*/ 236185 h 238125"/>
                  <a:gd name="connsiteX25" fmla="*/ 75986 w 123825"/>
                  <a:gd name="connsiteY25" fmla="*/ 198752 h 238125"/>
                  <a:gd name="connsiteX26" fmla="*/ 77891 w 123825"/>
                  <a:gd name="connsiteY26" fmla="*/ 199228 h 238125"/>
                  <a:gd name="connsiteX27" fmla="*/ 79129 w 123825"/>
                  <a:gd name="connsiteY27" fmla="*/ 198466 h 238125"/>
                  <a:gd name="connsiteX28" fmla="*/ 120563 w 123825"/>
                  <a:gd name="connsiteY28" fmla="*/ 150841 h 238125"/>
                  <a:gd name="connsiteX29" fmla="*/ 120372 w 123825"/>
                  <a:gd name="connsiteY29" fmla="*/ 147793 h 238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23825" h="238125">
                    <a:moveTo>
                      <a:pt x="120372" y="147793"/>
                    </a:moveTo>
                    <a:cubicBezTo>
                      <a:pt x="119420" y="146935"/>
                      <a:pt x="117991" y="147031"/>
                      <a:pt x="117134" y="147983"/>
                    </a:cubicBezTo>
                    <a:lnTo>
                      <a:pt x="75700" y="195608"/>
                    </a:lnTo>
                    <a:cubicBezTo>
                      <a:pt x="75605" y="195799"/>
                      <a:pt x="75509" y="195894"/>
                      <a:pt x="75414" y="196084"/>
                    </a:cubicBezTo>
                    <a:lnTo>
                      <a:pt x="64175" y="146459"/>
                    </a:lnTo>
                    <a:cubicBezTo>
                      <a:pt x="64841" y="145602"/>
                      <a:pt x="64841" y="144269"/>
                      <a:pt x="63984" y="143411"/>
                    </a:cubicBezTo>
                    <a:lnTo>
                      <a:pt x="63317" y="142744"/>
                    </a:lnTo>
                    <a:lnTo>
                      <a:pt x="45887" y="65782"/>
                    </a:lnTo>
                    <a:lnTo>
                      <a:pt x="73985" y="39303"/>
                    </a:lnTo>
                    <a:cubicBezTo>
                      <a:pt x="74938" y="38446"/>
                      <a:pt x="74938" y="37017"/>
                      <a:pt x="74081" y="36064"/>
                    </a:cubicBezTo>
                    <a:cubicBezTo>
                      <a:pt x="73223" y="35112"/>
                      <a:pt x="71795" y="35112"/>
                      <a:pt x="70842" y="35969"/>
                    </a:cubicBezTo>
                    <a:lnTo>
                      <a:pt x="44744" y="60639"/>
                    </a:lnTo>
                    <a:lnTo>
                      <a:pt x="33028" y="8918"/>
                    </a:lnTo>
                    <a:cubicBezTo>
                      <a:pt x="32742" y="7680"/>
                      <a:pt x="31504" y="6918"/>
                      <a:pt x="30266" y="7204"/>
                    </a:cubicBezTo>
                    <a:cubicBezTo>
                      <a:pt x="30266" y="7204"/>
                      <a:pt x="30266" y="7204"/>
                      <a:pt x="30266" y="7204"/>
                    </a:cubicBezTo>
                    <a:cubicBezTo>
                      <a:pt x="29027" y="7489"/>
                      <a:pt x="28265" y="8728"/>
                      <a:pt x="28551" y="9966"/>
                    </a:cubicBezTo>
                    <a:lnTo>
                      <a:pt x="57317" y="136934"/>
                    </a:lnTo>
                    <a:lnTo>
                      <a:pt x="11025" y="91595"/>
                    </a:lnTo>
                    <a:cubicBezTo>
                      <a:pt x="10168" y="90738"/>
                      <a:pt x="8644" y="90738"/>
                      <a:pt x="7787" y="91595"/>
                    </a:cubicBezTo>
                    <a:cubicBezTo>
                      <a:pt x="6929" y="92452"/>
                      <a:pt x="6929" y="93977"/>
                      <a:pt x="7787" y="94834"/>
                    </a:cubicBezTo>
                    <a:lnTo>
                      <a:pt x="59126" y="145126"/>
                    </a:lnTo>
                    <a:lnTo>
                      <a:pt x="79986" y="237232"/>
                    </a:lnTo>
                    <a:cubicBezTo>
                      <a:pt x="80272" y="238471"/>
                      <a:pt x="81510" y="239233"/>
                      <a:pt x="82748" y="238947"/>
                    </a:cubicBezTo>
                    <a:cubicBezTo>
                      <a:pt x="82748" y="238947"/>
                      <a:pt x="82748" y="238947"/>
                      <a:pt x="82748" y="238947"/>
                    </a:cubicBezTo>
                    <a:cubicBezTo>
                      <a:pt x="83987" y="238661"/>
                      <a:pt x="84749" y="237423"/>
                      <a:pt x="84463" y="236185"/>
                    </a:cubicBezTo>
                    <a:lnTo>
                      <a:pt x="75986" y="198752"/>
                    </a:lnTo>
                    <a:cubicBezTo>
                      <a:pt x="76557" y="199132"/>
                      <a:pt x="77224" y="199323"/>
                      <a:pt x="77891" y="199228"/>
                    </a:cubicBezTo>
                    <a:cubicBezTo>
                      <a:pt x="78367" y="199132"/>
                      <a:pt x="78748" y="198847"/>
                      <a:pt x="79129" y="198466"/>
                    </a:cubicBezTo>
                    <a:lnTo>
                      <a:pt x="120563" y="150841"/>
                    </a:lnTo>
                    <a:cubicBezTo>
                      <a:pt x="121420" y="150079"/>
                      <a:pt x="121325" y="148650"/>
                      <a:pt x="120372" y="147793"/>
                    </a:cubicBezTo>
                    <a:close/>
                  </a:path>
                </a:pathLst>
              </a:custGeom>
              <a:solidFill>
                <a:srgbClr val="15144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13" name="任意多边形: 形状 112"/>
              <p:cNvSpPr/>
              <p:nvPr/>
            </p:nvSpPr>
            <p:spPr>
              <a:xfrm>
                <a:off x="1720099" y="3664990"/>
                <a:ext cx="333375" cy="333375"/>
              </a:xfrm>
              <a:custGeom>
                <a:avLst/>
                <a:gdLst>
                  <a:gd name="connsiteX0" fmla="*/ 160994 w 333375"/>
                  <a:gd name="connsiteY0" fmla="*/ 332938 h 333375"/>
                  <a:gd name="connsiteX1" fmla="*/ 74030 w 333375"/>
                  <a:gd name="connsiteY1" fmla="*/ 305125 h 333375"/>
                  <a:gd name="connsiteX2" fmla="*/ 19642 w 333375"/>
                  <a:gd name="connsiteY2" fmla="*/ 229401 h 333375"/>
                  <a:gd name="connsiteX3" fmla="*/ 7260 w 333375"/>
                  <a:gd name="connsiteY3" fmla="*/ 179585 h 333375"/>
                  <a:gd name="connsiteX4" fmla="*/ 34597 w 333375"/>
                  <a:gd name="connsiteY4" fmla="*/ 139009 h 333375"/>
                  <a:gd name="connsiteX5" fmla="*/ 87651 w 333375"/>
                  <a:gd name="connsiteY5" fmla="*/ 160821 h 333375"/>
                  <a:gd name="connsiteX6" fmla="*/ 118226 w 333375"/>
                  <a:gd name="connsiteY6" fmla="*/ 213876 h 333375"/>
                  <a:gd name="connsiteX7" fmla="*/ 111749 w 333375"/>
                  <a:gd name="connsiteY7" fmla="*/ 75477 h 333375"/>
                  <a:gd name="connsiteX8" fmla="*/ 125370 w 333375"/>
                  <a:gd name="connsiteY8" fmla="*/ 28614 h 333375"/>
                  <a:gd name="connsiteX9" fmla="*/ 166804 w 333375"/>
                  <a:gd name="connsiteY9" fmla="*/ 7659 h 333375"/>
                  <a:gd name="connsiteX10" fmla="*/ 206142 w 333375"/>
                  <a:gd name="connsiteY10" fmla="*/ 62142 h 333375"/>
                  <a:gd name="connsiteX11" fmla="*/ 219858 w 333375"/>
                  <a:gd name="connsiteY11" fmla="*/ 190730 h 333375"/>
                  <a:gd name="connsiteX12" fmla="*/ 254053 w 333375"/>
                  <a:gd name="connsiteY12" fmla="*/ 115482 h 333375"/>
                  <a:gd name="connsiteX13" fmla="*/ 298630 w 333375"/>
                  <a:gd name="connsiteY13" fmla="*/ 96813 h 333375"/>
                  <a:gd name="connsiteX14" fmla="*/ 328633 w 333375"/>
                  <a:gd name="connsiteY14" fmla="*/ 161012 h 333375"/>
                  <a:gd name="connsiteX15" fmla="*/ 282056 w 333375"/>
                  <a:gd name="connsiteY15" fmla="*/ 285885 h 333375"/>
                  <a:gd name="connsiteX16" fmla="*/ 208237 w 333375"/>
                  <a:gd name="connsiteY16" fmla="*/ 331604 h 333375"/>
                  <a:gd name="connsiteX17" fmla="*/ 160994 w 333375"/>
                  <a:gd name="connsiteY17" fmla="*/ 332938 h 33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33375" h="333375">
                    <a:moveTo>
                      <a:pt x="160994" y="332938"/>
                    </a:moveTo>
                    <a:cubicBezTo>
                      <a:pt x="129942" y="337224"/>
                      <a:pt x="98128" y="325128"/>
                      <a:pt x="74030" y="305125"/>
                    </a:cubicBezTo>
                    <a:cubicBezTo>
                      <a:pt x="49932" y="285123"/>
                      <a:pt x="32787" y="257881"/>
                      <a:pt x="19642" y="229401"/>
                    </a:cubicBezTo>
                    <a:cubicBezTo>
                      <a:pt x="12403" y="213685"/>
                      <a:pt x="6212" y="196826"/>
                      <a:pt x="7260" y="179585"/>
                    </a:cubicBezTo>
                    <a:cubicBezTo>
                      <a:pt x="8308" y="162345"/>
                      <a:pt x="18214" y="144629"/>
                      <a:pt x="34597" y="139009"/>
                    </a:cubicBezTo>
                    <a:cubicBezTo>
                      <a:pt x="53932" y="132437"/>
                      <a:pt x="75173" y="144724"/>
                      <a:pt x="87651" y="160821"/>
                    </a:cubicBezTo>
                    <a:cubicBezTo>
                      <a:pt x="100224" y="176919"/>
                      <a:pt x="107082" y="196731"/>
                      <a:pt x="118226" y="213876"/>
                    </a:cubicBezTo>
                    <a:cubicBezTo>
                      <a:pt x="108892" y="168441"/>
                      <a:pt x="106701" y="121578"/>
                      <a:pt x="111749" y="75477"/>
                    </a:cubicBezTo>
                    <a:cubicBezTo>
                      <a:pt x="113559" y="59189"/>
                      <a:pt x="116416" y="42426"/>
                      <a:pt x="125370" y="28614"/>
                    </a:cubicBezTo>
                    <a:cubicBezTo>
                      <a:pt x="134323" y="14803"/>
                      <a:pt x="150611" y="4706"/>
                      <a:pt x="166804" y="7659"/>
                    </a:cubicBezTo>
                    <a:cubicBezTo>
                      <a:pt x="190235" y="11946"/>
                      <a:pt x="200998" y="38901"/>
                      <a:pt x="206142" y="62142"/>
                    </a:cubicBezTo>
                    <a:cubicBezTo>
                      <a:pt x="215477" y="104338"/>
                      <a:pt x="220144" y="147581"/>
                      <a:pt x="219858" y="190730"/>
                    </a:cubicBezTo>
                    <a:cubicBezTo>
                      <a:pt x="222430" y="162726"/>
                      <a:pt x="234717" y="135771"/>
                      <a:pt x="254053" y="115482"/>
                    </a:cubicBezTo>
                    <a:cubicBezTo>
                      <a:pt x="265673" y="103290"/>
                      <a:pt x="282152" y="93003"/>
                      <a:pt x="298630" y="96813"/>
                    </a:cubicBezTo>
                    <a:cubicBezTo>
                      <a:pt x="323776" y="102624"/>
                      <a:pt x="330824" y="135294"/>
                      <a:pt x="328633" y="161012"/>
                    </a:cubicBezTo>
                    <a:cubicBezTo>
                      <a:pt x="324824" y="205875"/>
                      <a:pt x="308536" y="249499"/>
                      <a:pt x="282056" y="285885"/>
                    </a:cubicBezTo>
                    <a:cubicBezTo>
                      <a:pt x="264340" y="310269"/>
                      <a:pt x="238336" y="332938"/>
                      <a:pt x="208237" y="331604"/>
                    </a:cubicBezTo>
                    <a:lnTo>
                      <a:pt x="160994" y="332938"/>
                    </a:lnTo>
                    <a:close/>
                  </a:path>
                </a:pathLst>
              </a:custGeom>
              <a:solidFill>
                <a:srgbClr val="EC7F7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14" name="任意多边形: 形状 113"/>
              <p:cNvSpPr/>
              <p:nvPr/>
            </p:nvSpPr>
            <p:spPr>
              <a:xfrm>
                <a:off x="1761030" y="3689508"/>
                <a:ext cx="247650" cy="304800"/>
              </a:xfrm>
              <a:custGeom>
                <a:avLst/>
                <a:gdLst>
                  <a:gd name="connsiteX0" fmla="*/ 129873 w 247650"/>
                  <a:gd name="connsiteY0" fmla="*/ 250317 h 304800"/>
                  <a:gd name="connsiteX1" fmla="*/ 244173 w 247650"/>
                  <a:gd name="connsiteY1" fmla="*/ 137350 h 304800"/>
                  <a:gd name="connsiteX2" fmla="*/ 243316 w 247650"/>
                  <a:gd name="connsiteY2" fmla="*/ 134017 h 304800"/>
                  <a:gd name="connsiteX3" fmla="*/ 239982 w 247650"/>
                  <a:gd name="connsiteY3" fmla="*/ 134874 h 304800"/>
                  <a:gd name="connsiteX4" fmla="*/ 129111 w 247650"/>
                  <a:gd name="connsiteY4" fmla="*/ 245459 h 304800"/>
                  <a:gd name="connsiteX5" fmla="*/ 117396 w 247650"/>
                  <a:gd name="connsiteY5" fmla="*/ 9620 h 304800"/>
                  <a:gd name="connsiteX6" fmla="*/ 115014 w 247650"/>
                  <a:gd name="connsiteY6" fmla="*/ 7144 h 304800"/>
                  <a:gd name="connsiteX7" fmla="*/ 112538 w 247650"/>
                  <a:gd name="connsiteY7" fmla="*/ 9525 h 304800"/>
                  <a:gd name="connsiteX8" fmla="*/ 123968 w 247650"/>
                  <a:gd name="connsiteY8" fmla="*/ 244507 h 304800"/>
                  <a:gd name="connsiteX9" fmla="*/ 11287 w 247650"/>
                  <a:gd name="connsiteY9" fmla="*/ 156115 h 304800"/>
                  <a:gd name="connsiteX10" fmla="*/ 7858 w 247650"/>
                  <a:gd name="connsiteY10" fmla="*/ 156115 h 304800"/>
                  <a:gd name="connsiteX11" fmla="*/ 7858 w 247650"/>
                  <a:gd name="connsiteY11" fmla="*/ 159544 h 304800"/>
                  <a:gd name="connsiteX12" fmla="*/ 118539 w 247650"/>
                  <a:gd name="connsiteY12" fmla="*/ 247936 h 304800"/>
                  <a:gd name="connsiteX13" fmla="*/ 124254 w 247650"/>
                  <a:gd name="connsiteY13" fmla="*/ 249746 h 304800"/>
                  <a:gd name="connsiteX14" fmla="*/ 124730 w 247650"/>
                  <a:gd name="connsiteY14" fmla="*/ 249841 h 304800"/>
                  <a:gd name="connsiteX15" fmla="*/ 140541 w 247650"/>
                  <a:gd name="connsiteY15" fmla="*/ 304229 h 304800"/>
                  <a:gd name="connsiteX16" fmla="*/ 141684 w 247650"/>
                  <a:gd name="connsiteY16" fmla="*/ 305181 h 304800"/>
                  <a:gd name="connsiteX17" fmla="*/ 143875 w 247650"/>
                  <a:gd name="connsiteY17" fmla="*/ 304991 h 304800"/>
                  <a:gd name="connsiteX18" fmla="*/ 144637 w 247650"/>
                  <a:gd name="connsiteY18" fmla="*/ 301657 h 304800"/>
                  <a:gd name="connsiteX19" fmla="*/ 129873 w 247650"/>
                  <a:gd name="connsiteY19" fmla="*/ 250317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47650" h="304800">
                    <a:moveTo>
                      <a:pt x="129873" y="250317"/>
                    </a:moveTo>
                    <a:cubicBezTo>
                      <a:pt x="175689" y="251365"/>
                      <a:pt x="241316" y="142208"/>
                      <a:pt x="244173" y="137350"/>
                    </a:cubicBezTo>
                    <a:cubicBezTo>
                      <a:pt x="244840" y="136208"/>
                      <a:pt x="244459" y="134684"/>
                      <a:pt x="243316" y="134017"/>
                    </a:cubicBezTo>
                    <a:cubicBezTo>
                      <a:pt x="242173" y="133255"/>
                      <a:pt x="240649" y="133731"/>
                      <a:pt x="239982" y="134874"/>
                    </a:cubicBezTo>
                    <a:cubicBezTo>
                      <a:pt x="239316" y="136017"/>
                      <a:pt x="171879" y="248317"/>
                      <a:pt x="129111" y="245459"/>
                    </a:cubicBezTo>
                    <a:cubicBezTo>
                      <a:pt x="115872" y="158115"/>
                      <a:pt x="117396" y="11525"/>
                      <a:pt x="117396" y="9620"/>
                    </a:cubicBezTo>
                    <a:cubicBezTo>
                      <a:pt x="117396" y="8287"/>
                      <a:pt x="116348" y="7144"/>
                      <a:pt x="115014" y="7144"/>
                    </a:cubicBezTo>
                    <a:cubicBezTo>
                      <a:pt x="113681" y="7144"/>
                      <a:pt x="112538" y="8192"/>
                      <a:pt x="112538" y="9525"/>
                    </a:cubicBezTo>
                    <a:cubicBezTo>
                      <a:pt x="112443" y="17240"/>
                      <a:pt x="111014" y="157544"/>
                      <a:pt x="123968" y="244507"/>
                    </a:cubicBezTo>
                    <a:cubicBezTo>
                      <a:pt x="88821" y="234696"/>
                      <a:pt x="12144" y="156877"/>
                      <a:pt x="11287" y="156115"/>
                    </a:cubicBezTo>
                    <a:cubicBezTo>
                      <a:pt x="10335" y="155162"/>
                      <a:pt x="8811" y="155162"/>
                      <a:pt x="7858" y="156115"/>
                    </a:cubicBezTo>
                    <a:cubicBezTo>
                      <a:pt x="6906" y="157067"/>
                      <a:pt x="6906" y="158591"/>
                      <a:pt x="7858" y="159544"/>
                    </a:cubicBezTo>
                    <a:cubicBezTo>
                      <a:pt x="11001" y="162687"/>
                      <a:pt x="80820" y="233458"/>
                      <a:pt x="118539" y="247936"/>
                    </a:cubicBezTo>
                    <a:cubicBezTo>
                      <a:pt x="120539" y="248698"/>
                      <a:pt x="122444" y="249269"/>
                      <a:pt x="124254" y="249746"/>
                    </a:cubicBezTo>
                    <a:cubicBezTo>
                      <a:pt x="124444" y="249746"/>
                      <a:pt x="124539" y="249746"/>
                      <a:pt x="124730" y="249841"/>
                    </a:cubicBezTo>
                    <a:cubicBezTo>
                      <a:pt x="128635" y="274225"/>
                      <a:pt x="133779" y="293751"/>
                      <a:pt x="140541" y="304229"/>
                    </a:cubicBezTo>
                    <a:cubicBezTo>
                      <a:pt x="140827" y="304705"/>
                      <a:pt x="141208" y="304991"/>
                      <a:pt x="141684" y="305181"/>
                    </a:cubicBezTo>
                    <a:cubicBezTo>
                      <a:pt x="142351" y="305467"/>
                      <a:pt x="143208" y="305372"/>
                      <a:pt x="143875" y="304991"/>
                    </a:cubicBezTo>
                    <a:cubicBezTo>
                      <a:pt x="145018" y="304229"/>
                      <a:pt x="145304" y="302705"/>
                      <a:pt x="144637" y="301657"/>
                    </a:cubicBezTo>
                    <a:cubicBezTo>
                      <a:pt x="138446" y="291751"/>
                      <a:pt x="133588" y="273368"/>
                      <a:pt x="129873" y="250317"/>
                    </a:cubicBezTo>
                    <a:close/>
                  </a:path>
                </a:pathLst>
              </a:custGeom>
              <a:solidFill>
                <a:srgbClr val="15144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15" name="任意多边形: 形状 114"/>
              <p:cNvSpPr/>
              <p:nvPr/>
            </p:nvSpPr>
            <p:spPr>
              <a:xfrm>
                <a:off x="2677117" y="3860419"/>
                <a:ext cx="314325" cy="304800"/>
              </a:xfrm>
              <a:custGeom>
                <a:avLst/>
                <a:gdLst>
                  <a:gd name="connsiteX0" fmla="*/ 38555 w 314325"/>
                  <a:gd name="connsiteY0" fmla="*/ 231711 h 304800"/>
                  <a:gd name="connsiteX1" fmla="*/ 7218 w 314325"/>
                  <a:gd name="connsiteY1" fmla="*/ 145986 h 304800"/>
                  <a:gd name="connsiteX2" fmla="*/ 33602 w 314325"/>
                  <a:gd name="connsiteY2" fmla="*/ 56642 h 304800"/>
                  <a:gd name="connsiteX3" fmla="*/ 65321 w 314325"/>
                  <a:gd name="connsiteY3" fmla="*/ 16256 h 304800"/>
                  <a:gd name="connsiteX4" fmla="*/ 114088 w 314325"/>
                  <a:gd name="connsiteY4" fmla="*/ 12922 h 304800"/>
                  <a:gd name="connsiteX5" fmla="*/ 129424 w 314325"/>
                  <a:gd name="connsiteY5" fmla="*/ 68262 h 304800"/>
                  <a:gd name="connsiteX6" fmla="*/ 106278 w 314325"/>
                  <a:gd name="connsiteY6" fmla="*/ 124936 h 304800"/>
                  <a:gd name="connsiteX7" fmla="*/ 211625 w 314325"/>
                  <a:gd name="connsiteY7" fmla="*/ 34925 h 304800"/>
                  <a:gd name="connsiteX8" fmla="*/ 256964 w 314325"/>
                  <a:gd name="connsiteY8" fmla="*/ 16923 h 304800"/>
                  <a:gd name="connsiteX9" fmla="*/ 298969 w 314325"/>
                  <a:gd name="connsiteY9" fmla="*/ 36830 h 304800"/>
                  <a:gd name="connsiteX10" fmla="*/ 280109 w 314325"/>
                  <a:gd name="connsiteY10" fmla="*/ 101409 h 304800"/>
                  <a:gd name="connsiteX11" fmla="*/ 186955 w 314325"/>
                  <a:gd name="connsiteY11" fmla="*/ 191135 h 304800"/>
                  <a:gd name="connsiteX12" fmla="*/ 267441 w 314325"/>
                  <a:gd name="connsiteY12" fmla="*/ 171990 h 304800"/>
                  <a:gd name="connsiteX13" fmla="*/ 309542 w 314325"/>
                  <a:gd name="connsiteY13" fmla="*/ 195707 h 304800"/>
                  <a:gd name="connsiteX14" fmla="*/ 277252 w 314325"/>
                  <a:gd name="connsiteY14" fmla="*/ 258762 h 304800"/>
                  <a:gd name="connsiteX15" fmla="*/ 150093 w 314325"/>
                  <a:gd name="connsiteY15" fmla="*/ 298672 h 304800"/>
                  <a:gd name="connsiteX16" fmla="*/ 68654 w 314325"/>
                  <a:gd name="connsiteY16" fmla="*/ 268383 h 304800"/>
                  <a:gd name="connsiteX17" fmla="*/ 38555 w 314325"/>
                  <a:gd name="connsiteY17" fmla="*/ 231711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14325" h="304800">
                    <a:moveTo>
                      <a:pt x="38555" y="231711"/>
                    </a:moveTo>
                    <a:cubicBezTo>
                      <a:pt x="16172" y="209804"/>
                      <a:pt x="6170" y="177324"/>
                      <a:pt x="7218" y="145986"/>
                    </a:cubicBezTo>
                    <a:cubicBezTo>
                      <a:pt x="8171" y="114649"/>
                      <a:pt x="19220" y="84455"/>
                      <a:pt x="33602" y="56642"/>
                    </a:cubicBezTo>
                    <a:cubicBezTo>
                      <a:pt x="41603" y="41307"/>
                      <a:pt x="51128" y="26067"/>
                      <a:pt x="65321" y="16256"/>
                    </a:cubicBezTo>
                    <a:cubicBezTo>
                      <a:pt x="79608" y="6445"/>
                      <a:pt x="99611" y="3397"/>
                      <a:pt x="114088" y="12922"/>
                    </a:cubicBezTo>
                    <a:cubicBezTo>
                      <a:pt x="131138" y="24162"/>
                      <a:pt x="134472" y="48450"/>
                      <a:pt x="129424" y="68262"/>
                    </a:cubicBezTo>
                    <a:cubicBezTo>
                      <a:pt x="124376" y="88074"/>
                      <a:pt x="113041" y="105600"/>
                      <a:pt x="106278" y="124936"/>
                    </a:cubicBezTo>
                    <a:cubicBezTo>
                      <a:pt x="136377" y="89694"/>
                      <a:pt x="172096" y="59214"/>
                      <a:pt x="211625" y="34925"/>
                    </a:cubicBezTo>
                    <a:cubicBezTo>
                      <a:pt x="225626" y="26352"/>
                      <a:pt x="240581" y="18351"/>
                      <a:pt x="256964" y="16923"/>
                    </a:cubicBezTo>
                    <a:cubicBezTo>
                      <a:pt x="273347" y="15494"/>
                      <a:pt x="291349" y="22257"/>
                      <a:pt x="298969" y="36830"/>
                    </a:cubicBezTo>
                    <a:cubicBezTo>
                      <a:pt x="310018" y="57975"/>
                      <a:pt x="295254" y="83026"/>
                      <a:pt x="280109" y="101409"/>
                    </a:cubicBezTo>
                    <a:cubicBezTo>
                      <a:pt x="252582" y="134652"/>
                      <a:pt x="221245" y="164846"/>
                      <a:pt x="186955" y="191135"/>
                    </a:cubicBezTo>
                    <a:cubicBezTo>
                      <a:pt x="210577" y="175990"/>
                      <a:pt x="239438" y="169132"/>
                      <a:pt x="267441" y="171990"/>
                    </a:cubicBezTo>
                    <a:cubicBezTo>
                      <a:pt x="284205" y="173704"/>
                      <a:pt x="302398" y="180372"/>
                      <a:pt x="309542" y="195707"/>
                    </a:cubicBezTo>
                    <a:cubicBezTo>
                      <a:pt x="320400" y="219138"/>
                      <a:pt x="298874" y="244665"/>
                      <a:pt x="277252" y="258762"/>
                    </a:cubicBezTo>
                    <a:cubicBezTo>
                      <a:pt x="239533" y="283242"/>
                      <a:pt x="195051" y="297148"/>
                      <a:pt x="150093" y="298672"/>
                    </a:cubicBezTo>
                    <a:cubicBezTo>
                      <a:pt x="119899" y="299625"/>
                      <a:pt x="86180" y="293052"/>
                      <a:pt x="68654" y="268383"/>
                    </a:cubicBezTo>
                    <a:lnTo>
                      <a:pt x="38555" y="231711"/>
                    </a:lnTo>
                    <a:close/>
                  </a:path>
                </a:pathLst>
              </a:custGeom>
              <a:solidFill>
                <a:srgbClr val="EC7F7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16" name="任意多边形: 形状 115"/>
              <p:cNvSpPr/>
              <p:nvPr/>
            </p:nvSpPr>
            <p:spPr>
              <a:xfrm>
                <a:off x="2724483" y="3895071"/>
                <a:ext cx="228600" cy="219075"/>
              </a:xfrm>
              <a:custGeom>
                <a:avLst/>
                <a:gdLst>
                  <a:gd name="connsiteX0" fmla="*/ 43196 w 228600"/>
                  <a:gd name="connsiteY0" fmla="*/ 169056 h 219075"/>
                  <a:gd name="connsiteX1" fmla="*/ 202549 w 228600"/>
                  <a:gd name="connsiteY1" fmla="*/ 190011 h 219075"/>
                  <a:gd name="connsiteX2" fmla="*/ 204645 w 228600"/>
                  <a:gd name="connsiteY2" fmla="*/ 187249 h 219075"/>
                  <a:gd name="connsiteX3" fmla="*/ 201882 w 228600"/>
                  <a:gd name="connsiteY3" fmla="*/ 185153 h 219075"/>
                  <a:gd name="connsiteX4" fmla="*/ 46530 w 228600"/>
                  <a:gd name="connsiteY4" fmla="*/ 165437 h 219075"/>
                  <a:gd name="connsiteX5" fmla="*/ 225600 w 228600"/>
                  <a:gd name="connsiteY5" fmla="*/ 11512 h 219075"/>
                  <a:gd name="connsiteX6" fmla="*/ 226076 w 228600"/>
                  <a:gd name="connsiteY6" fmla="*/ 8083 h 219075"/>
                  <a:gd name="connsiteX7" fmla="*/ 222647 w 228600"/>
                  <a:gd name="connsiteY7" fmla="*/ 7607 h 219075"/>
                  <a:gd name="connsiteX8" fmla="*/ 44148 w 228600"/>
                  <a:gd name="connsiteY8" fmla="*/ 160769 h 219075"/>
                  <a:gd name="connsiteX9" fmla="*/ 44910 w 228600"/>
                  <a:gd name="connsiteY9" fmla="*/ 17608 h 219075"/>
                  <a:gd name="connsiteX10" fmla="*/ 42815 w 228600"/>
                  <a:gd name="connsiteY10" fmla="*/ 14846 h 219075"/>
                  <a:gd name="connsiteX11" fmla="*/ 40053 w 228600"/>
                  <a:gd name="connsiteY11" fmla="*/ 16942 h 219075"/>
                  <a:gd name="connsiteX12" fmla="*/ 38148 w 228600"/>
                  <a:gd name="connsiteY12" fmla="*/ 158579 h 219075"/>
                  <a:gd name="connsiteX13" fmla="*/ 40243 w 228600"/>
                  <a:gd name="connsiteY13" fmla="*/ 164198 h 219075"/>
                  <a:gd name="connsiteX14" fmla="*/ 40529 w 228600"/>
                  <a:gd name="connsiteY14" fmla="*/ 164674 h 219075"/>
                  <a:gd name="connsiteX15" fmla="*/ 7287 w 228600"/>
                  <a:gd name="connsiteY15" fmla="*/ 210490 h 219075"/>
                  <a:gd name="connsiteX16" fmla="*/ 7287 w 228600"/>
                  <a:gd name="connsiteY16" fmla="*/ 212014 h 219075"/>
                  <a:gd name="connsiteX17" fmla="*/ 8811 w 228600"/>
                  <a:gd name="connsiteY17" fmla="*/ 213633 h 219075"/>
                  <a:gd name="connsiteX18" fmla="*/ 11954 w 228600"/>
                  <a:gd name="connsiteY18" fmla="*/ 212109 h 219075"/>
                  <a:gd name="connsiteX19" fmla="*/ 43196 w 228600"/>
                  <a:gd name="connsiteY19" fmla="*/ 169056 h 219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28600" h="219075">
                    <a:moveTo>
                      <a:pt x="43196" y="169056"/>
                    </a:moveTo>
                    <a:cubicBezTo>
                      <a:pt x="70533" y="205918"/>
                      <a:pt x="196929" y="190773"/>
                      <a:pt x="202549" y="190011"/>
                    </a:cubicBezTo>
                    <a:cubicBezTo>
                      <a:pt x="203883" y="189820"/>
                      <a:pt x="204835" y="188582"/>
                      <a:pt x="204645" y="187249"/>
                    </a:cubicBezTo>
                    <a:cubicBezTo>
                      <a:pt x="204549" y="185915"/>
                      <a:pt x="203311" y="184963"/>
                      <a:pt x="201882" y="185153"/>
                    </a:cubicBezTo>
                    <a:cubicBezTo>
                      <a:pt x="200549" y="185344"/>
                      <a:pt x="70437" y="200965"/>
                      <a:pt x="46530" y="165437"/>
                    </a:cubicBezTo>
                    <a:cubicBezTo>
                      <a:pt x="107394" y="101429"/>
                      <a:pt x="224076" y="12656"/>
                      <a:pt x="225600" y="11512"/>
                    </a:cubicBezTo>
                    <a:cubicBezTo>
                      <a:pt x="226647" y="10655"/>
                      <a:pt x="226933" y="9131"/>
                      <a:pt x="226076" y="8083"/>
                    </a:cubicBezTo>
                    <a:cubicBezTo>
                      <a:pt x="225219" y="7036"/>
                      <a:pt x="223695" y="6845"/>
                      <a:pt x="222647" y="7607"/>
                    </a:cubicBezTo>
                    <a:cubicBezTo>
                      <a:pt x="216551" y="12274"/>
                      <a:pt x="104823" y="97237"/>
                      <a:pt x="44148" y="160769"/>
                    </a:cubicBezTo>
                    <a:cubicBezTo>
                      <a:pt x="30337" y="126956"/>
                      <a:pt x="44720" y="18656"/>
                      <a:pt x="44910" y="17608"/>
                    </a:cubicBezTo>
                    <a:cubicBezTo>
                      <a:pt x="45101" y="16275"/>
                      <a:pt x="44148" y="15037"/>
                      <a:pt x="42815" y="14846"/>
                    </a:cubicBezTo>
                    <a:cubicBezTo>
                      <a:pt x="41481" y="14656"/>
                      <a:pt x="40243" y="15608"/>
                      <a:pt x="40053" y="16942"/>
                    </a:cubicBezTo>
                    <a:cubicBezTo>
                      <a:pt x="39481" y="21323"/>
                      <a:pt x="26432" y="119907"/>
                      <a:pt x="38148" y="158579"/>
                    </a:cubicBezTo>
                    <a:cubicBezTo>
                      <a:pt x="38814" y="160674"/>
                      <a:pt x="39481" y="162484"/>
                      <a:pt x="40243" y="164198"/>
                    </a:cubicBezTo>
                    <a:cubicBezTo>
                      <a:pt x="40338" y="164389"/>
                      <a:pt x="40434" y="164484"/>
                      <a:pt x="40529" y="164674"/>
                    </a:cubicBezTo>
                    <a:cubicBezTo>
                      <a:pt x="23670" y="182677"/>
                      <a:pt x="11382" y="198774"/>
                      <a:pt x="7287" y="210490"/>
                    </a:cubicBezTo>
                    <a:cubicBezTo>
                      <a:pt x="7096" y="210966"/>
                      <a:pt x="7096" y="211537"/>
                      <a:pt x="7287" y="212014"/>
                    </a:cubicBezTo>
                    <a:cubicBezTo>
                      <a:pt x="7477" y="212776"/>
                      <a:pt x="8049" y="213347"/>
                      <a:pt x="8811" y="213633"/>
                    </a:cubicBezTo>
                    <a:cubicBezTo>
                      <a:pt x="10049" y="214109"/>
                      <a:pt x="11478" y="213442"/>
                      <a:pt x="11954" y="212109"/>
                    </a:cubicBezTo>
                    <a:cubicBezTo>
                      <a:pt x="15669" y="201346"/>
                      <a:pt x="27289" y="186201"/>
                      <a:pt x="43196" y="169056"/>
                    </a:cubicBezTo>
                    <a:close/>
                  </a:path>
                </a:pathLst>
              </a:custGeom>
              <a:solidFill>
                <a:srgbClr val="15144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17" name="任意多边形: 形状 116"/>
              <p:cNvSpPr/>
              <p:nvPr/>
            </p:nvSpPr>
            <p:spPr>
              <a:xfrm>
                <a:off x="1415148" y="3702413"/>
                <a:ext cx="600075" cy="552450"/>
              </a:xfrm>
              <a:custGeom>
                <a:avLst/>
                <a:gdLst>
                  <a:gd name="connsiteX0" fmla="*/ 535001 w 600075"/>
                  <a:gd name="connsiteY0" fmla="*/ 307136 h 552450"/>
                  <a:gd name="connsiteX1" fmla="*/ 278302 w 600075"/>
                  <a:gd name="connsiteY1" fmla="*/ 128066 h 552450"/>
                  <a:gd name="connsiteX2" fmla="*/ 27604 w 600075"/>
                  <a:gd name="connsiteY2" fmla="*/ 74345 h 552450"/>
                  <a:gd name="connsiteX3" fmla="*/ 576720 w 600075"/>
                  <a:gd name="connsiteY3" fmla="*/ 551833 h 552450"/>
                  <a:gd name="connsiteX4" fmla="*/ 535001 w 600075"/>
                  <a:gd name="connsiteY4" fmla="*/ 307136 h 552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0075" h="552450">
                    <a:moveTo>
                      <a:pt x="535001" y="307136"/>
                    </a:moveTo>
                    <a:cubicBezTo>
                      <a:pt x="535001" y="307136"/>
                      <a:pt x="338024" y="265321"/>
                      <a:pt x="278302" y="128066"/>
                    </a:cubicBezTo>
                    <a:cubicBezTo>
                      <a:pt x="218580" y="-9190"/>
                      <a:pt x="81325" y="-33097"/>
                      <a:pt x="27604" y="74345"/>
                    </a:cubicBezTo>
                    <a:cubicBezTo>
                      <a:pt x="-26117" y="181787"/>
                      <a:pt x="-14211" y="319042"/>
                      <a:pt x="576720" y="551833"/>
                    </a:cubicBezTo>
                    <a:cubicBezTo>
                      <a:pt x="576720" y="551833"/>
                      <a:pt x="636442" y="420578"/>
                      <a:pt x="535001" y="307136"/>
                    </a:cubicBezTo>
                    <a:close/>
                  </a:path>
                </a:pathLst>
              </a:custGeom>
              <a:solidFill>
                <a:srgbClr val="6DB29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18" name="任意多边形: 形状 117"/>
              <p:cNvSpPr/>
              <p:nvPr/>
            </p:nvSpPr>
            <p:spPr>
              <a:xfrm>
                <a:off x="1415148" y="3755897"/>
                <a:ext cx="581025" cy="504825"/>
              </a:xfrm>
              <a:custGeom>
                <a:avLst/>
                <a:gdLst>
                  <a:gd name="connsiteX0" fmla="*/ 202578 w 581025"/>
                  <a:gd name="connsiteY0" fmla="*/ 233363 h 504825"/>
                  <a:gd name="connsiteX1" fmla="*/ 47606 w 581025"/>
                  <a:gd name="connsiteY1" fmla="*/ 69818 h 504825"/>
                  <a:gd name="connsiteX2" fmla="*/ 35510 w 581025"/>
                  <a:gd name="connsiteY2" fmla="*/ 7144 h 504825"/>
                  <a:gd name="connsiteX3" fmla="*/ 27604 w 581025"/>
                  <a:gd name="connsiteY3" fmla="*/ 20955 h 504825"/>
                  <a:gd name="connsiteX4" fmla="*/ 576720 w 581025"/>
                  <a:gd name="connsiteY4" fmla="*/ 498443 h 504825"/>
                  <a:gd name="connsiteX5" fmla="*/ 580721 w 581025"/>
                  <a:gd name="connsiteY5" fmla="*/ 488061 h 504825"/>
                  <a:gd name="connsiteX6" fmla="*/ 202578 w 581025"/>
                  <a:gd name="connsiteY6" fmla="*/ 233363 h 50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025" h="504825">
                    <a:moveTo>
                      <a:pt x="202578" y="233363"/>
                    </a:moveTo>
                    <a:cubicBezTo>
                      <a:pt x="142475" y="190310"/>
                      <a:pt x="75896" y="140779"/>
                      <a:pt x="47606" y="69818"/>
                    </a:cubicBezTo>
                    <a:cubicBezTo>
                      <a:pt x="39224" y="48863"/>
                      <a:pt x="35605" y="27813"/>
                      <a:pt x="35510" y="7144"/>
                    </a:cubicBezTo>
                    <a:cubicBezTo>
                      <a:pt x="32747" y="11525"/>
                      <a:pt x="30080" y="16002"/>
                      <a:pt x="27604" y="20955"/>
                    </a:cubicBezTo>
                    <a:cubicBezTo>
                      <a:pt x="-26117" y="128397"/>
                      <a:pt x="-14211" y="265652"/>
                      <a:pt x="576720" y="498443"/>
                    </a:cubicBezTo>
                    <a:cubicBezTo>
                      <a:pt x="576720" y="498443"/>
                      <a:pt x="578435" y="494728"/>
                      <a:pt x="580721" y="488061"/>
                    </a:cubicBezTo>
                    <a:cubicBezTo>
                      <a:pt x="443370" y="425196"/>
                      <a:pt x="323069" y="319469"/>
                      <a:pt x="202578" y="233363"/>
                    </a:cubicBezTo>
                    <a:close/>
                  </a:path>
                </a:pathLst>
              </a:custGeom>
              <a:solidFill>
                <a:srgbClr val="6DB29D">
                  <a:alpha val="4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19" name="任意多边形: 形状 118"/>
              <p:cNvSpPr/>
              <p:nvPr/>
            </p:nvSpPr>
            <p:spPr>
              <a:xfrm>
                <a:off x="1467093" y="3750513"/>
                <a:ext cx="114300" cy="114300"/>
              </a:xfrm>
              <a:custGeom>
                <a:avLst/>
                <a:gdLst>
                  <a:gd name="connsiteX0" fmla="*/ 7187 w 114300"/>
                  <a:gd name="connsiteY0" fmla="*/ 55676 h 114300"/>
                  <a:gd name="connsiteX1" fmla="*/ 55669 w 114300"/>
                  <a:gd name="connsiteY1" fmla="*/ 108350 h 114300"/>
                  <a:gd name="connsiteX2" fmla="*/ 108342 w 114300"/>
                  <a:gd name="connsiteY2" fmla="*/ 59867 h 114300"/>
                  <a:gd name="connsiteX3" fmla="*/ 59860 w 114300"/>
                  <a:gd name="connsiteY3" fmla="*/ 7194 h 114300"/>
                  <a:gd name="connsiteX4" fmla="*/ 7187 w 114300"/>
                  <a:gd name="connsiteY4" fmla="*/ 55676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300" h="114300">
                    <a:moveTo>
                      <a:pt x="7187" y="55676"/>
                    </a:moveTo>
                    <a:cubicBezTo>
                      <a:pt x="6044" y="83585"/>
                      <a:pt x="27761" y="107207"/>
                      <a:pt x="55669" y="108350"/>
                    </a:cubicBezTo>
                    <a:cubicBezTo>
                      <a:pt x="83577" y="109493"/>
                      <a:pt x="107199" y="87776"/>
                      <a:pt x="108342" y="59867"/>
                    </a:cubicBezTo>
                    <a:cubicBezTo>
                      <a:pt x="109485" y="31959"/>
                      <a:pt x="87768" y="8337"/>
                      <a:pt x="59860" y="7194"/>
                    </a:cubicBezTo>
                    <a:cubicBezTo>
                      <a:pt x="31952" y="5956"/>
                      <a:pt x="8330" y="27673"/>
                      <a:pt x="7187" y="5567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20" name="任意多边形: 形状 119"/>
              <p:cNvSpPr/>
              <p:nvPr/>
            </p:nvSpPr>
            <p:spPr>
              <a:xfrm>
                <a:off x="1467898" y="3768566"/>
                <a:ext cx="66675" cy="66675"/>
              </a:xfrm>
              <a:custGeom>
                <a:avLst/>
                <a:gdLst>
                  <a:gd name="connsiteX0" fmla="*/ 7144 w 66675"/>
                  <a:gd name="connsiteY0" fmla="*/ 38005 h 66675"/>
                  <a:gd name="connsiteX1" fmla="*/ 35814 w 66675"/>
                  <a:gd name="connsiteY1" fmla="*/ 68866 h 66675"/>
                  <a:gd name="connsiteX2" fmla="*/ 64484 w 66675"/>
                  <a:gd name="connsiteY2" fmla="*/ 38005 h 66675"/>
                  <a:gd name="connsiteX3" fmla="*/ 35814 w 66675"/>
                  <a:gd name="connsiteY3" fmla="*/ 7144 h 66675"/>
                  <a:gd name="connsiteX4" fmla="*/ 7144 w 66675"/>
                  <a:gd name="connsiteY4" fmla="*/ 38005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675" h="66675">
                    <a:moveTo>
                      <a:pt x="7144" y="38005"/>
                    </a:moveTo>
                    <a:cubicBezTo>
                      <a:pt x="7144" y="55054"/>
                      <a:pt x="20002" y="68866"/>
                      <a:pt x="35814" y="68866"/>
                    </a:cubicBezTo>
                    <a:cubicBezTo>
                      <a:pt x="51625" y="68866"/>
                      <a:pt x="64484" y="55054"/>
                      <a:pt x="64484" y="38005"/>
                    </a:cubicBezTo>
                    <a:cubicBezTo>
                      <a:pt x="64484" y="20955"/>
                      <a:pt x="51625" y="7144"/>
                      <a:pt x="35814" y="7144"/>
                    </a:cubicBezTo>
                    <a:cubicBezTo>
                      <a:pt x="20002" y="7239"/>
                      <a:pt x="7144" y="21050"/>
                      <a:pt x="7144" y="38005"/>
                    </a:cubicBezTo>
                    <a:close/>
                  </a:path>
                </a:pathLst>
              </a:custGeom>
              <a:solidFill>
                <a:srgbClr val="15144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21" name="任意多边形: 形状 120"/>
              <p:cNvSpPr/>
              <p:nvPr/>
            </p:nvSpPr>
            <p:spPr>
              <a:xfrm>
                <a:off x="1799844" y="3733236"/>
                <a:ext cx="1057275" cy="609600"/>
              </a:xfrm>
              <a:custGeom>
                <a:avLst/>
                <a:gdLst>
                  <a:gd name="connsiteX0" fmla="*/ 7144 w 1057275"/>
                  <a:gd name="connsiteY0" fmla="*/ 430046 h 609600"/>
                  <a:gd name="connsiteX1" fmla="*/ 505587 w 1057275"/>
                  <a:gd name="connsiteY1" fmla="*/ 8184 h 609600"/>
                  <a:gd name="connsiteX2" fmla="*/ 1057275 w 1057275"/>
                  <a:gd name="connsiteY2" fmla="*/ 480148 h 609600"/>
                  <a:gd name="connsiteX3" fmla="*/ 7144 w 1057275"/>
                  <a:gd name="connsiteY3" fmla="*/ 430046 h 609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57275" h="609600">
                    <a:moveTo>
                      <a:pt x="7144" y="430046"/>
                    </a:moveTo>
                    <a:cubicBezTo>
                      <a:pt x="7144" y="430046"/>
                      <a:pt x="100584" y="35044"/>
                      <a:pt x="505587" y="8184"/>
                    </a:cubicBezTo>
                    <a:cubicBezTo>
                      <a:pt x="910590" y="-18582"/>
                      <a:pt x="1057275" y="480148"/>
                      <a:pt x="1057275" y="480148"/>
                    </a:cubicBezTo>
                    <a:cubicBezTo>
                      <a:pt x="1057275" y="480148"/>
                      <a:pt x="564070" y="799902"/>
                      <a:pt x="7144" y="430046"/>
                    </a:cubicBezTo>
                    <a:close/>
                  </a:path>
                </a:pathLst>
              </a:custGeom>
              <a:solidFill>
                <a:srgbClr val="3C7C6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22" name="任意多边形: 形状 121"/>
              <p:cNvSpPr/>
              <p:nvPr/>
            </p:nvSpPr>
            <p:spPr>
              <a:xfrm>
                <a:off x="2772094" y="4195354"/>
                <a:ext cx="266700" cy="104775"/>
              </a:xfrm>
              <a:custGeom>
                <a:avLst/>
                <a:gdLst>
                  <a:gd name="connsiteX0" fmla="*/ 85025 w 266700"/>
                  <a:gd name="connsiteY0" fmla="*/ 18029 h 104775"/>
                  <a:gd name="connsiteX1" fmla="*/ 252380 w 266700"/>
                  <a:gd name="connsiteY1" fmla="*/ 88800 h 104775"/>
                  <a:gd name="connsiteX2" fmla="*/ 37496 w 266700"/>
                  <a:gd name="connsiteY2" fmla="*/ 58987 h 104775"/>
                  <a:gd name="connsiteX3" fmla="*/ 85025 w 266700"/>
                  <a:gd name="connsiteY3" fmla="*/ 18029 h 10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6700" h="104775">
                    <a:moveTo>
                      <a:pt x="85025" y="18029"/>
                    </a:moveTo>
                    <a:cubicBezTo>
                      <a:pt x="85025" y="18029"/>
                      <a:pt x="198659" y="88800"/>
                      <a:pt x="252380" y="88800"/>
                    </a:cubicBezTo>
                    <a:cubicBezTo>
                      <a:pt x="306101" y="88800"/>
                      <a:pt x="127031" y="142521"/>
                      <a:pt x="37496" y="58987"/>
                    </a:cubicBezTo>
                    <a:cubicBezTo>
                      <a:pt x="-52039" y="-24643"/>
                      <a:pt x="85025" y="18029"/>
                      <a:pt x="85025" y="18029"/>
                    </a:cubicBezTo>
                    <a:close/>
                  </a:path>
                </a:pathLst>
              </a:custGeom>
              <a:solidFill>
                <a:srgbClr val="6DB29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23" name="任意多边形: 形状 122"/>
              <p:cNvSpPr/>
              <p:nvPr/>
            </p:nvSpPr>
            <p:spPr>
              <a:xfrm>
                <a:off x="1414295" y="3867608"/>
                <a:ext cx="180975" cy="66675"/>
              </a:xfrm>
              <a:custGeom>
                <a:avLst/>
                <a:gdLst>
                  <a:gd name="connsiteX0" fmla="*/ 121897 w 180975"/>
                  <a:gd name="connsiteY0" fmla="*/ 66693 h 66675"/>
                  <a:gd name="connsiteX1" fmla="*/ 11026 w 180975"/>
                  <a:gd name="connsiteY1" fmla="*/ 24307 h 66675"/>
                  <a:gd name="connsiteX2" fmla="*/ 8930 w 180975"/>
                  <a:gd name="connsiteY2" fmla="*/ 11067 h 66675"/>
                  <a:gd name="connsiteX3" fmla="*/ 22170 w 180975"/>
                  <a:gd name="connsiteY3" fmla="*/ 8971 h 66675"/>
                  <a:gd name="connsiteX4" fmla="*/ 164473 w 180975"/>
                  <a:gd name="connsiteY4" fmla="*/ 28593 h 66675"/>
                  <a:gd name="connsiteX5" fmla="*/ 177808 w 180975"/>
                  <a:gd name="connsiteY5" fmla="*/ 27069 h 66675"/>
                  <a:gd name="connsiteX6" fmla="*/ 179332 w 180975"/>
                  <a:gd name="connsiteY6" fmla="*/ 40404 h 66675"/>
                  <a:gd name="connsiteX7" fmla="*/ 121897 w 180975"/>
                  <a:gd name="connsiteY7" fmla="*/ 66693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0975" h="66675">
                    <a:moveTo>
                      <a:pt x="121897" y="66693"/>
                    </a:moveTo>
                    <a:cubicBezTo>
                      <a:pt x="70557" y="66693"/>
                      <a:pt x="14359" y="26688"/>
                      <a:pt x="11026" y="24307"/>
                    </a:cubicBezTo>
                    <a:cubicBezTo>
                      <a:pt x="6835" y="21259"/>
                      <a:pt x="5882" y="15353"/>
                      <a:pt x="8930" y="11067"/>
                    </a:cubicBezTo>
                    <a:cubicBezTo>
                      <a:pt x="11978" y="6876"/>
                      <a:pt x="17884" y="5828"/>
                      <a:pt x="22170" y="8971"/>
                    </a:cubicBezTo>
                    <a:cubicBezTo>
                      <a:pt x="23218" y="9638"/>
                      <a:pt x="122849" y="80599"/>
                      <a:pt x="164473" y="28593"/>
                    </a:cubicBezTo>
                    <a:cubicBezTo>
                      <a:pt x="167712" y="24497"/>
                      <a:pt x="173713" y="23830"/>
                      <a:pt x="177808" y="27069"/>
                    </a:cubicBezTo>
                    <a:cubicBezTo>
                      <a:pt x="181904" y="30307"/>
                      <a:pt x="182571" y="36308"/>
                      <a:pt x="179332" y="40404"/>
                    </a:cubicBezTo>
                    <a:cubicBezTo>
                      <a:pt x="163616" y="59740"/>
                      <a:pt x="143137" y="66693"/>
                      <a:pt x="121897" y="66693"/>
                    </a:cubicBezTo>
                    <a:close/>
                  </a:path>
                </a:pathLst>
              </a:custGeom>
              <a:solidFill>
                <a:srgbClr val="15144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24" name="任意多边形: 形状 123"/>
              <p:cNvSpPr/>
              <p:nvPr/>
            </p:nvSpPr>
            <p:spPr>
              <a:xfrm>
                <a:off x="2193703" y="3729935"/>
                <a:ext cx="333375" cy="209550"/>
              </a:xfrm>
              <a:custGeom>
                <a:avLst/>
                <a:gdLst>
                  <a:gd name="connsiteX0" fmla="*/ 7144 w 333375"/>
                  <a:gd name="connsiteY0" fmla="*/ 34916 h 209550"/>
                  <a:gd name="connsiteX1" fmla="*/ 120587 w 333375"/>
                  <a:gd name="connsiteY1" fmla="*/ 202079 h 209550"/>
                  <a:gd name="connsiteX2" fmla="*/ 281750 w 333375"/>
                  <a:gd name="connsiteY2" fmla="*/ 208080 h 209550"/>
                  <a:gd name="connsiteX3" fmla="*/ 335471 w 333375"/>
                  <a:gd name="connsiteY3" fmla="*/ 52918 h 209550"/>
                  <a:gd name="connsiteX4" fmla="*/ 7144 w 333375"/>
                  <a:gd name="connsiteY4" fmla="*/ 34916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3375" h="209550">
                    <a:moveTo>
                      <a:pt x="7144" y="34916"/>
                    </a:moveTo>
                    <a:lnTo>
                      <a:pt x="120587" y="202079"/>
                    </a:lnTo>
                    <a:lnTo>
                      <a:pt x="281750" y="208080"/>
                    </a:lnTo>
                    <a:lnTo>
                      <a:pt x="335471" y="52918"/>
                    </a:lnTo>
                    <a:cubicBezTo>
                      <a:pt x="335375" y="52823"/>
                      <a:pt x="198120" y="-36712"/>
                      <a:pt x="7144" y="34916"/>
                    </a:cubicBezTo>
                    <a:close/>
                  </a:path>
                </a:pathLst>
              </a:custGeom>
              <a:solidFill>
                <a:srgbClr val="FFBF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25" name="任意多边形: 形状 124"/>
              <p:cNvSpPr/>
              <p:nvPr/>
            </p:nvSpPr>
            <p:spPr>
              <a:xfrm>
                <a:off x="2233136" y="3754054"/>
                <a:ext cx="257175" cy="161925"/>
              </a:xfrm>
              <a:custGeom>
                <a:avLst/>
                <a:gdLst>
                  <a:gd name="connsiteX0" fmla="*/ 7144 w 257175"/>
                  <a:gd name="connsiteY0" fmla="*/ 28228 h 161925"/>
                  <a:gd name="connsiteX1" fmla="*/ 93250 w 257175"/>
                  <a:gd name="connsiteY1" fmla="*/ 155101 h 161925"/>
                  <a:gd name="connsiteX2" fmla="*/ 215646 w 257175"/>
                  <a:gd name="connsiteY2" fmla="*/ 159673 h 161925"/>
                  <a:gd name="connsiteX3" fmla="*/ 256413 w 257175"/>
                  <a:gd name="connsiteY3" fmla="*/ 41849 h 161925"/>
                  <a:gd name="connsiteX4" fmla="*/ 7144 w 257175"/>
                  <a:gd name="connsiteY4" fmla="*/ 28228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7175" h="161925">
                    <a:moveTo>
                      <a:pt x="7144" y="28228"/>
                    </a:moveTo>
                    <a:lnTo>
                      <a:pt x="93250" y="155101"/>
                    </a:lnTo>
                    <a:lnTo>
                      <a:pt x="215646" y="159673"/>
                    </a:lnTo>
                    <a:lnTo>
                      <a:pt x="256413" y="41849"/>
                    </a:lnTo>
                    <a:cubicBezTo>
                      <a:pt x="256413" y="41849"/>
                      <a:pt x="152209" y="-26160"/>
                      <a:pt x="7144" y="28228"/>
                    </a:cubicBezTo>
                    <a:close/>
                  </a:path>
                </a:pathLst>
              </a:custGeom>
              <a:solidFill>
                <a:srgbClr val="FFBF64">
                  <a:alpha val="7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26" name="任意多边形: 形状 125"/>
              <p:cNvSpPr/>
              <p:nvPr/>
            </p:nvSpPr>
            <p:spPr>
              <a:xfrm>
                <a:off x="1931099" y="3775614"/>
                <a:ext cx="304800" cy="257175"/>
              </a:xfrm>
              <a:custGeom>
                <a:avLst/>
                <a:gdLst>
                  <a:gd name="connsiteX0" fmla="*/ 221932 w 304800"/>
                  <a:gd name="connsiteY0" fmla="*/ 7144 h 257175"/>
                  <a:gd name="connsiteX1" fmla="*/ 299561 w 304800"/>
                  <a:gd name="connsiteY1" fmla="*/ 156400 h 257175"/>
                  <a:gd name="connsiteX2" fmla="*/ 162306 w 304800"/>
                  <a:gd name="connsiteY2" fmla="*/ 251936 h 257175"/>
                  <a:gd name="connsiteX3" fmla="*/ 7144 w 304800"/>
                  <a:gd name="connsiteY3" fmla="*/ 150495 h 257175"/>
                  <a:gd name="connsiteX4" fmla="*/ 221932 w 304800"/>
                  <a:gd name="connsiteY4" fmla="*/ 7144 h 257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4800" h="257175">
                    <a:moveTo>
                      <a:pt x="221932" y="7144"/>
                    </a:moveTo>
                    <a:lnTo>
                      <a:pt x="299561" y="156400"/>
                    </a:lnTo>
                    <a:cubicBezTo>
                      <a:pt x="299561" y="156400"/>
                      <a:pt x="210026" y="257842"/>
                      <a:pt x="162306" y="251936"/>
                    </a:cubicBezTo>
                    <a:cubicBezTo>
                      <a:pt x="114586" y="245936"/>
                      <a:pt x="7144" y="150495"/>
                      <a:pt x="7144" y="150495"/>
                    </a:cubicBezTo>
                    <a:cubicBezTo>
                      <a:pt x="7144" y="150495"/>
                      <a:pt x="120491" y="7144"/>
                      <a:pt x="221932" y="7144"/>
                    </a:cubicBezTo>
                    <a:close/>
                  </a:path>
                </a:pathLst>
              </a:custGeom>
              <a:solidFill>
                <a:srgbClr val="FFBF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27" name="任意多边形: 形状 126"/>
              <p:cNvSpPr/>
              <p:nvPr/>
            </p:nvSpPr>
            <p:spPr>
              <a:xfrm>
                <a:off x="1960150" y="3799998"/>
                <a:ext cx="247650" cy="209550"/>
              </a:xfrm>
              <a:custGeom>
                <a:avLst/>
                <a:gdLst>
                  <a:gd name="connsiteX0" fmla="*/ 179261 w 247650"/>
                  <a:gd name="connsiteY0" fmla="*/ 7144 h 209550"/>
                  <a:gd name="connsiteX1" fmla="*/ 241364 w 247650"/>
                  <a:gd name="connsiteY1" fmla="*/ 126683 h 209550"/>
                  <a:gd name="connsiteX2" fmla="*/ 131445 w 247650"/>
                  <a:gd name="connsiteY2" fmla="*/ 203168 h 209550"/>
                  <a:gd name="connsiteX3" fmla="*/ 7144 w 247650"/>
                  <a:gd name="connsiteY3" fmla="*/ 121920 h 209550"/>
                  <a:gd name="connsiteX4" fmla="*/ 179261 w 247650"/>
                  <a:gd name="connsiteY4" fmla="*/ 7144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7650" h="209550">
                    <a:moveTo>
                      <a:pt x="179261" y="7144"/>
                    </a:moveTo>
                    <a:lnTo>
                      <a:pt x="241364" y="126683"/>
                    </a:lnTo>
                    <a:cubicBezTo>
                      <a:pt x="241364" y="126683"/>
                      <a:pt x="169640" y="207931"/>
                      <a:pt x="131445" y="203168"/>
                    </a:cubicBezTo>
                    <a:cubicBezTo>
                      <a:pt x="93155" y="198406"/>
                      <a:pt x="7144" y="121920"/>
                      <a:pt x="7144" y="121920"/>
                    </a:cubicBezTo>
                    <a:cubicBezTo>
                      <a:pt x="7144" y="121920"/>
                      <a:pt x="98012" y="7144"/>
                      <a:pt x="179261" y="7144"/>
                    </a:cubicBezTo>
                    <a:close/>
                  </a:path>
                </a:pathLst>
              </a:custGeom>
              <a:solidFill>
                <a:srgbClr val="FFBF64">
                  <a:alpha val="7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28" name="任意多边形: 形状 127"/>
              <p:cNvSpPr/>
              <p:nvPr/>
            </p:nvSpPr>
            <p:spPr>
              <a:xfrm>
                <a:off x="1807845" y="4012120"/>
                <a:ext cx="228600" cy="209550"/>
              </a:xfrm>
              <a:custGeom>
                <a:avLst/>
                <a:gdLst>
                  <a:gd name="connsiteX0" fmla="*/ 48958 w 228600"/>
                  <a:gd name="connsiteY0" fmla="*/ 7144 h 209550"/>
                  <a:gd name="connsiteX1" fmla="*/ 228029 w 228600"/>
                  <a:gd name="connsiteY1" fmla="*/ 120587 h 209550"/>
                  <a:gd name="connsiteX2" fmla="*/ 186214 w 228600"/>
                  <a:gd name="connsiteY2" fmla="*/ 204121 h 209550"/>
                  <a:gd name="connsiteX3" fmla="*/ 7144 w 228600"/>
                  <a:gd name="connsiteY3" fmla="*/ 126492 h 209550"/>
                  <a:gd name="connsiteX4" fmla="*/ 48958 w 228600"/>
                  <a:gd name="connsiteY4" fmla="*/ 7144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600" h="209550">
                    <a:moveTo>
                      <a:pt x="48958" y="7144"/>
                    </a:moveTo>
                    <a:lnTo>
                      <a:pt x="228029" y="120587"/>
                    </a:lnTo>
                    <a:lnTo>
                      <a:pt x="186214" y="204121"/>
                    </a:lnTo>
                    <a:lnTo>
                      <a:pt x="7144" y="126492"/>
                    </a:lnTo>
                    <a:cubicBezTo>
                      <a:pt x="7144" y="126587"/>
                      <a:pt x="7144" y="31052"/>
                      <a:pt x="48958" y="7144"/>
                    </a:cubicBezTo>
                    <a:close/>
                  </a:path>
                </a:pathLst>
              </a:custGeom>
              <a:solidFill>
                <a:srgbClr val="FFBF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29" name="任意多边形: 形状 128"/>
              <p:cNvSpPr/>
              <p:nvPr/>
            </p:nvSpPr>
            <p:spPr>
              <a:xfrm>
                <a:off x="1841278" y="4041933"/>
                <a:ext cx="161925" cy="142875"/>
              </a:xfrm>
              <a:custGeom>
                <a:avLst/>
                <a:gdLst>
                  <a:gd name="connsiteX0" fmla="*/ 36290 w 161925"/>
                  <a:gd name="connsiteY0" fmla="*/ 7144 h 142875"/>
                  <a:gd name="connsiteX1" fmla="*/ 161163 w 161925"/>
                  <a:gd name="connsiteY1" fmla="*/ 86201 h 142875"/>
                  <a:gd name="connsiteX2" fmla="*/ 132017 w 161925"/>
                  <a:gd name="connsiteY2" fmla="*/ 144494 h 142875"/>
                  <a:gd name="connsiteX3" fmla="*/ 7144 w 161925"/>
                  <a:gd name="connsiteY3" fmla="*/ 90392 h 142875"/>
                  <a:gd name="connsiteX4" fmla="*/ 36290 w 161925"/>
                  <a:gd name="connsiteY4" fmla="*/ 7144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1925" h="142875">
                    <a:moveTo>
                      <a:pt x="36290" y="7144"/>
                    </a:moveTo>
                    <a:lnTo>
                      <a:pt x="161163" y="86201"/>
                    </a:lnTo>
                    <a:lnTo>
                      <a:pt x="132017" y="144494"/>
                    </a:lnTo>
                    <a:lnTo>
                      <a:pt x="7144" y="90392"/>
                    </a:lnTo>
                    <a:cubicBezTo>
                      <a:pt x="7144" y="90392"/>
                      <a:pt x="7144" y="23813"/>
                      <a:pt x="36290" y="7144"/>
                    </a:cubicBezTo>
                    <a:close/>
                  </a:path>
                </a:pathLst>
              </a:custGeom>
              <a:solidFill>
                <a:srgbClr val="FFBF64">
                  <a:alpha val="7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30" name="任意多边形: 形状 129"/>
              <p:cNvSpPr/>
              <p:nvPr/>
            </p:nvSpPr>
            <p:spPr>
              <a:xfrm>
                <a:off x="2533841" y="3829335"/>
                <a:ext cx="247650" cy="257175"/>
              </a:xfrm>
              <a:custGeom>
                <a:avLst/>
                <a:gdLst>
                  <a:gd name="connsiteX0" fmla="*/ 84772 w 247650"/>
                  <a:gd name="connsiteY0" fmla="*/ 7144 h 257175"/>
                  <a:gd name="connsiteX1" fmla="*/ 7144 w 247650"/>
                  <a:gd name="connsiteY1" fmla="*/ 138494 h 257175"/>
                  <a:gd name="connsiteX2" fmla="*/ 138493 w 247650"/>
                  <a:gd name="connsiteY2" fmla="*/ 257842 h 257175"/>
                  <a:gd name="connsiteX3" fmla="*/ 245935 w 247650"/>
                  <a:gd name="connsiteY3" fmla="*/ 210121 h 257175"/>
                  <a:gd name="connsiteX4" fmla="*/ 84772 w 247650"/>
                  <a:gd name="connsiteY4" fmla="*/ 7144 h 257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7650" h="257175">
                    <a:moveTo>
                      <a:pt x="84772" y="7144"/>
                    </a:moveTo>
                    <a:lnTo>
                      <a:pt x="7144" y="138494"/>
                    </a:lnTo>
                    <a:cubicBezTo>
                      <a:pt x="7144" y="138494"/>
                      <a:pt x="90678" y="251936"/>
                      <a:pt x="138493" y="257842"/>
                    </a:cubicBezTo>
                    <a:cubicBezTo>
                      <a:pt x="186214" y="263843"/>
                      <a:pt x="245935" y="210121"/>
                      <a:pt x="245935" y="210121"/>
                    </a:cubicBezTo>
                    <a:cubicBezTo>
                      <a:pt x="245935" y="210121"/>
                      <a:pt x="156400" y="60865"/>
                      <a:pt x="84772" y="7144"/>
                    </a:cubicBezTo>
                    <a:close/>
                  </a:path>
                </a:pathLst>
              </a:custGeom>
              <a:solidFill>
                <a:srgbClr val="FFBF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31" name="任意多边形: 形状 130"/>
              <p:cNvSpPr/>
              <p:nvPr/>
            </p:nvSpPr>
            <p:spPr>
              <a:xfrm>
                <a:off x="2559082" y="3855815"/>
                <a:ext cx="200025" cy="209550"/>
              </a:xfrm>
              <a:custGeom>
                <a:avLst/>
                <a:gdLst>
                  <a:gd name="connsiteX0" fmla="*/ 68390 w 200025"/>
                  <a:gd name="connsiteY0" fmla="*/ 7144 h 209550"/>
                  <a:gd name="connsiteX1" fmla="*/ 7144 w 200025"/>
                  <a:gd name="connsiteY1" fmla="*/ 110776 h 209550"/>
                  <a:gd name="connsiteX2" fmla="*/ 110776 w 200025"/>
                  <a:gd name="connsiteY2" fmla="*/ 204978 h 209550"/>
                  <a:gd name="connsiteX3" fmla="*/ 195548 w 200025"/>
                  <a:gd name="connsiteY3" fmla="*/ 167259 h 209550"/>
                  <a:gd name="connsiteX4" fmla="*/ 68390 w 200025"/>
                  <a:gd name="connsiteY4" fmla="*/ 7144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0025" h="209550">
                    <a:moveTo>
                      <a:pt x="68390" y="7144"/>
                    </a:moveTo>
                    <a:lnTo>
                      <a:pt x="7144" y="110776"/>
                    </a:lnTo>
                    <a:cubicBezTo>
                      <a:pt x="7144" y="110776"/>
                      <a:pt x="73057" y="200311"/>
                      <a:pt x="110776" y="204978"/>
                    </a:cubicBezTo>
                    <a:cubicBezTo>
                      <a:pt x="148495" y="209645"/>
                      <a:pt x="195548" y="167259"/>
                      <a:pt x="195548" y="167259"/>
                    </a:cubicBezTo>
                    <a:cubicBezTo>
                      <a:pt x="195548" y="167259"/>
                      <a:pt x="124873" y="49530"/>
                      <a:pt x="68390" y="7144"/>
                    </a:cubicBezTo>
                    <a:close/>
                  </a:path>
                </a:pathLst>
              </a:custGeom>
              <a:solidFill>
                <a:srgbClr val="FFBF64">
                  <a:alpha val="7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32" name="任意多边形: 形状 131"/>
              <p:cNvSpPr/>
              <p:nvPr/>
            </p:nvSpPr>
            <p:spPr>
              <a:xfrm>
                <a:off x="2636806" y="4102512"/>
                <a:ext cx="219075" cy="123825"/>
              </a:xfrm>
              <a:custGeom>
                <a:avLst/>
                <a:gdLst>
                  <a:gd name="connsiteX0" fmla="*/ 212122 w 219075"/>
                  <a:gd name="connsiteY0" fmla="*/ 80867 h 123825"/>
                  <a:gd name="connsiteX1" fmla="*/ 174593 w 219075"/>
                  <a:gd name="connsiteY1" fmla="*/ 7144 h 123825"/>
                  <a:gd name="connsiteX2" fmla="*/ 7144 w 219075"/>
                  <a:gd name="connsiteY2" fmla="*/ 47530 h 123825"/>
                  <a:gd name="connsiteX3" fmla="*/ 41338 w 219075"/>
                  <a:gd name="connsiteY3" fmla="*/ 123635 h 123825"/>
                  <a:gd name="connsiteX4" fmla="*/ 212122 w 219075"/>
                  <a:gd name="connsiteY4" fmla="*/ 80867 h 123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9075" h="123825">
                    <a:moveTo>
                      <a:pt x="212122" y="80867"/>
                    </a:moveTo>
                    <a:lnTo>
                      <a:pt x="174593" y="7144"/>
                    </a:lnTo>
                    <a:lnTo>
                      <a:pt x="7144" y="47530"/>
                    </a:lnTo>
                    <a:cubicBezTo>
                      <a:pt x="7144" y="47530"/>
                      <a:pt x="18574" y="89059"/>
                      <a:pt x="41338" y="123635"/>
                    </a:cubicBezTo>
                    <a:cubicBezTo>
                      <a:pt x="98965" y="110490"/>
                      <a:pt x="155829" y="96202"/>
                      <a:pt x="212122" y="80867"/>
                    </a:cubicBezTo>
                    <a:close/>
                  </a:path>
                </a:pathLst>
              </a:custGeom>
              <a:solidFill>
                <a:srgbClr val="FFBF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33" name="任意多边形: 形状 132"/>
              <p:cNvSpPr/>
              <p:nvPr/>
            </p:nvSpPr>
            <p:spPr>
              <a:xfrm>
                <a:off x="2636806" y="4135659"/>
                <a:ext cx="219075" cy="95250"/>
              </a:xfrm>
              <a:custGeom>
                <a:avLst/>
                <a:gdLst>
                  <a:gd name="connsiteX0" fmla="*/ 212122 w 219075"/>
                  <a:gd name="connsiteY0" fmla="*/ 59912 h 95250"/>
                  <a:gd name="connsiteX1" fmla="*/ 174593 w 219075"/>
                  <a:gd name="connsiteY1" fmla="*/ 7144 h 95250"/>
                  <a:gd name="connsiteX2" fmla="*/ 7144 w 219075"/>
                  <a:gd name="connsiteY2" fmla="*/ 36100 h 95250"/>
                  <a:gd name="connsiteX3" fmla="*/ 41338 w 219075"/>
                  <a:gd name="connsiteY3" fmla="*/ 90488 h 95250"/>
                  <a:gd name="connsiteX4" fmla="*/ 212122 w 219075"/>
                  <a:gd name="connsiteY4" fmla="*/ 59912 h 9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9075" h="95250">
                    <a:moveTo>
                      <a:pt x="212122" y="59912"/>
                    </a:moveTo>
                    <a:lnTo>
                      <a:pt x="174593" y="7144"/>
                    </a:lnTo>
                    <a:lnTo>
                      <a:pt x="7144" y="36100"/>
                    </a:lnTo>
                    <a:cubicBezTo>
                      <a:pt x="7144" y="36100"/>
                      <a:pt x="18574" y="65818"/>
                      <a:pt x="41338" y="90488"/>
                    </a:cubicBezTo>
                    <a:cubicBezTo>
                      <a:pt x="98965" y="81058"/>
                      <a:pt x="155829" y="70866"/>
                      <a:pt x="212122" y="59912"/>
                    </a:cubicBezTo>
                    <a:close/>
                  </a:path>
                </a:pathLst>
              </a:custGeom>
              <a:solidFill>
                <a:srgbClr val="FFBF64">
                  <a:alpha val="7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34" name="任意多边形: 形状 133"/>
              <p:cNvSpPr/>
              <p:nvPr/>
            </p:nvSpPr>
            <p:spPr>
              <a:xfrm>
                <a:off x="2111338" y="3972392"/>
                <a:ext cx="238125" cy="228600"/>
              </a:xfrm>
              <a:custGeom>
                <a:avLst/>
                <a:gdLst>
                  <a:gd name="connsiteX0" fmla="*/ 11880 w 238125"/>
                  <a:gd name="connsiteY0" fmla="*/ 114785 h 228600"/>
                  <a:gd name="connsiteX1" fmla="*/ 173042 w 238125"/>
                  <a:gd name="connsiteY1" fmla="*/ 7343 h 228600"/>
                  <a:gd name="connsiteX2" fmla="*/ 232764 w 238125"/>
                  <a:gd name="connsiteY2" fmla="*/ 150599 h 228600"/>
                  <a:gd name="connsiteX3" fmla="*/ 155135 w 238125"/>
                  <a:gd name="connsiteY3" fmla="*/ 228228 h 228600"/>
                  <a:gd name="connsiteX4" fmla="*/ 11880 w 238125"/>
                  <a:gd name="connsiteY4" fmla="*/ 114785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8125" h="228600">
                    <a:moveTo>
                      <a:pt x="11880" y="114785"/>
                    </a:moveTo>
                    <a:cubicBezTo>
                      <a:pt x="11880" y="114785"/>
                      <a:pt x="131228" y="13344"/>
                      <a:pt x="173042" y="7343"/>
                    </a:cubicBezTo>
                    <a:cubicBezTo>
                      <a:pt x="214857" y="1342"/>
                      <a:pt x="232764" y="132692"/>
                      <a:pt x="232764" y="150599"/>
                    </a:cubicBezTo>
                    <a:cubicBezTo>
                      <a:pt x="232764" y="168506"/>
                      <a:pt x="155135" y="228228"/>
                      <a:pt x="155135" y="228228"/>
                    </a:cubicBezTo>
                    <a:cubicBezTo>
                      <a:pt x="155135" y="228228"/>
                      <a:pt x="-23935" y="168506"/>
                      <a:pt x="11880" y="114785"/>
                    </a:cubicBezTo>
                    <a:close/>
                  </a:path>
                </a:pathLst>
              </a:custGeom>
              <a:solidFill>
                <a:srgbClr val="FFBF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35" name="任意多边形: 形状 134"/>
              <p:cNvSpPr/>
              <p:nvPr/>
            </p:nvSpPr>
            <p:spPr>
              <a:xfrm>
                <a:off x="2137688" y="3998253"/>
                <a:ext cx="180975" cy="180975"/>
              </a:xfrm>
              <a:custGeom>
                <a:avLst/>
                <a:gdLst>
                  <a:gd name="connsiteX0" fmla="*/ 10771 w 180975"/>
                  <a:gd name="connsiteY0" fmla="*/ 89591 h 180975"/>
                  <a:gd name="connsiteX1" fmla="*/ 134215 w 180975"/>
                  <a:gd name="connsiteY1" fmla="*/ 7295 h 180975"/>
                  <a:gd name="connsiteX2" fmla="*/ 179935 w 180975"/>
                  <a:gd name="connsiteY2" fmla="*/ 117023 h 180975"/>
                  <a:gd name="connsiteX3" fmla="*/ 120499 w 180975"/>
                  <a:gd name="connsiteY3" fmla="*/ 176459 h 180975"/>
                  <a:gd name="connsiteX4" fmla="*/ 10771 w 180975"/>
                  <a:gd name="connsiteY4" fmla="*/ 89591 h 180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975" h="180975">
                    <a:moveTo>
                      <a:pt x="10771" y="89591"/>
                    </a:moveTo>
                    <a:cubicBezTo>
                      <a:pt x="10771" y="89591"/>
                      <a:pt x="102211" y="11867"/>
                      <a:pt x="134215" y="7295"/>
                    </a:cubicBezTo>
                    <a:cubicBezTo>
                      <a:pt x="166219" y="2723"/>
                      <a:pt x="179935" y="103307"/>
                      <a:pt x="179935" y="117023"/>
                    </a:cubicBezTo>
                    <a:cubicBezTo>
                      <a:pt x="179935" y="130739"/>
                      <a:pt x="120499" y="176459"/>
                      <a:pt x="120499" y="176459"/>
                    </a:cubicBezTo>
                    <a:cubicBezTo>
                      <a:pt x="120499" y="176459"/>
                      <a:pt x="-16661" y="130739"/>
                      <a:pt x="10771" y="89591"/>
                    </a:cubicBezTo>
                    <a:close/>
                  </a:path>
                </a:pathLst>
              </a:custGeom>
              <a:solidFill>
                <a:srgbClr val="FFBF64">
                  <a:alpha val="7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36" name="任意多边形: 形状 135"/>
              <p:cNvSpPr/>
              <p:nvPr/>
            </p:nvSpPr>
            <p:spPr>
              <a:xfrm>
                <a:off x="2364144" y="3984497"/>
                <a:ext cx="228600" cy="209550"/>
              </a:xfrm>
              <a:custGeom>
                <a:avLst/>
                <a:gdLst>
                  <a:gd name="connsiteX0" fmla="*/ 27679 w 228600"/>
                  <a:gd name="connsiteY0" fmla="*/ 7144 h 209550"/>
                  <a:gd name="connsiteX1" fmla="*/ 224656 w 228600"/>
                  <a:gd name="connsiteY1" fmla="*/ 102679 h 209550"/>
                  <a:gd name="connsiteX2" fmla="*/ 176936 w 228600"/>
                  <a:gd name="connsiteY2" fmla="*/ 204121 h 209550"/>
                  <a:gd name="connsiteX3" fmla="*/ 57588 w 228600"/>
                  <a:gd name="connsiteY3" fmla="*/ 180213 h 209550"/>
                  <a:gd name="connsiteX4" fmla="*/ 27679 w 228600"/>
                  <a:gd name="connsiteY4" fmla="*/ 7144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600" h="209550">
                    <a:moveTo>
                      <a:pt x="27679" y="7144"/>
                    </a:moveTo>
                    <a:cubicBezTo>
                      <a:pt x="27679" y="7144"/>
                      <a:pt x="206749" y="31052"/>
                      <a:pt x="224656" y="102679"/>
                    </a:cubicBezTo>
                    <a:cubicBezTo>
                      <a:pt x="242563" y="174307"/>
                      <a:pt x="176936" y="204121"/>
                      <a:pt x="176936" y="204121"/>
                    </a:cubicBezTo>
                    <a:lnTo>
                      <a:pt x="57588" y="180213"/>
                    </a:lnTo>
                    <a:cubicBezTo>
                      <a:pt x="57492" y="180213"/>
                      <a:pt x="-32043" y="72771"/>
                      <a:pt x="27679" y="7144"/>
                    </a:cubicBezTo>
                    <a:close/>
                  </a:path>
                </a:pathLst>
              </a:custGeom>
              <a:solidFill>
                <a:srgbClr val="FFBF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37" name="任意多边形: 形状 136"/>
              <p:cNvSpPr/>
              <p:nvPr/>
            </p:nvSpPr>
            <p:spPr>
              <a:xfrm>
                <a:off x="2389445" y="4007072"/>
                <a:ext cx="180975" cy="161925"/>
              </a:xfrm>
              <a:custGeom>
                <a:avLst/>
                <a:gdLst>
                  <a:gd name="connsiteX0" fmla="*/ 22952 w 180975"/>
                  <a:gd name="connsiteY0" fmla="*/ 7144 h 161925"/>
                  <a:gd name="connsiteX1" fmla="*/ 174685 w 180975"/>
                  <a:gd name="connsiteY1" fmla="*/ 80772 h 161925"/>
                  <a:gd name="connsiteX2" fmla="*/ 137919 w 180975"/>
                  <a:gd name="connsiteY2" fmla="*/ 158972 h 161925"/>
                  <a:gd name="connsiteX3" fmla="*/ 45907 w 180975"/>
                  <a:gd name="connsiteY3" fmla="*/ 140589 h 161925"/>
                  <a:gd name="connsiteX4" fmla="*/ 22952 w 180975"/>
                  <a:gd name="connsiteY4" fmla="*/ 7144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975" h="161925">
                    <a:moveTo>
                      <a:pt x="22952" y="7144"/>
                    </a:moveTo>
                    <a:cubicBezTo>
                      <a:pt x="22952" y="7144"/>
                      <a:pt x="160969" y="25527"/>
                      <a:pt x="174685" y="80772"/>
                    </a:cubicBezTo>
                    <a:cubicBezTo>
                      <a:pt x="188497" y="135922"/>
                      <a:pt x="137919" y="158972"/>
                      <a:pt x="137919" y="158972"/>
                    </a:cubicBezTo>
                    <a:lnTo>
                      <a:pt x="45907" y="140589"/>
                    </a:lnTo>
                    <a:cubicBezTo>
                      <a:pt x="46003" y="140589"/>
                      <a:pt x="-23053" y="57721"/>
                      <a:pt x="22952" y="7144"/>
                    </a:cubicBezTo>
                    <a:close/>
                  </a:path>
                </a:pathLst>
              </a:custGeom>
              <a:solidFill>
                <a:srgbClr val="FFBF64">
                  <a:alpha val="7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38" name="任意多边形: 形状 137"/>
              <p:cNvSpPr/>
              <p:nvPr/>
            </p:nvSpPr>
            <p:spPr>
              <a:xfrm>
                <a:off x="2295144" y="4168597"/>
                <a:ext cx="190500" cy="104775"/>
              </a:xfrm>
              <a:custGeom>
                <a:avLst/>
                <a:gdLst>
                  <a:gd name="connsiteX0" fmla="*/ 7144 w 190500"/>
                  <a:gd name="connsiteY0" fmla="*/ 97650 h 104775"/>
                  <a:gd name="connsiteX1" fmla="*/ 66865 w 190500"/>
                  <a:gd name="connsiteY1" fmla="*/ 8115 h 104775"/>
                  <a:gd name="connsiteX2" fmla="*/ 192214 w 190500"/>
                  <a:gd name="connsiteY2" fmla="*/ 103651 h 104775"/>
                  <a:gd name="connsiteX3" fmla="*/ 7144 w 190500"/>
                  <a:gd name="connsiteY3" fmla="*/ 97650 h 10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0" h="104775">
                    <a:moveTo>
                      <a:pt x="7144" y="97650"/>
                    </a:moveTo>
                    <a:cubicBezTo>
                      <a:pt x="7144" y="97650"/>
                      <a:pt x="36957" y="-3791"/>
                      <a:pt x="66865" y="8115"/>
                    </a:cubicBezTo>
                    <a:cubicBezTo>
                      <a:pt x="96679" y="20022"/>
                      <a:pt x="192214" y="103651"/>
                      <a:pt x="192214" y="103651"/>
                    </a:cubicBezTo>
                    <a:lnTo>
                      <a:pt x="7144" y="97650"/>
                    </a:lnTo>
                    <a:close/>
                  </a:path>
                </a:pathLst>
              </a:custGeom>
              <a:solidFill>
                <a:srgbClr val="FFBF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39" name="任意多边形: 形状 138"/>
              <p:cNvSpPr/>
              <p:nvPr/>
            </p:nvSpPr>
            <p:spPr>
              <a:xfrm>
                <a:off x="2327624" y="4185499"/>
                <a:ext cx="133350" cy="76200"/>
              </a:xfrm>
              <a:custGeom>
                <a:avLst/>
                <a:gdLst>
                  <a:gd name="connsiteX0" fmla="*/ 7144 w 133350"/>
                  <a:gd name="connsiteY0" fmla="*/ 65889 h 76200"/>
                  <a:gd name="connsiteX1" fmla="*/ 45911 w 133350"/>
                  <a:gd name="connsiteY1" fmla="*/ 7787 h 76200"/>
                  <a:gd name="connsiteX2" fmla="*/ 127254 w 133350"/>
                  <a:gd name="connsiteY2" fmla="*/ 69795 h 76200"/>
                  <a:gd name="connsiteX3" fmla="*/ 7144 w 133350"/>
                  <a:gd name="connsiteY3" fmla="*/ 65889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3350" h="76200">
                    <a:moveTo>
                      <a:pt x="7144" y="65889"/>
                    </a:moveTo>
                    <a:cubicBezTo>
                      <a:pt x="7144" y="65889"/>
                      <a:pt x="26479" y="-24"/>
                      <a:pt x="45911" y="7787"/>
                    </a:cubicBezTo>
                    <a:cubicBezTo>
                      <a:pt x="65246" y="15502"/>
                      <a:pt x="127254" y="69795"/>
                      <a:pt x="127254" y="69795"/>
                    </a:cubicBezTo>
                    <a:lnTo>
                      <a:pt x="7144" y="65889"/>
                    </a:lnTo>
                    <a:close/>
                  </a:path>
                </a:pathLst>
              </a:custGeom>
              <a:solidFill>
                <a:srgbClr val="FFBF64">
                  <a:alpha val="7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40" name="任意多边形: 形状 139"/>
              <p:cNvSpPr/>
              <p:nvPr/>
            </p:nvSpPr>
            <p:spPr>
              <a:xfrm>
                <a:off x="1799844" y="3891248"/>
                <a:ext cx="1057275" cy="457200"/>
              </a:xfrm>
              <a:custGeom>
                <a:avLst/>
                <a:gdLst>
                  <a:gd name="connsiteX0" fmla="*/ 657035 w 1057275"/>
                  <a:gd name="connsiteY0" fmla="*/ 319945 h 457200"/>
                  <a:gd name="connsiteX1" fmla="*/ 158306 w 1057275"/>
                  <a:gd name="connsiteY1" fmla="*/ 7144 h 457200"/>
                  <a:gd name="connsiteX2" fmla="*/ 7144 w 1057275"/>
                  <a:gd name="connsiteY2" fmla="*/ 272034 h 457200"/>
                  <a:gd name="connsiteX3" fmla="*/ 1057275 w 1057275"/>
                  <a:gd name="connsiteY3" fmla="*/ 322136 h 457200"/>
                  <a:gd name="connsiteX4" fmla="*/ 1041559 w 1057275"/>
                  <a:gd name="connsiteY4" fmla="*/ 277559 h 457200"/>
                  <a:gd name="connsiteX5" fmla="*/ 657035 w 1057275"/>
                  <a:gd name="connsiteY5" fmla="*/ 319945 h 457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57275" h="457200">
                    <a:moveTo>
                      <a:pt x="657035" y="319945"/>
                    </a:moveTo>
                    <a:cubicBezTo>
                      <a:pt x="468535" y="296037"/>
                      <a:pt x="242126" y="189738"/>
                      <a:pt x="158306" y="7144"/>
                    </a:cubicBezTo>
                    <a:cubicBezTo>
                      <a:pt x="41434" y="127349"/>
                      <a:pt x="7144" y="272034"/>
                      <a:pt x="7144" y="272034"/>
                    </a:cubicBezTo>
                    <a:cubicBezTo>
                      <a:pt x="563975" y="641890"/>
                      <a:pt x="1057275" y="322136"/>
                      <a:pt x="1057275" y="322136"/>
                    </a:cubicBezTo>
                    <a:cubicBezTo>
                      <a:pt x="1057275" y="322136"/>
                      <a:pt x="1052227" y="305086"/>
                      <a:pt x="1041559" y="277559"/>
                    </a:cubicBezTo>
                    <a:cubicBezTo>
                      <a:pt x="916877" y="314801"/>
                      <a:pt x="789432" y="336709"/>
                      <a:pt x="657035" y="319945"/>
                    </a:cubicBezTo>
                    <a:close/>
                  </a:path>
                </a:pathLst>
              </a:custGeom>
              <a:solidFill>
                <a:srgbClr val="3C7C67">
                  <a:alpha val="17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41" name="任意多边形: 形状 140"/>
              <p:cNvSpPr/>
              <p:nvPr/>
            </p:nvSpPr>
            <p:spPr>
              <a:xfrm>
                <a:off x="1799939" y="4096702"/>
                <a:ext cx="1066800" cy="276225"/>
              </a:xfrm>
              <a:custGeom>
                <a:avLst/>
                <a:gdLst>
                  <a:gd name="connsiteX0" fmla="*/ 1040511 w 1066800"/>
                  <a:gd name="connsiteY0" fmla="*/ 68009 h 276225"/>
                  <a:gd name="connsiteX1" fmla="*/ 918972 w 1066800"/>
                  <a:gd name="connsiteY1" fmla="*/ 109538 h 276225"/>
                  <a:gd name="connsiteX2" fmla="*/ 753332 w 1066800"/>
                  <a:gd name="connsiteY2" fmla="*/ 150400 h 276225"/>
                  <a:gd name="connsiteX3" fmla="*/ 386239 w 1066800"/>
                  <a:gd name="connsiteY3" fmla="*/ 144685 h 276225"/>
                  <a:gd name="connsiteX4" fmla="*/ 165163 w 1066800"/>
                  <a:gd name="connsiteY4" fmla="*/ 75533 h 276225"/>
                  <a:gd name="connsiteX5" fmla="*/ 22288 w 1066800"/>
                  <a:gd name="connsiteY5" fmla="*/ 7144 h 276225"/>
                  <a:gd name="connsiteX6" fmla="*/ 7144 w 1066800"/>
                  <a:gd name="connsiteY6" fmla="*/ 66580 h 276225"/>
                  <a:gd name="connsiteX7" fmla="*/ 1059656 w 1066800"/>
                  <a:gd name="connsiteY7" fmla="*/ 129159 h 276225"/>
                  <a:gd name="connsiteX8" fmla="*/ 1059466 w 1066800"/>
                  <a:gd name="connsiteY8" fmla="*/ 127349 h 276225"/>
                  <a:gd name="connsiteX9" fmla="*/ 1040511 w 1066800"/>
                  <a:gd name="connsiteY9" fmla="*/ 68009 h 276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66800" h="276225">
                    <a:moveTo>
                      <a:pt x="1040511" y="68009"/>
                    </a:moveTo>
                    <a:cubicBezTo>
                      <a:pt x="1001363" y="90202"/>
                      <a:pt x="918972" y="109538"/>
                      <a:pt x="918972" y="109538"/>
                    </a:cubicBezTo>
                    <a:cubicBezTo>
                      <a:pt x="835628" y="31242"/>
                      <a:pt x="753332" y="150400"/>
                      <a:pt x="753332" y="150400"/>
                    </a:cubicBezTo>
                    <a:cubicBezTo>
                      <a:pt x="641985" y="193643"/>
                      <a:pt x="386239" y="144685"/>
                      <a:pt x="386239" y="144685"/>
                    </a:cubicBezTo>
                    <a:cubicBezTo>
                      <a:pt x="305276" y="12478"/>
                      <a:pt x="208312" y="90583"/>
                      <a:pt x="165163" y="75533"/>
                    </a:cubicBezTo>
                    <a:cubicBezTo>
                      <a:pt x="122110" y="60389"/>
                      <a:pt x="22288" y="7144"/>
                      <a:pt x="22288" y="7144"/>
                    </a:cubicBezTo>
                    <a:lnTo>
                      <a:pt x="7144" y="66580"/>
                    </a:lnTo>
                    <a:cubicBezTo>
                      <a:pt x="570071" y="484156"/>
                      <a:pt x="1059656" y="129159"/>
                      <a:pt x="1059656" y="129159"/>
                    </a:cubicBezTo>
                    <a:lnTo>
                      <a:pt x="1059466" y="127349"/>
                    </a:lnTo>
                    <a:cubicBezTo>
                      <a:pt x="1053751" y="107347"/>
                      <a:pt x="1046988" y="87725"/>
                      <a:pt x="1040511" y="68009"/>
                    </a:cubicBezTo>
                    <a:close/>
                  </a:path>
                </a:pathLst>
              </a:custGeom>
              <a:solidFill>
                <a:srgbClr val="FFDFC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42" name="任意多边形: 形状 141"/>
              <p:cNvSpPr/>
              <p:nvPr/>
            </p:nvSpPr>
            <p:spPr>
              <a:xfrm>
                <a:off x="1799844" y="4132325"/>
                <a:ext cx="1066800" cy="238125"/>
              </a:xfrm>
              <a:custGeom>
                <a:avLst/>
                <a:gdLst>
                  <a:gd name="connsiteX0" fmla="*/ 1052608 w 1066800"/>
                  <a:gd name="connsiteY0" fmla="*/ 68961 h 238125"/>
                  <a:gd name="connsiteX1" fmla="*/ 893826 w 1066800"/>
                  <a:gd name="connsiteY1" fmla="*/ 155353 h 238125"/>
                  <a:gd name="connsiteX2" fmla="*/ 551688 w 1066800"/>
                  <a:gd name="connsiteY2" fmla="*/ 217075 h 238125"/>
                  <a:gd name="connsiteX3" fmla="*/ 13240 w 1066800"/>
                  <a:gd name="connsiteY3" fmla="*/ 7144 h 238125"/>
                  <a:gd name="connsiteX4" fmla="*/ 7144 w 1066800"/>
                  <a:gd name="connsiteY4" fmla="*/ 30861 h 238125"/>
                  <a:gd name="connsiteX5" fmla="*/ 1059656 w 1066800"/>
                  <a:gd name="connsiteY5" fmla="*/ 93440 h 238125"/>
                  <a:gd name="connsiteX6" fmla="*/ 1059466 w 1066800"/>
                  <a:gd name="connsiteY6" fmla="*/ 91631 h 238125"/>
                  <a:gd name="connsiteX7" fmla="*/ 1052608 w 1066800"/>
                  <a:gd name="connsiteY7" fmla="*/ 68961 h 238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66800" h="238125">
                    <a:moveTo>
                      <a:pt x="1052608" y="68961"/>
                    </a:moveTo>
                    <a:cubicBezTo>
                      <a:pt x="1001649" y="100965"/>
                      <a:pt x="951357" y="134017"/>
                      <a:pt x="893826" y="155353"/>
                    </a:cubicBezTo>
                    <a:cubicBezTo>
                      <a:pt x="783812" y="196310"/>
                      <a:pt x="669989" y="224885"/>
                      <a:pt x="551688" y="217075"/>
                    </a:cubicBezTo>
                    <a:cubicBezTo>
                      <a:pt x="358807" y="204311"/>
                      <a:pt x="172498" y="114300"/>
                      <a:pt x="13240" y="7144"/>
                    </a:cubicBezTo>
                    <a:lnTo>
                      <a:pt x="7144" y="30861"/>
                    </a:lnTo>
                    <a:cubicBezTo>
                      <a:pt x="570071" y="448437"/>
                      <a:pt x="1059656" y="93440"/>
                      <a:pt x="1059656" y="93440"/>
                    </a:cubicBezTo>
                    <a:lnTo>
                      <a:pt x="1059466" y="91631"/>
                    </a:lnTo>
                    <a:cubicBezTo>
                      <a:pt x="1057370" y="84011"/>
                      <a:pt x="1054989" y="76486"/>
                      <a:pt x="1052608" y="68961"/>
                    </a:cubicBezTo>
                    <a:close/>
                  </a:path>
                </a:pathLst>
              </a:custGeom>
              <a:solidFill>
                <a:srgbClr val="FFDFC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43" name="任意多边形: 形状 142"/>
              <p:cNvSpPr/>
              <p:nvPr/>
            </p:nvSpPr>
            <p:spPr>
              <a:xfrm>
                <a:off x="2046533" y="3756654"/>
                <a:ext cx="352425" cy="180975"/>
              </a:xfrm>
              <a:custGeom>
                <a:avLst/>
                <a:gdLst>
                  <a:gd name="connsiteX0" fmla="*/ 70494 w 352425"/>
                  <a:gd name="connsiteY0" fmla="*/ 42392 h 180975"/>
                  <a:gd name="connsiteX1" fmla="*/ 7248 w 352425"/>
                  <a:gd name="connsiteY1" fmla="*/ 88874 h 180975"/>
                  <a:gd name="connsiteX2" fmla="*/ 54587 w 352425"/>
                  <a:gd name="connsiteY2" fmla="*/ 161169 h 180975"/>
                  <a:gd name="connsiteX3" fmla="*/ 143550 w 352425"/>
                  <a:gd name="connsiteY3" fmla="*/ 179266 h 180975"/>
                  <a:gd name="connsiteX4" fmla="*/ 252897 w 352425"/>
                  <a:gd name="connsiteY4" fmla="*/ 173361 h 180975"/>
                  <a:gd name="connsiteX5" fmla="*/ 332717 w 352425"/>
                  <a:gd name="connsiteY5" fmla="*/ 127641 h 180975"/>
                  <a:gd name="connsiteX6" fmla="*/ 335289 w 352425"/>
                  <a:gd name="connsiteY6" fmla="*/ 40677 h 180975"/>
                  <a:gd name="connsiteX7" fmla="*/ 70494 w 352425"/>
                  <a:gd name="connsiteY7" fmla="*/ 42392 h 180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2425" h="180975">
                    <a:moveTo>
                      <a:pt x="70494" y="42392"/>
                    </a:moveTo>
                    <a:cubicBezTo>
                      <a:pt x="44300" y="58013"/>
                      <a:pt x="9057" y="58489"/>
                      <a:pt x="7248" y="88874"/>
                    </a:cubicBezTo>
                    <a:cubicBezTo>
                      <a:pt x="5438" y="119354"/>
                      <a:pt x="27536" y="147262"/>
                      <a:pt x="54587" y="161169"/>
                    </a:cubicBezTo>
                    <a:cubicBezTo>
                      <a:pt x="81733" y="175075"/>
                      <a:pt x="113070" y="177742"/>
                      <a:pt x="143550" y="179266"/>
                    </a:cubicBezTo>
                    <a:cubicBezTo>
                      <a:pt x="180126" y="180981"/>
                      <a:pt x="217179" y="181266"/>
                      <a:pt x="252897" y="173361"/>
                    </a:cubicBezTo>
                    <a:cubicBezTo>
                      <a:pt x="283473" y="166503"/>
                      <a:pt x="313857" y="152691"/>
                      <a:pt x="332717" y="127641"/>
                    </a:cubicBezTo>
                    <a:cubicBezTo>
                      <a:pt x="351481" y="102590"/>
                      <a:pt x="355291" y="64680"/>
                      <a:pt x="335289" y="40677"/>
                    </a:cubicBezTo>
                    <a:cubicBezTo>
                      <a:pt x="335193" y="40677"/>
                      <a:pt x="201653" y="-35904"/>
                      <a:pt x="70494" y="42392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44" name="任意多边形: 形状 143"/>
              <p:cNvSpPr/>
              <p:nvPr/>
            </p:nvSpPr>
            <p:spPr>
              <a:xfrm>
                <a:off x="1599819" y="3813238"/>
                <a:ext cx="76200" cy="76200"/>
              </a:xfrm>
              <a:custGeom>
                <a:avLst/>
                <a:gdLst>
                  <a:gd name="connsiteX0" fmla="*/ 73628 w 76200"/>
                  <a:gd name="connsiteY0" fmla="*/ 40386 h 76200"/>
                  <a:gd name="connsiteX1" fmla="*/ 40386 w 76200"/>
                  <a:gd name="connsiteY1" fmla="*/ 73628 h 76200"/>
                  <a:gd name="connsiteX2" fmla="*/ 7144 w 76200"/>
                  <a:gd name="connsiteY2" fmla="*/ 40386 h 76200"/>
                  <a:gd name="connsiteX3" fmla="*/ 40386 w 76200"/>
                  <a:gd name="connsiteY3" fmla="*/ 7144 h 76200"/>
                  <a:gd name="connsiteX4" fmla="*/ 73628 w 76200"/>
                  <a:gd name="connsiteY4" fmla="*/ 40386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200" h="76200">
                    <a:moveTo>
                      <a:pt x="73628" y="40386"/>
                    </a:moveTo>
                    <a:cubicBezTo>
                      <a:pt x="73628" y="58769"/>
                      <a:pt x="58769" y="73628"/>
                      <a:pt x="40386" y="73628"/>
                    </a:cubicBezTo>
                    <a:cubicBezTo>
                      <a:pt x="22003" y="73628"/>
                      <a:pt x="7144" y="58769"/>
                      <a:pt x="7144" y="40386"/>
                    </a:cubicBezTo>
                    <a:cubicBezTo>
                      <a:pt x="7144" y="22003"/>
                      <a:pt x="22003" y="7144"/>
                      <a:pt x="40386" y="7144"/>
                    </a:cubicBezTo>
                    <a:cubicBezTo>
                      <a:pt x="58769" y="7144"/>
                      <a:pt x="73628" y="22003"/>
                      <a:pt x="73628" y="40386"/>
                    </a:cubicBezTo>
                    <a:close/>
                  </a:path>
                </a:pathLst>
              </a:custGeom>
              <a:solidFill>
                <a:srgbClr val="6DB29D">
                  <a:alpha val="4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45" name="任意多边形: 形状 144"/>
              <p:cNvSpPr/>
              <p:nvPr/>
            </p:nvSpPr>
            <p:spPr>
              <a:xfrm>
                <a:off x="1617154" y="3900010"/>
                <a:ext cx="47625" cy="47625"/>
              </a:xfrm>
              <a:custGeom>
                <a:avLst/>
                <a:gdLst>
                  <a:gd name="connsiteX0" fmla="*/ 41815 w 47625"/>
                  <a:gd name="connsiteY0" fmla="*/ 24480 h 47625"/>
                  <a:gd name="connsiteX1" fmla="*/ 24479 w 47625"/>
                  <a:gd name="connsiteY1" fmla="*/ 41816 h 47625"/>
                  <a:gd name="connsiteX2" fmla="*/ 7144 w 47625"/>
                  <a:gd name="connsiteY2" fmla="*/ 24480 h 47625"/>
                  <a:gd name="connsiteX3" fmla="*/ 24479 w 47625"/>
                  <a:gd name="connsiteY3" fmla="*/ 7145 h 47625"/>
                  <a:gd name="connsiteX4" fmla="*/ 41815 w 47625"/>
                  <a:gd name="connsiteY4" fmla="*/ 24480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25" h="47625">
                    <a:moveTo>
                      <a:pt x="41815" y="24480"/>
                    </a:moveTo>
                    <a:cubicBezTo>
                      <a:pt x="41815" y="34100"/>
                      <a:pt x="34004" y="41816"/>
                      <a:pt x="24479" y="41816"/>
                    </a:cubicBezTo>
                    <a:cubicBezTo>
                      <a:pt x="14859" y="41816"/>
                      <a:pt x="7144" y="34005"/>
                      <a:pt x="7144" y="24480"/>
                    </a:cubicBezTo>
                    <a:cubicBezTo>
                      <a:pt x="7144" y="14860"/>
                      <a:pt x="14954" y="7145"/>
                      <a:pt x="24479" y="7145"/>
                    </a:cubicBezTo>
                    <a:cubicBezTo>
                      <a:pt x="34100" y="7049"/>
                      <a:pt x="41815" y="14860"/>
                      <a:pt x="41815" y="24480"/>
                    </a:cubicBezTo>
                    <a:close/>
                  </a:path>
                </a:pathLst>
              </a:custGeom>
              <a:solidFill>
                <a:srgbClr val="3C7C67">
                  <a:alpha val="17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46" name="任意多边形: 形状 145"/>
              <p:cNvSpPr/>
              <p:nvPr/>
            </p:nvSpPr>
            <p:spPr>
              <a:xfrm>
                <a:off x="1821492" y="4149412"/>
                <a:ext cx="361950" cy="400050"/>
              </a:xfrm>
              <a:custGeom>
                <a:avLst/>
                <a:gdLst>
                  <a:gd name="connsiteX0" fmla="*/ 142754 w 361950"/>
                  <a:gd name="connsiteY0" fmla="*/ 39302 h 400050"/>
                  <a:gd name="connsiteX1" fmla="*/ 39122 w 361950"/>
                  <a:gd name="connsiteY1" fmla="*/ 301811 h 400050"/>
                  <a:gd name="connsiteX2" fmla="*/ 9308 w 361950"/>
                  <a:gd name="connsiteY2" fmla="*/ 373439 h 400050"/>
                  <a:gd name="connsiteX3" fmla="*/ 277914 w 361950"/>
                  <a:gd name="connsiteY3" fmla="*/ 385345 h 400050"/>
                  <a:gd name="connsiteX4" fmla="*/ 362686 w 361950"/>
                  <a:gd name="connsiteY4" fmla="*/ 108453 h 400050"/>
                  <a:gd name="connsiteX5" fmla="*/ 142754 w 361950"/>
                  <a:gd name="connsiteY5" fmla="*/ 39302 h 40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61950" h="400050">
                    <a:moveTo>
                      <a:pt x="142754" y="39302"/>
                    </a:moveTo>
                    <a:lnTo>
                      <a:pt x="39122" y="301811"/>
                    </a:lnTo>
                    <a:cubicBezTo>
                      <a:pt x="39122" y="301811"/>
                      <a:pt x="-2693" y="337625"/>
                      <a:pt x="9308" y="373439"/>
                    </a:cubicBezTo>
                    <a:cubicBezTo>
                      <a:pt x="21215" y="409253"/>
                      <a:pt x="277914" y="385345"/>
                      <a:pt x="277914" y="385345"/>
                    </a:cubicBezTo>
                    <a:lnTo>
                      <a:pt x="362686" y="108453"/>
                    </a:lnTo>
                    <a:cubicBezTo>
                      <a:pt x="362686" y="108548"/>
                      <a:pt x="312013" y="-62044"/>
                      <a:pt x="142754" y="39302"/>
                    </a:cubicBezTo>
                    <a:close/>
                  </a:path>
                </a:pathLst>
              </a:custGeom>
              <a:solidFill>
                <a:srgbClr val="6DB29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47" name="任意多边形: 形状 146"/>
              <p:cNvSpPr/>
              <p:nvPr/>
            </p:nvSpPr>
            <p:spPr>
              <a:xfrm>
                <a:off x="2001869" y="4189095"/>
                <a:ext cx="180975" cy="352425"/>
              </a:xfrm>
              <a:custGeom>
                <a:avLst/>
                <a:gdLst>
                  <a:gd name="connsiteX0" fmla="*/ 7144 w 180975"/>
                  <a:gd name="connsiteY0" fmla="*/ 351758 h 352425"/>
                  <a:gd name="connsiteX1" fmla="*/ 97536 w 180975"/>
                  <a:gd name="connsiteY1" fmla="*/ 345662 h 352425"/>
                  <a:gd name="connsiteX2" fmla="*/ 182309 w 180975"/>
                  <a:gd name="connsiteY2" fmla="*/ 68771 h 352425"/>
                  <a:gd name="connsiteX3" fmla="*/ 146875 w 180975"/>
                  <a:gd name="connsiteY3" fmla="*/ 7144 h 352425"/>
                  <a:gd name="connsiteX4" fmla="*/ 7144 w 180975"/>
                  <a:gd name="connsiteY4" fmla="*/ 351758 h 352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975" h="352425">
                    <a:moveTo>
                      <a:pt x="7144" y="351758"/>
                    </a:moveTo>
                    <a:cubicBezTo>
                      <a:pt x="56864" y="349472"/>
                      <a:pt x="97536" y="345662"/>
                      <a:pt x="97536" y="345662"/>
                    </a:cubicBezTo>
                    <a:lnTo>
                      <a:pt x="182309" y="68771"/>
                    </a:lnTo>
                    <a:cubicBezTo>
                      <a:pt x="182309" y="68771"/>
                      <a:pt x="172403" y="35623"/>
                      <a:pt x="146875" y="7144"/>
                    </a:cubicBezTo>
                    <a:cubicBezTo>
                      <a:pt x="117348" y="134969"/>
                      <a:pt x="99822" y="280321"/>
                      <a:pt x="7144" y="351758"/>
                    </a:cubicBezTo>
                    <a:close/>
                  </a:path>
                </a:pathLst>
              </a:custGeom>
              <a:solidFill>
                <a:srgbClr val="6DB29D">
                  <a:alpha val="4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48" name="任意多边形: 形状 147"/>
              <p:cNvSpPr/>
              <p:nvPr/>
            </p:nvSpPr>
            <p:spPr>
              <a:xfrm>
                <a:off x="1822513" y="4449889"/>
                <a:ext cx="66675" cy="95250"/>
              </a:xfrm>
              <a:custGeom>
                <a:avLst/>
                <a:gdLst>
                  <a:gd name="connsiteX0" fmla="*/ 40958 w 66675"/>
                  <a:gd name="connsiteY0" fmla="*/ 7144 h 95250"/>
                  <a:gd name="connsiteX1" fmla="*/ 62103 w 66675"/>
                  <a:gd name="connsiteY1" fmla="*/ 87821 h 95250"/>
                  <a:gd name="connsiteX2" fmla="*/ 7144 w 66675"/>
                  <a:gd name="connsiteY2" fmla="*/ 67532 h 95250"/>
                  <a:gd name="connsiteX3" fmla="*/ 40958 w 66675"/>
                  <a:gd name="connsiteY3" fmla="*/ 7144 h 9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675" h="95250">
                    <a:moveTo>
                      <a:pt x="40958" y="7144"/>
                    </a:moveTo>
                    <a:cubicBezTo>
                      <a:pt x="40958" y="7144"/>
                      <a:pt x="82391" y="21336"/>
                      <a:pt x="62103" y="87821"/>
                    </a:cubicBezTo>
                    <a:cubicBezTo>
                      <a:pt x="62103" y="87821"/>
                      <a:pt x="7144" y="99346"/>
                      <a:pt x="7144" y="67532"/>
                    </a:cubicBezTo>
                    <a:cubicBezTo>
                      <a:pt x="7144" y="67628"/>
                      <a:pt x="11144" y="16097"/>
                      <a:pt x="40958" y="7144"/>
                    </a:cubicBezTo>
                    <a:close/>
                  </a:path>
                </a:pathLst>
              </a:custGeom>
              <a:solidFill>
                <a:srgbClr val="FFDFC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49" name="任意多边形: 形状 148"/>
              <p:cNvSpPr/>
              <p:nvPr/>
            </p:nvSpPr>
            <p:spPr>
              <a:xfrm>
                <a:off x="1894808" y="4481417"/>
                <a:ext cx="66675" cy="66675"/>
              </a:xfrm>
              <a:custGeom>
                <a:avLst/>
                <a:gdLst>
                  <a:gd name="connsiteX0" fmla="*/ 40958 w 66675"/>
                  <a:gd name="connsiteY0" fmla="*/ 7144 h 66675"/>
                  <a:gd name="connsiteX1" fmla="*/ 62103 w 66675"/>
                  <a:gd name="connsiteY1" fmla="*/ 62770 h 66675"/>
                  <a:gd name="connsiteX2" fmla="*/ 7144 w 66675"/>
                  <a:gd name="connsiteY2" fmla="*/ 48863 h 66675"/>
                  <a:gd name="connsiteX3" fmla="*/ 40958 w 66675"/>
                  <a:gd name="connsiteY3" fmla="*/ 7144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675" h="66675">
                    <a:moveTo>
                      <a:pt x="40958" y="7144"/>
                    </a:moveTo>
                    <a:cubicBezTo>
                      <a:pt x="40958" y="7144"/>
                      <a:pt x="82391" y="16954"/>
                      <a:pt x="62103" y="62770"/>
                    </a:cubicBezTo>
                    <a:cubicBezTo>
                      <a:pt x="62103" y="62770"/>
                      <a:pt x="7144" y="70771"/>
                      <a:pt x="7144" y="48863"/>
                    </a:cubicBezTo>
                    <a:cubicBezTo>
                      <a:pt x="7144" y="48768"/>
                      <a:pt x="11144" y="13335"/>
                      <a:pt x="40958" y="7144"/>
                    </a:cubicBezTo>
                    <a:close/>
                  </a:path>
                </a:pathLst>
              </a:custGeom>
              <a:solidFill>
                <a:srgbClr val="FFDFC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50" name="任意多边形: 形状 149"/>
              <p:cNvSpPr/>
              <p:nvPr/>
            </p:nvSpPr>
            <p:spPr>
              <a:xfrm>
                <a:off x="1951482" y="4213860"/>
                <a:ext cx="76200" cy="76200"/>
              </a:xfrm>
              <a:custGeom>
                <a:avLst/>
                <a:gdLst>
                  <a:gd name="connsiteX0" fmla="*/ 73628 w 76200"/>
                  <a:gd name="connsiteY0" fmla="*/ 40386 h 76200"/>
                  <a:gd name="connsiteX1" fmla="*/ 40386 w 76200"/>
                  <a:gd name="connsiteY1" fmla="*/ 73628 h 76200"/>
                  <a:gd name="connsiteX2" fmla="*/ 7144 w 76200"/>
                  <a:gd name="connsiteY2" fmla="*/ 40386 h 76200"/>
                  <a:gd name="connsiteX3" fmla="*/ 40386 w 76200"/>
                  <a:gd name="connsiteY3" fmla="*/ 7144 h 76200"/>
                  <a:gd name="connsiteX4" fmla="*/ 73628 w 76200"/>
                  <a:gd name="connsiteY4" fmla="*/ 40386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200" h="76200">
                    <a:moveTo>
                      <a:pt x="73628" y="40386"/>
                    </a:moveTo>
                    <a:cubicBezTo>
                      <a:pt x="73628" y="58745"/>
                      <a:pt x="58745" y="73628"/>
                      <a:pt x="40386" y="73628"/>
                    </a:cubicBezTo>
                    <a:cubicBezTo>
                      <a:pt x="22027" y="73628"/>
                      <a:pt x="7144" y="58745"/>
                      <a:pt x="7144" y="40386"/>
                    </a:cubicBezTo>
                    <a:cubicBezTo>
                      <a:pt x="7144" y="22027"/>
                      <a:pt x="22027" y="7144"/>
                      <a:pt x="40386" y="7144"/>
                    </a:cubicBezTo>
                    <a:cubicBezTo>
                      <a:pt x="58745" y="7144"/>
                      <a:pt x="73628" y="22027"/>
                      <a:pt x="73628" y="40386"/>
                    </a:cubicBezTo>
                    <a:close/>
                  </a:path>
                </a:pathLst>
              </a:custGeom>
              <a:solidFill>
                <a:srgbClr val="6DB29D">
                  <a:alpha val="4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51" name="任意多边形: 形状 150"/>
              <p:cNvSpPr/>
              <p:nvPr/>
            </p:nvSpPr>
            <p:spPr>
              <a:xfrm>
                <a:off x="1952720" y="4302061"/>
                <a:ext cx="47625" cy="47625"/>
              </a:xfrm>
              <a:custGeom>
                <a:avLst/>
                <a:gdLst>
                  <a:gd name="connsiteX0" fmla="*/ 41815 w 47625"/>
                  <a:gd name="connsiteY0" fmla="*/ 24479 h 47625"/>
                  <a:gd name="connsiteX1" fmla="*/ 24479 w 47625"/>
                  <a:gd name="connsiteY1" fmla="*/ 41815 h 47625"/>
                  <a:gd name="connsiteX2" fmla="*/ 7144 w 47625"/>
                  <a:gd name="connsiteY2" fmla="*/ 24479 h 47625"/>
                  <a:gd name="connsiteX3" fmla="*/ 24479 w 47625"/>
                  <a:gd name="connsiteY3" fmla="*/ 7144 h 47625"/>
                  <a:gd name="connsiteX4" fmla="*/ 41815 w 47625"/>
                  <a:gd name="connsiteY4" fmla="*/ 24479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25" h="47625">
                    <a:moveTo>
                      <a:pt x="41815" y="24479"/>
                    </a:moveTo>
                    <a:cubicBezTo>
                      <a:pt x="41815" y="34100"/>
                      <a:pt x="34004" y="41815"/>
                      <a:pt x="24479" y="41815"/>
                    </a:cubicBezTo>
                    <a:cubicBezTo>
                      <a:pt x="14859" y="41815"/>
                      <a:pt x="7144" y="34004"/>
                      <a:pt x="7144" y="24479"/>
                    </a:cubicBezTo>
                    <a:cubicBezTo>
                      <a:pt x="7144" y="14859"/>
                      <a:pt x="14954" y="7144"/>
                      <a:pt x="24479" y="7144"/>
                    </a:cubicBezTo>
                    <a:cubicBezTo>
                      <a:pt x="34100" y="7144"/>
                      <a:pt x="41815" y="14954"/>
                      <a:pt x="41815" y="24479"/>
                    </a:cubicBezTo>
                    <a:close/>
                  </a:path>
                </a:pathLst>
              </a:custGeom>
              <a:solidFill>
                <a:srgbClr val="3C7C67">
                  <a:alpha val="17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52" name="任意多边形: 形状 151"/>
              <p:cNvSpPr/>
              <p:nvPr/>
            </p:nvSpPr>
            <p:spPr>
              <a:xfrm>
                <a:off x="1920907" y="4339685"/>
                <a:ext cx="47625" cy="47625"/>
              </a:xfrm>
              <a:custGeom>
                <a:avLst/>
                <a:gdLst>
                  <a:gd name="connsiteX0" fmla="*/ 41815 w 47625"/>
                  <a:gd name="connsiteY0" fmla="*/ 24479 h 47625"/>
                  <a:gd name="connsiteX1" fmla="*/ 24479 w 47625"/>
                  <a:gd name="connsiteY1" fmla="*/ 41815 h 47625"/>
                  <a:gd name="connsiteX2" fmla="*/ 7144 w 47625"/>
                  <a:gd name="connsiteY2" fmla="*/ 24479 h 47625"/>
                  <a:gd name="connsiteX3" fmla="*/ 24479 w 47625"/>
                  <a:gd name="connsiteY3" fmla="*/ 7144 h 47625"/>
                  <a:gd name="connsiteX4" fmla="*/ 41815 w 47625"/>
                  <a:gd name="connsiteY4" fmla="*/ 24479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25" h="47625">
                    <a:moveTo>
                      <a:pt x="41815" y="24479"/>
                    </a:moveTo>
                    <a:cubicBezTo>
                      <a:pt x="41815" y="34100"/>
                      <a:pt x="34004" y="41815"/>
                      <a:pt x="24479" y="41815"/>
                    </a:cubicBezTo>
                    <a:cubicBezTo>
                      <a:pt x="14859" y="41815"/>
                      <a:pt x="7144" y="34004"/>
                      <a:pt x="7144" y="24479"/>
                    </a:cubicBezTo>
                    <a:cubicBezTo>
                      <a:pt x="7144" y="14859"/>
                      <a:pt x="14954" y="7144"/>
                      <a:pt x="24479" y="7144"/>
                    </a:cubicBezTo>
                    <a:cubicBezTo>
                      <a:pt x="34100" y="7144"/>
                      <a:pt x="41815" y="14859"/>
                      <a:pt x="41815" y="24479"/>
                    </a:cubicBezTo>
                    <a:close/>
                  </a:path>
                </a:pathLst>
              </a:custGeom>
              <a:solidFill>
                <a:srgbClr val="3C7C67">
                  <a:alpha val="17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53" name="任意多边形: 形状 152"/>
              <p:cNvSpPr/>
              <p:nvPr/>
            </p:nvSpPr>
            <p:spPr>
              <a:xfrm>
                <a:off x="2013490" y="4284725"/>
                <a:ext cx="47625" cy="47625"/>
              </a:xfrm>
              <a:custGeom>
                <a:avLst/>
                <a:gdLst>
                  <a:gd name="connsiteX0" fmla="*/ 41815 w 47625"/>
                  <a:gd name="connsiteY0" fmla="*/ 24479 h 47625"/>
                  <a:gd name="connsiteX1" fmla="*/ 24479 w 47625"/>
                  <a:gd name="connsiteY1" fmla="*/ 41815 h 47625"/>
                  <a:gd name="connsiteX2" fmla="*/ 7144 w 47625"/>
                  <a:gd name="connsiteY2" fmla="*/ 24479 h 47625"/>
                  <a:gd name="connsiteX3" fmla="*/ 24479 w 47625"/>
                  <a:gd name="connsiteY3" fmla="*/ 7144 h 47625"/>
                  <a:gd name="connsiteX4" fmla="*/ 41815 w 47625"/>
                  <a:gd name="connsiteY4" fmla="*/ 24479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25" h="47625">
                    <a:moveTo>
                      <a:pt x="41815" y="24479"/>
                    </a:moveTo>
                    <a:cubicBezTo>
                      <a:pt x="41815" y="34100"/>
                      <a:pt x="34004" y="41815"/>
                      <a:pt x="24479" y="41815"/>
                    </a:cubicBezTo>
                    <a:cubicBezTo>
                      <a:pt x="14954" y="41815"/>
                      <a:pt x="7144" y="34004"/>
                      <a:pt x="7144" y="24479"/>
                    </a:cubicBezTo>
                    <a:cubicBezTo>
                      <a:pt x="7144" y="14859"/>
                      <a:pt x="14954" y="7144"/>
                      <a:pt x="24479" y="7144"/>
                    </a:cubicBezTo>
                    <a:cubicBezTo>
                      <a:pt x="34004" y="7144"/>
                      <a:pt x="41815" y="14859"/>
                      <a:pt x="41815" y="24479"/>
                    </a:cubicBezTo>
                    <a:close/>
                  </a:path>
                </a:pathLst>
              </a:custGeom>
              <a:solidFill>
                <a:srgbClr val="3C7C67">
                  <a:alpha val="17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54" name="任意多边形: 形状 153"/>
              <p:cNvSpPr/>
              <p:nvPr/>
            </p:nvSpPr>
            <p:spPr>
              <a:xfrm>
                <a:off x="2442267" y="4175492"/>
                <a:ext cx="314325" cy="390525"/>
              </a:xfrm>
              <a:custGeom>
                <a:avLst/>
                <a:gdLst>
                  <a:gd name="connsiteX0" fmla="*/ 124054 w 314325"/>
                  <a:gd name="connsiteY0" fmla="*/ 39130 h 390525"/>
                  <a:gd name="connsiteX1" fmla="*/ 34710 w 314325"/>
                  <a:gd name="connsiteY1" fmla="*/ 300115 h 390525"/>
                  <a:gd name="connsiteX2" fmla="*/ 8992 w 314325"/>
                  <a:gd name="connsiteY2" fmla="*/ 371362 h 390525"/>
                  <a:gd name="connsiteX3" fmla="*/ 240545 w 314325"/>
                  <a:gd name="connsiteY3" fmla="*/ 383268 h 390525"/>
                  <a:gd name="connsiteX4" fmla="*/ 313697 w 314325"/>
                  <a:gd name="connsiteY4" fmla="*/ 107995 h 390525"/>
                  <a:gd name="connsiteX5" fmla="*/ 124054 w 314325"/>
                  <a:gd name="connsiteY5" fmla="*/ 39130 h 390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4325" h="390525">
                    <a:moveTo>
                      <a:pt x="124054" y="39130"/>
                    </a:moveTo>
                    <a:lnTo>
                      <a:pt x="34710" y="300115"/>
                    </a:lnTo>
                    <a:cubicBezTo>
                      <a:pt x="34710" y="300115"/>
                      <a:pt x="-1295" y="335738"/>
                      <a:pt x="8992" y="371362"/>
                    </a:cubicBezTo>
                    <a:cubicBezTo>
                      <a:pt x="19279" y="406985"/>
                      <a:pt x="240545" y="383268"/>
                      <a:pt x="240545" y="383268"/>
                    </a:cubicBezTo>
                    <a:lnTo>
                      <a:pt x="313697" y="107995"/>
                    </a:lnTo>
                    <a:cubicBezTo>
                      <a:pt x="313602" y="107900"/>
                      <a:pt x="269977" y="-61645"/>
                      <a:pt x="124054" y="39130"/>
                    </a:cubicBezTo>
                    <a:close/>
                  </a:path>
                </a:pathLst>
              </a:custGeom>
              <a:solidFill>
                <a:srgbClr val="6DB29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55" name="任意多边形: 形状 154"/>
              <p:cNvSpPr/>
              <p:nvPr/>
            </p:nvSpPr>
            <p:spPr>
              <a:xfrm>
                <a:off x="2600039" y="4201001"/>
                <a:ext cx="161925" cy="361950"/>
              </a:xfrm>
              <a:custGeom>
                <a:avLst/>
                <a:gdLst>
                  <a:gd name="connsiteX0" fmla="*/ 112585 w 161925"/>
                  <a:gd name="connsiteY0" fmla="*/ 7144 h 361950"/>
                  <a:gd name="connsiteX1" fmla="*/ 87344 w 161925"/>
                  <a:gd name="connsiteY1" fmla="*/ 162877 h 361950"/>
                  <a:gd name="connsiteX2" fmla="*/ 7144 w 161925"/>
                  <a:gd name="connsiteY2" fmla="*/ 363569 h 361950"/>
                  <a:gd name="connsiteX3" fmla="*/ 82677 w 161925"/>
                  <a:gd name="connsiteY3" fmla="*/ 357664 h 361950"/>
                  <a:gd name="connsiteX4" fmla="*/ 155829 w 161925"/>
                  <a:gd name="connsiteY4" fmla="*/ 82391 h 361950"/>
                  <a:gd name="connsiteX5" fmla="*/ 112585 w 161925"/>
                  <a:gd name="connsiteY5" fmla="*/ 7144 h 36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1925" h="361950">
                    <a:moveTo>
                      <a:pt x="112585" y="7144"/>
                    </a:moveTo>
                    <a:cubicBezTo>
                      <a:pt x="106775" y="59531"/>
                      <a:pt x="98679" y="111633"/>
                      <a:pt x="87344" y="162877"/>
                    </a:cubicBezTo>
                    <a:cubicBezTo>
                      <a:pt x="74009" y="223552"/>
                      <a:pt x="52006" y="308134"/>
                      <a:pt x="7144" y="363569"/>
                    </a:cubicBezTo>
                    <a:cubicBezTo>
                      <a:pt x="48863" y="361283"/>
                      <a:pt x="82677" y="357664"/>
                      <a:pt x="82677" y="357664"/>
                    </a:cubicBezTo>
                    <a:lnTo>
                      <a:pt x="155829" y="82391"/>
                    </a:lnTo>
                    <a:cubicBezTo>
                      <a:pt x="155829" y="82391"/>
                      <a:pt x="144113" y="37052"/>
                      <a:pt x="112585" y="7144"/>
                    </a:cubicBezTo>
                    <a:close/>
                  </a:path>
                </a:pathLst>
              </a:custGeom>
              <a:solidFill>
                <a:srgbClr val="6DB29D">
                  <a:alpha val="4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56" name="任意多边形: 形状 155"/>
              <p:cNvSpPr/>
              <p:nvPr/>
            </p:nvSpPr>
            <p:spPr>
              <a:xfrm>
                <a:off x="2441543" y="4470082"/>
                <a:ext cx="66675" cy="95250"/>
              </a:xfrm>
              <a:custGeom>
                <a:avLst/>
                <a:gdLst>
                  <a:gd name="connsiteX0" fmla="*/ 40958 w 66675"/>
                  <a:gd name="connsiteY0" fmla="*/ 7144 h 95250"/>
                  <a:gd name="connsiteX1" fmla="*/ 62103 w 66675"/>
                  <a:gd name="connsiteY1" fmla="*/ 87821 h 95250"/>
                  <a:gd name="connsiteX2" fmla="*/ 7144 w 66675"/>
                  <a:gd name="connsiteY2" fmla="*/ 67532 h 95250"/>
                  <a:gd name="connsiteX3" fmla="*/ 40958 w 66675"/>
                  <a:gd name="connsiteY3" fmla="*/ 7144 h 9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675" h="95250">
                    <a:moveTo>
                      <a:pt x="40958" y="7144"/>
                    </a:moveTo>
                    <a:cubicBezTo>
                      <a:pt x="40958" y="7144"/>
                      <a:pt x="82391" y="21336"/>
                      <a:pt x="62103" y="87821"/>
                    </a:cubicBezTo>
                    <a:cubicBezTo>
                      <a:pt x="62103" y="87821"/>
                      <a:pt x="7144" y="99346"/>
                      <a:pt x="7144" y="67532"/>
                    </a:cubicBezTo>
                    <a:cubicBezTo>
                      <a:pt x="7239" y="67627"/>
                      <a:pt x="11144" y="16192"/>
                      <a:pt x="40958" y="7144"/>
                    </a:cubicBezTo>
                    <a:close/>
                  </a:path>
                </a:pathLst>
              </a:custGeom>
              <a:solidFill>
                <a:srgbClr val="FFDFC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57" name="任意多边形: 形状 156"/>
              <p:cNvSpPr/>
              <p:nvPr/>
            </p:nvSpPr>
            <p:spPr>
              <a:xfrm>
                <a:off x="2513933" y="4501705"/>
                <a:ext cx="66675" cy="66675"/>
              </a:xfrm>
              <a:custGeom>
                <a:avLst/>
                <a:gdLst>
                  <a:gd name="connsiteX0" fmla="*/ 40958 w 66675"/>
                  <a:gd name="connsiteY0" fmla="*/ 7144 h 66675"/>
                  <a:gd name="connsiteX1" fmla="*/ 62103 w 66675"/>
                  <a:gd name="connsiteY1" fmla="*/ 62770 h 66675"/>
                  <a:gd name="connsiteX2" fmla="*/ 7144 w 66675"/>
                  <a:gd name="connsiteY2" fmla="*/ 48863 h 66675"/>
                  <a:gd name="connsiteX3" fmla="*/ 40958 w 66675"/>
                  <a:gd name="connsiteY3" fmla="*/ 7144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675" h="66675">
                    <a:moveTo>
                      <a:pt x="40958" y="7144"/>
                    </a:moveTo>
                    <a:cubicBezTo>
                      <a:pt x="40958" y="7144"/>
                      <a:pt x="82391" y="16954"/>
                      <a:pt x="62103" y="62770"/>
                    </a:cubicBezTo>
                    <a:cubicBezTo>
                      <a:pt x="62103" y="62770"/>
                      <a:pt x="7144" y="70771"/>
                      <a:pt x="7144" y="48863"/>
                    </a:cubicBezTo>
                    <a:cubicBezTo>
                      <a:pt x="7144" y="48768"/>
                      <a:pt x="11144" y="13240"/>
                      <a:pt x="40958" y="7144"/>
                    </a:cubicBezTo>
                    <a:close/>
                  </a:path>
                </a:pathLst>
              </a:custGeom>
              <a:solidFill>
                <a:srgbClr val="FFDFC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58" name="任意多边形: 形状 157"/>
              <p:cNvSpPr/>
              <p:nvPr/>
            </p:nvSpPr>
            <p:spPr>
              <a:xfrm>
                <a:off x="2518505" y="4332446"/>
                <a:ext cx="76200" cy="76200"/>
              </a:xfrm>
              <a:custGeom>
                <a:avLst/>
                <a:gdLst>
                  <a:gd name="connsiteX0" fmla="*/ 73628 w 76200"/>
                  <a:gd name="connsiteY0" fmla="*/ 40386 h 76200"/>
                  <a:gd name="connsiteX1" fmla="*/ 40386 w 76200"/>
                  <a:gd name="connsiteY1" fmla="*/ 73628 h 76200"/>
                  <a:gd name="connsiteX2" fmla="*/ 7144 w 76200"/>
                  <a:gd name="connsiteY2" fmla="*/ 40386 h 76200"/>
                  <a:gd name="connsiteX3" fmla="*/ 40386 w 76200"/>
                  <a:gd name="connsiteY3" fmla="*/ 7144 h 76200"/>
                  <a:gd name="connsiteX4" fmla="*/ 73628 w 76200"/>
                  <a:gd name="connsiteY4" fmla="*/ 40386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200" h="76200">
                    <a:moveTo>
                      <a:pt x="73628" y="40386"/>
                    </a:moveTo>
                    <a:cubicBezTo>
                      <a:pt x="73628" y="58745"/>
                      <a:pt x="58745" y="73628"/>
                      <a:pt x="40386" y="73628"/>
                    </a:cubicBezTo>
                    <a:cubicBezTo>
                      <a:pt x="22027" y="73628"/>
                      <a:pt x="7144" y="58745"/>
                      <a:pt x="7144" y="40386"/>
                    </a:cubicBezTo>
                    <a:cubicBezTo>
                      <a:pt x="7144" y="22027"/>
                      <a:pt x="22027" y="7144"/>
                      <a:pt x="40386" y="7144"/>
                    </a:cubicBezTo>
                    <a:cubicBezTo>
                      <a:pt x="58745" y="7144"/>
                      <a:pt x="73628" y="22027"/>
                      <a:pt x="73628" y="40386"/>
                    </a:cubicBezTo>
                    <a:close/>
                  </a:path>
                </a:pathLst>
              </a:custGeom>
              <a:solidFill>
                <a:srgbClr val="6DB29D">
                  <a:alpha val="4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59" name="任意多边形: 形状 158"/>
              <p:cNvSpPr/>
              <p:nvPr/>
            </p:nvSpPr>
            <p:spPr>
              <a:xfrm>
                <a:off x="2571845" y="4302061"/>
                <a:ext cx="47625" cy="47625"/>
              </a:xfrm>
              <a:custGeom>
                <a:avLst/>
                <a:gdLst>
                  <a:gd name="connsiteX0" fmla="*/ 41815 w 47625"/>
                  <a:gd name="connsiteY0" fmla="*/ 24479 h 47625"/>
                  <a:gd name="connsiteX1" fmla="*/ 24479 w 47625"/>
                  <a:gd name="connsiteY1" fmla="*/ 41815 h 47625"/>
                  <a:gd name="connsiteX2" fmla="*/ 7144 w 47625"/>
                  <a:gd name="connsiteY2" fmla="*/ 24479 h 47625"/>
                  <a:gd name="connsiteX3" fmla="*/ 24479 w 47625"/>
                  <a:gd name="connsiteY3" fmla="*/ 7144 h 47625"/>
                  <a:gd name="connsiteX4" fmla="*/ 41815 w 47625"/>
                  <a:gd name="connsiteY4" fmla="*/ 24479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25" h="47625">
                    <a:moveTo>
                      <a:pt x="41815" y="24479"/>
                    </a:moveTo>
                    <a:cubicBezTo>
                      <a:pt x="41815" y="34100"/>
                      <a:pt x="34004" y="41815"/>
                      <a:pt x="24479" y="41815"/>
                    </a:cubicBezTo>
                    <a:cubicBezTo>
                      <a:pt x="14859" y="41815"/>
                      <a:pt x="7144" y="34004"/>
                      <a:pt x="7144" y="24479"/>
                    </a:cubicBezTo>
                    <a:cubicBezTo>
                      <a:pt x="7144" y="14859"/>
                      <a:pt x="14954" y="7144"/>
                      <a:pt x="24479" y="7144"/>
                    </a:cubicBezTo>
                    <a:cubicBezTo>
                      <a:pt x="34004" y="7144"/>
                      <a:pt x="41815" y="14954"/>
                      <a:pt x="41815" y="24479"/>
                    </a:cubicBezTo>
                    <a:close/>
                  </a:path>
                </a:pathLst>
              </a:custGeom>
              <a:solidFill>
                <a:srgbClr val="3C7C67">
                  <a:alpha val="17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60" name="任意多边形: 形状 159"/>
              <p:cNvSpPr/>
              <p:nvPr/>
            </p:nvSpPr>
            <p:spPr>
              <a:xfrm>
                <a:off x="2571845" y="4435125"/>
                <a:ext cx="47625" cy="47625"/>
              </a:xfrm>
              <a:custGeom>
                <a:avLst/>
                <a:gdLst>
                  <a:gd name="connsiteX0" fmla="*/ 41815 w 47625"/>
                  <a:gd name="connsiteY0" fmla="*/ 24479 h 47625"/>
                  <a:gd name="connsiteX1" fmla="*/ 24479 w 47625"/>
                  <a:gd name="connsiteY1" fmla="*/ 41815 h 47625"/>
                  <a:gd name="connsiteX2" fmla="*/ 7144 w 47625"/>
                  <a:gd name="connsiteY2" fmla="*/ 24479 h 47625"/>
                  <a:gd name="connsiteX3" fmla="*/ 24479 w 47625"/>
                  <a:gd name="connsiteY3" fmla="*/ 7144 h 47625"/>
                  <a:gd name="connsiteX4" fmla="*/ 41815 w 47625"/>
                  <a:gd name="connsiteY4" fmla="*/ 24479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25" h="47625">
                    <a:moveTo>
                      <a:pt x="41815" y="24479"/>
                    </a:moveTo>
                    <a:cubicBezTo>
                      <a:pt x="41815" y="34100"/>
                      <a:pt x="34004" y="41815"/>
                      <a:pt x="24479" y="41815"/>
                    </a:cubicBezTo>
                    <a:cubicBezTo>
                      <a:pt x="14859" y="41815"/>
                      <a:pt x="7144" y="34004"/>
                      <a:pt x="7144" y="24479"/>
                    </a:cubicBezTo>
                    <a:cubicBezTo>
                      <a:pt x="7144" y="14859"/>
                      <a:pt x="14954" y="7144"/>
                      <a:pt x="24479" y="7144"/>
                    </a:cubicBezTo>
                    <a:cubicBezTo>
                      <a:pt x="34004" y="7144"/>
                      <a:pt x="41815" y="14954"/>
                      <a:pt x="41815" y="24479"/>
                    </a:cubicBezTo>
                    <a:close/>
                  </a:path>
                </a:pathLst>
              </a:custGeom>
              <a:solidFill>
                <a:srgbClr val="3C7C67">
                  <a:alpha val="17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61" name="任意多边形: 形状 160"/>
              <p:cNvSpPr/>
              <p:nvPr/>
            </p:nvSpPr>
            <p:spPr>
              <a:xfrm>
                <a:off x="1672114" y="3900010"/>
                <a:ext cx="47625" cy="47625"/>
              </a:xfrm>
              <a:custGeom>
                <a:avLst/>
                <a:gdLst>
                  <a:gd name="connsiteX0" fmla="*/ 41815 w 47625"/>
                  <a:gd name="connsiteY0" fmla="*/ 24480 h 47625"/>
                  <a:gd name="connsiteX1" fmla="*/ 24479 w 47625"/>
                  <a:gd name="connsiteY1" fmla="*/ 41816 h 47625"/>
                  <a:gd name="connsiteX2" fmla="*/ 7144 w 47625"/>
                  <a:gd name="connsiteY2" fmla="*/ 24480 h 47625"/>
                  <a:gd name="connsiteX3" fmla="*/ 24479 w 47625"/>
                  <a:gd name="connsiteY3" fmla="*/ 7145 h 47625"/>
                  <a:gd name="connsiteX4" fmla="*/ 41815 w 47625"/>
                  <a:gd name="connsiteY4" fmla="*/ 24480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25" h="47625">
                    <a:moveTo>
                      <a:pt x="41815" y="24480"/>
                    </a:moveTo>
                    <a:cubicBezTo>
                      <a:pt x="41815" y="34100"/>
                      <a:pt x="34004" y="41816"/>
                      <a:pt x="24479" y="41816"/>
                    </a:cubicBezTo>
                    <a:cubicBezTo>
                      <a:pt x="14859" y="41816"/>
                      <a:pt x="7144" y="34005"/>
                      <a:pt x="7144" y="24480"/>
                    </a:cubicBezTo>
                    <a:cubicBezTo>
                      <a:pt x="7144" y="14860"/>
                      <a:pt x="14954" y="7145"/>
                      <a:pt x="24479" y="7145"/>
                    </a:cubicBezTo>
                    <a:cubicBezTo>
                      <a:pt x="34099" y="7049"/>
                      <a:pt x="41815" y="14860"/>
                      <a:pt x="41815" y="24480"/>
                    </a:cubicBezTo>
                    <a:close/>
                  </a:path>
                </a:pathLst>
              </a:custGeom>
              <a:solidFill>
                <a:srgbClr val="3C7C67">
                  <a:alpha val="17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</p:grpSp>
      </p:grpSp>
      <p:grpSp>
        <p:nvGrpSpPr>
          <p:cNvPr id="162" name="组合 161"/>
          <p:cNvGrpSpPr/>
          <p:nvPr/>
        </p:nvGrpSpPr>
        <p:grpSpPr>
          <a:xfrm>
            <a:off x="303368" y="249666"/>
            <a:ext cx="2630883" cy="687570"/>
            <a:chOff x="585581" y="483104"/>
            <a:chExt cx="2630883" cy="687570"/>
          </a:xfrm>
        </p:grpSpPr>
        <p:sp>
          <p:nvSpPr>
            <p:cNvPr id="163" name="文本框 162"/>
            <p:cNvSpPr txBox="1"/>
            <p:nvPr/>
          </p:nvSpPr>
          <p:spPr>
            <a:xfrm>
              <a:off x="1185139" y="524343"/>
              <a:ext cx="203132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3600">
                  <a:solidFill>
                    <a:prstClr val="black">
                      <a:lumMod val="75000"/>
                      <a:lumOff val="25000"/>
                    </a:prstClr>
                  </a:solidFill>
                  <a:latin typeface="仓耳小丸子" panose="02020400000000000000" pitchFamily="18" charset="-122"/>
                  <a:ea typeface="仓耳小丸子" panose="02020400000000000000" pitchFamily="18" charset="-122"/>
                  <a:cs typeface="+mn-ea"/>
                  <a:sym typeface="仓耳小丸子" panose="02020400000000000000" pitchFamily="18" charset="-122"/>
                </a:rPr>
                <a:t>探索新知</a:t>
              </a:r>
              <a:endParaRPr kumimoji="0" lang="zh-CN" altLang="en-US" sz="36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仓耳小丸子" panose="02020400000000000000" pitchFamily="18" charset="-122"/>
                <a:ea typeface="仓耳小丸子" panose="02020400000000000000" pitchFamily="18" charset="-122"/>
                <a:cs typeface="+mn-ea"/>
                <a:sym typeface="仓耳小丸子" panose="02020400000000000000" pitchFamily="18" charset="-122"/>
              </a:endParaRPr>
            </a:p>
          </p:txBody>
        </p:sp>
        <p:grpSp>
          <p:nvGrpSpPr>
            <p:cNvPr id="164" name="组合 163"/>
            <p:cNvGrpSpPr/>
            <p:nvPr/>
          </p:nvGrpSpPr>
          <p:grpSpPr>
            <a:xfrm rot="16792276" flipH="1" flipV="1">
              <a:off x="599509" y="469176"/>
              <a:ext cx="450549" cy="478405"/>
              <a:chOff x="2874922" y="1946729"/>
              <a:chExt cx="450549" cy="478405"/>
            </a:xfrm>
          </p:grpSpPr>
          <p:sp>
            <p:nvSpPr>
              <p:cNvPr id="165" name="任意多边形: 形状 164"/>
              <p:cNvSpPr/>
              <p:nvPr/>
            </p:nvSpPr>
            <p:spPr>
              <a:xfrm>
                <a:off x="2874922" y="1946729"/>
                <a:ext cx="231201" cy="222638"/>
              </a:xfrm>
              <a:custGeom>
                <a:avLst/>
                <a:gdLst>
                  <a:gd name="connsiteX0" fmla="*/ 269621 w 370332"/>
                  <a:gd name="connsiteY0" fmla="*/ 273560 h 356616"/>
                  <a:gd name="connsiteX1" fmla="*/ 254225 w 370332"/>
                  <a:gd name="connsiteY1" fmla="*/ 325749 h 356616"/>
                  <a:gd name="connsiteX2" fmla="*/ 151184 w 370332"/>
                  <a:gd name="connsiteY2" fmla="*/ 322148 h 356616"/>
                  <a:gd name="connsiteX3" fmla="*/ 136953 w 370332"/>
                  <a:gd name="connsiteY3" fmla="*/ 283812 h 356616"/>
                  <a:gd name="connsiteX4" fmla="*/ 117374 w 370332"/>
                  <a:gd name="connsiteY4" fmla="*/ 274108 h 356616"/>
                  <a:gd name="connsiteX5" fmla="*/ 56783 w 370332"/>
                  <a:gd name="connsiteY5" fmla="*/ 289676 h 356616"/>
                  <a:gd name="connsiteX6" fmla="*/ 9292 w 370332"/>
                  <a:gd name="connsiteY6" fmla="*/ 258232 h 356616"/>
                  <a:gd name="connsiteX7" fmla="*/ 12926 w 370332"/>
                  <a:gd name="connsiteY7" fmla="*/ 203505 h 356616"/>
                  <a:gd name="connsiteX8" fmla="*/ 45707 w 370332"/>
                  <a:gd name="connsiteY8" fmla="*/ 173947 h 356616"/>
                  <a:gd name="connsiteX9" fmla="*/ 83118 w 370332"/>
                  <a:gd name="connsiteY9" fmla="*/ 153201 h 356616"/>
                  <a:gd name="connsiteX10" fmla="*/ 87953 w 370332"/>
                  <a:gd name="connsiteY10" fmla="*/ 130501 h 356616"/>
                  <a:gd name="connsiteX11" fmla="*/ 58806 w 370332"/>
                  <a:gd name="connsiteY11" fmla="*/ 41073 h 356616"/>
                  <a:gd name="connsiteX12" fmla="*/ 84970 w 370332"/>
                  <a:gd name="connsiteY12" fmla="*/ 6098 h 356616"/>
                  <a:gd name="connsiteX13" fmla="*/ 129375 w 370332"/>
                  <a:gd name="connsiteY13" fmla="*/ 14396 h 356616"/>
                  <a:gd name="connsiteX14" fmla="*/ 171312 w 370332"/>
                  <a:gd name="connsiteY14" fmla="*/ 61819 h 356616"/>
                  <a:gd name="connsiteX15" fmla="*/ 193669 w 370332"/>
                  <a:gd name="connsiteY15" fmla="*/ 61236 h 356616"/>
                  <a:gd name="connsiteX16" fmla="*/ 232074 w 370332"/>
                  <a:gd name="connsiteY16" fmla="*/ 15733 h 356616"/>
                  <a:gd name="connsiteX17" fmla="*/ 286355 w 370332"/>
                  <a:gd name="connsiteY17" fmla="*/ 8018 h 356616"/>
                  <a:gd name="connsiteX18" fmla="*/ 314335 w 370332"/>
                  <a:gd name="connsiteY18" fmla="*/ 55544 h 356616"/>
                  <a:gd name="connsiteX19" fmla="*/ 294001 w 370332"/>
                  <a:gd name="connsiteY19" fmla="*/ 121517 h 356616"/>
                  <a:gd name="connsiteX20" fmla="*/ 302608 w 370332"/>
                  <a:gd name="connsiteY20" fmla="*/ 143669 h 356616"/>
                  <a:gd name="connsiteX21" fmla="*/ 334258 w 370332"/>
                  <a:gd name="connsiteY21" fmla="*/ 156459 h 356616"/>
                  <a:gd name="connsiteX22" fmla="*/ 366353 w 370332"/>
                  <a:gd name="connsiteY22" fmla="*/ 219484 h 356616"/>
                  <a:gd name="connsiteX23" fmla="*/ 304460 w 370332"/>
                  <a:gd name="connsiteY23" fmla="*/ 257238 h 356616"/>
                  <a:gd name="connsiteX24" fmla="*/ 285772 w 370332"/>
                  <a:gd name="connsiteY24" fmla="*/ 255077 h 356616"/>
                  <a:gd name="connsiteX25" fmla="*/ 269621 w 370332"/>
                  <a:gd name="connsiteY25" fmla="*/ 273560 h 356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70332" h="356616">
                    <a:moveTo>
                      <a:pt x="269621" y="273560"/>
                    </a:moveTo>
                    <a:cubicBezTo>
                      <a:pt x="268558" y="290087"/>
                      <a:pt x="265781" y="308947"/>
                      <a:pt x="254225" y="325749"/>
                    </a:cubicBezTo>
                    <a:cubicBezTo>
                      <a:pt x="227239" y="365011"/>
                      <a:pt x="175015" y="363365"/>
                      <a:pt x="151184" y="322148"/>
                    </a:cubicBezTo>
                    <a:cubicBezTo>
                      <a:pt x="144291" y="310215"/>
                      <a:pt x="139045" y="297460"/>
                      <a:pt x="136953" y="283812"/>
                    </a:cubicBezTo>
                    <a:cubicBezTo>
                      <a:pt x="134896" y="270542"/>
                      <a:pt x="130815" y="266702"/>
                      <a:pt x="117374" y="274108"/>
                    </a:cubicBezTo>
                    <a:cubicBezTo>
                      <a:pt x="98823" y="284326"/>
                      <a:pt x="78729" y="290739"/>
                      <a:pt x="56783" y="289676"/>
                    </a:cubicBezTo>
                    <a:cubicBezTo>
                      <a:pt x="34426" y="288613"/>
                      <a:pt x="19476" y="276989"/>
                      <a:pt x="9292" y="258232"/>
                    </a:cubicBezTo>
                    <a:cubicBezTo>
                      <a:pt x="-927" y="239406"/>
                      <a:pt x="685" y="221199"/>
                      <a:pt x="12926" y="203505"/>
                    </a:cubicBezTo>
                    <a:cubicBezTo>
                      <a:pt x="21602" y="190989"/>
                      <a:pt x="32814" y="181525"/>
                      <a:pt x="45707" y="173947"/>
                    </a:cubicBezTo>
                    <a:cubicBezTo>
                      <a:pt x="58018" y="166746"/>
                      <a:pt x="70362" y="159545"/>
                      <a:pt x="83118" y="153201"/>
                    </a:cubicBezTo>
                    <a:cubicBezTo>
                      <a:pt x="94914" y="147338"/>
                      <a:pt x="99954" y="142880"/>
                      <a:pt x="87953" y="130501"/>
                    </a:cubicBezTo>
                    <a:cubicBezTo>
                      <a:pt x="64121" y="105881"/>
                      <a:pt x="54143" y="75740"/>
                      <a:pt x="58806" y="41073"/>
                    </a:cubicBezTo>
                    <a:cubicBezTo>
                      <a:pt x="61069" y="24168"/>
                      <a:pt x="69230" y="12373"/>
                      <a:pt x="84970" y="6098"/>
                    </a:cubicBezTo>
                    <a:cubicBezTo>
                      <a:pt x="101429" y="-452"/>
                      <a:pt x="117099" y="2017"/>
                      <a:pt x="129375" y="14396"/>
                    </a:cubicBezTo>
                    <a:cubicBezTo>
                      <a:pt x="144223" y="29346"/>
                      <a:pt x="157836" y="45565"/>
                      <a:pt x="171312" y="61819"/>
                    </a:cubicBezTo>
                    <a:cubicBezTo>
                      <a:pt x="183965" y="77009"/>
                      <a:pt x="183519" y="77318"/>
                      <a:pt x="193669" y="61236"/>
                    </a:cubicBezTo>
                    <a:cubicBezTo>
                      <a:pt x="204333" y="44296"/>
                      <a:pt x="215649" y="27975"/>
                      <a:pt x="232074" y="15733"/>
                    </a:cubicBezTo>
                    <a:cubicBezTo>
                      <a:pt x="248979" y="3114"/>
                      <a:pt x="266672" y="-1686"/>
                      <a:pt x="286355" y="8018"/>
                    </a:cubicBezTo>
                    <a:cubicBezTo>
                      <a:pt x="305866" y="17653"/>
                      <a:pt x="313993" y="34867"/>
                      <a:pt x="314335" y="55544"/>
                    </a:cubicBezTo>
                    <a:cubicBezTo>
                      <a:pt x="314747" y="79512"/>
                      <a:pt x="308163" y="102246"/>
                      <a:pt x="294001" y="121517"/>
                    </a:cubicBezTo>
                    <a:cubicBezTo>
                      <a:pt x="283680" y="135576"/>
                      <a:pt x="287898" y="139965"/>
                      <a:pt x="302608" y="143669"/>
                    </a:cubicBezTo>
                    <a:cubicBezTo>
                      <a:pt x="313547" y="146412"/>
                      <a:pt x="324142" y="151247"/>
                      <a:pt x="334258" y="156459"/>
                    </a:cubicBezTo>
                    <a:cubicBezTo>
                      <a:pt x="360730" y="170141"/>
                      <a:pt x="373451" y="195824"/>
                      <a:pt x="366353" y="219484"/>
                    </a:cubicBezTo>
                    <a:cubicBezTo>
                      <a:pt x="358741" y="244893"/>
                      <a:pt x="334772" y="259569"/>
                      <a:pt x="304460" y="257238"/>
                    </a:cubicBezTo>
                    <a:cubicBezTo>
                      <a:pt x="298219" y="256757"/>
                      <a:pt x="292013" y="255729"/>
                      <a:pt x="285772" y="255077"/>
                    </a:cubicBezTo>
                    <a:cubicBezTo>
                      <a:pt x="268970" y="253328"/>
                      <a:pt x="268935" y="253363"/>
                      <a:pt x="269621" y="273560"/>
                    </a:cubicBezTo>
                    <a:close/>
                  </a:path>
                </a:pathLst>
              </a:custGeom>
              <a:solidFill>
                <a:srgbClr val="6CB09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66" name="任意多边形: 形状 165"/>
              <p:cNvSpPr/>
              <p:nvPr/>
            </p:nvSpPr>
            <p:spPr>
              <a:xfrm>
                <a:off x="3006221" y="2274120"/>
                <a:ext cx="156822" cy="151014"/>
              </a:xfrm>
              <a:custGeom>
                <a:avLst/>
                <a:gdLst>
                  <a:gd name="connsiteX0" fmla="*/ 269621 w 370332"/>
                  <a:gd name="connsiteY0" fmla="*/ 273560 h 356616"/>
                  <a:gd name="connsiteX1" fmla="*/ 254225 w 370332"/>
                  <a:gd name="connsiteY1" fmla="*/ 325749 h 356616"/>
                  <a:gd name="connsiteX2" fmla="*/ 151184 w 370332"/>
                  <a:gd name="connsiteY2" fmla="*/ 322148 h 356616"/>
                  <a:gd name="connsiteX3" fmla="*/ 136953 w 370332"/>
                  <a:gd name="connsiteY3" fmla="*/ 283812 h 356616"/>
                  <a:gd name="connsiteX4" fmla="*/ 117374 w 370332"/>
                  <a:gd name="connsiteY4" fmla="*/ 274108 h 356616"/>
                  <a:gd name="connsiteX5" fmla="*/ 56783 w 370332"/>
                  <a:gd name="connsiteY5" fmla="*/ 289676 h 356616"/>
                  <a:gd name="connsiteX6" fmla="*/ 9292 w 370332"/>
                  <a:gd name="connsiteY6" fmla="*/ 258232 h 356616"/>
                  <a:gd name="connsiteX7" fmla="*/ 12926 w 370332"/>
                  <a:gd name="connsiteY7" fmla="*/ 203505 h 356616"/>
                  <a:gd name="connsiteX8" fmla="*/ 45707 w 370332"/>
                  <a:gd name="connsiteY8" fmla="*/ 173947 h 356616"/>
                  <a:gd name="connsiteX9" fmla="*/ 83118 w 370332"/>
                  <a:gd name="connsiteY9" fmla="*/ 153201 h 356616"/>
                  <a:gd name="connsiteX10" fmla="*/ 87953 w 370332"/>
                  <a:gd name="connsiteY10" fmla="*/ 130501 h 356616"/>
                  <a:gd name="connsiteX11" fmla="*/ 58806 w 370332"/>
                  <a:gd name="connsiteY11" fmla="*/ 41073 h 356616"/>
                  <a:gd name="connsiteX12" fmla="*/ 84970 w 370332"/>
                  <a:gd name="connsiteY12" fmla="*/ 6098 h 356616"/>
                  <a:gd name="connsiteX13" fmla="*/ 129375 w 370332"/>
                  <a:gd name="connsiteY13" fmla="*/ 14396 h 356616"/>
                  <a:gd name="connsiteX14" fmla="*/ 171312 w 370332"/>
                  <a:gd name="connsiteY14" fmla="*/ 61819 h 356616"/>
                  <a:gd name="connsiteX15" fmla="*/ 193669 w 370332"/>
                  <a:gd name="connsiteY15" fmla="*/ 61236 h 356616"/>
                  <a:gd name="connsiteX16" fmla="*/ 232074 w 370332"/>
                  <a:gd name="connsiteY16" fmla="*/ 15733 h 356616"/>
                  <a:gd name="connsiteX17" fmla="*/ 286355 w 370332"/>
                  <a:gd name="connsiteY17" fmla="*/ 8018 h 356616"/>
                  <a:gd name="connsiteX18" fmla="*/ 314335 w 370332"/>
                  <a:gd name="connsiteY18" fmla="*/ 55544 h 356616"/>
                  <a:gd name="connsiteX19" fmla="*/ 294001 w 370332"/>
                  <a:gd name="connsiteY19" fmla="*/ 121517 h 356616"/>
                  <a:gd name="connsiteX20" fmla="*/ 302608 w 370332"/>
                  <a:gd name="connsiteY20" fmla="*/ 143669 h 356616"/>
                  <a:gd name="connsiteX21" fmla="*/ 334258 w 370332"/>
                  <a:gd name="connsiteY21" fmla="*/ 156459 h 356616"/>
                  <a:gd name="connsiteX22" fmla="*/ 366353 w 370332"/>
                  <a:gd name="connsiteY22" fmla="*/ 219484 h 356616"/>
                  <a:gd name="connsiteX23" fmla="*/ 304460 w 370332"/>
                  <a:gd name="connsiteY23" fmla="*/ 257238 h 356616"/>
                  <a:gd name="connsiteX24" fmla="*/ 285772 w 370332"/>
                  <a:gd name="connsiteY24" fmla="*/ 255077 h 356616"/>
                  <a:gd name="connsiteX25" fmla="*/ 269621 w 370332"/>
                  <a:gd name="connsiteY25" fmla="*/ 273560 h 356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70332" h="356616">
                    <a:moveTo>
                      <a:pt x="269621" y="273560"/>
                    </a:moveTo>
                    <a:cubicBezTo>
                      <a:pt x="268558" y="290087"/>
                      <a:pt x="265781" y="308947"/>
                      <a:pt x="254225" y="325749"/>
                    </a:cubicBezTo>
                    <a:cubicBezTo>
                      <a:pt x="227239" y="365011"/>
                      <a:pt x="175015" y="363365"/>
                      <a:pt x="151184" y="322148"/>
                    </a:cubicBezTo>
                    <a:cubicBezTo>
                      <a:pt x="144291" y="310215"/>
                      <a:pt x="139045" y="297460"/>
                      <a:pt x="136953" y="283812"/>
                    </a:cubicBezTo>
                    <a:cubicBezTo>
                      <a:pt x="134896" y="270542"/>
                      <a:pt x="130815" y="266702"/>
                      <a:pt x="117374" y="274108"/>
                    </a:cubicBezTo>
                    <a:cubicBezTo>
                      <a:pt x="98823" y="284326"/>
                      <a:pt x="78729" y="290739"/>
                      <a:pt x="56783" y="289676"/>
                    </a:cubicBezTo>
                    <a:cubicBezTo>
                      <a:pt x="34426" y="288613"/>
                      <a:pt x="19476" y="276989"/>
                      <a:pt x="9292" y="258232"/>
                    </a:cubicBezTo>
                    <a:cubicBezTo>
                      <a:pt x="-927" y="239406"/>
                      <a:pt x="685" y="221199"/>
                      <a:pt x="12926" y="203505"/>
                    </a:cubicBezTo>
                    <a:cubicBezTo>
                      <a:pt x="21602" y="190989"/>
                      <a:pt x="32814" y="181525"/>
                      <a:pt x="45707" y="173947"/>
                    </a:cubicBezTo>
                    <a:cubicBezTo>
                      <a:pt x="58018" y="166746"/>
                      <a:pt x="70362" y="159545"/>
                      <a:pt x="83118" y="153201"/>
                    </a:cubicBezTo>
                    <a:cubicBezTo>
                      <a:pt x="94914" y="147338"/>
                      <a:pt x="99954" y="142880"/>
                      <a:pt x="87953" y="130501"/>
                    </a:cubicBezTo>
                    <a:cubicBezTo>
                      <a:pt x="64121" y="105881"/>
                      <a:pt x="54143" y="75740"/>
                      <a:pt x="58806" y="41073"/>
                    </a:cubicBezTo>
                    <a:cubicBezTo>
                      <a:pt x="61069" y="24168"/>
                      <a:pt x="69230" y="12373"/>
                      <a:pt x="84970" y="6098"/>
                    </a:cubicBezTo>
                    <a:cubicBezTo>
                      <a:pt x="101429" y="-452"/>
                      <a:pt x="117099" y="2017"/>
                      <a:pt x="129375" y="14396"/>
                    </a:cubicBezTo>
                    <a:cubicBezTo>
                      <a:pt x="144223" y="29346"/>
                      <a:pt x="157836" y="45565"/>
                      <a:pt x="171312" y="61819"/>
                    </a:cubicBezTo>
                    <a:cubicBezTo>
                      <a:pt x="183965" y="77009"/>
                      <a:pt x="183519" y="77318"/>
                      <a:pt x="193669" y="61236"/>
                    </a:cubicBezTo>
                    <a:cubicBezTo>
                      <a:pt x="204333" y="44296"/>
                      <a:pt x="215649" y="27975"/>
                      <a:pt x="232074" y="15733"/>
                    </a:cubicBezTo>
                    <a:cubicBezTo>
                      <a:pt x="248979" y="3114"/>
                      <a:pt x="266672" y="-1686"/>
                      <a:pt x="286355" y="8018"/>
                    </a:cubicBezTo>
                    <a:cubicBezTo>
                      <a:pt x="305866" y="17653"/>
                      <a:pt x="313993" y="34867"/>
                      <a:pt x="314335" y="55544"/>
                    </a:cubicBezTo>
                    <a:cubicBezTo>
                      <a:pt x="314747" y="79512"/>
                      <a:pt x="308163" y="102246"/>
                      <a:pt x="294001" y="121517"/>
                    </a:cubicBezTo>
                    <a:cubicBezTo>
                      <a:pt x="283680" y="135576"/>
                      <a:pt x="287898" y="139965"/>
                      <a:pt x="302608" y="143669"/>
                    </a:cubicBezTo>
                    <a:cubicBezTo>
                      <a:pt x="313547" y="146412"/>
                      <a:pt x="324142" y="151247"/>
                      <a:pt x="334258" y="156459"/>
                    </a:cubicBezTo>
                    <a:cubicBezTo>
                      <a:pt x="360730" y="170141"/>
                      <a:pt x="373451" y="195824"/>
                      <a:pt x="366353" y="219484"/>
                    </a:cubicBezTo>
                    <a:cubicBezTo>
                      <a:pt x="358741" y="244893"/>
                      <a:pt x="334772" y="259569"/>
                      <a:pt x="304460" y="257238"/>
                    </a:cubicBezTo>
                    <a:cubicBezTo>
                      <a:pt x="298219" y="256757"/>
                      <a:pt x="292013" y="255729"/>
                      <a:pt x="285772" y="255077"/>
                    </a:cubicBezTo>
                    <a:cubicBezTo>
                      <a:pt x="268970" y="253328"/>
                      <a:pt x="268935" y="253363"/>
                      <a:pt x="269621" y="273560"/>
                    </a:cubicBezTo>
                    <a:close/>
                  </a:path>
                </a:pathLst>
              </a:custGeom>
              <a:solidFill>
                <a:srgbClr val="FFBD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67" name="任意多边形: 形状 166"/>
              <p:cNvSpPr/>
              <p:nvPr/>
            </p:nvSpPr>
            <p:spPr>
              <a:xfrm>
                <a:off x="3168649" y="2069337"/>
                <a:ext cx="156822" cy="151014"/>
              </a:xfrm>
              <a:custGeom>
                <a:avLst/>
                <a:gdLst>
                  <a:gd name="connsiteX0" fmla="*/ 269621 w 370332"/>
                  <a:gd name="connsiteY0" fmla="*/ 273560 h 356616"/>
                  <a:gd name="connsiteX1" fmla="*/ 254225 w 370332"/>
                  <a:gd name="connsiteY1" fmla="*/ 325749 h 356616"/>
                  <a:gd name="connsiteX2" fmla="*/ 151184 w 370332"/>
                  <a:gd name="connsiteY2" fmla="*/ 322148 h 356616"/>
                  <a:gd name="connsiteX3" fmla="*/ 136953 w 370332"/>
                  <a:gd name="connsiteY3" fmla="*/ 283812 h 356616"/>
                  <a:gd name="connsiteX4" fmla="*/ 117374 w 370332"/>
                  <a:gd name="connsiteY4" fmla="*/ 274108 h 356616"/>
                  <a:gd name="connsiteX5" fmla="*/ 56783 w 370332"/>
                  <a:gd name="connsiteY5" fmla="*/ 289676 h 356616"/>
                  <a:gd name="connsiteX6" fmla="*/ 9292 w 370332"/>
                  <a:gd name="connsiteY6" fmla="*/ 258232 h 356616"/>
                  <a:gd name="connsiteX7" fmla="*/ 12926 w 370332"/>
                  <a:gd name="connsiteY7" fmla="*/ 203505 h 356616"/>
                  <a:gd name="connsiteX8" fmla="*/ 45707 w 370332"/>
                  <a:gd name="connsiteY8" fmla="*/ 173947 h 356616"/>
                  <a:gd name="connsiteX9" fmla="*/ 83118 w 370332"/>
                  <a:gd name="connsiteY9" fmla="*/ 153201 h 356616"/>
                  <a:gd name="connsiteX10" fmla="*/ 87953 w 370332"/>
                  <a:gd name="connsiteY10" fmla="*/ 130501 h 356616"/>
                  <a:gd name="connsiteX11" fmla="*/ 58806 w 370332"/>
                  <a:gd name="connsiteY11" fmla="*/ 41073 h 356616"/>
                  <a:gd name="connsiteX12" fmla="*/ 84970 w 370332"/>
                  <a:gd name="connsiteY12" fmla="*/ 6098 h 356616"/>
                  <a:gd name="connsiteX13" fmla="*/ 129375 w 370332"/>
                  <a:gd name="connsiteY13" fmla="*/ 14396 h 356616"/>
                  <a:gd name="connsiteX14" fmla="*/ 171312 w 370332"/>
                  <a:gd name="connsiteY14" fmla="*/ 61819 h 356616"/>
                  <a:gd name="connsiteX15" fmla="*/ 193669 w 370332"/>
                  <a:gd name="connsiteY15" fmla="*/ 61236 h 356616"/>
                  <a:gd name="connsiteX16" fmla="*/ 232074 w 370332"/>
                  <a:gd name="connsiteY16" fmla="*/ 15733 h 356616"/>
                  <a:gd name="connsiteX17" fmla="*/ 286355 w 370332"/>
                  <a:gd name="connsiteY17" fmla="*/ 8018 h 356616"/>
                  <a:gd name="connsiteX18" fmla="*/ 314335 w 370332"/>
                  <a:gd name="connsiteY18" fmla="*/ 55544 h 356616"/>
                  <a:gd name="connsiteX19" fmla="*/ 294001 w 370332"/>
                  <a:gd name="connsiteY19" fmla="*/ 121517 h 356616"/>
                  <a:gd name="connsiteX20" fmla="*/ 302608 w 370332"/>
                  <a:gd name="connsiteY20" fmla="*/ 143669 h 356616"/>
                  <a:gd name="connsiteX21" fmla="*/ 334258 w 370332"/>
                  <a:gd name="connsiteY21" fmla="*/ 156459 h 356616"/>
                  <a:gd name="connsiteX22" fmla="*/ 366353 w 370332"/>
                  <a:gd name="connsiteY22" fmla="*/ 219484 h 356616"/>
                  <a:gd name="connsiteX23" fmla="*/ 304460 w 370332"/>
                  <a:gd name="connsiteY23" fmla="*/ 257238 h 356616"/>
                  <a:gd name="connsiteX24" fmla="*/ 285772 w 370332"/>
                  <a:gd name="connsiteY24" fmla="*/ 255077 h 356616"/>
                  <a:gd name="connsiteX25" fmla="*/ 269621 w 370332"/>
                  <a:gd name="connsiteY25" fmla="*/ 273560 h 356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70332" h="356616">
                    <a:moveTo>
                      <a:pt x="269621" y="273560"/>
                    </a:moveTo>
                    <a:cubicBezTo>
                      <a:pt x="268558" y="290087"/>
                      <a:pt x="265781" y="308947"/>
                      <a:pt x="254225" y="325749"/>
                    </a:cubicBezTo>
                    <a:cubicBezTo>
                      <a:pt x="227239" y="365011"/>
                      <a:pt x="175015" y="363365"/>
                      <a:pt x="151184" y="322148"/>
                    </a:cubicBezTo>
                    <a:cubicBezTo>
                      <a:pt x="144291" y="310215"/>
                      <a:pt x="139045" y="297460"/>
                      <a:pt x="136953" y="283812"/>
                    </a:cubicBezTo>
                    <a:cubicBezTo>
                      <a:pt x="134896" y="270542"/>
                      <a:pt x="130815" y="266702"/>
                      <a:pt x="117374" y="274108"/>
                    </a:cubicBezTo>
                    <a:cubicBezTo>
                      <a:pt x="98823" y="284326"/>
                      <a:pt x="78729" y="290739"/>
                      <a:pt x="56783" y="289676"/>
                    </a:cubicBezTo>
                    <a:cubicBezTo>
                      <a:pt x="34426" y="288613"/>
                      <a:pt x="19476" y="276989"/>
                      <a:pt x="9292" y="258232"/>
                    </a:cubicBezTo>
                    <a:cubicBezTo>
                      <a:pt x="-927" y="239406"/>
                      <a:pt x="685" y="221199"/>
                      <a:pt x="12926" y="203505"/>
                    </a:cubicBezTo>
                    <a:cubicBezTo>
                      <a:pt x="21602" y="190989"/>
                      <a:pt x="32814" y="181525"/>
                      <a:pt x="45707" y="173947"/>
                    </a:cubicBezTo>
                    <a:cubicBezTo>
                      <a:pt x="58018" y="166746"/>
                      <a:pt x="70362" y="159545"/>
                      <a:pt x="83118" y="153201"/>
                    </a:cubicBezTo>
                    <a:cubicBezTo>
                      <a:pt x="94914" y="147338"/>
                      <a:pt x="99954" y="142880"/>
                      <a:pt x="87953" y="130501"/>
                    </a:cubicBezTo>
                    <a:cubicBezTo>
                      <a:pt x="64121" y="105881"/>
                      <a:pt x="54143" y="75740"/>
                      <a:pt x="58806" y="41073"/>
                    </a:cubicBezTo>
                    <a:cubicBezTo>
                      <a:pt x="61069" y="24168"/>
                      <a:pt x="69230" y="12373"/>
                      <a:pt x="84970" y="6098"/>
                    </a:cubicBezTo>
                    <a:cubicBezTo>
                      <a:pt x="101429" y="-452"/>
                      <a:pt x="117099" y="2017"/>
                      <a:pt x="129375" y="14396"/>
                    </a:cubicBezTo>
                    <a:cubicBezTo>
                      <a:pt x="144223" y="29346"/>
                      <a:pt x="157836" y="45565"/>
                      <a:pt x="171312" y="61819"/>
                    </a:cubicBezTo>
                    <a:cubicBezTo>
                      <a:pt x="183965" y="77009"/>
                      <a:pt x="183519" y="77318"/>
                      <a:pt x="193669" y="61236"/>
                    </a:cubicBezTo>
                    <a:cubicBezTo>
                      <a:pt x="204333" y="44296"/>
                      <a:pt x="215649" y="27975"/>
                      <a:pt x="232074" y="15733"/>
                    </a:cubicBezTo>
                    <a:cubicBezTo>
                      <a:pt x="248979" y="3114"/>
                      <a:pt x="266672" y="-1686"/>
                      <a:pt x="286355" y="8018"/>
                    </a:cubicBezTo>
                    <a:cubicBezTo>
                      <a:pt x="305866" y="17653"/>
                      <a:pt x="313993" y="34867"/>
                      <a:pt x="314335" y="55544"/>
                    </a:cubicBezTo>
                    <a:cubicBezTo>
                      <a:pt x="314747" y="79512"/>
                      <a:pt x="308163" y="102246"/>
                      <a:pt x="294001" y="121517"/>
                    </a:cubicBezTo>
                    <a:cubicBezTo>
                      <a:pt x="283680" y="135576"/>
                      <a:pt x="287898" y="139965"/>
                      <a:pt x="302608" y="143669"/>
                    </a:cubicBezTo>
                    <a:cubicBezTo>
                      <a:pt x="313547" y="146412"/>
                      <a:pt x="324142" y="151247"/>
                      <a:pt x="334258" y="156459"/>
                    </a:cubicBezTo>
                    <a:cubicBezTo>
                      <a:pt x="360730" y="170141"/>
                      <a:pt x="373451" y="195824"/>
                      <a:pt x="366353" y="219484"/>
                    </a:cubicBezTo>
                    <a:cubicBezTo>
                      <a:pt x="358741" y="244893"/>
                      <a:pt x="334772" y="259569"/>
                      <a:pt x="304460" y="257238"/>
                    </a:cubicBezTo>
                    <a:cubicBezTo>
                      <a:pt x="298219" y="256757"/>
                      <a:pt x="292013" y="255729"/>
                      <a:pt x="285772" y="255077"/>
                    </a:cubicBezTo>
                    <a:cubicBezTo>
                      <a:pt x="268970" y="253328"/>
                      <a:pt x="268935" y="253363"/>
                      <a:pt x="269621" y="273560"/>
                    </a:cubicBezTo>
                    <a:close/>
                  </a:path>
                </a:pathLst>
              </a:custGeom>
              <a:solidFill>
                <a:srgbClr val="FB514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</p:grp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0" grpId="0"/>
      <p:bldP spid="31" grpId="0"/>
      <p:bldP spid="10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288166" y="2588370"/>
            <a:ext cx="1087120" cy="7480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265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/>
                <a:ea typeface="宋体" panose="02010600030101010101" pitchFamily="2" charset="-122"/>
                <a:cs typeface="+mn-cs"/>
              </a:rPr>
              <a:t>5  1</a:t>
            </a:r>
            <a:endParaRPr kumimoji="0" lang="zh-CN" altLang="en-US" sz="4265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mbria" panose="02040503050406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691266" y="3185270"/>
            <a:ext cx="1718945" cy="7480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265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/>
                <a:ea typeface="宋体" panose="02010600030101010101" pitchFamily="2" charset="-122"/>
                <a:cs typeface="+mn-cs"/>
              </a:rPr>
              <a:t>-   3  6</a:t>
            </a:r>
            <a:endParaRPr kumimoji="0" lang="zh-CN" altLang="en-US" sz="4265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mbria" panose="02040503050406030204"/>
              <a:ea typeface="宋体" panose="02010600030101010101" pitchFamily="2" charset="-122"/>
              <a:cs typeface="+mn-cs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5562150" y="3964204"/>
            <a:ext cx="197273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6351666" y="2021104"/>
            <a:ext cx="1159933" cy="82994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 panose="02040503050406030204"/>
                <a:ea typeface="宋体" panose="02010600030101010101" pitchFamily="2" charset="-122"/>
                <a:cs typeface="+mn-cs"/>
              </a:rPr>
              <a:t>.</a:t>
            </a:r>
            <a:endParaRPr kumimoji="0" lang="zh-CN" altLang="en-US" sz="48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" panose="02040503050406030204"/>
              <a:ea typeface="宋体" panose="02010600030101010101" pitchFamily="2" charset="-122"/>
              <a:cs typeface="+mn-cs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6912583" y="2783104"/>
            <a:ext cx="313267" cy="39158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7"/>
          <p:cNvSpPr txBox="1"/>
          <p:nvPr/>
        </p:nvSpPr>
        <p:spPr>
          <a:xfrm>
            <a:off x="6734783" y="1976654"/>
            <a:ext cx="787400" cy="66611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735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 panose="02040503050406030204"/>
                <a:ea typeface="幼圆" panose="02010509060101010101" pitchFamily="49" charset="-122"/>
                <a:cs typeface="+mn-cs"/>
              </a:rPr>
              <a:t>11</a:t>
            </a:r>
            <a:endParaRPr kumimoji="0" lang="zh-CN" altLang="en-US" sz="3735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" panose="02040503050406030204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6846966" y="3913404"/>
            <a:ext cx="622300" cy="7480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265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/>
                <a:ea typeface="宋体" panose="02010600030101010101" pitchFamily="2" charset="-122"/>
                <a:cs typeface="+mn-cs"/>
              </a:rPr>
              <a:t>5</a:t>
            </a:r>
            <a:endParaRPr kumimoji="0" lang="zh-CN" altLang="en-US" sz="4265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mbria" panose="02040503050406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6281817" y="1978770"/>
            <a:ext cx="787400" cy="66611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735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 panose="02040503050406030204"/>
                <a:ea typeface="幼圆" panose="02010509060101010101" pitchFamily="49" charset="-122"/>
                <a:cs typeface="+mn-cs"/>
              </a:rPr>
              <a:t>4</a:t>
            </a:r>
            <a:endParaRPr kumimoji="0" lang="zh-CN" altLang="en-US" sz="3735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" panose="02040503050406030204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6275466" y="3913404"/>
            <a:ext cx="620184" cy="7480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265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/>
                <a:ea typeface="宋体" panose="02010600030101010101" pitchFamily="2" charset="-122"/>
                <a:cs typeface="+mn-cs"/>
              </a:rPr>
              <a:t>1</a:t>
            </a:r>
            <a:endParaRPr kumimoji="0" lang="zh-CN" altLang="en-US" sz="4265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mbria" panose="02040503050406030204"/>
              <a:ea typeface="宋体" panose="02010600030101010101" pitchFamily="2" charset="-122"/>
              <a:cs typeface="+mn-cs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6368599" y="2825437"/>
            <a:ext cx="311151" cy="39158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圆角矩形标注 12"/>
          <p:cNvSpPr/>
          <p:nvPr/>
        </p:nvSpPr>
        <p:spPr>
          <a:xfrm>
            <a:off x="1694999" y="1597770"/>
            <a:ext cx="3570817" cy="1940984"/>
          </a:xfrm>
          <a:prstGeom prst="wedgeRoundRectCallout">
            <a:avLst>
              <a:gd name="adj1" fmla="val 81365"/>
              <a:gd name="adj2" fmla="val 6024"/>
              <a:gd name="adj3" fmla="val 16667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735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/>
                <a:ea typeface="幼圆" panose="02010509060101010101" pitchFamily="49" charset="-122"/>
                <a:cs typeface="+mn-cs"/>
              </a:rPr>
              <a:t>十位上的退位点，表示从十位上退了</a:t>
            </a:r>
            <a:r>
              <a:rPr kumimoji="0" lang="en-US" altLang="zh-CN" sz="3735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/>
                <a:ea typeface="幼圆" panose="02010509060101010101" pitchFamily="49" charset="-122"/>
                <a:cs typeface="+mn-cs"/>
              </a:rPr>
              <a:t>1</a:t>
            </a:r>
            <a:r>
              <a:rPr kumimoji="0" lang="zh-CN" altLang="en-US" sz="3735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/>
                <a:ea typeface="幼圆" panose="02010509060101010101" pitchFamily="49" charset="-122"/>
                <a:cs typeface="+mn-cs"/>
              </a:rPr>
              <a:t>。</a:t>
            </a:r>
            <a:endParaRPr kumimoji="0" lang="zh-CN" altLang="en-US" sz="3735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mbria" panose="02040503050406030204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13" name="圆角矩形 13"/>
          <p:cNvSpPr/>
          <p:nvPr/>
        </p:nvSpPr>
        <p:spPr>
          <a:xfrm>
            <a:off x="4461483" y="1502521"/>
            <a:ext cx="4840817" cy="4963584"/>
          </a:xfrm>
          <a:prstGeom prst="roundRect">
            <a:avLst/>
          </a:prstGeom>
          <a:noFill/>
          <a:ln>
            <a:solidFill>
              <a:srgbClr val="00B0F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4848833" y="4569570"/>
            <a:ext cx="4222751" cy="181673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735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/>
                <a:ea typeface="幼圆" panose="02010509060101010101" pitchFamily="49" charset="-122"/>
                <a:cs typeface="+mn-cs"/>
              </a:rPr>
              <a:t>个位上</a:t>
            </a:r>
            <a:r>
              <a:rPr kumimoji="0" lang="en-US" altLang="zh-CN" sz="3735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/>
                <a:ea typeface="幼圆" panose="02010509060101010101" pitchFamily="49" charset="-122"/>
                <a:cs typeface="+mn-cs"/>
              </a:rPr>
              <a:t>1</a:t>
            </a:r>
            <a:r>
              <a:rPr kumimoji="0" lang="zh-CN" altLang="en-US" sz="3735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/>
                <a:ea typeface="幼圆" panose="02010509060101010101" pitchFamily="49" charset="-122"/>
                <a:cs typeface="+mn-cs"/>
              </a:rPr>
              <a:t>减</a:t>
            </a:r>
            <a:r>
              <a:rPr kumimoji="0" lang="en-US" altLang="zh-CN" sz="3735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/>
                <a:ea typeface="幼圆" panose="02010509060101010101" pitchFamily="49" charset="-122"/>
                <a:cs typeface="+mn-cs"/>
              </a:rPr>
              <a:t>6</a:t>
            </a:r>
            <a:r>
              <a:rPr kumimoji="0" lang="zh-CN" altLang="en-US" sz="3735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/>
                <a:ea typeface="幼圆" panose="02010509060101010101" pitchFamily="49" charset="-122"/>
                <a:cs typeface="+mn-cs"/>
              </a:rPr>
              <a:t>不够减，从十位退</a:t>
            </a:r>
            <a:r>
              <a:rPr kumimoji="0" lang="en-US" altLang="zh-CN" sz="3735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/>
                <a:ea typeface="幼圆" panose="02010509060101010101" pitchFamily="49" charset="-122"/>
                <a:cs typeface="+mn-cs"/>
              </a:rPr>
              <a:t>1</a:t>
            </a:r>
            <a:r>
              <a:rPr kumimoji="0" lang="zh-CN" altLang="en-US" sz="3735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/>
                <a:ea typeface="幼圆" panose="02010509060101010101" pitchFamily="49" charset="-122"/>
                <a:cs typeface="+mn-cs"/>
              </a:rPr>
              <a:t>，是</a:t>
            </a:r>
            <a:r>
              <a:rPr kumimoji="0" lang="en-US" altLang="zh-CN" sz="3735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/>
                <a:ea typeface="幼圆" panose="02010509060101010101" pitchFamily="49" charset="-122"/>
                <a:cs typeface="+mn-cs"/>
              </a:rPr>
              <a:t>10</a:t>
            </a:r>
            <a:r>
              <a:rPr kumimoji="0" lang="zh-CN" altLang="en-US" sz="3735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/>
                <a:ea typeface="幼圆" panose="02010509060101010101" pitchFamily="49" charset="-122"/>
                <a:cs typeface="+mn-cs"/>
              </a:rPr>
              <a:t>，</a:t>
            </a:r>
            <a:r>
              <a:rPr kumimoji="0" lang="en-US" altLang="zh-CN" sz="3735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/>
                <a:ea typeface="幼圆" panose="02010509060101010101" pitchFamily="49" charset="-122"/>
                <a:cs typeface="+mn-cs"/>
              </a:rPr>
              <a:t>11</a:t>
            </a:r>
            <a:r>
              <a:rPr kumimoji="0" lang="zh-CN" altLang="en-US" sz="3735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/>
                <a:ea typeface="幼圆" panose="02010509060101010101" pitchFamily="49" charset="-122"/>
                <a:cs typeface="+mn-cs"/>
              </a:rPr>
              <a:t>减</a:t>
            </a:r>
            <a:r>
              <a:rPr kumimoji="0" lang="en-US" altLang="zh-CN" sz="3735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/>
                <a:ea typeface="幼圆" panose="02010509060101010101" pitchFamily="49" charset="-122"/>
                <a:cs typeface="+mn-cs"/>
              </a:rPr>
              <a:t>6</a:t>
            </a:r>
            <a:r>
              <a:rPr kumimoji="0" lang="zh-CN" altLang="en-US" sz="3735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/>
                <a:ea typeface="幼圆" panose="02010509060101010101" pitchFamily="49" charset="-122"/>
                <a:cs typeface="+mn-cs"/>
              </a:rPr>
              <a:t>得</a:t>
            </a:r>
            <a:r>
              <a:rPr kumimoji="0" lang="en-US" altLang="zh-CN" sz="3735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/>
                <a:ea typeface="幼圆" panose="02010509060101010101" pitchFamily="49" charset="-122"/>
                <a:cs typeface="+mn-cs"/>
              </a:rPr>
              <a:t>5</a:t>
            </a:r>
            <a:r>
              <a:rPr kumimoji="0" lang="zh-CN" altLang="en-US" sz="3735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/>
                <a:ea typeface="幼圆" panose="02010509060101010101" pitchFamily="49" charset="-122"/>
                <a:cs typeface="+mn-cs"/>
              </a:rPr>
              <a:t>。</a:t>
            </a:r>
            <a:endParaRPr kumimoji="0" lang="zh-CN" altLang="en-US" sz="3735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mbria" panose="02040503050406030204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15" name="右箭头 15"/>
          <p:cNvSpPr/>
          <p:nvPr/>
        </p:nvSpPr>
        <p:spPr>
          <a:xfrm>
            <a:off x="7687283" y="3367304"/>
            <a:ext cx="753533" cy="171451"/>
          </a:xfrm>
          <a:prstGeom prst="rightArrow">
            <a:avLst>
              <a:gd name="adj1" fmla="val 12990"/>
              <a:gd name="adj2" fmla="val 5000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16" name="TextBox 16"/>
          <p:cNvSpPr txBox="1"/>
          <p:nvPr/>
        </p:nvSpPr>
        <p:spPr>
          <a:xfrm>
            <a:off x="10377566" y="2588370"/>
            <a:ext cx="1087120" cy="7480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265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/>
                <a:ea typeface="宋体" panose="02010600030101010101" pitchFamily="2" charset="-122"/>
                <a:cs typeface="+mn-cs"/>
              </a:rPr>
              <a:t>5  1</a:t>
            </a:r>
            <a:endParaRPr kumimoji="0" lang="zh-CN" altLang="en-US" sz="4265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mbria" panose="02040503050406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TextBox 17"/>
          <p:cNvSpPr txBox="1"/>
          <p:nvPr/>
        </p:nvSpPr>
        <p:spPr>
          <a:xfrm>
            <a:off x="9818766" y="3185270"/>
            <a:ext cx="1718945" cy="7480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265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/>
                <a:ea typeface="宋体" panose="02010600030101010101" pitchFamily="2" charset="-122"/>
                <a:cs typeface="+mn-cs"/>
              </a:rPr>
              <a:t>-   3  6</a:t>
            </a:r>
            <a:endParaRPr kumimoji="0" lang="zh-CN" altLang="en-US" sz="4265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mbria" panose="02040503050406030204"/>
              <a:ea typeface="宋体" panose="02010600030101010101" pitchFamily="2" charset="-122"/>
              <a:cs typeface="+mn-cs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9651550" y="3964204"/>
            <a:ext cx="197273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20"/>
          <p:cNvSpPr txBox="1"/>
          <p:nvPr/>
        </p:nvSpPr>
        <p:spPr>
          <a:xfrm>
            <a:off x="10936366" y="3913404"/>
            <a:ext cx="622300" cy="7480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265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/>
                <a:ea typeface="宋体" panose="02010600030101010101" pitchFamily="2" charset="-122"/>
                <a:cs typeface="+mn-cs"/>
              </a:rPr>
              <a:t>5</a:t>
            </a:r>
            <a:endParaRPr kumimoji="0" lang="zh-CN" altLang="en-US" sz="4265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mbria" panose="02040503050406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" name="TextBox 21"/>
          <p:cNvSpPr txBox="1"/>
          <p:nvPr/>
        </p:nvSpPr>
        <p:spPr>
          <a:xfrm>
            <a:off x="10354283" y="3932454"/>
            <a:ext cx="622300" cy="7480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265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/>
                <a:ea typeface="宋体" panose="02010600030101010101" pitchFamily="2" charset="-122"/>
                <a:cs typeface="+mn-cs"/>
              </a:rPr>
              <a:t>1</a:t>
            </a:r>
            <a:endParaRPr kumimoji="0" lang="zh-CN" altLang="en-US" sz="4265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mbria" panose="02040503050406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1" name="TextBox 25"/>
          <p:cNvSpPr txBox="1"/>
          <p:nvPr/>
        </p:nvSpPr>
        <p:spPr>
          <a:xfrm>
            <a:off x="10426250" y="2031688"/>
            <a:ext cx="1157817" cy="82994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 panose="02040503050406030204"/>
                <a:ea typeface="宋体" panose="02010600030101010101" pitchFamily="2" charset="-122"/>
                <a:cs typeface="+mn-cs"/>
              </a:rPr>
              <a:t>.</a:t>
            </a:r>
            <a:endParaRPr kumimoji="0" lang="zh-CN" altLang="en-US" sz="48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" panose="02040503050406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373266" y="4711388"/>
            <a:ext cx="2984500" cy="2076451"/>
          </a:xfrm>
          <a:prstGeom prst="rect">
            <a:avLst/>
          </a:prstGeom>
          <a:solidFill>
            <a:srgbClr val="CCECFF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265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anose="02040503050406030204"/>
                <a:ea typeface="幼圆" panose="02010509060101010101" pitchFamily="49" charset="-122"/>
                <a:cs typeface="+mn-cs"/>
              </a:rPr>
              <a:t>想一想：从十位减起方便吗？</a:t>
            </a:r>
            <a:endParaRPr kumimoji="0" lang="zh-CN" altLang="en-US" sz="4265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" panose="02040503050406030204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3" name="Rectangle 26"/>
          <p:cNvSpPr/>
          <p:nvPr/>
        </p:nvSpPr>
        <p:spPr>
          <a:xfrm>
            <a:off x="195857" y="909697"/>
            <a:ext cx="2550795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黑体" panose="02010609060101010101" pitchFamily="49" charset="-122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6985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EB7F23"/>
              </a:buClr>
              <a:buSzPct val="76000"/>
              <a:buFontTx/>
              <a:buNone/>
              <a:defRPr/>
            </a:pPr>
            <a:r>
              <a:rPr lang="zh-CN" altLang="en-US" sz="3600">
                <a:latin typeface="黑体" panose="02010609060101010101" pitchFamily="49" charset="-122"/>
                <a:sym typeface="+mn-ea"/>
              </a:rPr>
              <a:t>竖式计算：</a:t>
            </a:r>
            <a:endParaRPr lang="zh-CN" altLang="en-US" sz="3600">
              <a:latin typeface="黑体" panose="02010609060101010101" pitchFamily="49" charset="-122"/>
              <a:sym typeface="+mn-ea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10271311" y="5276538"/>
            <a:ext cx="1729315" cy="1582505"/>
            <a:chOff x="931859" y="2999235"/>
            <a:chExt cx="2834785" cy="2594126"/>
          </a:xfrm>
        </p:grpSpPr>
        <p:sp>
          <p:nvSpPr>
            <p:cNvPr id="25" name="椭圆 24"/>
            <p:cNvSpPr/>
            <p:nvPr/>
          </p:nvSpPr>
          <p:spPr>
            <a:xfrm>
              <a:off x="1084174" y="2999235"/>
              <a:ext cx="2594126" cy="2594126"/>
            </a:xfrm>
            <a:prstGeom prst="ellipse">
              <a:avLst/>
            </a:prstGeom>
            <a:solidFill>
              <a:srgbClr val="FEF0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仓耳小丸子" panose="02020400000000000000" pitchFamily="18" charset="-122"/>
                <a:ea typeface="仓耳小丸子" panose="02020400000000000000" pitchFamily="18" charset="-122"/>
                <a:cs typeface="+mn-ea"/>
                <a:sym typeface="仓耳小丸子" panose="02020400000000000000" pitchFamily="18" charset="-122"/>
              </a:endParaRPr>
            </a:p>
          </p:txBody>
        </p:sp>
        <p:grpSp>
          <p:nvGrpSpPr>
            <p:cNvPr id="26" name="图形 2"/>
            <p:cNvGrpSpPr/>
            <p:nvPr/>
          </p:nvGrpSpPr>
          <p:grpSpPr>
            <a:xfrm>
              <a:off x="931859" y="3359302"/>
              <a:ext cx="2834785" cy="1734271"/>
              <a:chOff x="1414295" y="3574541"/>
              <a:chExt cx="1624499" cy="993839"/>
            </a:xfrm>
          </p:grpSpPr>
          <p:sp>
            <p:nvSpPr>
              <p:cNvPr id="27" name="任意多边形: 形状 26"/>
              <p:cNvSpPr/>
              <p:nvPr/>
            </p:nvSpPr>
            <p:spPr>
              <a:xfrm>
                <a:off x="1713239" y="4110166"/>
                <a:ext cx="257175" cy="257175"/>
              </a:xfrm>
              <a:custGeom>
                <a:avLst/>
                <a:gdLst>
                  <a:gd name="connsiteX0" fmla="*/ 45361 w 257175"/>
                  <a:gd name="connsiteY0" fmla="*/ 43876 h 257175"/>
                  <a:gd name="connsiteX1" fmla="*/ 231575 w 257175"/>
                  <a:gd name="connsiteY1" fmla="*/ 46448 h 257175"/>
                  <a:gd name="connsiteX2" fmla="*/ 200238 w 257175"/>
                  <a:gd name="connsiteY2" fmla="*/ 229995 h 257175"/>
                  <a:gd name="connsiteX3" fmla="*/ 14024 w 257175"/>
                  <a:gd name="connsiteY3" fmla="*/ 227423 h 257175"/>
                  <a:gd name="connsiteX4" fmla="*/ 45361 w 257175"/>
                  <a:gd name="connsiteY4" fmla="*/ 43876 h 257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7175" h="257175">
                    <a:moveTo>
                      <a:pt x="45361" y="43876"/>
                    </a:moveTo>
                    <a:cubicBezTo>
                      <a:pt x="105464" y="-6130"/>
                      <a:pt x="188808" y="-4892"/>
                      <a:pt x="231575" y="46448"/>
                    </a:cubicBezTo>
                    <a:cubicBezTo>
                      <a:pt x="274342" y="97883"/>
                      <a:pt x="260245" y="180084"/>
                      <a:pt x="200238" y="229995"/>
                    </a:cubicBezTo>
                    <a:cubicBezTo>
                      <a:pt x="140135" y="280001"/>
                      <a:pt x="14024" y="227423"/>
                      <a:pt x="14024" y="227423"/>
                    </a:cubicBezTo>
                    <a:cubicBezTo>
                      <a:pt x="14024" y="227423"/>
                      <a:pt x="-14741" y="93882"/>
                      <a:pt x="45361" y="43876"/>
                    </a:cubicBezTo>
                    <a:close/>
                  </a:path>
                </a:pathLst>
              </a:custGeom>
              <a:solidFill>
                <a:srgbClr val="FB514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28" name="任意多边形: 形状 27"/>
              <p:cNvSpPr/>
              <p:nvPr/>
            </p:nvSpPr>
            <p:spPr>
              <a:xfrm>
                <a:off x="1750497" y="4147113"/>
                <a:ext cx="200025" cy="161925"/>
              </a:xfrm>
              <a:custGeom>
                <a:avLst/>
                <a:gdLst>
                  <a:gd name="connsiteX0" fmla="*/ 95162 w 200025"/>
                  <a:gd name="connsiteY0" fmla="*/ 15597 h 161925"/>
                  <a:gd name="connsiteX1" fmla="*/ 96876 w 200025"/>
                  <a:gd name="connsiteY1" fmla="*/ 18454 h 161925"/>
                  <a:gd name="connsiteX2" fmla="*/ 159646 w 200025"/>
                  <a:gd name="connsiteY2" fmla="*/ 34552 h 161925"/>
                  <a:gd name="connsiteX3" fmla="*/ 160218 w 200025"/>
                  <a:gd name="connsiteY3" fmla="*/ 34552 h 161925"/>
                  <a:gd name="connsiteX4" fmla="*/ 119927 w 200025"/>
                  <a:gd name="connsiteY4" fmla="*/ 67699 h 161925"/>
                  <a:gd name="connsiteX5" fmla="*/ 117260 w 200025"/>
                  <a:gd name="connsiteY5" fmla="*/ 69223 h 161925"/>
                  <a:gd name="connsiteX6" fmla="*/ 116974 w 200025"/>
                  <a:gd name="connsiteY6" fmla="*/ 70080 h 161925"/>
                  <a:gd name="connsiteX7" fmla="*/ 54395 w 200025"/>
                  <a:gd name="connsiteY7" fmla="*/ 121515 h 161925"/>
                  <a:gd name="connsiteX8" fmla="*/ 17152 w 200025"/>
                  <a:gd name="connsiteY8" fmla="*/ 107989 h 161925"/>
                  <a:gd name="connsiteX9" fmla="*/ 14104 w 200025"/>
                  <a:gd name="connsiteY9" fmla="*/ 109418 h 161925"/>
                  <a:gd name="connsiteX10" fmla="*/ 15533 w 200025"/>
                  <a:gd name="connsiteY10" fmla="*/ 112466 h 161925"/>
                  <a:gd name="connsiteX11" fmla="*/ 50109 w 200025"/>
                  <a:gd name="connsiteY11" fmla="*/ 125039 h 161925"/>
                  <a:gd name="connsiteX12" fmla="*/ 8008 w 200025"/>
                  <a:gd name="connsiteY12" fmla="*/ 159615 h 161925"/>
                  <a:gd name="connsiteX13" fmla="*/ 7722 w 200025"/>
                  <a:gd name="connsiteY13" fmla="*/ 162949 h 161925"/>
                  <a:gd name="connsiteX14" fmla="*/ 7722 w 200025"/>
                  <a:gd name="connsiteY14" fmla="*/ 162949 h 161925"/>
                  <a:gd name="connsiteX15" fmla="*/ 11056 w 200025"/>
                  <a:gd name="connsiteY15" fmla="*/ 163234 h 161925"/>
                  <a:gd name="connsiteX16" fmla="*/ 114307 w 200025"/>
                  <a:gd name="connsiteY16" fmla="*/ 78367 h 161925"/>
                  <a:gd name="connsiteX17" fmla="*/ 94019 w 200025"/>
                  <a:gd name="connsiteY17" fmla="*/ 141708 h 161925"/>
                  <a:gd name="connsiteX18" fmla="*/ 95543 w 200025"/>
                  <a:gd name="connsiteY18" fmla="*/ 144661 h 161925"/>
                  <a:gd name="connsiteX19" fmla="*/ 98496 w 200025"/>
                  <a:gd name="connsiteY19" fmla="*/ 143137 h 161925"/>
                  <a:gd name="connsiteX20" fmla="*/ 121070 w 200025"/>
                  <a:gd name="connsiteY20" fmla="*/ 72842 h 161925"/>
                  <a:gd name="connsiteX21" fmla="*/ 196032 w 200025"/>
                  <a:gd name="connsiteY21" fmla="*/ 11311 h 161925"/>
                  <a:gd name="connsiteX22" fmla="*/ 196317 w 200025"/>
                  <a:gd name="connsiteY22" fmla="*/ 7977 h 161925"/>
                  <a:gd name="connsiteX23" fmla="*/ 196317 w 200025"/>
                  <a:gd name="connsiteY23" fmla="*/ 7977 h 161925"/>
                  <a:gd name="connsiteX24" fmla="*/ 192984 w 200025"/>
                  <a:gd name="connsiteY24" fmla="*/ 7691 h 161925"/>
                  <a:gd name="connsiteX25" fmla="*/ 162504 w 200025"/>
                  <a:gd name="connsiteY25" fmla="*/ 32742 h 161925"/>
                  <a:gd name="connsiteX26" fmla="*/ 162027 w 200025"/>
                  <a:gd name="connsiteY26" fmla="*/ 30837 h 161925"/>
                  <a:gd name="connsiteX27" fmla="*/ 160789 w 200025"/>
                  <a:gd name="connsiteY27" fmla="*/ 30075 h 161925"/>
                  <a:gd name="connsiteX28" fmla="*/ 98019 w 200025"/>
                  <a:gd name="connsiteY28" fmla="*/ 13978 h 161925"/>
                  <a:gd name="connsiteX29" fmla="*/ 95162 w 200025"/>
                  <a:gd name="connsiteY29" fmla="*/ 15597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00025" h="161925">
                    <a:moveTo>
                      <a:pt x="95162" y="15597"/>
                    </a:moveTo>
                    <a:cubicBezTo>
                      <a:pt x="94876" y="16835"/>
                      <a:pt x="95638" y="18169"/>
                      <a:pt x="96876" y="18454"/>
                    </a:cubicBezTo>
                    <a:lnTo>
                      <a:pt x="159646" y="34552"/>
                    </a:lnTo>
                    <a:cubicBezTo>
                      <a:pt x="159837" y="34647"/>
                      <a:pt x="160027" y="34552"/>
                      <a:pt x="160218" y="34552"/>
                    </a:cubicBezTo>
                    <a:lnTo>
                      <a:pt x="119927" y="67699"/>
                    </a:lnTo>
                    <a:cubicBezTo>
                      <a:pt x="118784" y="67508"/>
                      <a:pt x="117641" y="68080"/>
                      <a:pt x="117260" y="69223"/>
                    </a:cubicBezTo>
                    <a:lnTo>
                      <a:pt x="116974" y="70080"/>
                    </a:lnTo>
                    <a:lnTo>
                      <a:pt x="54395" y="121515"/>
                    </a:lnTo>
                    <a:lnTo>
                      <a:pt x="17152" y="107989"/>
                    </a:lnTo>
                    <a:cubicBezTo>
                      <a:pt x="15914" y="107513"/>
                      <a:pt x="14580" y="108180"/>
                      <a:pt x="14104" y="109418"/>
                    </a:cubicBezTo>
                    <a:cubicBezTo>
                      <a:pt x="13628" y="110656"/>
                      <a:pt x="14295" y="111990"/>
                      <a:pt x="15533" y="112466"/>
                    </a:cubicBezTo>
                    <a:lnTo>
                      <a:pt x="50109" y="125039"/>
                    </a:lnTo>
                    <a:lnTo>
                      <a:pt x="8008" y="159615"/>
                    </a:lnTo>
                    <a:cubicBezTo>
                      <a:pt x="6960" y="160472"/>
                      <a:pt x="6865" y="161901"/>
                      <a:pt x="7722" y="162949"/>
                    </a:cubicBezTo>
                    <a:cubicBezTo>
                      <a:pt x="7722" y="162949"/>
                      <a:pt x="7722" y="162949"/>
                      <a:pt x="7722" y="162949"/>
                    </a:cubicBezTo>
                    <a:cubicBezTo>
                      <a:pt x="8580" y="163901"/>
                      <a:pt x="10008" y="164092"/>
                      <a:pt x="11056" y="163234"/>
                    </a:cubicBezTo>
                    <a:lnTo>
                      <a:pt x="114307" y="78367"/>
                    </a:lnTo>
                    <a:lnTo>
                      <a:pt x="94019" y="141708"/>
                    </a:lnTo>
                    <a:cubicBezTo>
                      <a:pt x="93638" y="142946"/>
                      <a:pt x="94305" y="144280"/>
                      <a:pt x="95543" y="144661"/>
                    </a:cubicBezTo>
                    <a:cubicBezTo>
                      <a:pt x="96781" y="145042"/>
                      <a:pt x="98115" y="144375"/>
                      <a:pt x="98496" y="143137"/>
                    </a:cubicBezTo>
                    <a:lnTo>
                      <a:pt x="121070" y="72842"/>
                    </a:lnTo>
                    <a:lnTo>
                      <a:pt x="196032" y="11311"/>
                    </a:lnTo>
                    <a:cubicBezTo>
                      <a:pt x="197079" y="10453"/>
                      <a:pt x="197175" y="9025"/>
                      <a:pt x="196317" y="7977"/>
                    </a:cubicBezTo>
                    <a:cubicBezTo>
                      <a:pt x="196317" y="7977"/>
                      <a:pt x="196317" y="7977"/>
                      <a:pt x="196317" y="7977"/>
                    </a:cubicBezTo>
                    <a:cubicBezTo>
                      <a:pt x="195460" y="7024"/>
                      <a:pt x="194031" y="6834"/>
                      <a:pt x="192984" y="7691"/>
                    </a:cubicBezTo>
                    <a:lnTo>
                      <a:pt x="162504" y="32742"/>
                    </a:lnTo>
                    <a:cubicBezTo>
                      <a:pt x="162599" y="32075"/>
                      <a:pt x="162504" y="31313"/>
                      <a:pt x="162027" y="30837"/>
                    </a:cubicBezTo>
                    <a:cubicBezTo>
                      <a:pt x="161742" y="30456"/>
                      <a:pt x="161265" y="30170"/>
                      <a:pt x="160789" y="30075"/>
                    </a:cubicBezTo>
                    <a:lnTo>
                      <a:pt x="98019" y="13978"/>
                    </a:lnTo>
                    <a:cubicBezTo>
                      <a:pt x="96781" y="13597"/>
                      <a:pt x="95448" y="14359"/>
                      <a:pt x="95162" y="15597"/>
                    </a:cubicBezTo>
                    <a:close/>
                  </a:path>
                </a:pathLst>
              </a:custGeom>
              <a:solidFill>
                <a:srgbClr val="15144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29" name="任意多边形: 形状 28"/>
              <p:cNvSpPr/>
              <p:nvPr/>
            </p:nvSpPr>
            <p:spPr>
              <a:xfrm>
                <a:off x="2005697" y="3574541"/>
                <a:ext cx="247650" cy="276225"/>
              </a:xfrm>
              <a:custGeom>
                <a:avLst/>
                <a:gdLst>
                  <a:gd name="connsiteX0" fmla="*/ 238965 w 247650"/>
                  <a:gd name="connsiteY0" fmla="*/ 114681 h 276225"/>
                  <a:gd name="connsiteX1" fmla="*/ 155335 w 247650"/>
                  <a:gd name="connsiteY1" fmla="*/ 275749 h 276225"/>
                  <a:gd name="connsiteX2" fmla="*/ 9126 w 247650"/>
                  <a:gd name="connsiteY2" fmla="*/ 168212 h 276225"/>
                  <a:gd name="connsiteX3" fmla="*/ 92756 w 247650"/>
                  <a:gd name="connsiteY3" fmla="*/ 7144 h 276225"/>
                  <a:gd name="connsiteX4" fmla="*/ 238965 w 247650"/>
                  <a:gd name="connsiteY4" fmla="*/ 114681 h 276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7650" h="276225">
                    <a:moveTo>
                      <a:pt x="238965" y="114681"/>
                    </a:moveTo>
                    <a:cubicBezTo>
                      <a:pt x="256205" y="188881"/>
                      <a:pt x="218867" y="260985"/>
                      <a:pt x="155335" y="275749"/>
                    </a:cubicBezTo>
                    <a:cubicBezTo>
                      <a:pt x="91899" y="290513"/>
                      <a:pt x="26462" y="242411"/>
                      <a:pt x="9126" y="168212"/>
                    </a:cubicBezTo>
                    <a:cubicBezTo>
                      <a:pt x="-8114" y="94012"/>
                      <a:pt x="92756" y="7144"/>
                      <a:pt x="92756" y="7144"/>
                    </a:cubicBezTo>
                    <a:cubicBezTo>
                      <a:pt x="92756" y="7144"/>
                      <a:pt x="221724" y="40481"/>
                      <a:pt x="238965" y="114681"/>
                    </a:cubicBezTo>
                    <a:close/>
                  </a:path>
                </a:pathLst>
              </a:custGeom>
              <a:solidFill>
                <a:srgbClr val="FB514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30" name="任意多边形: 形状 29"/>
              <p:cNvSpPr/>
              <p:nvPr/>
            </p:nvSpPr>
            <p:spPr>
              <a:xfrm>
                <a:off x="2078760" y="3613439"/>
                <a:ext cx="123825" cy="238125"/>
              </a:xfrm>
              <a:custGeom>
                <a:avLst/>
                <a:gdLst>
                  <a:gd name="connsiteX0" fmla="*/ 120372 w 123825"/>
                  <a:gd name="connsiteY0" fmla="*/ 147793 h 238125"/>
                  <a:gd name="connsiteX1" fmla="*/ 117134 w 123825"/>
                  <a:gd name="connsiteY1" fmla="*/ 147983 h 238125"/>
                  <a:gd name="connsiteX2" fmla="*/ 75700 w 123825"/>
                  <a:gd name="connsiteY2" fmla="*/ 195608 h 238125"/>
                  <a:gd name="connsiteX3" fmla="*/ 75414 w 123825"/>
                  <a:gd name="connsiteY3" fmla="*/ 196084 h 238125"/>
                  <a:gd name="connsiteX4" fmla="*/ 64175 w 123825"/>
                  <a:gd name="connsiteY4" fmla="*/ 146459 h 238125"/>
                  <a:gd name="connsiteX5" fmla="*/ 63984 w 123825"/>
                  <a:gd name="connsiteY5" fmla="*/ 143411 h 238125"/>
                  <a:gd name="connsiteX6" fmla="*/ 63317 w 123825"/>
                  <a:gd name="connsiteY6" fmla="*/ 142744 h 238125"/>
                  <a:gd name="connsiteX7" fmla="*/ 45887 w 123825"/>
                  <a:gd name="connsiteY7" fmla="*/ 65782 h 238125"/>
                  <a:gd name="connsiteX8" fmla="*/ 73985 w 123825"/>
                  <a:gd name="connsiteY8" fmla="*/ 39303 h 238125"/>
                  <a:gd name="connsiteX9" fmla="*/ 74081 w 123825"/>
                  <a:gd name="connsiteY9" fmla="*/ 36064 h 238125"/>
                  <a:gd name="connsiteX10" fmla="*/ 70842 w 123825"/>
                  <a:gd name="connsiteY10" fmla="*/ 35969 h 238125"/>
                  <a:gd name="connsiteX11" fmla="*/ 44744 w 123825"/>
                  <a:gd name="connsiteY11" fmla="*/ 60639 h 238125"/>
                  <a:gd name="connsiteX12" fmla="*/ 33028 w 123825"/>
                  <a:gd name="connsiteY12" fmla="*/ 8918 h 238125"/>
                  <a:gd name="connsiteX13" fmla="*/ 30266 w 123825"/>
                  <a:gd name="connsiteY13" fmla="*/ 7204 h 238125"/>
                  <a:gd name="connsiteX14" fmla="*/ 30266 w 123825"/>
                  <a:gd name="connsiteY14" fmla="*/ 7204 h 238125"/>
                  <a:gd name="connsiteX15" fmla="*/ 28551 w 123825"/>
                  <a:gd name="connsiteY15" fmla="*/ 9966 h 238125"/>
                  <a:gd name="connsiteX16" fmla="*/ 57317 w 123825"/>
                  <a:gd name="connsiteY16" fmla="*/ 136934 h 238125"/>
                  <a:gd name="connsiteX17" fmla="*/ 11025 w 123825"/>
                  <a:gd name="connsiteY17" fmla="*/ 91595 h 238125"/>
                  <a:gd name="connsiteX18" fmla="*/ 7787 w 123825"/>
                  <a:gd name="connsiteY18" fmla="*/ 91595 h 238125"/>
                  <a:gd name="connsiteX19" fmla="*/ 7787 w 123825"/>
                  <a:gd name="connsiteY19" fmla="*/ 94834 h 238125"/>
                  <a:gd name="connsiteX20" fmla="*/ 59126 w 123825"/>
                  <a:gd name="connsiteY20" fmla="*/ 145126 h 238125"/>
                  <a:gd name="connsiteX21" fmla="*/ 79986 w 123825"/>
                  <a:gd name="connsiteY21" fmla="*/ 237232 h 238125"/>
                  <a:gd name="connsiteX22" fmla="*/ 82748 w 123825"/>
                  <a:gd name="connsiteY22" fmla="*/ 238947 h 238125"/>
                  <a:gd name="connsiteX23" fmla="*/ 82748 w 123825"/>
                  <a:gd name="connsiteY23" fmla="*/ 238947 h 238125"/>
                  <a:gd name="connsiteX24" fmla="*/ 84463 w 123825"/>
                  <a:gd name="connsiteY24" fmla="*/ 236185 h 238125"/>
                  <a:gd name="connsiteX25" fmla="*/ 75986 w 123825"/>
                  <a:gd name="connsiteY25" fmla="*/ 198752 h 238125"/>
                  <a:gd name="connsiteX26" fmla="*/ 77891 w 123825"/>
                  <a:gd name="connsiteY26" fmla="*/ 199228 h 238125"/>
                  <a:gd name="connsiteX27" fmla="*/ 79129 w 123825"/>
                  <a:gd name="connsiteY27" fmla="*/ 198466 h 238125"/>
                  <a:gd name="connsiteX28" fmla="*/ 120563 w 123825"/>
                  <a:gd name="connsiteY28" fmla="*/ 150841 h 238125"/>
                  <a:gd name="connsiteX29" fmla="*/ 120372 w 123825"/>
                  <a:gd name="connsiteY29" fmla="*/ 147793 h 238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23825" h="238125">
                    <a:moveTo>
                      <a:pt x="120372" y="147793"/>
                    </a:moveTo>
                    <a:cubicBezTo>
                      <a:pt x="119420" y="146935"/>
                      <a:pt x="117991" y="147031"/>
                      <a:pt x="117134" y="147983"/>
                    </a:cubicBezTo>
                    <a:lnTo>
                      <a:pt x="75700" y="195608"/>
                    </a:lnTo>
                    <a:cubicBezTo>
                      <a:pt x="75605" y="195799"/>
                      <a:pt x="75509" y="195894"/>
                      <a:pt x="75414" y="196084"/>
                    </a:cubicBezTo>
                    <a:lnTo>
                      <a:pt x="64175" y="146459"/>
                    </a:lnTo>
                    <a:cubicBezTo>
                      <a:pt x="64841" y="145602"/>
                      <a:pt x="64841" y="144269"/>
                      <a:pt x="63984" y="143411"/>
                    </a:cubicBezTo>
                    <a:lnTo>
                      <a:pt x="63317" y="142744"/>
                    </a:lnTo>
                    <a:lnTo>
                      <a:pt x="45887" y="65782"/>
                    </a:lnTo>
                    <a:lnTo>
                      <a:pt x="73985" y="39303"/>
                    </a:lnTo>
                    <a:cubicBezTo>
                      <a:pt x="74938" y="38446"/>
                      <a:pt x="74938" y="37017"/>
                      <a:pt x="74081" y="36064"/>
                    </a:cubicBezTo>
                    <a:cubicBezTo>
                      <a:pt x="73223" y="35112"/>
                      <a:pt x="71795" y="35112"/>
                      <a:pt x="70842" y="35969"/>
                    </a:cubicBezTo>
                    <a:lnTo>
                      <a:pt x="44744" y="60639"/>
                    </a:lnTo>
                    <a:lnTo>
                      <a:pt x="33028" y="8918"/>
                    </a:lnTo>
                    <a:cubicBezTo>
                      <a:pt x="32742" y="7680"/>
                      <a:pt x="31504" y="6918"/>
                      <a:pt x="30266" y="7204"/>
                    </a:cubicBezTo>
                    <a:cubicBezTo>
                      <a:pt x="30266" y="7204"/>
                      <a:pt x="30266" y="7204"/>
                      <a:pt x="30266" y="7204"/>
                    </a:cubicBezTo>
                    <a:cubicBezTo>
                      <a:pt x="29027" y="7489"/>
                      <a:pt x="28265" y="8728"/>
                      <a:pt x="28551" y="9966"/>
                    </a:cubicBezTo>
                    <a:lnTo>
                      <a:pt x="57317" y="136934"/>
                    </a:lnTo>
                    <a:lnTo>
                      <a:pt x="11025" y="91595"/>
                    </a:lnTo>
                    <a:cubicBezTo>
                      <a:pt x="10168" y="90738"/>
                      <a:pt x="8644" y="90738"/>
                      <a:pt x="7787" y="91595"/>
                    </a:cubicBezTo>
                    <a:cubicBezTo>
                      <a:pt x="6929" y="92452"/>
                      <a:pt x="6929" y="93977"/>
                      <a:pt x="7787" y="94834"/>
                    </a:cubicBezTo>
                    <a:lnTo>
                      <a:pt x="59126" y="145126"/>
                    </a:lnTo>
                    <a:lnTo>
                      <a:pt x="79986" y="237232"/>
                    </a:lnTo>
                    <a:cubicBezTo>
                      <a:pt x="80272" y="238471"/>
                      <a:pt x="81510" y="239233"/>
                      <a:pt x="82748" y="238947"/>
                    </a:cubicBezTo>
                    <a:cubicBezTo>
                      <a:pt x="82748" y="238947"/>
                      <a:pt x="82748" y="238947"/>
                      <a:pt x="82748" y="238947"/>
                    </a:cubicBezTo>
                    <a:cubicBezTo>
                      <a:pt x="83987" y="238661"/>
                      <a:pt x="84749" y="237423"/>
                      <a:pt x="84463" y="236185"/>
                    </a:cubicBezTo>
                    <a:lnTo>
                      <a:pt x="75986" y="198752"/>
                    </a:lnTo>
                    <a:cubicBezTo>
                      <a:pt x="76557" y="199132"/>
                      <a:pt x="77224" y="199323"/>
                      <a:pt x="77891" y="199228"/>
                    </a:cubicBezTo>
                    <a:cubicBezTo>
                      <a:pt x="78367" y="199132"/>
                      <a:pt x="78748" y="198847"/>
                      <a:pt x="79129" y="198466"/>
                    </a:cubicBezTo>
                    <a:lnTo>
                      <a:pt x="120563" y="150841"/>
                    </a:lnTo>
                    <a:cubicBezTo>
                      <a:pt x="121420" y="150079"/>
                      <a:pt x="121325" y="148650"/>
                      <a:pt x="120372" y="147793"/>
                    </a:cubicBezTo>
                    <a:close/>
                  </a:path>
                </a:pathLst>
              </a:custGeom>
              <a:solidFill>
                <a:srgbClr val="15144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31" name="任意多边形: 形状 30"/>
              <p:cNvSpPr/>
              <p:nvPr/>
            </p:nvSpPr>
            <p:spPr>
              <a:xfrm>
                <a:off x="1720099" y="3664990"/>
                <a:ext cx="333375" cy="333375"/>
              </a:xfrm>
              <a:custGeom>
                <a:avLst/>
                <a:gdLst>
                  <a:gd name="connsiteX0" fmla="*/ 160994 w 333375"/>
                  <a:gd name="connsiteY0" fmla="*/ 332938 h 333375"/>
                  <a:gd name="connsiteX1" fmla="*/ 74030 w 333375"/>
                  <a:gd name="connsiteY1" fmla="*/ 305125 h 333375"/>
                  <a:gd name="connsiteX2" fmla="*/ 19642 w 333375"/>
                  <a:gd name="connsiteY2" fmla="*/ 229401 h 333375"/>
                  <a:gd name="connsiteX3" fmla="*/ 7260 w 333375"/>
                  <a:gd name="connsiteY3" fmla="*/ 179585 h 333375"/>
                  <a:gd name="connsiteX4" fmla="*/ 34597 w 333375"/>
                  <a:gd name="connsiteY4" fmla="*/ 139009 h 333375"/>
                  <a:gd name="connsiteX5" fmla="*/ 87651 w 333375"/>
                  <a:gd name="connsiteY5" fmla="*/ 160821 h 333375"/>
                  <a:gd name="connsiteX6" fmla="*/ 118226 w 333375"/>
                  <a:gd name="connsiteY6" fmla="*/ 213876 h 333375"/>
                  <a:gd name="connsiteX7" fmla="*/ 111749 w 333375"/>
                  <a:gd name="connsiteY7" fmla="*/ 75477 h 333375"/>
                  <a:gd name="connsiteX8" fmla="*/ 125370 w 333375"/>
                  <a:gd name="connsiteY8" fmla="*/ 28614 h 333375"/>
                  <a:gd name="connsiteX9" fmla="*/ 166804 w 333375"/>
                  <a:gd name="connsiteY9" fmla="*/ 7659 h 333375"/>
                  <a:gd name="connsiteX10" fmla="*/ 206142 w 333375"/>
                  <a:gd name="connsiteY10" fmla="*/ 62142 h 333375"/>
                  <a:gd name="connsiteX11" fmla="*/ 219858 w 333375"/>
                  <a:gd name="connsiteY11" fmla="*/ 190730 h 333375"/>
                  <a:gd name="connsiteX12" fmla="*/ 254053 w 333375"/>
                  <a:gd name="connsiteY12" fmla="*/ 115482 h 333375"/>
                  <a:gd name="connsiteX13" fmla="*/ 298630 w 333375"/>
                  <a:gd name="connsiteY13" fmla="*/ 96813 h 333375"/>
                  <a:gd name="connsiteX14" fmla="*/ 328633 w 333375"/>
                  <a:gd name="connsiteY14" fmla="*/ 161012 h 333375"/>
                  <a:gd name="connsiteX15" fmla="*/ 282056 w 333375"/>
                  <a:gd name="connsiteY15" fmla="*/ 285885 h 333375"/>
                  <a:gd name="connsiteX16" fmla="*/ 208237 w 333375"/>
                  <a:gd name="connsiteY16" fmla="*/ 331604 h 333375"/>
                  <a:gd name="connsiteX17" fmla="*/ 160994 w 333375"/>
                  <a:gd name="connsiteY17" fmla="*/ 332938 h 33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33375" h="333375">
                    <a:moveTo>
                      <a:pt x="160994" y="332938"/>
                    </a:moveTo>
                    <a:cubicBezTo>
                      <a:pt x="129942" y="337224"/>
                      <a:pt x="98128" y="325128"/>
                      <a:pt x="74030" y="305125"/>
                    </a:cubicBezTo>
                    <a:cubicBezTo>
                      <a:pt x="49932" y="285123"/>
                      <a:pt x="32787" y="257881"/>
                      <a:pt x="19642" y="229401"/>
                    </a:cubicBezTo>
                    <a:cubicBezTo>
                      <a:pt x="12403" y="213685"/>
                      <a:pt x="6212" y="196826"/>
                      <a:pt x="7260" y="179585"/>
                    </a:cubicBezTo>
                    <a:cubicBezTo>
                      <a:pt x="8308" y="162345"/>
                      <a:pt x="18214" y="144629"/>
                      <a:pt x="34597" y="139009"/>
                    </a:cubicBezTo>
                    <a:cubicBezTo>
                      <a:pt x="53932" y="132437"/>
                      <a:pt x="75173" y="144724"/>
                      <a:pt x="87651" y="160821"/>
                    </a:cubicBezTo>
                    <a:cubicBezTo>
                      <a:pt x="100224" y="176919"/>
                      <a:pt x="107082" y="196731"/>
                      <a:pt x="118226" y="213876"/>
                    </a:cubicBezTo>
                    <a:cubicBezTo>
                      <a:pt x="108892" y="168441"/>
                      <a:pt x="106701" y="121578"/>
                      <a:pt x="111749" y="75477"/>
                    </a:cubicBezTo>
                    <a:cubicBezTo>
                      <a:pt x="113559" y="59189"/>
                      <a:pt x="116416" y="42426"/>
                      <a:pt x="125370" y="28614"/>
                    </a:cubicBezTo>
                    <a:cubicBezTo>
                      <a:pt x="134323" y="14803"/>
                      <a:pt x="150611" y="4706"/>
                      <a:pt x="166804" y="7659"/>
                    </a:cubicBezTo>
                    <a:cubicBezTo>
                      <a:pt x="190235" y="11946"/>
                      <a:pt x="200998" y="38901"/>
                      <a:pt x="206142" y="62142"/>
                    </a:cubicBezTo>
                    <a:cubicBezTo>
                      <a:pt x="215477" y="104338"/>
                      <a:pt x="220144" y="147581"/>
                      <a:pt x="219858" y="190730"/>
                    </a:cubicBezTo>
                    <a:cubicBezTo>
                      <a:pt x="222430" y="162726"/>
                      <a:pt x="234717" y="135771"/>
                      <a:pt x="254053" y="115482"/>
                    </a:cubicBezTo>
                    <a:cubicBezTo>
                      <a:pt x="265673" y="103290"/>
                      <a:pt x="282152" y="93003"/>
                      <a:pt x="298630" y="96813"/>
                    </a:cubicBezTo>
                    <a:cubicBezTo>
                      <a:pt x="323776" y="102624"/>
                      <a:pt x="330824" y="135294"/>
                      <a:pt x="328633" y="161012"/>
                    </a:cubicBezTo>
                    <a:cubicBezTo>
                      <a:pt x="324824" y="205875"/>
                      <a:pt x="308536" y="249499"/>
                      <a:pt x="282056" y="285885"/>
                    </a:cubicBezTo>
                    <a:cubicBezTo>
                      <a:pt x="264340" y="310269"/>
                      <a:pt x="238336" y="332938"/>
                      <a:pt x="208237" y="331604"/>
                    </a:cubicBezTo>
                    <a:lnTo>
                      <a:pt x="160994" y="332938"/>
                    </a:lnTo>
                    <a:close/>
                  </a:path>
                </a:pathLst>
              </a:custGeom>
              <a:solidFill>
                <a:srgbClr val="EC7F7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32" name="任意多边形: 形状 31"/>
              <p:cNvSpPr/>
              <p:nvPr/>
            </p:nvSpPr>
            <p:spPr>
              <a:xfrm>
                <a:off x="1761030" y="3689508"/>
                <a:ext cx="247650" cy="304800"/>
              </a:xfrm>
              <a:custGeom>
                <a:avLst/>
                <a:gdLst>
                  <a:gd name="connsiteX0" fmla="*/ 129873 w 247650"/>
                  <a:gd name="connsiteY0" fmla="*/ 250317 h 304800"/>
                  <a:gd name="connsiteX1" fmla="*/ 244173 w 247650"/>
                  <a:gd name="connsiteY1" fmla="*/ 137350 h 304800"/>
                  <a:gd name="connsiteX2" fmla="*/ 243316 w 247650"/>
                  <a:gd name="connsiteY2" fmla="*/ 134017 h 304800"/>
                  <a:gd name="connsiteX3" fmla="*/ 239982 w 247650"/>
                  <a:gd name="connsiteY3" fmla="*/ 134874 h 304800"/>
                  <a:gd name="connsiteX4" fmla="*/ 129111 w 247650"/>
                  <a:gd name="connsiteY4" fmla="*/ 245459 h 304800"/>
                  <a:gd name="connsiteX5" fmla="*/ 117396 w 247650"/>
                  <a:gd name="connsiteY5" fmla="*/ 9620 h 304800"/>
                  <a:gd name="connsiteX6" fmla="*/ 115014 w 247650"/>
                  <a:gd name="connsiteY6" fmla="*/ 7144 h 304800"/>
                  <a:gd name="connsiteX7" fmla="*/ 112538 w 247650"/>
                  <a:gd name="connsiteY7" fmla="*/ 9525 h 304800"/>
                  <a:gd name="connsiteX8" fmla="*/ 123968 w 247650"/>
                  <a:gd name="connsiteY8" fmla="*/ 244507 h 304800"/>
                  <a:gd name="connsiteX9" fmla="*/ 11287 w 247650"/>
                  <a:gd name="connsiteY9" fmla="*/ 156115 h 304800"/>
                  <a:gd name="connsiteX10" fmla="*/ 7858 w 247650"/>
                  <a:gd name="connsiteY10" fmla="*/ 156115 h 304800"/>
                  <a:gd name="connsiteX11" fmla="*/ 7858 w 247650"/>
                  <a:gd name="connsiteY11" fmla="*/ 159544 h 304800"/>
                  <a:gd name="connsiteX12" fmla="*/ 118539 w 247650"/>
                  <a:gd name="connsiteY12" fmla="*/ 247936 h 304800"/>
                  <a:gd name="connsiteX13" fmla="*/ 124254 w 247650"/>
                  <a:gd name="connsiteY13" fmla="*/ 249746 h 304800"/>
                  <a:gd name="connsiteX14" fmla="*/ 124730 w 247650"/>
                  <a:gd name="connsiteY14" fmla="*/ 249841 h 304800"/>
                  <a:gd name="connsiteX15" fmla="*/ 140541 w 247650"/>
                  <a:gd name="connsiteY15" fmla="*/ 304229 h 304800"/>
                  <a:gd name="connsiteX16" fmla="*/ 141684 w 247650"/>
                  <a:gd name="connsiteY16" fmla="*/ 305181 h 304800"/>
                  <a:gd name="connsiteX17" fmla="*/ 143875 w 247650"/>
                  <a:gd name="connsiteY17" fmla="*/ 304991 h 304800"/>
                  <a:gd name="connsiteX18" fmla="*/ 144637 w 247650"/>
                  <a:gd name="connsiteY18" fmla="*/ 301657 h 304800"/>
                  <a:gd name="connsiteX19" fmla="*/ 129873 w 247650"/>
                  <a:gd name="connsiteY19" fmla="*/ 250317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47650" h="304800">
                    <a:moveTo>
                      <a:pt x="129873" y="250317"/>
                    </a:moveTo>
                    <a:cubicBezTo>
                      <a:pt x="175689" y="251365"/>
                      <a:pt x="241316" y="142208"/>
                      <a:pt x="244173" y="137350"/>
                    </a:cubicBezTo>
                    <a:cubicBezTo>
                      <a:pt x="244840" y="136208"/>
                      <a:pt x="244459" y="134684"/>
                      <a:pt x="243316" y="134017"/>
                    </a:cubicBezTo>
                    <a:cubicBezTo>
                      <a:pt x="242173" y="133255"/>
                      <a:pt x="240649" y="133731"/>
                      <a:pt x="239982" y="134874"/>
                    </a:cubicBezTo>
                    <a:cubicBezTo>
                      <a:pt x="239316" y="136017"/>
                      <a:pt x="171879" y="248317"/>
                      <a:pt x="129111" y="245459"/>
                    </a:cubicBezTo>
                    <a:cubicBezTo>
                      <a:pt x="115872" y="158115"/>
                      <a:pt x="117396" y="11525"/>
                      <a:pt x="117396" y="9620"/>
                    </a:cubicBezTo>
                    <a:cubicBezTo>
                      <a:pt x="117396" y="8287"/>
                      <a:pt x="116348" y="7144"/>
                      <a:pt x="115014" y="7144"/>
                    </a:cubicBezTo>
                    <a:cubicBezTo>
                      <a:pt x="113681" y="7144"/>
                      <a:pt x="112538" y="8192"/>
                      <a:pt x="112538" y="9525"/>
                    </a:cubicBezTo>
                    <a:cubicBezTo>
                      <a:pt x="112443" y="17240"/>
                      <a:pt x="111014" y="157544"/>
                      <a:pt x="123968" y="244507"/>
                    </a:cubicBezTo>
                    <a:cubicBezTo>
                      <a:pt x="88821" y="234696"/>
                      <a:pt x="12144" y="156877"/>
                      <a:pt x="11287" y="156115"/>
                    </a:cubicBezTo>
                    <a:cubicBezTo>
                      <a:pt x="10335" y="155162"/>
                      <a:pt x="8811" y="155162"/>
                      <a:pt x="7858" y="156115"/>
                    </a:cubicBezTo>
                    <a:cubicBezTo>
                      <a:pt x="6906" y="157067"/>
                      <a:pt x="6906" y="158591"/>
                      <a:pt x="7858" y="159544"/>
                    </a:cubicBezTo>
                    <a:cubicBezTo>
                      <a:pt x="11001" y="162687"/>
                      <a:pt x="80820" y="233458"/>
                      <a:pt x="118539" y="247936"/>
                    </a:cubicBezTo>
                    <a:cubicBezTo>
                      <a:pt x="120539" y="248698"/>
                      <a:pt x="122444" y="249269"/>
                      <a:pt x="124254" y="249746"/>
                    </a:cubicBezTo>
                    <a:cubicBezTo>
                      <a:pt x="124444" y="249746"/>
                      <a:pt x="124539" y="249746"/>
                      <a:pt x="124730" y="249841"/>
                    </a:cubicBezTo>
                    <a:cubicBezTo>
                      <a:pt x="128635" y="274225"/>
                      <a:pt x="133779" y="293751"/>
                      <a:pt x="140541" y="304229"/>
                    </a:cubicBezTo>
                    <a:cubicBezTo>
                      <a:pt x="140827" y="304705"/>
                      <a:pt x="141208" y="304991"/>
                      <a:pt x="141684" y="305181"/>
                    </a:cubicBezTo>
                    <a:cubicBezTo>
                      <a:pt x="142351" y="305467"/>
                      <a:pt x="143208" y="305372"/>
                      <a:pt x="143875" y="304991"/>
                    </a:cubicBezTo>
                    <a:cubicBezTo>
                      <a:pt x="145018" y="304229"/>
                      <a:pt x="145304" y="302705"/>
                      <a:pt x="144637" y="301657"/>
                    </a:cubicBezTo>
                    <a:cubicBezTo>
                      <a:pt x="138446" y="291751"/>
                      <a:pt x="133588" y="273368"/>
                      <a:pt x="129873" y="250317"/>
                    </a:cubicBezTo>
                    <a:close/>
                  </a:path>
                </a:pathLst>
              </a:custGeom>
              <a:solidFill>
                <a:srgbClr val="15144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33" name="任意多边形: 形状 32"/>
              <p:cNvSpPr/>
              <p:nvPr/>
            </p:nvSpPr>
            <p:spPr>
              <a:xfrm>
                <a:off x="2677117" y="3860419"/>
                <a:ext cx="314325" cy="304800"/>
              </a:xfrm>
              <a:custGeom>
                <a:avLst/>
                <a:gdLst>
                  <a:gd name="connsiteX0" fmla="*/ 38555 w 314325"/>
                  <a:gd name="connsiteY0" fmla="*/ 231711 h 304800"/>
                  <a:gd name="connsiteX1" fmla="*/ 7218 w 314325"/>
                  <a:gd name="connsiteY1" fmla="*/ 145986 h 304800"/>
                  <a:gd name="connsiteX2" fmla="*/ 33602 w 314325"/>
                  <a:gd name="connsiteY2" fmla="*/ 56642 h 304800"/>
                  <a:gd name="connsiteX3" fmla="*/ 65321 w 314325"/>
                  <a:gd name="connsiteY3" fmla="*/ 16256 h 304800"/>
                  <a:gd name="connsiteX4" fmla="*/ 114088 w 314325"/>
                  <a:gd name="connsiteY4" fmla="*/ 12922 h 304800"/>
                  <a:gd name="connsiteX5" fmla="*/ 129424 w 314325"/>
                  <a:gd name="connsiteY5" fmla="*/ 68262 h 304800"/>
                  <a:gd name="connsiteX6" fmla="*/ 106278 w 314325"/>
                  <a:gd name="connsiteY6" fmla="*/ 124936 h 304800"/>
                  <a:gd name="connsiteX7" fmla="*/ 211625 w 314325"/>
                  <a:gd name="connsiteY7" fmla="*/ 34925 h 304800"/>
                  <a:gd name="connsiteX8" fmla="*/ 256964 w 314325"/>
                  <a:gd name="connsiteY8" fmla="*/ 16923 h 304800"/>
                  <a:gd name="connsiteX9" fmla="*/ 298969 w 314325"/>
                  <a:gd name="connsiteY9" fmla="*/ 36830 h 304800"/>
                  <a:gd name="connsiteX10" fmla="*/ 280109 w 314325"/>
                  <a:gd name="connsiteY10" fmla="*/ 101409 h 304800"/>
                  <a:gd name="connsiteX11" fmla="*/ 186955 w 314325"/>
                  <a:gd name="connsiteY11" fmla="*/ 191135 h 304800"/>
                  <a:gd name="connsiteX12" fmla="*/ 267441 w 314325"/>
                  <a:gd name="connsiteY12" fmla="*/ 171990 h 304800"/>
                  <a:gd name="connsiteX13" fmla="*/ 309542 w 314325"/>
                  <a:gd name="connsiteY13" fmla="*/ 195707 h 304800"/>
                  <a:gd name="connsiteX14" fmla="*/ 277252 w 314325"/>
                  <a:gd name="connsiteY14" fmla="*/ 258762 h 304800"/>
                  <a:gd name="connsiteX15" fmla="*/ 150093 w 314325"/>
                  <a:gd name="connsiteY15" fmla="*/ 298672 h 304800"/>
                  <a:gd name="connsiteX16" fmla="*/ 68654 w 314325"/>
                  <a:gd name="connsiteY16" fmla="*/ 268383 h 304800"/>
                  <a:gd name="connsiteX17" fmla="*/ 38555 w 314325"/>
                  <a:gd name="connsiteY17" fmla="*/ 231711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14325" h="304800">
                    <a:moveTo>
                      <a:pt x="38555" y="231711"/>
                    </a:moveTo>
                    <a:cubicBezTo>
                      <a:pt x="16172" y="209804"/>
                      <a:pt x="6170" y="177324"/>
                      <a:pt x="7218" y="145986"/>
                    </a:cubicBezTo>
                    <a:cubicBezTo>
                      <a:pt x="8171" y="114649"/>
                      <a:pt x="19220" y="84455"/>
                      <a:pt x="33602" y="56642"/>
                    </a:cubicBezTo>
                    <a:cubicBezTo>
                      <a:pt x="41603" y="41307"/>
                      <a:pt x="51128" y="26067"/>
                      <a:pt x="65321" y="16256"/>
                    </a:cubicBezTo>
                    <a:cubicBezTo>
                      <a:pt x="79608" y="6445"/>
                      <a:pt x="99611" y="3397"/>
                      <a:pt x="114088" y="12922"/>
                    </a:cubicBezTo>
                    <a:cubicBezTo>
                      <a:pt x="131138" y="24162"/>
                      <a:pt x="134472" y="48450"/>
                      <a:pt x="129424" y="68262"/>
                    </a:cubicBezTo>
                    <a:cubicBezTo>
                      <a:pt x="124376" y="88074"/>
                      <a:pt x="113041" y="105600"/>
                      <a:pt x="106278" y="124936"/>
                    </a:cubicBezTo>
                    <a:cubicBezTo>
                      <a:pt x="136377" y="89694"/>
                      <a:pt x="172096" y="59214"/>
                      <a:pt x="211625" y="34925"/>
                    </a:cubicBezTo>
                    <a:cubicBezTo>
                      <a:pt x="225626" y="26352"/>
                      <a:pt x="240581" y="18351"/>
                      <a:pt x="256964" y="16923"/>
                    </a:cubicBezTo>
                    <a:cubicBezTo>
                      <a:pt x="273347" y="15494"/>
                      <a:pt x="291349" y="22257"/>
                      <a:pt x="298969" y="36830"/>
                    </a:cubicBezTo>
                    <a:cubicBezTo>
                      <a:pt x="310018" y="57975"/>
                      <a:pt x="295254" y="83026"/>
                      <a:pt x="280109" y="101409"/>
                    </a:cubicBezTo>
                    <a:cubicBezTo>
                      <a:pt x="252582" y="134652"/>
                      <a:pt x="221245" y="164846"/>
                      <a:pt x="186955" y="191135"/>
                    </a:cubicBezTo>
                    <a:cubicBezTo>
                      <a:pt x="210577" y="175990"/>
                      <a:pt x="239438" y="169132"/>
                      <a:pt x="267441" y="171990"/>
                    </a:cubicBezTo>
                    <a:cubicBezTo>
                      <a:pt x="284205" y="173704"/>
                      <a:pt x="302398" y="180372"/>
                      <a:pt x="309542" y="195707"/>
                    </a:cubicBezTo>
                    <a:cubicBezTo>
                      <a:pt x="320400" y="219138"/>
                      <a:pt x="298874" y="244665"/>
                      <a:pt x="277252" y="258762"/>
                    </a:cubicBezTo>
                    <a:cubicBezTo>
                      <a:pt x="239533" y="283242"/>
                      <a:pt x="195051" y="297148"/>
                      <a:pt x="150093" y="298672"/>
                    </a:cubicBezTo>
                    <a:cubicBezTo>
                      <a:pt x="119899" y="299625"/>
                      <a:pt x="86180" y="293052"/>
                      <a:pt x="68654" y="268383"/>
                    </a:cubicBezTo>
                    <a:lnTo>
                      <a:pt x="38555" y="231711"/>
                    </a:lnTo>
                    <a:close/>
                  </a:path>
                </a:pathLst>
              </a:custGeom>
              <a:solidFill>
                <a:srgbClr val="EC7F7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34" name="任意多边形: 形状 33"/>
              <p:cNvSpPr/>
              <p:nvPr/>
            </p:nvSpPr>
            <p:spPr>
              <a:xfrm>
                <a:off x="2724483" y="3895071"/>
                <a:ext cx="228600" cy="219075"/>
              </a:xfrm>
              <a:custGeom>
                <a:avLst/>
                <a:gdLst>
                  <a:gd name="connsiteX0" fmla="*/ 43196 w 228600"/>
                  <a:gd name="connsiteY0" fmla="*/ 169056 h 219075"/>
                  <a:gd name="connsiteX1" fmla="*/ 202549 w 228600"/>
                  <a:gd name="connsiteY1" fmla="*/ 190011 h 219075"/>
                  <a:gd name="connsiteX2" fmla="*/ 204645 w 228600"/>
                  <a:gd name="connsiteY2" fmla="*/ 187249 h 219075"/>
                  <a:gd name="connsiteX3" fmla="*/ 201882 w 228600"/>
                  <a:gd name="connsiteY3" fmla="*/ 185153 h 219075"/>
                  <a:gd name="connsiteX4" fmla="*/ 46530 w 228600"/>
                  <a:gd name="connsiteY4" fmla="*/ 165437 h 219075"/>
                  <a:gd name="connsiteX5" fmla="*/ 225600 w 228600"/>
                  <a:gd name="connsiteY5" fmla="*/ 11512 h 219075"/>
                  <a:gd name="connsiteX6" fmla="*/ 226076 w 228600"/>
                  <a:gd name="connsiteY6" fmla="*/ 8083 h 219075"/>
                  <a:gd name="connsiteX7" fmla="*/ 222647 w 228600"/>
                  <a:gd name="connsiteY7" fmla="*/ 7607 h 219075"/>
                  <a:gd name="connsiteX8" fmla="*/ 44148 w 228600"/>
                  <a:gd name="connsiteY8" fmla="*/ 160769 h 219075"/>
                  <a:gd name="connsiteX9" fmla="*/ 44910 w 228600"/>
                  <a:gd name="connsiteY9" fmla="*/ 17608 h 219075"/>
                  <a:gd name="connsiteX10" fmla="*/ 42815 w 228600"/>
                  <a:gd name="connsiteY10" fmla="*/ 14846 h 219075"/>
                  <a:gd name="connsiteX11" fmla="*/ 40053 w 228600"/>
                  <a:gd name="connsiteY11" fmla="*/ 16942 h 219075"/>
                  <a:gd name="connsiteX12" fmla="*/ 38148 w 228600"/>
                  <a:gd name="connsiteY12" fmla="*/ 158579 h 219075"/>
                  <a:gd name="connsiteX13" fmla="*/ 40243 w 228600"/>
                  <a:gd name="connsiteY13" fmla="*/ 164198 h 219075"/>
                  <a:gd name="connsiteX14" fmla="*/ 40529 w 228600"/>
                  <a:gd name="connsiteY14" fmla="*/ 164674 h 219075"/>
                  <a:gd name="connsiteX15" fmla="*/ 7287 w 228600"/>
                  <a:gd name="connsiteY15" fmla="*/ 210490 h 219075"/>
                  <a:gd name="connsiteX16" fmla="*/ 7287 w 228600"/>
                  <a:gd name="connsiteY16" fmla="*/ 212014 h 219075"/>
                  <a:gd name="connsiteX17" fmla="*/ 8811 w 228600"/>
                  <a:gd name="connsiteY17" fmla="*/ 213633 h 219075"/>
                  <a:gd name="connsiteX18" fmla="*/ 11954 w 228600"/>
                  <a:gd name="connsiteY18" fmla="*/ 212109 h 219075"/>
                  <a:gd name="connsiteX19" fmla="*/ 43196 w 228600"/>
                  <a:gd name="connsiteY19" fmla="*/ 169056 h 219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28600" h="219075">
                    <a:moveTo>
                      <a:pt x="43196" y="169056"/>
                    </a:moveTo>
                    <a:cubicBezTo>
                      <a:pt x="70533" y="205918"/>
                      <a:pt x="196929" y="190773"/>
                      <a:pt x="202549" y="190011"/>
                    </a:cubicBezTo>
                    <a:cubicBezTo>
                      <a:pt x="203883" y="189820"/>
                      <a:pt x="204835" y="188582"/>
                      <a:pt x="204645" y="187249"/>
                    </a:cubicBezTo>
                    <a:cubicBezTo>
                      <a:pt x="204549" y="185915"/>
                      <a:pt x="203311" y="184963"/>
                      <a:pt x="201882" y="185153"/>
                    </a:cubicBezTo>
                    <a:cubicBezTo>
                      <a:pt x="200549" y="185344"/>
                      <a:pt x="70437" y="200965"/>
                      <a:pt x="46530" y="165437"/>
                    </a:cubicBezTo>
                    <a:cubicBezTo>
                      <a:pt x="107394" y="101429"/>
                      <a:pt x="224076" y="12656"/>
                      <a:pt x="225600" y="11512"/>
                    </a:cubicBezTo>
                    <a:cubicBezTo>
                      <a:pt x="226647" y="10655"/>
                      <a:pt x="226933" y="9131"/>
                      <a:pt x="226076" y="8083"/>
                    </a:cubicBezTo>
                    <a:cubicBezTo>
                      <a:pt x="225219" y="7036"/>
                      <a:pt x="223695" y="6845"/>
                      <a:pt x="222647" y="7607"/>
                    </a:cubicBezTo>
                    <a:cubicBezTo>
                      <a:pt x="216551" y="12274"/>
                      <a:pt x="104823" y="97237"/>
                      <a:pt x="44148" y="160769"/>
                    </a:cubicBezTo>
                    <a:cubicBezTo>
                      <a:pt x="30337" y="126956"/>
                      <a:pt x="44720" y="18656"/>
                      <a:pt x="44910" y="17608"/>
                    </a:cubicBezTo>
                    <a:cubicBezTo>
                      <a:pt x="45101" y="16275"/>
                      <a:pt x="44148" y="15037"/>
                      <a:pt x="42815" y="14846"/>
                    </a:cubicBezTo>
                    <a:cubicBezTo>
                      <a:pt x="41481" y="14656"/>
                      <a:pt x="40243" y="15608"/>
                      <a:pt x="40053" y="16942"/>
                    </a:cubicBezTo>
                    <a:cubicBezTo>
                      <a:pt x="39481" y="21323"/>
                      <a:pt x="26432" y="119907"/>
                      <a:pt x="38148" y="158579"/>
                    </a:cubicBezTo>
                    <a:cubicBezTo>
                      <a:pt x="38814" y="160674"/>
                      <a:pt x="39481" y="162484"/>
                      <a:pt x="40243" y="164198"/>
                    </a:cubicBezTo>
                    <a:cubicBezTo>
                      <a:pt x="40338" y="164389"/>
                      <a:pt x="40434" y="164484"/>
                      <a:pt x="40529" y="164674"/>
                    </a:cubicBezTo>
                    <a:cubicBezTo>
                      <a:pt x="23670" y="182677"/>
                      <a:pt x="11382" y="198774"/>
                      <a:pt x="7287" y="210490"/>
                    </a:cubicBezTo>
                    <a:cubicBezTo>
                      <a:pt x="7096" y="210966"/>
                      <a:pt x="7096" y="211537"/>
                      <a:pt x="7287" y="212014"/>
                    </a:cubicBezTo>
                    <a:cubicBezTo>
                      <a:pt x="7477" y="212776"/>
                      <a:pt x="8049" y="213347"/>
                      <a:pt x="8811" y="213633"/>
                    </a:cubicBezTo>
                    <a:cubicBezTo>
                      <a:pt x="10049" y="214109"/>
                      <a:pt x="11478" y="213442"/>
                      <a:pt x="11954" y="212109"/>
                    </a:cubicBezTo>
                    <a:cubicBezTo>
                      <a:pt x="15669" y="201346"/>
                      <a:pt x="27289" y="186201"/>
                      <a:pt x="43196" y="169056"/>
                    </a:cubicBezTo>
                    <a:close/>
                  </a:path>
                </a:pathLst>
              </a:custGeom>
              <a:solidFill>
                <a:srgbClr val="15144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35" name="任意多边形: 形状 34"/>
              <p:cNvSpPr/>
              <p:nvPr/>
            </p:nvSpPr>
            <p:spPr>
              <a:xfrm>
                <a:off x="1415148" y="3702413"/>
                <a:ext cx="600075" cy="552450"/>
              </a:xfrm>
              <a:custGeom>
                <a:avLst/>
                <a:gdLst>
                  <a:gd name="connsiteX0" fmla="*/ 535001 w 600075"/>
                  <a:gd name="connsiteY0" fmla="*/ 307136 h 552450"/>
                  <a:gd name="connsiteX1" fmla="*/ 278302 w 600075"/>
                  <a:gd name="connsiteY1" fmla="*/ 128066 h 552450"/>
                  <a:gd name="connsiteX2" fmla="*/ 27604 w 600075"/>
                  <a:gd name="connsiteY2" fmla="*/ 74345 h 552450"/>
                  <a:gd name="connsiteX3" fmla="*/ 576720 w 600075"/>
                  <a:gd name="connsiteY3" fmla="*/ 551833 h 552450"/>
                  <a:gd name="connsiteX4" fmla="*/ 535001 w 600075"/>
                  <a:gd name="connsiteY4" fmla="*/ 307136 h 552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0075" h="552450">
                    <a:moveTo>
                      <a:pt x="535001" y="307136"/>
                    </a:moveTo>
                    <a:cubicBezTo>
                      <a:pt x="535001" y="307136"/>
                      <a:pt x="338024" y="265321"/>
                      <a:pt x="278302" y="128066"/>
                    </a:cubicBezTo>
                    <a:cubicBezTo>
                      <a:pt x="218580" y="-9190"/>
                      <a:pt x="81325" y="-33097"/>
                      <a:pt x="27604" y="74345"/>
                    </a:cubicBezTo>
                    <a:cubicBezTo>
                      <a:pt x="-26117" y="181787"/>
                      <a:pt x="-14211" y="319042"/>
                      <a:pt x="576720" y="551833"/>
                    </a:cubicBezTo>
                    <a:cubicBezTo>
                      <a:pt x="576720" y="551833"/>
                      <a:pt x="636442" y="420578"/>
                      <a:pt x="535001" y="307136"/>
                    </a:cubicBezTo>
                    <a:close/>
                  </a:path>
                </a:pathLst>
              </a:custGeom>
              <a:solidFill>
                <a:srgbClr val="6DB29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36" name="任意多边形: 形状 35"/>
              <p:cNvSpPr/>
              <p:nvPr/>
            </p:nvSpPr>
            <p:spPr>
              <a:xfrm>
                <a:off x="1415148" y="3755897"/>
                <a:ext cx="581025" cy="504825"/>
              </a:xfrm>
              <a:custGeom>
                <a:avLst/>
                <a:gdLst>
                  <a:gd name="connsiteX0" fmla="*/ 202578 w 581025"/>
                  <a:gd name="connsiteY0" fmla="*/ 233363 h 504825"/>
                  <a:gd name="connsiteX1" fmla="*/ 47606 w 581025"/>
                  <a:gd name="connsiteY1" fmla="*/ 69818 h 504825"/>
                  <a:gd name="connsiteX2" fmla="*/ 35510 w 581025"/>
                  <a:gd name="connsiteY2" fmla="*/ 7144 h 504825"/>
                  <a:gd name="connsiteX3" fmla="*/ 27604 w 581025"/>
                  <a:gd name="connsiteY3" fmla="*/ 20955 h 504825"/>
                  <a:gd name="connsiteX4" fmla="*/ 576720 w 581025"/>
                  <a:gd name="connsiteY4" fmla="*/ 498443 h 504825"/>
                  <a:gd name="connsiteX5" fmla="*/ 580721 w 581025"/>
                  <a:gd name="connsiteY5" fmla="*/ 488061 h 504825"/>
                  <a:gd name="connsiteX6" fmla="*/ 202578 w 581025"/>
                  <a:gd name="connsiteY6" fmla="*/ 233363 h 50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025" h="504825">
                    <a:moveTo>
                      <a:pt x="202578" y="233363"/>
                    </a:moveTo>
                    <a:cubicBezTo>
                      <a:pt x="142475" y="190310"/>
                      <a:pt x="75896" y="140779"/>
                      <a:pt x="47606" y="69818"/>
                    </a:cubicBezTo>
                    <a:cubicBezTo>
                      <a:pt x="39224" y="48863"/>
                      <a:pt x="35605" y="27813"/>
                      <a:pt x="35510" y="7144"/>
                    </a:cubicBezTo>
                    <a:cubicBezTo>
                      <a:pt x="32747" y="11525"/>
                      <a:pt x="30080" y="16002"/>
                      <a:pt x="27604" y="20955"/>
                    </a:cubicBezTo>
                    <a:cubicBezTo>
                      <a:pt x="-26117" y="128397"/>
                      <a:pt x="-14211" y="265652"/>
                      <a:pt x="576720" y="498443"/>
                    </a:cubicBezTo>
                    <a:cubicBezTo>
                      <a:pt x="576720" y="498443"/>
                      <a:pt x="578435" y="494728"/>
                      <a:pt x="580721" y="488061"/>
                    </a:cubicBezTo>
                    <a:cubicBezTo>
                      <a:pt x="443370" y="425196"/>
                      <a:pt x="323069" y="319469"/>
                      <a:pt x="202578" y="233363"/>
                    </a:cubicBezTo>
                    <a:close/>
                  </a:path>
                </a:pathLst>
              </a:custGeom>
              <a:solidFill>
                <a:srgbClr val="6DB29D">
                  <a:alpha val="4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37" name="任意多边形: 形状 36"/>
              <p:cNvSpPr/>
              <p:nvPr/>
            </p:nvSpPr>
            <p:spPr>
              <a:xfrm>
                <a:off x="1467093" y="3750513"/>
                <a:ext cx="114300" cy="114300"/>
              </a:xfrm>
              <a:custGeom>
                <a:avLst/>
                <a:gdLst>
                  <a:gd name="connsiteX0" fmla="*/ 7187 w 114300"/>
                  <a:gd name="connsiteY0" fmla="*/ 55676 h 114300"/>
                  <a:gd name="connsiteX1" fmla="*/ 55669 w 114300"/>
                  <a:gd name="connsiteY1" fmla="*/ 108350 h 114300"/>
                  <a:gd name="connsiteX2" fmla="*/ 108342 w 114300"/>
                  <a:gd name="connsiteY2" fmla="*/ 59867 h 114300"/>
                  <a:gd name="connsiteX3" fmla="*/ 59860 w 114300"/>
                  <a:gd name="connsiteY3" fmla="*/ 7194 h 114300"/>
                  <a:gd name="connsiteX4" fmla="*/ 7187 w 114300"/>
                  <a:gd name="connsiteY4" fmla="*/ 55676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300" h="114300">
                    <a:moveTo>
                      <a:pt x="7187" y="55676"/>
                    </a:moveTo>
                    <a:cubicBezTo>
                      <a:pt x="6044" y="83585"/>
                      <a:pt x="27761" y="107207"/>
                      <a:pt x="55669" y="108350"/>
                    </a:cubicBezTo>
                    <a:cubicBezTo>
                      <a:pt x="83577" y="109493"/>
                      <a:pt x="107199" y="87776"/>
                      <a:pt x="108342" y="59867"/>
                    </a:cubicBezTo>
                    <a:cubicBezTo>
                      <a:pt x="109485" y="31959"/>
                      <a:pt x="87768" y="8337"/>
                      <a:pt x="59860" y="7194"/>
                    </a:cubicBezTo>
                    <a:cubicBezTo>
                      <a:pt x="31952" y="5956"/>
                      <a:pt x="8330" y="27673"/>
                      <a:pt x="7187" y="5567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38" name="任意多边形: 形状 37"/>
              <p:cNvSpPr/>
              <p:nvPr/>
            </p:nvSpPr>
            <p:spPr>
              <a:xfrm>
                <a:off x="1467898" y="3768566"/>
                <a:ext cx="66675" cy="66675"/>
              </a:xfrm>
              <a:custGeom>
                <a:avLst/>
                <a:gdLst>
                  <a:gd name="connsiteX0" fmla="*/ 7144 w 66675"/>
                  <a:gd name="connsiteY0" fmla="*/ 38005 h 66675"/>
                  <a:gd name="connsiteX1" fmla="*/ 35814 w 66675"/>
                  <a:gd name="connsiteY1" fmla="*/ 68866 h 66675"/>
                  <a:gd name="connsiteX2" fmla="*/ 64484 w 66675"/>
                  <a:gd name="connsiteY2" fmla="*/ 38005 h 66675"/>
                  <a:gd name="connsiteX3" fmla="*/ 35814 w 66675"/>
                  <a:gd name="connsiteY3" fmla="*/ 7144 h 66675"/>
                  <a:gd name="connsiteX4" fmla="*/ 7144 w 66675"/>
                  <a:gd name="connsiteY4" fmla="*/ 38005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675" h="66675">
                    <a:moveTo>
                      <a:pt x="7144" y="38005"/>
                    </a:moveTo>
                    <a:cubicBezTo>
                      <a:pt x="7144" y="55054"/>
                      <a:pt x="20002" y="68866"/>
                      <a:pt x="35814" y="68866"/>
                    </a:cubicBezTo>
                    <a:cubicBezTo>
                      <a:pt x="51625" y="68866"/>
                      <a:pt x="64484" y="55054"/>
                      <a:pt x="64484" y="38005"/>
                    </a:cubicBezTo>
                    <a:cubicBezTo>
                      <a:pt x="64484" y="20955"/>
                      <a:pt x="51625" y="7144"/>
                      <a:pt x="35814" y="7144"/>
                    </a:cubicBezTo>
                    <a:cubicBezTo>
                      <a:pt x="20002" y="7239"/>
                      <a:pt x="7144" y="21050"/>
                      <a:pt x="7144" y="38005"/>
                    </a:cubicBezTo>
                    <a:close/>
                  </a:path>
                </a:pathLst>
              </a:custGeom>
              <a:solidFill>
                <a:srgbClr val="15144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39" name="任意多边形: 形状 38"/>
              <p:cNvSpPr/>
              <p:nvPr/>
            </p:nvSpPr>
            <p:spPr>
              <a:xfrm>
                <a:off x="1799844" y="3733236"/>
                <a:ext cx="1057275" cy="609600"/>
              </a:xfrm>
              <a:custGeom>
                <a:avLst/>
                <a:gdLst>
                  <a:gd name="connsiteX0" fmla="*/ 7144 w 1057275"/>
                  <a:gd name="connsiteY0" fmla="*/ 430046 h 609600"/>
                  <a:gd name="connsiteX1" fmla="*/ 505587 w 1057275"/>
                  <a:gd name="connsiteY1" fmla="*/ 8184 h 609600"/>
                  <a:gd name="connsiteX2" fmla="*/ 1057275 w 1057275"/>
                  <a:gd name="connsiteY2" fmla="*/ 480148 h 609600"/>
                  <a:gd name="connsiteX3" fmla="*/ 7144 w 1057275"/>
                  <a:gd name="connsiteY3" fmla="*/ 430046 h 609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57275" h="609600">
                    <a:moveTo>
                      <a:pt x="7144" y="430046"/>
                    </a:moveTo>
                    <a:cubicBezTo>
                      <a:pt x="7144" y="430046"/>
                      <a:pt x="100584" y="35044"/>
                      <a:pt x="505587" y="8184"/>
                    </a:cubicBezTo>
                    <a:cubicBezTo>
                      <a:pt x="910590" y="-18582"/>
                      <a:pt x="1057275" y="480148"/>
                      <a:pt x="1057275" y="480148"/>
                    </a:cubicBezTo>
                    <a:cubicBezTo>
                      <a:pt x="1057275" y="480148"/>
                      <a:pt x="564070" y="799902"/>
                      <a:pt x="7144" y="430046"/>
                    </a:cubicBezTo>
                    <a:close/>
                  </a:path>
                </a:pathLst>
              </a:custGeom>
              <a:solidFill>
                <a:srgbClr val="3C7C6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40" name="任意多边形: 形状 39"/>
              <p:cNvSpPr/>
              <p:nvPr/>
            </p:nvSpPr>
            <p:spPr>
              <a:xfrm>
                <a:off x="2772094" y="4195354"/>
                <a:ext cx="266700" cy="104775"/>
              </a:xfrm>
              <a:custGeom>
                <a:avLst/>
                <a:gdLst>
                  <a:gd name="connsiteX0" fmla="*/ 85025 w 266700"/>
                  <a:gd name="connsiteY0" fmla="*/ 18029 h 104775"/>
                  <a:gd name="connsiteX1" fmla="*/ 252380 w 266700"/>
                  <a:gd name="connsiteY1" fmla="*/ 88800 h 104775"/>
                  <a:gd name="connsiteX2" fmla="*/ 37496 w 266700"/>
                  <a:gd name="connsiteY2" fmla="*/ 58987 h 104775"/>
                  <a:gd name="connsiteX3" fmla="*/ 85025 w 266700"/>
                  <a:gd name="connsiteY3" fmla="*/ 18029 h 10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6700" h="104775">
                    <a:moveTo>
                      <a:pt x="85025" y="18029"/>
                    </a:moveTo>
                    <a:cubicBezTo>
                      <a:pt x="85025" y="18029"/>
                      <a:pt x="198659" y="88800"/>
                      <a:pt x="252380" y="88800"/>
                    </a:cubicBezTo>
                    <a:cubicBezTo>
                      <a:pt x="306101" y="88800"/>
                      <a:pt x="127031" y="142521"/>
                      <a:pt x="37496" y="58987"/>
                    </a:cubicBezTo>
                    <a:cubicBezTo>
                      <a:pt x="-52039" y="-24643"/>
                      <a:pt x="85025" y="18029"/>
                      <a:pt x="85025" y="18029"/>
                    </a:cubicBezTo>
                    <a:close/>
                  </a:path>
                </a:pathLst>
              </a:custGeom>
              <a:solidFill>
                <a:srgbClr val="6DB29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41" name="任意多边形: 形状 40"/>
              <p:cNvSpPr/>
              <p:nvPr/>
            </p:nvSpPr>
            <p:spPr>
              <a:xfrm>
                <a:off x="1414295" y="3867608"/>
                <a:ext cx="180975" cy="66675"/>
              </a:xfrm>
              <a:custGeom>
                <a:avLst/>
                <a:gdLst>
                  <a:gd name="connsiteX0" fmla="*/ 121897 w 180975"/>
                  <a:gd name="connsiteY0" fmla="*/ 66693 h 66675"/>
                  <a:gd name="connsiteX1" fmla="*/ 11026 w 180975"/>
                  <a:gd name="connsiteY1" fmla="*/ 24307 h 66675"/>
                  <a:gd name="connsiteX2" fmla="*/ 8930 w 180975"/>
                  <a:gd name="connsiteY2" fmla="*/ 11067 h 66675"/>
                  <a:gd name="connsiteX3" fmla="*/ 22170 w 180975"/>
                  <a:gd name="connsiteY3" fmla="*/ 8971 h 66675"/>
                  <a:gd name="connsiteX4" fmla="*/ 164473 w 180975"/>
                  <a:gd name="connsiteY4" fmla="*/ 28593 h 66675"/>
                  <a:gd name="connsiteX5" fmla="*/ 177808 w 180975"/>
                  <a:gd name="connsiteY5" fmla="*/ 27069 h 66675"/>
                  <a:gd name="connsiteX6" fmla="*/ 179332 w 180975"/>
                  <a:gd name="connsiteY6" fmla="*/ 40404 h 66675"/>
                  <a:gd name="connsiteX7" fmla="*/ 121897 w 180975"/>
                  <a:gd name="connsiteY7" fmla="*/ 66693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0975" h="66675">
                    <a:moveTo>
                      <a:pt x="121897" y="66693"/>
                    </a:moveTo>
                    <a:cubicBezTo>
                      <a:pt x="70557" y="66693"/>
                      <a:pt x="14359" y="26688"/>
                      <a:pt x="11026" y="24307"/>
                    </a:cubicBezTo>
                    <a:cubicBezTo>
                      <a:pt x="6835" y="21259"/>
                      <a:pt x="5882" y="15353"/>
                      <a:pt x="8930" y="11067"/>
                    </a:cubicBezTo>
                    <a:cubicBezTo>
                      <a:pt x="11978" y="6876"/>
                      <a:pt x="17884" y="5828"/>
                      <a:pt x="22170" y="8971"/>
                    </a:cubicBezTo>
                    <a:cubicBezTo>
                      <a:pt x="23218" y="9638"/>
                      <a:pt x="122849" y="80599"/>
                      <a:pt x="164473" y="28593"/>
                    </a:cubicBezTo>
                    <a:cubicBezTo>
                      <a:pt x="167712" y="24497"/>
                      <a:pt x="173713" y="23830"/>
                      <a:pt x="177808" y="27069"/>
                    </a:cubicBezTo>
                    <a:cubicBezTo>
                      <a:pt x="181904" y="30307"/>
                      <a:pt x="182571" y="36308"/>
                      <a:pt x="179332" y="40404"/>
                    </a:cubicBezTo>
                    <a:cubicBezTo>
                      <a:pt x="163616" y="59740"/>
                      <a:pt x="143137" y="66693"/>
                      <a:pt x="121897" y="66693"/>
                    </a:cubicBezTo>
                    <a:close/>
                  </a:path>
                </a:pathLst>
              </a:custGeom>
              <a:solidFill>
                <a:srgbClr val="15144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42" name="任意多边形: 形状 41"/>
              <p:cNvSpPr/>
              <p:nvPr/>
            </p:nvSpPr>
            <p:spPr>
              <a:xfrm>
                <a:off x="2193703" y="3729935"/>
                <a:ext cx="333375" cy="209550"/>
              </a:xfrm>
              <a:custGeom>
                <a:avLst/>
                <a:gdLst>
                  <a:gd name="connsiteX0" fmla="*/ 7144 w 333375"/>
                  <a:gd name="connsiteY0" fmla="*/ 34916 h 209550"/>
                  <a:gd name="connsiteX1" fmla="*/ 120587 w 333375"/>
                  <a:gd name="connsiteY1" fmla="*/ 202079 h 209550"/>
                  <a:gd name="connsiteX2" fmla="*/ 281750 w 333375"/>
                  <a:gd name="connsiteY2" fmla="*/ 208080 h 209550"/>
                  <a:gd name="connsiteX3" fmla="*/ 335471 w 333375"/>
                  <a:gd name="connsiteY3" fmla="*/ 52918 h 209550"/>
                  <a:gd name="connsiteX4" fmla="*/ 7144 w 333375"/>
                  <a:gd name="connsiteY4" fmla="*/ 34916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3375" h="209550">
                    <a:moveTo>
                      <a:pt x="7144" y="34916"/>
                    </a:moveTo>
                    <a:lnTo>
                      <a:pt x="120587" y="202079"/>
                    </a:lnTo>
                    <a:lnTo>
                      <a:pt x="281750" y="208080"/>
                    </a:lnTo>
                    <a:lnTo>
                      <a:pt x="335471" y="52918"/>
                    </a:lnTo>
                    <a:cubicBezTo>
                      <a:pt x="335375" y="52823"/>
                      <a:pt x="198120" y="-36712"/>
                      <a:pt x="7144" y="34916"/>
                    </a:cubicBezTo>
                    <a:close/>
                  </a:path>
                </a:pathLst>
              </a:custGeom>
              <a:solidFill>
                <a:srgbClr val="FFBF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43" name="任意多边形: 形状 42"/>
              <p:cNvSpPr/>
              <p:nvPr/>
            </p:nvSpPr>
            <p:spPr>
              <a:xfrm>
                <a:off x="2233136" y="3754054"/>
                <a:ext cx="257175" cy="161925"/>
              </a:xfrm>
              <a:custGeom>
                <a:avLst/>
                <a:gdLst>
                  <a:gd name="connsiteX0" fmla="*/ 7144 w 257175"/>
                  <a:gd name="connsiteY0" fmla="*/ 28228 h 161925"/>
                  <a:gd name="connsiteX1" fmla="*/ 93250 w 257175"/>
                  <a:gd name="connsiteY1" fmla="*/ 155101 h 161925"/>
                  <a:gd name="connsiteX2" fmla="*/ 215646 w 257175"/>
                  <a:gd name="connsiteY2" fmla="*/ 159673 h 161925"/>
                  <a:gd name="connsiteX3" fmla="*/ 256413 w 257175"/>
                  <a:gd name="connsiteY3" fmla="*/ 41849 h 161925"/>
                  <a:gd name="connsiteX4" fmla="*/ 7144 w 257175"/>
                  <a:gd name="connsiteY4" fmla="*/ 28228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7175" h="161925">
                    <a:moveTo>
                      <a:pt x="7144" y="28228"/>
                    </a:moveTo>
                    <a:lnTo>
                      <a:pt x="93250" y="155101"/>
                    </a:lnTo>
                    <a:lnTo>
                      <a:pt x="215646" y="159673"/>
                    </a:lnTo>
                    <a:lnTo>
                      <a:pt x="256413" y="41849"/>
                    </a:lnTo>
                    <a:cubicBezTo>
                      <a:pt x="256413" y="41849"/>
                      <a:pt x="152209" y="-26160"/>
                      <a:pt x="7144" y="28228"/>
                    </a:cubicBezTo>
                    <a:close/>
                  </a:path>
                </a:pathLst>
              </a:custGeom>
              <a:solidFill>
                <a:srgbClr val="FFBF64">
                  <a:alpha val="7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44" name="任意多边形: 形状 43"/>
              <p:cNvSpPr/>
              <p:nvPr/>
            </p:nvSpPr>
            <p:spPr>
              <a:xfrm>
                <a:off x="1931099" y="3775614"/>
                <a:ext cx="304800" cy="257175"/>
              </a:xfrm>
              <a:custGeom>
                <a:avLst/>
                <a:gdLst>
                  <a:gd name="connsiteX0" fmla="*/ 221932 w 304800"/>
                  <a:gd name="connsiteY0" fmla="*/ 7144 h 257175"/>
                  <a:gd name="connsiteX1" fmla="*/ 299561 w 304800"/>
                  <a:gd name="connsiteY1" fmla="*/ 156400 h 257175"/>
                  <a:gd name="connsiteX2" fmla="*/ 162306 w 304800"/>
                  <a:gd name="connsiteY2" fmla="*/ 251936 h 257175"/>
                  <a:gd name="connsiteX3" fmla="*/ 7144 w 304800"/>
                  <a:gd name="connsiteY3" fmla="*/ 150495 h 257175"/>
                  <a:gd name="connsiteX4" fmla="*/ 221932 w 304800"/>
                  <a:gd name="connsiteY4" fmla="*/ 7144 h 257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4800" h="257175">
                    <a:moveTo>
                      <a:pt x="221932" y="7144"/>
                    </a:moveTo>
                    <a:lnTo>
                      <a:pt x="299561" y="156400"/>
                    </a:lnTo>
                    <a:cubicBezTo>
                      <a:pt x="299561" y="156400"/>
                      <a:pt x="210026" y="257842"/>
                      <a:pt x="162306" y="251936"/>
                    </a:cubicBezTo>
                    <a:cubicBezTo>
                      <a:pt x="114586" y="245936"/>
                      <a:pt x="7144" y="150495"/>
                      <a:pt x="7144" y="150495"/>
                    </a:cubicBezTo>
                    <a:cubicBezTo>
                      <a:pt x="7144" y="150495"/>
                      <a:pt x="120491" y="7144"/>
                      <a:pt x="221932" y="7144"/>
                    </a:cubicBezTo>
                    <a:close/>
                  </a:path>
                </a:pathLst>
              </a:custGeom>
              <a:solidFill>
                <a:srgbClr val="FFBF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45" name="任意多边形: 形状 44"/>
              <p:cNvSpPr/>
              <p:nvPr/>
            </p:nvSpPr>
            <p:spPr>
              <a:xfrm>
                <a:off x="1960150" y="3799998"/>
                <a:ext cx="247650" cy="209550"/>
              </a:xfrm>
              <a:custGeom>
                <a:avLst/>
                <a:gdLst>
                  <a:gd name="connsiteX0" fmla="*/ 179261 w 247650"/>
                  <a:gd name="connsiteY0" fmla="*/ 7144 h 209550"/>
                  <a:gd name="connsiteX1" fmla="*/ 241364 w 247650"/>
                  <a:gd name="connsiteY1" fmla="*/ 126683 h 209550"/>
                  <a:gd name="connsiteX2" fmla="*/ 131445 w 247650"/>
                  <a:gd name="connsiteY2" fmla="*/ 203168 h 209550"/>
                  <a:gd name="connsiteX3" fmla="*/ 7144 w 247650"/>
                  <a:gd name="connsiteY3" fmla="*/ 121920 h 209550"/>
                  <a:gd name="connsiteX4" fmla="*/ 179261 w 247650"/>
                  <a:gd name="connsiteY4" fmla="*/ 7144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7650" h="209550">
                    <a:moveTo>
                      <a:pt x="179261" y="7144"/>
                    </a:moveTo>
                    <a:lnTo>
                      <a:pt x="241364" y="126683"/>
                    </a:lnTo>
                    <a:cubicBezTo>
                      <a:pt x="241364" y="126683"/>
                      <a:pt x="169640" y="207931"/>
                      <a:pt x="131445" y="203168"/>
                    </a:cubicBezTo>
                    <a:cubicBezTo>
                      <a:pt x="93155" y="198406"/>
                      <a:pt x="7144" y="121920"/>
                      <a:pt x="7144" y="121920"/>
                    </a:cubicBezTo>
                    <a:cubicBezTo>
                      <a:pt x="7144" y="121920"/>
                      <a:pt x="98012" y="7144"/>
                      <a:pt x="179261" y="7144"/>
                    </a:cubicBezTo>
                    <a:close/>
                  </a:path>
                </a:pathLst>
              </a:custGeom>
              <a:solidFill>
                <a:srgbClr val="FFBF64">
                  <a:alpha val="7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46" name="任意多边形: 形状 45"/>
              <p:cNvSpPr/>
              <p:nvPr/>
            </p:nvSpPr>
            <p:spPr>
              <a:xfrm>
                <a:off x="1807845" y="4012120"/>
                <a:ext cx="228600" cy="209550"/>
              </a:xfrm>
              <a:custGeom>
                <a:avLst/>
                <a:gdLst>
                  <a:gd name="connsiteX0" fmla="*/ 48958 w 228600"/>
                  <a:gd name="connsiteY0" fmla="*/ 7144 h 209550"/>
                  <a:gd name="connsiteX1" fmla="*/ 228029 w 228600"/>
                  <a:gd name="connsiteY1" fmla="*/ 120587 h 209550"/>
                  <a:gd name="connsiteX2" fmla="*/ 186214 w 228600"/>
                  <a:gd name="connsiteY2" fmla="*/ 204121 h 209550"/>
                  <a:gd name="connsiteX3" fmla="*/ 7144 w 228600"/>
                  <a:gd name="connsiteY3" fmla="*/ 126492 h 209550"/>
                  <a:gd name="connsiteX4" fmla="*/ 48958 w 228600"/>
                  <a:gd name="connsiteY4" fmla="*/ 7144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600" h="209550">
                    <a:moveTo>
                      <a:pt x="48958" y="7144"/>
                    </a:moveTo>
                    <a:lnTo>
                      <a:pt x="228029" y="120587"/>
                    </a:lnTo>
                    <a:lnTo>
                      <a:pt x="186214" y="204121"/>
                    </a:lnTo>
                    <a:lnTo>
                      <a:pt x="7144" y="126492"/>
                    </a:lnTo>
                    <a:cubicBezTo>
                      <a:pt x="7144" y="126587"/>
                      <a:pt x="7144" y="31052"/>
                      <a:pt x="48958" y="7144"/>
                    </a:cubicBezTo>
                    <a:close/>
                  </a:path>
                </a:pathLst>
              </a:custGeom>
              <a:solidFill>
                <a:srgbClr val="FFBF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47" name="任意多边形: 形状 46"/>
              <p:cNvSpPr/>
              <p:nvPr/>
            </p:nvSpPr>
            <p:spPr>
              <a:xfrm>
                <a:off x="1841278" y="4041933"/>
                <a:ext cx="161925" cy="142875"/>
              </a:xfrm>
              <a:custGeom>
                <a:avLst/>
                <a:gdLst>
                  <a:gd name="connsiteX0" fmla="*/ 36290 w 161925"/>
                  <a:gd name="connsiteY0" fmla="*/ 7144 h 142875"/>
                  <a:gd name="connsiteX1" fmla="*/ 161163 w 161925"/>
                  <a:gd name="connsiteY1" fmla="*/ 86201 h 142875"/>
                  <a:gd name="connsiteX2" fmla="*/ 132017 w 161925"/>
                  <a:gd name="connsiteY2" fmla="*/ 144494 h 142875"/>
                  <a:gd name="connsiteX3" fmla="*/ 7144 w 161925"/>
                  <a:gd name="connsiteY3" fmla="*/ 90392 h 142875"/>
                  <a:gd name="connsiteX4" fmla="*/ 36290 w 161925"/>
                  <a:gd name="connsiteY4" fmla="*/ 7144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1925" h="142875">
                    <a:moveTo>
                      <a:pt x="36290" y="7144"/>
                    </a:moveTo>
                    <a:lnTo>
                      <a:pt x="161163" y="86201"/>
                    </a:lnTo>
                    <a:lnTo>
                      <a:pt x="132017" y="144494"/>
                    </a:lnTo>
                    <a:lnTo>
                      <a:pt x="7144" y="90392"/>
                    </a:lnTo>
                    <a:cubicBezTo>
                      <a:pt x="7144" y="90392"/>
                      <a:pt x="7144" y="23813"/>
                      <a:pt x="36290" y="7144"/>
                    </a:cubicBezTo>
                    <a:close/>
                  </a:path>
                </a:pathLst>
              </a:custGeom>
              <a:solidFill>
                <a:srgbClr val="FFBF64">
                  <a:alpha val="7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48" name="任意多边形: 形状 47"/>
              <p:cNvSpPr/>
              <p:nvPr/>
            </p:nvSpPr>
            <p:spPr>
              <a:xfrm>
                <a:off x="2533841" y="3829335"/>
                <a:ext cx="247650" cy="257175"/>
              </a:xfrm>
              <a:custGeom>
                <a:avLst/>
                <a:gdLst>
                  <a:gd name="connsiteX0" fmla="*/ 84772 w 247650"/>
                  <a:gd name="connsiteY0" fmla="*/ 7144 h 257175"/>
                  <a:gd name="connsiteX1" fmla="*/ 7144 w 247650"/>
                  <a:gd name="connsiteY1" fmla="*/ 138494 h 257175"/>
                  <a:gd name="connsiteX2" fmla="*/ 138493 w 247650"/>
                  <a:gd name="connsiteY2" fmla="*/ 257842 h 257175"/>
                  <a:gd name="connsiteX3" fmla="*/ 245935 w 247650"/>
                  <a:gd name="connsiteY3" fmla="*/ 210121 h 257175"/>
                  <a:gd name="connsiteX4" fmla="*/ 84772 w 247650"/>
                  <a:gd name="connsiteY4" fmla="*/ 7144 h 257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7650" h="257175">
                    <a:moveTo>
                      <a:pt x="84772" y="7144"/>
                    </a:moveTo>
                    <a:lnTo>
                      <a:pt x="7144" y="138494"/>
                    </a:lnTo>
                    <a:cubicBezTo>
                      <a:pt x="7144" y="138494"/>
                      <a:pt x="90678" y="251936"/>
                      <a:pt x="138493" y="257842"/>
                    </a:cubicBezTo>
                    <a:cubicBezTo>
                      <a:pt x="186214" y="263843"/>
                      <a:pt x="245935" y="210121"/>
                      <a:pt x="245935" y="210121"/>
                    </a:cubicBezTo>
                    <a:cubicBezTo>
                      <a:pt x="245935" y="210121"/>
                      <a:pt x="156400" y="60865"/>
                      <a:pt x="84772" y="7144"/>
                    </a:cubicBezTo>
                    <a:close/>
                  </a:path>
                </a:pathLst>
              </a:custGeom>
              <a:solidFill>
                <a:srgbClr val="FFBF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49" name="任意多边形: 形状 48"/>
              <p:cNvSpPr/>
              <p:nvPr/>
            </p:nvSpPr>
            <p:spPr>
              <a:xfrm>
                <a:off x="2559082" y="3855815"/>
                <a:ext cx="200025" cy="209550"/>
              </a:xfrm>
              <a:custGeom>
                <a:avLst/>
                <a:gdLst>
                  <a:gd name="connsiteX0" fmla="*/ 68390 w 200025"/>
                  <a:gd name="connsiteY0" fmla="*/ 7144 h 209550"/>
                  <a:gd name="connsiteX1" fmla="*/ 7144 w 200025"/>
                  <a:gd name="connsiteY1" fmla="*/ 110776 h 209550"/>
                  <a:gd name="connsiteX2" fmla="*/ 110776 w 200025"/>
                  <a:gd name="connsiteY2" fmla="*/ 204978 h 209550"/>
                  <a:gd name="connsiteX3" fmla="*/ 195548 w 200025"/>
                  <a:gd name="connsiteY3" fmla="*/ 167259 h 209550"/>
                  <a:gd name="connsiteX4" fmla="*/ 68390 w 200025"/>
                  <a:gd name="connsiteY4" fmla="*/ 7144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0025" h="209550">
                    <a:moveTo>
                      <a:pt x="68390" y="7144"/>
                    </a:moveTo>
                    <a:lnTo>
                      <a:pt x="7144" y="110776"/>
                    </a:lnTo>
                    <a:cubicBezTo>
                      <a:pt x="7144" y="110776"/>
                      <a:pt x="73057" y="200311"/>
                      <a:pt x="110776" y="204978"/>
                    </a:cubicBezTo>
                    <a:cubicBezTo>
                      <a:pt x="148495" y="209645"/>
                      <a:pt x="195548" y="167259"/>
                      <a:pt x="195548" y="167259"/>
                    </a:cubicBezTo>
                    <a:cubicBezTo>
                      <a:pt x="195548" y="167259"/>
                      <a:pt x="124873" y="49530"/>
                      <a:pt x="68390" y="7144"/>
                    </a:cubicBezTo>
                    <a:close/>
                  </a:path>
                </a:pathLst>
              </a:custGeom>
              <a:solidFill>
                <a:srgbClr val="FFBF64">
                  <a:alpha val="7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50" name="任意多边形: 形状 49"/>
              <p:cNvSpPr/>
              <p:nvPr/>
            </p:nvSpPr>
            <p:spPr>
              <a:xfrm>
                <a:off x="2636806" y="4102512"/>
                <a:ext cx="219075" cy="123825"/>
              </a:xfrm>
              <a:custGeom>
                <a:avLst/>
                <a:gdLst>
                  <a:gd name="connsiteX0" fmla="*/ 212122 w 219075"/>
                  <a:gd name="connsiteY0" fmla="*/ 80867 h 123825"/>
                  <a:gd name="connsiteX1" fmla="*/ 174593 w 219075"/>
                  <a:gd name="connsiteY1" fmla="*/ 7144 h 123825"/>
                  <a:gd name="connsiteX2" fmla="*/ 7144 w 219075"/>
                  <a:gd name="connsiteY2" fmla="*/ 47530 h 123825"/>
                  <a:gd name="connsiteX3" fmla="*/ 41338 w 219075"/>
                  <a:gd name="connsiteY3" fmla="*/ 123635 h 123825"/>
                  <a:gd name="connsiteX4" fmla="*/ 212122 w 219075"/>
                  <a:gd name="connsiteY4" fmla="*/ 80867 h 123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9075" h="123825">
                    <a:moveTo>
                      <a:pt x="212122" y="80867"/>
                    </a:moveTo>
                    <a:lnTo>
                      <a:pt x="174593" y="7144"/>
                    </a:lnTo>
                    <a:lnTo>
                      <a:pt x="7144" y="47530"/>
                    </a:lnTo>
                    <a:cubicBezTo>
                      <a:pt x="7144" y="47530"/>
                      <a:pt x="18574" y="89059"/>
                      <a:pt x="41338" y="123635"/>
                    </a:cubicBezTo>
                    <a:cubicBezTo>
                      <a:pt x="98965" y="110490"/>
                      <a:pt x="155829" y="96202"/>
                      <a:pt x="212122" y="80867"/>
                    </a:cubicBezTo>
                    <a:close/>
                  </a:path>
                </a:pathLst>
              </a:custGeom>
              <a:solidFill>
                <a:srgbClr val="FFBF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51" name="任意多边形: 形状 50"/>
              <p:cNvSpPr/>
              <p:nvPr/>
            </p:nvSpPr>
            <p:spPr>
              <a:xfrm>
                <a:off x="2636806" y="4135659"/>
                <a:ext cx="219075" cy="95250"/>
              </a:xfrm>
              <a:custGeom>
                <a:avLst/>
                <a:gdLst>
                  <a:gd name="connsiteX0" fmla="*/ 212122 w 219075"/>
                  <a:gd name="connsiteY0" fmla="*/ 59912 h 95250"/>
                  <a:gd name="connsiteX1" fmla="*/ 174593 w 219075"/>
                  <a:gd name="connsiteY1" fmla="*/ 7144 h 95250"/>
                  <a:gd name="connsiteX2" fmla="*/ 7144 w 219075"/>
                  <a:gd name="connsiteY2" fmla="*/ 36100 h 95250"/>
                  <a:gd name="connsiteX3" fmla="*/ 41338 w 219075"/>
                  <a:gd name="connsiteY3" fmla="*/ 90488 h 95250"/>
                  <a:gd name="connsiteX4" fmla="*/ 212122 w 219075"/>
                  <a:gd name="connsiteY4" fmla="*/ 59912 h 9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9075" h="95250">
                    <a:moveTo>
                      <a:pt x="212122" y="59912"/>
                    </a:moveTo>
                    <a:lnTo>
                      <a:pt x="174593" y="7144"/>
                    </a:lnTo>
                    <a:lnTo>
                      <a:pt x="7144" y="36100"/>
                    </a:lnTo>
                    <a:cubicBezTo>
                      <a:pt x="7144" y="36100"/>
                      <a:pt x="18574" y="65818"/>
                      <a:pt x="41338" y="90488"/>
                    </a:cubicBezTo>
                    <a:cubicBezTo>
                      <a:pt x="98965" y="81058"/>
                      <a:pt x="155829" y="70866"/>
                      <a:pt x="212122" y="59912"/>
                    </a:cubicBezTo>
                    <a:close/>
                  </a:path>
                </a:pathLst>
              </a:custGeom>
              <a:solidFill>
                <a:srgbClr val="FFBF64">
                  <a:alpha val="7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52" name="任意多边形: 形状 51"/>
              <p:cNvSpPr/>
              <p:nvPr/>
            </p:nvSpPr>
            <p:spPr>
              <a:xfrm>
                <a:off x="2111338" y="3972392"/>
                <a:ext cx="238125" cy="228600"/>
              </a:xfrm>
              <a:custGeom>
                <a:avLst/>
                <a:gdLst>
                  <a:gd name="connsiteX0" fmla="*/ 11880 w 238125"/>
                  <a:gd name="connsiteY0" fmla="*/ 114785 h 228600"/>
                  <a:gd name="connsiteX1" fmla="*/ 173042 w 238125"/>
                  <a:gd name="connsiteY1" fmla="*/ 7343 h 228600"/>
                  <a:gd name="connsiteX2" fmla="*/ 232764 w 238125"/>
                  <a:gd name="connsiteY2" fmla="*/ 150599 h 228600"/>
                  <a:gd name="connsiteX3" fmla="*/ 155135 w 238125"/>
                  <a:gd name="connsiteY3" fmla="*/ 228228 h 228600"/>
                  <a:gd name="connsiteX4" fmla="*/ 11880 w 238125"/>
                  <a:gd name="connsiteY4" fmla="*/ 114785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8125" h="228600">
                    <a:moveTo>
                      <a:pt x="11880" y="114785"/>
                    </a:moveTo>
                    <a:cubicBezTo>
                      <a:pt x="11880" y="114785"/>
                      <a:pt x="131228" y="13344"/>
                      <a:pt x="173042" y="7343"/>
                    </a:cubicBezTo>
                    <a:cubicBezTo>
                      <a:pt x="214857" y="1342"/>
                      <a:pt x="232764" y="132692"/>
                      <a:pt x="232764" y="150599"/>
                    </a:cubicBezTo>
                    <a:cubicBezTo>
                      <a:pt x="232764" y="168506"/>
                      <a:pt x="155135" y="228228"/>
                      <a:pt x="155135" y="228228"/>
                    </a:cubicBezTo>
                    <a:cubicBezTo>
                      <a:pt x="155135" y="228228"/>
                      <a:pt x="-23935" y="168506"/>
                      <a:pt x="11880" y="114785"/>
                    </a:cubicBezTo>
                    <a:close/>
                  </a:path>
                </a:pathLst>
              </a:custGeom>
              <a:solidFill>
                <a:srgbClr val="FFBF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53" name="任意多边形: 形状 52"/>
              <p:cNvSpPr/>
              <p:nvPr/>
            </p:nvSpPr>
            <p:spPr>
              <a:xfrm>
                <a:off x="2137688" y="3998253"/>
                <a:ext cx="180975" cy="180975"/>
              </a:xfrm>
              <a:custGeom>
                <a:avLst/>
                <a:gdLst>
                  <a:gd name="connsiteX0" fmla="*/ 10771 w 180975"/>
                  <a:gd name="connsiteY0" fmla="*/ 89591 h 180975"/>
                  <a:gd name="connsiteX1" fmla="*/ 134215 w 180975"/>
                  <a:gd name="connsiteY1" fmla="*/ 7295 h 180975"/>
                  <a:gd name="connsiteX2" fmla="*/ 179935 w 180975"/>
                  <a:gd name="connsiteY2" fmla="*/ 117023 h 180975"/>
                  <a:gd name="connsiteX3" fmla="*/ 120499 w 180975"/>
                  <a:gd name="connsiteY3" fmla="*/ 176459 h 180975"/>
                  <a:gd name="connsiteX4" fmla="*/ 10771 w 180975"/>
                  <a:gd name="connsiteY4" fmla="*/ 89591 h 180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975" h="180975">
                    <a:moveTo>
                      <a:pt x="10771" y="89591"/>
                    </a:moveTo>
                    <a:cubicBezTo>
                      <a:pt x="10771" y="89591"/>
                      <a:pt x="102211" y="11867"/>
                      <a:pt x="134215" y="7295"/>
                    </a:cubicBezTo>
                    <a:cubicBezTo>
                      <a:pt x="166219" y="2723"/>
                      <a:pt x="179935" y="103307"/>
                      <a:pt x="179935" y="117023"/>
                    </a:cubicBezTo>
                    <a:cubicBezTo>
                      <a:pt x="179935" y="130739"/>
                      <a:pt x="120499" y="176459"/>
                      <a:pt x="120499" y="176459"/>
                    </a:cubicBezTo>
                    <a:cubicBezTo>
                      <a:pt x="120499" y="176459"/>
                      <a:pt x="-16661" y="130739"/>
                      <a:pt x="10771" y="89591"/>
                    </a:cubicBezTo>
                    <a:close/>
                  </a:path>
                </a:pathLst>
              </a:custGeom>
              <a:solidFill>
                <a:srgbClr val="FFBF64">
                  <a:alpha val="7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54" name="任意多边形: 形状 53"/>
              <p:cNvSpPr/>
              <p:nvPr/>
            </p:nvSpPr>
            <p:spPr>
              <a:xfrm>
                <a:off x="2364144" y="3984497"/>
                <a:ext cx="228600" cy="209550"/>
              </a:xfrm>
              <a:custGeom>
                <a:avLst/>
                <a:gdLst>
                  <a:gd name="connsiteX0" fmla="*/ 27679 w 228600"/>
                  <a:gd name="connsiteY0" fmla="*/ 7144 h 209550"/>
                  <a:gd name="connsiteX1" fmla="*/ 224656 w 228600"/>
                  <a:gd name="connsiteY1" fmla="*/ 102679 h 209550"/>
                  <a:gd name="connsiteX2" fmla="*/ 176936 w 228600"/>
                  <a:gd name="connsiteY2" fmla="*/ 204121 h 209550"/>
                  <a:gd name="connsiteX3" fmla="*/ 57588 w 228600"/>
                  <a:gd name="connsiteY3" fmla="*/ 180213 h 209550"/>
                  <a:gd name="connsiteX4" fmla="*/ 27679 w 228600"/>
                  <a:gd name="connsiteY4" fmla="*/ 7144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600" h="209550">
                    <a:moveTo>
                      <a:pt x="27679" y="7144"/>
                    </a:moveTo>
                    <a:cubicBezTo>
                      <a:pt x="27679" y="7144"/>
                      <a:pt x="206749" y="31052"/>
                      <a:pt x="224656" y="102679"/>
                    </a:cubicBezTo>
                    <a:cubicBezTo>
                      <a:pt x="242563" y="174307"/>
                      <a:pt x="176936" y="204121"/>
                      <a:pt x="176936" y="204121"/>
                    </a:cubicBezTo>
                    <a:lnTo>
                      <a:pt x="57588" y="180213"/>
                    </a:lnTo>
                    <a:cubicBezTo>
                      <a:pt x="57492" y="180213"/>
                      <a:pt x="-32043" y="72771"/>
                      <a:pt x="27679" y="7144"/>
                    </a:cubicBezTo>
                    <a:close/>
                  </a:path>
                </a:pathLst>
              </a:custGeom>
              <a:solidFill>
                <a:srgbClr val="FFBF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55" name="任意多边形: 形状 54"/>
              <p:cNvSpPr/>
              <p:nvPr/>
            </p:nvSpPr>
            <p:spPr>
              <a:xfrm>
                <a:off x="2389445" y="4007072"/>
                <a:ext cx="180975" cy="161925"/>
              </a:xfrm>
              <a:custGeom>
                <a:avLst/>
                <a:gdLst>
                  <a:gd name="connsiteX0" fmla="*/ 22952 w 180975"/>
                  <a:gd name="connsiteY0" fmla="*/ 7144 h 161925"/>
                  <a:gd name="connsiteX1" fmla="*/ 174685 w 180975"/>
                  <a:gd name="connsiteY1" fmla="*/ 80772 h 161925"/>
                  <a:gd name="connsiteX2" fmla="*/ 137919 w 180975"/>
                  <a:gd name="connsiteY2" fmla="*/ 158972 h 161925"/>
                  <a:gd name="connsiteX3" fmla="*/ 45907 w 180975"/>
                  <a:gd name="connsiteY3" fmla="*/ 140589 h 161925"/>
                  <a:gd name="connsiteX4" fmla="*/ 22952 w 180975"/>
                  <a:gd name="connsiteY4" fmla="*/ 7144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975" h="161925">
                    <a:moveTo>
                      <a:pt x="22952" y="7144"/>
                    </a:moveTo>
                    <a:cubicBezTo>
                      <a:pt x="22952" y="7144"/>
                      <a:pt x="160969" y="25527"/>
                      <a:pt x="174685" y="80772"/>
                    </a:cubicBezTo>
                    <a:cubicBezTo>
                      <a:pt x="188497" y="135922"/>
                      <a:pt x="137919" y="158972"/>
                      <a:pt x="137919" y="158972"/>
                    </a:cubicBezTo>
                    <a:lnTo>
                      <a:pt x="45907" y="140589"/>
                    </a:lnTo>
                    <a:cubicBezTo>
                      <a:pt x="46003" y="140589"/>
                      <a:pt x="-23053" y="57721"/>
                      <a:pt x="22952" y="7144"/>
                    </a:cubicBezTo>
                    <a:close/>
                  </a:path>
                </a:pathLst>
              </a:custGeom>
              <a:solidFill>
                <a:srgbClr val="FFBF64">
                  <a:alpha val="7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56" name="任意多边形: 形状 55"/>
              <p:cNvSpPr/>
              <p:nvPr/>
            </p:nvSpPr>
            <p:spPr>
              <a:xfrm>
                <a:off x="2295144" y="4168597"/>
                <a:ext cx="190500" cy="104775"/>
              </a:xfrm>
              <a:custGeom>
                <a:avLst/>
                <a:gdLst>
                  <a:gd name="connsiteX0" fmla="*/ 7144 w 190500"/>
                  <a:gd name="connsiteY0" fmla="*/ 97650 h 104775"/>
                  <a:gd name="connsiteX1" fmla="*/ 66865 w 190500"/>
                  <a:gd name="connsiteY1" fmla="*/ 8115 h 104775"/>
                  <a:gd name="connsiteX2" fmla="*/ 192214 w 190500"/>
                  <a:gd name="connsiteY2" fmla="*/ 103651 h 104775"/>
                  <a:gd name="connsiteX3" fmla="*/ 7144 w 190500"/>
                  <a:gd name="connsiteY3" fmla="*/ 97650 h 10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0" h="104775">
                    <a:moveTo>
                      <a:pt x="7144" y="97650"/>
                    </a:moveTo>
                    <a:cubicBezTo>
                      <a:pt x="7144" y="97650"/>
                      <a:pt x="36957" y="-3791"/>
                      <a:pt x="66865" y="8115"/>
                    </a:cubicBezTo>
                    <a:cubicBezTo>
                      <a:pt x="96679" y="20022"/>
                      <a:pt x="192214" y="103651"/>
                      <a:pt x="192214" y="103651"/>
                    </a:cubicBezTo>
                    <a:lnTo>
                      <a:pt x="7144" y="97650"/>
                    </a:lnTo>
                    <a:close/>
                  </a:path>
                </a:pathLst>
              </a:custGeom>
              <a:solidFill>
                <a:srgbClr val="FFBF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57" name="任意多边形: 形状 56"/>
              <p:cNvSpPr/>
              <p:nvPr/>
            </p:nvSpPr>
            <p:spPr>
              <a:xfrm>
                <a:off x="2327624" y="4185499"/>
                <a:ext cx="133350" cy="76200"/>
              </a:xfrm>
              <a:custGeom>
                <a:avLst/>
                <a:gdLst>
                  <a:gd name="connsiteX0" fmla="*/ 7144 w 133350"/>
                  <a:gd name="connsiteY0" fmla="*/ 65889 h 76200"/>
                  <a:gd name="connsiteX1" fmla="*/ 45911 w 133350"/>
                  <a:gd name="connsiteY1" fmla="*/ 7787 h 76200"/>
                  <a:gd name="connsiteX2" fmla="*/ 127254 w 133350"/>
                  <a:gd name="connsiteY2" fmla="*/ 69795 h 76200"/>
                  <a:gd name="connsiteX3" fmla="*/ 7144 w 133350"/>
                  <a:gd name="connsiteY3" fmla="*/ 65889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3350" h="76200">
                    <a:moveTo>
                      <a:pt x="7144" y="65889"/>
                    </a:moveTo>
                    <a:cubicBezTo>
                      <a:pt x="7144" y="65889"/>
                      <a:pt x="26479" y="-24"/>
                      <a:pt x="45911" y="7787"/>
                    </a:cubicBezTo>
                    <a:cubicBezTo>
                      <a:pt x="65246" y="15502"/>
                      <a:pt x="127254" y="69795"/>
                      <a:pt x="127254" y="69795"/>
                    </a:cubicBezTo>
                    <a:lnTo>
                      <a:pt x="7144" y="65889"/>
                    </a:lnTo>
                    <a:close/>
                  </a:path>
                </a:pathLst>
              </a:custGeom>
              <a:solidFill>
                <a:srgbClr val="FFBF64">
                  <a:alpha val="7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58" name="任意多边形: 形状 57"/>
              <p:cNvSpPr/>
              <p:nvPr/>
            </p:nvSpPr>
            <p:spPr>
              <a:xfrm>
                <a:off x="1799844" y="3891248"/>
                <a:ext cx="1057275" cy="457200"/>
              </a:xfrm>
              <a:custGeom>
                <a:avLst/>
                <a:gdLst>
                  <a:gd name="connsiteX0" fmla="*/ 657035 w 1057275"/>
                  <a:gd name="connsiteY0" fmla="*/ 319945 h 457200"/>
                  <a:gd name="connsiteX1" fmla="*/ 158306 w 1057275"/>
                  <a:gd name="connsiteY1" fmla="*/ 7144 h 457200"/>
                  <a:gd name="connsiteX2" fmla="*/ 7144 w 1057275"/>
                  <a:gd name="connsiteY2" fmla="*/ 272034 h 457200"/>
                  <a:gd name="connsiteX3" fmla="*/ 1057275 w 1057275"/>
                  <a:gd name="connsiteY3" fmla="*/ 322136 h 457200"/>
                  <a:gd name="connsiteX4" fmla="*/ 1041559 w 1057275"/>
                  <a:gd name="connsiteY4" fmla="*/ 277559 h 457200"/>
                  <a:gd name="connsiteX5" fmla="*/ 657035 w 1057275"/>
                  <a:gd name="connsiteY5" fmla="*/ 319945 h 457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57275" h="457200">
                    <a:moveTo>
                      <a:pt x="657035" y="319945"/>
                    </a:moveTo>
                    <a:cubicBezTo>
                      <a:pt x="468535" y="296037"/>
                      <a:pt x="242126" y="189738"/>
                      <a:pt x="158306" y="7144"/>
                    </a:cubicBezTo>
                    <a:cubicBezTo>
                      <a:pt x="41434" y="127349"/>
                      <a:pt x="7144" y="272034"/>
                      <a:pt x="7144" y="272034"/>
                    </a:cubicBezTo>
                    <a:cubicBezTo>
                      <a:pt x="563975" y="641890"/>
                      <a:pt x="1057275" y="322136"/>
                      <a:pt x="1057275" y="322136"/>
                    </a:cubicBezTo>
                    <a:cubicBezTo>
                      <a:pt x="1057275" y="322136"/>
                      <a:pt x="1052227" y="305086"/>
                      <a:pt x="1041559" y="277559"/>
                    </a:cubicBezTo>
                    <a:cubicBezTo>
                      <a:pt x="916877" y="314801"/>
                      <a:pt x="789432" y="336709"/>
                      <a:pt x="657035" y="319945"/>
                    </a:cubicBezTo>
                    <a:close/>
                  </a:path>
                </a:pathLst>
              </a:custGeom>
              <a:solidFill>
                <a:srgbClr val="3C7C67">
                  <a:alpha val="17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59" name="任意多边形: 形状 58"/>
              <p:cNvSpPr/>
              <p:nvPr/>
            </p:nvSpPr>
            <p:spPr>
              <a:xfrm>
                <a:off x="1799939" y="4096702"/>
                <a:ext cx="1066800" cy="276225"/>
              </a:xfrm>
              <a:custGeom>
                <a:avLst/>
                <a:gdLst>
                  <a:gd name="connsiteX0" fmla="*/ 1040511 w 1066800"/>
                  <a:gd name="connsiteY0" fmla="*/ 68009 h 276225"/>
                  <a:gd name="connsiteX1" fmla="*/ 918972 w 1066800"/>
                  <a:gd name="connsiteY1" fmla="*/ 109538 h 276225"/>
                  <a:gd name="connsiteX2" fmla="*/ 753332 w 1066800"/>
                  <a:gd name="connsiteY2" fmla="*/ 150400 h 276225"/>
                  <a:gd name="connsiteX3" fmla="*/ 386239 w 1066800"/>
                  <a:gd name="connsiteY3" fmla="*/ 144685 h 276225"/>
                  <a:gd name="connsiteX4" fmla="*/ 165163 w 1066800"/>
                  <a:gd name="connsiteY4" fmla="*/ 75533 h 276225"/>
                  <a:gd name="connsiteX5" fmla="*/ 22288 w 1066800"/>
                  <a:gd name="connsiteY5" fmla="*/ 7144 h 276225"/>
                  <a:gd name="connsiteX6" fmla="*/ 7144 w 1066800"/>
                  <a:gd name="connsiteY6" fmla="*/ 66580 h 276225"/>
                  <a:gd name="connsiteX7" fmla="*/ 1059656 w 1066800"/>
                  <a:gd name="connsiteY7" fmla="*/ 129159 h 276225"/>
                  <a:gd name="connsiteX8" fmla="*/ 1059466 w 1066800"/>
                  <a:gd name="connsiteY8" fmla="*/ 127349 h 276225"/>
                  <a:gd name="connsiteX9" fmla="*/ 1040511 w 1066800"/>
                  <a:gd name="connsiteY9" fmla="*/ 68009 h 276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66800" h="276225">
                    <a:moveTo>
                      <a:pt x="1040511" y="68009"/>
                    </a:moveTo>
                    <a:cubicBezTo>
                      <a:pt x="1001363" y="90202"/>
                      <a:pt x="918972" y="109538"/>
                      <a:pt x="918972" y="109538"/>
                    </a:cubicBezTo>
                    <a:cubicBezTo>
                      <a:pt x="835628" y="31242"/>
                      <a:pt x="753332" y="150400"/>
                      <a:pt x="753332" y="150400"/>
                    </a:cubicBezTo>
                    <a:cubicBezTo>
                      <a:pt x="641985" y="193643"/>
                      <a:pt x="386239" y="144685"/>
                      <a:pt x="386239" y="144685"/>
                    </a:cubicBezTo>
                    <a:cubicBezTo>
                      <a:pt x="305276" y="12478"/>
                      <a:pt x="208312" y="90583"/>
                      <a:pt x="165163" y="75533"/>
                    </a:cubicBezTo>
                    <a:cubicBezTo>
                      <a:pt x="122110" y="60389"/>
                      <a:pt x="22288" y="7144"/>
                      <a:pt x="22288" y="7144"/>
                    </a:cubicBezTo>
                    <a:lnTo>
                      <a:pt x="7144" y="66580"/>
                    </a:lnTo>
                    <a:cubicBezTo>
                      <a:pt x="570071" y="484156"/>
                      <a:pt x="1059656" y="129159"/>
                      <a:pt x="1059656" y="129159"/>
                    </a:cubicBezTo>
                    <a:lnTo>
                      <a:pt x="1059466" y="127349"/>
                    </a:lnTo>
                    <a:cubicBezTo>
                      <a:pt x="1053751" y="107347"/>
                      <a:pt x="1046988" y="87725"/>
                      <a:pt x="1040511" y="68009"/>
                    </a:cubicBezTo>
                    <a:close/>
                  </a:path>
                </a:pathLst>
              </a:custGeom>
              <a:solidFill>
                <a:srgbClr val="FFDFC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60" name="任意多边形: 形状 59"/>
              <p:cNvSpPr/>
              <p:nvPr/>
            </p:nvSpPr>
            <p:spPr>
              <a:xfrm>
                <a:off x="1799844" y="4132325"/>
                <a:ext cx="1066800" cy="238125"/>
              </a:xfrm>
              <a:custGeom>
                <a:avLst/>
                <a:gdLst>
                  <a:gd name="connsiteX0" fmla="*/ 1052608 w 1066800"/>
                  <a:gd name="connsiteY0" fmla="*/ 68961 h 238125"/>
                  <a:gd name="connsiteX1" fmla="*/ 893826 w 1066800"/>
                  <a:gd name="connsiteY1" fmla="*/ 155353 h 238125"/>
                  <a:gd name="connsiteX2" fmla="*/ 551688 w 1066800"/>
                  <a:gd name="connsiteY2" fmla="*/ 217075 h 238125"/>
                  <a:gd name="connsiteX3" fmla="*/ 13240 w 1066800"/>
                  <a:gd name="connsiteY3" fmla="*/ 7144 h 238125"/>
                  <a:gd name="connsiteX4" fmla="*/ 7144 w 1066800"/>
                  <a:gd name="connsiteY4" fmla="*/ 30861 h 238125"/>
                  <a:gd name="connsiteX5" fmla="*/ 1059656 w 1066800"/>
                  <a:gd name="connsiteY5" fmla="*/ 93440 h 238125"/>
                  <a:gd name="connsiteX6" fmla="*/ 1059466 w 1066800"/>
                  <a:gd name="connsiteY6" fmla="*/ 91631 h 238125"/>
                  <a:gd name="connsiteX7" fmla="*/ 1052608 w 1066800"/>
                  <a:gd name="connsiteY7" fmla="*/ 68961 h 238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66800" h="238125">
                    <a:moveTo>
                      <a:pt x="1052608" y="68961"/>
                    </a:moveTo>
                    <a:cubicBezTo>
                      <a:pt x="1001649" y="100965"/>
                      <a:pt x="951357" y="134017"/>
                      <a:pt x="893826" y="155353"/>
                    </a:cubicBezTo>
                    <a:cubicBezTo>
                      <a:pt x="783812" y="196310"/>
                      <a:pt x="669989" y="224885"/>
                      <a:pt x="551688" y="217075"/>
                    </a:cubicBezTo>
                    <a:cubicBezTo>
                      <a:pt x="358807" y="204311"/>
                      <a:pt x="172498" y="114300"/>
                      <a:pt x="13240" y="7144"/>
                    </a:cubicBezTo>
                    <a:lnTo>
                      <a:pt x="7144" y="30861"/>
                    </a:lnTo>
                    <a:cubicBezTo>
                      <a:pt x="570071" y="448437"/>
                      <a:pt x="1059656" y="93440"/>
                      <a:pt x="1059656" y="93440"/>
                    </a:cubicBezTo>
                    <a:lnTo>
                      <a:pt x="1059466" y="91631"/>
                    </a:lnTo>
                    <a:cubicBezTo>
                      <a:pt x="1057370" y="84011"/>
                      <a:pt x="1054989" y="76486"/>
                      <a:pt x="1052608" y="68961"/>
                    </a:cubicBezTo>
                    <a:close/>
                  </a:path>
                </a:pathLst>
              </a:custGeom>
              <a:solidFill>
                <a:srgbClr val="FFDFC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61" name="任意多边形: 形状 60"/>
              <p:cNvSpPr/>
              <p:nvPr/>
            </p:nvSpPr>
            <p:spPr>
              <a:xfrm>
                <a:off x="2046533" y="3756654"/>
                <a:ext cx="352425" cy="180975"/>
              </a:xfrm>
              <a:custGeom>
                <a:avLst/>
                <a:gdLst>
                  <a:gd name="connsiteX0" fmla="*/ 70494 w 352425"/>
                  <a:gd name="connsiteY0" fmla="*/ 42392 h 180975"/>
                  <a:gd name="connsiteX1" fmla="*/ 7248 w 352425"/>
                  <a:gd name="connsiteY1" fmla="*/ 88874 h 180975"/>
                  <a:gd name="connsiteX2" fmla="*/ 54587 w 352425"/>
                  <a:gd name="connsiteY2" fmla="*/ 161169 h 180975"/>
                  <a:gd name="connsiteX3" fmla="*/ 143550 w 352425"/>
                  <a:gd name="connsiteY3" fmla="*/ 179266 h 180975"/>
                  <a:gd name="connsiteX4" fmla="*/ 252897 w 352425"/>
                  <a:gd name="connsiteY4" fmla="*/ 173361 h 180975"/>
                  <a:gd name="connsiteX5" fmla="*/ 332717 w 352425"/>
                  <a:gd name="connsiteY5" fmla="*/ 127641 h 180975"/>
                  <a:gd name="connsiteX6" fmla="*/ 335289 w 352425"/>
                  <a:gd name="connsiteY6" fmla="*/ 40677 h 180975"/>
                  <a:gd name="connsiteX7" fmla="*/ 70494 w 352425"/>
                  <a:gd name="connsiteY7" fmla="*/ 42392 h 180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2425" h="180975">
                    <a:moveTo>
                      <a:pt x="70494" y="42392"/>
                    </a:moveTo>
                    <a:cubicBezTo>
                      <a:pt x="44300" y="58013"/>
                      <a:pt x="9057" y="58489"/>
                      <a:pt x="7248" y="88874"/>
                    </a:cubicBezTo>
                    <a:cubicBezTo>
                      <a:pt x="5438" y="119354"/>
                      <a:pt x="27536" y="147262"/>
                      <a:pt x="54587" y="161169"/>
                    </a:cubicBezTo>
                    <a:cubicBezTo>
                      <a:pt x="81733" y="175075"/>
                      <a:pt x="113070" y="177742"/>
                      <a:pt x="143550" y="179266"/>
                    </a:cubicBezTo>
                    <a:cubicBezTo>
                      <a:pt x="180126" y="180981"/>
                      <a:pt x="217179" y="181266"/>
                      <a:pt x="252897" y="173361"/>
                    </a:cubicBezTo>
                    <a:cubicBezTo>
                      <a:pt x="283473" y="166503"/>
                      <a:pt x="313857" y="152691"/>
                      <a:pt x="332717" y="127641"/>
                    </a:cubicBezTo>
                    <a:cubicBezTo>
                      <a:pt x="351481" y="102590"/>
                      <a:pt x="355291" y="64680"/>
                      <a:pt x="335289" y="40677"/>
                    </a:cubicBezTo>
                    <a:cubicBezTo>
                      <a:pt x="335193" y="40677"/>
                      <a:pt x="201653" y="-35904"/>
                      <a:pt x="70494" y="42392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62" name="任意多边形: 形状 61"/>
              <p:cNvSpPr/>
              <p:nvPr/>
            </p:nvSpPr>
            <p:spPr>
              <a:xfrm>
                <a:off x="1599819" y="3813238"/>
                <a:ext cx="76200" cy="76200"/>
              </a:xfrm>
              <a:custGeom>
                <a:avLst/>
                <a:gdLst>
                  <a:gd name="connsiteX0" fmla="*/ 73628 w 76200"/>
                  <a:gd name="connsiteY0" fmla="*/ 40386 h 76200"/>
                  <a:gd name="connsiteX1" fmla="*/ 40386 w 76200"/>
                  <a:gd name="connsiteY1" fmla="*/ 73628 h 76200"/>
                  <a:gd name="connsiteX2" fmla="*/ 7144 w 76200"/>
                  <a:gd name="connsiteY2" fmla="*/ 40386 h 76200"/>
                  <a:gd name="connsiteX3" fmla="*/ 40386 w 76200"/>
                  <a:gd name="connsiteY3" fmla="*/ 7144 h 76200"/>
                  <a:gd name="connsiteX4" fmla="*/ 73628 w 76200"/>
                  <a:gd name="connsiteY4" fmla="*/ 40386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200" h="76200">
                    <a:moveTo>
                      <a:pt x="73628" y="40386"/>
                    </a:moveTo>
                    <a:cubicBezTo>
                      <a:pt x="73628" y="58769"/>
                      <a:pt x="58769" y="73628"/>
                      <a:pt x="40386" y="73628"/>
                    </a:cubicBezTo>
                    <a:cubicBezTo>
                      <a:pt x="22003" y="73628"/>
                      <a:pt x="7144" y="58769"/>
                      <a:pt x="7144" y="40386"/>
                    </a:cubicBezTo>
                    <a:cubicBezTo>
                      <a:pt x="7144" y="22003"/>
                      <a:pt x="22003" y="7144"/>
                      <a:pt x="40386" y="7144"/>
                    </a:cubicBezTo>
                    <a:cubicBezTo>
                      <a:pt x="58769" y="7144"/>
                      <a:pt x="73628" y="22003"/>
                      <a:pt x="73628" y="40386"/>
                    </a:cubicBezTo>
                    <a:close/>
                  </a:path>
                </a:pathLst>
              </a:custGeom>
              <a:solidFill>
                <a:srgbClr val="6DB29D">
                  <a:alpha val="4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63" name="任意多边形: 形状 62"/>
              <p:cNvSpPr/>
              <p:nvPr/>
            </p:nvSpPr>
            <p:spPr>
              <a:xfrm>
                <a:off x="1617154" y="3900010"/>
                <a:ext cx="47625" cy="47625"/>
              </a:xfrm>
              <a:custGeom>
                <a:avLst/>
                <a:gdLst>
                  <a:gd name="connsiteX0" fmla="*/ 41815 w 47625"/>
                  <a:gd name="connsiteY0" fmla="*/ 24480 h 47625"/>
                  <a:gd name="connsiteX1" fmla="*/ 24479 w 47625"/>
                  <a:gd name="connsiteY1" fmla="*/ 41816 h 47625"/>
                  <a:gd name="connsiteX2" fmla="*/ 7144 w 47625"/>
                  <a:gd name="connsiteY2" fmla="*/ 24480 h 47625"/>
                  <a:gd name="connsiteX3" fmla="*/ 24479 w 47625"/>
                  <a:gd name="connsiteY3" fmla="*/ 7145 h 47625"/>
                  <a:gd name="connsiteX4" fmla="*/ 41815 w 47625"/>
                  <a:gd name="connsiteY4" fmla="*/ 24480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25" h="47625">
                    <a:moveTo>
                      <a:pt x="41815" y="24480"/>
                    </a:moveTo>
                    <a:cubicBezTo>
                      <a:pt x="41815" y="34100"/>
                      <a:pt x="34004" y="41816"/>
                      <a:pt x="24479" y="41816"/>
                    </a:cubicBezTo>
                    <a:cubicBezTo>
                      <a:pt x="14859" y="41816"/>
                      <a:pt x="7144" y="34005"/>
                      <a:pt x="7144" y="24480"/>
                    </a:cubicBezTo>
                    <a:cubicBezTo>
                      <a:pt x="7144" y="14860"/>
                      <a:pt x="14954" y="7145"/>
                      <a:pt x="24479" y="7145"/>
                    </a:cubicBezTo>
                    <a:cubicBezTo>
                      <a:pt x="34100" y="7049"/>
                      <a:pt x="41815" y="14860"/>
                      <a:pt x="41815" y="24480"/>
                    </a:cubicBezTo>
                    <a:close/>
                  </a:path>
                </a:pathLst>
              </a:custGeom>
              <a:solidFill>
                <a:srgbClr val="3C7C67">
                  <a:alpha val="17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64" name="任意多边形: 形状 63"/>
              <p:cNvSpPr/>
              <p:nvPr/>
            </p:nvSpPr>
            <p:spPr>
              <a:xfrm>
                <a:off x="1821492" y="4149412"/>
                <a:ext cx="361950" cy="400050"/>
              </a:xfrm>
              <a:custGeom>
                <a:avLst/>
                <a:gdLst>
                  <a:gd name="connsiteX0" fmla="*/ 142754 w 361950"/>
                  <a:gd name="connsiteY0" fmla="*/ 39302 h 400050"/>
                  <a:gd name="connsiteX1" fmla="*/ 39122 w 361950"/>
                  <a:gd name="connsiteY1" fmla="*/ 301811 h 400050"/>
                  <a:gd name="connsiteX2" fmla="*/ 9308 w 361950"/>
                  <a:gd name="connsiteY2" fmla="*/ 373439 h 400050"/>
                  <a:gd name="connsiteX3" fmla="*/ 277914 w 361950"/>
                  <a:gd name="connsiteY3" fmla="*/ 385345 h 400050"/>
                  <a:gd name="connsiteX4" fmla="*/ 362686 w 361950"/>
                  <a:gd name="connsiteY4" fmla="*/ 108453 h 400050"/>
                  <a:gd name="connsiteX5" fmla="*/ 142754 w 361950"/>
                  <a:gd name="connsiteY5" fmla="*/ 39302 h 40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61950" h="400050">
                    <a:moveTo>
                      <a:pt x="142754" y="39302"/>
                    </a:moveTo>
                    <a:lnTo>
                      <a:pt x="39122" y="301811"/>
                    </a:lnTo>
                    <a:cubicBezTo>
                      <a:pt x="39122" y="301811"/>
                      <a:pt x="-2693" y="337625"/>
                      <a:pt x="9308" y="373439"/>
                    </a:cubicBezTo>
                    <a:cubicBezTo>
                      <a:pt x="21215" y="409253"/>
                      <a:pt x="277914" y="385345"/>
                      <a:pt x="277914" y="385345"/>
                    </a:cubicBezTo>
                    <a:lnTo>
                      <a:pt x="362686" y="108453"/>
                    </a:lnTo>
                    <a:cubicBezTo>
                      <a:pt x="362686" y="108548"/>
                      <a:pt x="312013" y="-62044"/>
                      <a:pt x="142754" y="39302"/>
                    </a:cubicBezTo>
                    <a:close/>
                  </a:path>
                </a:pathLst>
              </a:custGeom>
              <a:solidFill>
                <a:srgbClr val="6DB29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65" name="任意多边形: 形状 64"/>
              <p:cNvSpPr/>
              <p:nvPr/>
            </p:nvSpPr>
            <p:spPr>
              <a:xfrm>
                <a:off x="2001869" y="4189095"/>
                <a:ext cx="180975" cy="352425"/>
              </a:xfrm>
              <a:custGeom>
                <a:avLst/>
                <a:gdLst>
                  <a:gd name="connsiteX0" fmla="*/ 7144 w 180975"/>
                  <a:gd name="connsiteY0" fmla="*/ 351758 h 352425"/>
                  <a:gd name="connsiteX1" fmla="*/ 97536 w 180975"/>
                  <a:gd name="connsiteY1" fmla="*/ 345662 h 352425"/>
                  <a:gd name="connsiteX2" fmla="*/ 182309 w 180975"/>
                  <a:gd name="connsiteY2" fmla="*/ 68771 h 352425"/>
                  <a:gd name="connsiteX3" fmla="*/ 146875 w 180975"/>
                  <a:gd name="connsiteY3" fmla="*/ 7144 h 352425"/>
                  <a:gd name="connsiteX4" fmla="*/ 7144 w 180975"/>
                  <a:gd name="connsiteY4" fmla="*/ 351758 h 352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975" h="352425">
                    <a:moveTo>
                      <a:pt x="7144" y="351758"/>
                    </a:moveTo>
                    <a:cubicBezTo>
                      <a:pt x="56864" y="349472"/>
                      <a:pt x="97536" y="345662"/>
                      <a:pt x="97536" y="345662"/>
                    </a:cubicBezTo>
                    <a:lnTo>
                      <a:pt x="182309" y="68771"/>
                    </a:lnTo>
                    <a:cubicBezTo>
                      <a:pt x="182309" y="68771"/>
                      <a:pt x="172403" y="35623"/>
                      <a:pt x="146875" y="7144"/>
                    </a:cubicBezTo>
                    <a:cubicBezTo>
                      <a:pt x="117348" y="134969"/>
                      <a:pt x="99822" y="280321"/>
                      <a:pt x="7144" y="351758"/>
                    </a:cubicBezTo>
                    <a:close/>
                  </a:path>
                </a:pathLst>
              </a:custGeom>
              <a:solidFill>
                <a:srgbClr val="6DB29D">
                  <a:alpha val="4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66" name="任意多边形: 形状 65"/>
              <p:cNvSpPr/>
              <p:nvPr/>
            </p:nvSpPr>
            <p:spPr>
              <a:xfrm>
                <a:off x="1822513" y="4449889"/>
                <a:ext cx="66675" cy="95250"/>
              </a:xfrm>
              <a:custGeom>
                <a:avLst/>
                <a:gdLst>
                  <a:gd name="connsiteX0" fmla="*/ 40958 w 66675"/>
                  <a:gd name="connsiteY0" fmla="*/ 7144 h 95250"/>
                  <a:gd name="connsiteX1" fmla="*/ 62103 w 66675"/>
                  <a:gd name="connsiteY1" fmla="*/ 87821 h 95250"/>
                  <a:gd name="connsiteX2" fmla="*/ 7144 w 66675"/>
                  <a:gd name="connsiteY2" fmla="*/ 67532 h 95250"/>
                  <a:gd name="connsiteX3" fmla="*/ 40958 w 66675"/>
                  <a:gd name="connsiteY3" fmla="*/ 7144 h 9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675" h="95250">
                    <a:moveTo>
                      <a:pt x="40958" y="7144"/>
                    </a:moveTo>
                    <a:cubicBezTo>
                      <a:pt x="40958" y="7144"/>
                      <a:pt x="82391" y="21336"/>
                      <a:pt x="62103" y="87821"/>
                    </a:cubicBezTo>
                    <a:cubicBezTo>
                      <a:pt x="62103" y="87821"/>
                      <a:pt x="7144" y="99346"/>
                      <a:pt x="7144" y="67532"/>
                    </a:cubicBezTo>
                    <a:cubicBezTo>
                      <a:pt x="7144" y="67628"/>
                      <a:pt x="11144" y="16097"/>
                      <a:pt x="40958" y="7144"/>
                    </a:cubicBezTo>
                    <a:close/>
                  </a:path>
                </a:pathLst>
              </a:custGeom>
              <a:solidFill>
                <a:srgbClr val="FFDFC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67" name="任意多边形: 形状 66"/>
              <p:cNvSpPr/>
              <p:nvPr/>
            </p:nvSpPr>
            <p:spPr>
              <a:xfrm>
                <a:off x="1894808" y="4481417"/>
                <a:ext cx="66675" cy="66675"/>
              </a:xfrm>
              <a:custGeom>
                <a:avLst/>
                <a:gdLst>
                  <a:gd name="connsiteX0" fmla="*/ 40958 w 66675"/>
                  <a:gd name="connsiteY0" fmla="*/ 7144 h 66675"/>
                  <a:gd name="connsiteX1" fmla="*/ 62103 w 66675"/>
                  <a:gd name="connsiteY1" fmla="*/ 62770 h 66675"/>
                  <a:gd name="connsiteX2" fmla="*/ 7144 w 66675"/>
                  <a:gd name="connsiteY2" fmla="*/ 48863 h 66675"/>
                  <a:gd name="connsiteX3" fmla="*/ 40958 w 66675"/>
                  <a:gd name="connsiteY3" fmla="*/ 7144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675" h="66675">
                    <a:moveTo>
                      <a:pt x="40958" y="7144"/>
                    </a:moveTo>
                    <a:cubicBezTo>
                      <a:pt x="40958" y="7144"/>
                      <a:pt x="82391" y="16954"/>
                      <a:pt x="62103" y="62770"/>
                    </a:cubicBezTo>
                    <a:cubicBezTo>
                      <a:pt x="62103" y="62770"/>
                      <a:pt x="7144" y="70771"/>
                      <a:pt x="7144" y="48863"/>
                    </a:cubicBezTo>
                    <a:cubicBezTo>
                      <a:pt x="7144" y="48768"/>
                      <a:pt x="11144" y="13335"/>
                      <a:pt x="40958" y="7144"/>
                    </a:cubicBezTo>
                    <a:close/>
                  </a:path>
                </a:pathLst>
              </a:custGeom>
              <a:solidFill>
                <a:srgbClr val="FFDFC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68" name="任意多边形: 形状 67"/>
              <p:cNvSpPr/>
              <p:nvPr/>
            </p:nvSpPr>
            <p:spPr>
              <a:xfrm>
                <a:off x="1951482" y="4213860"/>
                <a:ext cx="76200" cy="76200"/>
              </a:xfrm>
              <a:custGeom>
                <a:avLst/>
                <a:gdLst>
                  <a:gd name="connsiteX0" fmla="*/ 73628 w 76200"/>
                  <a:gd name="connsiteY0" fmla="*/ 40386 h 76200"/>
                  <a:gd name="connsiteX1" fmla="*/ 40386 w 76200"/>
                  <a:gd name="connsiteY1" fmla="*/ 73628 h 76200"/>
                  <a:gd name="connsiteX2" fmla="*/ 7144 w 76200"/>
                  <a:gd name="connsiteY2" fmla="*/ 40386 h 76200"/>
                  <a:gd name="connsiteX3" fmla="*/ 40386 w 76200"/>
                  <a:gd name="connsiteY3" fmla="*/ 7144 h 76200"/>
                  <a:gd name="connsiteX4" fmla="*/ 73628 w 76200"/>
                  <a:gd name="connsiteY4" fmla="*/ 40386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200" h="76200">
                    <a:moveTo>
                      <a:pt x="73628" y="40386"/>
                    </a:moveTo>
                    <a:cubicBezTo>
                      <a:pt x="73628" y="58745"/>
                      <a:pt x="58745" y="73628"/>
                      <a:pt x="40386" y="73628"/>
                    </a:cubicBezTo>
                    <a:cubicBezTo>
                      <a:pt x="22027" y="73628"/>
                      <a:pt x="7144" y="58745"/>
                      <a:pt x="7144" y="40386"/>
                    </a:cubicBezTo>
                    <a:cubicBezTo>
                      <a:pt x="7144" y="22027"/>
                      <a:pt x="22027" y="7144"/>
                      <a:pt x="40386" y="7144"/>
                    </a:cubicBezTo>
                    <a:cubicBezTo>
                      <a:pt x="58745" y="7144"/>
                      <a:pt x="73628" y="22027"/>
                      <a:pt x="73628" y="40386"/>
                    </a:cubicBezTo>
                    <a:close/>
                  </a:path>
                </a:pathLst>
              </a:custGeom>
              <a:solidFill>
                <a:srgbClr val="6DB29D">
                  <a:alpha val="4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69" name="任意多边形: 形状 68"/>
              <p:cNvSpPr/>
              <p:nvPr/>
            </p:nvSpPr>
            <p:spPr>
              <a:xfrm>
                <a:off x="1952720" y="4302061"/>
                <a:ext cx="47625" cy="47625"/>
              </a:xfrm>
              <a:custGeom>
                <a:avLst/>
                <a:gdLst>
                  <a:gd name="connsiteX0" fmla="*/ 41815 w 47625"/>
                  <a:gd name="connsiteY0" fmla="*/ 24479 h 47625"/>
                  <a:gd name="connsiteX1" fmla="*/ 24479 w 47625"/>
                  <a:gd name="connsiteY1" fmla="*/ 41815 h 47625"/>
                  <a:gd name="connsiteX2" fmla="*/ 7144 w 47625"/>
                  <a:gd name="connsiteY2" fmla="*/ 24479 h 47625"/>
                  <a:gd name="connsiteX3" fmla="*/ 24479 w 47625"/>
                  <a:gd name="connsiteY3" fmla="*/ 7144 h 47625"/>
                  <a:gd name="connsiteX4" fmla="*/ 41815 w 47625"/>
                  <a:gd name="connsiteY4" fmla="*/ 24479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25" h="47625">
                    <a:moveTo>
                      <a:pt x="41815" y="24479"/>
                    </a:moveTo>
                    <a:cubicBezTo>
                      <a:pt x="41815" y="34100"/>
                      <a:pt x="34004" y="41815"/>
                      <a:pt x="24479" y="41815"/>
                    </a:cubicBezTo>
                    <a:cubicBezTo>
                      <a:pt x="14859" y="41815"/>
                      <a:pt x="7144" y="34004"/>
                      <a:pt x="7144" y="24479"/>
                    </a:cubicBezTo>
                    <a:cubicBezTo>
                      <a:pt x="7144" y="14859"/>
                      <a:pt x="14954" y="7144"/>
                      <a:pt x="24479" y="7144"/>
                    </a:cubicBezTo>
                    <a:cubicBezTo>
                      <a:pt x="34100" y="7144"/>
                      <a:pt x="41815" y="14954"/>
                      <a:pt x="41815" y="24479"/>
                    </a:cubicBezTo>
                    <a:close/>
                  </a:path>
                </a:pathLst>
              </a:custGeom>
              <a:solidFill>
                <a:srgbClr val="3C7C67">
                  <a:alpha val="17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70" name="任意多边形: 形状 69"/>
              <p:cNvSpPr/>
              <p:nvPr/>
            </p:nvSpPr>
            <p:spPr>
              <a:xfrm>
                <a:off x="1920907" y="4339685"/>
                <a:ext cx="47625" cy="47625"/>
              </a:xfrm>
              <a:custGeom>
                <a:avLst/>
                <a:gdLst>
                  <a:gd name="connsiteX0" fmla="*/ 41815 w 47625"/>
                  <a:gd name="connsiteY0" fmla="*/ 24479 h 47625"/>
                  <a:gd name="connsiteX1" fmla="*/ 24479 w 47625"/>
                  <a:gd name="connsiteY1" fmla="*/ 41815 h 47625"/>
                  <a:gd name="connsiteX2" fmla="*/ 7144 w 47625"/>
                  <a:gd name="connsiteY2" fmla="*/ 24479 h 47625"/>
                  <a:gd name="connsiteX3" fmla="*/ 24479 w 47625"/>
                  <a:gd name="connsiteY3" fmla="*/ 7144 h 47625"/>
                  <a:gd name="connsiteX4" fmla="*/ 41815 w 47625"/>
                  <a:gd name="connsiteY4" fmla="*/ 24479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25" h="47625">
                    <a:moveTo>
                      <a:pt x="41815" y="24479"/>
                    </a:moveTo>
                    <a:cubicBezTo>
                      <a:pt x="41815" y="34100"/>
                      <a:pt x="34004" y="41815"/>
                      <a:pt x="24479" y="41815"/>
                    </a:cubicBezTo>
                    <a:cubicBezTo>
                      <a:pt x="14859" y="41815"/>
                      <a:pt x="7144" y="34004"/>
                      <a:pt x="7144" y="24479"/>
                    </a:cubicBezTo>
                    <a:cubicBezTo>
                      <a:pt x="7144" y="14859"/>
                      <a:pt x="14954" y="7144"/>
                      <a:pt x="24479" y="7144"/>
                    </a:cubicBezTo>
                    <a:cubicBezTo>
                      <a:pt x="34100" y="7144"/>
                      <a:pt x="41815" y="14859"/>
                      <a:pt x="41815" y="24479"/>
                    </a:cubicBezTo>
                    <a:close/>
                  </a:path>
                </a:pathLst>
              </a:custGeom>
              <a:solidFill>
                <a:srgbClr val="3C7C67">
                  <a:alpha val="17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71" name="任意多边形: 形状 70"/>
              <p:cNvSpPr/>
              <p:nvPr/>
            </p:nvSpPr>
            <p:spPr>
              <a:xfrm>
                <a:off x="2013490" y="4284725"/>
                <a:ext cx="47625" cy="47625"/>
              </a:xfrm>
              <a:custGeom>
                <a:avLst/>
                <a:gdLst>
                  <a:gd name="connsiteX0" fmla="*/ 41815 w 47625"/>
                  <a:gd name="connsiteY0" fmla="*/ 24479 h 47625"/>
                  <a:gd name="connsiteX1" fmla="*/ 24479 w 47625"/>
                  <a:gd name="connsiteY1" fmla="*/ 41815 h 47625"/>
                  <a:gd name="connsiteX2" fmla="*/ 7144 w 47625"/>
                  <a:gd name="connsiteY2" fmla="*/ 24479 h 47625"/>
                  <a:gd name="connsiteX3" fmla="*/ 24479 w 47625"/>
                  <a:gd name="connsiteY3" fmla="*/ 7144 h 47625"/>
                  <a:gd name="connsiteX4" fmla="*/ 41815 w 47625"/>
                  <a:gd name="connsiteY4" fmla="*/ 24479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25" h="47625">
                    <a:moveTo>
                      <a:pt x="41815" y="24479"/>
                    </a:moveTo>
                    <a:cubicBezTo>
                      <a:pt x="41815" y="34100"/>
                      <a:pt x="34004" y="41815"/>
                      <a:pt x="24479" y="41815"/>
                    </a:cubicBezTo>
                    <a:cubicBezTo>
                      <a:pt x="14954" y="41815"/>
                      <a:pt x="7144" y="34004"/>
                      <a:pt x="7144" y="24479"/>
                    </a:cubicBezTo>
                    <a:cubicBezTo>
                      <a:pt x="7144" y="14859"/>
                      <a:pt x="14954" y="7144"/>
                      <a:pt x="24479" y="7144"/>
                    </a:cubicBezTo>
                    <a:cubicBezTo>
                      <a:pt x="34004" y="7144"/>
                      <a:pt x="41815" y="14859"/>
                      <a:pt x="41815" y="24479"/>
                    </a:cubicBezTo>
                    <a:close/>
                  </a:path>
                </a:pathLst>
              </a:custGeom>
              <a:solidFill>
                <a:srgbClr val="3C7C67">
                  <a:alpha val="17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72" name="任意多边形: 形状 71"/>
              <p:cNvSpPr/>
              <p:nvPr/>
            </p:nvSpPr>
            <p:spPr>
              <a:xfrm>
                <a:off x="2442267" y="4175492"/>
                <a:ext cx="314325" cy="390525"/>
              </a:xfrm>
              <a:custGeom>
                <a:avLst/>
                <a:gdLst>
                  <a:gd name="connsiteX0" fmla="*/ 124054 w 314325"/>
                  <a:gd name="connsiteY0" fmla="*/ 39130 h 390525"/>
                  <a:gd name="connsiteX1" fmla="*/ 34710 w 314325"/>
                  <a:gd name="connsiteY1" fmla="*/ 300115 h 390525"/>
                  <a:gd name="connsiteX2" fmla="*/ 8992 w 314325"/>
                  <a:gd name="connsiteY2" fmla="*/ 371362 h 390525"/>
                  <a:gd name="connsiteX3" fmla="*/ 240545 w 314325"/>
                  <a:gd name="connsiteY3" fmla="*/ 383268 h 390525"/>
                  <a:gd name="connsiteX4" fmla="*/ 313697 w 314325"/>
                  <a:gd name="connsiteY4" fmla="*/ 107995 h 390525"/>
                  <a:gd name="connsiteX5" fmla="*/ 124054 w 314325"/>
                  <a:gd name="connsiteY5" fmla="*/ 39130 h 390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4325" h="390525">
                    <a:moveTo>
                      <a:pt x="124054" y="39130"/>
                    </a:moveTo>
                    <a:lnTo>
                      <a:pt x="34710" y="300115"/>
                    </a:lnTo>
                    <a:cubicBezTo>
                      <a:pt x="34710" y="300115"/>
                      <a:pt x="-1295" y="335738"/>
                      <a:pt x="8992" y="371362"/>
                    </a:cubicBezTo>
                    <a:cubicBezTo>
                      <a:pt x="19279" y="406985"/>
                      <a:pt x="240545" y="383268"/>
                      <a:pt x="240545" y="383268"/>
                    </a:cubicBezTo>
                    <a:lnTo>
                      <a:pt x="313697" y="107995"/>
                    </a:lnTo>
                    <a:cubicBezTo>
                      <a:pt x="313602" y="107900"/>
                      <a:pt x="269977" y="-61645"/>
                      <a:pt x="124054" y="39130"/>
                    </a:cubicBezTo>
                    <a:close/>
                  </a:path>
                </a:pathLst>
              </a:custGeom>
              <a:solidFill>
                <a:srgbClr val="6DB29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73" name="任意多边形: 形状 72"/>
              <p:cNvSpPr/>
              <p:nvPr/>
            </p:nvSpPr>
            <p:spPr>
              <a:xfrm>
                <a:off x="2600039" y="4201001"/>
                <a:ext cx="161925" cy="361950"/>
              </a:xfrm>
              <a:custGeom>
                <a:avLst/>
                <a:gdLst>
                  <a:gd name="connsiteX0" fmla="*/ 112585 w 161925"/>
                  <a:gd name="connsiteY0" fmla="*/ 7144 h 361950"/>
                  <a:gd name="connsiteX1" fmla="*/ 87344 w 161925"/>
                  <a:gd name="connsiteY1" fmla="*/ 162877 h 361950"/>
                  <a:gd name="connsiteX2" fmla="*/ 7144 w 161925"/>
                  <a:gd name="connsiteY2" fmla="*/ 363569 h 361950"/>
                  <a:gd name="connsiteX3" fmla="*/ 82677 w 161925"/>
                  <a:gd name="connsiteY3" fmla="*/ 357664 h 361950"/>
                  <a:gd name="connsiteX4" fmla="*/ 155829 w 161925"/>
                  <a:gd name="connsiteY4" fmla="*/ 82391 h 361950"/>
                  <a:gd name="connsiteX5" fmla="*/ 112585 w 161925"/>
                  <a:gd name="connsiteY5" fmla="*/ 7144 h 36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1925" h="361950">
                    <a:moveTo>
                      <a:pt x="112585" y="7144"/>
                    </a:moveTo>
                    <a:cubicBezTo>
                      <a:pt x="106775" y="59531"/>
                      <a:pt x="98679" y="111633"/>
                      <a:pt x="87344" y="162877"/>
                    </a:cubicBezTo>
                    <a:cubicBezTo>
                      <a:pt x="74009" y="223552"/>
                      <a:pt x="52006" y="308134"/>
                      <a:pt x="7144" y="363569"/>
                    </a:cubicBezTo>
                    <a:cubicBezTo>
                      <a:pt x="48863" y="361283"/>
                      <a:pt x="82677" y="357664"/>
                      <a:pt x="82677" y="357664"/>
                    </a:cubicBezTo>
                    <a:lnTo>
                      <a:pt x="155829" y="82391"/>
                    </a:lnTo>
                    <a:cubicBezTo>
                      <a:pt x="155829" y="82391"/>
                      <a:pt x="144113" y="37052"/>
                      <a:pt x="112585" y="7144"/>
                    </a:cubicBezTo>
                    <a:close/>
                  </a:path>
                </a:pathLst>
              </a:custGeom>
              <a:solidFill>
                <a:srgbClr val="6DB29D">
                  <a:alpha val="4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74" name="任意多边形: 形状 73"/>
              <p:cNvSpPr/>
              <p:nvPr/>
            </p:nvSpPr>
            <p:spPr>
              <a:xfrm>
                <a:off x="2441543" y="4470082"/>
                <a:ext cx="66675" cy="95250"/>
              </a:xfrm>
              <a:custGeom>
                <a:avLst/>
                <a:gdLst>
                  <a:gd name="connsiteX0" fmla="*/ 40958 w 66675"/>
                  <a:gd name="connsiteY0" fmla="*/ 7144 h 95250"/>
                  <a:gd name="connsiteX1" fmla="*/ 62103 w 66675"/>
                  <a:gd name="connsiteY1" fmla="*/ 87821 h 95250"/>
                  <a:gd name="connsiteX2" fmla="*/ 7144 w 66675"/>
                  <a:gd name="connsiteY2" fmla="*/ 67532 h 95250"/>
                  <a:gd name="connsiteX3" fmla="*/ 40958 w 66675"/>
                  <a:gd name="connsiteY3" fmla="*/ 7144 h 9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675" h="95250">
                    <a:moveTo>
                      <a:pt x="40958" y="7144"/>
                    </a:moveTo>
                    <a:cubicBezTo>
                      <a:pt x="40958" y="7144"/>
                      <a:pt x="82391" y="21336"/>
                      <a:pt x="62103" y="87821"/>
                    </a:cubicBezTo>
                    <a:cubicBezTo>
                      <a:pt x="62103" y="87821"/>
                      <a:pt x="7144" y="99346"/>
                      <a:pt x="7144" y="67532"/>
                    </a:cubicBezTo>
                    <a:cubicBezTo>
                      <a:pt x="7239" y="67627"/>
                      <a:pt x="11144" y="16192"/>
                      <a:pt x="40958" y="7144"/>
                    </a:cubicBezTo>
                    <a:close/>
                  </a:path>
                </a:pathLst>
              </a:custGeom>
              <a:solidFill>
                <a:srgbClr val="FFDFC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75" name="任意多边形: 形状 74"/>
              <p:cNvSpPr/>
              <p:nvPr/>
            </p:nvSpPr>
            <p:spPr>
              <a:xfrm>
                <a:off x="2513933" y="4501705"/>
                <a:ext cx="66675" cy="66675"/>
              </a:xfrm>
              <a:custGeom>
                <a:avLst/>
                <a:gdLst>
                  <a:gd name="connsiteX0" fmla="*/ 40958 w 66675"/>
                  <a:gd name="connsiteY0" fmla="*/ 7144 h 66675"/>
                  <a:gd name="connsiteX1" fmla="*/ 62103 w 66675"/>
                  <a:gd name="connsiteY1" fmla="*/ 62770 h 66675"/>
                  <a:gd name="connsiteX2" fmla="*/ 7144 w 66675"/>
                  <a:gd name="connsiteY2" fmla="*/ 48863 h 66675"/>
                  <a:gd name="connsiteX3" fmla="*/ 40958 w 66675"/>
                  <a:gd name="connsiteY3" fmla="*/ 7144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675" h="66675">
                    <a:moveTo>
                      <a:pt x="40958" y="7144"/>
                    </a:moveTo>
                    <a:cubicBezTo>
                      <a:pt x="40958" y="7144"/>
                      <a:pt x="82391" y="16954"/>
                      <a:pt x="62103" y="62770"/>
                    </a:cubicBezTo>
                    <a:cubicBezTo>
                      <a:pt x="62103" y="62770"/>
                      <a:pt x="7144" y="70771"/>
                      <a:pt x="7144" y="48863"/>
                    </a:cubicBezTo>
                    <a:cubicBezTo>
                      <a:pt x="7144" y="48768"/>
                      <a:pt x="11144" y="13240"/>
                      <a:pt x="40958" y="7144"/>
                    </a:cubicBezTo>
                    <a:close/>
                  </a:path>
                </a:pathLst>
              </a:custGeom>
              <a:solidFill>
                <a:srgbClr val="FFDFC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76" name="任意多边形: 形状 75"/>
              <p:cNvSpPr/>
              <p:nvPr/>
            </p:nvSpPr>
            <p:spPr>
              <a:xfrm>
                <a:off x="2518505" y="4332446"/>
                <a:ext cx="76200" cy="76200"/>
              </a:xfrm>
              <a:custGeom>
                <a:avLst/>
                <a:gdLst>
                  <a:gd name="connsiteX0" fmla="*/ 73628 w 76200"/>
                  <a:gd name="connsiteY0" fmla="*/ 40386 h 76200"/>
                  <a:gd name="connsiteX1" fmla="*/ 40386 w 76200"/>
                  <a:gd name="connsiteY1" fmla="*/ 73628 h 76200"/>
                  <a:gd name="connsiteX2" fmla="*/ 7144 w 76200"/>
                  <a:gd name="connsiteY2" fmla="*/ 40386 h 76200"/>
                  <a:gd name="connsiteX3" fmla="*/ 40386 w 76200"/>
                  <a:gd name="connsiteY3" fmla="*/ 7144 h 76200"/>
                  <a:gd name="connsiteX4" fmla="*/ 73628 w 76200"/>
                  <a:gd name="connsiteY4" fmla="*/ 40386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200" h="76200">
                    <a:moveTo>
                      <a:pt x="73628" y="40386"/>
                    </a:moveTo>
                    <a:cubicBezTo>
                      <a:pt x="73628" y="58745"/>
                      <a:pt x="58745" y="73628"/>
                      <a:pt x="40386" y="73628"/>
                    </a:cubicBezTo>
                    <a:cubicBezTo>
                      <a:pt x="22027" y="73628"/>
                      <a:pt x="7144" y="58745"/>
                      <a:pt x="7144" y="40386"/>
                    </a:cubicBezTo>
                    <a:cubicBezTo>
                      <a:pt x="7144" y="22027"/>
                      <a:pt x="22027" y="7144"/>
                      <a:pt x="40386" y="7144"/>
                    </a:cubicBezTo>
                    <a:cubicBezTo>
                      <a:pt x="58745" y="7144"/>
                      <a:pt x="73628" y="22027"/>
                      <a:pt x="73628" y="40386"/>
                    </a:cubicBezTo>
                    <a:close/>
                  </a:path>
                </a:pathLst>
              </a:custGeom>
              <a:solidFill>
                <a:srgbClr val="6DB29D">
                  <a:alpha val="4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77" name="任意多边形: 形状 76"/>
              <p:cNvSpPr/>
              <p:nvPr/>
            </p:nvSpPr>
            <p:spPr>
              <a:xfrm>
                <a:off x="2571845" y="4302061"/>
                <a:ext cx="47625" cy="47625"/>
              </a:xfrm>
              <a:custGeom>
                <a:avLst/>
                <a:gdLst>
                  <a:gd name="connsiteX0" fmla="*/ 41815 w 47625"/>
                  <a:gd name="connsiteY0" fmla="*/ 24479 h 47625"/>
                  <a:gd name="connsiteX1" fmla="*/ 24479 w 47625"/>
                  <a:gd name="connsiteY1" fmla="*/ 41815 h 47625"/>
                  <a:gd name="connsiteX2" fmla="*/ 7144 w 47625"/>
                  <a:gd name="connsiteY2" fmla="*/ 24479 h 47625"/>
                  <a:gd name="connsiteX3" fmla="*/ 24479 w 47625"/>
                  <a:gd name="connsiteY3" fmla="*/ 7144 h 47625"/>
                  <a:gd name="connsiteX4" fmla="*/ 41815 w 47625"/>
                  <a:gd name="connsiteY4" fmla="*/ 24479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25" h="47625">
                    <a:moveTo>
                      <a:pt x="41815" y="24479"/>
                    </a:moveTo>
                    <a:cubicBezTo>
                      <a:pt x="41815" y="34100"/>
                      <a:pt x="34004" y="41815"/>
                      <a:pt x="24479" y="41815"/>
                    </a:cubicBezTo>
                    <a:cubicBezTo>
                      <a:pt x="14859" y="41815"/>
                      <a:pt x="7144" y="34004"/>
                      <a:pt x="7144" y="24479"/>
                    </a:cubicBezTo>
                    <a:cubicBezTo>
                      <a:pt x="7144" y="14859"/>
                      <a:pt x="14954" y="7144"/>
                      <a:pt x="24479" y="7144"/>
                    </a:cubicBezTo>
                    <a:cubicBezTo>
                      <a:pt x="34004" y="7144"/>
                      <a:pt x="41815" y="14954"/>
                      <a:pt x="41815" y="24479"/>
                    </a:cubicBezTo>
                    <a:close/>
                  </a:path>
                </a:pathLst>
              </a:custGeom>
              <a:solidFill>
                <a:srgbClr val="3C7C67">
                  <a:alpha val="17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78" name="任意多边形: 形状 77"/>
              <p:cNvSpPr/>
              <p:nvPr/>
            </p:nvSpPr>
            <p:spPr>
              <a:xfrm>
                <a:off x="2571845" y="4435125"/>
                <a:ext cx="47625" cy="47625"/>
              </a:xfrm>
              <a:custGeom>
                <a:avLst/>
                <a:gdLst>
                  <a:gd name="connsiteX0" fmla="*/ 41815 w 47625"/>
                  <a:gd name="connsiteY0" fmla="*/ 24479 h 47625"/>
                  <a:gd name="connsiteX1" fmla="*/ 24479 w 47625"/>
                  <a:gd name="connsiteY1" fmla="*/ 41815 h 47625"/>
                  <a:gd name="connsiteX2" fmla="*/ 7144 w 47625"/>
                  <a:gd name="connsiteY2" fmla="*/ 24479 h 47625"/>
                  <a:gd name="connsiteX3" fmla="*/ 24479 w 47625"/>
                  <a:gd name="connsiteY3" fmla="*/ 7144 h 47625"/>
                  <a:gd name="connsiteX4" fmla="*/ 41815 w 47625"/>
                  <a:gd name="connsiteY4" fmla="*/ 24479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25" h="47625">
                    <a:moveTo>
                      <a:pt x="41815" y="24479"/>
                    </a:moveTo>
                    <a:cubicBezTo>
                      <a:pt x="41815" y="34100"/>
                      <a:pt x="34004" y="41815"/>
                      <a:pt x="24479" y="41815"/>
                    </a:cubicBezTo>
                    <a:cubicBezTo>
                      <a:pt x="14859" y="41815"/>
                      <a:pt x="7144" y="34004"/>
                      <a:pt x="7144" y="24479"/>
                    </a:cubicBezTo>
                    <a:cubicBezTo>
                      <a:pt x="7144" y="14859"/>
                      <a:pt x="14954" y="7144"/>
                      <a:pt x="24479" y="7144"/>
                    </a:cubicBezTo>
                    <a:cubicBezTo>
                      <a:pt x="34004" y="7144"/>
                      <a:pt x="41815" y="14954"/>
                      <a:pt x="41815" y="24479"/>
                    </a:cubicBezTo>
                    <a:close/>
                  </a:path>
                </a:pathLst>
              </a:custGeom>
              <a:solidFill>
                <a:srgbClr val="3C7C67">
                  <a:alpha val="17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79" name="任意多边形: 形状 78"/>
              <p:cNvSpPr/>
              <p:nvPr/>
            </p:nvSpPr>
            <p:spPr>
              <a:xfrm>
                <a:off x="1672114" y="3900010"/>
                <a:ext cx="47625" cy="47625"/>
              </a:xfrm>
              <a:custGeom>
                <a:avLst/>
                <a:gdLst>
                  <a:gd name="connsiteX0" fmla="*/ 41815 w 47625"/>
                  <a:gd name="connsiteY0" fmla="*/ 24480 h 47625"/>
                  <a:gd name="connsiteX1" fmla="*/ 24479 w 47625"/>
                  <a:gd name="connsiteY1" fmla="*/ 41816 h 47625"/>
                  <a:gd name="connsiteX2" fmla="*/ 7144 w 47625"/>
                  <a:gd name="connsiteY2" fmla="*/ 24480 h 47625"/>
                  <a:gd name="connsiteX3" fmla="*/ 24479 w 47625"/>
                  <a:gd name="connsiteY3" fmla="*/ 7145 h 47625"/>
                  <a:gd name="connsiteX4" fmla="*/ 41815 w 47625"/>
                  <a:gd name="connsiteY4" fmla="*/ 24480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25" h="47625">
                    <a:moveTo>
                      <a:pt x="41815" y="24480"/>
                    </a:moveTo>
                    <a:cubicBezTo>
                      <a:pt x="41815" y="34100"/>
                      <a:pt x="34004" y="41816"/>
                      <a:pt x="24479" y="41816"/>
                    </a:cubicBezTo>
                    <a:cubicBezTo>
                      <a:pt x="14859" y="41816"/>
                      <a:pt x="7144" y="34005"/>
                      <a:pt x="7144" y="24480"/>
                    </a:cubicBezTo>
                    <a:cubicBezTo>
                      <a:pt x="7144" y="14860"/>
                      <a:pt x="14954" y="7145"/>
                      <a:pt x="24479" y="7145"/>
                    </a:cubicBezTo>
                    <a:cubicBezTo>
                      <a:pt x="34099" y="7049"/>
                      <a:pt x="41815" y="14860"/>
                      <a:pt x="41815" y="24480"/>
                    </a:cubicBezTo>
                    <a:close/>
                  </a:path>
                </a:pathLst>
              </a:custGeom>
              <a:solidFill>
                <a:srgbClr val="3C7C67">
                  <a:alpha val="17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</p:grpSp>
      </p:grpSp>
      <p:grpSp>
        <p:nvGrpSpPr>
          <p:cNvPr id="80" name="组合 79"/>
          <p:cNvGrpSpPr/>
          <p:nvPr/>
        </p:nvGrpSpPr>
        <p:grpSpPr>
          <a:xfrm>
            <a:off x="303368" y="249666"/>
            <a:ext cx="2630883" cy="687570"/>
            <a:chOff x="585581" y="483104"/>
            <a:chExt cx="2630883" cy="687570"/>
          </a:xfrm>
        </p:grpSpPr>
        <p:sp>
          <p:nvSpPr>
            <p:cNvPr id="81" name="文本框 80"/>
            <p:cNvSpPr txBox="1"/>
            <p:nvPr/>
          </p:nvSpPr>
          <p:spPr>
            <a:xfrm>
              <a:off x="1185139" y="524343"/>
              <a:ext cx="203132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3600">
                  <a:solidFill>
                    <a:prstClr val="black">
                      <a:lumMod val="75000"/>
                      <a:lumOff val="25000"/>
                    </a:prstClr>
                  </a:solidFill>
                  <a:latin typeface="仓耳小丸子" panose="02020400000000000000" pitchFamily="18" charset="-122"/>
                  <a:ea typeface="仓耳小丸子" panose="02020400000000000000" pitchFamily="18" charset="-122"/>
                  <a:cs typeface="+mn-ea"/>
                  <a:sym typeface="仓耳小丸子" panose="02020400000000000000" pitchFamily="18" charset="-122"/>
                </a:rPr>
                <a:t>探索新知</a:t>
              </a:r>
              <a:endParaRPr kumimoji="0" lang="zh-CN" altLang="en-US" sz="36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仓耳小丸子" panose="02020400000000000000" pitchFamily="18" charset="-122"/>
                <a:ea typeface="仓耳小丸子" panose="02020400000000000000" pitchFamily="18" charset="-122"/>
                <a:cs typeface="+mn-ea"/>
                <a:sym typeface="仓耳小丸子" panose="02020400000000000000" pitchFamily="18" charset="-122"/>
              </a:endParaRPr>
            </a:p>
          </p:txBody>
        </p:sp>
        <p:grpSp>
          <p:nvGrpSpPr>
            <p:cNvPr id="82" name="组合 81"/>
            <p:cNvGrpSpPr/>
            <p:nvPr/>
          </p:nvGrpSpPr>
          <p:grpSpPr>
            <a:xfrm rot="16792276" flipH="1" flipV="1">
              <a:off x="599509" y="469176"/>
              <a:ext cx="450549" cy="478405"/>
              <a:chOff x="2874922" y="1946729"/>
              <a:chExt cx="450549" cy="478405"/>
            </a:xfrm>
          </p:grpSpPr>
          <p:sp>
            <p:nvSpPr>
              <p:cNvPr id="83" name="任意多边形: 形状 82"/>
              <p:cNvSpPr/>
              <p:nvPr/>
            </p:nvSpPr>
            <p:spPr>
              <a:xfrm>
                <a:off x="2874922" y="1946729"/>
                <a:ext cx="231201" cy="222638"/>
              </a:xfrm>
              <a:custGeom>
                <a:avLst/>
                <a:gdLst>
                  <a:gd name="connsiteX0" fmla="*/ 269621 w 370332"/>
                  <a:gd name="connsiteY0" fmla="*/ 273560 h 356616"/>
                  <a:gd name="connsiteX1" fmla="*/ 254225 w 370332"/>
                  <a:gd name="connsiteY1" fmla="*/ 325749 h 356616"/>
                  <a:gd name="connsiteX2" fmla="*/ 151184 w 370332"/>
                  <a:gd name="connsiteY2" fmla="*/ 322148 h 356616"/>
                  <a:gd name="connsiteX3" fmla="*/ 136953 w 370332"/>
                  <a:gd name="connsiteY3" fmla="*/ 283812 h 356616"/>
                  <a:gd name="connsiteX4" fmla="*/ 117374 w 370332"/>
                  <a:gd name="connsiteY4" fmla="*/ 274108 h 356616"/>
                  <a:gd name="connsiteX5" fmla="*/ 56783 w 370332"/>
                  <a:gd name="connsiteY5" fmla="*/ 289676 h 356616"/>
                  <a:gd name="connsiteX6" fmla="*/ 9292 w 370332"/>
                  <a:gd name="connsiteY6" fmla="*/ 258232 h 356616"/>
                  <a:gd name="connsiteX7" fmla="*/ 12926 w 370332"/>
                  <a:gd name="connsiteY7" fmla="*/ 203505 h 356616"/>
                  <a:gd name="connsiteX8" fmla="*/ 45707 w 370332"/>
                  <a:gd name="connsiteY8" fmla="*/ 173947 h 356616"/>
                  <a:gd name="connsiteX9" fmla="*/ 83118 w 370332"/>
                  <a:gd name="connsiteY9" fmla="*/ 153201 h 356616"/>
                  <a:gd name="connsiteX10" fmla="*/ 87953 w 370332"/>
                  <a:gd name="connsiteY10" fmla="*/ 130501 h 356616"/>
                  <a:gd name="connsiteX11" fmla="*/ 58806 w 370332"/>
                  <a:gd name="connsiteY11" fmla="*/ 41073 h 356616"/>
                  <a:gd name="connsiteX12" fmla="*/ 84970 w 370332"/>
                  <a:gd name="connsiteY12" fmla="*/ 6098 h 356616"/>
                  <a:gd name="connsiteX13" fmla="*/ 129375 w 370332"/>
                  <a:gd name="connsiteY13" fmla="*/ 14396 h 356616"/>
                  <a:gd name="connsiteX14" fmla="*/ 171312 w 370332"/>
                  <a:gd name="connsiteY14" fmla="*/ 61819 h 356616"/>
                  <a:gd name="connsiteX15" fmla="*/ 193669 w 370332"/>
                  <a:gd name="connsiteY15" fmla="*/ 61236 h 356616"/>
                  <a:gd name="connsiteX16" fmla="*/ 232074 w 370332"/>
                  <a:gd name="connsiteY16" fmla="*/ 15733 h 356616"/>
                  <a:gd name="connsiteX17" fmla="*/ 286355 w 370332"/>
                  <a:gd name="connsiteY17" fmla="*/ 8018 h 356616"/>
                  <a:gd name="connsiteX18" fmla="*/ 314335 w 370332"/>
                  <a:gd name="connsiteY18" fmla="*/ 55544 h 356616"/>
                  <a:gd name="connsiteX19" fmla="*/ 294001 w 370332"/>
                  <a:gd name="connsiteY19" fmla="*/ 121517 h 356616"/>
                  <a:gd name="connsiteX20" fmla="*/ 302608 w 370332"/>
                  <a:gd name="connsiteY20" fmla="*/ 143669 h 356616"/>
                  <a:gd name="connsiteX21" fmla="*/ 334258 w 370332"/>
                  <a:gd name="connsiteY21" fmla="*/ 156459 h 356616"/>
                  <a:gd name="connsiteX22" fmla="*/ 366353 w 370332"/>
                  <a:gd name="connsiteY22" fmla="*/ 219484 h 356616"/>
                  <a:gd name="connsiteX23" fmla="*/ 304460 w 370332"/>
                  <a:gd name="connsiteY23" fmla="*/ 257238 h 356616"/>
                  <a:gd name="connsiteX24" fmla="*/ 285772 w 370332"/>
                  <a:gd name="connsiteY24" fmla="*/ 255077 h 356616"/>
                  <a:gd name="connsiteX25" fmla="*/ 269621 w 370332"/>
                  <a:gd name="connsiteY25" fmla="*/ 273560 h 356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70332" h="356616">
                    <a:moveTo>
                      <a:pt x="269621" y="273560"/>
                    </a:moveTo>
                    <a:cubicBezTo>
                      <a:pt x="268558" y="290087"/>
                      <a:pt x="265781" y="308947"/>
                      <a:pt x="254225" y="325749"/>
                    </a:cubicBezTo>
                    <a:cubicBezTo>
                      <a:pt x="227239" y="365011"/>
                      <a:pt x="175015" y="363365"/>
                      <a:pt x="151184" y="322148"/>
                    </a:cubicBezTo>
                    <a:cubicBezTo>
                      <a:pt x="144291" y="310215"/>
                      <a:pt x="139045" y="297460"/>
                      <a:pt x="136953" y="283812"/>
                    </a:cubicBezTo>
                    <a:cubicBezTo>
                      <a:pt x="134896" y="270542"/>
                      <a:pt x="130815" y="266702"/>
                      <a:pt x="117374" y="274108"/>
                    </a:cubicBezTo>
                    <a:cubicBezTo>
                      <a:pt x="98823" y="284326"/>
                      <a:pt x="78729" y="290739"/>
                      <a:pt x="56783" y="289676"/>
                    </a:cubicBezTo>
                    <a:cubicBezTo>
                      <a:pt x="34426" y="288613"/>
                      <a:pt x="19476" y="276989"/>
                      <a:pt x="9292" y="258232"/>
                    </a:cubicBezTo>
                    <a:cubicBezTo>
                      <a:pt x="-927" y="239406"/>
                      <a:pt x="685" y="221199"/>
                      <a:pt x="12926" y="203505"/>
                    </a:cubicBezTo>
                    <a:cubicBezTo>
                      <a:pt x="21602" y="190989"/>
                      <a:pt x="32814" y="181525"/>
                      <a:pt x="45707" y="173947"/>
                    </a:cubicBezTo>
                    <a:cubicBezTo>
                      <a:pt x="58018" y="166746"/>
                      <a:pt x="70362" y="159545"/>
                      <a:pt x="83118" y="153201"/>
                    </a:cubicBezTo>
                    <a:cubicBezTo>
                      <a:pt x="94914" y="147338"/>
                      <a:pt x="99954" y="142880"/>
                      <a:pt x="87953" y="130501"/>
                    </a:cubicBezTo>
                    <a:cubicBezTo>
                      <a:pt x="64121" y="105881"/>
                      <a:pt x="54143" y="75740"/>
                      <a:pt x="58806" y="41073"/>
                    </a:cubicBezTo>
                    <a:cubicBezTo>
                      <a:pt x="61069" y="24168"/>
                      <a:pt x="69230" y="12373"/>
                      <a:pt x="84970" y="6098"/>
                    </a:cubicBezTo>
                    <a:cubicBezTo>
                      <a:pt x="101429" y="-452"/>
                      <a:pt x="117099" y="2017"/>
                      <a:pt x="129375" y="14396"/>
                    </a:cubicBezTo>
                    <a:cubicBezTo>
                      <a:pt x="144223" y="29346"/>
                      <a:pt x="157836" y="45565"/>
                      <a:pt x="171312" y="61819"/>
                    </a:cubicBezTo>
                    <a:cubicBezTo>
                      <a:pt x="183965" y="77009"/>
                      <a:pt x="183519" y="77318"/>
                      <a:pt x="193669" y="61236"/>
                    </a:cubicBezTo>
                    <a:cubicBezTo>
                      <a:pt x="204333" y="44296"/>
                      <a:pt x="215649" y="27975"/>
                      <a:pt x="232074" y="15733"/>
                    </a:cubicBezTo>
                    <a:cubicBezTo>
                      <a:pt x="248979" y="3114"/>
                      <a:pt x="266672" y="-1686"/>
                      <a:pt x="286355" y="8018"/>
                    </a:cubicBezTo>
                    <a:cubicBezTo>
                      <a:pt x="305866" y="17653"/>
                      <a:pt x="313993" y="34867"/>
                      <a:pt x="314335" y="55544"/>
                    </a:cubicBezTo>
                    <a:cubicBezTo>
                      <a:pt x="314747" y="79512"/>
                      <a:pt x="308163" y="102246"/>
                      <a:pt x="294001" y="121517"/>
                    </a:cubicBezTo>
                    <a:cubicBezTo>
                      <a:pt x="283680" y="135576"/>
                      <a:pt x="287898" y="139965"/>
                      <a:pt x="302608" y="143669"/>
                    </a:cubicBezTo>
                    <a:cubicBezTo>
                      <a:pt x="313547" y="146412"/>
                      <a:pt x="324142" y="151247"/>
                      <a:pt x="334258" y="156459"/>
                    </a:cubicBezTo>
                    <a:cubicBezTo>
                      <a:pt x="360730" y="170141"/>
                      <a:pt x="373451" y="195824"/>
                      <a:pt x="366353" y="219484"/>
                    </a:cubicBezTo>
                    <a:cubicBezTo>
                      <a:pt x="358741" y="244893"/>
                      <a:pt x="334772" y="259569"/>
                      <a:pt x="304460" y="257238"/>
                    </a:cubicBezTo>
                    <a:cubicBezTo>
                      <a:pt x="298219" y="256757"/>
                      <a:pt x="292013" y="255729"/>
                      <a:pt x="285772" y="255077"/>
                    </a:cubicBezTo>
                    <a:cubicBezTo>
                      <a:pt x="268970" y="253328"/>
                      <a:pt x="268935" y="253363"/>
                      <a:pt x="269621" y="273560"/>
                    </a:cubicBezTo>
                    <a:close/>
                  </a:path>
                </a:pathLst>
              </a:custGeom>
              <a:solidFill>
                <a:srgbClr val="6CB09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84" name="任意多边形: 形状 83"/>
              <p:cNvSpPr/>
              <p:nvPr/>
            </p:nvSpPr>
            <p:spPr>
              <a:xfrm>
                <a:off x="3006221" y="2274120"/>
                <a:ext cx="156822" cy="151014"/>
              </a:xfrm>
              <a:custGeom>
                <a:avLst/>
                <a:gdLst>
                  <a:gd name="connsiteX0" fmla="*/ 269621 w 370332"/>
                  <a:gd name="connsiteY0" fmla="*/ 273560 h 356616"/>
                  <a:gd name="connsiteX1" fmla="*/ 254225 w 370332"/>
                  <a:gd name="connsiteY1" fmla="*/ 325749 h 356616"/>
                  <a:gd name="connsiteX2" fmla="*/ 151184 w 370332"/>
                  <a:gd name="connsiteY2" fmla="*/ 322148 h 356616"/>
                  <a:gd name="connsiteX3" fmla="*/ 136953 w 370332"/>
                  <a:gd name="connsiteY3" fmla="*/ 283812 h 356616"/>
                  <a:gd name="connsiteX4" fmla="*/ 117374 w 370332"/>
                  <a:gd name="connsiteY4" fmla="*/ 274108 h 356616"/>
                  <a:gd name="connsiteX5" fmla="*/ 56783 w 370332"/>
                  <a:gd name="connsiteY5" fmla="*/ 289676 h 356616"/>
                  <a:gd name="connsiteX6" fmla="*/ 9292 w 370332"/>
                  <a:gd name="connsiteY6" fmla="*/ 258232 h 356616"/>
                  <a:gd name="connsiteX7" fmla="*/ 12926 w 370332"/>
                  <a:gd name="connsiteY7" fmla="*/ 203505 h 356616"/>
                  <a:gd name="connsiteX8" fmla="*/ 45707 w 370332"/>
                  <a:gd name="connsiteY8" fmla="*/ 173947 h 356616"/>
                  <a:gd name="connsiteX9" fmla="*/ 83118 w 370332"/>
                  <a:gd name="connsiteY9" fmla="*/ 153201 h 356616"/>
                  <a:gd name="connsiteX10" fmla="*/ 87953 w 370332"/>
                  <a:gd name="connsiteY10" fmla="*/ 130501 h 356616"/>
                  <a:gd name="connsiteX11" fmla="*/ 58806 w 370332"/>
                  <a:gd name="connsiteY11" fmla="*/ 41073 h 356616"/>
                  <a:gd name="connsiteX12" fmla="*/ 84970 w 370332"/>
                  <a:gd name="connsiteY12" fmla="*/ 6098 h 356616"/>
                  <a:gd name="connsiteX13" fmla="*/ 129375 w 370332"/>
                  <a:gd name="connsiteY13" fmla="*/ 14396 h 356616"/>
                  <a:gd name="connsiteX14" fmla="*/ 171312 w 370332"/>
                  <a:gd name="connsiteY14" fmla="*/ 61819 h 356616"/>
                  <a:gd name="connsiteX15" fmla="*/ 193669 w 370332"/>
                  <a:gd name="connsiteY15" fmla="*/ 61236 h 356616"/>
                  <a:gd name="connsiteX16" fmla="*/ 232074 w 370332"/>
                  <a:gd name="connsiteY16" fmla="*/ 15733 h 356616"/>
                  <a:gd name="connsiteX17" fmla="*/ 286355 w 370332"/>
                  <a:gd name="connsiteY17" fmla="*/ 8018 h 356616"/>
                  <a:gd name="connsiteX18" fmla="*/ 314335 w 370332"/>
                  <a:gd name="connsiteY18" fmla="*/ 55544 h 356616"/>
                  <a:gd name="connsiteX19" fmla="*/ 294001 w 370332"/>
                  <a:gd name="connsiteY19" fmla="*/ 121517 h 356616"/>
                  <a:gd name="connsiteX20" fmla="*/ 302608 w 370332"/>
                  <a:gd name="connsiteY20" fmla="*/ 143669 h 356616"/>
                  <a:gd name="connsiteX21" fmla="*/ 334258 w 370332"/>
                  <a:gd name="connsiteY21" fmla="*/ 156459 h 356616"/>
                  <a:gd name="connsiteX22" fmla="*/ 366353 w 370332"/>
                  <a:gd name="connsiteY22" fmla="*/ 219484 h 356616"/>
                  <a:gd name="connsiteX23" fmla="*/ 304460 w 370332"/>
                  <a:gd name="connsiteY23" fmla="*/ 257238 h 356616"/>
                  <a:gd name="connsiteX24" fmla="*/ 285772 w 370332"/>
                  <a:gd name="connsiteY24" fmla="*/ 255077 h 356616"/>
                  <a:gd name="connsiteX25" fmla="*/ 269621 w 370332"/>
                  <a:gd name="connsiteY25" fmla="*/ 273560 h 356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70332" h="356616">
                    <a:moveTo>
                      <a:pt x="269621" y="273560"/>
                    </a:moveTo>
                    <a:cubicBezTo>
                      <a:pt x="268558" y="290087"/>
                      <a:pt x="265781" y="308947"/>
                      <a:pt x="254225" y="325749"/>
                    </a:cubicBezTo>
                    <a:cubicBezTo>
                      <a:pt x="227239" y="365011"/>
                      <a:pt x="175015" y="363365"/>
                      <a:pt x="151184" y="322148"/>
                    </a:cubicBezTo>
                    <a:cubicBezTo>
                      <a:pt x="144291" y="310215"/>
                      <a:pt x="139045" y="297460"/>
                      <a:pt x="136953" y="283812"/>
                    </a:cubicBezTo>
                    <a:cubicBezTo>
                      <a:pt x="134896" y="270542"/>
                      <a:pt x="130815" y="266702"/>
                      <a:pt x="117374" y="274108"/>
                    </a:cubicBezTo>
                    <a:cubicBezTo>
                      <a:pt x="98823" y="284326"/>
                      <a:pt x="78729" y="290739"/>
                      <a:pt x="56783" y="289676"/>
                    </a:cubicBezTo>
                    <a:cubicBezTo>
                      <a:pt x="34426" y="288613"/>
                      <a:pt x="19476" y="276989"/>
                      <a:pt x="9292" y="258232"/>
                    </a:cubicBezTo>
                    <a:cubicBezTo>
                      <a:pt x="-927" y="239406"/>
                      <a:pt x="685" y="221199"/>
                      <a:pt x="12926" y="203505"/>
                    </a:cubicBezTo>
                    <a:cubicBezTo>
                      <a:pt x="21602" y="190989"/>
                      <a:pt x="32814" y="181525"/>
                      <a:pt x="45707" y="173947"/>
                    </a:cubicBezTo>
                    <a:cubicBezTo>
                      <a:pt x="58018" y="166746"/>
                      <a:pt x="70362" y="159545"/>
                      <a:pt x="83118" y="153201"/>
                    </a:cubicBezTo>
                    <a:cubicBezTo>
                      <a:pt x="94914" y="147338"/>
                      <a:pt x="99954" y="142880"/>
                      <a:pt x="87953" y="130501"/>
                    </a:cubicBezTo>
                    <a:cubicBezTo>
                      <a:pt x="64121" y="105881"/>
                      <a:pt x="54143" y="75740"/>
                      <a:pt x="58806" y="41073"/>
                    </a:cubicBezTo>
                    <a:cubicBezTo>
                      <a:pt x="61069" y="24168"/>
                      <a:pt x="69230" y="12373"/>
                      <a:pt x="84970" y="6098"/>
                    </a:cubicBezTo>
                    <a:cubicBezTo>
                      <a:pt x="101429" y="-452"/>
                      <a:pt x="117099" y="2017"/>
                      <a:pt x="129375" y="14396"/>
                    </a:cubicBezTo>
                    <a:cubicBezTo>
                      <a:pt x="144223" y="29346"/>
                      <a:pt x="157836" y="45565"/>
                      <a:pt x="171312" y="61819"/>
                    </a:cubicBezTo>
                    <a:cubicBezTo>
                      <a:pt x="183965" y="77009"/>
                      <a:pt x="183519" y="77318"/>
                      <a:pt x="193669" y="61236"/>
                    </a:cubicBezTo>
                    <a:cubicBezTo>
                      <a:pt x="204333" y="44296"/>
                      <a:pt x="215649" y="27975"/>
                      <a:pt x="232074" y="15733"/>
                    </a:cubicBezTo>
                    <a:cubicBezTo>
                      <a:pt x="248979" y="3114"/>
                      <a:pt x="266672" y="-1686"/>
                      <a:pt x="286355" y="8018"/>
                    </a:cubicBezTo>
                    <a:cubicBezTo>
                      <a:pt x="305866" y="17653"/>
                      <a:pt x="313993" y="34867"/>
                      <a:pt x="314335" y="55544"/>
                    </a:cubicBezTo>
                    <a:cubicBezTo>
                      <a:pt x="314747" y="79512"/>
                      <a:pt x="308163" y="102246"/>
                      <a:pt x="294001" y="121517"/>
                    </a:cubicBezTo>
                    <a:cubicBezTo>
                      <a:pt x="283680" y="135576"/>
                      <a:pt x="287898" y="139965"/>
                      <a:pt x="302608" y="143669"/>
                    </a:cubicBezTo>
                    <a:cubicBezTo>
                      <a:pt x="313547" y="146412"/>
                      <a:pt x="324142" y="151247"/>
                      <a:pt x="334258" y="156459"/>
                    </a:cubicBezTo>
                    <a:cubicBezTo>
                      <a:pt x="360730" y="170141"/>
                      <a:pt x="373451" y="195824"/>
                      <a:pt x="366353" y="219484"/>
                    </a:cubicBezTo>
                    <a:cubicBezTo>
                      <a:pt x="358741" y="244893"/>
                      <a:pt x="334772" y="259569"/>
                      <a:pt x="304460" y="257238"/>
                    </a:cubicBezTo>
                    <a:cubicBezTo>
                      <a:pt x="298219" y="256757"/>
                      <a:pt x="292013" y="255729"/>
                      <a:pt x="285772" y="255077"/>
                    </a:cubicBezTo>
                    <a:cubicBezTo>
                      <a:pt x="268970" y="253328"/>
                      <a:pt x="268935" y="253363"/>
                      <a:pt x="269621" y="273560"/>
                    </a:cubicBezTo>
                    <a:close/>
                  </a:path>
                </a:pathLst>
              </a:custGeom>
              <a:solidFill>
                <a:srgbClr val="FFBD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85" name="任意多边形: 形状 84"/>
              <p:cNvSpPr/>
              <p:nvPr/>
            </p:nvSpPr>
            <p:spPr>
              <a:xfrm>
                <a:off x="3168649" y="2069337"/>
                <a:ext cx="156822" cy="151014"/>
              </a:xfrm>
              <a:custGeom>
                <a:avLst/>
                <a:gdLst>
                  <a:gd name="connsiteX0" fmla="*/ 269621 w 370332"/>
                  <a:gd name="connsiteY0" fmla="*/ 273560 h 356616"/>
                  <a:gd name="connsiteX1" fmla="*/ 254225 w 370332"/>
                  <a:gd name="connsiteY1" fmla="*/ 325749 h 356616"/>
                  <a:gd name="connsiteX2" fmla="*/ 151184 w 370332"/>
                  <a:gd name="connsiteY2" fmla="*/ 322148 h 356616"/>
                  <a:gd name="connsiteX3" fmla="*/ 136953 w 370332"/>
                  <a:gd name="connsiteY3" fmla="*/ 283812 h 356616"/>
                  <a:gd name="connsiteX4" fmla="*/ 117374 w 370332"/>
                  <a:gd name="connsiteY4" fmla="*/ 274108 h 356616"/>
                  <a:gd name="connsiteX5" fmla="*/ 56783 w 370332"/>
                  <a:gd name="connsiteY5" fmla="*/ 289676 h 356616"/>
                  <a:gd name="connsiteX6" fmla="*/ 9292 w 370332"/>
                  <a:gd name="connsiteY6" fmla="*/ 258232 h 356616"/>
                  <a:gd name="connsiteX7" fmla="*/ 12926 w 370332"/>
                  <a:gd name="connsiteY7" fmla="*/ 203505 h 356616"/>
                  <a:gd name="connsiteX8" fmla="*/ 45707 w 370332"/>
                  <a:gd name="connsiteY8" fmla="*/ 173947 h 356616"/>
                  <a:gd name="connsiteX9" fmla="*/ 83118 w 370332"/>
                  <a:gd name="connsiteY9" fmla="*/ 153201 h 356616"/>
                  <a:gd name="connsiteX10" fmla="*/ 87953 w 370332"/>
                  <a:gd name="connsiteY10" fmla="*/ 130501 h 356616"/>
                  <a:gd name="connsiteX11" fmla="*/ 58806 w 370332"/>
                  <a:gd name="connsiteY11" fmla="*/ 41073 h 356616"/>
                  <a:gd name="connsiteX12" fmla="*/ 84970 w 370332"/>
                  <a:gd name="connsiteY12" fmla="*/ 6098 h 356616"/>
                  <a:gd name="connsiteX13" fmla="*/ 129375 w 370332"/>
                  <a:gd name="connsiteY13" fmla="*/ 14396 h 356616"/>
                  <a:gd name="connsiteX14" fmla="*/ 171312 w 370332"/>
                  <a:gd name="connsiteY14" fmla="*/ 61819 h 356616"/>
                  <a:gd name="connsiteX15" fmla="*/ 193669 w 370332"/>
                  <a:gd name="connsiteY15" fmla="*/ 61236 h 356616"/>
                  <a:gd name="connsiteX16" fmla="*/ 232074 w 370332"/>
                  <a:gd name="connsiteY16" fmla="*/ 15733 h 356616"/>
                  <a:gd name="connsiteX17" fmla="*/ 286355 w 370332"/>
                  <a:gd name="connsiteY17" fmla="*/ 8018 h 356616"/>
                  <a:gd name="connsiteX18" fmla="*/ 314335 w 370332"/>
                  <a:gd name="connsiteY18" fmla="*/ 55544 h 356616"/>
                  <a:gd name="connsiteX19" fmla="*/ 294001 w 370332"/>
                  <a:gd name="connsiteY19" fmla="*/ 121517 h 356616"/>
                  <a:gd name="connsiteX20" fmla="*/ 302608 w 370332"/>
                  <a:gd name="connsiteY20" fmla="*/ 143669 h 356616"/>
                  <a:gd name="connsiteX21" fmla="*/ 334258 w 370332"/>
                  <a:gd name="connsiteY21" fmla="*/ 156459 h 356616"/>
                  <a:gd name="connsiteX22" fmla="*/ 366353 w 370332"/>
                  <a:gd name="connsiteY22" fmla="*/ 219484 h 356616"/>
                  <a:gd name="connsiteX23" fmla="*/ 304460 w 370332"/>
                  <a:gd name="connsiteY23" fmla="*/ 257238 h 356616"/>
                  <a:gd name="connsiteX24" fmla="*/ 285772 w 370332"/>
                  <a:gd name="connsiteY24" fmla="*/ 255077 h 356616"/>
                  <a:gd name="connsiteX25" fmla="*/ 269621 w 370332"/>
                  <a:gd name="connsiteY25" fmla="*/ 273560 h 356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70332" h="356616">
                    <a:moveTo>
                      <a:pt x="269621" y="273560"/>
                    </a:moveTo>
                    <a:cubicBezTo>
                      <a:pt x="268558" y="290087"/>
                      <a:pt x="265781" y="308947"/>
                      <a:pt x="254225" y="325749"/>
                    </a:cubicBezTo>
                    <a:cubicBezTo>
                      <a:pt x="227239" y="365011"/>
                      <a:pt x="175015" y="363365"/>
                      <a:pt x="151184" y="322148"/>
                    </a:cubicBezTo>
                    <a:cubicBezTo>
                      <a:pt x="144291" y="310215"/>
                      <a:pt x="139045" y="297460"/>
                      <a:pt x="136953" y="283812"/>
                    </a:cubicBezTo>
                    <a:cubicBezTo>
                      <a:pt x="134896" y="270542"/>
                      <a:pt x="130815" y="266702"/>
                      <a:pt x="117374" y="274108"/>
                    </a:cubicBezTo>
                    <a:cubicBezTo>
                      <a:pt x="98823" y="284326"/>
                      <a:pt x="78729" y="290739"/>
                      <a:pt x="56783" y="289676"/>
                    </a:cubicBezTo>
                    <a:cubicBezTo>
                      <a:pt x="34426" y="288613"/>
                      <a:pt x="19476" y="276989"/>
                      <a:pt x="9292" y="258232"/>
                    </a:cubicBezTo>
                    <a:cubicBezTo>
                      <a:pt x="-927" y="239406"/>
                      <a:pt x="685" y="221199"/>
                      <a:pt x="12926" y="203505"/>
                    </a:cubicBezTo>
                    <a:cubicBezTo>
                      <a:pt x="21602" y="190989"/>
                      <a:pt x="32814" y="181525"/>
                      <a:pt x="45707" y="173947"/>
                    </a:cubicBezTo>
                    <a:cubicBezTo>
                      <a:pt x="58018" y="166746"/>
                      <a:pt x="70362" y="159545"/>
                      <a:pt x="83118" y="153201"/>
                    </a:cubicBezTo>
                    <a:cubicBezTo>
                      <a:pt x="94914" y="147338"/>
                      <a:pt x="99954" y="142880"/>
                      <a:pt x="87953" y="130501"/>
                    </a:cubicBezTo>
                    <a:cubicBezTo>
                      <a:pt x="64121" y="105881"/>
                      <a:pt x="54143" y="75740"/>
                      <a:pt x="58806" y="41073"/>
                    </a:cubicBezTo>
                    <a:cubicBezTo>
                      <a:pt x="61069" y="24168"/>
                      <a:pt x="69230" y="12373"/>
                      <a:pt x="84970" y="6098"/>
                    </a:cubicBezTo>
                    <a:cubicBezTo>
                      <a:pt x="101429" y="-452"/>
                      <a:pt x="117099" y="2017"/>
                      <a:pt x="129375" y="14396"/>
                    </a:cubicBezTo>
                    <a:cubicBezTo>
                      <a:pt x="144223" y="29346"/>
                      <a:pt x="157836" y="45565"/>
                      <a:pt x="171312" y="61819"/>
                    </a:cubicBezTo>
                    <a:cubicBezTo>
                      <a:pt x="183965" y="77009"/>
                      <a:pt x="183519" y="77318"/>
                      <a:pt x="193669" y="61236"/>
                    </a:cubicBezTo>
                    <a:cubicBezTo>
                      <a:pt x="204333" y="44296"/>
                      <a:pt x="215649" y="27975"/>
                      <a:pt x="232074" y="15733"/>
                    </a:cubicBezTo>
                    <a:cubicBezTo>
                      <a:pt x="248979" y="3114"/>
                      <a:pt x="266672" y="-1686"/>
                      <a:pt x="286355" y="8018"/>
                    </a:cubicBezTo>
                    <a:cubicBezTo>
                      <a:pt x="305866" y="17653"/>
                      <a:pt x="313993" y="34867"/>
                      <a:pt x="314335" y="55544"/>
                    </a:cubicBezTo>
                    <a:cubicBezTo>
                      <a:pt x="314747" y="79512"/>
                      <a:pt x="308163" y="102246"/>
                      <a:pt x="294001" y="121517"/>
                    </a:cubicBezTo>
                    <a:cubicBezTo>
                      <a:pt x="283680" y="135576"/>
                      <a:pt x="287898" y="139965"/>
                      <a:pt x="302608" y="143669"/>
                    </a:cubicBezTo>
                    <a:cubicBezTo>
                      <a:pt x="313547" y="146412"/>
                      <a:pt x="324142" y="151247"/>
                      <a:pt x="334258" y="156459"/>
                    </a:cubicBezTo>
                    <a:cubicBezTo>
                      <a:pt x="360730" y="170141"/>
                      <a:pt x="373451" y="195824"/>
                      <a:pt x="366353" y="219484"/>
                    </a:cubicBezTo>
                    <a:cubicBezTo>
                      <a:pt x="358741" y="244893"/>
                      <a:pt x="334772" y="259569"/>
                      <a:pt x="304460" y="257238"/>
                    </a:cubicBezTo>
                    <a:cubicBezTo>
                      <a:pt x="298219" y="256757"/>
                      <a:pt x="292013" y="255729"/>
                      <a:pt x="285772" y="255077"/>
                    </a:cubicBezTo>
                    <a:cubicBezTo>
                      <a:pt x="268970" y="253328"/>
                      <a:pt x="268935" y="253363"/>
                      <a:pt x="269621" y="273560"/>
                    </a:cubicBezTo>
                    <a:close/>
                  </a:path>
                </a:pathLst>
              </a:custGeom>
              <a:solidFill>
                <a:srgbClr val="FB514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</p:grp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7" grpId="0"/>
      <p:bldP spid="8" grpId="0"/>
      <p:bldP spid="9" grpId="0"/>
      <p:bldP spid="10" grpId="0"/>
      <p:bldP spid="12" grpId="0" animBg="1"/>
      <p:bldP spid="13" grpId="0" animBg="1"/>
      <p:bldP spid="14" grpId="0"/>
      <p:bldP spid="15" grpId="0" animBg="1"/>
      <p:bldP spid="16" grpId="0"/>
      <p:bldP spid="17" grpId="0"/>
      <p:bldP spid="19" grpId="0"/>
      <p:bldP spid="20" grpId="0"/>
      <p:bldP spid="21" grpId="0"/>
      <p:bldP spid="2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10271311" y="5276538"/>
            <a:ext cx="1729315" cy="1582505"/>
            <a:chOff x="931859" y="2999235"/>
            <a:chExt cx="2834785" cy="2594126"/>
          </a:xfrm>
        </p:grpSpPr>
        <p:sp>
          <p:nvSpPr>
            <p:cNvPr id="27" name="椭圆 26"/>
            <p:cNvSpPr/>
            <p:nvPr/>
          </p:nvSpPr>
          <p:spPr>
            <a:xfrm>
              <a:off x="1084174" y="2999235"/>
              <a:ext cx="2594126" cy="2594126"/>
            </a:xfrm>
            <a:prstGeom prst="ellipse">
              <a:avLst/>
            </a:prstGeom>
            <a:solidFill>
              <a:srgbClr val="FEF0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仓耳小丸子" panose="02020400000000000000" pitchFamily="18" charset="-122"/>
                <a:ea typeface="仓耳小丸子" panose="02020400000000000000" pitchFamily="18" charset="-122"/>
                <a:cs typeface="+mn-ea"/>
                <a:sym typeface="仓耳小丸子" panose="02020400000000000000" pitchFamily="18" charset="-122"/>
              </a:endParaRPr>
            </a:p>
          </p:txBody>
        </p:sp>
        <p:grpSp>
          <p:nvGrpSpPr>
            <p:cNvPr id="28" name="图形 2"/>
            <p:cNvGrpSpPr/>
            <p:nvPr/>
          </p:nvGrpSpPr>
          <p:grpSpPr>
            <a:xfrm>
              <a:off x="931859" y="3359302"/>
              <a:ext cx="2834785" cy="1734271"/>
              <a:chOff x="1414295" y="3574541"/>
              <a:chExt cx="1624499" cy="993839"/>
            </a:xfrm>
          </p:grpSpPr>
          <p:sp>
            <p:nvSpPr>
              <p:cNvPr id="29" name="任意多边形: 形状 28"/>
              <p:cNvSpPr/>
              <p:nvPr/>
            </p:nvSpPr>
            <p:spPr>
              <a:xfrm>
                <a:off x="1713239" y="4110166"/>
                <a:ext cx="257175" cy="257175"/>
              </a:xfrm>
              <a:custGeom>
                <a:avLst/>
                <a:gdLst>
                  <a:gd name="connsiteX0" fmla="*/ 45361 w 257175"/>
                  <a:gd name="connsiteY0" fmla="*/ 43876 h 257175"/>
                  <a:gd name="connsiteX1" fmla="*/ 231575 w 257175"/>
                  <a:gd name="connsiteY1" fmla="*/ 46448 h 257175"/>
                  <a:gd name="connsiteX2" fmla="*/ 200238 w 257175"/>
                  <a:gd name="connsiteY2" fmla="*/ 229995 h 257175"/>
                  <a:gd name="connsiteX3" fmla="*/ 14024 w 257175"/>
                  <a:gd name="connsiteY3" fmla="*/ 227423 h 257175"/>
                  <a:gd name="connsiteX4" fmla="*/ 45361 w 257175"/>
                  <a:gd name="connsiteY4" fmla="*/ 43876 h 257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7175" h="257175">
                    <a:moveTo>
                      <a:pt x="45361" y="43876"/>
                    </a:moveTo>
                    <a:cubicBezTo>
                      <a:pt x="105464" y="-6130"/>
                      <a:pt x="188808" y="-4892"/>
                      <a:pt x="231575" y="46448"/>
                    </a:cubicBezTo>
                    <a:cubicBezTo>
                      <a:pt x="274342" y="97883"/>
                      <a:pt x="260245" y="180084"/>
                      <a:pt x="200238" y="229995"/>
                    </a:cubicBezTo>
                    <a:cubicBezTo>
                      <a:pt x="140135" y="280001"/>
                      <a:pt x="14024" y="227423"/>
                      <a:pt x="14024" y="227423"/>
                    </a:cubicBezTo>
                    <a:cubicBezTo>
                      <a:pt x="14024" y="227423"/>
                      <a:pt x="-14741" y="93882"/>
                      <a:pt x="45361" y="43876"/>
                    </a:cubicBezTo>
                    <a:close/>
                  </a:path>
                </a:pathLst>
              </a:custGeom>
              <a:solidFill>
                <a:srgbClr val="FB514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30" name="任意多边形: 形状 29"/>
              <p:cNvSpPr/>
              <p:nvPr/>
            </p:nvSpPr>
            <p:spPr>
              <a:xfrm>
                <a:off x="1750497" y="4147113"/>
                <a:ext cx="200025" cy="161925"/>
              </a:xfrm>
              <a:custGeom>
                <a:avLst/>
                <a:gdLst>
                  <a:gd name="connsiteX0" fmla="*/ 95162 w 200025"/>
                  <a:gd name="connsiteY0" fmla="*/ 15597 h 161925"/>
                  <a:gd name="connsiteX1" fmla="*/ 96876 w 200025"/>
                  <a:gd name="connsiteY1" fmla="*/ 18454 h 161925"/>
                  <a:gd name="connsiteX2" fmla="*/ 159646 w 200025"/>
                  <a:gd name="connsiteY2" fmla="*/ 34552 h 161925"/>
                  <a:gd name="connsiteX3" fmla="*/ 160218 w 200025"/>
                  <a:gd name="connsiteY3" fmla="*/ 34552 h 161925"/>
                  <a:gd name="connsiteX4" fmla="*/ 119927 w 200025"/>
                  <a:gd name="connsiteY4" fmla="*/ 67699 h 161925"/>
                  <a:gd name="connsiteX5" fmla="*/ 117260 w 200025"/>
                  <a:gd name="connsiteY5" fmla="*/ 69223 h 161925"/>
                  <a:gd name="connsiteX6" fmla="*/ 116974 w 200025"/>
                  <a:gd name="connsiteY6" fmla="*/ 70080 h 161925"/>
                  <a:gd name="connsiteX7" fmla="*/ 54395 w 200025"/>
                  <a:gd name="connsiteY7" fmla="*/ 121515 h 161925"/>
                  <a:gd name="connsiteX8" fmla="*/ 17152 w 200025"/>
                  <a:gd name="connsiteY8" fmla="*/ 107989 h 161925"/>
                  <a:gd name="connsiteX9" fmla="*/ 14104 w 200025"/>
                  <a:gd name="connsiteY9" fmla="*/ 109418 h 161925"/>
                  <a:gd name="connsiteX10" fmla="*/ 15533 w 200025"/>
                  <a:gd name="connsiteY10" fmla="*/ 112466 h 161925"/>
                  <a:gd name="connsiteX11" fmla="*/ 50109 w 200025"/>
                  <a:gd name="connsiteY11" fmla="*/ 125039 h 161925"/>
                  <a:gd name="connsiteX12" fmla="*/ 8008 w 200025"/>
                  <a:gd name="connsiteY12" fmla="*/ 159615 h 161925"/>
                  <a:gd name="connsiteX13" fmla="*/ 7722 w 200025"/>
                  <a:gd name="connsiteY13" fmla="*/ 162949 h 161925"/>
                  <a:gd name="connsiteX14" fmla="*/ 7722 w 200025"/>
                  <a:gd name="connsiteY14" fmla="*/ 162949 h 161925"/>
                  <a:gd name="connsiteX15" fmla="*/ 11056 w 200025"/>
                  <a:gd name="connsiteY15" fmla="*/ 163234 h 161925"/>
                  <a:gd name="connsiteX16" fmla="*/ 114307 w 200025"/>
                  <a:gd name="connsiteY16" fmla="*/ 78367 h 161925"/>
                  <a:gd name="connsiteX17" fmla="*/ 94019 w 200025"/>
                  <a:gd name="connsiteY17" fmla="*/ 141708 h 161925"/>
                  <a:gd name="connsiteX18" fmla="*/ 95543 w 200025"/>
                  <a:gd name="connsiteY18" fmla="*/ 144661 h 161925"/>
                  <a:gd name="connsiteX19" fmla="*/ 98496 w 200025"/>
                  <a:gd name="connsiteY19" fmla="*/ 143137 h 161925"/>
                  <a:gd name="connsiteX20" fmla="*/ 121070 w 200025"/>
                  <a:gd name="connsiteY20" fmla="*/ 72842 h 161925"/>
                  <a:gd name="connsiteX21" fmla="*/ 196032 w 200025"/>
                  <a:gd name="connsiteY21" fmla="*/ 11311 h 161925"/>
                  <a:gd name="connsiteX22" fmla="*/ 196317 w 200025"/>
                  <a:gd name="connsiteY22" fmla="*/ 7977 h 161925"/>
                  <a:gd name="connsiteX23" fmla="*/ 196317 w 200025"/>
                  <a:gd name="connsiteY23" fmla="*/ 7977 h 161925"/>
                  <a:gd name="connsiteX24" fmla="*/ 192984 w 200025"/>
                  <a:gd name="connsiteY24" fmla="*/ 7691 h 161925"/>
                  <a:gd name="connsiteX25" fmla="*/ 162504 w 200025"/>
                  <a:gd name="connsiteY25" fmla="*/ 32742 h 161925"/>
                  <a:gd name="connsiteX26" fmla="*/ 162027 w 200025"/>
                  <a:gd name="connsiteY26" fmla="*/ 30837 h 161925"/>
                  <a:gd name="connsiteX27" fmla="*/ 160789 w 200025"/>
                  <a:gd name="connsiteY27" fmla="*/ 30075 h 161925"/>
                  <a:gd name="connsiteX28" fmla="*/ 98019 w 200025"/>
                  <a:gd name="connsiteY28" fmla="*/ 13978 h 161925"/>
                  <a:gd name="connsiteX29" fmla="*/ 95162 w 200025"/>
                  <a:gd name="connsiteY29" fmla="*/ 15597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00025" h="161925">
                    <a:moveTo>
                      <a:pt x="95162" y="15597"/>
                    </a:moveTo>
                    <a:cubicBezTo>
                      <a:pt x="94876" y="16835"/>
                      <a:pt x="95638" y="18169"/>
                      <a:pt x="96876" y="18454"/>
                    </a:cubicBezTo>
                    <a:lnTo>
                      <a:pt x="159646" y="34552"/>
                    </a:lnTo>
                    <a:cubicBezTo>
                      <a:pt x="159837" y="34647"/>
                      <a:pt x="160027" y="34552"/>
                      <a:pt x="160218" y="34552"/>
                    </a:cubicBezTo>
                    <a:lnTo>
                      <a:pt x="119927" y="67699"/>
                    </a:lnTo>
                    <a:cubicBezTo>
                      <a:pt x="118784" y="67508"/>
                      <a:pt x="117641" y="68080"/>
                      <a:pt x="117260" y="69223"/>
                    </a:cubicBezTo>
                    <a:lnTo>
                      <a:pt x="116974" y="70080"/>
                    </a:lnTo>
                    <a:lnTo>
                      <a:pt x="54395" y="121515"/>
                    </a:lnTo>
                    <a:lnTo>
                      <a:pt x="17152" y="107989"/>
                    </a:lnTo>
                    <a:cubicBezTo>
                      <a:pt x="15914" y="107513"/>
                      <a:pt x="14580" y="108180"/>
                      <a:pt x="14104" y="109418"/>
                    </a:cubicBezTo>
                    <a:cubicBezTo>
                      <a:pt x="13628" y="110656"/>
                      <a:pt x="14295" y="111990"/>
                      <a:pt x="15533" y="112466"/>
                    </a:cubicBezTo>
                    <a:lnTo>
                      <a:pt x="50109" y="125039"/>
                    </a:lnTo>
                    <a:lnTo>
                      <a:pt x="8008" y="159615"/>
                    </a:lnTo>
                    <a:cubicBezTo>
                      <a:pt x="6960" y="160472"/>
                      <a:pt x="6865" y="161901"/>
                      <a:pt x="7722" y="162949"/>
                    </a:cubicBezTo>
                    <a:cubicBezTo>
                      <a:pt x="7722" y="162949"/>
                      <a:pt x="7722" y="162949"/>
                      <a:pt x="7722" y="162949"/>
                    </a:cubicBezTo>
                    <a:cubicBezTo>
                      <a:pt x="8580" y="163901"/>
                      <a:pt x="10008" y="164092"/>
                      <a:pt x="11056" y="163234"/>
                    </a:cubicBezTo>
                    <a:lnTo>
                      <a:pt x="114307" y="78367"/>
                    </a:lnTo>
                    <a:lnTo>
                      <a:pt x="94019" y="141708"/>
                    </a:lnTo>
                    <a:cubicBezTo>
                      <a:pt x="93638" y="142946"/>
                      <a:pt x="94305" y="144280"/>
                      <a:pt x="95543" y="144661"/>
                    </a:cubicBezTo>
                    <a:cubicBezTo>
                      <a:pt x="96781" y="145042"/>
                      <a:pt x="98115" y="144375"/>
                      <a:pt x="98496" y="143137"/>
                    </a:cubicBezTo>
                    <a:lnTo>
                      <a:pt x="121070" y="72842"/>
                    </a:lnTo>
                    <a:lnTo>
                      <a:pt x="196032" y="11311"/>
                    </a:lnTo>
                    <a:cubicBezTo>
                      <a:pt x="197079" y="10453"/>
                      <a:pt x="197175" y="9025"/>
                      <a:pt x="196317" y="7977"/>
                    </a:cubicBezTo>
                    <a:cubicBezTo>
                      <a:pt x="196317" y="7977"/>
                      <a:pt x="196317" y="7977"/>
                      <a:pt x="196317" y="7977"/>
                    </a:cubicBezTo>
                    <a:cubicBezTo>
                      <a:pt x="195460" y="7024"/>
                      <a:pt x="194031" y="6834"/>
                      <a:pt x="192984" y="7691"/>
                    </a:cubicBezTo>
                    <a:lnTo>
                      <a:pt x="162504" y="32742"/>
                    </a:lnTo>
                    <a:cubicBezTo>
                      <a:pt x="162599" y="32075"/>
                      <a:pt x="162504" y="31313"/>
                      <a:pt x="162027" y="30837"/>
                    </a:cubicBezTo>
                    <a:cubicBezTo>
                      <a:pt x="161742" y="30456"/>
                      <a:pt x="161265" y="30170"/>
                      <a:pt x="160789" y="30075"/>
                    </a:cubicBezTo>
                    <a:lnTo>
                      <a:pt x="98019" y="13978"/>
                    </a:lnTo>
                    <a:cubicBezTo>
                      <a:pt x="96781" y="13597"/>
                      <a:pt x="95448" y="14359"/>
                      <a:pt x="95162" y="15597"/>
                    </a:cubicBezTo>
                    <a:close/>
                  </a:path>
                </a:pathLst>
              </a:custGeom>
              <a:solidFill>
                <a:srgbClr val="15144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31" name="任意多边形: 形状 30"/>
              <p:cNvSpPr/>
              <p:nvPr/>
            </p:nvSpPr>
            <p:spPr>
              <a:xfrm>
                <a:off x="2005697" y="3574541"/>
                <a:ext cx="247650" cy="276225"/>
              </a:xfrm>
              <a:custGeom>
                <a:avLst/>
                <a:gdLst>
                  <a:gd name="connsiteX0" fmla="*/ 238965 w 247650"/>
                  <a:gd name="connsiteY0" fmla="*/ 114681 h 276225"/>
                  <a:gd name="connsiteX1" fmla="*/ 155335 w 247650"/>
                  <a:gd name="connsiteY1" fmla="*/ 275749 h 276225"/>
                  <a:gd name="connsiteX2" fmla="*/ 9126 w 247650"/>
                  <a:gd name="connsiteY2" fmla="*/ 168212 h 276225"/>
                  <a:gd name="connsiteX3" fmla="*/ 92756 w 247650"/>
                  <a:gd name="connsiteY3" fmla="*/ 7144 h 276225"/>
                  <a:gd name="connsiteX4" fmla="*/ 238965 w 247650"/>
                  <a:gd name="connsiteY4" fmla="*/ 114681 h 276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7650" h="276225">
                    <a:moveTo>
                      <a:pt x="238965" y="114681"/>
                    </a:moveTo>
                    <a:cubicBezTo>
                      <a:pt x="256205" y="188881"/>
                      <a:pt x="218867" y="260985"/>
                      <a:pt x="155335" y="275749"/>
                    </a:cubicBezTo>
                    <a:cubicBezTo>
                      <a:pt x="91899" y="290513"/>
                      <a:pt x="26462" y="242411"/>
                      <a:pt x="9126" y="168212"/>
                    </a:cubicBezTo>
                    <a:cubicBezTo>
                      <a:pt x="-8114" y="94012"/>
                      <a:pt x="92756" y="7144"/>
                      <a:pt x="92756" y="7144"/>
                    </a:cubicBezTo>
                    <a:cubicBezTo>
                      <a:pt x="92756" y="7144"/>
                      <a:pt x="221724" y="40481"/>
                      <a:pt x="238965" y="114681"/>
                    </a:cubicBezTo>
                    <a:close/>
                  </a:path>
                </a:pathLst>
              </a:custGeom>
              <a:solidFill>
                <a:srgbClr val="FB514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32" name="任意多边形: 形状 31"/>
              <p:cNvSpPr/>
              <p:nvPr/>
            </p:nvSpPr>
            <p:spPr>
              <a:xfrm>
                <a:off x="2078760" y="3613439"/>
                <a:ext cx="123825" cy="238125"/>
              </a:xfrm>
              <a:custGeom>
                <a:avLst/>
                <a:gdLst>
                  <a:gd name="connsiteX0" fmla="*/ 120372 w 123825"/>
                  <a:gd name="connsiteY0" fmla="*/ 147793 h 238125"/>
                  <a:gd name="connsiteX1" fmla="*/ 117134 w 123825"/>
                  <a:gd name="connsiteY1" fmla="*/ 147983 h 238125"/>
                  <a:gd name="connsiteX2" fmla="*/ 75700 w 123825"/>
                  <a:gd name="connsiteY2" fmla="*/ 195608 h 238125"/>
                  <a:gd name="connsiteX3" fmla="*/ 75414 w 123825"/>
                  <a:gd name="connsiteY3" fmla="*/ 196084 h 238125"/>
                  <a:gd name="connsiteX4" fmla="*/ 64175 w 123825"/>
                  <a:gd name="connsiteY4" fmla="*/ 146459 h 238125"/>
                  <a:gd name="connsiteX5" fmla="*/ 63984 w 123825"/>
                  <a:gd name="connsiteY5" fmla="*/ 143411 h 238125"/>
                  <a:gd name="connsiteX6" fmla="*/ 63317 w 123825"/>
                  <a:gd name="connsiteY6" fmla="*/ 142744 h 238125"/>
                  <a:gd name="connsiteX7" fmla="*/ 45887 w 123825"/>
                  <a:gd name="connsiteY7" fmla="*/ 65782 h 238125"/>
                  <a:gd name="connsiteX8" fmla="*/ 73985 w 123825"/>
                  <a:gd name="connsiteY8" fmla="*/ 39303 h 238125"/>
                  <a:gd name="connsiteX9" fmla="*/ 74081 w 123825"/>
                  <a:gd name="connsiteY9" fmla="*/ 36064 h 238125"/>
                  <a:gd name="connsiteX10" fmla="*/ 70842 w 123825"/>
                  <a:gd name="connsiteY10" fmla="*/ 35969 h 238125"/>
                  <a:gd name="connsiteX11" fmla="*/ 44744 w 123825"/>
                  <a:gd name="connsiteY11" fmla="*/ 60639 h 238125"/>
                  <a:gd name="connsiteX12" fmla="*/ 33028 w 123825"/>
                  <a:gd name="connsiteY12" fmla="*/ 8918 h 238125"/>
                  <a:gd name="connsiteX13" fmla="*/ 30266 w 123825"/>
                  <a:gd name="connsiteY13" fmla="*/ 7204 h 238125"/>
                  <a:gd name="connsiteX14" fmla="*/ 30266 w 123825"/>
                  <a:gd name="connsiteY14" fmla="*/ 7204 h 238125"/>
                  <a:gd name="connsiteX15" fmla="*/ 28551 w 123825"/>
                  <a:gd name="connsiteY15" fmla="*/ 9966 h 238125"/>
                  <a:gd name="connsiteX16" fmla="*/ 57317 w 123825"/>
                  <a:gd name="connsiteY16" fmla="*/ 136934 h 238125"/>
                  <a:gd name="connsiteX17" fmla="*/ 11025 w 123825"/>
                  <a:gd name="connsiteY17" fmla="*/ 91595 h 238125"/>
                  <a:gd name="connsiteX18" fmla="*/ 7787 w 123825"/>
                  <a:gd name="connsiteY18" fmla="*/ 91595 h 238125"/>
                  <a:gd name="connsiteX19" fmla="*/ 7787 w 123825"/>
                  <a:gd name="connsiteY19" fmla="*/ 94834 h 238125"/>
                  <a:gd name="connsiteX20" fmla="*/ 59126 w 123825"/>
                  <a:gd name="connsiteY20" fmla="*/ 145126 h 238125"/>
                  <a:gd name="connsiteX21" fmla="*/ 79986 w 123825"/>
                  <a:gd name="connsiteY21" fmla="*/ 237232 h 238125"/>
                  <a:gd name="connsiteX22" fmla="*/ 82748 w 123825"/>
                  <a:gd name="connsiteY22" fmla="*/ 238947 h 238125"/>
                  <a:gd name="connsiteX23" fmla="*/ 82748 w 123825"/>
                  <a:gd name="connsiteY23" fmla="*/ 238947 h 238125"/>
                  <a:gd name="connsiteX24" fmla="*/ 84463 w 123825"/>
                  <a:gd name="connsiteY24" fmla="*/ 236185 h 238125"/>
                  <a:gd name="connsiteX25" fmla="*/ 75986 w 123825"/>
                  <a:gd name="connsiteY25" fmla="*/ 198752 h 238125"/>
                  <a:gd name="connsiteX26" fmla="*/ 77891 w 123825"/>
                  <a:gd name="connsiteY26" fmla="*/ 199228 h 238125"/>
                  <a:gd name="connsiteX27" fmla="*/ 79129 w 123825"/>
                  <a:gd name="connsiteY27" fmla="*/ 198466 h 238125"/>
                  <a:gd name="connsiteX28" fmla="*/ 120563 w 123825"/>
                  <a:gd name="connsiteY28" fmla="*/ 150841 h 238125"/>
                  <a:gd name="connsiteX29" fmla="*/ 120372 w 123825"/>
                  <a:gd name="connsiteY29" fmla="*/ 147793 h 238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23825" h="238125">
                    <a:moveTo>
                      <a:pt x="120372" y="147793"/>
                    </a:moveTo>
                    <a:cubicBezTo>
                      <a:pt x="119420" y="146935"/>
                      <a:pt x="117991" y="147031"/>
                      <a:pt x="117134" y="147983"/>
                    </a:cubicBezTo>
                    <a:lnTo>
                      <a:pt x="75700" y="195608"/>
                    </a:lnTo>
                    <a:cubicBezTo>
                      <a:pt x="75605" y="195799"/>
                      <a:pt x="75509" y="195894"/>
                      <a:pt x="75414" y="196084"/>
                    </a:cubicBezTo>
                    <a:lnTo>
                      <a:pt x="64175" y="146459"/>
                    </a:lnTo>
                    <a:cubicBezTo>
                      <a:pt x="64841" y="145602"/>
                      <a:pt x="64841" y="144269"/>
                      <a:pt x="63984" y="143411"/>
                    </a:cubicBezTo>
                    <a:lnTo>
                      <a:pt x="63317" y="142744"/>
                    </a:lnTo>
                    <a:lnTo>
                      <a:pt x="45887" y="65782"/>
                    </a:lnTo>
                    <a:lnTo>
                      <a:pt x="73985" y="39303"/>
                    </a:lnTo>
                    <a:cubicBezTo>
                      <a:pt x="74938" y="38446"/>
                      <a:pt x="74938" y="37017"/>
                      <a:pt x="74081" y="36064"/>
                    </a:cubicBezTo>
                    <a:cubicBezTo>
                      <a:pt x="73223" y="35112"/>
                      <a:pt x="71795" y="35112"/>
                      <a:pt x="70842" y="35969"/>
                    </a:cubicBezTo>
                    <a:lnTo>
                      <a:pt x="44744" y="60639"/>
                    </a:lnTo>
                    <a:lnTo>
                      <a:pt x="33028" y="8918"/>
                    </a:lnTo>
                    <a:cubicBezTo>
                      <a:pt x="32742" y="7680"/>
                      <a:pt x="31504" y="6918"/>
                      <a:pt x="30266" y="7204"/>
                    </a:cubicBezTo>
                    <a:cubicBezTo>
                      <a:pt x="30266" y="7204"/>
                      <a:pt x="30266" y="7204"/>
                      <a:pt x="30266" y="7204"/>
                    </a:cubicBezTo>
                    <a:cubicBezTo>
                      <a:pt x="29027" y="7489"/>
                      <a:pt x="28265" y="8728"/>
                      <a:pt x="28551" y="9966"/>
                    </a:cubicBezTo>
                    <a:lnTo>
                      <a:pt x="57317" y="136934"/>
                    </a:lnTo>
                    <a:lnTo>
                      <a:pt x="11025" y="91595"/>
                    </a:lnTo>
                    <a:cubicBezTo>
                      <a:pt x="10168" y="90738"/>
                      <a:pt x="8644" y="90738"/>
                      <a:pt x="7787" y="91595"/>
                    </a:cubicBezTo>
                    <a:cubicBezTo>
                      <a:pt x="6929" y="92452"/>
                      <a:pt x="6929" y="93977"/>
                      <a:pt x="7787" y="94834"/>
                    </a:cubicBezTo>
                    <a:lnTo>
                      <a:pt x="59126" y="145126"/>
                    </a:lnTo>
                    <a:lnTo>
                      <a:pt x="79986" y="237232"/>
                    </a:lnTo>
                    <a:cubicBezTo>
                      <a:pt x="80272" y="238471"/>
                      <a:pt x="81510" y="239233"/>
                      <a:pt x="82748" y="238947"/>
                    </a:cubicBezTo>
                    <a:cubicBezTo>
                      <a:pt x="82748" y="238947"/>
                      <a:pt x="82748" y="238947"/>
                      <a:pt x="82748" y="238947"/>
                    </a:cubicBezTo>
                    <a:cubicBezTo>
                      <a:pt x="83987" y="238661"/>
                      <a:pt x="84749" y="237423"/>
                      <a:pt x="84463" y="236185"/>
                    </a:cubicBezTo>
                    <a:lnTo>
                      <a:pt x="75986" y="198752"/>
                    </a:lnTo>
                    <a:cubicBezTo>
                      <a:pt x="76557" y="199132"/>
                      <a:pt x="77224" y="199323"/>
                      <a:pt x="77891" y="199228"/>
                    </a:cubicBezTo>
                    <a:cubicBezTo>
                      <a:pt x="78367" y="199132"/>
                      <a:pt x="78748" y="198847"/>
                      <a:pt x="79129" y="198466"/>
                    </a:cubicBezTo>
                    <a:lnTo>
                      <a:pt x="120563" y="150841"/>
                    </a:lnTo>
                    <a:cubicBezTo>
                      <a:pt x="121420" y="150079"/>
                      <a:pt x="121325" y="148650"/>
                      <a:pt x="120372" y="147793"/>
                    </a:cubicBezTo>
                    <a:close/>
                  </a:path>
                </a:pathLst>
              </a:custGeom>
              <a:solidFill>
                <a:srgbClr val="15144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33" name="任意多边形: 形状 32"/>
              <p:cNvSpPr/>
              <p:nvPr/>
            </p:nvSpPr>
            <p:spPr>
              <a:xfrm>
                <a:off x="1720099" y="3664990"/>
                <a:ext cx="333375" cy="333375"/>
              </a:xfrm>
              <a:custGeom>
                <a:avLst/>
                <a:gdLst>
                  <a:gd name="connsiteX0" fmla="*/ 160994 w 333375"/>
                  <a:gd name="connsiteY0" fmla="*/ 332938 h 333375"/>
                  <a:gd name="connsiteX1" fmla="*/ 74030 w 333375"/>
                  <a:gd name="connsiteY1" fmla="*/ 305125 h 333375"/>
                  <a:gd name="connsiteX2" fmla="*/ 19642 w 333375"/>
                  <a:gd name="connsiteY2" fmla="*/ 229401 h 333375"/>
                  <a:gd name="connsiteX3" fmla="*/ 7260 w 333375"/>
                  <a:gd name="connsiteY3" fmla="*/ 179585 h 333375"/>
                  <a:gd name="connsiteX4" fmla="*/ 34597 w 333375"/>
                  <a:gd name="connsiteY4" fmla="*/ 139009 h 333375"/>
                  <a:gd name="connsiteX5" fmla="*/ 87651 w 333375"/>
                  <a:gd name="connsiteY5" fmla="*/ 160821 h 333375"/>
                  <a:gd name="connsiteX6" fmla="*/ 118226 w 333375"/>
                  <a:gd name="connsiteY6" fmla="*/ 213876 h 333375"/>
                  <a:gd name="connsiteX7" fmla="*/ 111749 w 333375"/>
                  <a:gd name="connsiteY7" fmla="*/ 75477 h 333375"/>
                  <a:gd name="connsiteX8" fmla="*/ 125370 w 333375"/>
                  <a:gd name="connsiteY8" fmla="*/ 28614 h 333375"/>
                  <a:gd name="connsiteX9" fmla="*/ 166804 w 333375"/>
                  <a:gd name="connsiteY9" fmla="*/ 7659 h 333375"/>
                  <a:gd name="connsiteX10" fmla="*/ 206142 w 333375"/>
                  <a:gd name="connsiteY10" fmla="*/ 62142 h 333375"/>
                  <a:gd name="connsiteX11" fmla="*/ 219858 w 333375"/>
                  <a:gd name="connsiteY11" fmla="*/ 190730 h 333375"/>
                  <a:gd name="connsiteX12" fmla="*/ 254053 w 333375"/>
                  <a:gd name="connsiteY12" fmla="*/ 115482 h 333375"/>
                  <a:gd name="connsiteX13" fmla="*/ 298630 w 333375"/>
                  <a:gd name="connsiteY13" fmla="*/ 96813 h 333375"/>
                  <a:gd name="connsiteX14" fmla="*/ 328633 w 333375"/>
                  <a:gd name="connsiteY14" fmla="*/ 161012 h 333375"/>
                  <a:gd name="connsiteX15" fmla="*/ 282056 w 333375"/>
                  <a:gd name="connsiteY15" fmla="*/ 285885 h 333375"/>
                  <a:gd name="connsiteX16" fmla="*/ 208237 w 333375"/>
                  <a:gd name="connsiteY16" fmla="*/ 331604 h 333375"/>
                  <a:gd name="connsiteX17" fmla="*/ 160994 w 333375"/>
                  <a:gd name="connsiteY17" fmla="*/ 332938 h 33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33375" h="333375">
                    <a:moveTo>
                      <a:pt x="160994" y="332938"/>
                    </a:moveTo>
                    <a:cubicBezTo>
                      <a:pt x="129942" y="337224"/>
                      <a:pt x="98128" y="325128"/>
                      <a:pt x="74030" y="305125"/>
                    </a:cubicBezTo>
                    <a:cubicBezTo>
                      <a:pt x="49932" y="285123"/>
                      <a:pt x="32787" y="257881"/>
                      <a:pt x="19642" y="229401"/>
                    </a:cubicBezTo>
                    <a:cubicBezTo>
                      <a:pt x="12403" y="213685"/>
                      <a:pt x="6212" y="196826"/>
                      <a:pt x="7260" y="179585"/>
                    </a:cubicBezTo>
                    <a:cubicBezTo>
                      <a:pt x="8308" y="162345"/>
                      <a:pt x="18214" y="144629"/>
                      <a:pt x="34597" y="139009"/>
                    </a:cubicBezTo>
                    <a:cubicBezTo>
                      <a:pt x="53932" y="132437"/>
                      <a:pt x="75173" y="144724"/>
                      <a:pt x="87651" y="160821"/>
                    </a:cubicBezTo>
                    <a:cubicBezTo>
                      <a:pt x="100224" y="176919"/>
                      <a:pt x="107082" y="196731"/>
                      <a:pt x="118226" y="213876"/>
                    </a:cubicBezTo>
                    <a:cubicBezTo>
                      <a:pt x="108892" y="168441"/>
                      <a:pt x="106701" y="121578"/>
                      <a:pt x="111749" y="75477"/>
                    </a:cubicBezTo>
                    <a:cubicBezTo>
                      <a:pt x="113559" y="59189"/>
                      <a:pt x="116416" y="42426"/>
                      <a:pt x="125370" y="28614"/>
                    </a:cubicBezTo>
                    <a:cubicBezTo>
                      <a:pt x="134323" y="14803"/>
                      <a:pt x="150611" y="4706"/>
                      <a:pt x="166804" y="7659"/>
                    </a:cubicBezTo>
                    <a:cubicBezTo>
                      <a:pt x="190235" y="11946"/>
                      <a:pt x="200998" y="38901"/>
                      <a:pt x="206142" y="62142"/>
                    </a:cubicBezTo>
                    <a:cubicBezTo>
                      <a:pt x="215477" y="104338"/>
                      <a:pt x="220144" y="147581"/>
                      <a:pt x="219858" y="190730"/>
                    </a:cubicBezTo>
                    <a:cubicBezTo>
                      <a:pt x="222430" y="162726"/>
                      <a:pt x="234717" y="135771"/>
                      <a:pt x="254053" y="115482"/>
                    </a:cubicBezTo>
                    <a:cubicBezTo>
                      <a:pt x="265673" y="103290"/>
                      <a:pt x="282152" y="93003"/>
                      <a:pt x="298630" y="96813"/>
                    </a:cubicBezTo>
                    <a:cubicBezTo>
                      <a:pt x="323776" y="102624"/>
                      <a:pt x="330824" y="135294"/>
                      <a:pt x="328633" y="161012"/>
                    </a:cubicBezTo>
                    <a:cubicBezTo>
                      <a:pt x="324824" y="205875"/>
                      <a:pt x="308536" y="249499"/>
                      <a:pt x="282056" y="285885"/>
                    </a:cubicBezTo>
                    <a:cubicBezTo>
                      <a:pt x="264340" y="310269"/>
                      <a:pt x="238336" y="332938"/>
                      <a:pt x="208237" y="331604"/>
                    </a:cubicBezTo>
                    <a:lnTo>
                      <a:pt x="160994" y="332938"/>
                    </a:lnTo>
                    <a:close/>
                  </a:path>
                </a:pathLst>
              </a:custGeom>
              <a:solidFill>
                <a:srgbClr val="EC7F7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34" name="任意多边形: 形状 33"/>
              <p:cNvSpPr/>
              <p:nvPr/>
            </p:nvSpPr>
            <p:spPr>
              <a:xfrm>
                <a:off x="1761030" y="3689508"/>
                <a:ext cx="247650" cy="304800"/>
              </a:xfrm>
              <a:custGeom>
                <a:avLst/>
                <a:gdLst>
                  <a:gd name="connsiteX0" fmla="*/ 129873 w 247650"/>
                  <a:gd name="connsiteY0" fmla="*/ 250317 h 304800"/>
                  <a:gd name="connsiteX1" fmla="*/ 244173 w 247650"/>
                  <a:gd name="connsiteY1" fmla="*/ 137350 h 304800"/>
                  <a:gd name="connsiteX2" fmla="*/ 243316 w 247650"/>
                  <a:gd name="connsiteY2" fmla="*/ 134017 h 304800"/>
                  <a:gd name="connsiteX3" fmla="*/ 239982 w 247650"/>
                  <a:gd name="connsiteY3" fmla="*/ 134874 h 304800"/>
                  <a:gd name="connsiteX4" fmla="*/ 129111 w 247650"/>
                  <a:gd name="connsiteY4" fmla="*/ 245459 h 304800"/>
                  <a:gd name="connsiteX5" fmla="*/ 117396 w 247650"/>
                  <a:gd name="connsiteY5" fmla="*/ 9620 h 304800"/>
                  <a:gd name="connsiteX6" fmla="*/ 115014 w 247650"/>
                  <a:gd name="connsiteY6" fmla="*/ 7144 h 304800"/>
                  <a:gd name="connsiteX7" fmla="*/ 112538 w 247650"/>
                  <a:gd name="connsiteY7" fmla="*/ 9525 h 304800"/>
                  <a:gd name="connsiteX8" fmla="*/ 123968 w 247650"/>
                  <a:gd name="connsiteY8" fmla="*/ 244507 h 304800"/>
                  <a:gd name="connsiteX9" fmla="*/ 11287 w 247650"/>
                  <a:gd name="connsiteY9" fmla="*/ 156115 h 304800"/>
                  <a:gd name="connsiteX10" fmla="*/ 7858 w 247650"/>
                  <a:gd name="connsiteY10" fmla="*/ 156115 h 304800"/>
                  <a:gd name="connsiteX11" fmla="*/ 7858 w 247650"/>
                  <a:gd name="connsiteY11" fmla="*/ 159544 h 304800"/>
                  <a:gd name="connsiteX12" fmla="*/ 118539 w 247650"/>
                  <a:gd name="connsiteY12" fmla="*/ 247936 h 304800"/>
                  <a:gd name="connsiteX13" fmla="*/ 124254 w 247650"/>
                  <a:gd name="connsiteY13" fmla="*/ 249746 h 304800"/>
                  <a:gd name="connsiteX14" fmla="*/ 124730 w 247650"/>
                  <a:gd name="connsiteY14" fmla="*/ 249841 h 304800"/>
                  <a:gd name="connsiteX15" fmla="*/ 140541 w 247650"/>
                  <a:gd name="connsiteY15" fmla="*/ 304229 h 304800"/>
                  <a:gd name="connsiteX16" fmla="*/ 141684 w 247650"/>
                  <a:gd name="connsiteY16" fmla="*/ 305181 h 304800"/>
                  <a:gd name="connsiteX17" fmla="*/ 143875 w 247650"/>
                  <a:gd name="connsiteY17" fmla="*/ 304991 h 304800"/>
                  <a:gd name="connsiteX18" fmla="*/ 144637 w 247650"/>
                  <a:gd name="connsiteY18" fmla="*/ 301657 h 304800"/>
                  <a:gd name="connsiteX19" fmla="*/ 129873 w 247650"/>
                  <a:gd name="connsiteY19" fmla="*/ 250317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47650" h="304800">
                    <a:moveTo>
                      <a:pt x="129873" y="250317"/>
                    </a:moveTo>
                    <a:cubicBezTo>
                      <a:pt x="175689" y="251365"/>
                      <a:pt x="241316" y="142208"/>
                      <a:pt x="244173" y="137350"/>
                    </a:cubicBezTo>
                    <a:cubicBezTo>
                      <a:pt x="244840" y="136208"/>
                      <a:pt x="244459" y="134684"/>
                      <a:pt x="243316" y="134017"/>
                    </a:cubicBezTo>
                    <a:cubicBezTo>
                      <a:pt x="242173" y="133255"/>
                      <a:pt x="240649" y="133731"/>
                      <a:pt x="239982" y="134874"/>
                    </a:cubicBezTo>
                    <a:cubicBezTo>
                      <a:pt x="239316" y="136017"/>
                      <a:pt x="171879" y="248317"/>
                      <a:pt x="129111" y="245459"/>
                    </a:cubicBezTo>
                    <a:cubicBezTo>
                      <a:pt x="115872" y="158115"/>
                      <a:pt x="117396" y="11525"/>
                      <a:pt x="117396" y="9620"/>
                    </a:cubicBezTo>
                    <a:cubicBezTo>
                      <a:pt x="117396" y="8287"/>
                      <a:pt x="116348" y="7144"/>
                      <a:pt x="115014" y="7144"/>
                    </a:cubicBezTo>
                    <a:cubicBezTo>
                      <a:pt x="113681" y="7144"/>
                      <a:pt x="112538" y="8192"/>
                      <a:pt x="112538" y="9525"/>
                    </a:cubicBezTo>
                    <a:cubicBezTo>
                      <a:pt x="112443" y="17240"/>
                      <a:pt x="111014" y="157544"/>
                      <a:pt x="123968" y="244507"/>
                    </a:cubicBezTo>
                    <a:cubicBezTo>
                      <a:pt x="88821" y="234696"/>
                      <a:pt x="12144" y="156877"/>
                      <a:pt x="11287" y="156115"/>
                    </a:cubicBezTo>
                    <a:cubicBezTo>
                      <a:pt x="10335" y="155162"/>
                      <a:pt x="8811" y="155162"/>
                      <a:pt x="7858" y="156115"/>
                    </a:cubicBezTo>
                    <a:cubicBezTo>
                      <a:pt x="6906" y="157067"/>
                      <a:pt x="6906" y="158591"/>
                      <a:pt x="7858" y="159544"/>
                    </a:cubicBezTo>
                    <a:cubicBezTo>
                      <a:pt x="11001" y="162687"/>
                      <a:pt x="80820" y="233458"/>
                      <a:pt x="118539" y="247936"/>
                    </a:cubicBezTo>
                    <a:cubicBezTo>
                      <a:pt x="120539" y="248698"/>
                      <a:pt x="122444" y="249269"/>
                      <a:pt x="124254" y="249746"/>
                    </a:cubicBezTo>
                    <a:cubicBezTo>
                      <a:pt x="124444" y="249746"/>
                      <a:pt x="124539" y="249746"/>
                      <a:pt x="124730" y="249841"/>
                    </a:cubicBezTo>
                    <a:cubicBezTo>
                      <a:pt x="128635" y="274225"/>
                      <a:pt x="133779" y="293751"/>
                      <a:pt x="140541" y="304229"/>
                    </a:cubicBezTo>
                    <a:cubicBezTo>
                      <a:pt x="140827" y="304705"/>
                      <a:pt x="141208" y="304991"/>
                      <a:pt x="141684" y="305181"/>
                    </a:cubicBezTo>
                    <a:cubicBezTo>
                      <a:pt x="142351" y="305467"/>
                      <a:pt x="143208" y="305372"/>
                      <a:pt x="143875" y="304991"/>
                    </a:cubicBezTo>
                    <a:cubicBezTo>
                      <a:pt x="145018" y="304229"/>
                      <a:pt x="145304" y="302705"/>
                      <a:pt x="144637" y="301657"/>
                    </a:cubicBezTo>
                    <a:cubicBezTo>
                      <a:pt x="138446" y="291751"/>
                      <a:pt x="133588" y="273368"/>
                      <a:pt x="129873" y="250317"/>
                    </a:cubicBezTo>
                    <a:close/>
                  </a:path>
                </a:pathLst>
              </a:custGeom>
              <a:solidFill>
                <a:srgbClr val="15144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35" name="任意多边形: 形状 34"/>
              <p:cNvSpPr/>
              <p:nvPr/>
            </p:nvSpPr>
            <p:spPr>
              <a:xfrm>
                <a:off x="2677117" y="3860419"/>
                <a:ext cx="314325" cy="304800"/>
              </a:xfrm>
              <a:custGeom>
                <a:avLst/>
                <a:gdLst>
                  <a:gd name="connsiteX0" fmla="*/ 38555 w 314325"/>
                  <a:gd name="connsiteY0" fmla="*/ 231711 h 304800"/>
                  <a:gd name="connsiteX1" fmla="*/ 7218 w 314325"/>
                  <a:gd name="connsiteY1" fmla="*/ 145986 h 304800"/>
                  <a:gd name="connsiteX2" fmla="*/ 33602 w 314325"/>
                  <a:gd name="connsiteY2" fmla="*/ 56642 h 304800"/>
                  <a:gd name="connsiteX3" fmla="*/ 65321 w 314325"/>
                  <a:gd name="connsiteY3" fmla="*/ 16256 h 304800"/>
                  <a:gd name="connsiteX4" fmla="*/ 114088 w 314325"/>
                  <a:gd name="connsiteY4" fmla="*/ 12922 h 304800"/>
                  <a:gd name="connsiteX5" fmla="*/ 129424 w 314325"/>
                  <a:gd name="connsiteY5" fmla="*/ 68262 h 304800"/>
                  <a:gd name="connsiteX6" fmla="*/ 106278 w 314325"/>
                  <a:gd name="connsiteY6" fmla="*/ 124936 h 304800"/>
                  <a:gd name="connsiteX7" fmla="*/ 211625 w 314325"/>
                  <a:gd name="connsiteY7" fmla="*/ 34925 h 304800"/>
                  <a:gd name="connsiteX8" fmla="*/ 256964 w 314325"/>
                  <a:gd name="connsiteY8" fmla="*/ 16923 h 304800"/>
                  <a:gd name="connsiteX9" fmla="*/ 298969 w 314325"/>
                  <a:gd name="connsiteY9" fmla="*/ 36830 h 304800"/>
                  <a:gd name="connsiteX10" fmla="*/ 280109 w 314325"/>
                  <a:gd name="connsiteY10" fmla="*/ 101409 h 304800"/>
                  <a:gd name="connsiteX11" fmla="*/ 186955 w 314325"/>
                  <a:gd name="connsiteY11" fmla="*/ 191135 h 304800"/>
                  <a:gd name="connsiteX12" fmla="*/ 267441 w 314325"/>
                  <a:gd name="connsiteY12" fmla="*/ 171990 h 304800"/>
                  <a:gd name="connsiteX13" fmla="*/ 309542 w 314325"/>
                  <a:gd name="connsiteY13" fmla="*/ 195707 h 304800"/>
                  <a:gd name="connsiteX14" fmla="*/ 277252 w 314325"/>
                  <a:gd name="connsiteY14" fmla="*/ 258762 h 304800"/>
                  <a:gd name="connsiteX15" fmla="*/ 150093 w 314325"/>
                  <a:gd name="connsiteY15" fmla="*/ 298672 h 304800"/>
                  <a:gd name="connsiteX16" fmla="*/ 68654 w 314325"/>
                  <a:gd name="connsiteY16" fmla="*/ 268383 h 304800"/>
                  <a:gd name="connsiteX17" fmla="*/ 38555 w 314325"/>
                  <a:gd name="connsiteY17" fmla="*/ 231711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14325" h="304800">
                    <a:moveTo>
                      <a:pt x="38555" y="231711"/>
                    </a:moveTo>
                    <a:cubicBezTo>
                      <a:pt x="16172" y="209804"/>
                      <a:pt x="6170" y="177324"/>
                      <a:pt x="7218" y="145986"/>
                    </a:cubicBezTo>
                    <a:cubicBezTo>
                      <a:pt x="8171" y="114649"/>
                      <a:pt x="19220" y="84455"/>
                      <a:pt x="33602" y="56642"/>
                    </a:cubicBezTo>
                    <a:cubicBezTo>
                      <a:pt x="41603" y="41307"/>
                      <a:pt x="51128" y="26067"/>
                      <a:pt x="65321" y="16256"/>
                    </a:cubicBezTo>
                    <a:cubicBezTo>
                      <a:pt x="79608" y="6445"/>
                      <a:pt x="99611" y="3397"/>
                      <a:pt x="114088" y="12922"/>
                    </a:cubicBezTo>
                    <a:cubicBezTo>
                      <a:pt x="131138" y="24162"/>
                      <a:pt x="134472" y="48450"/>
                      <a:pt x="129424" y="68262"/>
                    </a:cubicBezTo>
                    <a:cubicBezTo>
                      <a:pt x="124376" y="88074"/>
                      <a:pt x="113041" y="105600"/>
                      <a:pt x="106278" y="124936"/>
                    </a:cubicBezTo>
                    <a:cubicBezTo>
                      <a:pt x="136377" y="89694"/>
                      <a:pt x="172096" y="59214"/>
                      <a:pt x="211625" y="34925"/>
                    </a:cubicBezTo>
                    <a:cubicBezTo>
                      <a:pt x="225626" y="26352"/>
                      <a:pt x="240581" y="18351"/>
                      <a:pt x="256964" y="16923"/>
                    </a:cubicBezTo>
                    <a:cubicBezTo>
                      <a:pt x="273347" y="15494"/>
                      <a:pt x="291349" y="22257"/>
                      <a:pt x="298969" y="36830"/>
                    </a:cubicBezTo>
                    <a:cubicBezTo>
                      <a:pt x="310018" y="57975"/>
                      <a:pt x="295254" y="83026"/>
                      <a:pt x="280109" y="101409"/>
                    </a:cubicBezTo>
                    <a:cubicBezTo>
                      <a:pt x="252582" y="134652"/>
                      <a:pt x="221245" y="164846"/>
                      <a:pt x="186955" y="191135"/>
                    </a:cubicBezTo>
                    <a:cubicBezTo>
                      <a:pt x="210577" y="175990"/>
                      <a:pt x="239438" y="169132"/>
                      <a:pt x="267441" y="171990"/>
                    </a:cubicBezTo>
                    <a:cubicBezTo>
                      <a:pt x="284205" y="173704"/>
                      <a:pt x="302398" y="180372"/>
                      <a:pt x="309542" y="195707"/>
                    </a:cubicBezTo>
                    <a:cubicBezTo>
                      <a:pt x="320400" y="219138"/>
                      <a:pt x="298874" y="244665"/>
                      <a:pt x="277252" y="258762"/>
                    </a:cubicBezTo>
                    <a:cubicBezTo>
                      <a:pt x="239533" y="283242"/>
                      <a:pt x="195051" y="297148"/>
                      <a:pt x="150093" y="298672"/>
                    </a:cubicBezTo>
                    <a:cubicBezTo>
                      <a:pt x="119899" y="299625"/>
                      <a:pt x="86180" y="293052"/>
                      <a:pt x="68654" y="268383"/>
                    </a:cubicBezTo>
                    <a:lnTo>
                      <a:pt x="38555" y="231711"/>
                    </a:lnTo>
                    <a:close/>
                  </a:path>
                </a:pathLst>
              </a:custGeom>
              <a:solidFill>
                <a:srgbClr val="EC7F7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36" name="任意多边形: 形状 35"/>
              <p:cNvSpPr/>
              <p:nvPr/>
            </p:nvSpPr>
            <p:spPr>
              <a:xfrm>
                <a:off x="2724483" y="3895071"/>
                <a:ext cx="228600" cy="219075"/>
              </a:xfrm>
              <a:custGeom>
                <a:avLst/>
                <a:gdLst>
                  <a:gd name="connsiteX0" fmla="*/ 43196 w 228600"/>
                  <a:gd name="connsiteY0" fmla="*/ 169056 h 219075"/>
                  <a:gd name="connsiteX1" fmla="*/ 202549 w 228600"/>
                  <a:gd name="connsiteY1" fmla="*/ 190011 h 219075"/>
                  <a:gd name="connsiteX2" fmla="*/ 204645 w 228600"/>
                  <a:gd name="connsiteY2" fmla="*/ 187249 h 219075"/>
                  <a:gd name="connsiteX3" fmla="*/ 201882 w 228600"/>
                  <a:gd name="connsiteY3" fmla="*/ 185153 h 219075"/>
                  <a:gd name="connsiteX4" fmla="*/ 46530 w 228600"/>
                  <a:gd name="connsiteY4" fmla="*/ 165437 h 219075"/>
                  <a:gd name="connsiteX5" fmla="*/ 225600 w 228600"/>
                  <a:gd name="connsiteY5" fmla="*/ 11512 h 219075"/>
                  <a:gd name="connsiteX6" fmla="*/ 226076 w 228600"/>
                  <a:gd name="connsiteY6" fmla="*/ 8083 h 219075"/>
                  <a:gd name="connsiteX7" fmla="*/ 222647 w 228600"/>
                  <a:gd name="connsiteY7" fmla="*/ 7607 h 219075"/>
                  <a:gd name="connsiteX8" fmla="*/ 44148 w 228600"/>
                  <a:gd name="connsiteY8" fmla="*/ 160769 h 219075"/>
                  <a:gd name="connsiteX9" fmla="*/ 44910 w 228600"/>
                  <a:gd name="connsiteY9" fmla="*/ 17608 h 219075"/>
                  <a:gd name="connsiteX10" fmla="*/ 42815 w 228600"/>
                  <a:gd name="connsiteY10" fmla="*/ 14846 h 219075"/>
                  <a:gd name="connsiteX11" fmla="*/ 40053 w 228600"/>
                  <a:gd name="connsiteY11" fmla="*/ 16942 h 219075"/>
                  <a:gd name="connsiteX12" fmla="*/ 38148 w 228600"/>
                  <a:gd name="connsiteY12" fmla="*/ 158579 h 219075"/>
                  <a:gd name="connsiteX13" fmla="*/ 40243 w 228600"/>
                  <a:gd name="connsiteY13" fmla="*/ 164198 h 219075"/>
                  <a:gd name="connsiteX14" fmla="*/ 40529 w 228600"/>
                  <a:gd name="connsiteY14" fmla="*/ 164674 h 219075"/>
                  <a:gd name="connsiteX15" fmla="*/ 7287 w 228600"/>
                  <a:gd name="connsiteY15" fmla="*/ 210490 h 219075"/>
                  <a:gd name="connsiteX16" fmla="*/ 7287 w 228600"/>
                  <a:gd name="connsiteY16" fmla="*/ 212014 h 219075"/>
                  <a:gd name="connsiteX17" fmla="*/ 8811 w 228600"/>
                  <a:gd name="connsiteY17" fmla="*/ 213633 h 219075"/>
                  <a:gd name="connsiteX18" fmla="*/ 11954 w 228600"/>
                  <a:gd name="connsiteY18" fmla="*/ 212109 h 219075"/>
                  <a:gd name="connsiteX19" fmla="*/ 43196 w 228600"/>
                  <a:gd name="connsiteY19" fmla="*/ 169056 h 219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28600" h="219075">
                    <a:moveTo>
                      <a:pt x="43196" y="169056"/>
                    </a:moveTo>
                    <a:cubicBezTo>
                      <a:pt x="70533" y="205918"/>
                      <a:pt x="196929" y="190773"/>
                      <a:pt x="202549" y="190011"/>
                    </a:cubicBezTo>
                    <a:cubicBezTo>
                      <a:pt x="203883" y="189820"/>
                      <a:pt x="204835" y="188582"/>
                      <a:pt x="204645" y="187249"/>
                    </a:cubicBezTo>
                    <a:cubicBezTo>
                      <a:pt x="204549" y="185915"/>
                      <a:pt x="203311" y="184963"/>
                      <a:pt x="201882" y="185153"/>
                    </a:cubicBezTo>
                    <a:cubicBezTo>
                      <a:pt x="200549" y="185344"/>
                      <a:pt x="70437" y="200965"/>
                      <a:pt x="46530" y="165437"/>
                    </a:cubicBezTo>
                    <a:cubicBezTo>
                      <a:pt x="107394" y="101429"/>
                      <a:pt x="224076" y="12656"/>
                      <a:pt x="225600" y="11512"/>
                    </a:cubicBezTo>
                    <a:cubicBezTo>
                      <a:pt x="226647" y="10655"/>
                      <a:pt x="226933" y="9131"/>
                      <a:pt x="226076" y="8083"/>
                    </a:cubicBezTo>
                    <a:cubicBezTo>
                      <a:pt x="225219" y="7036"/>
                      <a:pt x="223695" y="6845"/>
                      <a:pt x="222647" y="7607"/>
                    </a:cubicBezTo>
                    <a:cubicBezTo>
                      <a:pt x="216551" y="12274"/>
                      <a:pt x="104823" y="97237"/>
                      <a:pt x="44148" y="160769"/>
                    </a:cubicBezTo>
                    <a:cubicBezTo>
                      <a:pt x="30337" y="126956"/>
                      <a:pt x="44720" y="18656"/>
                      <a:pt x="44910" y="17608"/>
                    </a:cubicBezTo>
                    <a:cubicBezTo>
                      <a:pt x="45101" y="16275"/>
                      <a:pt x="44148" y="15037"/>
                      <a:pt x="42815" y="14846"/>
                    </a:cubicBezTo>
                    <a:cubicBezTo>
                      <a:pt x="41481" y="14656"/>
                      <a:pt x="40243" y="15608"/>
                      <a:pt x="40053" y="16942"/>
                    </a:cubicBezTo>
                    <a:cubicBezTo>
                      <a:pt x="39481" y="21323"/>
                      <a:pt x="26432" y="119907"/>
                      <a:pt x="38148" y="158579"/>
                    </a:cubicBezTo>
                    <a:cubicBezTo>
                      <a:pt x="38814" y="160674"/>
                      <a:pt x="39481" y="162484"/>
                      <a:pt x="40243" y="164198"/>
                    </a:cubicBezTo>
                    <a:cubicBezTo>
                      <a:pt x="40338" y="164389"/>
                      <a:pt x="40434" y="164484"/>
                      <a:pt x="40529" y="164674"/>
                    </a:cubicBezTo>
                    <a:cubicBezTo>
                      <a:pt x="23670" y="182677"/>
                      <a:pt x="11382" y="198774"/>
                      <a:pt x="7287" y="210490"/>
                    </a:cubicBezTo>
                    <a:cubicBezTo>
                      <a:pt x="7096" y="210966"/>
                      <a:pt x="7096" y="211537"/>
                      <a:pt x="7287" y="212014"/>
                    </a:cubicBezTo>
                    <a:cubicBezTo>
                      <a:pt x="7477" y="212776"/>
                      <a:pt x="8049" y="213347"/>
                      <a:pt x="8811" y="213633"/>
                    </a:cubicBezTo>
                    <a:cubicBezTo>
                      <a:pt x="10049" y="214109"/>
                      <a:pt x="11478" y="213442"/>
                      <a:pt x="11954" y="212109"/>
                    </a:cubicBezTo>
                    <a:cubicBezTo>
                      <a:pt x="15669" y="201346"/>
                      <a:pt x="27289" y="186201"/>
                      <a:pt x="43196" y="169056"/>
                    </a:cubicBezTo>
                    <a:close/>
                  </a:path>
                </a:pathLst>
              </a:custGeom>
              <a:solidFill>
                <a:srgbClr val="15144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37" name="任意多边形: 形状 36"/>
              <p:cNvSpPr/>
              <p:nvPr/>
            </p:nvSpPr>
            <p:spPr>
              <a:xfrm>
                <a:off x="1415148" y="3702413"/>
                <a:ext cx="600075" cy="552450"/>
              </a:xfrm>
              <a:custGeom>
                <a:avLst/>
                <a:gdLst>
                  <a:gd name="connsiteX0" fmla="*/ 535001 w 600075"/>
                  <a:gd name="connsiteY0" fmla="*/ 307136 h 552450"/>
                  <a:gd name="connsiteX1" fmla="*/ 278302 w 600075"/>
                  <a:gd name="connsiteY1" fmla="*/ 128066 h 552450"/>
                  <a:gd name="connsiteX2" fmla="*/ 27604 w 600075"/>
                  <a:gd name="connsiteY2" fmla="*/ 74345 h 552450"/>
                  <a:gd name="connsiteX3" fmla="*/ 576720 w 600075"/>
                  <a:gd name="connsiteY3" fmla="*/ 551833 h 552450"/>
                  <a:gd name="connsiteX4" fmla="*/ 535001 w 600075"/>
                  <a:gd name="connsiteY4" fmla="*/ 307136 h 552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0075" h="552450">
                    <a:moveTo>
                      <a:pt x="535001" y="307136"/>
                    </a:moveTo>
                    <a:cubicBezTo>
                      <a:pt x="535001" y="307136"/>
                      <a:pt x="338024" y="265321"/>
                      <a:pt x="278302" y="128066"/>
                    </a:cubicBezTo>
                    <a:cubicBezTo>
                      <a:pt x="218580" y="-9190"/>
                      <a:pt x="81325" y="-33097"/>
                      <a:pt x="27604" y="74345"/>
                    </a:cubicBezTo>
                    <a:cubicBezTo>
                      <a:pt x="-26117" y="181787"/>
                      <a:pt x="-14211" y="319042"/>
                      <a:pt x="576720" y="551833"/>
                    </a:cubicBezTo>
                    <a:cubicBezTo>
                      <a:pt x="576720" y="551833"/>
                      <a:pt x="636442" y="420578"/>
                      <a:pt x="535001" y="307136"/>
                    </a:cubicBezTo>
                    <a:close/>
                  </a:path>
                </a:pathLst>
              </a:custGeom>
              <a:solidFill>
                <a:srgbClr val="6DB29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38" name="任意多边形: 形状 37"/>
              <p:cNvSpPr/>
              <p:nvPr/>
            </p:nvSpPr>
            <p:spPr>
              <a:xfrm>
                <a:off x="1415148" y="3755897"/>
                <a:ext cx="581025" cy="504825"/>
              </a:xfrm>
              <a:custGeom>
                <a:avLst/>
                <a:gdLst>
                  <a:gd name="connsiteX0" fmla="*/ 202578 w 581025"/>
                  <a:gd name="connsiteY0" fmla="*/ 233363 h 504825"/>
                  <a:gd name="connsiteX1" fmla="*/ 47606 w 581025"/>
                  <a:gd name="connsiteY1" fmla="*/ 69818 h 504825"/>
                  <a:gd name="connsiteX2" fmla="*/ 35510 w 581025"/>
                  <a:gd name="connsiteY2" fmla="*/ 7144 h 504825"/>
                  <a:gd name="connsiteX3" fmla="*/ 27604 w 581025"/>
                  <a:gd name="connsiteY3" fmla="*/ 20955 h 504825"/>
                  <a:gd name="connsiteX4" fmla="*/ 576720 w 581025"/>
                  <a:gd name="connsiteY4" fmla="*/ 498443 h 504825"/>
                  <a:gd name="connsiteX5" fmla="*/ 580721 w 581025"/>
                  <a:gd name="connsiteY5" fmla="*/ 488061 h 504825"/>
                  <a:gd name="connsiteX6" fmla="*/ 202578 w 581025"/>
                  <a:gd name="connsiteY6" fmla="*/ 233363 h 50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025" h="504825">
                    <a:moveTo>
                      <a:pt x="202578" y="233363"/>
                    </a:moveTo>
                    <a:cubicBezTo>
                      <a:pt x="142475" y="190310"/>
                      <a:pt x="75896" y="140779"/>
                      <a:pt x="47606" y="69818"/>
                    </a:cubicBezTo>
                    <a:cubicBezTo>
                      <a:pt x="39224" y="48863"/>
                      <a:pt x="35605" y="27813"/>
                      <a:pt x="35510" y="7144"/>
                    </a:cubicBezTo>
                    <a:cubicBezTo>
                      <a:pt x="32747" y="11525"/>
                      <a:pt x="30080" y="16002"/>
                      <a:pt x="27604" y="20955"/>
                    </a:cubicBezTo>
                    <a:cubicBezTo>
                      <a:pt x="-26117" y="128397"/>
                      <a:pt x="-14211" y="265652"/>
                      <a:pt x="576720" y="498443"/>
                    </a:cubicBezTo>
                    <a:cubicBezTo>
                      <a:pt x="576720" y="498443"/>
                      <a:pt x="578435" y="494728"/>
                      <a:pt x="580721" y="488061"/>
                    </a:cubicBezTo>
                    <a:cubicBezTo>
                      <a:pt x="443370" y="425196"/>
                      <a:pt x="323069" y="319469"/>
                      <a:pt x="202578" y="233363"/>
                    </a:cubicBezTo>
                    <a:close/>
                  </a:path>
                </a:pathLst>
              </a:custGeom>
              <a:solidFill>
                <a:srgbClr val="6DB29D">
                  <a:alpha val="4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39" name="任意多边形: 形状 38"/>
              <p:cNvSpPr/>
              <p:nvPr/>
            </p:nvSpPr>
            <p:spPr>
              <a:xfrm>
                <a:off x="1467093" y="3750513"/>
                <a:ext cx="114300" cy="114300"/>
              </a:xfrm>
              <a:custGeom>
                <a:avLst/>
                <a:gdLst>
                  <a:gd name="connsiteX0" fmla="*/ 7187 w 114300"/>
                  <a:gd name="connsiteY0" fmla="*/ 55676 h 114300"/>
                  <a:gd name="connsiteX1" fmla="*/ 55669 w 114300"/>
                  <a:gd name="connsiteY1" fmla="*/ 108350 h 114300"/>
                  <a:gd name="connsiteX2" fmla="*/ 108342 w 114300"/>
                  <a:gd name="connsiteY2" fmla="*/ 59867 h 114300"/>
                  <a:gd name="connsiteX3" fmla="*/ 59860 w 114300"/>
                  <a:gd name="connsiteY3" fmla="*/ 7194 h 114300"/>
                  <a:gd name="connsiteX4" fmla="*/ 7187 w 114300"/>
                  <a:gd name="connsiteY4" fmla="*/ 55676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300" h="114300">
                    <a:moveTo>
                      <a:pt x="7187" y="55676"/>
                    </a:moveTo>
                    <a:cubicBezTo>
                      <a:pt x="6044" y="83585"/>
                      <a:pt x="27761" y="107207"/>
                      <a:pt x="55669" y="108350"/>
                    </a:cubicBezTo>
                    <a:cubicBezTo>
                      <a:pt x="83577" y="109493"/>
                      <a:pt x="107199" y="87776"/>
                      <a:pt x="108342" y="59867"/>
                    </a:cubicBezTo>
                    <a:cubicBezTo>
                      <a:pt x="109485" y="31959"/>
                      <a:pt x="87768" y="8337"/>
                      <a:pt x="59860" y="7194"/>
                    </a:cubicBezTo>
                    <a:cubicBezTo>
                      <a:pt x="31952" y="5956"/>
                      <a:pt x="8330" y="27673"/>
                      <a:pt x="7187" y="5567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40" name="任意多边形: 形状 39"/>
              <p:cNvSpPr/>
              <p:nvPr/>
            </p:nvSpPr>
            <p:spPr>
              <a:xfrm>
                <a:off x="1467898" y="3768566"/>
                <a:ext cx="66675" cy="66675"/>
              </a:xfrm>
              <a:custGeom>
                <a:avLst/>
                <a:gdLst>
                  <a:gd name="connsiteX0" fmla="*/ 7144 w 66675"/>
                  <a:gd name="connsiteY0" fmla="*/ 38005 h 66675"/>
                  <a:gd name="connsiteX1" fmla="*/ 35814 w 66675"/>
                  <a:gd name="connsiteY1" fmla="*/ 68866 h 66675"/>
                  <a:gd name="connsiteX2" fmla="*/ 64484 w 66675"/>
                  <a:gd name="connsiteY2" fmla="*/ 38005 h 66675"/>
                  <a:gd name="connsiteX3" fmla="*/ 35814 w 66675"/>
                  <a:gd name="connsiteY3" fmla="*/ 7144 h 66675"/>
                  <a:gd name="connsiteX4" fmla="*/ 7144 w 66675"/>
                  <a:gd name="connsiteY4" fmla="*/ 38005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675" h="66675">
                    <a:moveTo>
                      <a:pt x="7144" y="38005"/>
                    </a:moveTo>
                    <a:cubicBezTo>
                      <a:pt x="7144" y="55054"/>
                      <a:pt x="20002" y="68866"/>
                      <a:pt x="35814" y="68866"/>
                    </a:cubicBezTo>
                    <a:cubicBezTo>
                      <a:pt x="51625" y="68866"/>
                      <a:pt x="64484" y="55054"/>
                      <a:pt x="64484" y="38005"/>
                    </a:cubicBezTo>
                    <a:cubicBezTo>
                      <a:pt x="64484" y="20955"/>
                      <a:pt x="51625" y="7144"/>
                      <a:pt x="35814" y="7144"/>
                    </a:cubicBezTo>
                    <a:cubicBezTo>
                      <a:pt x="20002" y="7239"/>
                      <a:pt x="7144" y="21050"/>
                      <a:pt x="7144" y="38005"/>
                    </a:cubicBezTo>
                    <a:close/>
                  </a:path>
                </a:pathLst>
              </a:custGeom>
              <a:solidFill>
                <a:srgbClr val="15144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41" name="任意多边形: 形状 40"/>
              <p:cNvSpPr/>
              <p:nvPr/>
            </p:nvSpPr>
            <p:spPr>
              <a:xfrm>
                <a:off x="1799844" y="3733236"/>
                <a:ext cx="1057275" cy="609600"/>
              </a:xfrm>
              <a:custGeom>
                <a:avLst/>
                <a:gdLst>
                  <a:gd name="connsiteX0" fmla="*/ 7144 w 1057275"/>
                  <a:gd name="connsiteY0" fmla="*/ 430046 h 609600"/>
                  <a:gd name="connsiteX1" fmla="*/ 505587 w 1057275"/>
                  <a:gd name="connsiteY1" fmla="*/ 8184 h 609600"/>
                  <a:gd name="connsiteX2" fmla="*/ 1057275 w 1057275"/>
                  <a:gd name="connsiteY2" fmla="*/ 480148 h 609600"/>
                  <a:gd name="connsiteX3" fmla="*/ 7144 w 1057275"/>
                  <a:gd name="connsiteY3" fmla="*/ 430046 h 609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57275" h="609600">
                    <a:moveTo>
                      <a:pt x="7144" y="430046"/>
                    </a:moveTo>
                    <a:cubicBezTo>
                      <a:pt x="7144" y="430046"/>
                      <a:pt x="100584" y="35044"/>
                      <a:pt x="505587" y="8184"/>
                    </a:cubicBezTo>
                    <a:cubicBezTo>
                      <a:pt x="910590" y="-18582"/>
                      <a:pt x="1057275" y="480148"/>
                      <a:pt x="1057275" y="480148"/>
                    </a:cubicBezTo>
                    <a:cubicBezTo>
                      <a:pt x="1057275" y="480148"/>
                      <a:pt x="564070" y="799902"/>
                      <a:pt x="7144" y="430046"/>
                    </a:cubicBezTo>
                    <a:close/>
                  </a:path>
                </a:pathLst>
              </a:custGeom>
              <a:solidFill>
                <a:srgbClr val="3C7C6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42" name="任意多边形: 形状 41"/>
              <p:cNvSpPr/>
              <p:nvPr/>
            </p:nvSpPr>
            <p:spPr>
              <a:xfrm>
                <a:off x="2772094" y="4195354"/>
                <a:ext cx="266700" cy="104775"/>
              </a:xfrm>
              <a:custGeom>
                <a:avLst/>
                <a:gdLst>
                  <a:gd name="connsiteX0" fmla="*/ 85025 w 266700"/>
                  <a:gd name="connsiteY0" fmla="*/ 18029 h 104775"/>
                  <a:gd name="connsiteX1" fmla="*/ 252380 w 266700"/>
                  <a:gd name="connsiteY1" fmla="*/ 88800 h 104775"/>
                  <a:gd name="connsiteX2" fmla="*/ 37496 w 266700"/>
                  <a:gd name="connsiteY2" fmla="*/ 58987 h 104775"/>
                  <a:gd name="connsiteX3" fmla="*/ 85025 w 266700"/>
                  <a:gd name="connsiteY3" fmla="*/ 18029 h 10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6700" h="104775">
                    <a:moveTo>
                      <a:pt x="85025" y="18029"/>
                    </a:moveTo>
                    <a:cubicBezTo>
                      <a:pt x="85025" y="18029"/>
                      <a:pt x="198659" y="88800"/>
                      <a:pt x="252380" y="88800"/>
                    </a:cubicBezTo>
                    <a:cubicBezTo>
                      <a:pt x="306101" y="88800"/>
                      <a:pt x="127031" y="142521"/>
                      <a:pt x="37496" y="58987"/>
                    </a:cubicBezTo>
                    <a:cubicBezTo>
                      <a:pt x="-52039" y="-24643"/>
                      <a:pt x="85025" y="18029"/>
                      <a:pt x="85025" y="18029"/>
                    </a:cubicBezTo>
                    <a:close/>
                  </a:path>
                </a:pathLst>
              </a:custGeom>
              <a:solidFill>
                <a:srgbClr val="6DB29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43" name="任意多边形: 形状 42"/>
              <p:cNvSpPr/>
              <p:nvPr/>
            </p:nvSpPr>
            <p:spPr>
              <a:xfrm>
                <a:off x="1414295" y="3867608"/>
                <a:ext cx="180975" cy="66675"/>
              </a:xfrm>
              <a:custGeom>
                <a:avLst/>
                <a:gdLst>
                  <a:gd name="connsiteX0" fmla="*/ 121897 w 180975"/>
                  <a:gd name="connsiteY0" fmla="*/ 66693 h 66675"/>
                  <a:gd name="connsiteX1" fmla="*/ 11026 w 180975"/>
                  <a:gd name="connsiteY1" fmla="*/ 24307 h 66675"/>
                  <a:gd name="connsiteX2" fmla="*/ 8930 w 180975"/>
                  <a:gd name="connsiteY2" fmla="*/ 11067 h 66675"/>
                  <a:gd name="connsiteX3" fmla="*/ 22170 w 180975"/>
                  <a:gd name="connsiteY3" fmla="*/ 8971 h 66675"/>
                  <a:gd name="connsiteX4" fmla="*/ 164473 w 180975"/>
                  <a:gd name="connsiteY4" fmla="*/ 28593 h 66675"/>
                  <a:gd name="connsiteX5" fmla="*/ 177808 w 180975"/>
                  <a:gd name="connsiteY5" fmla="*/ 27069 h 66675"/>
                  <a:gd name="connsiteX6" fmla="*/ 179332 w 180975"/>
                  <a:gd name="connsiteY6" fmla="*/ 40404 h 66675"/>
                  <a:gd name="connsiteX7" fmla="*/ 121897 w 180975"/>
                  <a:gd name="connsiteY7" fmla="*/ 66693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0975" h="66675">
                    <a:moveTo>
                      <a:pt x="121897" y="66693"/>
                    </a:moveTo>
                    <a:cubicBezTo>
                      <a:pt x="70557" y="66693"/>
                      <a:pt x="14359" y="26688"/>
                      <a:pt x="11026" y="24307"/>
                    </a:cubicBezTo>
                    <a:cubicBezTo>
                      <a:pt x="6835" y="21259"/>
                      <a:pt x="5882" y="15353"/>
                      <a:pt x="8930" y="11067"/>
                    </a:cubicBezTo>
                    <a:cubicBezTo>
                      <a:pt x="11978" y="6876"/>
                      <a:pt x="17884" y="5828"/>
                      <a:pt x="22170" y="8971"/>
                    </a:cubicBezTo>
                    <a:cubicBezTo>
                      <a:pt x="23218" y="9638"/>
                      <a:pt x="122849" y="80599"/>
                      <a:pt x="164473" y="28593"/>
                    </a:cubicBezTo>
                    <a:cubicBezTo>
                      <a:pt x="167712" y="24497"/>
                      <a:pt x="173713" y="23830"/>
                      <a:pt x="177808" y="27069"/>
                    </a:cubicBezTo>
                    <a:cubicBezTo>
                      <a:pt x="181904" y="30307"/>
                      <a:pt x="182571" y="36308"/>
                      <a:pt x="179332" y="40404"/>
                    </a:cubicBezTo>
                    <a:cubicBezTo>
                      <a:pt x="163616" y="59740"/>
                      <a:pt x="143137" y="66693"/>
                      <a:pt x="121897" y="66693"/>
                    </a:cubicBezTo>
                    <a:close/>
                  </a:path>
                </a:pathLst>
              </a:custGeom>
              <a:solidFill>
                <a:srgbClr val="15144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44" name="任意多边形: 形状 43"/>
              <p:cNvSpPr/>
              <p:nvPr/>
            </p:nvSpPr>
            <p:spPr>
              <a:xfrm>
                <a:off x="2193703" y="3729935"/>
                <a:ext cx="333375" cy="209550"/>
              </a:xfrm>
              <a:custGeom>
                <a:avLst/>
                <a:gdLst>
                  <a:gd name="connsiteX0" fmla="*/ 7144 w 333375"/>
                  <a:gd name="connsiteY0" fmla="*/ 34916 h 209550"/>
                  <a:gd name="connsiteX1" fmla="*/ 120587 w 333375"/>
                  <a:gd name="connsiteY1" fmla="*/ 202079 h 209550"/>
                  <a:gd name="connsiteX2" fmla="*/ 281750 w 333375"/>
                  <a:gd name="connsiteY2" fmla="*/ 208080 h 209550"/>
                  <a:gd name="connsiteX3" fmla="*/ 335471 w 333375"/>
                  <a:gd name="connsiteY3" fmla="*/ 52918 h 209550"/>
                  <a:gd name="connsiteX4" fmla="*/ 7144 w 333375"/>
                  <a:gd name="connsiteY4" fmla="*/ 34916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3375" h="209550">
                    <a:moveTo>
                      <a:pt x="7144" y="34916"/>
                    </a:moveTo>
                    <a:lnTo>
                      <a:pt x="120587" y="202079"/>
                    </a:lnTo>
                    <a:lnTo>
                      <a:pt x="281750" y="208080"/>
                    </a:lnTo>
                    <a:lnTo>
                      <a:pt x="335471" y="52918"/>
                    </a:lnTo>
                    <a:cubicBezTo>
                      <a:pt x="335375" y="52823"/>
                      <a:pt x="198120" y="-36712"/>
                      <a:pt x="7144" y="34916"/>
                    </a:cubicBezTo>
                    <a:close/>
                  </a:path>
                </a:pathLst>
              </a:custGeom>
              <a:solidFill>
                <a:srgbClr val="FFBF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45" name="任意多边形: 形状 44"/>
              <p:cNvSpPr/>
              <p:nvPr/>
            </p:nvSpPr>
            <p:spPr>
              <a:xfrm>
                <a:off x="2233136" y="3754054"/>
                <a:ext cx="257175" cy="161925"/>
              </a:xfrm>
              <a:custGeom>
                <a:avLst/>
                <a:gdLst>
                  <a:gd name="connsiteX0" fmla="*/ 7144 w 257175"/>
                  <a:gd name="connsiteY0" fmla="*/ 28228 h 161925"/>
                  <a:gd name="connsiteX1" fmla="*/ 93250 w 257175"/>
                  <a:gd name="connsiteY1" fmla="*/ 155101 h 161925"/>
                  <a:gd name="connsiteX2" fmla="*/ 215646 w 257175"/>
                  <a:gd name="connsiteY2" fmla="*/ 159673 h 161925"/>
                  <a:gd name="connsiteX3" fmla="*/ 256413 w 257175"/>
                  <a:gd name="connsiteY3" fmla="*/ 41849 h 161925"/>
                  <a:gd name="connsiteX4" fmla="*/ 7144 w 257175"/>
                  <a:gd name="connsiteY4" fmla="*/ 28228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7175" h="161925">
                    <a:moveTo>
                      <a:pt x="7144" y="28228"/>
                    </a:moveTo>
                    <a:lnTo>
                      <a:pt x="93250" y="155101"/>
                    </a:lnTo>
                    <a:lnTo>
                      <a:pt x="215646" y="159673"/>
                    </a:lnTo>
                    <a:lnTo>
                      <a:pt x="256413" y="41849"/>
                    </a:lnTo>
                    <a:cubicBezTo>
                      <a:pt x="256413" y="41849"/>
                      <a:pt x="152209" y="-26160"/>
                      <a:pt x="7144" y="28228"/>
                    </a:cubicBezTo>
                    <a:close/>
                  </a:path>
                </a:pathLst>
              </a:custGeom>
              <a:solidFill>
                <a:srgbClr val="FFBF64">
                  <a:alpha val="7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46" name="任意多边形: 形状 45"/>
              <p:cNvSpPr/>
              <p:nvPr/>
            </p:nvSpPr>
            <p:spPr>
              <a:xfrm>
                <a:off x="1931099" y="3775614"/>
                <a:ext cx="304800" cy="257175"/>
              </a:xfrm>
              <a:custGeom>
                <a:avLst/>
                <a:gdLst>
                  <a:gd name="connsiteX0" fmla="*/ 221932 w 304800"/>
                  <a:gd name="connsiteY0" fmla="*/ 7144 h 257175"/>
                  <a:gd name="connsiteX1" fmla="*/ 299561 w 304800"/>
                  <a:gd name="connsiteY1" fmla="*/ 156400 h 257175"/>
                  <a:gd name="connsiteX2" fmla="*/ 162306 w 304800"/>
                  <a:gd name="connsiteY2" fmla="*/ 251936 h 257175"/>
                  <a:gd name="connsiteX3" fmla="*/ 7144 w 304800"/>
                  <a:gd name="connsiteY3" fmla="*/ 150495 h 257175"/>
                  <a:gd name="connsiteX4" fmla="*/ 221932 w 304800"/>
                  <a:gd name="connsiteY4" fmla="*/ 7144 h 257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4800" h="257175">
                    <a:moveTo>
                      <a:pt x="221932" y="7144"/>
                    </a:moveTo>
                    <a:lnTo>
                      <a:pt x="299561" y="156400"/>
                    </a:lnTo>
                    <a:cubicBezTo>
                      <a:pt x="299561" y="156400"/>
                      <a:pt x="210026" y="257842"/>
                      <a:pt x="162306" y="251936"/>
                    </a:cubicBezTo>
                    <a:cubicBezTo>
                      <a:pt x="114586" y="245936"/>
                      <a:pt x="7144" y="150495"/>
                      <a:pt x="7144" y="150495"/>
                    </a:cubicBezTo>
                    <a:cubicBezTo>
                      <a:pt x="7144" y="150495"/>
                      <a:pt x="120491" y="7144"/>
                      <a:pt x="221932" y="7144"/>
                    </a:cubicBezTo>
                    <a:close/>
                  </a:path>
                </a:pathLst>
              </a:custGeom>
              <a:solidFill>
                <a:srgbClr val="FFBF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47" name="任意多边形: 形状 46"/>
              <p:cNvSpPr/>
              <p:nvPr/>
            </p:nvSpPr>
            <p:spPr>
              <a:xfrm>
                <a:off x="1960150" y="3799998"/>
                <a:ext cx="247650" cy="209550"/>
              </a:xfrm>
              <a:custGeom>
                <a:avLst/>
                <a:gdLst>
                  <a:gd name="connsiteX0" fmla="*/ 179261 w 247650"/>
                  <a:gd name="connsiteY0" fmla="*/ 7144 h 209550"/>
                  <a:gd name="connsiteX1" fmla="*/ 241364 w 247650"/>
                  <a:gd name="connsiteY1" fmla="*/ 126683 h 209550"/>
                  <a:gd name="connsiteX2" fmla="*/ 131445 w 247650"/>
                  <a:gd name="connsiteY2" fmla="*/ 203168 h 209550"/>
                  <a:gd name="connsiteX3" fmla="*/ 7144 w 247650"/>
                  <a:gd name="connsiteY3" fmla="*/ 121920 h 209550"/>
                  <a:gd name="connsiteX4" fmla="*/ 179261 w 247650"/>
                  <a:gd name="connsiteY4" fmla="*/ 7144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7650" h="209550">
                    <a:moveTo>
                      <a:pt x="179261" y="7144"/>
                    </a:moveTo>
                    <a:lnTo>
                      <a:pt x="241364" y="126683"/>
                    </a:lnTo>
                    <a:cubicBezTo>
                      <a:pt x="241364" y="126683"/>
                      <a:pt x="169640" y="207931"/>
                      <a:pt x="131445" y="203168"/>
                    </a:cubicBezTo>
                    <a:cubicBezTo>
                      <a:pt x="93155" y="198406"/>
                      <a:pt x="7144" y="121920"/>
                      <a:pt x="7144" y="121920"/>
                    </a:cubicBezTo>
                    <a:cubicBezTo>
                      <a:pt x="7144" y="121920"/>
                      <a:pt x="98012" y="7144"/>
                      <a:pt x="179261" y="7144"/>
                    </a:cubicBezTo>
                    <a:close/>
                  </a:path>
                </a:pathLst>
              </a:custGeom>
              <a:solidFill>
                <a:srgbClr val="FFBF64">
                  <a:alpha val="7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48" name="任意多边形: 形状 47"/>
              <p:cNvSpPr/>
              <p:nvPr/>
            </p:nvSpPr>
            <p:spPr>
              <a:xfrm>
                <a:off x="1807845" y="4012120"/>
                <a:ext cx="228600" cy="209550"/>
              </a:xfrm>
              <a:custGeom>
                <a:avLst/>
                <a:gdLst>
                  <a:gd name="connsiteX0" fmla="*/ 48958 w 228600"/>
                  <a:gd name="connsiteY0" fmla="*/ 7144 h 209550"/>
                  <a:gd name="connsiteX1" fmla="*/ 228029 w 228600"/>
                  <a:gd name="connsiteY1" fmla="*/ 120587 h 209550"/>
                  <a:gd name="connsiteX2" fmla="*/ 186214 w 228600"/>
                  <a:gd name="connsiteY2" fmla="*/ 204121 h 209550"/>
                  <a:gd name="connsiteX3" fmla="*/ 7144 w 228600"/>
                  <a:gd name="connsiteY3" fmla="*/ 126492 h 209550"/>
                  <a:gd name="connsiteX4" fmla="*/ 48958 w 228600"/>
                  <a:gd name="connsiteY4" fmla="*/ 7144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600" h="209550">
                    <a:moveTo>
                      <a:pt x="48958" y="7144"/>
                    </a:moveTo>
                    <a:lnTo>
                      <a:pt x="228029" y="120587"/>
                    </a:lnTo>
                    <a:lnTo>
                      <a:pt x="186214" y="204121"/>
                    </a:lnTo>
                    <a:lnTo>
                      <a:pt x="7144" y="126492"/>
                    </a:lnTo>
                    <a:cubicBezTo>
                      <a:pt x="7144" y="126587"/>
                      <a:pt x="7144" y="31052"/>
                      <a:pt x="48958" y="7144"/>
                    </a:cubicBezTo>
                    <a:close/>
                  </a:path>
                </a:pathLst>
              </a:custGeom>
              <a:solidFill>
                <a:srgbClr val="FFBF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49" name="任意多边形: 形状 48"/>
              <p:cNvSpPr/>
              <p:nvPr/>
            </p:nvSpPr>
            <p:spPr>
              <a:xfrm>
                <a:off x="1841278" y="4041933"/>
                <a:ext cx="161925" cy="142875"/>
              </a:xfrm>
              <a:custGeom>
                <a:avLst/>
                <a:gdLst>
                  <a:gd name="connsiteX0" fmla="*/ 36290 w 161925"/>
                  <a:gd name="connsiteY0" fmla="*/ 7144 h 142875"/>
                  <a:gd name="connsiteX1" fmla="*/ 161163 w 161925"/>
                  <a:gd name="connsiteY1" fmla="*/ 86201 h 142875"/>
                  <a:gd name="connsiteX2" fmla="*/ 132017 w 161925"/>
                  <a:gd name="connsiteY2" fmla="*/ 144494 h 142875"/>
                  <a:gd name="connsiteX3" fmla="*/ 7144 w 161925"/>
                  <a:gd name="connsiteY3" fmla="*/ 90392 h 142875"/>
                  <a:gd name="connsiteX4" fmla="*/ 36290 w 161925"/>
                  <a:gd name="connsiteY4" fmla="*/ 7144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1925" h="142875">
                    <a:moveTo>
                      <a:pt x="36290" y="7144"/>
                    </a:moveTo>
                    <a:lnTo>
                      <a:pt x="161163" y="86201"/>
                    </a:lnTo>
                    <a:lnTo>
                      <a:pt x="132017" y="144494"/>
                    </a:lnTo>
                    <a:lnTo>
                      <a:pt x="7144" y="90392"/>
                    </a:lnTo>
                    <a:cubicBezTo>
                      <a:pt x="7144" y="90392"/>
                      <a:pt x="7144" y="23813"/>
                      <a:pt x="36290" y="7144"/>
                    </a:cubicBezTo>
                    <a:close/>
                  </a:path>
                </a:pathLst>
              </a:custGeom>
              <a:solidFill>
                <a:srgbClr val="FFBF64">
                  <a:alpha val="7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50" name="任意多边形: 形状 49"/>
              <p:cNvSpPr/>
              <p:nvPr/>
            </p:nvSpPr>
            <p:spPr>
              <a:xfrm>
                <a:off x="2533841" y="3829335"/>
                <a:ext cx="247650" cy="257175"/>
              </a:xfrm>
              <a:custGeom>
                <a:avLst/>
                <a:gdLst>
                  <a:gd name="connsiteX0" fmla="*/ 84772 w 247650"/>
                  <a:gd name="connsiteY0" fmla="*/ 7144 h 257175"/>
                  <a:gd name="connsiteX1" fmla="*/ 7144 w 247650"/>
                  <a:gd name="connsiteY1" fmla="*/ 138494 h 257175"/>
                  <a:gd name="connsiteX2" fmla="*/ 138493 w 247650"/>
                  <a:gd name="connsiteY2" fmla="*/ 257842 h 257175"/>
                  <a:gd name="connsiteX3" fmla="*/ 245935 w 247650"/>
                  <a:gd name="connsiteY3" fmla="*/ 210121 h 257175"/>
                  <a:gd name="connsiteX4" fmla="*/ 84772 w 247650"/>
                  <a:gd name="connsiteY4" fmla="*/ 7144 h 257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7650" h="257175">
                    <a:moveTo>
                      <a:pt x="84772" y="7144"/>
                    </a:moveTo>
                    <a:lnTo>
                      <a:pt x="7144" y="138494"/>
                    </a:lnTo>
                    <a:cubicBezTo>
                      <a:pt x="7144" y="138494"/>
                      <a:pt x="90678" y="251936"/>
                      <a:pt x="138493" y="257842"/>
                    </a:cubicBezTo>
                    <a:cubicBezTo>
                      <a:pt x="186214" y="263843"/>
                      <a:pt x="245935" y="210121"/>
                      <a:pt x="245935" y="210121"/>
                    </a:cubicBezTo>
                    <a:cubicBezTo>
                      <a:pt x="245935" y="210121"/>
                      <a:pt x="156400" y="60865"/>
                      <a:pt x="84772" y="7144"/>
                    </a:cubicBezTo>
                    <a:close/>
                  </a:path>
                </a:pathLst>
              </a:custGeom>
              <a:solidFill>
                <a:srgbClr val="FFBF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51" name="任意多边形: 形状 50"/>
              <p:cNvSpPr/>
              <p:nvPr/>
            </p:nvSpPr>
            <p:spPr>
              <a:xfrm>
                <a:off x="2559082" y="3855815"/>
                <a:ext cx="200025" cy="209550"/>
              </a:xfrm>
              <a:custGeom>
                <a:avLst/>
                <a:gdLst>
                  <a:gd name="connsiteX0" fmla="*/ 68390 w 200025"/>
                  <a:gd name="connsiteY0" fmla="*/ 7144 h 209550"/>
                  <a:gd name="connsiteX1" fmla="*/ 7144 w 200025"/>
                  <a:gd name="connsiteY1" fmla="*/ 110776 h 209550"/>
                  <a:gd name="connsiteX2" fmla="*/ 110776 w 200025"/>
                  <a:gd name="connsiteY2" fmla="*/ 204978 h 209550"/>
                  <a:gd name="connsiteX3" fmla="*/ 195548 w 200025"/>
                  <a:gd name="connsiteY3" fmla="*/ 167259 h 209550"/>
                  <a:gd name="connsiteX4" fmla="*/ 68390 w 200025"/>
                  <a:gd name="connsiteY4" fmla="*/ 7144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0025" h="209550">
                    <a:moveTo>
                      <a:pt x="68390" y="7144"/>
                    </a:moveTo>
                    <a:lnTo>
                      <a:pt x="7144" y="110776"/>
                    </a:lnTo>
                    <a:cubicBezTo>
                      <a:pt x="7144" y="110776"/>
                      <a:pt x="73057" y="200311"/>
                      <a:pt x="110776" y="204978"/>
                    </a:cubicBezTo>
                    <a:cubicBezTo>
                      <a:pt x="148495" y="209645"/>
                      <a:pt x="195548" y="167259"/>
                      <a:pt x="195548" y="167259"/>
                    </a:cubicBezTo>
                    <a:cubicBezTo>
                      <a:pt x="195548" y="167259"/>
                      <a:pt x="124873" y="49530"/>
                      <a:pt x="68390" y="7144"/>
                    </a:cubicBezTo>
                    <a:close/>
                  </a:path>
                </a:pathLst>
              </a:custGeom>
              <a:solidFill>
                <a:srgbClr val="FFBF64">
                  <a:alpha val="7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52" name="任意多边形: 形状 51"/>
              <p:cNvSpPr/>
              <p:nvPr/>
            </p:nvSpPr>
            <p:spPr>
              <a:xfrm>
                <a:off x="2636806" y="4102512"/>
                <a:ext cx="219075" cy="123825"/>
              </a:xfrm>
              <a:custGeom>
                <a:avLst/>
                <a:gdLst>
                  <a:gd name="connsiteX0" fmla="*/ 212122 w 219075"/>
                  <a:gd name="connsiteY0" fmla="*/ 80867 h 123825"/>
                  <a:gd name="connsiteX1" fmla="*/ 174593 w 219075"/>
                  <a:gd name="connsiteY1" fmla="*/ 7144 h 123825"/>
                  <a:gd name="connsiteX2" fmla="*/ 7144 w 219075"/>
                  <a:gd name="connsiteY2" fmla="*/ 47530 h 123825"/>
                  <a:gd name="connsiteX3" fmla="*/ 41338 w 219075"/>
                  <a:gd name="connsiteY3" fmla="*/ 123635 h 123825"/>
                  <a:gd name="connsiteX4" fmla="*/ 212122 w 219075"/>
                  <a:gd name="connsiteY4" fmla="*/ 80867 h 123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9075" h="123825">
                    <a:moveTo>
                      <a:pt x="212122" y="80867"/>
                    </a:moveTo>
                    <a:lnTo>
                      <a:pt x="174593" y="7144"/>
                    </a:lnTo>
                    <a:lnTo>
                      <a:pt x="7144" y="47530"/>
                    </a:lnTo>
                    <a:cubicBezTo>
                      <a:pt x="7144" y="47530"/>
                      <a:pt x="18574" y="89059"/>
                      <a:pt x="41338" y="123635"/>
                    </a:cubicBezTo>
                    <a:cubicBezTo>
                      <a:pt x="98965" y="110490"/>
                      <a:pt x="155829" y="96202"/>
                      <a:pt x="212122" y="80867"/>
                    </a:cubicBezTo>
                    <a:close/>
                  </a:path>
                </a:pathLst>
              </a:custGeom>
              <a:solidFill>
                <a:srgbClr val="FFBF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53" name="任意多边形: 形状 52"/>
              <p:cNvSpPr/>
              <p:nvPr/>
            </p:nvSpPr>
            <p:spPr>
              <a:xfrm>
                <a:off x="2636806" y="4135659"/>
                <a:ext cx="219075" cy="95250"/>
              </a:xfrm>
              <a:custGeom>
                <a:avLst/>
                <a:gdLst>
                  <a:gd name="connsiteX0" fmla="*/ 212122 w 219075"/>
                  <a:gd name="connsiteY0" fmla="*/ 59912 h 95250"/>
                  <a:gd name="connsiteX1" fmla="*/ 174593 w 219075"/>
                  <a:gd name="connsiteY1" fmla="*/ 7144 h 95250"/>
                  <a:gd name="connsiteX2" fmla="*/ 7144 w 219075"/>
                  <a:gd name="connsiteY2" fmla="*/ 36100 h 95250"/>
                  <a:gd name="connsiteX3" fmla="*/ 41338 w 219075"/>
                  <a:gd name="connsiteY3" fmla="*/ 90488 h 95250"/>
                  <a:gd name="connsiteX4" fmla="*/ 212122 w 219075"/>
                  <a:gd name="connsiteY4" fmla="*/ 59912 h 9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9075" h="95250">
                    <a:moveTo>
                      <a:pt x="212122" y="59912"/>
                    </a:moveTo>
                    <a:lnTo>
                      <a:pt x="174593" y="7144"/>
                    </a:lnTo>
                    <a:lnTo>
                      <a:pt x="7144" y="36100"/>
                    </a:lnTo>
                    <a:cubicBezTo>
                      <a:pt x="7144" y="36100"/>
                      <a:pt x="18574" y="65818"/>
                      <a:pt x="41338" y="90488"/>
                    </a:cubicBezTo>
                    <a:cubicBezTo>
                      <a:pt x="98965" y="81058"/>
                      <a:pt x="155829" y="70866"/>
                      <a:pt x="212122" y="59912"/>
                    </a:cubicBezTo>
                    <a:close/>
                  </a:path>
                </a:pathLst>
              </a:custGeom>
              <a:solidFill>
                <a:srgbClr val="FFBF64">
                  <a:alpha val="7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54" name="任意多边形: 形状 53"/>
              <p:cNvSpPr/>
              <p:nvPr/>
            </p:nvSpPr>
            <p:spPr>
              <a:xfrm>
                <a:off x="2111338" y="3972392"/>
                <a:ext cx="238125" cy="228600"/>
              </a:xfrm>
              <a:custGeom>
                <a:avLst/>
                <a:gdLst>
                  <a:gd name="connsiteX0" fmla="*/ 11880 w 238125"/>
                  <a:gd name="connsiteY0" fmla="*/ 114785 h 228600"/>
                  <a:gd name="connsiteX1" fmla="*/ 173042 w 238125"/>
                  <a:gd name="connsiteY1" fmla="*/ 7343 h 228600"/>
                  <a:gd name="connsiteX2" fmla="*/ 232764 w 238125"/>
                  <a:gd name="connsiteY2" fmla="*/ 150599 h 228600"/>
                  <a:gd name="connsiteX3" fmla="*/ 155135 w 238125"/>
                  <a:gd name="connsiteY3" fmla="*/ 228228 h 228600"/>
                  <a:gd name="connsiteX4" fmla="*/ 11880 w 238125"/>
                  <a:gd name="connsiteY4" fmla="*/ 114785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8125" h="228600">
                    <a:moveTo>
                      <a:pt x="11880" y="114785"/>
                    </a:moveTo>
                    <a:cubicBezTo>
                      <a:pt x="11880" y="114785"/>
                      <a:pt x="131228" y="13344"/>
                      <a:pt x="173042" y="7343"/>
                    </a:cubicBezTo>
                    <a:cubicBezTo>
                      <a:pt x="214857" y="1342"/>
                      <a:pt x="232764" y="132692"/>
                      <a:pt x="232764" y="150599"/>
                    </a:cubicBezTo>
                    <a:cubicBezTo>
                      <a:pt x="232764" y="168506"/>
                      <a:pt x="155135" y="228228"/>
                      <a:pt x="155135" y="228228"/>
                    </a:cubicBezTo>
                    <a:cubicBezTo>
                      <a:pt x="155135" y="228228"/>
                      <a:pt x="-23935" y="168506"/>
                      <a:pt x="11880" y="114785"/>
                    </a:cubicBezTo>
                    <a:close/>
                  </a:path>
                </a:pathLst>
              </a:custGeom>
              <a:solidFill>
                <a:srgbClr val="FFBF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55" name="任意多边形: 形状 54"/>
              <p:cNvSpPr/>
              <p:nvPr/>
            </p:nvSpPr>
            <p:spPr>
              <a:xfrm>
                <a:off x="2137688" y="3998253"/>
                <a:ext cx="180975" cy="180975"/>
              </a:xfrm>
              <a:custGeom>
                <a:avLst/>
                <a:gdLst>
                  <a:gd name="connsiteX0" fmla="*/ 10771 w 180975"/>
                  <a:gd name="connsiteY0" fmla="*/ 89591 h 180975"/>
                  <a:gd name="connsiteX1" fmla="*/ 134215 w 180975"/>
                  <a:gd name="connsiteY1" fmla="*/ 7295 h 180975"/>
                  <a:gd name="connsiteX2" fmla="*/ 179935 w 180975"/>
                  <a:gd name="connsiteY2" fmla="*/ 117023 h 180975"/>
                  <a:gd name="connsiteX3" fmla="*/ 120499 w 180975"/>
                  <a:gd name="connsiteY3" fmla="*/ 176459 h 180975"/>
                  <a:gd name="connsiteX4" fmla="*/ 10771 w 180975"/>
                  <a:gd name="connsiteY4" fmla="*/ 89591 h 180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975" h="180975">
                    <a:moveTo>
                      <a:pt x="10771" y="89591"/>
                    </a:moveTo>
                    <a:cubicBezTo>
                      <a:pt x="10771" y="89591"/>
                      <a:pt x="102211" y="11867"/>
                      <a:pt x="134215" y="7295"/>
                    </a:cubicBezTo>
                    <a:cubicBezTo>
                      <a:pt x="166219" y="2723"/>
                      <a:pt x="179935" y="103307"/>
                      <a:pt x="179935" y="117023"/>
                    </a:cubicBezTo>
                    <a:cubicBezTo>
                      <a:pt x="179935" y="130739"/>
                      <a:pt x="120499" y="176459"/>
                      <a:pt x="120499" y="176459"/>
                    </a:cubicBezTo>
                    <a:cubicBezTo>
                      <a:pt x="120499" y="176459"/>
                      <a:pt x="-16661" y="130739"/>
                      <a:pt x="10771" y="89591"/>
                    </a:cubicBezTo>
                    <a:close/>
                  </a:path>
                </a:pathLst>
              </a:custGeom>
              <a:solidFill>
                <a:srgbClr val="FFBF64">
                  <a:alpha val="7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56" name="任意多边形: 形状 55"/>
              <p:cNvSpPr/>
              <p:nvPr/>
            </p:nvSpPr>
            <p:spPr>
              <a:xfrm>
                <a:off x="2364144" y="3984497"/>
                <a:ext cx="228600" cy="209550"/>
              </a:xfrm>
              <a:custGeom>
                <a:avLst/>
                <a:gdLst>
                  <a:gd name="connsiteX0" fmla="*/ 27679 w 228600"/>
                  <a:gd name="connsiteY0" fmla="*/ 7144 h 209550"/>
                  <a:gd name="connsiteX1" fmla="*/ 224656 w 228600"/>
                  <a:gd name="connsiteY1" fmla="*/ 102679 h 209550"/>
                  <a:gd name="connsiteX2" fmla="*/ 176936 w 228600"/>
                  <a:gd name="connsiteY2" fmla="*/ 204121 h 209550"/>
                  <a:gd name="connsiteX3" fmla="*/ 57588 w 228600"/>
                  <a:gd name="connsiteY3" fmla="*/ 180213 h 209550"/>
                  <a:gd name="connsiteX4" fmla="*/ 27679 w 228600"/>
                  <a:gd name="connsiteY4" fmla="*/ 7144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600" h="209550">
                    <a:moveTo>
                      <a:pt x="27679" y="7144"/>
                    </a:moveTo>
                    <a:cubicBezTo>
                      <a:pt x="27679" y="7144"/>
                      <a:pt x="206749" y="31052"/>
                      <a:pt x="224656" y="102679"/>
                    </a:cubicBezTo>
                    <a:cubicBezTo>
                      <a:pt x="242563" y="174307"/>
                      <a:pt x="176936" y="204121"/>
                      <a:pt x="176936" y="204121"/>
                    </a:cubicBezTo>
                    <a:lnTo>
                      <a:pt x="57588" y="180213"/>
                    </a:lnTo>
                    <a:cubicBezTo>
                      <a:pt x="57492" y="180213"/>
                      <a:pt x="-32043" y="72771"/>
                      <a:pt x="27679" y="7144"/>
                    </a:cubicBezTo>
                    <a:close/>
                  </a:path>
                </a:pathLst>
              </a:custGeom>
              <a:solidFill>
                <a:srgbClr val="FFBF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57" name="任意多边形: 形状 56"/>
              <p:cNvSpPr/>
              <p:nvPr/>
            </p:nvSpPr>
            <p:spPr>
              <a:xfrm>
                <a:off x="2389445" y="4007072"/>
                <a:ext cx="180975" cy="161925"/>
              </a:xfrm>
              <a:custGeom>
                <a:avLst/>
                <a:gdLst>
                  <a:gd name="connsiteX0" fmla="*/ 22952 w 180975"/>
                  <a:gd name="connsiteY0" fmla="*/ 7144 h 161925"/>
                  <a:gd name="connsiteX1" fmla="*/ 174685 w 180975"/>
                  <a:gd name="connsiteY1" fmla="*/ 80772 h 161925"/>
                  <a:gd name="connsiteX2" fmla="*/ 137919 w 180975"/>
                  <a:gd name="connsiteY2" fmla="*/ 158972 h 161925"/>
                  <a:gd name="connsiteX3" fmla="*/ 45907 w 180975"/>
                  <a:gd name="connsiteY3" fmla="*/ 140589 h 161925"/>
                  <a:gd name="connsiteX4" fmla="*/ 22952 w 180975"/>
                  <a:gd name="connsiteY4" fmla="*/ 7144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975" h="161925">
                    <a:moveTo>
                      <a:pt x="22952" y="7144"/>
                    </a:moveTo>
                    <a:cubicBezTo>
                      <a:pt x="22952" y="7144"/>
                      <a:pt x="160969" y="25527"/>
                      <a:pt x="174685" y="80772"/>
                    </a:cubicBezTo>
                    <a:cubicBezTo>
                      <a:pt x="188497" y="135922"/>
                      <a:pt x="137919" y="158972"/>
                      <a:pt x="137919" y="158972"/>
                    </a:cubicBezTo>
                    <a:lnTo>
                      <a:pt x="45907" y="140589"/>
                    </a:lnTo>
                    <a:cubicBezTo>
                      <a:pt x="46003" y="140589"/>
                      <a:pt x="-23053" y="57721"/>
                      <a:pt x="22952" y="7144"/>
                    </a:cubicBezTo>
                    <a:close/>
                  </a:path>
                </a:pathLst>
              </a:custGeom>
              <a:solidFill>
                <a:srgbClr val="FFBF64">
                  <a:alpha val="7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58" name="任意多边形: 形状 57"/>
              <p:cNvSpPr/>
              <p:nvPr/>
            </p:nvSpPr>
            <p:spPr>
              <a:xfrm>
                <a:off x="2295144" y="4168597"/>
                <a:ext cx="190500" cy="104775"/>
              </a:xfrm>
              <a:custGeom>
                <a:avLst/>
                <a:gdLst>
                  <a:gd name="connsiteX0" fmla="*/ 7144 w 190500"/>
                  <a:gd name="connsiteY0" fmla="*/ 97650 h 104775"/>
                  <a:gd name="connsiteX1" fmla="*/ 66865 w 190500"/>
                  <a:gd name="connsiteY1" fmla="*/ 8115 h 104775"/>
                  <a:gd name="connsiteX2" fmla="*/ 192214 w 190500"/>
                  <a:gd name="connsiteY2" fmla="*/ 103651 h 104775"/>
                  <a:gd name="connsiteX3" fmla="*/ 7144 w 190500"/>
                  <a:gd name="connsiteY3" fmla="*/ 97650 h 10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0" h="104775">
                    <a:moveTo>
                      <a:pt x="7144" y="97650"/>
                    </a:moveTo>
                    <a:cubicBezTo>
                      <a:pt x="7144" y="97650"/>
                      <a:pt x="36957" y="-3791"/>
                      <a:pt x="66865" y="8115"/>
                    </a:cubicBezTo>
                    <a:cubicBezTo>
                      <a:pt x="96679" y="20022"/>
                      <a:pt x="192214" y="103651"/>
                      <a:pt x="192214" y="103651"/>
                    </a:cubicBezTo>
                    <a:lnTo>
                      <a:pt x="7144" y="97650"/>
                    </a:lnTo>
                    <a:close/>
                  </a:path>
                </a:pathLst>
              </a:custGeom>
              <a:solidFill>
                <a:srgbClr val="FFBF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59" name="任意多边形: 形状 58"/>
              <p:cNvSpPr/>
              <p:nvPr/>
            </p:nvSpPr>
            <p:spPr>
              <a:xfrm>
                <a:off x="2327624" y="4185499"/>
                <a:ext cx="133350" cy="76200"/>
              </a:xfrm>
              <a:custGeom>
                <a:avLst/>
                <a:gdLst>
                  <a:gd name="connsiteX0" fmla="*/ 7144 w 133350"/>
                  <a:gd name="connsiteY0" fmla="*/ 65889 h 76200"/>
                  <a:gd name="connsiteX1" fmla="*/ 45911 w 133350"/>
                  <a:gd name="connsiteY1" fmla="*/ 7787 h 76200"/>
                  <a:gd name="connsiteX2" fmla="*/ 127254 w 133350"/>
                  <a:gd name="connsiteY2" fmla="*/ 69795 h 76200"/>
                  <a:gd name="connsiteX3" fmla="*/ 7144 w 133350"/>
                  <a:gd name="connsiteY3" fmla="*/ 65889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3350" h="76200">
                    <a:moveTo>
                      <a:pt x="7144" y="65889"/>
                    </a:moveTo>
                    <a:cubicBezTo>
                      <a:pt x="7144" y="65889"/>
                      <a:pt x="26479" y="-24"/>
                      <a:pt x="45911" y="7787"/>
                    </a:cubicBezTo>
                    <a:cubicBezTo>
                      <a:pt x="65246" y="15502"/>
                      <a:pt x="127254" y="69795"/>
                      <a:pt x="127254" y="69795"/>
                    </a:cubicBezTo>
                    <a:lnTo>
                      <a:pt x="7144" y="65889"/>
                    </a:lnTo>
                    <a:close/>
                  </a:path>
                </a:pathLst>
              </a:custGeom>
              <a:solidFill>
                <a:srgbClr val="FFBF64">
                  <a:alpha val="7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60" name="任意多边形: 形状 59"/>
              <p:cNvSpPr/>
              <p:nvPr/>
            </p:nvSpPr>
            <p:spPr>
              <a:xfrm>
                <a:off x="1799844" y="3891248"/>
                <a:ext cx="1057275" cy="457200"/>
              </a:xfrm>
              <a:custGeom>
                <a:avLst/>
                <a:gdLst>
                  <a:gd name="connsiteX0" fmla="*/ 657035 w 1057275"/>
                  <a:gd name="connsiteY0" fmla="*/ 319945 h 457200"/>
                  <a:gd name="connsiteX1" fmla="*/ 158306 w 1057275"/>
                  <a:gd name="connsiteY1" fmla="*/ 7144 h 457200"/>
                  <a:gd name="connsiteX2" fmla="*/ 7144 w 1057275"/>
                  <a:gd name="connsiteY2" fmla="*/ 272034 h 457200"/>
                  <a:gd name="connsiteX3" fmla="*/ 1057275 w 1057275"/>
                  <a:gd name="connsiteY3" fmla="*/ 322136 h 457200"/>
                  <a:gd name="connsiteX4" fmla="*/ 1041559 w 1057275"/>
                  <a:gd name="connsiteY4" fmla="*/ 277559 h 457200"/>
                  <a:gd name="connsiteX5" fmla="*/ 657035 w 1057275"/>
                  <a:gd name="connsiteY5" fmla="*/ 319945 h 457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57275" h="457200">
                    <a:moveTo>
                      <a:pt x="657035" y="319945"/>
                    </a:moveTo>
                    <a:cubicBezTo>
                      <a:pt x="468535" y="296037"/>
                      <a:pt x="242126" y="189738"/>
                      <a:pt x="158306" y="7144"/>
                    </a:cubicBezTo>
                    <a:cubicBezTo>
                      <a:pt x="41434" y="127349"/>
                      <a:pt x="7144" y="272034"/>
                      <a:pt x="7144" y="272034"/>
                    </a:cubicBezTo>
                    <a:cubicBezTo>
                      <a:pt x="563975" y="641890"/>
                      <a:pt x="1057275" y="322136"/>
                      <a:pt x="1057275" y="322136"/>
                    </a:cubicBezTo>
                    <a:cubicBezTo>
                      <a:pt x="1057275" y="322136"/>
                      <a:pt x="1052227" y="305086"/>
                      <a:pt x="1041559" y="277559"/>
                    </a:cubicBezTo>
                    <a:cubicBezTo>
                      <a:pt x="916877" y="314801"/>
                      <a:pt x="789432" y="336709"/>
                      <a:pt x="657035" y="319945"/>
                    </a:cubicBezTo>
                    <a:close/>
                  </a:path>
                </a:pathLst>
              </a:custGeom>
              <a:solidFill>
                <a:srgbClr val="3C7C67">
                  <a:alpha val="17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61" name="任意多边形: 形状 60"/>
              <p:cNvSpPr/>
              <p:nvPr/>
            </p:nvSpPr>
            <p:spPr>
              <a:xfrm>
                <a:off x="1799939" y="4096702"/>
                <a:ext cx="1066800" cy="276225"/>
              </a:xfrm>
              <a:custGeom>
                <a:avLst/>
                <a:gdLst>
                  <a:gd name="connsiteX0" fmla="*/ 1040511 w 1066800"/>
                  <a:gd name="connsiteY0" fmla="*/ 68009 h 276225"/>
                  <a:gd name="connsiteX1" fmla="*/ 918972 w 1066800"/>
                  <a:gd name="connsiteY1" fmla="*/ 109538 h 276225"/>
                  <a:gd name="connsiteX2" fmla="*/ 753332 w 1066800"/>
                  <a:gd name="connsiteY2" fmla="*/ 150400 h 276225"/>
                  <a:gd name="connsiteX3" fmla="*/ 386239 w 1066800"/>
                  <a:gd name="connsiteY3" fmla="*/ 144685 h 276225"/>
                  <a:gd name="connsiteX4" fmla="*/ 165163 w 1066800"/>
                  <a:gd name="connsiteY4" fmla="*/ 75533 h 276225"/>
                  <a:gd name="connsiteX5" fmla="*/ 22288 w 1066800"/>
                  <a:gd name="connsiteY5" fmla="*/ 7144 h 276225"/>
                  <a:gd name="connsiteX6" fmla="*/ 7144 w 1066800"/>
                  <a:gd name="connsiteY6" fmla="*/ 66580 h 276225"/>
                  <a:gd name="connsiteX7" fmla="*/ 1059656 w 1066800"/>
                  <a:gd name="connsiteY7" fmla="*/ 129159 h 276225"/>
                  <a:gd name="connsiteX8" fmla="*/ 1059466 w 1066800"/>
                  <a:gd name="connsiteY8" fmla="*/ 127349 h 276225"/>
                  <a:gd name="connsiteX9" fmla="*/ 1040511 w 1066800"/>
                  <a:gd name="connsiteY9" fmla="*/ 68009 h 276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66800" h="276225">
                    <a:moveTo>
                      <a:pt x="1040511" y="68009"/>
                    </a:moveTo>
                    <a:cubicBezTo>
                      <a:pt x="1001363" y="90202"/>
                      <a:pt x="918972" y="109538"/>
                      <a:pt x="918972" y="109538"/>
                    </a:cubicBezTo>
                    <a:cubicBezTo>
                      <a:pt x="835628" y="31242"/>
                      <a:pt x="753332" y="150400"/>
                      <a:pt x="753332" y="150400"/>
                    </a:cubicBezTo>
                    <a:cubicBezTo>
                      <a:pt x="641985" y="193643"/>
                      <a:pt x="386239" y="144685"/>
                      <a:pt x="386239" y="144685"/>
                    </a:cubicBezTo>
                    <a:cubicBezTo>
                      <a:pt x="305276" y="12478"/>
                      <a:pt x="208312" y="90583"/>
                      <a:pt x="165163" y="75533"/>
                    </a:cubicBezTo>
                    <a:cubicBezTo>
                      <a:pt x="122110" y="60389"/>
                      <a:pt x="22288" y="7144"/>
                      <a:pt x="22288" y="7144"/>
                    </a:cubicBezTo>
                    <a:lnTo>
                      <a:pt x="7144" y="66580"/>
                    </a:lnTo>
                    <a:cubicBezTo>
                      <a:pt x="570071" y="484156"/>
                      <a:pt x="1059656" y="129159"/>
                      <a:pt x="1059656" y="129159"/>
                    </a:cubicBezTo>
                    <a:lnTo>
                      <a:pt x="1059466" y="127349"/>
                    </a:lnTo>
                    <a:cubicBezTo>
                      <a:pt x="1053751" y="107347"/>
                      <a:pt x="1046988" y="87725"/>
                      <a:pt x="1040511" y="68009"/>
                    </a:cubicBezTo>
                    <a:close/>
                  </a:path>
                </a:pathLst>
              </a:custGeom>
              <a:solidFill>
                <a:srgbClr val="FFDFC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62" name="任意多边形: 形状 61"/>
              <p:cNvSpPr/>
              <p:nvPr/>
            </p:nvSpPr>
            <p:spPr>
              <a:xfrm>
                <a:off x="1799844" y="4132325"/>
                <a:ext cx="1066800" cy="238125"/>
              </a:xfrm>
              <a:custGeom>
                <a:avLst/>
                <a:gdLst>
                  <a:gd name="connsiteX0" fmla="*/ 1052608 w 1066800"/>
                  <a:gd name="connsiteY0" fmla="*/ 68961 h 238125"/>
                  <a:gd name="connsiteX1" fmla="*/ 893826 w 1066800"/>
                  <a:gd name="connsiteY1" fmla="*/ 155353 h 238125"/>
                  <a:gd name="connsiteX2" fmla="*/ 551688 w 1066800"/>
                  <a:gd name="connsiteY2" fmla="*/ 217075 h 238125"/>
                  <a:gd name="connsiteX3" fmla="*/ 13240 w 1066800"/>
                  <a:gd name="connsiteY3" fmla="*/ 7144 h 238125"/>
                  <a:gd name="connsiteX4" fmla="*/ 7144 w 1066800"/>
                  <a:gd name="connsiteY4" fmla="*/ 30861 h 238125"/>
                  <a:gd name="connsiteX5" fmla="*/ 1059656 w 1066800"/>
                  <a:gd name="connsiteY5" fmla="*/ 93440 h 238125"/>
                  <a:gd name="connsiteX6" fmla="*/ 1059466 w 1066800"/>
                  <a:gd name="connsiteY6" fmla="*/ 91631 h 238125"/>
                  <a:gd name="connsiteX7" fmla="*/ 1052608 w 1066800"/>
                  <a:gd name="connsiteY7" fmla="*/ 68961 h 238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66800" h="238125">
                    <a:moveTo>
                      <a:pt x="1052608" y="68961"/>
                    </a:moveTo>
                    <a:cubicBezTo>
                      <a:pt x="1001649" y="100965"/>
                      <a:pt x="951357" y="134017"/>
                      <a:pt x="893826" y="155353"/>
                    </a:cubicBezTo>
                    <a:cubicBezTo>
                      <a:pt x="783812" y="196310"/>
                      <a:pt x="669989" y="224885"/>
                      <a:pt x="551688" y="217075"/>
                    </a:cubicBezTo>
                    <a:cubicBezTo>
                      <a:pt x="358807" y="204311"/>
                      <a:pt x="172498" y="114300"/>
                      <a:pt x="13240" y="7144"/>
                    </a:cubicBezTo>
                    <a:lnTo>
                      <a:pt x="7144" y="30861"/>
                    </a:lnTo>
                    <a:cubicBezTo>
                      <a:pt x="570071" y="448437"/>
                      <a:pt x="1059656" y="93440"/>
                      <a:pt x="1059656" y="93440"/>
                    </a:cubicBezTo>
                    <a:lnTo>
                      <a:pt x="1059466" y="91631"/>
                    </a:lnTo>
                    <a:cubicBezTo>
                      <a:pt x="1057370" y="84011"/>
                      <a:pt x="1054989" y="76486"/>
                      <a:pt x="1052608" y="68961"/>
                    </a:cubicBezTo>
                    <a:close/>
                  </a:path>
                </a:pathLst>
              </a:custGeom>
              <a:solidFill>
                <a:srgbClr val="FFDFC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63" name="任意多边形: 形状 62"/>
              <p:cNvSpPr/>
              <p:nvPr/>
            </p:nvSpPr>
            <p:spPr>
              <a:xfrm>
                <a:off x="2046533" y="3756654"/>
                <a:ext cx="352425" cy="180975"/>
              </a:xfrm>
              <a:custGeom>
                <a:avLst/>
                <a:gdLst>
                  <a:gd name="connsiteX0" fmla="*/ 70494 w 352425"/>
                  <a:gd name="connsiteY0" fmla="*/ 42392 h 180975"/>
                  <a:gd name="connsiteX1" fmla="*/ 7248 w 352425"/>
                  <a:gd name="connsiteY1" fmla="*/ 88874 h 180975"/>
                  <a:gd name="connsiteX2" fmla="*/ 54587 w 352425"/>
                  <a:gd name="connsiteY2" fmla="*/ 161169 h 180975"/>
                  <a:gd name="connsiteX3" fmla="*/ 143550 w 352425"/>
                  <a:gd name="connsiteY3" fmla="*/ 179266 h 180975"/>
                  <a:gd name="connsiteX4" fmla="*/ 252897 w 352425"/>
                  <a:gd name="connsiteY4" fmla="*/ 173361 h 180975"/>
                  <a:gd name="connsiteX5" fmla="*/ 332717 w 352425"/>
                  <a:gd name="connsiteY5" fmla="*/ 127641 h 180975"/>
                  <a:gd name="connsiteX6" fmla="*/ 335289 w 352425"/>
                  <a:gd name="connsiteY6" fmla="*/ 40677 h 180975"/>
                  <a:gd name="connsiteX7" fmla="*/ 70494 w 352425"/>
                  <a:gd name="connsiteY7" fmla="*/ 42392 h 180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2425" h="180975">
                    <a:moveTo>
                      <a:pt x="70494" y="42392"/>
                    </a:moveTo>
                    <a:cubicBezTo>
                      <a:pt x="44300" y="58013"/>
                      <a:pt x="9057" y="58489"/>
                      <a:pt x="7248" y="88874"/>
                    </a:cubicBezTo>
                    <a:cubicBezTo>
                      <a:pt x="5438" y="119354"/>
                      <a:pt x="27536" y="147262"/>
                      <a:pt x="54587" y="161169"/>
                    </a:cubicBezTo>
                    <a:cubicBezTo>
                      <a:pt x="81733" y="175075"/>
                      <a:pt x="113070" y="177742"/>
                      <a:pt x="143550" y="179266"/>
                    </a:cubicBezTo>
                    <a:cubicBezTo>
                      <a:pt x="180126" y="180981"/>
                      <a:pt x="217179" y="181266"/>
                      <a:pt x="252897" y="173361"/>
                    </a:cubicBezTo>
                    <a:cubicBezTo>
                      <a:pt x="283473" y="166503"/>
                      <a:pt x="313857" y="152691"/>
                      <a:pt x="332717" y="127641"/>
                    </a:cubicBezTo>
                    <a:cubicBezTo>
                      <a:pt x="351481" y="102590"/>
                      <a:pt x="355291" y="64680"/>
                      <a:pt x="335289" y="40677"/>
                    </a:cubicBezTo>
                    <a:cubicBezTo>
                      <a:pt x="335193" y="40677"/>
                      <a:pt x="201653" y="-35904"/>
                      <a:pt x="70494" y="42392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64" name="任意多边形: 形状 63"/>
              <p:cNvSpPr/>
              <p:nvPr/>
            </p:nvSpPr>
            <p:spPr>
              <a:xfrm>
                <a:off x="1599819" y="3813238"/>
                <a:ext cx="76200" cy="76200"/>
              </a:xfrm>
              <a:custGeom>
                <a:avLst/>
                <a:gdLst>
                  <a:gd name="connsiteX0" fmla="*/ 73628 w 76200"/>
                  <a:gd name="connsiteY0" fmla="*/ 40386 h 76200"/>
                  <a:gd name="connsiteX1" fmla="*/ 40386 w 76200"/>
                  <a:gd name="connsiteY1" fmla="*/ 73628 h 76200"/>
                  <a:gd name="connsiteX2" fmla="*/ 7144 w 76200"/>
                  <a:gd name="connsiteY2" fmla="*/ 40386 h 76200"/>
                  <a:gd name="connsiteX3" fmla="*/ 40386 w 76200"/>
                  <a:gd name="connsiteY3" fmla="*/ 7144 h 76200"/>
                  <a:gd name="connsiteX4" fmla="*/ 73628 w 76200"/>
                  <a:gd name="connsiteY4" fmla="*/ 40386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200" h="76200">
                    <a:moveTo>
                      <a:pt x="73628" y="40386"/>
                    </a:moveTo>
                    <a:cubicBezTo>
                      <a:pt x="73628" y="58769"/>
                      <a:pt x="58769" y="73628"/>
                      <a:pt x="40386" y="73628"/>
                    </a:cubicBezTo>
                    <a:cubicBezTo>
                      <a:pt x="22003" y="73628"/>
                      <a:pt x="7144" y="58769"/>
                      <a:pt x="7144" y="40386"/>
                    </a:cubicBezTo>
                    <a:cubicBezTo>
                      <a:pt x="7144" y="22003"/>
                      <a:pt x="22003" y="7144"/>
                      <a:pt x="40386" y="7144"/>
                    </a:cubicBezTo>
                    <a:cubicBezTo>
                      <a:pt x="58769" y="7144"/>
                      <a:pt x="73628" y="22003"/>
                      <a:pt x="73628" y="40386"/>
                    </a:cubicBezTo>
                    <a:close/>
                  </a:path>
                </a:pathLst>
              </a:custGeom>
              <a:solidFill>
                <a:srgbClr val="6DB29D">
                  <a:alpha val="4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65" name="任意多边形: 形状 64"/>
              <p:cNvSpPr/>
              <p:nvPr/>
            </p:nvSpPr>
            <p:spPr>
              <a:xfrm>
                <a:off x="1617154" y="3900010"/>
                <a:ext cx="47625" cy="47625"/>
              </a:xfrm>
              <a:custGeom>
                <a:avLst/>
                <a:gdLst>
                  <a:gd name="connsiteX0" fmla="*/ 41815 w 47625"/>
                  <a:gd name="connsiteY0" fmla="*/ 24480 h 47625"/>
                  <a:gd name="connsiteX1" fmla="*/ 24479 w 47625"/>
                  <a:gd name="connsiteY1" fmla="*/ 41816 h 47625"/>
                  <a:gd name="connsiteX2" fmla="*/ 7144 w 47625"/>
                  <a:gd name="connsiteY2" fmla="*/ 24480 h 47625"/>
                  <a:gd name="connsiteX3" fmla="*/ 24479 w 47625"/>
                  <a:gd name="connsiteY3" fmla="*/ 7145 h 47625"/>
                  <a:gd name="connsiteX4" fmla="*/ 41815 w 47625"/>
                  <a:gd name="connsiteY4" fmla="*/ 24480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25" h="47625">
                    <a:moveTo>
                      <a:pt x="41815" y="24480"/>
                    </a:moveTo>
                    <a:cubicBezTo>
                      <a:pt x="41815" y="34100"/>
                      <a:pt x="34004" y="41816"/>
                      <a:pt x="24479" y="41816"/>
                    </a:cubicBezTo>
                    <a:cubicBezTo>
                      <a:pt x="14859" y="41816"/>
                      <a:pt x="7144" y="34005"/>
                      <a:pt x="7144" y="24480"/>
                    </a:cubicBezTo>
                    <a:cubicBezTo>
                      <a:pt x="7144" y="14860"/>
                      <a:pt x="14954" y="7145"/>
                      <a:pt x="24479" y="7145"/>
                    </a:cubicBezTo>
                    <a:cubicBezTo>
                      <a:pt x="34100" y="7049"/>
                      <a:pt x="41815" y="14860"/>
                      <a:pt x="41815" y="24480"/>
                    </a:cubicBezTo>
                    <a:close/>
                  </a:path>
                </a:pathLst>
              </a:custGeom>
              <a:solidFill>
                <a:srgbClr val="3C7C67">
                  <a:alpha val="17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66" name="任意多边形: 形状 65"/>
              <p:cNvSpPr/>
              <p:nvPr/>
            </p:nvSpPr>
            <p:spPr>
              <a:xfrm>
                <a:off x="1821492" y="4149412"/>
                <a:ext cx="361950" cy="400050"/>
              </a:xfrm>
              <a:custGeom>
                <a:avLst/>
                <a:gdLst>
                  <a:gd name="connsiteX0" fmla="*/ 142754 w 361950"/>
                  <a:gd name="connsiteY0" fmla="*/ 39302 h 400050"/>
                  <a:gd name="connsiteX1" fmla="*/ 39122 w 361950"/>
                  <a:gd name="connsiteY1" fmla="*/ 301811 h 400050"/>
                  <a:gd name="connsiteX2" fmla="*/ 9308 w 361950"/>
                  <a:gd name="connsiteY2" fmla="*/ 373439 h 400050"/>
                  <a:gd name="connsiteX3" fmla="*/ 277914 w 361950"/>
                  <a:gd name="connsiteY3" fmla="*/ 385345 h 400050"/>
                  <a:gd name="connsiteX4" fmla="*/ 362686 w 361950"/>
                  <a:gd name="connsiteY4" fmla="*/ 108453 h 400050"/>
                  <a:gd name="connsiteX5" fmla="*/ 142754 w 361950"/>
                  <a:gd name="connsiteY5" fmla="*/ 39302 h 40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61950" h="400050">
                    <a:moveTo>
                      <a:pt x="142754" y="39302"/>
                    </a:moveTo>
                    <a:lnTo>
                      <a:pt x="39122" y="301811"/>
                    </a:lnTo>
                    <a:cubicBezTo>
                      <a:pt x="39122" y="301811"/>
                      <a:pt x="-2693" y="337625"/>
                      <a:pt x="9308" y="373439"/>
                    </a:cubicBezTo>
                    <a:cubicBezTo>
                      <a:pt x="21215" y="409253"/>
                      <a:pt x="277914" y="385345"/>
                      <a:pt x="277914" y="385345"/>
                    </a:cubicBezTo>
                    <a:lnTo>
                      <a:pt x="362686" y="108453"/>
                    </a:lnTo>
                    <a:cubicBezTo>
                      <a:pt x="362686" y="108548"/>
                      <a:pt x="312013" y="-62044"/>
                      <a:pt x="142754" y="39302"/>
                    </a:cubicBezTo>
                    <a:close/>
                  </a:path>
                </a:pathLst>
              </a:custGeom>
              <a:solidFill>
                <a:srgbClr val="6DB29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67" name="任意多边形: 形状 66"/>
              <p:cNvSpPr/>
              <p:nvPr/>
            </p:nvSpPr>
            <p:spPr>
              <a:xfrm>
                <a:off x="2001869" y="4189095"/>
                <a:ext cx="180975" cy="352425"/>
              </a:xfrm>
              <a:custGeom>
                <a:avLst/>
                <a:gdLst>
                  <a:gd name="connsiteX0" fmla="*/ 7144 w 180975"/>
                  <a:gd name="connsiteY0" fmla="*/ 351758 h 352425"/>
                  <a:gd name="connsiteX1" fmla="*/ 97536 w 180975"/>
                  <a:gd name="connsiteY1" fmla="*/ 345662 h 352425"/>
                  <a:gd name="connsiteX2" fmla="*/ 182309 w 180975"/>
                  <a:gd name="connsiteY2" fmla="*/ 68771 h 352425"/>
                  <a:gd name="connsiteX3" fmla="*/ 146875 w 180975"/>
                  <a:gd name="connsiteY3" fmla="*/ 7144 h 352425"/>
                  <a:gd name="connsiteX4" fmla="*/ 7144 w 180975"/>
                  <a:gd name="connsiteY4" fmla="*/ 351758 h 352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975" h="352425">
                    <a:moveTo>
                      <a:pt x="7144" y="351758"/>
                    </a:moveTo>
                    <a:cubicBezTo>
                      <a:pt x="56864" y="349472"/>
                      <a:pt x="97536" y="345662"/>
                      <a:pt x="97536" y="345662"/>
                    </a:cubicBezTo>
                    <a:lnTo>
                      <a:pt x="182309" y="68771"/>
                    </a:lnTo>
                    <a:cubicBezTo>
                      <a:pt x="182309" y="68771"/>
                      <a:pt x="172403" y="35623"/>
                      <a:pt x="146875" y="7144"/>
                    </a:cubicBezTo>
                    <a:cubicBezTo>
                      <a:pt x="117348" y="134969"/>
                      <a:pt x="99822" y="280321"/>
                      <a:pt x="7144" y="351758"/>
                    </a:cubicBezTo>
                    <a:close/>
                  </a:path>
                </a:pathLst>
              </a:custGeom>
              <a:solidFill>
                <a:srgbClr val="6DB29D">
                  <a:alpha val="4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68" name="任意多边形: 形状 67"/>
              <p:cNvSpPr/>
              <p:nvPr/>
            </p:nvSpPr>
            <p:spPr>
              <a:xfrm>
                <a:off x="1822513" y="4449889"/>
                <a:ext cx="66675" cy="95250"/>
              </a:xfrm>
              <a:custGeom>
                <a:avLst/>
                <a:gdLst>
                  <a:gd name="connsiteX0" fmla="*/ 40958 w 66675"/>
                  <a:gd name="connsiteY0" fmla="*/ 7144 h 95250"/>
                  <a:gd name="connsiteX1" fmla="*/ 62103 w 66675"/>
                  <a:gd name="connsiteY1" fmla="*/ 87821 h 95250"/>
                  <a:gd name="connsiteX2" fmla="*/ 7144 w 66675"/>
                  <a:gd name="connsiteY2" fmla="*/ 67532 h 95250"/>
                  <a:gd name="connsiteX3" fmla="*/ 40958 w 66675"/>
                  <a:gd name="connsiteY3" fmla="*/ 7144 h 9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675" h="95250">
                    <a:moveTo>
                      <a:pt x="40958" y="7144"/>
                    </a:moveTo>
                    <a:cubicBezTo>
                      <a:pt x="40958" y="7144"/>
                      <a:pt x="82391" y="21336"/>
                      <a:pt x="62103" y="87821"/>
                    </a:cubicBezTo>
                    <a:cubicBezTo>
                      <a:pt x="62103" y="87821"/>
                      <a:pt x="7144" y="99346"/>
                      <a:pt x="7144" y="67532"/>
                    </a:cubicBezTo>
                    <a:cubicBezTo>
                      <a:pt x="7144" y="67628"/>
                      <a:pt x="11144" y="16097"/>
                      <a:pt x="40958" y="7144"/>
                    </a:cubicBezTo>
                    <a:close/>
                  </a:path>
                </a:pathLst>
              </a:custGeom>
              <a:solidFill>
                <a:srgbClr val="FFDFC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69" name="任意多边形: 形状 68"/>
              <p:cNvSpPr/>
              <p:nvPr/>
            </p:nvSpPr>
            <p:spPr>
              <a:xfrm>
                <a:off x="1894808" y="4481417"/>
                <a:ext cx="66675" cy="66675"/>
              </a:xfrm>
              <a:custGeom>
                <a:avLst/>
                <a:gdLst>
                  <a:gd name="connsiteX0" fmla="*/ 40958 w 66675"/>
                  <a:gd name="connsiteY0" fmla="*/ 7144 h 66675"/>
                  <a:gd name="connsiteX1" fmla="*/ 62103 w 66675"/>
                  <a:gd name="connsiteY1" fmla="*/ 62770 h 66675"/>
                  <a:gd name="connsiteX2" fmla="*/ 7144 w 66675"/>
                  <a:gd name="connsiteY2" fmla="*/ 48863 h 66675"/>
                  <a:gd name="connsiteX3" fmla="*/ 40958 w 66675"/>
                  <a:gd name="connsiteY3" fmla="*/ 7144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675" h="66675">
                    <a:moveTo>
                      <a:pt x="40958" y="7144"/>
                    </a:moveTo>
                    <a:cubicBezTo>
                      <a:pt x="40958" y="7144"/>
                      <a:pt x="82391" y="16954"/>
                      <a:pt x="62103" y="62770"/>
                    </a:cubicBezTo>
                    <a:cubicBezTo>
                      <a:pt x="62103" y="62770"/>
                      <a:pt x="7144" y="70771"/>
                      <a:pt x="7144" y="48863"/>
                    </a:cubicBezTo>
                    <a:cubicBezTo>
                      <a:pt x="7144" y="48768"/>
                      <a:pt x="11144" y="13335"/>
                      <a:pt x="40958" y="7144"/>
                    </a:cubicBezTo>
                    <a:close/>
                  </a:path>
                </a:pathLst>
              </a:custGeom>
              <a:solidFill>
                <a:srgbClr val="FFDFC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70" name="任意多边形: 形状 69"/>
              <p:cNvSpPr/>
              <p:nvPr/>
            </p:nvSpPr>
            <p:spPr>
              <a:xfrm>
                <a:off x="1951482" y="4213860"/>
                <a:ext cx="76200" cy="76200"/>
              </a:xfrm>
              <a:custGeom>
                <a:avLst/>
                <a:gdLst>
                  <a:gd name="connsiteX0" fmla="*/ 73628 w 76200"/>
                  <a:gd name="connsiteY0" fmla="*/ 40386 h 76200"/>
                  <a:gd name="connsiteX1" fmla="*/ 40386 w 76200"/>
                  <a:gd name="connsiteY1" fmla="*/ 73628 h 76200"/>
                  <a:gd name="connsiteX2" fmla="*/ 7144 w 76200"/>
                  <a:gd name="connsiteY2" fmla="*/ 40386 h 76200"/>
                  <a:gd name="connsiteX3" fmla="*/ 40386 w 76200"/>
                  <a:gd name="connsiteY3" fmla="*/ 7144 h 76200"/>
                  <a:gd name="connsiteX4" fmla="*/ 73628 w 76200"/>
                  <a:gd name="connsiteY4" fmla="*/ 40386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200" h="76200">
                    <a:moveTo>
                      <a:pt x="73628" y="40386"/>
                    </a:moveTo>
                    <a:cubicBezTo>
                      <a:pt x="73628" y="58745"/>
                      <a:pt x="58745" y="73628"/>
                      <a:pt x="40386" y="73628"/>
                    </a:cubicBezTo>
                    <a:cubicBezTo>
                      <a:pt x="22027" y="73628"/>
                      <a:pt x="7144" y="58745"/>
                      <a:pt x="7144" y="40386"/>
                    </a:cubicBezTo>
                    <a:cubicBezTo>
                      <a:pt x="7144" y="22027"/>
                      <a:pt x="22027" y="7144"/>
                      <a:pt x="40386" y="7144"/>
                    </a:cubicBezTo>
                    <a:cubicBezTo>
                      <a:pt x="58745" y="7144"/>
                      <a:pt x="73628" y="22027"/>
                      <a:pt x="73628" y="40386"/>
                    </a:cubicBezTo>
                    <a:close/>
                  </a:path>
                </a:pathLst>
              </a:custGeom>
              <a:solidFill>
                <a:srgbClr val="6DB29D">
                  <a:alpha val="4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71" name="任意多边形: 形状 70"/>
              <p:cNvSpPr/>
              <p:nvPr/>
            </p:nvSpPr>
            <p:spPr>
              <a:xfrm>
                <a:off x="1952720" y="4302061"/>
                <a:ext cx="47625" cy="47625"/>
              </a:xfrm>
              <a:custGeom>
                <a:avLst/>
                <a:gdLst>
                  <a:gd name="connsiteX0" fmla="*/ 41815 w 47625"/>
                  <a:gd name="connsiteY0" fmla="*/ 24479 h 47625"/>
                  <a:gd name="connsiteX1" fmla="*/ 24479 w 47625"/>
                  <a:gd name="connsiteY1" fmla="*/ 41815 h 47625"/>
                  <a:gd name="connsiteX2" fmla="*/ 7144 w 47625"/>
                  <a:gd name="connsiteY2" fmla="*/ 24479 h 47625"/>
                  <a:gd name="connsiteX3" fmla="*/ 24479 w 47625"/>
                  <a:gd name="connsiteY3" fmla="*/ 7144 h 47625"/>
                  <a:gd name="connsiteX4" fmla="*/ 41815 w 47625"/>
                  <a:gd name="connsiteY4" fmla="*/ 24479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25" h="47625">
                    <a:moveTo>
                      <a:pt x="41815" y="24479"/>
                    </a:moveTo>
                    <a:cubicBezTo>
                      <a:pt x="41815" y="34100"/>
                      <a:pt x="34004" y="41815"/>
                      <a:pt x="24479" y="41815"/>
                    </a:cubicBezTo>
                    <a:cubicBezTo>
                      <a:pt x="14859" y="41815"/>
                      <a:pt x="7144" y="34004"/>
                      <a:pt x="7144" y="24479"/>
                    </a:cubicBezTo>
                    <a:cubicBezTo>
                      <a:pt x="7144" y="14859"/>
                      <a:pt x="14954" y="7144"/>
                      <a:pt x="24479" y="7144"/>
                    </a:cubicBezTo>
                    <a:cubicBezTo>
                      <a:pt x="34100" y="7144"/>
                      <a:pt x="41815" y="14954"/>
                      <a:pt x="41815" y="24479"/>
                    </a:cubicBezTo>
                    <a:close/>
                  </a:path>
                </a:pathLst>
              </a:custGeom>
              <a:solidFill>
                <a:srgbClr val="3C7C67">
                  <a:alpha val="17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72" name="任意多边形: 形状 71"/>
              <p:cNvSpPr/>
              <p:nvPr/>
            </p:nvSpPr>
            <p:spPr>
              <a:xfrm>
                <a:off x="1920907" y="4339685"/>
                <a:ext cx="47625" cy="47625"/>
              </a:xfrm>
              <a:custGeom>
                <a:avLst/>
                <a:gdLst>
                  <a:gd name="connsiteX0" fmla="*/ 41815 w 47625"/>
                  <a:gd name="connsiteY0" fmla="*/ 24479 h 47625"/>
                  <a:gd name="connsiteX1" fmla="*/ 24479 w 47625"/>
                  <a:gd name="connsiteY1" fmla="*/ 41815 h 47625"/>
                  <a:gd name="connsiteX2" fmla="*/ 7144 w 47625"/>
                  <a:gd name="connsiteY2" fmla="*/ 24479 h 47625"/>
                  <a:gd name="connsiteX3" fmla="*/ 24479 w 47625"/>
                  <a:gd name="connsiteY3" fmla="*/ 7144 h 47625"/>
                  <a:gd name="connsiteX4" fmla="*/ 41815 w 47625"/>
                  <a:gd name="connsiteY4" fmla="*/ 24479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25" h="47625">
                    <a:moveTo>
                      <a:pt x="41815" y="24479"/>
                    </a:moveTo>
                    <a:cubicBezTo>
                      <a:pt x="41815" y="34100"/>
                      <a:pt x="34004" y="41815"/>
                      <a:pt x="24479" y="41815"/>
                    </a:cubicBezTo>
                    <a:cubicBezTo>
                      <a:pt x="14859" y="41815"/>
                      <a:pt x="7144" y="34004"/>
                      <a:pt x="7144" y="24479"/>
                    </a:cubicBezTo>
                    <a:cubicBezTo>
                      <a:pt x="7144" y="14859"/>
                      <a:pt x="14954" y="7144"/>
                      <a:pt x="24479" y="7144"/>
                    </a:cubicBezTo>
                    <a:cubicBezTo>
                      <a:pt x="34100" y="7144"/>
                      <a:pt x="41815" y="14859"/>
                      <a:pt x="41815" y="24479"/>
                    </a:cubicBezTo>
                    <a:close/>
                  </a:path>
                </a:pathLst>
              </a:custGeom>
              <a:solidFill>
                <a:srgbClr val="3C7C67">
                  <a:alpha val="17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73" name="任意多边形: 形状 72"/>
              <p:cNvSpPr/>
              <p:nvPr/>
            </p:nvSpPr>
            <p:spPr>
              <a:xfrm>
                <a:off x="2013490" y="4284725"/>
                <a:ext cx="47625" cy="47625"/>
              </a:xfrm>
              <a:custGeom>
                <a:avLst/>
                <a:gdLst>
                  <a:gd name="connsiteX0" fmla="*/ 41815 w 47625"/>
                  <a:gd name="connsiteY0" fmla="*/ 24479 h 47625"/>
                  <a:gd name="connsiteX1" fmla="*/ 24479 w 47625"/>
                  <a:gd name="connsiteY1" fmla="*/ 41815 h 47625"/>
                  <a:gd name="connsiteX2" fmla="*/ 7144 w 47625"/>
                  <a:gd name="connsiteY2" fmla="*/ 24479 h 47625"/>
                  <a:gd name="connsiteX3" fmla="*/ 24479 w 47625"/>
                  <a:gd name="connsiteY3" fmla="*/ 7144 h 47625"/>
                  <a:gd name="connsiteX4" fmla="*/ 41815 w 47625"/>
                  <a:gd name="connsiteY4" fmla="*/ 24479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25" h="47625">
                    <a:moveTo>
                      <a:pt x="41815" y="24479"/>
                    </a:moveTo>
                    <a:cubicBezTo>
                      <a:pt x="41815" y="34100"/>
                      <a:pt x="34004" y="41815"/>
                      <a:pt x="24479" y="41815"/>
                    </a:cubicBezTo>
                    <a:cubicBezTo>
                      <a:pt x="14954" y="41815"/>
                      <a:pt x="7144" y="34004"/>
                      <a:pt x="7144" y="24479"/>
                    </a:cubicBezTo>
                    <a:cubicBezTo>
                      <a:pt x="7144" y="14859"/>
                      <a:pt x="14954" y="7144"/>
                      <a:pt x="24479" y="7144"/>
                    </a:cubicBezTo>
                    <a:cubicBezTo>
                      <a:pt x="34004" y="7144"/>
                      <a:pt x="41815" y="14859"/>
                      <a:pt x="41815" y="24479"/>
                    </a:cubicBezTo>
                    <a:close/>
                  </a:path>
                </a:pathLst>
              </a:custGeom>
              <a:solidFill>
                <a:srgbClr val="3C7C67">
                  <a:alpha val="17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74" name="任意多边形: 形状 73"/>
              <p:cNvSpPr/>
              <p:nvPr/>
            </p:nvSpPr>
            <p:spPr>
              <a:xfrm>
                <a:off x="2442267" y="4175492"/>
                <a:ext cx="314325" cy="390525"/>
              </a:xfrm>
              <a:custGeom>
                <a:avLst/>
                <a:gdLst>
                  <a:gd name="connsiteX0" fmla="*/ 124054 w 314325"/>
                  <a:gd name="connsiteY0" fmla="*/ 39130 h 390525"/>
                  <a:gd name="connsiteX1" fmla="*/ 34710 w 314325"/>
                  <a:gd name="connsiteY1" fmla="*/ 300115 h 390525"/>
                  <a:gd name="connsiteX2" fmla="*/ 8992 w 314325"/>
                  <a:gd name="connsiteY2" fmla="*/ 371362 h 390525"/>
                  <a:gd name="connsiteX3" fmla="*/ 240545 w 314325"/>
                  <a:gd name="connsiteY3" fmla="*/ 383268 h 390525"/>
                  <a:gd name="connsiteX4" fmla="*/ 313697 w 314325"/>
                  <a:gd name="connsiteY4" fmla="*/ 107995 h 390525"/>
                  <a:gd name="connsiteX5" fmla="*/ 124054 w 314325"/>
                  <a:gd name="connsiteY5" fmla="*/ 39130 h 390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4325" h="390525">
                    <a:moveTo>
                      <a:pt x="124054" y="39130"/>
                    </a:moveTo>
                    <a:lnTo>
                      <a:pt x="34710" y="300115"/>
                    </a:lnTo>
                    <a:cubicBezTo>
                      <a:pt x="34710" y="300115"/>
                      <a:pt x="-1295" y="335738"/>
                      <a:pt x="8992" y="371362"/>
                    </a:cubicBezTo>
                    <a:cubicBezTo>
                      <a:pt x="19279" y="406985"/>
                      <a:pt x="240545" y="383268"/>
                      <a:pt x="240545" y="383268"/>
                    </a:cubicBezTo>
                    <a:lnTo>
                      <a:pt x="313697" y="107995"/>
                    </a:lnTo>
                    <a:cubicBezTo>
                      <a:pt x="313602" y="107900"/>
                      <a:pt x="269977" y="-61645"/>
                      <a:pt x="124054" y="39130"/>
                    </a:cubicBezTo>
                    <a:close/>
                  </a:path>
                </a:pathLst>
              </a:custGeom>
              <a:solidFill>
                <a:srgbClr val="6DB29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75" name="任意多边形: 形状 74"/>
              <p:cNvSpPr/>
              <p:nvPr/>
            </p:nvSpPr>
            <p:spPr>
              <a:xfrm>
                <a:off x="2600039" y="4201001"/>
                <a:ext cx="161925" cy="361950"/>
              </a:xfrm>
              <a:custGeom>
                <a:avLst/>
                <a:gdLst>
                  <a:gd name="connsiteX0" fmla="*/ 112585 w 161925"/>
                  <a:gd name="connsiteY0" fmla="*/ 7144 h 361950"/>
                  <a:gd name="connsiteX1" fmla="*/ 87344 w 161925"/>
                  <a:gd name="connsiteY1" fmla="*/ 162877 h 361950"/>
                  <a:gd name="connsiteX2" fmla="*/ 7144 w 161925"/>
                  <a:gd name="connsiteY2" fmla="*/ 363569 h 361950"/>
                  <a:gd name="connsiteX3" fmla="*/ 82677 w 161925"/>
                  <a:gd name="connsiteY3" fmla="*/ 357664 h 361950"/>
                  <a:gd name="connsiteX4" fmla="*/ 155829 w 161925"/>
                  <a:gd name="connsiteY4" fmla="*/ 82391 h 361950"/>
                  <a:gd name="connsiteX5" fmla="*/ 112585 w 161925"/>
                  <a:gd name="connsiteY5" fmla="*/ 7144 h 36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1925" h="361950">
                    <a:moveTo>
                      <a:pt x="112585" y="7144"/>
                    </a:moveTo>
                    <a:cubicBezTo>
                      <a:pt x="106775" y="59531"/>
                      <a:pt x="98679" y="111633"/>
                      <a:pt x="87344" y="162877"/>
                    </a:cubicBezTo>
                    <a:cubicBezTo>
                      <a:pt x="74009" y="223552"/>
                      <a:pt x="52006" y="308134"/>
                      <a:pt x="7144" y="363569"/>
                    </a:cubicBezTo>
                    <a:cubicBezTo>
                      <a:pt x="48863" y="361283"/>
                      <a:pt x="82677" y="357664"/>
                      <a:pt x="82677" y="357664"/>
                    </a:cubicBezTo>
                    <a:lnTo>
                      <a:pt x="155829" y="82391"/>
                    </a:lnTo>
                    <a:cubicBezTo>
                      <a:pt x="155829" y="82391"/>
                      <a:pt x="144113" y="37052"/>
                      <a:pt x="112585" y="7144"/>
                    </a:cubicBezTo>
                    <a:close/>
                  </a:path>
                </a:pathLst>
              </a:custGeom>
              <a:solidFill>
                <a:srgbClr val="6DB29D">
                  <a:alpha val="4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76" name="任意多边形: 形状 75"/>
              <p:cNvSpPr/>
              <p:nvPr/>
            </p:nvSpPr>
            <p:spPr>
              <a:xfrm>
                <a:off x="2441543" y="4470082"/>
                <a:ext cx="66675" cy="95250"/>
              </a:xfrm>
              <a:custGeom>
                <a:avLst/>
                <a:gdLst>
                  <a:gd name="connsiteX0" fmla="*/ 40958 w 66675"/>
                  <a:gd name="connsiteY0" fmla="*/ 7144 h 95250"/>
                  <a:gd name="connsiteX1" fmla="*/ 62103 w 66675"/>
                  <a:gd name="connsiteY1" fmla="*/ 87821 h 95250"/>
                  <a:gd name="connsiteX2" fmla="*/ 7144 w 66675"/>
                  <a:gd name="connsiteY2" fmla="*/ 67532 h 95250"/>
                  <a:gd name="connsiteX3" fmla="*/ 40958 w 66675"/>
                  <a:gd name="connsiteY3" fmla="*/ 7144 h 9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675" h="95250">
                    <a:moveTo>
                      <a:pt x="40958" y="7144"/>
                    </a:moveTo>
                    <a:cubicBezTo>
                      <a:pt x="40958" y="7144"/>
                      <a:pt x="82391" y="21336"/>
                      <a:pt x="62103" y="87821"/>
                    </a:cubicBezTo>
                    <a:cubicBezTo>
                      <a:pt x="62103" y="87821"/>
                      <a:pt x="7144" y="99346"/>
                      <a:pt x="7144" y="67532"/>
                    </a:cubicBezTo>
                    <a:cubicBezTo>
                      <a:pt x="7239" y="67627"/>
                      <a:pt x="11144" y="16192"/>
                      <a:pt x="40958" y="7144"/>
                    </a:cubicBezTo>
                    <a:close/>
                  </a:path>
                </a:pathLst>
              </a:custGeom>
              <a:solidFill>
                <a:srgbClr val="FFDFC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77" name="任意多边形: 形状 76"/>
              <p:cNvSpPr/>
              <p:nvPr/>
            </p:nvSpPr>
            <p:spPr>
              <a:xfrm>
                <a:off x="2513933" y="4501705"/>
                <a:ext cx="66675" cy="66675"/>
              </a:xfrm>
              <a:custGeom>
                <a:avLst/>
                <a:gdLst>
                  <a:gd name="connsiteX0" fmla="*/ 40958 w 66675"/>
                  <a:gd name="connsiteY0" fmla="*/ 7144 h 66675"/>
                  <a:gd name="connsiteX1" fmla="*/ 62103 w 66675"/>
                  <a:gd name="connsiteY1" fmla="*/ 62770 h 66675"/>
                  <a:gd name="connsiteX2" fmla="*/ 7144 w 66675"/>
                  <a:gd name="connsiteY2" fmla="*/ 48863 h 66675"/>
                  <a:gd name="connsiteX3" fmla="*/ 40958 w 66675"/>
                  <a:gd name="connsiteY3" fmla="*/ 7144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675" h="66675">
                    <a:moveTo>
                      <a:pt x="40958" y="7144"/>
                    </a:moveTo>
                    <a:cubicBezTo>
                      <a:pt x="40958" y="7144"/>
                      <a:pt x="82391" y="16954"/>
                      <a:pt x="62103" y="62770"/>
                    </a:cubicBezTo>
                    <a:cubicBezTo>
                      <a:pt x="62103" y="62770"/>
                      <a:pt x="7144" y="70771"/>
                      <a:pt x="7144" y="48863"/>
                    </a:cubicBezTo>
                    <a:cubicBezTo>
                      <a:pt x="7144" y="48768"/>
                      <a:pt x="11144" y="13240"/>
                      <a:pt x="40958" y="7144"/>
                    </a:cubicBezTo>
                    <a:close/>
                  </a:path>
                </a:pathLst>
              </a:custGeom>
              <a:solidFill>
                <a:srgbClr val="FFDFC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78" name="任意多边形: 形状 77"/>
              <p:cNvSpPr/>
              <p:nvPr/>
            </p:nvSpPr>
            <p:spPr>
              <a:xfrm>
                <a:off x="2518505" y="4332446"/>
                <a:ext cx="76200" cy="76200"/>
              </a:xfrm>
              <a:custGeom>
                <a:avLst/>
                <a:gdLst>
                  <a:gd name="connsiteX0" fmla="*/ 73628 w 76200"/>
                  <a:gd name="connsiteY0" fmla="*/ 40386 h 76200"/>
                  <a:gd name="connsiteX1" fmla="*/ 40386 w 76200"/>
                  <a:gd name="connsiteY1" fmla="*/ 73628 h 76200"/>
                  <a:gd name="connsiteX2" fmla="*/ 7144 w 76200"/>
                  <a:gd name="connsiteY2" fmla="*/ 40386 h 76200"/>
                  <a:gd name="connsiteX3" fmla="*/ 40386 w 76200"/>
                  <a:gd name="connsiteY3" fmla="*/ 7144 h 76200"/>
                  <a:gd name="connsiteX4" fmla="*/ 73628 w 76200"/>
                  <a:gd name="connsiteY4" fmla="*/ 40386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200" h="76200">
                    <a:moveTo>
                      <a:pt x="73628" y="40386"/>
                    </a:moveTo>
                    <a:cubicBezTo>
                      <a:pt x="73628" y="58745"/>
                      <a:pt x="58745" y="73628"/>
                      <a:pt x="40386" y="73628"/>
                    </a:cubicBezTo>
                    <a:cubicBezTo>
                      <a:pt x="22027" y="73628"/>
                      <a:pt x="7144" y="58745"/>
                      <a:pt x="7144" y="40386"/>
                    </a:cubicBezTo>
                    <a:cubicBezTo>
                      <a:pt x="7144" y="22027"/>
                      <a:pt x="22027" y="7144"/>
                      <a:pt x="40386" y="7144"/>
                    </a:cubicBezTo>
                    <a:cubicBezTo>
                      <a:pt x="58745" y="7144"/>
                      <a:pt x="73628" y="22027"/>
                      <a:pt x="73628" y="40386"/>
                    </a:cubicBezTo>
                    <a:close/>
                  </a:path>
                </a:pathLst>
              </a:custGeom>
              <a:solidFill>
                <a:srgbClr val="6DB29D">
                  <a:alpha val="4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79" name="任意多边形: 形状 78"/>
              <p:cNvSpPr/>
              <p:nvPr/>
            </p:nvSpPr>
            <p:spPr>
              <a:xfrm>
                <a:off x="2571845" y="4302061"/>
                <a:ext cx="47625" cy="47625"/>
              </a:xfrm>
              <a:custGeom>
                <a:avLst/>
                <a:gdLst>
                  <a:gd name="connsiteX0" fmla="*/ 41815 w 47625"/>
                  <a:gd name="connsiteY0" fmla="*/ 24479 h 47625"/>
                  <a:gd name="connsiteX1" fmla="*/ 24479 w 47625"/>
                  <a:gd name="connsiteY1" fmla="*/ 41815 h 47625"/>
                  <a:gd name="connsiteX2" fmla="*/ 7144 w 47625"/>
                  <a:gd name="connsiteY2" fmla="*/ 24479 h 47625"/>
                  <a:gd name="connsiteX3" fmla="*/ 24479 w 47625"/>
                  <a:gd name="connsiteY3" fmla="*/ 7144 h 47625"/>
                  <a:gd name="connsiteX4" fmla="*/ 41815 w 47625"/>
                  <a:gd name="connsiteY4" fmla="*/ 24479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25" h="47625">
                    <a:moveTo>
                      <a:pt x="41815" y="24479"/>
                    </a:moveTo>
                    <a:cubicBezTo>
                      <a:pt x="41815" y="34100"/>
                      <a:pt x="34004" y="41815"/>
                      <a:pt x="24479" y="41815"/>
                    </a:cubicBezTo>
                    <a:cubicBezTo>
                      <a:pt x="14859" y="41815"/>
                      <a:pt x="7144" y="34004"/>
                      <a:pt x="7144" y="24479"/>
                    </a:cubicBezTo>
                    <a:cubicBezTo>
                      <a:pt x="7144" y="14859"/>
                      <a:pt x="14954" y="7144"/>
                      <a:pt x="24479" y="7144"/>
                    </a:cubicBezTo>
                    <a:cubicBezTo>
                      <a:pt x="34004" y="7144"/>
                      <a:pt x="41815" y="14954"/>
                      <a:pt x="41815" y="24479"/>
                    </a:cubicBezTo>
                    <a:close/>
                  </a:path>
                </a:pathLst>
              </a:custGeom>
              <a:solidFill>
                <a:srgbClr val="3C7C67">
                  <a:alpha val="17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80" name="任意多边形: 形状 79"/>
              <p:cNvSpPr/>
              <p:nvPr/>
            </p:nvSpPr>
            <p:spPr>
              <a:xfrm>
                <a:off x="2571845" y="4435125"/>
                <a:ext cx="47625" cy="47625"/>
              </a:xfrm>
              <a:custGeom>
                <a:avLst/>
                <a:gdLst>
                  <a:gd name="connsiteX0" fmla="*/ 41815 w 47625"/>
                  <a:gd name="connsiteY0" fmla="*/ 24479 h 47625"/>
                  <a:gd name="connsiteX1" fmla="*/ 24479 w 47625"/>
                  <a:gd name="connsiteY1" fmla="*/ 41815 h 47625"/>
                  <a:gd name="connsiteX2" fmla="*/ 7144 w 47625"/>
                  <a:gd name="connsiteY2" fmla="*/ 24479 h 47625"/>
                  <a:gd name="connsiteX3" fmla="*/ 24479 w 47625"/>
                  <a:gd name="connsiteY3" fmla="*/ 7144 h 47625"/>
                  <a:gd name="connsiteX4" fmla="*/ 41815 w 47625"/>
                  <a:gd name="connsiteY4" fmla="*/ 24479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25" h="47625">
                    <a:moveTo>
                      <a:pt x="41815" y="24479"/>
                    </a:moveTo>
                    <a:cubicBezTo>
                      <a:pt x="41815" y="34100"/>
                      <a:pt x="34004" y="41815"/>
                      <a:pt x="24479" y="41815"/>
                    </a:cubicBezTo>
                    <a:cubicBezTo>
                      <a:pt x="14859" y="41815"/>
                      <a:pt x="7144" y="34004"/>
                      <a:pt x="7144" y="24479"/>
                    </a:cubicBezTo>
                    <a:cubicBezTo>
                      <a:pt x="7144" y="14859"/>
                      <a:pt x="14954" y="7144"/>
                      <a:pt x="24479" y="7144"/>
                    </a:cubicBezTo>
                    <a:cubicBezTo>
                      <a:pt x="34004" y="7144"/>
                      <a:pt x="41815" y="14954"/>
                      <a:pt x="41815" y="24479"/>
                    </a:cubicBezTo>
                    <a:close/>
                  </a:path>
                </a:pathLst>
              </a:custGeom>
              <a:solidFill>
                <a:srgbClr val="3C7C67">
                  <a:alpha val="17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81" name="任意多边形: 形状 80"/>
              <p:cNvSpPr/>
              <p:nvPr/>
            </p:nvSpPr>
            <p:spPr>
              <a:xfrm>
                <a:off x="1672114" y="3900010"/>
                <a:ext cx="47625" cy="47625"/>
              </a:xfrm>
              <a:custGeom>
                <a:avLst/>
                <a:gdLst>
                  <a:gd name="connsiteX0" fmla="*/ 41815 w 47625"/>
                  <a:gd name="connsiteY0" fmla="*/ 24480 h 47625"/>
                  <a:gd name="connsiteX1" fmla="*/ 24479 w 47625"/>
                  <a:gd name="connsiteY1" fmla="*/ 41816 h 47625"/>
                  <a:gd name="connsiteX2" fmla="*/ 7144 w 47625"/>
                  <a:gd name="connsiteY2" fmla="*/ 24480 h 47625"/>
                  <a:gd name="connsiteX3" fmla="*/ 24479 w 47625"/>
                  <a:gd name="connsiteY3" fmla="*/ 7145 h 47625"/>
                  <a:gd name="connsiteX4" fmla="*/ 41815 w 47625"/>
                  <a:gd name="connsiteY4" fmla="*/ 24480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25" h="47625">
                    <a:moveTo>
                      <a:pt x="41815" y="24480"/>
                    </a:moveTo>
                    <a:cubicBezTo>
                      <a:pt x="41815" y="34100"/>
                      <a:pt x="34004" y="41816"/>
                      <a:pt x="24479" y="41816"/>
                    </a:cubicBezTo>
                    <a:cubicBezTo>
                      <a:pt x="14859" y="41816"/>
                      <a:pt x="7144" y="34005"/>
                      <a:pt x="7144" y="24480"/>
                    </a:cubicBezTo>
                    <a:cubicBezTo>
                      <a:pt x="7144" y="14860"/>
                      <a:pt x="14954" y="7145"/>
                      <a:pt x="24479" y="7145"/>
                    </a:cubicBezTo>
                    <a:cubicBezTo>
                      <a:pt x="34099" y="7049"/>
                      <a:pt x="41815" y="14860"/>
                      <a:pt x="41815" y="24480"/>
                    </a:cubicBezTo>
                    <a:close/>
                  </a:path>
                </a:pathLst>
              </a:custGeom>
              <a:solidFill>
                <a:srgbClr val="3C7C67">
                  <a:alpha val="17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</p:grpSp>
      </p:grpSp>
      <p:grpSp>
        <p:nvGrpSpPr>
          <p:cNvPr id="82" name="组合 81"/>
          <p:cNvGrpSpPr/>
          <p:nvPr/>
        </p:nvGrpSpPr>
        <p:grpSpPr>
          <a:xfrm>
            <a:off x="303368" y="249666"/>
            <a:ext cx="2630883" cy="687570"/>
            <a:chOff x="585581" y="483104"/>
            <a:chExt cx="2630883" cy="687570"/>
          </a:xfrm>
        </p:grpSpPr>
        <p:sp>
          <p:nvSpPr>
            <p:cNvPr id="83" name="文本框 82"/>
            <p:cNvSpPr txBox="1"/>
            <p:nvPr/>
          </p:nvSpPr>
          <p:spPr>
            <a:xfrm>
              <a:off x="1185139" y="524343"/>
              <a:ext cx="203132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3600">
                  <a:solidFill>
                    <a:prstClr val="black">
                      <a:lumMod val="75000"/>
                      <a:lumOff val="25000"/>
                    </a:prstClr>
                  </a:solidFill>
                  <a:latin typeface="仓耳小丸子" panose="02020400000000000000" pitchFamily="18" charset="-122"/>
                  <a:ea typeface="仓耳小丸子" panose="02020400000000000000" pitchFamily="18" charset="-122"/>
                  <a:cs typeface="+mn-ea"/>
                  <a:sym typeface="仓耳小丸子" panose="02020400000000000000" pitchFamily="18" charset="-122"/>
                </a:rPr>
                <a:t>探索新知</a:t>
              </a:r>
              <a:endParaRPr kumimoji="0" lang="zh-CN" altLang="en-US" sz="36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仓耳小丸子" panose="02020400000000000000" pitchFamily="18" charset="-122"/>
                <a:ea typeface="仓耳小丸子" panose="02020400000000000000" pitchFamily="18" charset="-122"/>
                <a:cs typeface="+mn-ea"/>
                <a:sym typeface="仓耳小丸子" panose="02020400000000000000" pitchFamily="18" charset="-122"/>
              </a:endParaRPr>
            </a:p>
          </p:txBody>
        </p:sp>
        <p:grpSp>
          <p:nvGrpSpPr>
            <p:cNvPr id="84" name="组合 83"/>
            <p:cNvGrpSpPr/>
            <p:nvPr/>
          </p:nvGrpSpPr>
          <p:grpSpPr>
            <a:xfrm rot="16792276" flipH="1" flipV="1">
              <a:off x="599509" y="469176"/>
              <a:ext cx="450549" cy="478405"/>
              <a:chOff x="2874922" y="1946729"/>
              <a:chExt cx="450549" cy="478405"/>
            </a:xfrm>
          </p:grpSpPr>
          <p:sp>
            <p:nvSpPr>
              <p:cNvPr id="85" name="任意多边形: 形状 84"/>
              <p:cNvSpPr/>
              <p:nvPr/>
            </p:nvSpPr>
            <p:spPr>
              <a:xfrm>
                <a:off x="2874922" y="1946729"/>
                <a:ext cx="231201" cy="222638"/>
              </a:xfrm>
              <a:custGeom>
                <a:avLst/>
                <a:gdLst>
                  <a:gd name="connsiteX0" fmla="*/ 269621 w 370332"/>
                  <a:gd name="connsiteY0" fmla="*/ 273560 h 356616"/>
                  <a:gd name="connsiteX1" fmla="*/ 254225 w 370332"/>
                  <a:gd name="connsiteY1" fmla="*/ 325749 h 356616"/>
                  <a:gd name="connsiteX2" fmla="*/ 151184 w 370332"/>
                  <a:gd name="connsiteY2" fmla="*/ 322148 h 356616"/>
                  <a:gd name="connsiteX3" fmla="*/ 136953 w 370332"/>
                  <a:gd name="connsiteY3" fmla="*/ 283812 h 356616"/>
                  <a:gd name="connsiteX4" fmla="*/ 117374 w 370332"/>
                  <a:gd name="connsiteY4" fmla="*/ 274108 h 356616"/>
                  <a:gd name="connsiteX5" fmla="*/ 56783 w 370332"/>
                  <a:gd name="connsiteY5" fmla="*/ 289676 h 356616"/>
                  <a:gd name="connsiteX6" fmla="*/ 9292 w 370332"/>
                  <a:gd name="connsiteY6" fmla="*/ 258232 h 356616"/>
                  <a:gd name="connsiteX7" fmla="*/ 12926 w 370332"/>
                  <a:gd name="connsiteY7" fmla="*/ 203505 h 356616"/>
                  <a:gd name="connsiteX8" fmla="*/ 45707 w 370332"/>
                  <a:gd name="connsiteY8" fmla="*/ 173947 h 356616"/>
                  <a:gd name="connsiteX9" fmla="*/ 83118 w 370332"/>
                  <a:gd name="connsiteY9" fmla="*/ 153201 h 356616"/>
                  <a:gd name="connsiteX10" fmla="*/ 87953 w 370332"/>
                  <a:gd name="connsiteY10" fmla="*/ 130501 h 356616"/>
                  <a:gd name="connsiteX11" fmla="*/ 58806 w 370332"/>
                  <a:gd name="connsiteY11" fmla="*/ 41073 h 356616"/>
                  <a:gd name="connsiteX12" fmla="*/ 84970 w 370332"/>
                  <a:gd name="connsiteY12" fmla="*/ 6098 h 356616"/>
                  <a:gd name="connsiteX13" fmla="*/ 129375 w 370332"/>
                  <a:gd name="connsiteY13" fmla="*/ 14396 h 356616"/>
                  <a:gd name="connsiteX14" fmla="*/ 171312 w 370332"/>
                  <a:gd name="connsiteY14" fmla="*/ 61819 h 356616"/>
                  <a:gd name="connsiteX15" fmla="*/ 193669 w 370332"/>
                  <a:gd name="connsiteY15" fmla="*/ 61236 h 356616"/>
                  <a:gd name="connsiteX16" fmla="*/ 232074 w 370332"/>
                  <a:gd name="connsiteY16" fmla="*/ 15733 h 356616"/>
                  <a:gd name="connsiteX17" fmla="*/ 286355 w 370332"/>
                  <a:gd name="connsiteY17" fmla="*/ 8018 h 356616"/>
                  <a:gd name="connsiteX18" fmla="*/ 314335 w 370332"/>
                  <a:gd name="connsiteY18" fmla="*/ 55544 h 356616"/>
                  <a:gd name="connsiteX19" fmla="*/ 294001 w 370332"/>
                  <a:gd name="connsiteY19" fmla="*/ 121517 h 356616"/>
                  <a:gd name="connsiteX20" fmla="*/ 302608 w 370332"/>
                  <a:gd name="connsiteY20" fmla="*/ 143669 h 356616"/>
                  <a:gd name="connsiteX21" fmla="*/ 334258 w 370332"/>
                  <a:gd name="connsiteY21" fmla="*/ 156459 h 356616"/>
                  <a:gd name="connsiteX22" fmla="*/ 366353 w 370332"/>
                  <a:gd name="connsiteY22" fmla="*/ 219484 h 356616"/>
                  <a:gd name="connsiteX23" fmla="*/ 304460 w 370332"/>
                  <a:gd name="connsiteY23" fmla="*/ 257238 h 356616"/>
                  <a:gd name="connsiteX24" fmla="*/ 285772 w 370332"/>
                  <a:gd name="connsiteY24" fmla="*/ 255077 h 356616"/>
                  <a:gd name="connsiteX25" fmla="*/ 269621 w 370332"/>
                  <a:gd name="connsiteY25" fmla="*/ 273560 h 356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70332" h="356616">
                    <a:moveTo>
                      <a:pt x="269621" y="273560"/>
                    </a:moveTo>
                    <a:cubicBezTo>
                      <a:pt x="268558" y="290087"/>
                      <a:pt x="265781" y="308947"/>
                      <a:pt x="254225" y="325749"/>
                    </a:cubicBezTo>
                    <a:cubicBezTo>
                      <a:pt x="227239" y="365011"/>
                      <a:pt x="175015" y="363365"/>
                      <a:pt x="151184" y="322148"/>
                    </a:cubicBezTo>
                    <a:cubicBezTo>
                      <a:pt x="144291" y="310215"/>
                      <a:pt x="139045" y="297460"/>
                      <a:pt x="136953" y="283812"/>
                    </a:cubicBezTo>
                    <a:cubicBezTo>
                      <a:pt x="134896" y="270542"/>
                      <a:pt x="130815" y="266702"/>
                      <a:pt x="117374" y="274108"/>
                    </a:cubicBezTo>
                    <a:cubicBezTo>
                      <a:pt x="98823" y="284326"/>
                      <a:pt x="78729" y="290739"/>
                      <a:pt x="56783" y="289676"/>
                    </a:cubicBezTo>
                    <a:cubicBezTo>
                      <a:pt x="34426" y="288613"/>
                      <a:pt x="19476" y="276989"/>
                      <a:pt x="9292" y="258232"/>
                    </a:cubicBezTo>
                    <a:cubicBezTo>
                      <a:pt x="-927" y="239406"/>
                      <a:pt x="685" y="221199"/>
                      <a:pt x="12926" y="203505"/>
                    </a:cubicBezTo>
                    <a:cubicBezTo>
                      <a:pt x="21602" y="190989"/>
                      <a:pt x="32814" y="181525"/>
                      <a:pt x="45707" y="173947"/>
                    </a:cubicBezTo>
                    <a:cubicBezTo>
                      <a:pt x="58018" y="166746"/>
                      <a:pt x="70362" y="159545"/>
                      <a:pt x="83118" y="153201"/>
                    </a:cubicBezTo>
                    <a:cubicBezTo>
                      <a:pt x="94914" y="147338"/>
                      <a:pt x="99954" y="142880"/>
                      <a:pt x="87953" y="130501"/>
                    </a:cubicBezTo>
                    <a:cubicBezTo>
                      <a:pt x="64121" y="105881"/>
                      <a:pt x="54143" y="75740"/>
                      <a:pt x="58806" y="41073"/>
                    </a:cubicBezTo>
                    <a:cubicBezTo>
                      <a:pt x="61069" y="24168"/>
                      <a:pt x="69230" y="12373"/>
                      <a:pt x="84970" y="6098"/>
                    </a:cubicBezTo>
                    <a:cubicBezTo>
                      <a:pt x="101429" y="-452"/>
                      <a:pt x="117099" y="2017"/>
                      <a:pt x="129375" y="14396"/>
                    </a:cubicBezTo>
                    <a:cubicBezTo>
                      <a:pt x="144223" y="29346"/>
                      <a:pt x="157836" y="45565"/>
                      <a:pt x="171312" y="61819"/>
                    </a:cubicBezTo>
                    <a:cubicBezTo>
                      <a:pt x="183965" y="77009"/>
                      <a:pt x="183519" y="77318"/>
                      <a:pt x="193669" y="61236"/>
                    </a:cubicBezTo>
                    <a:cubicBezTo>
                      <a:pt x="204333" y="44296"/>
                      <a:pt x="215649" y="27975"/>
                      <a:pt x="232074" y="15733"/>
                    </a:cubicBezTo>
                    <a:cubicBezTo>
                      <a:pt x="248979" y="3114"/>
                      <a:pt x="266672" y="-1686"/>
                      <a:pt x="286355" y="8018"/>
                    </a:cubicBezTo>
                    <a:cubicBezTo>
                      <a:pt x="305866" y="17653"/>
                      <a:pt x="313993" y="34867"/>
                      <a:pt x="314335" y="55544"/>
                    </a:cubicBezTo>
                    <a:cubicBezTo>
                      <a:pt x="314747" y="79512"/>
                      <a:pt x="308163" y="102246"/>
                      <a:pt x="294001" y="121517"/>
                    </a:cubicBezTo>
                    <a:cubicBezTo>
                      <a:pt x="283680" y="135576"/>
                      <a:pt x="287898" y="139965"/>
                      <a:pt x="302608" y="143669"/>
                    </a:cubicBezTo>
                    <a:cubicBezTo>
                      <a:pt x="313547" y="146412"/>
                      <a:pt x="324142" y="151247"/>
                      <a:pt x="334258" y="156459"/>
                    </a:cubicBezTo>
                    <a:cubicBezTo>
                      <a:pt x="360730" y="170141"/>
                      <a:pt x="373451" y="195824"/>
                      <a:pt x="366353" y="219484"/>
                    </a:cubicBezTo>
                    <a:cubicBezTo>
                      <a:pt x="358741" y="244893"/>
                      <a:pt x="334772" y="259569"/>
                      <a:pt x="304460" y="257238"/>
                    </a:cubicBezTo>
                    <a:cubicBezTo>
                      <a:pt x="298219" y="256757"/>
                      <a:pt x="292013" y="255729"/>
                      <a:pt x="285772" y="255077"/>
                    </a:cubicBezTo>
                    <a:cubicBezTo>
                      <a:pt x="268970" y="253328"/>
                      <a:pt x="268935" y="253363"/>
                      <a:pt x="269621" y="273560"/>
                    </a:cubicBezTo>
                    <a:close/>
                  </a:path>
                </a:pathLst>
              </a:custGeom>
              <a:solidFill>
                <a:srgbClr val="6CB09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86" name="任意多边形: 形状 85"/>
              <p:cNvSpPr/>
              <p:nvPr/>
            </p:nvSpPr>
            <p:spPr>
              <a:xfrm>
                <a:off x="3006221" y="2274120"/>
                <a:ext cx="156822" cy="151014"/>
              </a:xfrm>
              <a:custGeom>
                <a:avLst/>
                <a:gdLst>
                  <a:gd name="connsiteX0" fmla="*/ 269621 w 370332"/>
                  <a:gd name="connsiteY0" fmla="*/ 273560 h 356616"/>
                  <a:gd name="connsiteX1" fmla="*/ 254225 w 370332"/>
                  <a:gd name="connsiteY1" fmla="*/ 325749 h 356616"/>
                  <a:gd name="connsiteX2" fmla="*/ 151184 w 370332"/>
                  <a:gd name="connsiteY2" fmla="*/ 322148 h 356616"/>
                  <a:gd name="connsiteX3" fmla="*/ 136953 w 370332"/>
                  <a:gd name="connsiteY3" fmla="*/ 283812 h 356616"/>
                  <a:gd name="connsiteX4" fmla="*/ 117374 w 370332"/>
                  <a:gd name="connsiteY4" fmla="*/ 274108 h 356616"/>
                  <a:gd name="connsiteX5" fmla="*/ 56783 w 370332"/>
                  <a:gd name="connsiteY5" fmla="*/ 289676 h 356616"/>
                  <a:gd name="connsiteX6" fmla="*/ 9292 w 370332"/>
                  <a:gd name="connsiteY6" fmla="*/ 258232 h 356616"/>
                  <a:gd name="connsiteX7" fmla="*/ 12926 w 370332"/>
                  <a:gd name="connsiteY7" fmla="*/ 203505 h 356616"/>
                  <a:gd name="connsiteX8" fmla="*/ 45707 w 370332"/>
                  <a:gd name="connsiteY8" fmla="*/ 173947 h 356616"/>
                  <a:gd name="connsiteX9" fmla="*/ 83118 w 370332"/>
                  <a:gd name="connsiteY9" fmla="*/ 153201 h 356616"/>
                  <a:gd name="connsiteX10" fmla="*/ 87953 w 370332"/>
                  <a:gd name="connsiteY10" fmla="*/ 130501 h 356616"/>
                  <a:gd name="connsiteX11" fmla="*/ 58806 w 370332"/>
                  <a:gd name="connsiteY11" fmla="*/ 41073 h 356616"/>
                  <a:gd name="connsiteX12" fmla="*/ 84970 w 370332"/>
                  <a:gd name="connsiteY12" fmla="*/ 6098 h 356616"/>
                  <a:gd name="connsiteX13" fmla="*/ 129375 w 370332"/>
                  <a:gd name="connsiteY13" fmla="*/ 14396 h 356616"/>
                  <a:gd name="connsiteX14" fmla="*/ 171312 w 370332"/>
                  <a:gd name="connsiteY14" fmla="*/ 61819 h 356616"/>
                  <a:gd name="connsiteX15" fmla="*/ 193669 w 370332"/>
                  <a:gd name="connsiteY15" fmla="*/ 61236 h 356616"/>
                  <a:gd name="connsiteX16" fmla="*/ 232074 w 370332"/>
                  <a:gd name="connsiteY16" fmla="*/ 15733 h 356616"/>
                  <a:gd name="connsiteX17" fmla="*/ 286355 w 370332"/>
                  <a:gd name="connsiteY17" fmla="*/ 8018 h 356616"/>
                  <a:gd name="connsiteX18" fmla="*/ 314335 w 370332"/>
                  <a:gd name="connsiteY18" fmla="*/ 55544 h 356616"/>
                  <a:gd name="connsiteX19" fmla="*/ 294001 w 370332"/>
                  <a:gd name="connsiteY19" fmla="*/ 121517 h 356616"/>
                  <a:gd name="connsiteX20" fmla="*/ 302608 w 370332"/>
                  <a:gd name="connsiteY20" fmla="*/ 143669 h 356616"/>
                  <a:gd name="connsiteX21" fmla="*/ 334258 w 370332"/>
                  <a:gd name="connsiteY21" fmla="*/ 156459 h 356616"/>
                  <a:gd name="connsiteX22" fmla="*/ 366353 w 370332"/>
                  <a:gd name="connsiteY22" fmla="*/ 219484 h 356616"/>
                  <a:gd name="connsiteX23" fmla="*/ 304460 w 370332"/>
                  <a:gd name="connsiteY23" fmla="*/ 257238 h 356616"/>
                  <a:gd name="connsiteX24" fmla="*/ 285772 w 370332"/>
                  <a:gd name="connsiteY24" fmla="*/ 255077 h 356616"/>
                  <a:gd name="connsiteX25" fmla="*/ 269621 w 370332"/>
                  <a:gd name="connsiteY25" fmla="*/ 273560 h 356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70332" h="356616">
                    <a:moveTo>
                      <a:pt x="269621" y="273560"/>
                    </a:moveTo>
                    <a:cubicBezTo>
                      <a:pt x="268558" y="290087"/>
                      <a:pt x="265781" y="308947"/>
                      <a:pt x="254225" y="325749"/>
                    </a:cubicBezTo>
                    <a:cubicBezTo>
                      <a:pt x="227239" y="365011"/>
                      <a:pt x="175015" y="363365"/>
                      <a:pt x="151184" y="322148"/>
                    </a:cubicBezTo>
                    <a:cubicBezTo>
                      <a:pt x="144291" y="310215"/>
                      <a:pt x="139045" y="297460"/>
                      <a:pt x="136953" y="283812"/>
                    </a:cubicBezTo>
                    <a:cubicBezTo>
                      <a:pt x="134896" y="270542"/>
                      <a:pt x="130815" y="266702"/>
                      <a:pt x="117374" y="274108"/>
                    </a:cubicBezTo>
                    <a:cubicBezTo>
                      <a:pt x="98823" y="284326"/>
                      <a:pt x="78729" y="290739"/>
                      <a:pt x="56783" y="289676"/>
                    </a:cubicBezTo>
                    <a:cubicBezTo>
                      <a:pt x="34426" y="288613"/>
                      <a:pt x="19476" y="276989"/>
                      <a:pt x="9292" y="258232"/>
                    </a:cubicBezTo>
                    <a:cubicBezTo>
                      <a:pt x="-927" y="239406"/>
                      <a:pt x="685" y="221199"/>
                      <a:pt x="12926" y="203505"/>
                    </a:cubicBezTo>
                    <a:cubicBezTo>
                      <a:pt x="21602" y="190989"/>
                      <a:pt x="32814" y="181525"/>
                      <a:pt x="45707" y="173947"/>
                    </a:cubicBezTo>
                    <a:cubicBezTo>
                      <a:pt x="58018" y="166746"/>
                      <a:pt x="70362" y="159545"/>
                      <a:pt x="83118" y="153201"/>
                    </a:cubicBezTo>
                    <a:cubicBezTo>
                      <a:pt x="94914" y="147338"/>
                      <a:pt x="99954" y="142880"/>
                      <a:pt x="87953" y="130501"/>
                    </a:cubicBezTo>
                    <a:cubicBezTo>
                      <a:pt x="64121" y="105881"/>
                      <a:pt x="54143" y="75740"/>
                      <a:pt x="58806" y="41073"/>
                    </a:cubicBezTo>
                    <a:cubicBezTo>
                      <a:pt x="61069" y="24168"/>
                      <a:pt x="69230" y="12373"/>
                      <a:pt x="84970" y="6098"/>
                    </a:cubicBezTo>
                    <a:cubicBezTo>
                      <a:pt x="101429" y="-452"/>
                      <a:pt x="117099" y="2017"/>
                      <a:pt x="129375" y="14396"/>
                    </a:cubicBezTo>
                    <a:cubicBezTo>
                      <a:pt x="144223" y="29346"/>
                      <a:pt x="157836" y="45565"/>
                      <a:pt x="171312" y="61819"/>
                    </a:cubicBezTo>
                    <a:cubicBezTo>
                      <a:pt x="183965" y="77009"/>
                      <a:pt x="183519" y="77318"/>
                      <a:pt x="193669" y="61236"/>
                    </a:cubicBezTo>
                    <a:cubicBezTo>
                      <a:pt x="204333" y="44296"/>
                      <a:pt x="215649" y="27975"/>
                      <a:pt x="232074" y="15733"/>
                    </a:cubicBezTo>
                    <a:cubicBezTo>
                      <a:pt x="248979" y="3114"/>
                      <a:pt x="266672" y="-1686"/>
                      <a:pt x="286355" y="8018"/>
                    </a:cubicBezTo>
                    <a:cubicBezTo>
                      <a:pt x="305866" y="17653"/>
                      <a:pt x="313993" y="34867"/>
                      <a:pt x="314335" y="55544"/>
                    </a:cubicBezTo>
                    <a:cubicBezTo>
                      <a:pt x="314747" y="79512"/>
                      <a:pt x="308163" y="102246"/>
                      <a:pt x="294001" y="121517"/>
                    </a:cubicBezTo>
                    <a:cubicBezTo>
                      <a:pt x="283680" y="135576"/>
                      <a:pt x="287898" y="139965"/>
                      <a:pt x="302608" y="143669"/>
                    </a:cubicBezTo>
                    <a:cubicBezTo>
                      <a:pt x="313547" y="146412"/>
                      <a:pt x="324142" y="151247"/>
                      <a:pt x="334258" y="156459"/>
                    </a:cubicBezTo>
                    <a:cubicBezTo>
                      <a:pt x="360730" y="170141"/>
                      <a:pt x="373451" y="195824"/>
                      <a:pt x="366353" y="219484"/>
                    </a:cubicBezTo>
                    <a:cubicBezTo>
                      <a:pt x="358741" y="244893"/>
                      <a:pt x="334772" y="259569"/>
                      <a:pt x="304460" y="257238"/>
                    </a:cubicBezTo>
                    <a:cubicBezTo>
                      <a:pt x="298219" y="256757"/>
                      <a:pt x="292013" y="255729"/>
                      <a:pt x="285772" y="255077"/>
                    </a:cubicBezTo>
                    <a:cubicBezTo>
                      <a:pt x="268970" y="253328"/>
                      <a:pt x="268935" y="253363"/>
                      <a:pt x="269621" y="273560"/>
                    </a:cubicBezTo>
                    <a:close/>
                  </a:path>
                </a:pathLst>
              </a:custGeom>
              <a:solidFill>
                <a:srgbClr val="FFBD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87" name="任意多边形: 形状 86"/>
              <p:cNvSpPr/>
              <p:nvPr/>
            </p:nvSpPr>
            <p:spPr>
              <a:xfrm>
                <a:off x="3168649" y="2069337"/>
                <a:ext cx="156822" cy="151014"/>
              </a:xfrm>
              <a:custGeom>
                <a:avLst/>
                <a:gdLst>
                  <a:gd name="connsiteX0" fmla="*/ 269621 w 370332"/>
                  <a:gd name="connsiteY0" fmla="*/ 273560 h 356616"/>
                  <a:gd name="connsiteX1" fmla="*/ 254225 w 370332"/>
                  <a:gd name="connsiteY1" fmla="*/ 325749 h 356616"/>
                  <a:gd name="connsiteX2" fmla="*/ 151184 w 370332"/>
                  <a:gd name="connsiteY2" fmla="*/ 322148 h 356616"/>
                  <a:gd name="connsiteX3" fmla="*/ 136953 w 370332"/>
                  <a:gd name="connsiteY3" fmla="*/ 283812 h 356616"/>
                  <a:gd name="connsiteX4" fmla="*/ 117374 w 370332"/>
                  <a:gd name="connsiteY4" fmla="*/ 274108 h 356616"/>
                  <a:gd name="connsiteX5" fmla="*/ 56783 w 370332"/>
                  <a:gd name="connsiteY5" fmla="*/ 289676 h 356616"/>
                  <a:gd name="connsiteX6" fmla="*/ 9292 w 370332"/>
                  <a:gd name="connsiteY6" fmla="*/ 258232 h 356616"/>
                  <a:gd name="connsiteX7" fmla="*/ 12926 w 370332"/>
                  <a:gd name="connsiteY7" fmla="*/ 203505 h 356616"/>
                  <a:gd name="connsiteX8" fmla="*/ 45707 w 370332"/>
                  <a:gd name="connsiteY8" fmla="*/ 173947 h 356616"/>
                  <a:gd name="connsiteX9" fmla="*/ 83118 w 370332"/>
                  <a:gd name="connsiteY9" fmla="*/ 153201 h 356616"/>
                  <a:gd name="connsiteX10" fmla="*/ 87953 w 370332"/>
                  <a:gd name="connsiteY10" fmla="*/ 130501 h 356616"/>
                  <a:gd name="connsiteX11" fmla="*/ 58806 w 370332"/>
                  <a:gd name="connsiteY11" fmla="*/ 41073 h 356616"/>
                  <a:gd name="connsiteX12" fmla="*/ 84970 w 370332"/>
                  <a:gd name="connsiteY12" fmla="*/ 6098 h 356616"/>
                  <a:gd name="connsiteX13" fmla="*/ 129375 w 370332"/>
                  <a:gd name="connsiteY13" fmla="*/ 14396 h 356616"/>
                  <a:gd name="connsiteX14" fmla="*/ 171312 w 370332"/>
                  <a:gd name="connsiteY14" fmla="*/ 61819 h 356616"/>
                  <a:gd name="connsiteX15" fmla="*/ 193669 w 370332"/>
                  <a:gd name="connsiteY15" fmla="*/ 61236 h 356616"/>
                  <a:gd name="connsiteX16" fmla="*/ 232074 w 370332"/>
                  <a:gd name="connsiteY16" fmla="*/ 15733 h 356616"/>
                  <a:gd name="connsiteX17" fmla="*/ 286355 w 370332"/>
                  <a:gd name="connsiteY17" fmla="*/ 8018 h 356616"/>
                  <a:gd name="connsiteX18" fmla="*/ 314335 w 370332"/>
                  <a:gd name="connsiteY18" fmla="*/ 55544 h 356616"/>
                  <a:gd name="connsiteX19" fmla="*/ 294001 w 370332"/>
                  <a:gd name="connsiteY19" fmla="*/ 121517 h 356616"/>
                  <a:gd name="connsiteX20" fmla="*/ 302608 w 370332"/>
                  <a:gd name="connsiteY20" fmla="*/ 143669 h 356616"/>
                  <a:gd name="connsiteX21" fmla="*/ 334258 w 370332"/>
                  <a:gd name="connsiteY21" fmla="*/ 156459 h 356616"/>
                  <a:gd name="connsiteX22" fmla="*/ 366353 w 370332"/>
                  <a:gd name="connsiteY22" fmla="*/ 219484 h 356616"/>
                  <a:gd name="connsiteX23" fmla="*/ 304460 w 370332"/>
                  <a:gd name="connsiteY23" fmla="*/ 257238 h 356616"/>
                  <a:gd name="connsiteX24" fmla="*/ 285772 w 370332"/>
                  <a:gd name="connsiteY24" fmla="*/ 255077 h 356616"/>
                  <a:gd name="connsiteX25" fmla="*/ 269621 w 370332"/>
                  <a:gd name="connsiteY25" fmla="*/ 273560 h 356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70332" h="356616">
                    <a:moveTo>
                      <a:pt x="269621" y="273560"/>
                    </a:moveTo>
                    <a:cubicBezTo>
                      <a:pt x="268558" y="290087"/>
                      <a:pt x="265781" y="308947"/>
                      <a:pt x="254225" y="325749"/>
                    </a:cubicBezTo>
                    <a:cubicBezTo>
                      <a:pt x="227239" y="365011"/>
                      <a:pt x="175015" y="363365"/>
                      <a:pt x="151184" y="322148"/>
                    </a:cubicBezTo>
                    <a:cubicBezTo>
                      <a:pt x="144291" y="310215"/>
                      <a:pt x="139045" y="297460"/>
                      <a:pt x="136953" y="283812"/>
                    </a:cubicBezTo>
                    <a:cubicBezTo>
                      <a:pt x="134896" y="270542"/>
                      <a:pt x="130815" y="266702"/>
                      <a:pt x="117374" y="274108"/>
                    </a:cubicBezTo>
                    <a:cubicBezTo>
                      <a:pt x="98823" y="284326"/>
                      <a:pt x="78729" y="290739"/>
                      <a:pt x="56783" y="289676"/>
                    </a:cubicBezTo>
                    <a:cubicBezTo>
                      <a:pt x="34426" y="288613"/>
                      <a:pt x="19476" y="276989"/>
                      <a:pt x="9292" y="258232"/>
                    </a:cubicBezTo>
                    <a:cubicBezTo>
                      <a:pt x="-927" y="239406"/>
                      <a:pt x="685" y="221199"/>
                      <a:pt x="12926" y="203505"/>
                    </a:cubicBezTo>
                    <a:cubicBezTo>
                      <a:pt x="21602" y="190989"/>
                      <a:pt x="32814" y="181525"/>
                      <a:pt x="45707" y="173947"/>
                    </a:cubicBezTo>
                    <a:cubicBezTo>
                      <a:pt x="58018" y="166746"/>
                      <a:pt x="70362" y="159545"/>
                      <a:pt x="83118" y="153201"/>
                    </a:cubicBezTo>
                    <a:cubicBezTo>
                      <a:pt x="94914" y="147338"/>
                      <a:pt x="99954" y="142880"/>
                      <a:pt x="87953" y="130501"/>
                    </a:cubicBezTo>
                    <a:cubicBezTo>
                      <a:pt x="64121" y="105881"/>
                      <a:pt x="54143" y="75740"/>
                      <a:pt x="58806" y="41073"/>
                    </a:cubicBezTo>
                    <a:cubicBezTo>
                      <a:pt x="61069" y="24168"/>
                      <a:pt x="69230" y="12373"/>
                      <a:pt x="84970" y="6098"/>
                    </a:cubicBezTo>
                    <a:cubicBezTo>
                      <a:pt x="101429" y="-452"/>
                      <a:pt x="117099" y="2017"/>
                      <a:pt x="129375" y="14396"/>
                    </a:cubicBezTo>
                    <a:cubicBezTo>
                      <a:pt x="144223" y="29346"/>
                      <a:pt x="157836" y="45565"/>
                      <a:pt x="171312" y="61819"/>
                    </a:cubicBezTo>
                    <a:cubicBezTo>
                      <a:pt x="183965" y="77009"/>
                      <a:pt x="183519" y="77318"/>
                      <a:pt x="193669" y="61236"/>
                    </a:cubicBezTo>
                    <a:cubicBezTo>
                      <a:pt x="204333" y="44296"/>
                      <a:pt x="215649" y="27975"/>
                      <a:pt x="232074" y="15733"/>
                    </a:cubicBezTo>
                    <a:cubicBezTo>
                      <a:pt x="248979" y="3114"/>
                      <a:pt x="266672" y="-1686"/>
                      <a:pt x="286355" y="8018"/>
                    </a:cubicBezTo>
                    <a:cubicBezTo>
                      <a:pt x="305866" y="17653"/>
                      <a:pt x="313993" y="34867"/>
                      <a:pt x="314335" y="55544"/>
                    </a:cubicBezTo>
                    <a:cubicBezTo>
                      <a:pt x="314747" y="79512"/>
                      <a:pt x="308163" y="102246"/>
                      <a:pt x="294001" y="121517"/>
                    </a:cubicBezTo>
                    <a:cubicBezTo>
                      <a:pt x="283680" y="135576"/>
                      <a:pt x="287898" y="139965"/>
                      <a:pt x="302608" y="143669"/>
                    </a:cubicBezTo>
                    <a:cubicBezTo>
                      <a:pt x="313547" y="146412"/>
                      <a:pt x="324142" y="151247"/>
                      <a:pt x="334258" y="156459"/>
                    </a:cubicBezTo>
                    <a:cubicBezTo>
                      <a:pt x="360730" y="170141"/>
                      <a:pt x="373451" y="195824"/>
                      <a:pt x="366353" y="219484"/>
                    </a:cubicBezTo>
                    <a:cubicBezTo>
                      <a:pt x="358741" y="244893"/>
                      <a:pt x="334772" y="259569"/>
                      <a:pt x="304460" y="257238"/>
                    </a:cubicBezTo>
                    <a:cubicBezTo>
                      <a:pt x="298219" y="256757"/>
                      <a:pt x="292013" y="255729"/>
                      <a:pt x="285772" y="255077"/>
                    </a:cubicBezTo>
                    <a:cubicBezTo>
                      <a:pt x="268970" y="253328"/>
                      <a:pt x="268935" y="253363"/>
                      <a:pt x="269621" y="273560"/>
                    </a:cubicBezTo>
                    <a:close/>
                  </a:path>
                </a:pathLst>
              </a:custGeom>
              <a:solidFill>
                <a:srgbClr val="FB514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</p:grpSp>
      </p:grpSp>
      <p:sp>
        <p:nvSpPr>
          <p:cNvPr id="3" name="TextBox 1"/>
          <p:cNvSpPr txBox="1"/>
          <p:nvPr/>
        </p:nvSpPr>
        <p:spPr>
          <a:xfrm>
            <a:off x="2679701" y="1543051"/>
            <a:ext cx="2959465" cy="7489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sz="4265" b="1">
                <a:latin typeface="+mj-lt"/>
              </a:rPr>
              <a:t>50-24=____</a:t>
            </a:r>
            <a:endParaRPr lang="zh-CN" altLang="en-US" sz="4265" b="1">
              <a:latin typeface="+mj-lt"/>
            </a:endParaRPr>
          </a:p>
        </p:txBody>
      </p:sp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4811185" y="3325284"/>
            <a:ext cx="1824567" cy="7489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altLang="zh-CN" sz="4265" b="1">
                <a:latin typeface="+mj-lt"/>
              </a:rPr>
              <a:t>5  0</a:t>
            </a:r>
            <a:endParaRPr lang="en-US" altLang="zh-CN" sz="4265" b="1">
              <a:latin typeface="+mj-lt"/>
            </a:endParaRPr>
          </a:p>
        </p:txBody>
      </p:sp>
      <p:sp>
        <p:nvSpPr>
          <p:cNvPr id="5" name="Text Box 11"/>
          <p:cNvSpPr txBox="1">
            <a:spLocks noChangeArrowheads="1"/>
          </p:cNvSpPr>
          <p:nvPr/>
        </p:nvSpPr>
        <p:spPr bwMode="auto">
          <a:xfrm>
            <a:off x="3985685" y="4000500"/>
            <a:ext cx="2976033" cy="7489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zh-CN" altLang="en-US" sz="4265" b="1">
                <a:latin typeface="+mj-lt"/>
              </a:rPr>
              <a:t>－  </a:t>
            </a:r>
            <a:r>
              <a:rPr lang="en-US" altLang="zh-CN" sz="4265" b="1">
                <a:latin typeface="+mj-lt"/>
              </a:rPr>
              <a:t>2  4</a:t>
            </a:r>
            <a:endParaRPr lang="en-US" altLang="zh-CN" sz="4265" b="1">
              <a:latin typeface="+mj-lt"/>
            </a:endParaRPr>
          </a:p>
        </p:txBody>
      </p:sp>
      <p:sp>
        <p:nvSpPr>
          <p:cNvPr id="6" name="Line 12"/>
          <p:cNvSpPr>
            <a:spLocks noChangeShapeType="1"/>
          </p:cNvSpPr>
          <p:nvPr/>
        </p:nvSpPr>
        <p:spPr bwMode="auto">
          <a:xfrm>
            <a:off x="4055534" y="4921251"/>
            <a:ext cx="21717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</a:ln>
        </p:spPr>
        <p:txBody>
          <a:bodyPr/>
          <a:lstStyle/>
          <a:p>
            <a:pPr eaLnBrk="1" hangingPunct="1">
              <a:defRPr/>
            </a:pPr>
            <a:endParaRPr lang="zh-CN" altLang="en-US" sz="4265" b="1">
              <a:latin typeface="+mj-lt"/>
            </a:endParaRPr>
          </a:p>
        </p:txBody>
      </p:sp>
      <p:sp>
        <p:nvSpPr>
          <p:cNvPr id="7" name="Text Box 13"/>
          <p:cNvSpPr txBox="1">
            <a:spLocks noChangeArrowheads="1"/>
          </p:cNvSpPr>
          <p:nvPr/>
        </p:nvSpPr>
        <p:spPr bwMode="auto">
          <a:xfrm>
            <a:off x="5359401" y="4853517"/>
            <a:ext cx="498855" cy="7489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eaLnBrk="1" hangingPunct="1">
              <a:defRPr/>
            </a:pPr>
            <a:r>
              <a:rPr kumimoji="1" lang="en-US" altLang="zh-CN" sz="4265">
                <a:solidFill>
                  <a:srgbClr val="FF0000"/>
                </a:solidFill>
                <a:latin typeface="+mj-lt"/>
              </a:rPr>
              <a:t>6</a:t>
            </a:r>
            <a:endParaRPr kumimoji="1" lang="en-US" altLang="zh-CN" sz="4265">
              <a:solidFill>
                <a:srgbClr val="FF0000"/>
              </a:solidFill>
              <a:latin typeface="+mj-lt"/>
            </a:endParaRPr>
          </a:p>
        </p:txBody>
      </p:sp>
      <p:sp>
        <p:nvSpPr>
          <p:cNvPr id="8" name="Text Box 13"/>
          <p:cNvSpPr txBox="1">
            <a:spLocks noChangeArrowheads="1"/>
          </p:cNvSpPr>
          <p:nvPr/>
        </p:nvSpPr>
        <p:spPr bwMode="auto">
          <a:xfrm>
            <a:off x="4813301" y="4849284"/>
            <a:ext cx="498855" cy="7489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eaLnBrk="1" hangingPunct="1">
              <a:defRPr/>
            </a:pPr>
            <a:r>
              <a:rPr kumimoji="1" lang="en-US" altLang="zh-CN" sz="4265">
                <a:solidFill>
                  <a:srgbClr val="FF0000"/>
                </a:solidFill>
                <a:latin typeface="+mj-lt"/>
              </a:rPr>
              <a:t>2</a:t>
            </a:r>
            <a:endParaRPr kumimoji="1" lang="en-US" altLang="zh-CN" sz="4265">
              <a:solidFill>
                <a:srgbClr val="FF0000"/>
              </a:solidFill>
              <a:latin typeface="+mj-lt"/>
            </a:endParaRPr>
          </a:p>
        </p:txBody>
      </p:sp>
      <p:sp>
        <p:nvSpPr>
          <p:cNvPr id="9" name="椭圆 8"/>
          <p:cNvSpPr>
            <a:spLocks noChangeArrowheads="1"/>
          </p:cNvSpPr>
          <p:nvPr/>
        </p:nvSpPr>
        <p:spPr bwMode="auto">
          <a:xfrm>
            <a:off x="5046133" y="3405718"/>
            <a:ext cx="95251" cy="9524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z="4265" b="1">
              <a:latin typeface="+mj-lt"/>
            </a:endParaRPr>
          </a:p>
        </p:txBody>
      </p:sp>
      <p:sp>
        <p:nvSpPr>
          <p:cNvPr id="10" name="Rectangle 19"/>
          <p:cNvSpPr>
            <a:spLocks noChangeArrowheads="1"/>
          </p:cNvSpPr>
          <p:nvPr/>
        </p:nvSpPr>
        <p:spPr bwMode="auto">
          <a:xfrm>
            <a:off x="5399617" y="3371851"/>
            <a:ext cx="480483" cy="1344083"/>
          </a:xfrm>
          <a:prstGeom prst="rect">
            <a:avLst/>
          </a:prstGeom>
          <a:noFill/>
          <a:ln w="19050">
            <a:solidFill>
              <a:srgbClr val="0066FF"/>
            </a:solidFill>
            <a:prstDash val="dash"/>
            <a:miter lim="800000"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z="4265" b="1">
              <a:latin typeface="+mj-lt"/>
            </a:endParaRPr>
          </a:p>
        </p:txBody>
      </p:sp>
      <p:sp>
        <p:nvSpPr>
          <p:cNvPr id="11" name="Line 20"/>
          <p:cNvSpPr>
            <a:spLocks noChangeShapeType="1"/>
          </p:cNvSpPr>
          <p:nvPr/>
        </p:nvSpPr>
        <p:spPr bwMode="auto">
          <a:xfrm>
            <a:off x="5981700" y="4106334"/>
            <a:ext cx="958851" cy="2117"/>
          </a:xfrm>
          <a:prstGeom prst="line">
            <a:avLst/>
          </a:prstGeom>
          <a:noFill/>
          <a:ln w="19050">
            <a:solidFill>
              <a:srgbClr val="0066FF"/>
            </a:solidFill>
            <a:prstDash val="dash"/>
            <a:round/>
            <a:tailEnd type="stealth" w="med" len="med"/>
          </a:ln>
        </p:spPr>
        <p:txBody>
          <a:bodyPr/>
          <a:lstStyle/>
          <a:p>
            <a:pPr>
              <a:defRPr/>
            </a:pPr>
            <a:endParaRPr lang="zh-CN" altLang="en-US" sz="2400">
              <a:latin typeface="+mj-lt"/>
            </a:endParaRPr>
          </a:p>
        </p:txBody>
      </p:sp>
      <p:sp>
        <p:nvSpPr>
          <p:cNvPr id="12" name="AutoShape 18" descr="横虚线"/>
          <p:cNvSpPr>
            <a:spLocks noChangeArrowheads="1"/>
          </p:cNvSpPr>
          <p:nvPr/>
        </p:nvSpPr>
        <p:spPr bwMode="auto">
          <a:xfrm>
            <a:off x="6953252" y="3105151"/>
            <a:ext cx="4728633" cy="1987549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bg1"/>
            </a:solidFill>
            <a:round/>
          </a:ln>
        </p:spPr>
        <p:txBody>
          <a:bodyPr wrap="none"/>
          <a:lstStyle/>
          <a:p>
            <a:pPr algn="just" eaLnBrk="1" hangingPunct="1">
              <a:defRPr/>
            </a:pPr>
            <a:r>
              <a:rPr lang="zh-CN" altLang="en-US" sz="3735" b="1">
                <a:latin typeface="+mj-lt"/>
              </a:rPr>
              <a:t>个位上</a:t>
            </a:r>
            <a:r>
              <a:rPr lang="en-US" altLang="zh-CN" sz="3735" b="1">
                <a:latin typeface="+mj-lt"/>
              </a:rPr>
              <a:t>0</a:t>
            </a:r>
            <a:r>
              <a:rPr lang="zh-CN" altLang="en-US" sz="3735" b="1">
                <a:latin typeface="+mj-lt"/>
              </a:rPr>
              <a:t>减</a:t>
            </a:r>
            <a:r>
              <a:rPr lang="en-US" altLang="zh-CN" sz="3735" b="1">
                <a:latin typeface="+mj-lt"/>
              </a:rPr>
              <a:t>4</a:t>
            </a:r>
            <a:r>
              <a:rPr lang="zh-CN" altLang="en-US" sz="3735" b="1">
                <a:latin typeface="+mj-lt"/>
              </a:rPr>
              <a:t>不够减，</a:t>
            </a:r>
            <a:endParaRPr lang="en-US" altLang="zh-CN" sz="3735" b="1">
              <a:latin typeface="+mj-lt"/>
            </a:endParaRPr>
          </a:p>
          <a:p>
            <a:pPr algn="just" eaLnBrk="1" hangingPunct="1">
              <a:defRPr/>
            </a:pPr>
            <a:r>
              <a:rPr lang="zh-CN" altLang="en-US" sz="3735" b="1">
                <a:latin typeface="+mj-lt"/>
              </a:rPr>
              <a:t>从十位退</a:t>
            </a:r>
            <a:r>
              <a:rPr lang="en-US" altLang="zh-CN" sz="3735" b="1">
                <a:latin typeface="+mj-lt"/>
              </a:rPr>
              <a:t>1</a:t>
            </a:r>
            <a:r>
              <a:rPr lang="zh-CN" altLang="en-US" sz="3735" b="1">
                <a:latin typeface="+mj-lt"/>
              </a:rPr>
              <a:t>后，个位</a:t>
            </a:r>
            <a:endParaRPr lang="en-US" altLang="zh-CN" sz="3735" b="1">
              <a:latin typeface="+mj-lt"/>
            </a:endParaRPr>
          </a:p>
          <a:p>
            <a:pPr algn="just" eaLnBrk="1" hangingPunct="1">
              <a:defRPr/>
            </a:pPr>
            <a:r>
              <a:rPr lang="zh-CN" altLang="en-US" sz="3735" b="1">
                <a:latin typeface="+mj-lt"/>
              </a:rPr>
              <a:t>要算（    ）减（    ）。</a:t>
            </a:r>
            <a:endParaRPr lang="zh-CN" altLang="en-US" sz="3735" b="1">
              <a:latin typeface="+mj-lt"/>
            </a:endParaRPr>
          </a:p>
        </p:txBody>
      </p:sp>
      <p:sp>
        <p:nvSpPr>
          <p:cNvPr id="13" name="AutoShape 18" descr="横虚线"/>
          <p:cNvSpPr>
            <a:spLocks noChangeArrowheads="1"/>
          </p:cNvSpPr>
          <p:nvPr/>
        </p:nvSpPr>
        <p:spPr bwMode="auto">
          <a:xfrm>
            <a:off x="505885" y="3149601"/>
            <a:ext cx="3365500" cy="1943100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bg1"/>
            </a:solidFill>
            <a:round/>
          </a:ln>
        </p:spPr>
        <p:txBody>
          <a:bodyPr wrap="none"/>
          <a:lstStyle/>
          <a:p>
            <a:pPr algn="just" eaLnBrk="1" hangingPunct="1">
              <a:defRPr/>
            </a:pPr>
            <a:r>
              <a:rPr lang="zh-CN" altLang="en-US" sz="3735" b="1">
                <a:latin typeface="+mj-lt"/>
                <a:ea typeface="+mj-ea"/>
              </a:rPr>
              <a:t>从十位退</a:t>
            </a:r>
            <a:r>
              <a:rPr lang="en-US" altLang="zh-CN" sz="3735" b="1">
                <a:latin typeface="+mj-lt"/>
                <a:ea typeface="+mj-ea"/>
              </a:rPr>
              <a:t>1</a:t>
            </a:r>
            <a:r>
              <a:rPr lang="zh-CN" altLang="en-US" sz="3735" b="1">
                <a:latin typeface="+mj-lt"/>
                <a:ea typeface="+mj-ea"/>
              </a:rPr>
              <a:t>后，</a:t>
            </a:r>
            <a:endParaRPr lang="en-US" altLang="zh-CN" sz="3735" b="1">
              <a:latin typeface="+mj-lt"/>
              <a:ea typeface="+mj-ea"/>
            </a:endParaRPr>
          </a:p>
          <a:p>
            <a:pPr algn="just" eaLnBrk="1" hangingPunct="1">
              <a:defRPr/>
            </a:pPr>
            <a:r>
              <a:rPr lang="zh-CN" altLang="en-US" sz="3735" b="1">
                <a:latin typeface="+mj-lt"/>
                <a:ea typeface="+mj-ea"/>
              </a:rPr>
              <a:t>十位要算（   ）</a:t>
            </a:r>
            <a:endParaRPr lang="en-US" altLang="zh-CN" sz="3735" b="1">
              <a:latin typeface="+mj-lt"/>
              <a:ea typeface="+mj-ea"/>
            </a:endParaRPr>
          </a:p>
          <a:p>
            <a:pPr algn="just" eaLnBrk="1" hangingPunct="1">
              <a:defRPr/>
            </a:pPr>
            <a:r>
              <a:rPr lang="zh-CN" altLang="en-US" sz="3735" b="1">
                <a:latin typeface="+mj-lt"/>
                <a:ea typeface="+mj-ea"/>
              </a:rPr>
              <a:t>减（   ）。</a:t>
            </a:r>
            <a:endParaRPr lang="zh-CN" altLang="en-US" sz="3735" b="1">
              <a:latin typeface="+mj-lt"/>
              <a:ea typeface="+mj-ea"/>
            </a:endParaRPr>
          </a:p>
        </p:txBody>
      </p:sp>
      <p:sp>
        <p:nvSpPr>
          <p:cNvPr id="14" name="Rectangle 19"/>
          <p:cNvSpPr>
            <a:spLocks noChangeArrowheads="1"/>
          </p:cNvSpPr>
          <p:nvPr/>
        </p:nvSpPr>
        <p:spPr bwMode="auto">
          <a:xfrm>
            <a:off x="4821767" y="3373967"/>
            <a:ext cx="480484" cy="1344084"/>
          </a:xfrm>
          <a:prstGeom prst="rect">
            <a:avLst/>
          </a:prstGeom>
          <a:noFill/>
          <a:ln w="19050">
            <a:solidFill>
              <a:srgbClr val="0066FF"/>
            </a:solidFill>
            <a:prstDash val="dash"/>
            <a:miter lim="800000"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z="4265" b="1">
              <a:latin typeface="+mj-lt"/>
            </a:endParaRPr>
          </a:p>
        </p:txBody>
      </p:sp>
      <p:sp>
        <p:nvSpPr>
          <p:cNvPr id="15" name="Line 20"/>
          <p:cNvSpPr>
            <a:spLocks noChangeShapeType="1"/>
          </p:cNvSpPr>
          <p:nvPr/>
        </p:nvSpPr>
        <p:spPr bwMode="auto">
          <a:xfrm flipH="1">
            <a:off x="3871385" y="4102100"/>
            <a:ext cx="958849" cy="2117"/>
          </a:xfrm>
          <a:prstGeom prst="line">
            <a:avLst/>
          </a:prstGeom>
          <a:noFill/>
          <a:ln w="19050">
            <a:solidFill>
              <a:srgbClr val="0066FF"/>
            </a:solidFill>
            <a:prstDash val="dash"/>
            <a:round/>
            <a:tailEnd type="stealth" w="med" len="med"/>
          </a:ln>
        </p:spPr>
        <p:txBody>
          <a:bodyPr/>
          <a:lstStyle/>
          <a:p>
            <a:pPr>
              <a:defRPr/>
            </a:pPr>
            <a:endParaRPr lang="zh-CN" altLang="en-US" sz="2400">
              <a:latin typeface="+mj-lt"/>
            </a:endParaRPr>
          </a:p>
        </p:txBody>
      </p:sp>
      <p:sp>
        <p:nvSpPr>
          <p:cNvPr id="16" name="Text Box 13"/>
          <p:cNvSpPr txBox="1">
            <a:spLocks noChangeArrowheads="1"/>
          </p:cNvSpPr>
          <p:nvPr/>
        </p:nvSpPr>
        <p:spPr bwMode="auto">
          <a:xfrm>
            <a:off x="8415867" y="4341285"/>
            <a:ext cx="857251" cy="666786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algn="ctr" eaLnBrk="1" hangingPunct="1">
              <a:defRPr/>
            </a:pPr>
            <a:r>
              <a:rPr kumimoji="1" lang="en-US" altLang="zh-CN" sz="3735">
                <a:solidFill>
                  <a:srgbClr val="FF0000"/>
                </a:solidFill>
                <a:latin typeface="+mj-lt"/>
              </a:rPr>
              <a:t>10</a:t>
            </a:r>
            <a:endParaRPr kumimoji="1" lang="en-US" altLang="zh-CN" sz="3735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7" name="Text Box 13"/>
          <p:cNvSpPr txBox="1">
            <a:spLocks noChangeArrowheads="1"/>
          </p:cNvSpPr>
          <p:nvPr/>
        </p:nvSpPr>
        <p:spPr bwMode="auto">
          <a:xfrm>
            <a:off x="10390717" y="4322233"/>
            <a:ext cx="624416" cy="666786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algn="ctr" eaLnBrk="1" hangingPunct="1">
              <a:defRPr/>
            </a:pPr>
            <a:r>
              <a:rPr kumimoji="1" lang="en-US" altLang="zh-CN" sz="3735">
                <a:solidFill>
                  <a:srgbClr val="FF0000"/>
                </a:solidFill>
                <a:latin typeface="+mj-lt"/>
              </a:rPr>
              <a:t>4</a:t>
            </a:r>
            <a:endParaRPr kumimoji="1" lang="en-US" altLang="zh-CN" sz="3735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8" name="Text Box 13"/>
          <p:cNvSpPr txBox="1">
            <a:spLocks noChangeArrowheads="1"/>
          </p:cNvSpPr>
          <p:nvPr/>
        </p:nvSpPr>
        <p:spPr bwMode="auto">
          <a:xfrm>
            <a:off x="1572684" y="4381500"/>
            <a:ext cx="556683" cy="666786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algn="ctr" eaLnBrk="1" hangingPunct="1">
              <a:defRPr/>
            </a:pPr>
            <a:r>
              <a:rPr kumimoji="1" lang="en-US" altLang="zh-CN" sz="3735">
                <a:solidFill>
                  <a:srgbClr val="FF0000"/>
                </a:solidFill>
                <a:latin typeface="+mj-lt"/>
              </a:rPr>
              <a:t>2</a:t>
            </a:r>
            <a:endParaRPr kumimoji="1" lang="en-US" altLang="zh-CN" sz="3735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9" name="Text Box 13"/>
          <p:cNvSpPr txBox="1">
            <a:spLocks noChangeArrowheads="1"/>
          </p:cNvSpPr>
          <p:nvPr/>
        </p:nvSpPr>
        <p:spPr bwMode="auto">
          <a:xfrm>
            <a:off x="2868085" y="3822700"/>
            <a:ext cx="808567" cy="666786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algn="ctr" eaLnBrk="1" hangingPunct="1">
              <a:defRPr/>
            </a:pPr>
            <a:r>
              <a:rPr kumimoji="1" lang="en-US" altLang="zh-CN" sz="3735">
                <a:solidFill>
                  <a:srgbClr val="FF0000"/>
                </a:solidFill>
                <a:latin typeface="+mj-lt"/>
              </a:rPr>
              <a:t>4</a:t>
            </a:r>
            <a:endParaRPr kumimoji="1" lang="en-US" altLang="zh-CN" sz="3735">
              <a:solidFill>
                <a:srgbClr val="FF0000"/>
              </a:solidFill>
              <a:latin typeface="+mj-lt"/>
            </a:endParaRPr>
          </a:p>
        </p:txBody>
      </p:sp>
      <p:grpSp>
        <p:nvGrpSpPr>
          <p:cNvPr id="20" name="Group 44"/>
          <p:cNvGrpSpPr/>
          <p:nvPr/>
        </p:nvGrpSpPr>
        <p:grpSpPr>
          <a:xfrm>
            <a:off x="5933018" y="1164167"/>
            <a:ext cx="5262033" cy="1699683"/>
            <a:chOff x="2762" y="469"/>
            <a:chExt cx="2486" cy="803"/>
          </a:xfrm>
        </p:grpSpPr>
        <p:pic>
          <p:nvPicPr>
            <p:cNvPr id="21" name="Picture 41"/>
            <p:cNvPicPr>
              <a:picLocks noChangeAspect="1" noChangeArrowheads="1"/>
            </p:cNvPicPr>
            <p:nvPr/>
          </p:nvPicPr>
          <p:blipFill>
            <a:blip r:embed="rId1"/>
            <a:stretch>
              <a:fillRect/>
            </a:stretch>
          </p:blipFill>
          <p:spPr bwMode="auto">
            <a:xfrm>
              <a:off x="4675" y="469"/>
              <a:ext cx="573" cy="8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" name="AutoShape 42"/>
            <p:cNvSpPr>
              <a:spLocks noChangeArrowheads="1"/>
            </p:cNvSpPr>
            <p:nvPr/>
          </p:nvSpPr>
          <p:spPr bwMode="auto">
            <a:xfrm>
              <a:off x="2762" y="616"/>
              <a:ext cx="1830" cy="649"/>
            </a:xfrm>
            <a:prstGeom prst="wedgeRoundRectCallout">
              <a:avLst>
                <a:gd name="adj1" fmla="val 59477"/>
                <a:gd name="adj2" fmla="val 3889"/>
                <a:gd name="adj3" fmla="val 16667"/>
              </a:avLst>
            </a:prstGeom>
            <a:solidFill>
              <a:schemeClr val="bg1"/>
            </a:solidFill>
            <a:ln w="19050">
              <a:solidFill>
                <a:srgbClr val="3399FF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735" b="1">
                  <a:latin typeface="黑体" panose="02010609060101010101" pitchFamily="49" charset="-122"/>
                  <a:ea typeface="黑体" panose="02010609060101010101" pitchFamily="49" charset="-122"/>
                </a:rPr>
                <a:t>个位够不够减，</a:t>
              </a:r>
              <a:endParaRPr lang="zh-CN" altLang="en-US" sz="3735" b="1"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eaLnBrk="1" hangingPunct="1"/>
              <a:r>
                <a:rPr lang="zh-CN" altLang="en-US" sz="3735" b="1">
                  <a:latin typeface="黑体" panose="02010609060101010101" pitchFamily="49" charset="-122"/>
                  <a:ea typeface="黑体" panose="02010609060101010101" pitchFamily="49" charset="-122"/>
                </a:rPr>
                <a:t>不够减怎么办？</a:t>
              </a:r>
              <a:endParaRPr lang="zh-CN" altLang="en-US" sz="3735" b="1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23" name="Text Box 13"/>
          <p:cNvSpPr txBox="1">
            <a:spLocks noChangeArrowheads="1"/>
          </p:cNvSpPr>
          <p:nvPr/>
        </p:nvSpPr>
        <p:spPr bwMode="auto">
          <a:xfrm>
            <a:off x="4502152" y="1515533"/>
            <a:ext cx="813043" cy="7489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eaLnBrk="1" hangingPunct="1">
              <a:defRPr/>
            </a:pPr>
            <a:r>
              <a:rPr kumimoji="1" lang="en-US" altLang="zh-CN" sz="4265">
                <a:solidFill>
                  <a:srgbClr val="FF0000"/>
                </a:solidFill>
                <a:latin typeface="+mj-lt"/>
              </a:rPr>
              <a:t>26</a:t>
            </a:r>
            <a:endParaRPr kumimoji="1" lang="en-US" altLang="zh-CN" sz="4265">
              <a:solidFill>
                <a:srgbClr val="FF0000"/>
              </a:solidFill>
              <a:latin typeface="+mj-lt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980018" y="5706534"/>
            <a:ext cx="10494433" cy="64135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zh-CN" altLang="en-US" sz="32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个位不够减，从十位退</a:t>
            </a:r>
            <a:r>
              <a:rPr lang="en-US" altLang="zh-CN" sz="32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2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，个位加</a:t>
            </a:r>
            <a:r>
              <a:rPr lang="en-US" altLang="zh-CN" sz="32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zh-CN" altLang="en-US" sz="32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再减，十位减</a:t>
            </a:r>
            <a:r>
              <a:rPr lang="en-US" altLang="zh-CN" sz="32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2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再减。</a:t>
            </a:r>
            <a:endParaRPr lang="zh-CN" altLang="en-US" sz="32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470040" y="1701260"/>
            <a:ext cx="2243667" cy="42056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en-US" altLang="zh-CN" sz="2135" b="1">
                <a:solidFill>
                  <a:srgbClr val="0EACA9"/>
                </a:solidFill>
                <a:latin typeface="+mn-ea"/>
              </a:rPr>
              <a:t>[</a:t>
            </a:r>
            <a:r>
              <a:rPr lang="zh-CN" altLang="en-US" sz="2135" b="1">
                <a:solidFill>
                  <a:srgbClr val="0EACA9"/>
                </a:solidFill>
                <a:latin typeface="+mn-ea"/>
              </a:rPr>
              <a:t>教材</a:t>
            </a:r>
            <a:r>
              <a:rPr lang="en-US" altLang="zh-CN" sz="2135" b="1">
                <a:solidFill>
                  <a:srgbClr val="0EACA9"/>
                </a:solidFill>
                <a:latin typeface="+mn-ea"/>
              </a:rPr>
              <a:t>P19 </a:t>
            </a:r>
            <a:r>
              <a:rPr lang="zh-CN" altLang="en-US" sz="2135" b="1">
                <a:solidFill>
                  <a:srgbClr val="0EACA9"/>
                </a:solidFill>
                <a:latin typeface="+mn-ea"/>
              </a:rPr>
              <a:t>例</a:t>
            </a:r>
            <a:r>
              <a:rPr lang="en-US" altLang="zh-CN" sz="2135" b="1">
                <a:solidFill>
                  <a:srgbClr val="0EACA9"/>
                </a:solidFill>
                <a:latin typeface="+mn-ea"/>
              </a:rPr>
              <a:t>3]</a:t>
            </a:r>
            <a:endParaRPr lang="zh-CN" altLang="en-US" sz="2135" b="1">
              <a:solidFill>
                <a:srgbClr val="0EACA9"/>
              </a:solidFill>
              <a:latin typeface="+mn-ea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"/>
                            </p:stCondLst>
                            <p:childTnLst>
                              <p:par>
                                <p:cTn id="6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500"/>
                            </p:stCondLst>
                            <p:childTnLst>
                              <p:par>
                                <p:cTn id="6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  <p:bldP spid="8" grpId="0"/>
      <p:bldP spid="9" grpId="0" animBg="1"/>
      <p:bldP spid="10" grpId="0" animBg="1"/>
      <p:bldP spid="12" grpId="0" animBg="1"/>
      <p:bldP spid="13" grpId="0" animBg="1"/>
      <p:bldP spid="14" grpId="0" animBg="1"/>
      <p:bldP spid="16" grpId="0"/>
      <p:bldP spid="17" grpId="0"/>
      <p:bldP spid="18" grpId="0"/>
      <p:bldP spid="19" grpId="0"/>
      <p:bldP spid="23" grpId="0"/>
      <p:bldP spid="2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500627" y="5256363"/>
            <a:ext cx="1555040" cy="1601637"/>
            <a:chOff x="6783571" y="3951718"/>
            <a:chExt cx="1604222" cy="1652293"/>
          </a:xfrm>
        </p:grpSpPr>
        <p:sp>
          <p:nvSpPr>
            <p:cNvPr id="3" name="椭圆 2"/>
            <p:cNvSpPr/>
            <p:nvPr/>
          </p:nvSpPr>
          <p:spPr>
            <a:xfrm>
              <a:off x="6817814" y="4034033"/>
              <a:ext cx="1569979" cy="1569978"/>
            </a:xfrm>
            <a:prstGeom prst="ellipse">
              <a:avLst/>
            </a:prstGeom>
            <a:solidFill>
              <a:srgbClr val="FEF0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仓耳小丸子" panose="02020400000000000000" pitchFamily="18" charset="-122"/>
                <a:ea typeface="仓耳小丸子" panose="02020400000000000000" pitchFamily="18" charset="-122"/>
                <a:cs typeface="+mn-ea"/>
                <a:sym typeface="仓耳小丸子" panose="02020400000000000000" pitchFamily="18" charset="-122"/>
              </a:endParaRPr>
            </a:p>
          </p:txBody>
        </p:sp>
        <p:pic>
          <p:nvPicPr>
            <p:cNvPr id="4" name="图形 3"/>
            <p:cNvPicPr>
              <a:picLocks noChangeAspect="1"/>
            </p:cNvPicPr>
            <p:nvPr/>
          </p:nvPicPr>
          <p:blipFill>
            <a:blip r:embed="rId1" cstate="email"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p:blipFill>
          <p:spPr>
            <a:xfrm>
              <a:off x="6783571" y="3951718"/>
              <a:ext cx="1561174" cy="1508844"/>
            </a:xfrm>
            <a:prstGeom prst="rect">
              <a:avLst/>
            </a:prstGeom>
          </p:spPr>
        </p:pic>
      </p:grpSp>
      <p:grpSp>
        <p:nvGrpSpPr>
          <p:cNvPr id="5" name="组合 4"/>
          <p:cNvGrpSpPr/>
          <p:nvPr/>
        </p:nvGrpSpPr>
        <p:grpSpPr>
          <a:xfrm>
            <a:off x="303368" y="249666"/>
            <a:ext cx="2630883" cy="687570"/>
            <a:chOff x="585581" y="483104"/>
            <a:chExt cx="2630883" cy="687570"/>
          </a:xfrm>
        </p:grpSpPr>
        <p:sp>
          <p:nvSpPr>
            <p:cNvPr id="6" name="文本框 5"/>
            <p:cNvSpPr txBox="1"/>
            <p:nvPr/>
          </p:nvSpPr>
          <p:spPr>
            <a:xfrm>
              <a:off x="1185139" y="524343"/>
              <a:ext cx="203132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3600">
                  <a:solidFill>
                    <a:prstClr val="black">
                      <a:lumMod val="75000"/>
                      <a:lumOff val="25000"/>
                    </a:prstClr>
                  </a:solidFill>
                  <a:latin typeface="仓耳小丸子" panose="02020400000000000000" pitchFamily="18" charset="-122"/>
                  <a:ea typeface="仓耳小丸子" panose="02020400000000000000" pitchFamily="18" charset="-122"/>
                  <a:cs typeface="+mn-ea"/>
                  <a:sym typeface="仓耳小丸子" panose="02020400000000000000" pitchFamily="18" charset="-122"/>
                </a:rPr>
                <a:t>巩固练习</a:t>
              </a:r>
              <a:endParaRPr kumimoji="0" lang="zh-CN" altLang="en-US" sz="36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仓耳小丸子" panose="02020400000000000000" pitchFamily="18" charset="-122"/>
                <a:ea typeface="仓耳小丸子" panose="02020400000000000000" pitchFamily="18" charset="-122"/>
                <a:cs typeface="+mn-ea"/>
                <a:sym typeface="仓耳小丸子" panose="02020400000000000000" pitchFamily="18" charset="-122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 rot="16792276" flipH="1" flipV="1">
              <a:off x="599509" y="469176"/>
              <a:ext cx="450549" cy="478405"/>
              <a:chOff x="2874922" y="1946729"/>
              <a:chExt cx="450549" cy="478405"/>
            </a:xfrm>
          </p:grpSpPr>
          <p:sp>
            <p:nvSpPr>
              <p:cNvPr id="8" name="任意多边形: 形状 7"/>
              <p:cNvSpPr/>
              <p:nvPr/>
            </p:nvSpPr>
            <p:spPr>
              <a:xfrm>
                <a:off x="2874922" y="1946729"/>
                <a:ext cx="231201" cy="222638"/>
              </a:xfrm>
              <a:custGeom>
                <a:avLst/>
                <a:gdLst>
                  <a:gd name="connsiteX0" fmla="*/ 269621 w 370332"/>
                  <a:gd name="connsiteY0" fmla="*/ 273560 h 356616"/>
                  <a:gd name="connsiteX1" fmla="*/ 254225 w 370332"/>
                  <a:gd name="connsiteY1" fmla="*/ 325749 h 356616"/>
                  <a:gd name="connsiteX2" fmla="*/ 151184 w 370332"/>
                  <a:gd name="connsiteY2" fmla="*/ 322148 h 356616"/>
                  <a:gd name="connsiteX3" fmla="*/ 136953 w 370332"/>
                  <a:gd name="connsiteY3" fmla="*/ 283812 h 356616"/>
                  <a:gd name="connsiteX4" fmla="*/ 117374 w 370332"/>
                  <a:gd name="connsiteY4" fmla="*/ 274108 h 356616"/>
                  <a:gd name="connsiteX5" fmla="*/ 56783 w 370332"/>
                  <a:gd name="connsiteY5" fmla="*/ 289676 h 356616"/>
                  <a:gd name="connsiteX6" fmla="*/ 9292 w 370332"/>
                  <a:gd name="connsiteY6" fmla="*/ 258232 h 356616"/>
                  <a:gd name="connsiteX7" fmla="*/ 12926 w 370332"/>
                  <a:gd name="connsiteY7" fmla="*/ 203505 h 356616"/>
                  <a:gd name="connsiteX8" fmla="*/ 45707 w 370332"/>
                  <a:gd name="connsiteY8" fmla="*/ 173947 h 356616"/>
                  <a:gd name="connsiteX9" fmla="*/ 83118 w 370332"/>
                  <a:gd name="connsiteY9" fmla="*/ 153201 h 356616"/>
                  <a:gd name="connsiteX10" fmla="*/ 87953 w 370332"/>
                  <a:gd name="connsiteY10" fmla="*/ 130501 h 356616"/>
                  <a:gd name="connsiteX11" fmla="*/ 58806 w 370332"/>
                  <a:gd name="connsiteY11" fmla="*/ 41073 h 356616"/>
                  <a:gd name="connsiteX12" fmla="*/ 84970 w 370332"/>
                  <a:gd name="connsiteY12" fmla="*/ 6098 h 356616"/>
                  <a:gd name="connsiteX13" fmla="*/ 129375 w 370332"/>
                  <a:gd name="connsiteY13" fmla="*/ 14396 h 356616"/>
                  <a:gd name="connsiteX14" fmla="*/ 171312 w 370332"/>
                  <a:gd name="connsiteY14" fmla="*/ 61819 h 356616"/>
                  <a:gd name="connsiteX15" fmla="*/ 193669 w 370332"/>
                  <a:gd name="connsiteY15" fmla="*/ 61236 h 356616"/>
                  <a:gd name="connsiteX16" fmla="*/ 232074 w 370332"/>
                  <a:gd name="connsiteY16" fmla="*/ 15733 h 356616"/>
                  <a:gd name="connsiteX17" fmla="*/ 286355 w 370332"/>
                  <a:gd name="connsiteY17" fmla="*/ 8018 h 356616"/>
                  <a:gd name="connsiteX18" fmla="*/ 314335 w 370332"/>
                  <a:gd name="connsiteY18" fmla="*/ 55544 h 356616"/>
                  <a:gd name="connsiteX19" fmla="*/ 294001 w 370332"/>
                  <a:gd name="connsiteY19" fmla="*/ 121517 h 356616"/>
                  <a:gd name="connsiteX20" fmla="*/ 302608 w 370332"/>
                  <a:gd name="connsiteY20" fmla="*/ 143669 h 356616"/>
                  <a:gd name="connsiteX21" fmla="*/ 334258 w 370332"/>
                  <a:gd name="connsiteY21" fmla="*/ 156459 h 356616"/>
                  <a:gd name="connsiteX22" fmla="*/ 366353 w 370332"/>
                  <a:gd name="connsiteY22" fmla="*/ 219484 h 356616"/>
                  <a:gd name="connsiteX23" fmla="*/ 304460 w 370332"/>
                  <a:gd name="connsiteY23" fmla="*/ 257238 h 356616"/>
                  <a:gd name="connsiteX24" fmla="*/ 285772 w 370332"/>
                  <a:gd name="connsiteY24" fmla="*/ 255077 h 356616"/>
                  <a:gd name="connsiteX25" fmla="*/ 269621 w 370332"/>
                  <a:gd name="connsiteY25" fmla="*/ 273560 h 356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70332" h="356616">
                    <a:moveTo>
                      <a:pt x="269621" y="273560"/>
                    </a:moveTo>
                    <a:cubicBezTo>
                      <a:pt x="268558" y="290087"/>
                      <a:pt x="265781" y="308947"/>
                      <a:pt x="254225" y="325749"/>
                    </a:cubicBezTo>
                    <a:cubicBezTo>
                      <a:pt x="227239" y="365011"/>
                      <a:pt x="175015" y="363365"/>
                      <a:pt x="151184" y="322148"/>
                    </a:cubicBezTo>
                    <a:cubicBezTo>
                      <a:pt x="144291" y="310215"/>
                      <a:pt x="139045" y="297460"/>
                      <a:pt x="136953" y="283812"/>
                    </a:cubicBezTo>
                    <a:cubicBezTo>
                      <a:pt x="134896" y="270542"/>
                      <a:pt x="130815" y="266702"/>
                      <a:pt x="117374" y="274108"/>
                    </a:cubicBezTo>
                    <a:cubicBezTo>
                      <a:pt x="98823" y="284326"/>
                      <a:pt x="78729" y="290739"/>
                      <a:pt x="56783" y="289676"/>
                    </a:cubicBezTo>
                    <a:cubicBezTo>
                      <a:pt x="34426" y="288613"/>
                      <a:pt x="19476" y="276989"/>
                      <a:pt x="9292" y="258232"/>
                    </a:cubicBezTo>
                    <a:cubicBezTo>
                      <a:pt x="-927" y="239406"/>
                      <a:pt x="685" y="221199"/>
                      <a:pt x="12926" y="203505"/>
                    </a:cubicBezTo>
                    <a:cubicBezTo>
                      <a:pt x="21602" y="190989"/>
                      <a:pt x="32814" y="181525"/>
                      <a:pt x="45707" y="173947"/>
                    </a:cubicBezTo>
                    <a:cubicBezTo>
                      <a:pt x="58018" y="166746"/>
                      <a:pt x="70362" y="159545"/>
                      <a:pt x="83118" y="153201"/>
                    </a:cubicBezTo>
                    <a:cubicBezTo>
                      <a:pt x="94914" y="147338"/>
                      <a:pt x="99954" y="142880"/>
                      <a:pt x="87953" y="130501"/>
                    </a:cubicBezTo>
                    <a:cubicBezTo>
                      <a:pt x="64121" y="105881"/>
                      <a:pt x="54143" y="75740"/>
                      <a:pt x="58806" y="41073"/>
                    </a:cubicBezTo>
                    <a:cubicBezTo>
                      <a:pt x="61069" y="24168"/>
                      <a:pt x="69230" y="12373"/>
                      <a:pt x="84970" y="6098"/>
                    </a:cubicBezTo>
                    <a:cubicBezTo>
                      <a:pt x="101429" y="-452"/>
                      <a:pt x="117099" y="2017"/>
                      <a:pt x="129375" y="14396"/>
                    </a:cubicBezTo>
                    <a:cubicBezTo>
                      <a:pt x="144223" y="29346"/>
                      <a:pt x="157836" y="45565"/>
                      <a:pt x="171312" y="61819"/>
                    </a:cubicBezTo>
                    <a:cubicBezTo>
                      <a:pt x="183965" y="77009"/>
                      <a:pt x="183519" y="77318"/>
                      <a:pt x="193669" y="61236"/>
                    </a:cubicBezTo>
                    <a:cubicBezTo>
                      <a:pt x="204333" y="44296"/>
                      <a:pt x="215649" y="27975"/>
                      <a:pt x="232074" y="15733"/>
                    </a:cubicBezTo>
                    <a:cubicBezTo>
                      <a:pt x="248979" y="3114"/>
                      <a:pt x="266672" y="-1686"/>
                      <a:pt x="286355" y="8018"/>
                    </a:cubicBezTo>
                    <a:cubicBezTo>
                      <a:pt x="305866" y="17653"/>
                      <a:pt x="313993" y="34867"/>
                      <a:pt x="314335" y="55544"/>
                    </a:cubicBezTo>
                    <a:cubicBezTo>
                      <a:pt x="314747" y="79512"/>
                      <a:pt x="308163" y="102246"/>
                      <a:pt x="294001" y="121517"/>
                    </a:cubicBezTo>
                    <a:cubicBezTo>
                      <a:pt x="283680" y="135576"/>
                      <a:pt x="287898" y="139965"/>
                      <a:pt x="302608" y="143669"/>
                    </a:cubicBezTo>
                    <a:cubicBezTo>
                      <a:pt x="313547" y="146412"/>
                      <a:pt x="324142" y="151247"/>
                      <a:pt x="334258" y="156459"/>
                    </a:cubicBezTo>
                    <a:cubicBezTo>
                      <a:pt x="360730" y="170141"/>
                      <a:pt x="373451" y="195824"/>
                      <a:pt x="366353" y="219484"/>
                    </a:cubicBezTo>
                    <a:cubicBezTo>
                      <a:pt x="358741" y="244893"/>
                      <a:pt x="334772" y="259569"/>
                      <a:pt x="304460" y="257238"/>
                    </a:cubicBezTo>
                    <a:cubicBezTo>
                      <a:pt x="298219" y="256757"/>
                      <a:pt x="292013" y="255729"/>
                      <a:pt x="285772" y="255077"/>
                    </a:cubicBezTo>
                    <a:cubicBezTo>
                      <a:pt x="268970" y="253328"/>
                      <a:pt x="268935" y="253363"/>
                      <a:pt x="269621" y="273560"/>
                    </a:cubicBezTo>
                    <a:close/>
                  </a:path>
                </a:pathLst>
              </a:custGeom>
              <a:solidFill>
                <a:srgbClr val="6CB09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9" name="任意多边形: 形状 8"/>
              <p:cNvSpPr/>
              <p:nvPr/>
            </p:nvSpPr>
            <p:spPr>
              <a:xfrm>
                <a:off x="3006221" y="2274120"/>
                <a:ext cx="156822" cy="151014"/>
              </a:xfrm>
              <a:custGeom>
                <a:avLst/>
                <a:gdLst>
                  <a:gd name="connsiteX0" fmla="*/ 269621 w 370332"/>
                  <a:gd name="connsiteY0" fmla="*/ 273560 h 356616"/>
                  <a:gd name="connsiteX1" fmla="*/ 254225 w 370332"/>
                  <a:gd name="connsiteY1" fmla="*/ 325749 h 356616"/>
                  <a:gd name="connsiteX2" fmla="*/ 151184 w 370332"/>
                  <a:gd name="connsiteY2" fmla="*/ 322148 h 356616"/>
                  <a:gd name="connsiteX3" fmla="*/ 136953 w 370332"/>
                  <a:gd name="connsiteY3" fmla="*/ 283812 h 356616"/>
                  <a:gd name="connsiteX4" fmla="*/ 117374 w 370332"/>
                  <a:gd name="connsiteY4" fmla="*/ 274108 h 356616"/>
                  <a:gd name="connsiteX5" fmla="*/ 56783 w 370332"/>
                  <a:gd name="connsiteY5" fmla="*/ 289676 h 356616"/>
                  <a:gd name="connsiteX6" fmla="*/ 9292 w 370332"/>
                  <a:gd name="connsiteY6" fmla="*/ 258232 h 356616"/>
                  <a:gd name="connsiteX7" fmla="*/ 12926 w 370332"/>
                  <a:gd name="connsiteY7" fmla="*/ 203505 h 356616"/>
                  <a:gd name="connsiteX8" fmla="*/ 45707 w 370332"/>
                  <a:gd name="connsiteY8" fmla="*/ 173947 h 356616"/>
                  <a:gd name="connsiteX9" fmla="*/ 83118 w 370332"/>
                  <a:gd name="connsiteY9" fmla="*/ 153201 h 356616"/>
                  <a:gd name="connsiteX10" fmla="*/ 87953 w 370332"/>
                  <a:gd name="connsiteY10" fmla="*/ 130501 h 356616"/>
                  <a:gd name="connsiteX11" fmla="*/ 58806 w 370332"/>
                  <a:gd name="connsiteY11" fmla="*/ 41073 h 356616"/>
                  <a:gd name="connsiteX12" fmla="*/ 84970 w 370332"/>
                  <a:gd name="connsiteY12" fmla="*/ 6098 h 356616"/>
                  <a:gd name="connsiteX13" fmla="*/ 129375 w 370332"/>
                  <a:gd name="connsiteY13" fmla="*/ 14396 h 356616"/>
                  <a:gd name="connsiteX14" fmla="*/ 171312 w 370332"/>
                  <a:gd name="connsiteY14" fmla="*/ 61819 h 356616"/>
                  <a:gd name="connsiteX15" fmla="*/ 193669 w 370332"/>
                  <a:gd name="connsiteY15" fmla="*/ 61236 h 356616"/>
                  <a:gd name="connsiteX16" fmla="*/ 232074 w 370332"/>
                  <a:gd name="connsiteY16" fmla="*/ 15733 h 356616"/>
                  <a:gd name="connsiteX17" fmla="*/ 286355 w 370332"/>
                  <a:gd name="connsiteY17" fmla="*/ 8018 h 356616"/>
                  <a:gd name="connsiteX18" fmla="*/ 314335 w 370332"/>
                  <a:gd name="connsiteY18" fmla="*/ 55544 h 356616"/>
                  <a:gd name="connsiteX19" fmla="*/ 294001 w 370332"/>
                  <a:gd name="connsiteY19" fmla="*/ 121517 h 356616"/>
                  <a:gd name="connsiteX20" fmla="*/ 302608 w 370332"/>
                  <a:gd name="connsiteY20" fmla="*/ 143669 h 356616"/>
                  <a:gd name="connsiteX21" fmla="*/ 334258 w 370332"/>
                  <a:gd name="connsiteY21" fmla="*/ 156459 h 356616"/>
                  <a:gd name="connsiteX22" fmla="*/ 366353 w 370332"/>
                  <a:gd name="connsiteY22" fmla="*/ 219484 h 356616"/>
                  <a:gd name="connsiteX23" fmla="*/ 304460 w 370332"/>
                  <a:gd name="connsiteY23" fmla="*/ 257238 h 356616"/>
                  <a:gd name="connsiteX24" fmla="*/ 285772 w 370332"/>
                  <a:gd name="connsiteY24" fmla="*/ 255077 h 356616"/>
                  <a:gd name="connsiteX25" fmla="*/ 269621 w 370332"/>
                  <a:gd name="connsiteY25" fmla="*/ 273560 h 356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70332" h="356616">
                    <a:moveTo>
                      <a:pt x="269621" y="273560"/>
                    </a:moveTo>
                    <a:cubicBezTo>
                      <a:pt x="268558" y="290087"/>
                      <a:pt x="265781" y="308947"/>
                      <a:pt x="254225" y="325749"/>
                    </a:cubicBezTo>
                    <a:cubicBezTo>
                      <a:pt x="227239" y="365011"/>
                      <a:pt x="175015" y="363365"/>
                      <a:pt x="151184" y="322148"/>
                    </a:cubicBezTo>
                    <a:cubicBezTo>
                      <a:pt x="144291" y="310215"/>
                      <a:pt x="139045" y="297460"/>
                      <a:pt x="136953" y="283812"/>
                    </a:cubicBezTo>
                    <a:cubicBezTo>
                      <a:pt x="134896" y="270542"/>
                      <a:pt x="130815" y="266702"/>
                      <a:pt x="117374" y="274108"/>
                    </a:cubicBezTo>
                    <a:cubicBezTo>
                      <a:pt x="98823" y="284326"/>
                      <a:pt x="78729" y="290739"/>
                      <a:pt x="56783" y="289676"/>
                    </a:cubicBezTo>
                    <a:cubicBezTo>
                      <a:pt x="34426" y="288613"/>
                      <a:pt x="19476" y="276989"/>
                      <a:pt x="9292" y="258232"/>
                    </a:cubicBezTo>
                    <a:cubicBezTo>
                      <a:pt x="-927" y="239406"/>
                      <a:pt x="685" y="221199"/>
                      <a:pt x="12926" y="203505"/>
                    </a:cubicBezTo>
                    <a:cubicBezTo>
                      <a:pt x="21602" y="190989"/>
                      <a:pt x="32814" y="181525"/>
                      <a:pt x="45707" y="173947"/>
                    </a:cubicBezTo>
                    <a:cubicBezTo>
                      <a:pt x="58018" y="166746"/>
                      <a:pt x="70362" y="159545"/>
                      <a:pt x="83118" y="153201"/>
                    </a:cubicBezTo>
                    <a:cubicBezTo>
                      <a:pt x="94914" y="147338"/>
                      <a:pt x="99954" y="142880"/>
                      <a:pt x="87953" y="130501"/>
                    </a:cubicBezTo>
                    <a:cubicBezTo>
                      <a:pt x="64121" y="105881"/>
                      <a:pt x="54143" y="75740"/>
                      <a:pt x="58806" y="41073"/>
                    </a:cubicBezTo>
                    <a:cubicBezTo>
                      <a:pt x="61069" y="24168"/>
                      <a:pt x="69230" y="12373"/>
                      <a:pt x="84970" y="6098"/>
                    </a:cubicBezTo>
                    <a:cubicBezTo>
                      <a:pt x="101429" y="-452"/>
                      <a:pt x="117099" y="2017"/>
                      <a:pt x="129375" y="14396"/>
                    </a:cubicBezTo>
                    <a:cubicBezTo>
                      <a:pt x="144223" y="29346"/>
                      <a:pt x="157836" y="45565"/>
                      <a:pt x="171312" y="61819"/>
                    </a:cubicBezTo>
                    <a:cubicBezTo>
                      <a:pt x="183965" y="77009"/>
                      <a:pt x="183519" y="77318"/>
                      <a:pt x="193669" y="61236"/>
                    </a:cubicBezTo>
                    <a:cubicBezTo>
                      <a:pt x="204333" y="44296"/>
                      <a:pt x="215649" y="27975"/>
                      <a:pt x="232074" y="15733"/>
                    </a:cubicBezTo>
                    <a:cubicBezTo>
                      <a:pt x="248979" y="3114"/>
                      <a:pt x="266672" y="-1686"/>
                      <a:pt x="286355" y="8018"/>
                    </a:cubicBezTo>
                    <a:cubicBezTo>
                      <a:pt x="305866" y="17653"/>
                      <a:pt x="313993" y="34867"/>
                      <a:pt x="314335" y="55544"/>
                    </a:cubicBezTo>
                    <a:cubicBezTo>
                      <a:pt x="314747" y="79512"/>
                      <a:pt x="308163" y="102246"/>
                      <a:pt x="294001" y="121517"/>
                    </a:cubicBezTo>
                    <a:cubicBezTo>
                      <a:pt x="283680" y="135576"/>
                      <a:pt x="287898" y="139965"/>
                      <a:pt x="302608" y="143669"/>
                    </a:cubicBezTo>
                    <a:cubicBezTo>
                      <a:pt x="313547" y="146412"/>
                      <a:pt x="324142" y="151247"/>
                      <a:pt x="334258" y="156459"/>
                    </a:cubicBezTo>
                    <a:cubicBezTo>
                      <a:pt x="360730" y="170141"/>
                      <a:pt x="373451" y="195824"/>
                      <a:pt x="366353" y="219484"/>
                    </a:cubicBezTo>
                    <a:cubicBezTo>
                      <a:pt x="358741" y="244893"/>
                      <a:pt x="334772" y="259569"/>
                      <a:pt x="304460" y="257238"/>
                    </a:cubicBezTo>
                    <a:cubicBezTo>
                      <a:pt x="298219" y="256757"/>
                      <a:pt x="292013" y="255729"/>
                      <a:pt x="285772" y="255077"/>
                    </a:cubicBezTo>
                    <a:cubicBezTo>
                      <a:pt x="268970" y="253328"/>
                      <a:pt x="268935" y="253363"/>
                      <a:pt x="269621" y="273560"/>
                    </a:cubicBezTo>
                    <a:close/>
                  </a:path>
                </a:pathLst>
              </a:custGeom>
              <a:solidFill>
                <a:srgbClr val="FFBD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0" name="任意多边形: 形状 9"/>
              <p:cNvSpPr/>
              <p:nvPr/>
            </p:nvSpPr>
            <p:spPr>
              <a:xfrm>
                <a:off x="3168649" y="2069337"/>
                <a:ext cx="156822" cy="151014"/>
              </a:xfrm>
              <a:custGeom>
                <a:avLst/>
                <a:gdLst>
                  <a:gd name="connsiteX0" fmla="*/ 269621 w 370332"/>
                  <a:gd name="connsiteY0" fmla="*/ 273560 h 356616"/>
                  <a:gd name="connsiteX1" fmla="*/ 254225 w 370332"/>
                  <a:gd name="connsiteY1" fmla="*/ 325749 h 356616"/>
                  <a:gd name="connsiteX2" fmla="*/ 151184 w 370332"/>
                  <a:gd name="connsiteY2" fmla="*/ 322148 h 356616"/>
                  <a:gd name="connsiteX3" fmla="*/ 136953 w 370332"/>
                  <a:gd name="connsiteY3" fmla="*/ 283812 h 356616"/>
                  <a:gd name="connsiteX4" fmla="*/ 117374 w 370332"/>
                  <a:gd name="connsiteY4" fmla="*/ 274108 h 356616"/>
                  <a:gd name="connsiteX5" fmla="*/ 56783 w 370332"/>
                  <a:gd name="connsiteY5" fmla="*/ 289676 h 356616"/>
                  <a:gd name="connsiteX6" fmla="*/ 9292 w 370332"/>
                  <a:gd name="connsiteY6" fmla="*/ 258232 h 356616"/>
                  <a:gd name="connsiteX7" fmla="*/ 12926 w 370332"/>
                  <a:gd name="connsiteY7" fmla="*/ 203505 h 356616"/>
                  <a:gd name="connsiteX8" fmla="*/ 45707 w 370332"/>
                  <a:gd name="connsiteY8" fmla="*/ 173947 h 356616"/>
                  <a:gd name="connsiteX9" fmla="*/ 83118 w 370332"/>
                  <a:gd name="connsiteY9" fmla="*/ 153201 h 356616"/>
                  <a:gd name="connsiteX10" fmla="*/ 87953 w 370332"/>
                  <a:gd name="connsiteY10" fmla="*/ 130501 h 356616"/>
                  <a:gd name="connsiteX11" fmla="*/ 58806 w 370332"/>
                  <a:gd name="connsiteY11" fmla="*/ 41073 h 356616"/>
                  <a:gd name="connsiteX12" fmla="*/ 84970 w 370332"/>
                  <a:gd name="connsiteY12" fmla="*/ 6098 h 356616"/>
                  <a:gd name="connsiteX13" fmla="*/ 129375 w 370332"/>
                  <a:gd name="connsiteY13" fmla="*/ 14396 h 356616"/>
                  <a:gd name="connsiteX14" fmla="*/ 171312 w 370332"/>
                  <a:gd name="connsiteY14" fmla="*/ 61819 h 356616"/>
                  <a:gd name="connsiteX15" fmla="*/ 193669 w 370332"/>
                  <a:gd name="connsiteY15" fmla="*/ 61236 h 356616"/>
                  <a:gd name="connsiteX16" fmla="*/ 232074 w 370332"/>
                  <a:gd name="connsiteY16" fmla="*/ 15733 h 356616"/>
                  <a:gd name="connsiteX17" fmla="*/ 286355 w 370332"/>
                  <a:gd name="connsiteY17" fmla="*/ 8018 h 356616"/>
                  <a:gd name="connsiteX18" fmla="*/ 314335 w 370332"/>
                  <a:gd name="connsiteY18" fmla="*/ 55544 h 356616"/>
                  <a:gd name="connsiteX19" fmla="*/ 294001 w 370332"/>
                  <a:gd name="connsiteY19" fmla="*/ 121517 h 356616"/>
                  <a:gd name="connsiteX20" fmla="*/ 302608 w 370332"/>
                  <a:gd name="connsiteY20" fmla="*/ 143669 h 356616"/>
                  <a:gd name="connsiteX21" fmla="*/ 334258 w 370332"/>
                  <a:gd name="connsiteY21" fmla="*/ 156459 h 356616"/>
                  <a:gd name="connsiteX22" fmla="*/ 366353 w 370332"/>
                  <a:gd name="connsiteY22" fmla="*/ 219484 h 356616"/>
                  <a:gd name="connsiteX23" fmla="*/ 304460 w 370332"/>
                  <a:gd name="connsiteY23" fmla="*/ 257238 h 356616"/>
                  <a:gd name="connsiteX24" fmla="*/ 285772 w 370332"/>
                  <a:gd name="connsiteY24" fmla="*/ 255077 h 356616"/>
                  <a:gd name="connsiteX25" fmla="*/ 269621 w 370332"/>
                  <a:gd name="connsiteY25" fmla="*/ 273560 h 356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70332" h="356616">
                    <a:moveTo>
                      <a:pt x="269621" y="273560"/>
                    </a:moveTo>
                    <a:cubicBezTo>
                      <a:pt x="268558" y="290087"/>
                      <a:pt x="265781" y="308947"/>
                      <a:pt x="254225" y="325749"/>
                    </a:cubicBezTo>
                    <a:cubicBezTo>
                      <a:pt x="227239" y="365011"/>
                      <a:pt x="175015" y="363365"/>
                      <a:pt x="151184" y="322148"/>
                    </a:cubicBezTo>
                    <a:cubicBezTo>
                      <a:pt x="144291" y="310215"/>
                      <a:pt x="139045" y="297460"/>
                      <a:pt x="136953" y="283812"/>
                    </a:cubicBezTo>
                    <a:cubicBezTo>
                      <a:pt x="134896" y="270542"/>
                      <a:pt x="130815" y="266702"/>
                      <a:pt x="117374" y="274108"/>
                    </a:cubicBezTo>
                    <a:cubicBezTo>
                      <a:pt x="98823" y="284326"/>
                      <a:pt x="78729" y="290739"/>
                      <a:pt x="56783" y="289676"/>
                    </a:cubicBezTo>
                    <a:cubicBezTo>
                      <a:pt x="34426" y="288613"/>
                      <a:pt x="19476" y="276989"/>
                      <a:pt x="9292" y="258232"/>
                    </a:cubicBezTo>
                    <a:cubicBezTo>
                      <a:pt x="-927" y="239406"/>
                      <a:pt x="685" y="221199"/>
                      <a:pt x="12926" y="203505"/>
                    </a:cubicBezTo>
                    <a:cubicBezTo>
                      <a:pt x="21602" y="190989"/>
                      <a:pt x="32814" y="181525"/>
                      <a:pt x="45707" y="173947"/>
                    </a:cubicBezTo>
                    <a:cubicBezTo>
                      <a:pt x="58018" y="166746"/>
                      <a:pt x="70362" y="159545"/>
                      <a:pt x="83118" y="153201"/>
                    </a:cubicBezTo>
                    <a:cubicBezTo>
                      <a:pt x="94914" y="147338"/>
                      <a:pt x="99954" y="142880"/>
                      <a:pt x="87953" y="130501"/>
                    </a:cubicBezTo>
                    <a:cubicBezTo>
                      <a:pt x="64121" y="105881"/>
                      <a:pt x="54143" y="75740"/>
                      <a:pt x="58806" y="41073"/>
                    </a:cubicBezTo>
                    <a:cubicBezTo>
                      <a:pt x="61069" y="24168"/>
                      <a:pt x="69230" y="12373"/>
                      <a:pt x="84970" y="6098"/>
                    </a:cubicBezTo>
                    <a:cubicBezTo>
                      <a:pt x="101429" y="-452"/>
                      <a:pt x="117099" y="2017"/>
                      <a:pt x="129375" y="14396"/>
                    </a:cubicBezTo>
                    <a:cubicBezTo>
                      <a:pt x="144223" y="29346"/>
                      <a:pt x="157836" y="45565"/>
                      <a:pt x="171312" y="61819"/>
                    </a:cubicBezTo>
                    <a:cubicBezTo>
                      <a:pt x="183965" y="77009"/>
                      <a:pt x="183519" y="77318"/>
                      <a:pt x="193669" y="61236"/>
                    </a:cubicBezTo>
                    <a:cubicBezTo>
                      <a:pt x="204333" y="44296"/>
                      <a:pt x="215649" y="27975"/>
                      <a:pt x="232074" y="15733"/>
                    </a:cubicBezTo>
                    <a:cubicBezTo>
                      <a:pt x="248979" y="3114"/>
                      <a:pt x="266672" y="-1686"/>
                      <a:pt x="286355" y="8018"/>
                    </a:cubicBezTo>
                    <a:cubicBezTo>
                      <a:pt x="305866" y="17653"/>
                      <a:pt x="313993" y="34867"/>
                      <a:pt x="314335" y="55544"/>
                    </a:cubicBezTo>
                    <a:cubicBezTo>
                      <a:pt x="314747" y="79512"/>
                      <a:pt x="308163" y="102246"/>
                      <a:pt x="294001" y="121517"/>
                    </a:cubicBezTo>
                    <a:cubicBezTo>
                      <a:pt x="283680" y="135576"/>
                      <a:pt x="287898" y="139965"/>
                      <a:pt x="302608" y="143669"/>
                    </a:cubicBezTo>
                    <a:cubicBezTo>
                      <a:pt x="313547" y="146412"/>
                      <a:pt x="324142" y="151247"/>
                      <a:pt x="334258" y="156459"/>
                    </a:cubicBezTo>
                    <a:cubicBezTo>
                      <a:pt x="360730" y="170141"/>
                      <a:pt x="373451" y="195824"/>
                      <a:pt x="366353" y="219484"/>
                    </a:cubicBezTo>
                    <a:cubicBezTo>
                      <a:pt x="358741" y="244893"/>
                      <a:pt x="334772" y="259569"/>
                      <a:pt x="304460" y="257238"/>
                    </a:cubicBezTo>
                    <a:cubicBezTo>
                      <a:pt x="298219" y="256757"/>
                      <a:pt x="292013" y="255729"/>
                      <a:pt x="285772" y="255077"/>
                    </a:cubicBezTo>
                    <a:cubicBezTo>
                      <a:pt x="268970" y="253328"/>
                      <a:pt x="268935" y="253363"/>
                      <a:pt x="269621" y="273560"/>
                    </a:cubicBezTo>
                    <a:close/>
                  </a:path>
                </a:pathLst>
              </a:custGeom>
              <a:solidFill>
                <a:srgbClr val="FB514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</p:grpSp>
      </p:grpSp>
      <p:sp>
        <p:nvSpPr>
          <p:cNvPr id="27" name="Rectangle 8"/>
          <p:cNvSpPr/>
          <p:nvPr/>
        </p:nvSpPr>
        <p:spPr>
          <a:xfrm>
            <a:off x="1103841" y="1082967"/>
            <a:ext cx="9984317" cy="798104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476885" indent="-476885" latinLnBrk="1">
              <a:lnSpc>
                <a:spcPct val="150000"/>
              </a:lnSpc>
            </a:pPr>
            <a:r>
              <a:rPr lang="en-US" altLang="zh-CN" sz="3465" b="1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1</a:t>
            </a:r>
            <a:r>
              <a:rPr lang="zh-CN" altLang="en-US" sz="3465" b="1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．摆一摆，算一算。</a:t>
            </a:r>
            <a:endParaRPr lang="en-US" altLang="zh-CN" sz="3465" b="1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  <p:sp>
        <p:nvSpPr>
          <p:cNvPr id="28" name="TextBox 13"/>
          <p:cNvSpPr txBox="1"/>
          <p:nvPr/>
        </p:nvSpPr>
        <p:spPr>
          <a:xfrm>
            <a:off x="9196918" y="3196167"/>
            <a:ext cx="855133" cy="62587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3465" b="1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37</a:t>
            </a:r>
            <a:r>
              <a:rPr lang="zh-CN" altLang="en-US" sz="3465" b="1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　</a:t>
            </a:r>
            <a:endParaRPr lang="zh-CN" altLang="en-US" sz="3465" b="1">
              <a:solidFill>
                <a:srgbClr val="FF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  <p:sp>
        <p:nvSpPr>
          <p:cNvPr id="29" name="TextBox 14"/>
          <p:cNvSpPr txBox="1"/>
          <p:nvPr/>
        </p:nvSpPr>
        <p:spPr>
          <a:xfrm>
            <a:off x="7852834" y="5077885"/>
            <a:ext cx="962123" cy="62587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3465" b="1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3   7</a:t>
            </a:r>
            <a:endParaRPr lang="zh-CN" altLang="en-US" sz="3465" b="1">
              <a:solidFill>
                <a:srgbClr val="FF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  <p:sp>
        <p:nvSpPr>
          <p:cNvPr id="30" name="矩形 15"/>
          <p:cNvSpPr/>
          <p:nvPr/>
        </p:nvSpPr>
        <p:spPr>
          <a:xfrm>
            <a:off x="7076018" y="3039533"/>
            <a:ext cx="3244849" cy="798104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465" b="1">
                <a:latin typeface="Times New Roman" panose="02020603050405020304" pitchFamily="18" charset="0"/>
                <a:sym typeface="Times New Roman" panose="02020603050405020304" pitchFamily="18" charset="0"/>
              </a:rPr>
              <a:t>45 </a:t>
            </a:r>
            <a:r>
              <a:rPr lang="zh-CN" altLang="en-US" sz="3465" b="1">
                <a:latin typeface="Times New Roman" panose="02020603050405020304" pitchFamily="18" charset="0"/>
                <a:sym typeface="Times New Roman" panose="02020603050405020304" pitchFamily="18" charset="0"/>
              </a:rPr>
              <a:t>－</a:t>
            </a:r>
            <a:r>
              <a:rPr lang="en-US" altLang="zh-CN" sz="3465" b="1">
                <a:latin typeface="Times New Roman" panose="02020603050405020304" pitchFamily="18" charset="0"/>
                <a:sym typeface="Times New Roman" panose="02020603050405020304" pitchFamily="18" charset="0"/>
              </a:rPr>
              <a:t> 8 </a:t>
            </a:r>
            <a:r>
              <a:rPr lang="zh-CN" altLang="en-US" sz="3465" b="1">
                <a:latin typeface="Times New Roman" panose="02020603050405020304" pitchFamily="18" charset="0"/>
                <a:sym typeface="Times New Roman" panose="02020603050405020304" pitchFamily="18" charset="0"/>
              </a:rPr>
              <a:t>＝</a:t>
            </a:r>
            <a:endParaRPr lang="zh-CN" altLang="en-US" sz="3465" b="1">
              <a:latin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  <p:grpSp>
        <p:nvGrpSpPr>
          <p:cNvPr id="31" name="组合 17"/>
          <p:cNvGrpSpPr/>
          <p:nvPr/>
        </p:nvGrpSpPr>
        <p:grpSpPr>
          <a:xfrm>
            <a:off x="7421034" y="3797299"/>
            <a:ext cx="1951567" cy="1276350"/>
            <a:chOff x="1835696" y="2043768"/>
            <a:chExt cx="989856" cy="1275438"/>
          </a:xfrm>
        </p:grpSpPr>
        <p:sp>
          <p:nvSpPr>
            <p:cNvPr id="32" name="矩形 17"/>
            <p:cNvSpPr/>
            <p:nvPr/>
          </p:nvSpPr>
          <p:spPr>
            <a:xfrm>
              <a:off x="1835696" y="2043768"/>
              <a:ext cx="989856" cy="115859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en-US" altLang="zh-CN" sz="3465" b="1">
                  <a:latin typeface="Times New Roman" panose="02020603050405020304" pitchFamily="18" charset="0"/>
                  <a:sym typeface="Times New Roman" panose="02020603050405020304" pitchFamily="18" charset="0"/>
                </a:rPr>
                <a:t>    4   5</a:t>
              </a:r>
              <a:endParaRPr lang="en-US" altLang="zh-CN" sz="3465" b="1">
                <a:latin typeface="Times New Roman" panose="02020603050405020304" pitchFamily="18" charset="0"/>
                <a:sym typeface="Times New Roman" panose="02020603050405020304" pitchFamily="18" charset="0"/>
              </a:endParaRPr>
            </a:p>
            <a:p>
              <a:r>
                <a:rPr lang="zh-CN" altLang="en-US" sz="3465" b="1">
                  <a:latin typeface="Times New Roman" panose="02020603050405020304" pitchFamily="18" charset="0"/>
                  <a:sym typeface="Times New Roman" panose="02020603050405020304" pitchFamily="18" charset="0"/>
                </a:rPr>
                <a:t>－</a:t>
              </a:r>
              <a:r>
                <a:rPr lang="en-US" altLang="zh-CN" sz="3465" b="1">
                  <a:latin typeface="Times New Roman" panose="02020603050405020304" pitchFamily="18" charset="0"/>
                  <a:sym typeface="Times New Roman" panose="02020603050405020304" pitchFamily="18" charset="0"/>
                </a:rPr>
                <a:t>     8</a:t>
              </a:r>
              <a:endParaRPr lang="en-US" altLang="zh-CN" sz="3465" b="1">
                <a:latin typeface="Times New Roman" panose="02020603050405020304" pitchFamily="18" charset="0"/>
                <a:sym typeface="Times New Roman" panose="02020603050405020304" pitchFamily="18" charset="0"/>
              </a:endParaRPr>
            </a:p>
          </p:txBody>
        </p:sp>
        <p:cxnSp>
          <p:nvCxnSpPr>
            <p:cNvPr id="33" name="直接连接符 32"/>
            <p:cNvCxnSpPr/>
            <p:nvPr/>
          </p:nvCxnSpPr>
          <p:spPr>
            <a:xfrm>
              <a:off x="1902259" y="3319206"/>
              <a:ext cx="719310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4" name="矩形 33"/>
          <p:cNvSpPr/>
          <p:nvPr/>
        </p:nvSpPr>
        <p:spPr>
          <a:xfrm>
            <a:off x="9144001" y="3191934"/>
            <a:ext cx="715433" cy="67521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92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3465" b="1">
              <a:sym typeface="Times New Roman" panose="02020603050405020304"/>
            </a:endParaRPr>
          </a:p>
        </p:txBody>
      </p:sp>
      <p:sp>
        <p:nvSpPr>
          <p:cNvPr id="35" name="Text Box 9"/>
          <p:cNvSpPr txBox="1"/>
          <p:nvPr/>
        </p:nvSpPr>
        <p:spPr>
          <a:xfrm>
            <a:off x="7971367" y="3424767"/>
            <a:ext cx="622300" cy="62587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zh-CN" altLang="en-US" sz="3465" b="1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．</a:t>
            </a:r>
            <a:endParaRPr lang="zh-CN" altLang="en-US" sz="3465" b="1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  <p:pic>
        <p:nvPicPr>
          <p:cNvPr id="36" name="Picture 21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968500" y="2631017"/>
            <a:ext cx="4478867" cy="3520016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 Box 58"/>
          <p:cNvSpPr txBox="1"/>
          <p:nvPr/>
        </p:nvSpPr>
        <p:spPr>
          <a:xfrm>
            <a:off x="2863377" y="1156840"/>
            <a:ext cx="3286056" cy="646331"/>
          </a:xfrm>
          <a:prstGeom prst="rect">
            <a:avLst/>
          </a:prstGeom>
          <a:noFill/>
          <a:ln w="12700">
            <a:noFill/>
          </a:ln>
        </p:spPr>
        <p:txBody>
          <a:bodyPr wrap="square">
            <a:spAutoFit/>
          </a:bodyPr>
          <a:lstStyle/>
          <a:p>
            <a:pPr defTabSz="1097280">
              <a:spcBef>
                <a:spcPct val="50000"/>
              </a:spcBef>
            </a:pPr>
            <a:r>
              <a:rPr lang="en-US" altLang="zh-CN" sz="3600">
                <a:solidFill>
                  <a:srgbClr val="000000"/>
                </a:solidFill>
                <a:latin typeface="Arial" panose="020B0604020202020204" pitchFamily="34" charset="0"/>
                <a:ea typeface="楷体_GB2312"/>
              </a:rPr>
              <a:t>43</a:t>
            </a:r>
            <a:r>
              <a:rPr lang="zh-CN" altLang="en-US" sz="3600">
                <a:solidFill>
                  <a:srgbClr val="000000"/>
                </a:solidFill>
                <a:latin typeface="楷体_GB2312" pitchFamily="49" charset="-122"/>
                <a:ea typeface="楷体_GB2312"/>
              </a:rPr>
              <a:t>－</a:t>
            </a:r>
            <a:r>
              <a:rPr lang="en-US" altLang="zh-CN" sz="3600">
                <a:solidFill>
                  <a:srgbClr val="000000"/>
                </a:solidFill>
                <a:latin typeface="Arial" panose="020B0604020202020204" pitchFamily="34" charset="0"/>
                <a:ea typeface="楷体_GB2312"/>
              </a:rPr>
              <a:t>29</a:t>
            </a:r>
            <a:r>
              <a:rPr lang="zh-CN" altLang="en-US" sz="3600">
                <a:solidFill>
                  <a:srgbClr val="000000"/>
                </a:solidFill>
                <a:latin typeface="楷体_GB2312" pitchFamily="49" charset="-122"/>
                <a:ea typeface="楷体_GB2312"/>
              </a:rPr>
              <a:t>＝</a:t>
            </a:r>
            <a:endParaRPr lang="zh-CN" altLang="en-US" sz="3600">
              <a:solidFill>
                <a:srgbClr val="000000"/>
              </a:solidFill>
              <a:latin typeface="楷体_GB2312" pitchFamily="49" charset="-122"/>
              <a:ea typeface="楷体_GB2312"/>
            </a:endParaRPr>
          </a:p>
        </p:txBody>
      </p:sp>
      <p:sp>
        <p:nvSpPr>
          <p:cNvPr id="32" name="Text Box 76"/>
          <p:cNvSpPr txBox="1"/>
          <p:nvPr/>
        </p:nvSpPr>
        <p:spPr>
          <a:xfrm>
            <a:off x="5892327" y="1156840"/>
            <a:ext cx="3286056" cy="646331"/>
          </a:xfrm>
          <a:prstGeom prst="rect">
            <a:avLst/>
          </a:prstGeom>
          <a:noFill/>
          <a:ln w="12700">
            <a:noFill/>
          </a:ln>
        </p:spPr>
        <p:txBody>
          <a:bodyPr wrap="square">
            <a:spAutoFit/>
          </a:bodyPr>
          <a:lstStyle/>
          <a:p>
            <a:pPr defTabSz="1097280">
              <a:spcBef>
                <a:spcPct val="50000"/>
              </a:spcBef>
            </a:pPr>
            <a:r>
              <a:rPr lang="en-US" altLang="zh-CN" sz="3600">
                <a:solidFill>
                  <a:srgbClr val="000000"/>
                </a:solidFill>
                <a:latin typeface="Arial" panose="020B0604020202020204" pitchFamily="34" charset="0"/>
                <a:ea typeface="楷体_GB2312"/>
              </a:rPr>
              <a:t>72</a:t>
            </a:r>
            <a:r>
              <a:rPr lang="zh-CN" altLang="en-US" sz="3600">
                <a:solidFill>
                  <a:srgbClr val="000000"/>
                </a:solidFill>
                <a:latin typeface="楷体_GB2312" pitchFamily="49" charset="-122"/>
                <a:ea typeface="楷体_GB2312"/>
              </a:rPr>
              <a:t>－</a:t>
            </a:r>
            <a:r>
              <a:rPr lang="en-US" altLang="zh-CN" sz="3600">
                <a:solidFill>
                  <a:srgbClr val="000000"/>
                </a:solidFill>
                <a:latin typeface="Arial" panose="020B0604020202020204" pitchFamily="34" charset="0"/>
                <a:ea typeface="楷体_GB2312"/>
              </a:rPr>
              <a:t>27</a:t>
            </a:r>
            <a:r>
              <a:rPr lang="zh-CN" altLang="en-US" sz="3600">
                <a:solidFill>
                  <a:srgbClr val="000000"/>
                </a:solidFill>
                <a:latin typeface="楷体_GB2312" pitchFamily="49" charset="-122"/>
                <a:ea typeface="楷体_GB2312"/>
              </a:rPr>
              <a:t>＝</a:t>
            </a:r>
            <a:endParaRPr lang="zh-CN" altLang="en-US" sz="3600">
              <a:solidFill>
                <a:srgbClr val="000000"/>
              </a:solidFill>
              <a:latin typeface="楷体_GB2312" pitchFamily="49" charset="-122"/>
              <a:ea typeface="楷体_GB2312"/>
            </a:endParaRPr>
          </a:p>
        </p:txBody>
      </p:sp>
      <p:sp>
        <p:nvSpPr>
          <p:cNvPr id="41" name="Text Box 85"/>
          <p:cNvSpPr txBox="1"/>
          <p:nvPr/>
        </p:nvSpPr>
        <p:spPr>
          <a:xfrm>
            <a:off x="3096657" y="3874107"/>
            <a:ext cx="3286056" cy="646331"/>
          </a:xfrm>
          <a:prstGeom prst="rect">
            <a:avLst/>
          </a:prstGeom>
          <a:noFill/>
          <a:ln w="12700">
            <a:noFill/>
          </a:ln>
        </p:spPr>
        <p:txBody>
          <a:bodyPr wrap="square">
            <a:spAutoFit/>
          </a:bodyPr>
          <a:lstStyle/>
          <a:p>
            <a:pPr defTabSz="1097280">
              <a:spcBef>
                <a:spcPct val="50000"/>
              </a:spcBef>
            </a:pPr>
            <a:r>
              <a:rPr lang="en-US" altLang="zh-CN" sz="3600">
                <a:solidFill>
                  <a:srgbClr val="000000"/>
                </a:solidFill>
                <a:latin typeface="Arial" panose="020B0604020202020204" pitchFamily="34" charset="0"/>
                <a:ea typeface="楷体_GB2312"/>
              </a:rPr>
              <a:t>61</a:t>
            </a:r>
            <a:r>
              <a:rPr lang="zh-CN" altLang="en-US" sz="3600">
                <a:solidFill>
                  <a:srgbClr val="000000"/>
                </a:solidFill>
                <a:latin typeface="楷体_GB2312" pitchFamily="49" charset="-122"/>
                <a:ea typeface="楷体_GB2312"/>
              </a:rPr>
              <a:t>－</a:t>
            </a:r>
            <a:r>
              <a:rPr lang="en-US" altLang="zh-CN" sz="3600">
                <a:solidFill>
                  <a:srgbClr val="000000"/>
                </a:solidFill>
                <a:latin typeface="Arial" panose="020B0604020202020204" pitchFamily="34" charset="0"/>
                <a:ea typeface="楷体_GB2312"/>
              </a:rPr>
              <a:t>3</a:t>
            </a:r>
            <a:r>
              <a:rPr lang="zh-CN" altLang="en-US" sz="3600">
                <a:solidFill>
                  <a:srgbClr val="000000"/>
                </a:solidFill>
                <a:latin typeface="楷体_GB2312" pitchFamily="49" charset="-122"/>
                <a:ea typeface="楷体_GB2312"/>
              </a:rPr>
              <a:t>＝</a:t>
            </a:r>
            <a:endParaRPr lang="zh-CN" altLang="en-US" sz="3600">
              <a:solidFill>
                <a:srgbClr val="000000"/>
              </a:solidFill>
              <a:latin typeface="楷体_GB2312" pitchFamily="49" charset="-122"/>
              <a:ea typeface="楷体_GB2312"/>
            </a:endParaRPr>
          </a:p>
        </p:txBody>
      </p:sp>
      <p:sp>
        <p:nvSpPr>
          <p:cNvPr id="50" name="Text Box 94"/>
          <p:cNvSpPr txBox="1"/>
          <p:nvPr/>
        </p:nvSpPr>
        <p:spPr>
          <a:xfrm>
            <a:off x="5954157" y="3874107"/>
            <a:ext cx="3286056" cy="646331"/>
          </a:xfrm>
          <a:prstGeom prst="rect">
            <a:avLst/>
          </a:prstGeom>
          <a:noFill/>
          <a:ln w="12700">
            <a:noFill/>
          </a:ln>
        </p:spPr>
        <p:txBody>
          <a:bodyPr wrap="square">
            <a:spAutoFit/>
          </a:bodyPr>
          <a:lstStyle/>
          <a:p>
            <a:pPr defTabSz="1097280">
              <a:spcBef>
                <a:spcPct val="50000"/>
              </a:spcBef>
            </a:pPr>
            <a:r>
              <a:rPr lang="en-US" altLang="zh-CN" sz="3600">
                <a:solidFill>
                  <a:srgbClr val="000000"/>
                </a:solidFill>
                <a:latin typeface="Arial" panose="020B0604020202020204" pitchFamily="34" charset="0"/>
                <a:ea typeface="楷体_GB2312"/>
              </a:rPr>
              <a:t>54</a:t>
            </a:r>
            <a:r>
              <a:rPr lang="zh-CN" altLang="en-US" sz="3600">
                <a:solidFill>
                  <a:srgbClr val="000000"/>
                </a:solidFill>
                <a:latin typeface="楷体_GB2312" pitchFamily="49" charset="-122"/>
                <a:ea typeface="楷体_GB2312"/>
              </a:rPr>
              <a:t>－</a:t>
            </a:r>
            <a:r>
              <a:rPr lang="en-US" altLang="zh-CN" sz="3600">
                <a:solidFill>
                  <a:srgbClr val="000000"/>
                </a:solidFill>
                <a:latin typeface="Arial" panose="020B0604020202020204" pitchFamily="34" charset="0"/>
                <a:ea typeface="楷体_GB2312"/>
              </a:rPr>
              <a:t>16</a:t>
            </a:r>
            <a:r>
              <a:rPr lang="zh-CN" altLang="en-US" sz="3600">
                <a:solidFill>
                  <a:srgbClr val="000000"/>
                </a:solidFill>
                <a:latin typeface="楷体_GB2312" pitchFamily="49" charset="-122"/>
                <a:ea typeface="楷体_GB2312"/>
              </a:rPr>
              <a:t>＝</a:t>
            </a:r>
            <a:endParaRPr lang="zh-CN" altLang="en-US" sz="3600">
              <a:solidFill>
                <a:srgbClr val="000000"/>
              </a:solidFill>
              <a:latin typeface="楷体_GB2312" pitchFamily="49" charset="-122"/>
              <a:ea typeface="楷体_GB231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0500627" y="5256363"/>
            <a:ext cx="1555040" cy="1601637"/>
            <a:chOff x="6783571" y="3951718"/>
            <a:chExt cx="1604222" cy="1652293"/>
          </a:xfrm>
        </p:grpSpPr>
        <p:sp>
          <p:nvSpPr>
            <p:cNvPr id="180" name="椭圆 179"/>
            <p:cNvSpPr/>
            <p:nvPr/>
          </p:nvSpPr>
          <p:spPr>
            <a:xfrm>
              <a:off x="6817814" y="4034033"/>
              <a:ext cx="1569979" cy="1569978"/>
            </a:xfrm>
            <a:prstGeom prst="ellipse">
              <a:avLst/>
            </a:prstGeom>
            <a:solidFill>
              <a:srgbClr val="FEF0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仓耳小丸子" panose="02020400000000000000" pitchFamily="18" charset="-122"/>
                <a:ea typeface="仓耳小丸子" panose="02020400000000000000" pitchFamily="18" charset="-122"/>
                <a:cs typeface="+mn-ea"/>
                <a:sym typeface="仓耳小丸子" panose="02020400000000000000" pitchFamily="18" charset="-122"/>
              </a:endParaRPr>
            </a:p>
          </p:txBody>
        </p:sp>
        <p:pic>
          <p:nvPicPr>
            <p:cNvPr id="296" name="图形 295"/>
            <p:cNvPicPr>
              <a:picLocks noChangeAspect="1"/>
            </p:cNvPicPr>
            <p:nvPr/>
          </p:nvPicPr>
          <p:blipFill>
            <a:blip r:embed="rId1" cstate="email"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p:blipFill>
          <p:spPr>
            <a:xfrm>
              <a:off x="6783571" y="3951718"/>
              <a:ext cx="1561174" cy="1508844"/>
            </a:xfrm>
            <a:prstGeom prst="rect">
              <a:avLst/>
            </a:prstGeom>
          </p:spPr>
        </p:pic>
      </p:grpSp>
      <p:sp>
        <p:nvSpPr>
          <p:cNvPr id="4" name="TextBox 42"/>
          <p:cNvSpPr txBox="1"/>
          <p:nvPr/>
        </p:nvSpPr>
        <p:spPr>
          <a:xfrm>
            <a:off x="1598732" y="1095284"/>
            <a:ext cx="1064487" cy="70788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defTabSz="1097280"/>
            <a:r>
              <a:rPr lang="en-US" altLang="zh-CN" sz="4000">
                <a:solidFill>
                  <a:srgbClr val="000000"/>
                </a:solidFill>
                <a:latin typeface="Arial" panose="020B0604020202020204" pitchFamily="34" charset="0"/>
                <a:ea typeface="楷体_GB2312"/>
              </a:rPr>
              <a:t>2.</a:t>
            </a:r>
            <a:endParaRPr lang="zh-CN" altLang="en-US" sz="4000">
              <a:solidFill>
                <a:srgbClr val="000000"/>
              </a:solidFill>
              <a:latin typeface="楷体_GB2312" pitchFamily="49" charset="-122"/>
              <a:ea typeface="楷体_GB2312"/>
            </a:endParaRPr>
          </a:p>
        </p:txBody>
      </p:sp>
      <p:grpSp>
        <p:nvGrpSpPr>
          <p:cNvPr id="5" name="Group 65"/>
          <p:cNvGrpSpPr/>
          <p:nvPr/>
        </p:nvGrpSpPr>
        <p:grpSpPr>
          <a:xfrm>
            <a:off x="2901478" y="1693413"/>
            <a:ext cx="2489355" cy="1641687"/>
            <a:chOff x="364" y="1999"/>
            <a:chExt cx="928" cy="612"/>
          </a:xfrm>
        </p:grpSpPr>
        <p:sp>
          <p:nvSpPr>
            <p:cNvPr id="6" name="Text Box 6"/>
            <p:cNvSpPr txBox="1"/>
            <p:nvPr/>
          </p:nvSpPr>
          <p:spPr>
            <a:xfrm>
              <a:off x="608" y="1999"/>
              <a:ext cx="672" cy="40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defTabSz="1097280">
                <a:spcBef>
                  <a:spcPct val="50000"/>
                </a:spcBef>
              </a:pPr>
              <a:r>
                <a:rPr lang="en-US" altLang="zh-CN" sz="3600">
                  <a:solidFill>
                    <a:srgbClr val="000000"/>
                  </a:solidFill>
                  <a:latin typeface="Arial" panose="020B0604020202020204" pitchFamily="34" charset="0"/>
                  <a:ea typeface="楷体_GB2312"/>
                </a:rPr>
                <a:t>4  3</a:t>
              </a:r>
              <a:endParaRPr lang="en-US" altLang="zh-CN" sz="3600">
                <a:solidFill>
                  <a:srgbClr val="000000"/>
                </a:solidFill>
                <a:latin typeface="Arial" panose="020B0604020202020204" pitchFamily="34" charset="0"/>
                <a:ea typeface="楷体_GB2312"/>
              </a:endParaRPr>
            </a:p>
          </p:txBody>
        </p:sp>
        <p:sp>
          <p:nvSpPr>
            <p:cNvPr id="8" name="Text Box 7"/>
            <p:cNvSpPr txBox="1"/>
            <p:nvPr/>
          </p:nvSpPr>
          <p:spPr>
            <a:xfrm>
              <a:off x="364" y="2272"/>
              <a:ext cx="928" cy="24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defTabSz="1097280">
                <a:spcBef>
                  <a:spcPct val="50000"/>
                </a:spcBef>
              </a:pPr>
              <a:r>
                <a:rPr lang="zh-CN" altLang="en-US" sz="3600">
                  <a:solidFill>
                    <a:srgbClr val="000000"/>
                  </a:solidFill>
                  <a:latin typeface="Arial" panose="020B0604020202020204" pitchFamily="34" charset="0"/>
                  <a:ea typeface="楷体_GB2312"/>
                </a:rPr>
                <a:t>－ </a:t>
              </a:r>
              <a:r>
                <a:rPr lang="en-US" altLang="zh-CN" sz="3600">
                  <a:solidFill>
                    <a:srgbClr val="000000"/>
                  </a:solidFill>
                  <a:latin typeface="Arial" panose="020B0604020202020204" pitchFamily="34" charset="0"/>
                  <a:ea typeface="楷体_GB2312"/>
                </a:rPr>
                <a:t>2   9</a:t>
              </a:r>
              <a:endParaRPr lang="zh-CN" altLang="en-US" sz="3600">
                <a:solidFill>
                  <a:srgbClr val="000000"/>
                </a:solidFill>
                <a:latin typeface="Arial" panose="020B0604020202020204" pitchFamily="34" charset="0"/>
                <a:ea typeface="楷体_GB2312"/>
              </a:endParaRPr>
            </a:p>
          </p:txBody>
        </p:sp>
        <p:sp>
          <p:nvSpPr>
            <p:cNvPr id="9" name="Line 8"/>
            <p:cNvSpPr>
              <a:spLocks noChangeShapeType="1"/>
            </p:cNvSpPr>
            <p:nvPr/>
          </p:nvSpPr>
          <p:spPr bwMode="auto">
            <a:xfrm>
              <a:off x="378" y="2610"/>
              <a:ext cx="692" cy="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  <a:effectLst/>
          </p:spPr>
          <p:txBody>
            <a:bodyPr/>
            <a:lstStyle/>
            <a:p>
              <a:pPr defTabSz="1097280"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4000" b="1">
                <a:solidFill>
                  <a:srgbClr val="000000"/>
                </a:solidFill>
                <a:latin typeface="Arial" panose="020B0604020202020204"/>
                <a:ea typeface="楷体_GB2312" pitchFamily="49" charset="-122"/>
              </a:endParaRPr>
            </a:p>
          </p:txBody>
        </p:sp>
      </p:grpSp>
      <p:sp>
        <p:nvSpPr>
          <p:cNvPr id="10" name="Text Box 9"/>
          <p:cNvSpPr txBox="1"/>
          <p:nvPr/>
        </p:nvSpPr>
        <p:spPr>
          <a:xfrm>
            <a:off x="3414292" y="1268207"/>
            <a:ext cx="788655" cy="70788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defTabSz="1097280"/>
            <a:r>
              <a:rPr lang="en-US" altLang="zh-CN" sz="4000">
                <a:solidFill>
                  <a:srgbClr val="FF0000"/>
                </a:solidFill>
                <a:latin typeface="Arial" panose="020B0604020202020204" pitchFamily="34" charset="0"/>
                <a:ea typeface="楷体_GB2312"/>
              </a:rPr>
              <a:t>﹒</a:t>
            </a:r>
            <a:endParaRPr lang="zh-CN" altLang="en-US" sz="4000">
              <a:solidFill>
                <a:srgbClr val="FF0000"/>
              </a:solidFill>
              <a:latin typeface="Arial" panose="020B0604020202020204" pitchFamily="34" charset="0"/>
              <a:ea typeface="楷体_GB2312"/>
            </a:endParaRPr>
          </a:p>
        </p:txBody>
      </p:sp>
      <p:sp>
        <p:nvSpPr>
          <p:cNvPr id="14" name="Text Box 25"/>
          <p:cNvSpPr txBox="1"/>
          <p:nvPr/>
        </p:nvSpPr>
        <p:spPr>
          <a:xfrm>
            <a:off x="3734699" y="3303649"/>
            <a:ext cx="912048" cy="6463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defTabSz="1097280">
              <a:spcBef>
                <a:spcPct val="50000"/>
              </a:spcBef>
            </a:pPr>
            <a:r>
              <a:rPr lang="en-US" altLang="zh-CN" sz="3600">
                <a:solidFill>
                  <a:srgbClr val="000000"/>
                </a:solidFill>
                <a:latin typeface="Arial" panose="020B0604020202020204" pitchFamily="34" charset="0"/>
                <a:ea typeface="楷体_GB2312"/>
              </a:rPr>
              <a:t>4</a:t>
            </a:r>
            <a:endParaRPr lang="en-US" altLang="zh-CN" sz="3600">
              <a:solidFill>
                <a:srgbClr val="000000"/>
              </a:solidFill>
              <a:latin typeface="Arial" panose="020B0604020202020204" pitchFamily="34" charset="0"/>
              <a:ea typeface="楷体_GB2312"/>
            </a:endParaRPr>
          </a:p>
        </p:txBody>
      </p:sp>
      <p:sp>
        <p:nvSpPr>
          <p:cNvPr id="18" name="Text Box 26"/>
          <p:cNvSpPr txBox="1"/>
          <p:nvPr/>
        </p:nvSpPr>
        <p:spPr>
          <a:xfrm>
            <a:off x="3241120" y="3317754"/>
            <a:ext cx="912048" cy="6463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defTabSz="1097280">
              <a:spcBef>
                <a:spcPct val="50000"/>
              </a:spcBef>
            </a:pPr>
            <a:r>
              <a:rPr lang="en-US" altLang="zh-CN" sz="3600">
                <a:solidFill>
                  <a:srgbClr val="000000"/>
                </a:solidFill>
                <a:latin typeface="Arial" panose="020B0604020202020204" pitchFamily="34" charset="0"/>
                <a:ea typeface="楷体_GB2312"/>
              </a:rPr>
              <a:t>1</a:t>
            </a:r>
            <a:endParaRPr lang="en-US" altLang="zh-CN" sz="3600">
              <a:solidFill>
                <a:srgbClr val="000000"/>
              </a:solidFill>
              <a:latin typeface="Arial" panose="020B0604020202020204" pitchFamily="34" charset="0"/>
              <a:ea typeface="楷体_GB2312"/>
            </a:endParaRPr>
          </a:p>
        </p:txBody>
      </p:sp>
      <p:sp>
        <p:nvSpPr>
          <p:cNvPr id="22" name="Text Box 31"/>
          <p:cNvSpPr txBox="1"/>
          <p:nvPr/>
        </p:nvSpPr>
        <p:spPr>
          <a:xfrm>
            <a:off x="4685204" y="1156839"/>
            <a:ext cx="1287598" cy="6463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defTabSz="1097280">
              <a:spcBef>
                <a:spcPct val="50000"/>
              </a:spcBef>
            </a:pPr>
            <a:r>
              <a:rPr lang="en-US" altLang="zh-CN" sz="3600">
                <a:solidFill>
                  <a:srgbClr val="FF0000"/>
                </a:solidFill>
                <a:latin typeface="Arial" panose="020B0604020202020204" pitchFamily="34" charset="0"/>
                <a:ea typeface="楷体_GB2312"/>
              </a:rPr>
              <a:t>14</a:t>
            </a:r>
            <a:endParaRPr lang="en-US" altLang="zh-CN" sz="3600">
              <a:solidFill>
                <a:srgbClr val="FF0000"/>
              </a:solidFill>
              <a:latin typeface="Arial" panose="020B0604020202020204" pitchFamily="34" charset="0"/>
              <a:ea typeface="楷体_GB2312"/>
            </a:endParaRPr>
          </a:p>
        </p:txBody>
      </p:sp>
      <p:grpSp>
        <p:nvGrpSpPr>
          <p:cNvPr id="24" name="Group 68"/>
          <p:cNvGrpSpPr/>
          <p:nvPr/>
        </p:nvGrpSpPr>
        <p:grpSpPr>
          <a:xfrm>
            <a:off x="5930428" y="1693412"/>
            <a:ext cx="2489355" cy="2760287"/>
            <a:chOff x="364" y="1999"/>
            <a:chExt cx="928" cy="1029"/>
          </a:xfrm>
        </p:grpSpPr>
        <p:sp>
          <p:nvSpPr>
            <p:cNvPr id="25" name="Text Box 6"/>
            <p:cNvSpPr txBox="1"/>
            <p:nvPr/>
          </p:nvSpPr>
          <p:spPr>
            <a:xfrm>
              <a:off x="608" y="1999"/>
              <a:ext cx="672" cy="40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defTabSz="1097280">
                <a:spcBef>
                  <a:spcPct val="50000"/>
                </a:spcBef>
              </a:pPr>
              <a:r>
                <a:rPr lang="en-US" altLang="zh-CN" sz="3600">
                  <a:solidFill>
                    <a:srgbClr val="000000"/>
                  </a:solidFill>
                  <a:latin typeface="Arial" panose="020B0604020202020204" pitchFamily="34" charset="0"/>
                  <a:ea typeface="楷体_GB2312"/>
                </a:rPr>
                <a:t>7  2</a:t>
              </a:r>
              <a:endParaRPr lang="en-US" altLang="zh-CN" sz="3600">
                <a:solidFill>
                  <a:srgbClr val="000000"/>
                </a:solidFill>
                <a:latin typeface="Arial" panose="020B0604020202020204" pitchFamily="34" charset="0"/>
                <a:ea typeface="楷体_GB2312"/>
              </a:endParaRPr>
            </a:p>
          </p:txBody>
        </p:sp>
        <p:sp>
          <p:nvSpPr>
            <p:cNvPr id="26" name="Text Box 7"/>
            <p:cNvSpPr txBox="1"/>
            <p:nvPr/>
          </p:nvSpPr>
          <p:spPr>
            <a:xfrm>
              <a:off x="364" y="2272"/>
              <a:ext cx="928" cy="75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defTabSz="1097280">
                <a:spcBef>
                  <a:spcPct val="50000"/>
                </a:spcBef>
              </a:pPr>
              <a:r>
                <a:rPr lang="zh-CN" altLang="en-US" sz="3600">
                  <a:solidFill>
                    <a:srgbClr val="000000"/>
                  </a:solidFill>
                  <a:latin typeface="Arial" panose="020B0604020202020204" pitchFamily="34" charset="0"/>
                  <a:ea typeface="楷体_GB2312"/>
                </a:rPr>
                <a:t>－ </a:t>
              </a:r>
              <a:r>
                <a:rPr lang="en-US" altLang="zh-CN" sz="3600">
                  <a:solidFill>
                    <a:srgbClr val="000000"/>
                  </a:solidFill>
                  <a:latin typeface="Arial" panose="020B0604020202020204" pitchFamily="34" charset="0"/>
                  <a:ea typeface="楷体_GB2312"/>
                </a:rPr>
                <a:t>2  7</a:t>
              </a:r>
              <a:endParaRPr lang="zh-CN" altLang="en-US" sz="3600">
                <a:solidFill>
                  <a:srgbClr val="000000"/>
                </a:solidFill>
                <a:latin typeface="Arial" panose="020B0604020202020204" pitchFamily="34" charset="0"/>
                <a:ea typeface="楷体_GB2312"/>
              </a:endParaRPr>
            </a:p>
          </p:txBody>
        </p:sp>
        <p:sp>
          <p:nvSpPr>
            <p:cNvPr id="27" name="Line 8"/>
            <p:cNvSpPr>
              <a:spLocks noChangeShapeType="1"/>
            </p:cNvSpPr>
            <p:nvPr/>
          </p:nvSpPr>
          <p:spPr bwMode="auto">
            <a:xfrm>
              <a:off x="378" y="2610"/>
              <a:ext cx="692" cy="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  <a:effectLst/>
          </p:spPr>
          <p:txBody>
            <a:bodyPr/>
            <a:lstStyle/>
            <a:p>
              <a:pPr defTabSz="1097280"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4000" b="1">
                <a:solidFill>
                  <a:srgbClr val="000000"/>
                </a:solidFill>
                <a:latin typeface="Arial" panose="020B0604020202020204"/>
                <a:ea typeface="楷体_GB2312" pitchFamily="49" charset="-122"/>
              </a:endParaRPr>
            </a:p>
          </p:txBody>
        </p:sp>
      </p:grpSp>
      <p:sp>
        <p:nvSpPr>
          <p:cNvPr id="28" name="Text Box 9"/>
          <p:cNvSpPr txBox="1"/>
          <p:nvPr/>
        </p:nvSpPr>
        <p:spPr>
          <a:xfrm>
            <a:off x="6410461" y="1293009"/>
            <a:ext cx="788655" cy="70788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defTabSz="1097280"/>
            <a:r>
              <a:rPr lang="en-US" altLang="zh-CN" sz="4000">
                <a:solidFill>
                  <a:srgbClr val="FF0000"/>
                </a:solidFill>
                <a:latin typeface="Arial" panose="020B0604020202020204" pitchFamily="34" charset="0"/>
                <a:ea typeface="楷体_GB2312"/>
              </a:rPr>
              <a:t>﹒</a:t>
            </a:r>
            <a:endParaRPr lang="zh-CN" altLang="en-US" sz="4000">
              <a:solidFill>
                <a:srgbClr val="FF0000"/>
              </a:solidFill>
              <a:latin typeface="Arial" panose="020B0604020202020204" pitchFamily="34" charset="0"/>
              <a:ea typeface="楷体_GB2312"/>
            </a:endParaRPr>
          </a:p>
        </p:txBody>
      </p:sp>
      <p:sp>
        <p:nvSpPr>
          <p:cNvPr id="29" name="Text Box 25"/>
          <p:cNvSpPr txBox="1"/>
          <p:nvPr/>
        </p:nvSpPr>
        <p:spPr>
          <a:xfrm>
            <a:off x="6863936" y="3261485"/>
            <a:ext cx="912048" cy="6463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defTabSz="1097280">
              <a:spcBef>
                <a:spcPct val="50000"/>
              </a:spcBef>
            </a:pPr>
            <a:r>
              <a:rPr lang="en-US" altLang="zh-CN" sz="3600">
                <a:solidFill>
                  <a:srgbClr val="000000"/>
                </a:solidFill>
                <a:latin typeface="Arial" panose="020B0604020202020204" pitchFamily="34" charset="0"/>
                <a:ea typeface="楷体_GB2312"/>
              </a:rPr>
              <a:t>5</a:t>
            </a:r>
            <a:endParaRPr lang="en-US" altLang="zh-CN" sz="3600">
              <a:solidFill>
                <a:srgbClr val="000000"/>
              </a:solidFill>
              <a:latin typeface="Arial" panose="020B0604020202020204" pitchFamily="34" charset="0"/>
              <a:ea typeface="楷体_GB2312"/>
            </a:endParaRPr>
          </a:p>
        </p:txBody>
      </p:sp>
      <p:sp>
        <p:nvSpPr>
          <p:cNvPr id="30" name="Text Box 26"/>
          <p:cNvSpPr txBox="1"/>
          <p:nvPr/>
        </p:nvSpPr>
        <p:spPr>
          <a:xfrm>
            <a:off x="6268422" y="3234845"/>
            <a:ext cx="912048" cy="6463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defTabSz="1097280">
              <a:spcBef>
                <a:spcPct val="50000"/>
              </a:spcBef>
            </a:pPr>
            <a:r>
              <a:rPr lang="en-US" altLang="zh-CN" sz="3600">
                <a:solidFill>
                  <a:srgbClr val="000000"/>
                </a:solidFill>
                <a:latin typeface="Arial" panose="020B0604020202020204" pitchFamily="34" charset="0"/>
                <a:ea typeface="楷体_GB2312"/>
              </a:rPr>
              <a:t>4</a:t>
            </a:r>
            <a:endParaRPr lang="en-US" altLang="zh-CN" sz="3600">
              <a:solidFill>
                <a:srgbClr val="000000"/>
              </a:solidFill>
              <a:latin typeface="Arial" panose="020B0604020202020204" pitchFamily="34" charset="0"/>
              <a:ea typeface="楷体_GB2312"/>
            </a:endParaRPr>
          </a:p>
        </p:txBody>
      </p:sp>
      <p:sp>
        <p:nvSpPr>
          <p:cNvPr id="31" name="Text Box 31"/>
          <p:cNvSpPr txBox="1"/>
          <p:nvPr/>
        </p:nvSpPr>
        <p:spPr>
          <a:xfrm>
            <a:off x="7714154" y="1156839"/>
            <a:ext cx="1287598" cy="6463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defTabSz="1097280">
              <a:spcBef>
                <a:spcPct val="50000"/>
              </a:spcBef>
            </a:pPr>
            <a:r>
              <a:rPr lang="en-US" altLang="zh-CN" sz="3600">
                <a:solidFill>
                  <a:srgbClr val="FF0000"/>
                </a:solidFill>
                <a:latin typeface="Arial" panose="020B0604020202020204" pitchFamily="34" charset="0"/>
                <a:ea typeface="楷体_GB2312"/>
              </a:rPr>
              <a:t>45</a:t>
            </a:r>
            <a:endParaRPr lang="en-US" altLang="zh-CN" sz="3600">
              <a:solidFill>
                <a:srgbClr val="FF0000"/>
              </a:solidFill>
              <a:latin typeface="Arial" panose="020B0604020202020204" pitchFamily="34" charset="0"/>
              <a:ea typeface="楷体_GB2312"/>
            </a:endParaRPr>
          </a:p>
        </p:txBody>
      </p:sp>
      <p:grpSp>
        <p:nvGrpSpPr>
          <p:cNvPr id="33" name="Group 77"/>
          <p:cNvGrpSpPr/>
          <p:nvPr/>
        </p:nvGrpSpPr>
        <p:grpSpPr>
          <a:xfrm>
            <a:off x="3000863" y="4410680"/>
            <a:ext cx="2564465" cy="2760287"/>
            <a:chOff x="378" y="1999"/>
            <a:chExt cx="956" cy="1029"/>
          </a:xfrm>
        </p:grpSpPr>
        <p:sp>
          <p:nvSpPr>
            <p:cNvPr id="34" name="Text Box 6"/>
            <p:cNvSpPr txBox="1"/>
            <p:nvPr/>
          </p:nvSpPr>
          <p:spPr>
            <a:xfrm>
              <a:off x="608" y="1999"/>
              <a:ext cx="672" cy="40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defTabSz="1097280">
                <a:spcBef>
                  <a:spcPct val="50000"/>
                </a:spcBef>
              </a:pPr>
              <a:r>
                <a:rPr lang="en-US" altLang="zh-CN" sz="3600">
                  <a:solidFill>
                    <a:srgbClr val="000000"/>
                  </a:solidFill>
                  <a:latin typeface="Arial" panose="020B0604020202020204" pitchFamily="34" charset="0"/>
                  <a:ea typeface="楷体_GB2312"/>
                </a:rPr>
                <a:t>6  1</a:t>
              </a:r>
              <a:endParaRPr lang="en-US" altLang="zh-CN" sz="3600">
                <a:solidFill>
                  <a:srgbClr val="000000"/>
                </a:solidFill>
                <a:latin typeface="Arial" panose="020B0604020202020204" pitchFamily="34" charset="0"/>
                <a:ea typeface="楷体_GB2312"/>
              </a:endParaRPr>
            </a:p>
          </p:txBody>
        </p:sp>
        <p:sp>
          <p:nvSpPr>
            <p:cNvPr id="35" name="Text Box 7"/>
            <p:cNvSpPr txBox="1"/>
            <p:nvPr/>
          </p:nvSpPr>
          <p:spPr>
            <a:xfrm>
              <a:off x="406" y="2272"/>
              <a:ext cx="928" cy="75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defTabSz="1097280">
                <a:spcBef>
                  <a:spcPct val="50000"/>
                </a:spcBef>
              </a:pPr>
              <a:r>
                <a:rPr lang="zh-CN" altLang="en-US" sz="3600">
                  <a:solidFill>
                    <a:srgbClr val="000000"/>
                  </a:solidFill>
                  <a:latin typeface="Arial" panose="020B0604020202020204" pitchFamily="34" charset="0"/>
                  <a:ea typeface="楷体_GB2312"/>
                </a:rPr>
                <a:t>－ </a:t>
              </a:r>
              <a:r>
                <a:rPr lang="en-US" altLang="zh-CN" sz="3600">
                  <a:solidFill>
                    <a:srgbClr val="000000"/>
                  </a:solidFill>
                  <a:latin typeface="Arial" panose="020B0604020202020204" pitchFamily="34" charset="0"/>
                  <a:ea typeface="楷体_GB2312"/>
                </a:rPr>
                <a:t>    3</a:t>
              </a:r>
              <a:endParaRPr lang="zh-CN" altLang="en-US" sz="3600">
                <a:solidFill>
                  <a:srgbClr val="000000"/>
                </a:solidFill>
                <a:latin typeface="Arial" panose="020B0604020202020204" pitchFamily="34" charset="0"/>
                <a:ea typeface="楷体_GB2312"/>
              </a:endParaRPr>
            </a:p>
          </p:txBody>
        </p:sp>
        <p:sp>
          <p:nvSpPr>
            <p:cNvPr id="36" name="Line 8"/>
            <p:cNvSpPr>
              <a:spLocks noChangeShapeType="1"/>
            </p:cNvSpPr>
            <p:nvPr/>
          </p:nvSpPr>
          <p:spPr bwMode="auto">
            <a:xfrm>
              <a:off x="378" y="2610"/>
              <a:ext cx="692" cy="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  <a:effectLst/>
          </p:spPr>
          <p:txBody>
            <a:bodyPr/>
            <a:lstStyle/>
            <a:p>
              <a:pPr defTabSz="1097280"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4000" b="1">
                <a:solidFill>
                  <a:srgbClr val="000000"/>
                </a:solidFill>
                <a:latin typeface="Arial" panose="020B0604020202020204"/>
                <a:ea typeface="楷体_GB2312" pitchFamily="49" charset="-122"/>
              </a:endParaRPr>
            </a:p>
          </p:txBody>
        </p:sp>
      </p:grpSp>
      <p:sp>
        <p:nvSpPr>
          <p:cNvPr id="37" name="Text Box 9"/>
          <p:cNvSpPr txBox="1"/>
          <p:nvPr/>
        </p:nvSpPr>
        <p:spPr>
          <a:xfrm>
            <a:off x="3433863" y="3992853"/>
            <a:ext cx="788655" cy="70788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defTabSz="1097280"/>
            <a:r>
              <a:rPr lang="en-US" altLang="zh-CN" sz="4000">
                <a:solidFill>
                  <a:srgbClr val="FF0000"/>
                </a:solidFill>
                <a:latin typeface="Arial" panose="020B0604020202020204" pitchFamily="34" charset="0"/>
                <a:ea typeface="楷体_GB2312"/>
              </a:rPr>
              <a:t>﹒</a:t>
            </a:r>
            <a:endParaRPr lang="zh-CN" altLang="en-US" sz="4000">
              <a:solidFill>
                <a:srgbClr val="FF0000"/>
              </a:solidFill>
              <a:latin typeface="Arial" panose="020B0604020202020204" pitchFamily="34" charset="0"/>
              <a:ea typeface="楷体_GB2312"/>
            </a:endParaRPr>
          </a:p>
        </p:txBody>
      </p:sp>
      <p:sp>
        <p:nvSpPr>
          <p:cNvPr id="38" name="Text Box 25"/>
          <p:cNvSpPr txBox="1"/>
          <p:nvPr/>
        </p:nvSpPr>
        <p:spPr>
          <a:xfrm>
            <a:off x="3965965" y="6020916"/>
            <a:ext cx="912048" cy="6463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defTabSz="1097280">
              <a:spcBef>
                <a:spcPct val="50000"/>
              </a:spcBef>
            </a:pPr>
            <a:r>
              <a:rPr lang="en-US" altLang="zh-CN" sz="3600">
                <a:solidFill>
                  <a:srgbClr val="000000"/>
                </a:solidFill>
                <a:latin typeface="Arial" panose="020B0604020202020204" pitchFamily="34" charset="0"/>
                <a:ea typeface="楷体_GB2312"/>
              </a:rPr>
              <a:t>8</a:t>
            </a:r>
            <a:endParaRPr lang="en-US" altLang="zh-CN" sz="3600">
              <a:solidFill>
                <a:srgbClr val="000000"/>
              </a:solidFill>
              <a:latin typeface="Arial" panose="020B0604020202020204" pitchFamily="34" charset="0"/>
              <a:ea typeface="楷体_GB2312"/>
            </a:endParaRPr>
          </a:p>
        </p:txBody>
      </p:sp>
      <p:sp>
        <p:nvSpPr>
          <p:cNvPr id="39" name="Text Box 26"/>
          <p:cNvSpPr txBox="1"/>
          <p:nvPr/>
        </p:nvSpPr>
        <p:spPr>
          <a:xfrm>
            <a:off x="3353958" y="5988988"/>
            <a:ext cx="912048" cy="6463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defTabSz="1097280">
              <a:spcBef>
                <a:spcPct val="50000"/>
              </a:spcBef>
            </a:pPr>
            <a:r>
              <a:rPr lang="en-US" altLang="zh-CN" sz="3600">
                <a:solidFill>
                  <a:srgbClr val="000000"/>
                </a:solidFill>
                <a:latin typeface="Arial" panose="020B0604020202020204" pitchFamily="34" charset="0"/>
                <a:ea typeface="楷体_GB2312"/>
              </a:rPr>
              <a:t>5</a:t>
            </a:r>
            <a:endParaRPr lang="en-US" altLang="zh-CN" sz="3600">
              <a:solidFill>
                <a:srgbClr val="000000"/>
              </a:solidFill>
              <a:latin typeface="Arial" panose="020B0604020202020204" pitchFamily="34" charset="0"/>
              <a:ea typeface="楷体_GB2312"/>
            </a:endParaRPr>
          </a:p>
        </p:txBody>
      </p:sp>
      <p:sp>
        <p:nvSpPr>
          <p:cNvPr id="40" name="Text Box 31"/>
          <p:cNvSpPr txBox="1"/>
          <p:nvPr/>
        </p:nvSpPr>
        <p:spPr>
          <a:xfrm>
            <a:off x="4747034" y="3874107"/>
            <a:ext cx="1287598" cy="6463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defTabSz="1097280">
              <a:spcBef>
                <a:spcPct val="50000"/>
              </a:spcBef>
            </a:pPr>
            <a:r>
              <a:rPr lang="en-US" altLang="zh-CN" sz="3600">
                <a:solidFill>
                  <a:srgbClr val="FF0000"/>
                </a:solidFill>
                <a:latin typeface="Arial" panose="020B0604020202020204" pitchFamily="34" charset="0"/>
                <a:ea typeface="楷体_GB2312"/>
              </a:rPr>
              <a:t>58</a:t>
            </a:r>
            <a:endParaRPr lang="en-US" altLang="zh-CN" sz="3600">
              <a:solidFill>
                <a:srgbClr val="FF0000"/>
              </a:solidFill>
              <a:latin typeface="Arial" panose="020B0604020202020204" pitchFamily="34" charset="0"/>
              <a:ea typeface="楷体_GB2312"/>
            </a:endParaRPr>
          </a:p>
        </p:txBody>
      </p:sp>
      <p:grpSp>
        <p:nvGrpSpPr>
          <p:cNvPr id="42" name="Group 86"/>
          <p:cNvGrpSpPr/>
          <p:nvPr/>
        </p:nvGrpSpPr>
        <p:grpSpPr>
          <a:xfrm>
            <a:off x="6029813" y="4410680"/>
            <a:ext cx="2513497" cy="2872952"/>
            <a:chOff x="378" y="1999"/>
            <a:chExt cx="937" cy="1071"/>
          </a:xfrm>
        </p:grpSpPr>
        <p:sp>
          <p:nvSpPr>
            <p:cNvPr id="43" name="Text Box 6"/>
            <p:cNvSpPr txBox="1"/>
            <p:nvPr/>
          </p:nvSpPr>
          <p:spPr>
            <a:xfrm>
              <a:off x="608" y="1999"/>
              <a:ext cx="672" cy="40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defTabSz="1097280">
                <a:spcBef>
                  <a:spcPct val="50000"/>
                </a:spcBef>
              </a:pPr>
              <a:r>
                <a:rPr lang="en-US" altLang="zh-CN" sz="3600">
                  <a:solidFill>
                    <a:srgbClr val="000000"/>
                  </a:solidFill>
                  <a:latin typeface="Arial" panose="020B0604020202020204" pitchFamily="34" charset="0"/>
                  <a:ea typeface="楷体_GB2312"/>
                </a:rPr>
                <a:t>5  4</a:t>
              </a:r>
              <a:endParaRPr lang="en-US" altLang="zh-CN" sz="3600">
                <a:solidFill>
                  <a:srgbClr val="000000"/>
                </a:solidFill>
                <a:latin typeface="Arial" panose="020B0604020202020204" pitchFamily="34" charset="0"/>
                <a:ea typeface="楷体_GB2312"/>
              </a:endParaRPr>
            </a:p>
          </p:txBody>
        </p:sp>
        <p:sp>
          <p:nvSpPr>
            <p:cNvPr id="44" name="Text Box 7"/>
            <p:cNvSpPr txBox="1"/>
            <p:nvPr/>
          </p:nvSpPr>
          <p:spPr>
            <a:xfrm>
              <a:off x="387" y="2314"/>
              <a:ext cx="928" cy="75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defTabSz="1097280">
                <a:spcBef>
                  <a:spcPct val="50000"/>
                </a:spcBef>
              </a:pPr>
              <a:r>
                <a:rPr lang="zh-CN" altLang="en-US" sz="3600">
                  <a:solidFill>
                    <a:srgbClr val="000000"/>
                  </a:solidFill>
                  <a:latin typeface="Arial" panose="020B0604020202020204" pitchFamily="34" charset="0"/>
                  <a:ea typeface="楷体_GB2312"/>
                </a:rPr>
                <a:t>－ </a:t>
              </a:r>
              <a:r>
                <a:rPr lang="en-US" altLang="zh-CN" sz="3600">
                  <a:solidFill>
                    <a:srgbClr val="000000"/>
                  </a:solidFill>
                  <a:latin typeface="Arial" panose="020B0604020202020204" pitchFamily="34" charset="0"/>
                  <a:ea typeface="楷体_GB2312"/>
                </a:rPr>
                <a:t>1  6</a:t>
              </a:r>
              <a:endParaRPr lang="zh-CN" altLang="en-US" sz="3600">
                <a:solidFill>
                  <a:srgbClr val="000000"/>
                </a:solidFill>
                <a:latin typeface="Arial" panose="020B0604020202020204" pitchFamily="34" charset="0"/>
                <a:ea typeface="楷体_GB2312"/>
              </a:endParaRPr>
            </a:p>
          </p:txBody>
        </p:sp>
        <p:sp>
          <p:nvSpPr>
            <p:cNvPr id="45" name="Line 8"/>
            <p:cNvSpPr>
              <a:spLocks noChangeShapeType="1"/>
            </p:cNvSpPr>
            <p:nvPr/>
          </p:nvSpPr>
          <p:spPr bwMode="auto">
            <a:xfrm>
              <a:off x="378" y="2610"/>
              <a:ext cx="692" cy="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  <a:effectLst/>
          </p:spPr>
          <p:txBody>
            <a:bodyPr/>
            <a:lstStyle/>
            <a:p>
              <a:pPr defTabSz="1097280"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4000" b="1">
                <a:solidFill>
                  <a:srgbClr val="000000"/>
                </a:solidFill>
                <a:latin typeface="Arial" panose="020B0604020202020204"/>
                <a:ea typeface="楷体_GB2312" pitchFamily="49" charset="-122"/>
              </a:endParaRPr>
            </a:p>
          </p:txBody>
        </p:sp>
      </p:grpSp>
      <p:sp>
        <p:nvSpPr>
          <p:cNvPr id="46" name="Text Box 9"/>
          <p:cNvSpPr txBox="1"/>
          <p:nvPr/>
        </p:nvSpPr>
        <p:spPr>
          <a:xfrm>
            <a:off x="6469505" y="4024400"/>
            <a:ext cx="788655" cy="70788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defTabSz="1097280"/>
            <a:r>
              <a:rPr lang="en-US" altLang="zh-CN" sz="4000">
                <a:solidFill>
                  <a:srgbClr val="FF0000"/>
                </a:solidFill>
                <a:latin typeface="Arial" panose="020B0604020202020204" pitchFamily="34" charset="0"/>
                <a:ea typeface="楷体_GB2312"/>
              </a:rPr>
              <a:t>﹒</a:t>
            </a:r>
            <a:endParaRPr lang="zh-CN" altLang="en-US" sz="4000">
              <a:solidFill>
                <a:srgbClr val="FF0000"/>
              </a:solidFill>
              <a:latin typeface="Arial" panose="020B0604020202020204" pitchFamily="34" charset="0"/>
              <a:ea typeface="楷体_GB2312"/>
            </a:endParaRPr>
          </a:p>
        </p:txBody>
      </p:sp>
      <p:sp>
        <p:nvSpPr>
          <p:cNvPr id="47" name="Text Box 25"/>
          <p:cNvSpPr txBox="1"/>
          <p:nvPr/>
        </p:nvSpPr>
        <p:spPr>
          <a:xfrm>
            <a:off x="6958028" y="5988988"/>
            <a:ext cx="912048" cy="6463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defTabSz="1097280">
              <a:spcBef>
                <a:spcPct val="50000"/>
              </a:spcBef>
            </a:pPr>
            <a:r>
              <a:rPr lang="en-US" altLang="zh-CN" sz="3600">
                <a:solidFill>
                  <a:srgbClr val="000000"/>
                </a:solidFill>
                <a:latin typeface="Arial" panose="020B0604020202020204" pitchFamily="34" charset="0"/>
                <a:ea typeface="楷体_GB2312"/>
              </a:rPr>
              <a:t>8</a:t>
            </a:r>
            <a:endParaRPr lang="en-US" altLang="zh-CN" sz="3600">
              <a:solidFill>
                <a:srgbClr val="000000"/>
              </a:solidFill>
              <a:latin typeface="Arial" panose="020B0604020202020204" pitchFamily="34" charset="0"/>
              <a:ea typeface="楷体_GB2312"/>
            </a:endParaRPr>
          </a:p>
        </p:txBody>
      </p:sp>
      <p:sp>
        <p:nvSpPr>
          <p:cNvPr id="48" name="Text Box 26"/>
          <p:cNvSpPr txBox="1"/>
          <p:nvPr/>
        </p:nvSpPr>
        <p:spPr>
          <a:xfrm>
            <a:off x="6435394" y="5988988"/>
            <a:ext cx="912048" cy="6463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defTabSz="1097280">
              <a:spcBef>
                <a:spcPct val="50000"/>
              </a:spcBef>
            </a:pPr>
            <a:r>
              <a:rPr lang="en-US" altLang="zh-CN" sz="3600">
                <a:solidFill>
                  <a:srgbClr val="000000"/>
                </a:solidFill>
                <a:latin typeface="Arial" panose="020B0604020202020204" pitchFamily="34" charset="0"/>
                <a:ea typeface="楷体_GB2312"/>
              </a:rPr>
              <a:t>3</a:t>
            </a:r>
            <a:endParaRPr lang="en-US" altLang="zh-CN" sz="3600">
              <a:solidFill>
                <a:srgbClr val="000000"/>
              </a:solidFill>
              <a:latin typeface="Arial" panose="020B0604020202020204" pitchFamily="34" charset="0"/>
              <a:ea typeface="楷体_GB2312"/>
            </a:endParaRPr>
          </a:p>
        </p:txBody>
      </p:sp>
      <p:sp>
        <p:nvSpPr>
          <p:cNvPr id="49" name="Text Box 31"/>
          <p:cNvSpPr txBox="1"/>
          <p:nvPr/>
        </p:nvSpPr>
        <p:spPr>
          <a:xfrm>
            <a:off x="7775984" y="3874107"/>
            <a:ext cx="1287598" cy="6463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defTabSz="1097280">
              <a:spcBef>
                <a:spcPct val="50000"/>
              </a:spcBef>
            </a:pPr>
            <a:r>
              <a:rPr lang="en-US" altLang="zh-CN" sz="3600">
                <a:solidFill>
                  <a:srgbClr val="FF0000"/>
                </a:solidFill>
                <a:latin typeface="Arial" panose="020B0604020202020204" pitchFamily="34" charset="0"/>
                <a:ea typeface="楷体_GB2312"/>
              </a:rPr>
              <a:t>38</a:t>
            </a:r>
            <a:endParaRPr lang="en-US" altLang="zh-CN" sz="3600">
              <a:solidFill>
                <a:srgbClr val="FF0000"/>
              </a:solidFill>
              <a:latin typeface="Arial" panose="020B0604020202020204" pitchFamily="34" charset="0"/>
              <a:ea typeface="楷体_GB2312"/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303368" y="249666"/>
            <a:ext cx="2630883" cy="687570"/>
            <a:chOff x="585581" y="483104"/>
            <a:chExt cx="2630883" cy="687570"/>
          </a:xfrm>
        </p:grpSpPr>
        <p:sp>
          <p:nvSpPr>
            <p:cNvPr id="52" name="文本框 51"/>
            <p:cNvSpPr txBox="1"/>
            <p:nvPr/>
          </p:nvSpPr>
          <p:spPr>
            <a:xfrm>
              <a:off x="1185139" y="524343"/>
              <a:ext cx="203132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3600">
                  <a:solidFill>
                    <a:prstClr val="black">
                      <a:lumMod val="75000"/>
                      <a:lumOff val="25000"/>
                    </a:prstClr>
                  </a:solidFill>
                  <a:latin typeface="仓耳小丸子" panose="02020400000000000000" pitchFamily="18" charset="-122"/>
                  <a:ea typeface="仓耳小丸子" panose="02020400000000000000" pitchFamily="18" charset="-122"/>
                  <a:cs typeface="+mn-ea"/>
                  <a:sym typeface="仓耳小丸子" panose="02020400000000000000" pitchFamily="18" charset="-122"/>
                </a:rPr>
                <a:t>巩固练习</a:t>
              </a:r>
              <a:endParaRPr kumimoji="0" lang="zh-CN" altLang="en-US" sz="36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仓耳小丸子" panose="02020400000000000000" pitchFamily="18" charset="-122"/>
                <a:ea typeface="仓耳小丸子" panose="02020400000000000000" pitchFamily="18" charset="-122"/>
                <a:cs typeface="+mn-ea"/>
                <a:sym typeface="仓耳小丸子" panose="02020400000000000000" pitchFamily="18" charset="-122"/>
              </a:endParaRPr>
            </a:p>
          </p:txBody>
        </p:sp>
        <p:grpSp>
          <p:nvGrpSpPr>
            <p:cNvPr id="53" name="组合 52"/>
            <p:cNvGrpSpPr/>
            <p:nvPr/>
          </p:nvGrpSpPr>
          <p:grpSpPr>
            <a:xfrm rot="16792276" flipH="1" flipV="1">
              <a:off x="599509" y="469176"/>
              <a:ext cx="450549" cy="478405"/>
              <a:chOff x="2874922" y="1946729"/>
              <a:chExt cx="450549" cy="478405"/>
            </a:xfrm>
          </p:grpSpPr>
          <p:sp>
            <p:nvSpPr>
              <p:cNvPr id="54" name="任意多边形: 形状 53"/>
              <p:cNvSpPr/>
              <p:nvPr/>
            </p:nvSpPr>
            <p:spPr>
              <a:xfrm>
                <a:off x="2874922" y="1946729"/>
                <a:ext cx="231201" cy="222638"/>
              </a:xfrm>
              <a:custGeom>
                <a:avLst/>
                <a:gdLst>
                  <a:gd name="connsiteX0" fmla="*/ 269621 w 370332"/>
                  <a:gd name="connsiteY0" fmla="*/ 273560 h 356616"/>
                  <a:gd name="connsiteX1" fmla="*/ 254225 w 370332"/>
                  <a:gd name="connsiteY1" fmla="*/ 325749 h 356616"/>
                  <a:gd name="connsiteX2" fmla="*/ 151184 w 370332"/>
                  <a:gd name="connsiteY2" fmla="*/ 322148 h 356616"/>
                  <a:gd name="connsiteX3" fmla="*/ 136953 w 370332"/>
                  <a:gd name="connsiteY3" fmla="*/ 283812 h 356616"/>
                  <a:gd name="connsiteX4" fmla="*/ 117374 w 370332"/>
                  <a:gd name="connsiteY4" fmla="*/ 274108 h 356616"/>
                  <a:gd name="connsiteX5" fmla="*/ 56783 w 370332"/>
                  <a:gd name="connsiteY5" fmla="*/ 289676 h 356616"/>
                  <a:gd name="connsiteX6" fmla="*/ 9292 w 370332"/>
                  <a:gd name="connsiteY6" fmla="*/ 258232 h 356616"/>
                  <a:gd name="connsiteX7" fmla="*/ 12926 w 370332"/>
                  <a:gd name="connsiteY7" fmla="*/ 203505 h 356616"/>
                  <a:gd name="connsiteX8" fmla="*/ 45707 w 370332"/>
                  <a:gd name="connsiteY8" fmla="*/ 173947 h 356616"/>
                  <a:gd name="connsiteX9" fmla="*/ 83118 w 370332"/>
                  <a:gd name="connsiteY9" fmla="*/ 153201 h 356616"/>
                  <a:gd name="connsiteX10" fmla="*/ 87953 w 370332"/>
                  <a:gd name="connsiteY10" fmla="*/ 130501 h 356616"/>
                  <a:gd name="connsiteX11" fmla="*/ 58806 w 370332"/>
                  <a:gd name="connsiteY11" fmla="*/ 41073 h 356616"/>
                  <a:gd name="connsiteX12" fmla="*/ 84970 w 370332"/>
                  <a:gd name="connsiteY12" fmla="*/ 6098 h 356616"/>
                  <a:gd name="connsiteX13" fmla="*/ 129375 w 370332"/>
                  <a:gd name="connsiteY13" fmla="*/ 14396 h 356616"/>
                  <a:gd name="connsiteX14" fmla="*/ 171312 w 370332"/>
                  <a:gd name="connsiteY14" fmla="*/ 61819 h 356616"/>
                  <a:gd name="connsiteX15" fmla="*/ 193669 w 370332"/>
                  <a:gd name="connsiteY15" fmla="*/ 61236 h 356616"/>
                  <a:gd name="connsiteX16" fmla="*/ 232074 w 370332"/>
                  <a:gd name="connsiteY16" fmla="*/ 15733 h 356616"/>
                  <a:gd name="connsiteX17" fmla="*/ 286355 w 370332"/>
                  <a:gd name="connsiteY17" fmla="*/ 8018 h 356616"/>
                  <a:gd name="connsiteX18" fmla="*/ 314335 w 370332"/>
                  <a:gd name="connsiteY18" fmla="*/ 55544 h 356616"/>
                  <a:gd name="connsiteX19" fmla="*/ 294001 w 370332"/>
                  <a:gd name="connsiteY19" fmla="*/ 121517 h 356616"/>
                  <a:gd name="connsiteX20" fmla="*/ 302608 w 370332"/>
                  <a:gd name="connsiteY20" fmla="*/ 143669 h 356616"/>
                  <a:gd name="connsiteX21" fmla="*/ 334258 w 370332"/>
                  <a:gd name="connsiteY21" fmla="*/ 156459 h 356616"/>
                  <a:gd name="connsiteX22" fmla="*/ 366353 w 370332"/>
                  <a:gd name="connsiteY22" fmla="*/ 219484 h 356616"/>
                  <a:gd name="connsiteX23" fmla="*/ 304460 w 370332"/>
                  <a:gd name="connsiteY23" fmla="*/ 257238 h 356616"/>
                  <a:gd name="connsiteX24" fmla="*/ 285772 w 370332"/>
                  <a:gd name="connsiteY24" fmla="*/ 255077 h 356616"/>
                  <a:gd name="connsiteX25" fmla="*/ 269621 w 370332"/>
                  <a:gd name="connsiteY25" fmla="*/ 273560 h 356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70332" h="356616">
                    <a:moveTo>
                      <a:pt x="269621" y="273560"/>
                    </a:moveTo>
                    <a:cubicBezTo>
                      <a:pt x="268558" y="290087"/>
                      <a:pt x="265781" y="308947"/>
                      <a:pt x="254225" y="325749"/>
                    </a:cubicBezTo>
                    <a:cubicBezTo>
                      <a:pt x="227239" y="365011"/>
                      <a:pt x="175015" y="363365"/>
                      <a:pt x="151184" y="322148"/>
                    </a:cubicBezTo>
                    <a:cubicBezTo>
                      <a:pt x="144291" y="310215"/>
                      <a:pt x="139045" y="297460"/>
                      <a:pt x="136953" y="283812"/>
                    </a:cubicBezTo>
                    <a:cubicBezTo>
                      <a:pt x="134896" y="270542"/>
                      <a:pt x="130815" y="266702"/>
                      <a:pt x="117374" y="274108"/>
                    </a:cubicBezTo>
                    <a:cubicBezTo>
                      <a:pt x="98823" y="284326"/>
                      <a:pt x="78729" y="290739"/>
                      <a:pt x="56783" y="289676"/>
                    </a:cubicBezTo>
                    <a:cubicBezTo>
                      <a:pt x="34426" y="288613"/>
                      <a:pt x="19476" y="276989"/>
                      <a:pt x="9292" y="258232"/>
                    </a:cubicBezTo>
                    <a:cubicBezTo>
                      <a:pt x="-927" y="239406"/>
                      <a:pt x="685" y="221199"/>
                      <a:pt x="12926" y="203505"/>
                    </a:cubicBezTo>
                    <a:cubicBezTo>
                      <a:pt x="21602" y="190989"/>
                      <a:pt x="32814" y="181525"/>
                      <a:pt x="45707" y="173947"/>
                    </a:cubicBezTo>
                    <a:cubicBezTo>
                      <a:pt x="58018" y="166746"/>
                      <a:pt x="70362" y="159545"/>
                      <a:pt x="83118" y="153201"/>
                    </a:cubicBezTo>
                    <a:cubicBezTo>
                      <a:pt x="94914" y="147338"/>
                      <a:pt x="99954" y="142880"/>
                      <a:pt x="87953" y="130501"/>
                    </a:cubicBezTo>
                    <a:cubicBezTo>
                      <a:pt x="64121" y="105881"/>
                      <a:pt x="54143" y="75740"/>
                      <a:pt x="58806" y="41073"/>
                    </a:cubicBezTo>
                    <a:cubicBezTo>
                      <a:pt x="61069" y="24168"/>
                      <a:pt x="69230" y="12373"/>
                      <a:pt x="84970" y="6098"/>
                    </a:cubicBezTo>
                    <a:cubicBezTo>
                      <a:pt x="101429" y="-452"/>
                      <a:pt x="117099" y="2017"/>
                      <a:pt x="129375" y="14396"/>
                    </a:cubicBezTo>
                    <a:cubicBezTo>
                      <a:pt x="144223" y="29346"/>
                      <a:pt x="157836" y="45565"/>
                      <a:pt x="171312" y="61819"/>
                    </a:cubicBezTo>
                    <a:cubicBezTo>
                      <a:pt x="183965" y="77009"/>
                      <a:pt x="183519" y="77318"/>
                      <a:pt x="193669" y="61236"/>
                    </a:cubicBezTo>
                    <a:cubicBezTo>
                      <a:pt x="204333" y="44296"/>
                      <a:pt x="215649" y="27975"/>
                      <a:pt x="232074" y="15733"/>
                    </a:cubicBezTo>
                    <a:cubicBezTo>
                      <a:pt x="248979" y="3114"/>
                      <a:pt x="266672" y="-1686"/>
                      <a:pt x="286355" y="8018"/>
                    </a:cubicBezTo>
                    <a:cubicBezTo>
                      <a:pt x="305866" y="17653"/>
                      <a:pt x="313993" y="34867"/>
                      <a:pt x="314335" y="55544"/>
                    </a:cubicBezTo>
                    <a:cubicBezTo>
                      <a:pt x="314747" y="79512"/>
                      <a:pt x="308163" y="102246"/>
                      <a:pt x="294001" y="121517"/>
                    </a:cubicBezTo>
                    <a:cubicBezTo>
                      <a:pt x="283680" y="135576"/>
                      <a:pt x="287898" y="139965"/>
                      <a:pt x="302608" y="143669"/>
                    </a:cubicBezTo>
                    <a:cubicBezTo>
                      <a:pt x="313547" y="146412"/>
                      <a:pt x="324142" y="151247"/>
                      <a:pt x="334258" y="156459"/>
                    </a:cubicBezTo>
                    <a:cubicBezTo>
                      <a:pt x="360730" y="170141"/>
                      <a:pt x="373451" y="195824"/>
                      <a:pt x="366353" y="219484"/>
                    </a:cubicBezTo>
                    <a:cubicBezTo>
                      <a:pt x="358741" y="244893"/>
                      <a:pt x="334772" y="259569"/>
                      <a:pt x="304460" y="257238"/>
                    </a:cubicBezTo>
                    <a:cubicBezTo>
                      <a:pt x="298219" y="256757"/>
                      <a:pt x="292013" y="255729"/>
                      <a:pt x="285772" y="255077"/>
                    </a:cubicBezTo>
                    <a:cubicBezTo>
                      <a:pt x="268970" y="253328"/>
                      <a:pt x="268935" y="253363"/>
                      <a:pt x="269621" y="273560"/>
                    </a:cubicBezTo>
                    <a:close/>
                  </a:path>
                </a:pathLst>
              </a:custGeom>
              <a:solidFill>
                <a:srgbClr val="6CB09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55" name="任意多边形: 形状 54"/>
              <p:cNvSpPr/>
              <p:nvPr/>
            </p:nvSpPr>
            <p:spPr>
              <a:xfrm>
                <a:off x="3006221" y="2274120"/>
                <a:ext cx="156822" cy="151014"/>
              </a:xfrm>
              <a:custGeom>
                <a:avLst/>
                <a:gdLst>
                  <a:gd name="connsiteX0" fmla="*/ 269621 w 370332"/>
                  <a:gd name="connsiteY0" fmla="*/ 273560 h 356616"/>
                  <a:gd name="connsiteX1" fmla="*/ 254225 w 370332"/>
                  <a:gd name="connsiteY1" fmla="*/ 325749 h 356616"/>
                  <a:gd name="connsiteX2" fmla="*/ 151184 w 370332"/>
                  <a:gd name="connsiteY2" fmla="*/ 322148 h 356616"/>
                  <a:gd name="connsiteX3" fmla="*/ 136953 w 370332"/>
                  <a:gd name="connsiteY3" fmla="*/ 283812 h 356616"/>
                  <a:gd name="connsiteX4" fmla="*/ 117374 w 370332"/>
                  <a:gd name="connsiteY4" fmla="*/ 274108 h 356616"/>
                  <a:gd name="connsiteX5" fmla="*/ 56783 w 370332"/>
                  <a:gd name="connsiteY5" fmla="*/ 289676 h 356616"/>
                  <a:gd name="connsiteX6" fmla="*/ 9292 w 370332"/>
                  <a:gd name="connsiteY6" fmla="*/ 258232 h 356616"/>
                  <a:gd name="connsiteX7" fmla="*/ 12926 w 370332"/>
                  <a:gd name="connsiteY7" fmla="*/ 203505 h 356616"/>
                  <a:gd name="connsiteX8" fmla="*/ 45707 w 370332"/>
                  <a:gd name="connsiteY8" fmla="*/ 173947 h 356616"/>
                  <a:gd name="connsiteX9" fmla="*/ 83118 w 370332"/>
                  <a:gd name="connsiteY9" fmla="*/ 153201 h 356616"/>
                  <a:gd name="connsiteX10" fmla="*/ 87953 w 370332"/>
                  <a:gd name="connsiteY10" fmla="*/ 130501 h 356616"/>
                  <a:gd name="connsiteX11" fmla="*/ 58806 w 370332"/>
                  <a:gd name="connsiteY11" fmla="*/ 41073 h 356616"/>
                  <a:gd name="connsiteX12" fmla="*/ 84970 w 370332"/>
                  <a:gd name="connsiteY12" fmla="*/ 6098 h 356616"/>
                  <a:gd name="connsiteX13" fmla="*/ 129375 w 370332"/>
                  <a:gd name="connsiteY13" fmla="*/ 14396 h 356616"/>
                  <a:gd name="connsiteX14" fmla="*/ 171312 w 370332"/>
                  <a:gd name="connsiteY14" fmla="*/ 61819 h 356616"/>
                  <a:gd name="connsiteX15" fmla="*/ 193669 w 370332"/>
                  <a:gd name="connsiteY15" fmla="*/ 61236 h 356616"/>
                  <a:gd name="connsiteX16" fmla="*/ 232074 w 370332"/>
                  <a:gd name="connsiteY16" fmla="*/ 15733 h 356616"/>
                  <a:gd name="connsiteX17" fmla="*/ 286355 w 370332"/>
                  <a:gd name="connsiteY17" fmla="*/ 8018 h 356616"/>
                  <a:gd name="connsiteX18" fmla="*/ 314335 w 370332"/>
                  <a:gd name="connsiteY18" fmla="*/ 55544 h 356616"/>
                  <a:gd name="connsiteX19" fmla="*/ 294001 w 370332"/>
                  <a:gd name="connsiteY19" fmla="*/ 121517 h 356616"/>
                  <a:gd name="connsiteX20" fmla="*/ 302608 w 370332"/>
                  <a:gd name="connsiteY20" fmla="*/ 143669 h 356616"/>
                  <a:gd name="connsiteX21" fmla="*/ 334258 w 370332"/>
                  <a:gd name="connsiteY21" fmla="*/ 156459 h 356616"/>
                  <a:gd name="connsiteX22" fmla="*/ 366353 w 370332"/>
                  <a:gd name="connsiteY22" fmla="*/ 219484 h 356616"/>
                  <a:gd name="connsiteX23" fmla="*/ 304460 w 370332"/>
                  <a:gd name="connsiteY23" fmla="*/ 257238 h 356616"/>
                  <a:gd name="connsiteX24" fmla="*/ 285772 w 370332"/>
                  <a:gd name="connsiteY24" fmla="*/ 255077 h 356616"/>
                  <a:gd name="connsiteX25" fmla="*/ 269621 w 370332"/>
                  <a:gd name="connsiteY25" fmla="*/ 273560 h 356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70332" h="356616">
                    <a:moveTo>
                      <a:pt x="269621" y="273560"/>
                    </a:moveTo>
                    <a:cubicBezTo>
                      <a:pt x="268558" y="290087"/>
                      <a:pt x="265781" y="308947"/>
                      <a:pt x="254225" y="325749"/>
                    </a:cubicBezTo>
                    <a:cubicBezTo>
                      <a:pt x="227239" y="365011"/>
                      <a:pt x="175015" y="363365"/>
                      <a:pt x="151184" y="322148"/>
                    </a:cubicBezTo>
                    <a:cubicBezTo>
                      <a:pt x="144291" y="310215"/>
                      <a:pt x="139045" y="297460"/>
                      <a:pt x="136953" y="283812"/>
                    </a:cubicBezTo>
                    <a:cubicBezTo>
                      <a:pt x="134896" y="270542"/>
                      <a:pt x="130815" y="266702"/>
                      <a:pt x="117374" y="274108"/>
                    </a:cubicBezTo>
                    <a:cubicBezTo>
                      <a:pt x="98823" y="284326"/>
                      <a:pt x="78729" y="290739"/>
                      <a:pt x="56783" y="289676"/>
                    </a:cubicBezTo>
                    <a:cubicBezTo>
                      <a:pt x="34426" y="288613"/>
                      <a:pt x="19476" y="276989"/>
                      <a:pt x="9292" y="258232"/>
                    </a:cubicBezTo>
                    <a:cubicBezTo>
                      <a:pt x="-927" y="239406"/>
                      <a:pt x="685" y="221199"/>
                      <a:pt x="12926" y="203505"/>
                    </a:cubicBezTo>
                    <a:cubicBezTo>
                      <a:pt x="21602" y="190989"/>
                      <a:pt x="32814" y="181525"/>
                      <a:pt x="45707" y="173947"/>
                    </a:cubicBezTo>
                    <a:cubicBezTo>
                      <a:pt x="58018" y="166746"/>
                      <a:pt x="70362" y="159545"/>
                      <a:pt x="83118" y="153201"/>
                    </a:cubicBezTo>
                    <a:cubicBezTo>
                      <a:pt x="94914" y="147338"/>
                      <a:pt x="99954" y="142880"/>
                      <a:pt x="87953" y="130501"/>
                    </a:cubicBezTo>
                    <a:cubicBezTo>
                      <a:pt x="64121" y="105881"/>
                      <a:pt x="54143" y="75740"/>
                      <a:pt x="58806" y="41073"/>
                    </a:cubicBezTo>
                    <a:cubicBezTo>
                      <a:pt x="61069" y="24168"/>
                      <a:pt x="69230" y="12373"/>
                      <a:pt x="84970" y="6098"/>
                    </a:cubicBezTo>
                    <a:cubicBezTo>
                      <a:pt x="101429" y="-452"/>
                      <a:pt x="117099" y="2017"/>
                      <a:pt x="129375" y="14396"/>
                    </a:cubicBezTo>
                    <a:cubicBezTo>
                      <a:pt x="144223" y="29346"/>
                      <a:pt x="157836" y="45565"/>
                      <a:pt x="171312" y="61819"/>
                    </a:cubicBezTo>
                    <a:cubicBezTo>
                      <a:pt x="183965" y="77009"/>
                      <a:pt x="183519" y="77318"/>
                      <a:pt x="193669" y="61236"/>
                    </a:cubicBezTo>
                    <a:cubicBezTo>
                      <a:pt x="204333" y="44296"/>
                      <a:pt x="215649" y="27975"/>
                      <a:pt x="232074" y="15733"/>
                    </a:cubicBezTo>
                    <a:cubicBezTo>
                      <a:pt x="248979" y="3114"/>
                      <a:pt x="266672" y="-1686"/>
                      <a:pt x="286355" y="8018"/>
                    </a:cubicBezTo>
                    <a:cubicBezTo>
                      <a:pt x="305866" y="17653"/>
                      <a:pt x="313993" y="34867"/>
                      <a:pt x="314335" y="55544"/>
                    </a:cubicBezTo>
                    <a:cubicBezTo>
                      <a:pt x="314747" y="79512"/>
                      <a:pt x="308163" y="102246"/>
                      <a:pt x="294001" y="121517"/>
                    </a:cubicBezTo>
                    <a:cubicBezTo>
                      <a:pt x="283680" y="135576"/>
                      <a:pt x="287898" y="139965"/>
                      <a:pt x="302608" y="143669"/>
                    </a:cubicBezTo>
                    <a:cubicBezTo>
                      <a:pt x="313547" y="146412"/>
                      <a:pt x="324142" y="151247"/>
                      <a:pt x="334258" y="156459"/>
                    </a:cubicBezTo>
                    <a:cubicBezTo>
                      <a:pt x="360730" y="170141"/>
                      <a:pt x="373451" y="195824"/>
                      <a:pt x="366353" y="219484"/>
                    </a:cubicBezTo>
                    <a:cubicBezTo>
                      <a:pt x="358741" y="244893"/>
                      <a:pt x="334772" y="259569"/>
                      <a:pt x="304460" y="257238"/>
                    </a:cubicBezTo>
                    <a:cubicBezTo>
                      <a:pt x="298219" y="256757"/>
                      <a:pt x="292013" y="255729"/>
                      <a:pt x="285772" y="255077"/>
                    </a:cubicBezTo>
                    <a:cubicBezTo>
                      <a:pt x="268970" y="253328"/>
                      <a:pt x="268935" y="253363"/>
                      <a:pt x="269621" y="273560"/>
                    </a:cubicBezTo>
                    <a:close/>
                  </a:path>
                </a:pathLst>
              </a:custGeom>
              <a:solidFill>
                <a:srgbClr val="FFBD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56" name="任意多边形: 形状 55"/>
              <p:cNvSpPr/>
              <p:nvPr/>
            </p:nvSpPr>
            <p:spPr>
              <a:xfrm>
                <a:off x="3168649" y="2069337"/>
                <a:ext cx="156822" cy="151014"/>
              </a:xfrm>
              <a:custGeom>
                <a:avLst/>
                <a:gdLst>
                  <a:gd name="connsiteX0" fmla="*/ 269621 w 370332"/>
                  <a:gd name="connsiteY0" fmla="*/ 273560 h 356616"/>
                  <a:gd name="connsiteX1" fmla="*/ 254225 w 370332"/>
                  <a:gd name="connsiteY1" fmla="*/ 325749 h 356616"/>
                  <a:gd name="connsiteX2" fmla="*/ 151184 w 370332"/>
                  <a:gd name="connsiteY2" fmla="*/ 322148 h 356616"/>
                  <a:gd name="connsiteX3" fmla="*/ 136953 w 370332"/>
                  <a:gd name="connsiteY3" fmla="*/ 283812 h 356616"/>
                  <a:gd name="connsiteX4" fmla="*/ 117374 w 370332"/>
                  <a:gd name="connsiteY4" fmla="*/ 274108 h 356616"/>
                  <a:gd name="connsiteX5" fmla="*/ 56783 w 370332"/>
                  <a:gd name="connsiteY5" fmla="*/ 289676 h 356616"/>
                  <a:gd name="connsiteX6" fmla="*/ 9292 w 370332"/>
                  <a:gd name="connsiteY6" fmla="*/ 258232 h 356616"/>
                  <a:gd name="connsiteX7" fmla="*/ 12926 w 370332"/>
                  <a:gd name="connsiteY7" fmla="*/ 203505 h 356616"/>
                  <a:gd name="connsiteX8" fmla="*/ 45707 w 370332"/>
                  <a:gd name="connsiteY8" fmla="*/ 173947 h 356616"/>
                  <a:gd name="connsiteX9" fmla="*/ 83118 w 370332"/>
                  <a:gd name="connsiteY9" fmla="*/ 153201 h 356616"/>
                  <a:gd name="connsiteX10" fmla="*/ 87953 w 370332"/>
                  <a:gd name="connsiteY10" fmla="*/ 130501 h 356616"/>
                  <a:gd name="connsiteX11" fmla="*/ 58806 w 370332"/>
                  <a:gd name="connsiteY11" fmla="*/ 41073 h 356616"/>
                  <a:gd name="connsiteX12" fmla="*/ 84970 w 370332"/>
                  <a:gd name="connsiteY12" fmla="*/ 6098 h 356616"/>
                  <a:gd name="connsiteX13" fmla="*/ 129375 w 370332"/>
                  <a:gd name="connsiteY13" fmla="*/ 14396 h 356616"/>
                  <a:gd name="connsiteX14" fmla="*/ 171312 w 370332"/>
                  <a:gd name="connsiteY14" fmla="*/ 61819 h 356616"/>
                  <a:gd name="connsiteX15" fmla="*/ 193669 w 370332"/>
                  <a:gd name="connsiteY15" fmla="*/ 61236 h 356616"/>
                  <a:gd name="connsiteX16" fmla="*/ 232074 w 370332"/>
                  <a:gd name="connsiteY16" fmla="*/ 15733 h 356616"/>
                  <a:gd name="connsiteX17" fmla="*/ 286355 w 370332"/>
                  <a:gd name="connsiteY17" fmla="*/ 8018 h 356616"/>
                  <a:gd name="connsiteX18" fmla="*/ 314335 w 370332"/>
                  <a:gd name="connsiteY18" fmla="*/ 55544 h 356616"/>
                  <a:gd name="connsiteX19" fmla="*/ 294001 w 370332"/>
                  <a:gd name="connsiteY19" fmla="*/ 121517 h 356616"/>
                  <a:gd name="connsiteX20" fmla="*/ 302608 w 370332"/>
                  <a:gd name="connsiteY20" fmla="*/ 143669 h 356616"/>
                  <a:gd name="connsiteX21" fmla="*/ 334258 w 370332"/>
                  <a:gd name="connsiteY21" fmla="*/ 156459 h 356616"/>
                  <a:gd name="connsiteX22" fmla="*/ 366353 w 370332"/>
                  <a:gd name="connsiteY22" fmla="*/ 219484 h 356616"/>
                  <a:gd name="connsiteX23" fmla="*/ 304460 w 370332"/>
                  <a:gd name="connsiteY23" fmla="*/ 257238 h 356616"/>
                  <a:gd name="connsiteX24" fmla="*/ 285772 w 370332"/>
                  <a:gd name="connsiteY24" fmla="*/ 255077 h 356616"/>
                  <a:gd name="connsiteX25" fmla="*/ 269621 w 370332"/>
                  <a:gd name="connsiteY25" fmla="*/ 273560 h 356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70332" h="356616">
                    <a:moveTo>
                      <a:pt x="269621" y="273560"/>
                    </a:moveTo>
                    <a:cubicBezTo>
                      <a:pt x="268558" y="290087"/>
                      <a:pt x="265781" y="308947"/>
                      <a:pt x="254225" y="325749"/>
                    </a:cubicBezTo>
                    <a:cubicBezTo>
                      <a:pt x="227239" y="365011"/>
                      <a:pt x="175015" y="363365"/>
                      <a:pt x="151184" y="322148"/>
                    </a:cubicBezTo>
                    <a:cubicBezTo>
                      <a:pt x="144291" y="310215"/>
                      <a:pt x="139045" y="297460"/>
                      <a:pt x="136953" y="283812"/>
                    </a:cubicBezTo>
                    <a:cubicBezTo>
                      <a:pt x="134896" y="270542"/>
                      <a:pt x="130815" y="266702"/>
                      <a:pt x="117374" y="274108"/>
                    </a:cubicBezTo>
                    <a:cubicBezTo>
                      <a:pt x="98823" y="284326"/>
                      <a:pt x="78729" y="290739"/>
                      <a:pt x="56783" y="289676"/>
                    </a:cubicBezTo>
                    <a:cubicBezTo>
                      <a:pt x="34426" y="288613"/>
                      <a:pt x="19476" y="276989"/>
                      <a:pt x="9292" y="258232"/>
                    </a:cubicBezTo>
                    <a:cubicBezTo>
                      <a:pt x="-927" y="239406"/>
                      <a:pt x="685" y="221199"/>
                      <a:pt x="12926" y="203505"/>
                    </a:cubicBezTo>
                    <a:cubicBezTo>
                      <a:pt x="21602" y="190989"/>
                      <a:pt x="32814" y="181525"/>
                      <a:pt x="45707" y="173947"/>
                    </a:cubicBezTo>
                    <a:cubicBezTo>
                      <a:pt x="58018" y="166746"/>
                      <a:pt x="70362" y="159545"/>
                      <a:pt x="83118" y="153201"/>
                    </a:cubicBezTo>
                    <a:cubicBezTo>
                      <a:pt x="94914" y="147338"/>
                      <a:pt x="99954" y="142880"/>
                      <a:pt x="87953" y="130501"/>
                    </a:cubicBezTo>
                    <a:cubicBezTo>
                      <a:pt x="64121" y="105881"/>
                      <a:pt x="54143" y="75740"/>
                      <a:pt x="58806" y="41073"/>
                    </a:cubicBezTo>
                    <a:cubicBezTo>
                      <a:pt x="61069" y="24168"/>
                      <a:pt x="69230" y="12373"/>
                      <a:pt x="84970" y="6098"/>
                    </a:cubicBezTo>
                    <a:cubicBezTo>
                      <a:pt x="101429" y="-452"/>
                      <a:pt x="117099" y="2017"/>
                      <a:pt x="129375" y="14396"/>
                    </a:cubicBezTo>
                    <a:cubicBezTo>
                      <a:pt x="144223" y="29346"/>
                      <a:pt x="157836" y="45565"/>
                      <a:pt x="171312" y="61819"/>
                    </a:cubicBezTo>
                    <a:cubicBezTo>
                      <a:pt x="183965" y="77009"/>
                      <a:pt x="183519" y="77318"/>
                      <a:pt x="193669" y="61236"/>
                    </a:cubicBezTo>
                    <a:cubicBezTo>
                      <a:pt x="204333" y="44296"/>
                      <a:pt x="215649" y="27975"/>
                      <a:pt x="232074" y="15733"/>
                    </a:cubicBezTo>
                    <a:cubicBezTo>
                      <a:pt x="248979" y="3114"/>
                      <a:pt x="266672" y="-1686"/>
                      <a:pt x="286355" y="8018"/>
                    </a:cubicBezTo>
                    <a:cubicBezTo>
                      <a:pt x="305866" y="17653"/>
                      <a:pt x="313993" y="34867"/>
                      <a:pt x="314335" y="55544"/>
                    </a:cubicBezTo>
                    <a:cubicBezTo>
                      <a:pt x="314747" y="79512"/>
                      <a:pt x="308163" y="102246"/>
                      <a:pt x="294001" y="121517"/>
                    </a:cubicBezTo>
                    <a:cubicBezTo>
                      <a:pt x="283680" y="135576"/>
                      <a:pt x="287898" y="139965"/>
                      <a:pt x="302608" y="143669"/>
                    </a:cubicBezTo>
                    <a:cubicBezTo>
                      <a:pt x="313547" y="146412"/>
                      <a:pt x="324142" y="151247"/>
                      <a:pt x="334258" y="156459"/>
                    </a:cubicBezTo>
                    <a:cubicBezTo>
                      <a:pt x="360730" y="170141"/>
                      <a:pt x="373451" y="195824"/>
                      <a:pt x="366353" y="219484"/>
                    </a:cubicBezTo>
                    <a:cubicBezTo>
                      <a:pt x="358741" y="244893"/>
                      <a:pt x="334772" y="259569"/>
                      <a:pt x="304460" y="257238"/>
                    </a:cubicBezTo>
                    <a:cubicBezTo>
                      <a:pt x="298219" y="256757"/>
                      <a:pt x="292013" y="255729"/>
                      <a:pt x="285772" y="255077"/>
                    </a:cubicBezTo>
                    <a:cubicBezTo>
                      <a:pt x="268970" y="253328"/>
                      <a:pt x="268935" y="253363"/>
                      <a:pt x="269621" y="273560"/>
                    </a:cubicBezTo>
                    <a:close/>
                  </a:path>
                </a:pathLst>
              </a:custGeom>
              <a:solidFill>
                <a:srgbClr val="FB514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</p:grp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500"/>
                            </p:stCondLst>
                            <p:childTnLst>
                              <p:par>
                                <p:cTn id="5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500"/>
                            </p:stCondLst>
                            <p:childTnLst>
                              <p:par>
                                <p:cTn id="7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4" grpId="0"/>
      <p:bldP spid="18" grpId="0"/>
      <p:bldP spid="22" grpId="0"/>
      <p:bldP spid="28" grpId="0"/>
      <p:bldP spid="29" grpId="0"/>
      <p:bldP spid="30" grpId="0"/>
      <p:bldP spid="31" grpId="0"/>
      <p:bldP spid="37" grpId="0"/>
      <p:bldP spid="38" grpId="0"/>
      <p:bldP spid="39" grpId="0"/>
      <p:bldP spid="40" grpId="0"/>
      <p:bldP spid="46" grpId="0"/>
      <p:bldP spid="47" grpId="0"/>
      <p:bldP spid="48" grpId="0"/>
      <p:bldP spid="4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1056217" y="1511300"/>
            <a:ext cx="9965267" cy="1412694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defRPr/>
            </a:pPr>
            <a:r>
              <a:rPr lang="en-US" altLang="zh-CN" sz="3735" b="1">
                <a:latin typeface="+mj-ea"/>
                <a:ea typeface="+mj-ea"/>
              </a:rPr>
              <a:t>3</a:t>
            </a:r>
            <a:r>
              <a:rPr lang="zh-CN" altLang="en-US" sz="3735" b="1">
                <a:latin typeface="+mj-ea"/>
                <a:ea typeface="+mj-ea"/>
              </a:rPr>
              <a:t>、下面的计算对吗？对的画“√”，错的画“</a:t>
            </a:r>
            <a:r>
              <a:rPr lang="en-US" altLang="zh-CN" sz="3735" b="1">
                <a:latin typeface="+mj-ea"/>
                <a:ea typeface="+mj-ea"/>
              </a:rPr>
              <a:t>×</a:t>
            </a:r>
            <a:r>
              <a:rPr lang="zh-CN" altLang="en-US" sz="3735" b="1">
                <a:latin typeface="+mj-ea"/>
                <a:ea typeface="+mj-ea"/>
              </a:rPr>
              <a:t>”并改正。</a:t>
            </a:r>
            <a:endParaRPr lang="zh-CN" altLang="zh-CN" sz="3735" b="1">
              <a:latin typeface="+mj-ea"/>
              <a:ea typeface="+mj-ea"/>
            </a:endParaRPr>
          </a:p>
        </p:txBody>
      </p:sp>
      <p:sp>
        <p:nvSpPr>
          <p:cNvPr id="3" name="TextBox 4"/>
          <p:cNvSpPr txBox="1"/>
          <p:nvPr/>
        </p:nvSpPr>
        <p:spPr>
          <a:xfrm>
            <a:off x="1820334" y="3096684"/>
            <a:ext cx="867545" cy="6667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sz="3735" b="1">
                <a:latin typeface="+mj-lt"/>
              </a:rPr>
              <a:t>4 7</a:t>
            </a:r>
            <a:endParaRPr lang="zh-CN" altLang="en-US" sz="3735" b="1">
              <a:latin typeface="+mj-lt"/>
            </a:endParaRPr>
          </a:p>
        </p:txBody>
      </p:sp>
      <p:sp>
        <p:nvSpPr>
          <p:cNvPr id="4" name="TextBox 5"/>
          <p:cNvSpPr txBox="1"/>
          <p:nvPr/>
        </p:nvSpPr>
        <p:spPr>
          <a:xfrm>
            <a:off x="1303867" y="3638551"/>
            <a:ext cx="1587294" cy="6667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sz="3735" b="1">
                <a:latin typeface="+mj-lt"/>
              </a:rPr>
              <a:t>-   2 8 </a:t>
            </a:r>
            <a:endParaRPr lang="zh-CN" altLang="en-US" sz="3735" b="1">
              <a:latin typeface="+mj-lt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1109134" y="4337051"/>
            <a:ext cx="1678517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10"/>
          <p:cNvSpPr txBox="1"/>
          <p:nvPr/>
        </p:nvSpPr>
        <p:spPr>
          <a:xfrm>
            <a:off x="2173817" y="4337051"/>
            <a:ext cx="460382" cy="6667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sz="3735" b="1">
                <a:latin typeface="+mj-lt"/>
              </a:rPr>
              <a:t>9</a:t>
            </a:r>
            <a:endParaRPr lang="zh-CN" altLang="en-US" sz="3735" b="1">
              <a:latin typeface="+mj-lt"/>
            </a:endParaRPr>
          </a:p>
        </p:txBody>
      </p:sp>
      <p:sp>
        <p:nvSpPr>
          <p:cNvPr id="7" name="TextBox 10"/>
          <p:cNvSpPr txBox="1"/>
          <p:nvPr/>
        </p:nvSpPr>
        <p:spPr>
          <a:xfrm>
            <a:off x="1801284" y="4337051"/>
            <a:ext cx="460382" cy="6667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sz="3735" b="1">
                <a:latin typeface="+mj-lt"/>
              </a:rPr>
              <a:t>2</a:t>
            </a:r>
            <a:endParaRPr lang="zh-CN" altLang="en-US" sz="3735" b="1">
              <a:latin typeface="+mj-lt"/>
            </a:endParaRPr>
          </a:p>
        </p:txBody>
      </p:sp>
      <p:sp>
        <p:nvSpPr>
          <p:cNvPr id="8" name="文本框 8"/>
          <p:cNvSpPr txBox="1">
            <a:spLocks noChangeArrowheads="1"/>
          </p:cNvSpPr>
          <p:nvPr/>
        </p:nvSpPr>
        <p:spPr bwMode="auto">
          <a:xfrm>
            <a:off x="1056217" y="5086351"/>
            <a:ext cx="2210862" cy="666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735" b="1"/>
              <a:t>（        ）</a:t>
            </a:r>
            <a:endParaRPr lang="zh-CN" altLang="en-US" sz="3735" b="1"/>
          </a:p>
        </p:txBody>
      </p:sp>
      <p:sp>
        <p:nvSpPr>
          <p:cNvPr id="9" name="文本框 9"/>
          <p:cNvSpPr txBox="1">
            <a:spLocks noChangeArrowheads="1"/>
          </p:cNvSpPr>
          <p:nvPr/>
        </p:nvSpPr>
        <p:spPr bwMode="auto">
          <a:xfrm>
            <a:off x="3181352" y="3022600"/>
            <a:ext cx="1627369" cy="666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735" b="1">
                <a:latin typeface="楷体" panose="02010609060101010101" pitchFamily="49" charset="-122"/>
                <a:ea typeface="楷体" panose="02010609060101010101" pitchFamily="49" charset="-122"/>
              </a:rPr>
              <a:t>改正：</a:t>
            </a:r>
            <a:endParaRPr lang="zh-CN" altLang="en-US" sz="3735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TextBox 4"/>
          <p:cNvSpPr txBox="1"/>
          <p:nvPr/>
        </p:nvSpPr>
        <p:spPr>
          <a:xfrm>
            <a:off x="7287685" y="3096684"/>
            <a:ext cx="867545" cy="6667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sz="3735" b="1">
                <a:latin typeface="+mj-lt"/>
              </a:rPr>
              <a:t>7 0</a:t>
            </a:r>
            <a:endParaRPr lang="zh-CN" altLang="en-US" sz="3735" b="1">
              <a:latin typeface="+mj-lt"/>
            </a:endParaRPr>
          </a:p>
        </p:txBody>
      </p:sp>
      <p:sp>
        <p:nvSpPr>
          <p:cNvPr id="11" name="TextBox 5"/>
          <p:cNvSpPr txBox="1"/>
          <p:nvPr/>
        </p:nvSpPr>
        <p:spPr>
          <a:xfrm>
            <a:off x="6771217" y="3638551"/>
            <a:ext cx="1455848" cy="6667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sz="3735" b="1">
                <a:latin typeface="+mj-lt"/>
              </a:rPr>
              <a:t>-   2 3</a:t>
            </a:r>
            <a:endParaRPr lang="zh-CN" altLang="en-US" sz="3735" b="1">
              <a:latin typeface="+mj-lt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6576485" y="4337051"/>
            <a:ext cx="167851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0"/>
          <p:cNvSpPr txBox="1"/>
          <p:nvPr/>
        </p:nvSpPr>
        <p:spPr>
          <a:xfrm>
            <a:off x="7641167" y="4337051"/>
            <a:ext cx="460382" cy="6667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sz="3735" b="1">
                <a:latin typeface="+mj-lt"/>
              </a:rPr>
              <a:t>7</a:t>
            </a:r>
            <a:endParaRPr lang="zh-CN" altLang="en-US" sz="3735" b="1">
              <a:latin typeface="+mj-lt"/>
            </a:endParaRPr>
          </a:p>
        </p:txBody>
      </p:sp>
      <p:sp>
        <p:nvSpPr>
          <p:cNvPr id="14" name="TextBox 10"/>
          <p:cNvSpPr txBox="1"/>
          <p:nvPr/>
        </p:nvSpPr>
        <p:spPr>
          <a:xfrm>
            <a:off x="7268633" y="4337051"/>
            <a:ext cx="460382" cy="6667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sz="3735" b="1">
                <a:latin typeface="+mj-lt"/>
              </a:rPr>
              <a:t>5</a:t>
            </a:r>
            <a:endParaRPr lang="zh-CN" altLang="en-US" sz="3735" b="1">
              <a:latin typeface="+mj-lt"/>
            </a:endParaRPr>
          </a:p>
        </p:txBody>
      </p:sp>
      <p:sp>
        <p:nvSpPr>
          <p:cNvPr id="15" name="文本框 15"/>
          <p:cNvSpPr txBox="1">
            <a:spLocks noChangeArrowheads="1"/>
          </p:cNvSpPr>
          <p:nvPr/>
        </p:nvSpPr>
        <p:spPr bwMode="auto">
          <a:xfrm>
            <a:off x="6523567" y="5086351"/>
            <a:ext cx="2210862" cy="666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735" b="1"/>
              <a:t>（        ）</a:t>
            </a:r>
            <a:endParaRPr lang="zh-CN" altLang="en-US" sz="3735" b="1"/>
          </a:p>
        </p:txBody>
      </p:sp>
      <p:sp>
        <p:nvSpPr>
          <p:cNvPr id="16" name="文本框 16"/>
          <p:cNvSpPr txBox="1">
            <a:spLocks noChangeArrowheads="1"/>
          </p:cNvSpPr>
          <p:nvPr/>
        </p:nvSpPr>
        <p:spPr bwMode="auto">
          <a:xfrm>
            <a:off x="8648701" y="3022600"/>
            <a:ext cx="1627369" cy="666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735" b="1">
                <a:latin typeface="楷体" panose="02010609060101010101" pitchFamily="49" charset="-122"/>
                <a:ea typeface="楷体" panose="02010609060101010101" pitchFamily="49" charset="-122"/>
              </a:rPr>
              <a:t>改正：</a:t>
            </a:r>
            <a:endParaRPr lang="zh-CN" altLang="en-US" sz="3735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TextBox 12"/>
          <p:cNvSpPr txBox="1"/>
          <p:nvPr/>
        </p:nvSpPr>
        <p:spPr>
          <a:xfrm>
            <a:off x="1826684" y="5084233"/>
            <a:ext cx="548548" cy="6667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sz="3735" b="1">
                <a:solidFill>
                  <a:srgbClr val="FF0000"/>
                </a:solidFill>
                <a:latin typeface="+mj-lt"/>
              </a:rPr>
              <a:t>×</a:t>
            </a:r>
            <a:endParaRPr lang="zh-CN" altLang="en-US" sz="3735" b="1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8" name="TextBox 4"/>
          <p:cNvSpPr txBox="1"/>
          <p:nvPr/>
        </p:nvSpPr>
        <p:spPr>
          <a:xfrm>
            <a:off x="4739218" y="3179233"/>
            <a:ext cx="867545" cy="6667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sz="3735" b="1">
                <a:latin typeface="+mj-lt"/>
              </a:rPr>
              <a:t>4 7</a:t>
            </a:r>
            <a:endParaRPr lang="zh-CN" altLang="en-US" sz="3735" b="1">
              <a:latin typeface="+mj-lt"/>
            </a:endParaRPr>
          </a:p>
        </p:txBody>
      </p:sp>
      <p:sp>
        <p:nvSpPr>
          <p:cNvPr id="19" name="TextBox 5"/>
          <p:cNvSpPr txBox="1"/>
          <p:nvPr/>
        </p:nvSpPr>
        <p:spPr>
          <a:xfrm>
            <a:off x="4222751" y="3721100"/>
            <a:ext cx="1587294" cy="6667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sz="3735" b="1">
                <a:latin typeface="+mj-lt"/>
              </a:rPr>
              <a:t>-   2 8 </a:t>
            </a:r>
            <a:endParaRPr lang="zh-CN" altLang="en-US" sz="3735" b="1">
              <a:latin typeface="+mj-lt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4028018" y="4419600"/>
            <a:ext cx="167851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10"/>
          <p:cNvSpPr txBox="1"/>
          <p:nvPr/>
        </p:nvSpPr>
        <p:spPr>
          <a:xfrm>
            <a:off x="5092700" y="4419600"/>
            <a:ext cx="460382" cy="6667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sz="3735" b="1">
                <a:latin typeface="+mj-lt"/>
              </a:rPr>
              <a:t>9</a:t>
            </a:r>
            <a:endParaRPr lang="zh-CN" altLang="en-US" sz="3735" b="1">
              <a:latin typeface="+mj-lt"/>
            </a:endParaRPr>
          </a:p>
        </p:txBody>
      </p:sp>
      <p:sp>
        <p:nvSpPr>
          <p:cNvPr id="22" name="TextBox 10"/>
          <p:cNvSpPr txBox="1"/>
          <p:nvPr/>
        </p:nvSpPr>
        <p:spPr>
          <a:xfrm>
            <a:off x="4720167" y="4419600"/>
            <a:ext cx="460382" cy="6667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sz="3735" b="1">
                <a:solidFill>
                  <a:srgbClr val="FF0000"/>
                </a:solidFill>
                <a:latin typeface="+mj-lt"/>
              </a:rPr>
              <a:t>1</a:t>
            </a:r>
            <a:endParaRPr lang="zh-CN" altLang="en-US" sz="3735" b="1">
              <a:solidFill>
                <a:srgbClr val="FF0000"/>
              </a:solidFill>
              <a:latin typeface="+mj-lt"/>
            </a:endParaRPr>
          </a:p>
        </p:txBody>
      </p:sp>
      <p:sp>
        <p:nvSpPr>
          <p:cNvPr id="23" name="TextBox 9"/>
          <p:cNvSpPr txBox="1"/>
          <p:nvPr/>
        </p:nvSpPr>
        <p:spPr>
          <a:xfrm>
            <a:off x="4790018" y="2637367"/>
            <a:ext cx="495300" cy="6667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altLang="zh-CN" sz="3735" b="1">
                <a:solidFill>
                  <a:srgbClr val="FF0000"/>
                </a:solidFill>
                <a:latin typeface="+mj-lt"/>
              </a:rPr>
              <a:t>.</a:t>
            </a:r>
            <a:endParaRPr lang="zh-CN" altLang="en-US" sz="3735" b="1">
              <a:solidFill>
                <a:srgbClr val="FF0000"/>
              </a:solidFill>
              <a:latin typeface="+mj-lt"/>
            </a:endParaRPr>
          </a:p>
        </p:txBody>
      </p:sp>
      <p:sp>
        <p:nvSpPr>
          <p:cNvPr id="24" name="TextBox 12"/>
          <p:cNvSpPr txBox="1"/>
          <p:nvPr/>
        </p:nvSpPr>
        <p:spPr>
          <a:xfrm>
            <a:off x="7385051" y="5084233"/>
            <a:ext cx="548548" cy="6667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sz="3735" b="1">
                <a:solidFill>
                  <a:srgbClr val="FF0000"/>
                </a:solidFill>
                <a:latin typeface="+mj-lt"/>
              </a:rPr>
              <a:t>×</a:t>
            </a:r>
            <a:endParaRPr lang="zh-CN" altLang="en-US" sz="3735" b="1">
              <a:solidFill>
                <a:srgbClr val="FF0000"/>
              </a:solidFill>
              <a:latin typeface="+mj-lt"/>
            </a:endParaRPr>
          </a:p>
        </p:txBody>
      </p:sp>
      <p:sp>
        <p:nvSpPr>
          <p:cNvPr id="25" name="TextBox 4"/>
          <p:cNvSpPr txBox="1"/>
          <p:nvPr/>
        </p:nvSpPr>
        <p:spPr>
          <a:xfrm>
            <a:off x="10274301" y="3096684"/>
            <a:ext cx="867545" cy="6667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sz="3735" b="1">
                <a:latin typeface="+mj-lt"/>
              </a:rPr>
              <a:t>7 0</a:t>
            </a:r>
            <a:endParaRPr lang="zh-CN" altLang="en-US" sz="3735" b="1">
              <a:latin typeface="+mj-lt"/>
            </a:endParaRPr>
          </a:p>
        </p:txBody>
      </p:sp>
      <p:sp>
        <p:nvSpPr>
          <p:cNvPr id="26" name="TextBox 5"/>
          <p:cNvSpPr txBox="1"/>
          <p:nvPr/>
        </p:nvSpPr>
        <p:spPr>
          <a:xfrm>
            <a:off x="9757833" y="3638551"/>
            <a:ext cx="1455848" cy="6667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sz="3735" b="1">
                <a:latin typeface="+mj-lt"/>
              </a:rPr>
              <a:t>-   2 3</a:t>
            </a:r>
            <a:endParaRPr lang="zh-CN" altLang="en-US" sz="3735" b="1">
              <a:latin typeface="+mj-lt"/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9563100" y="4337051"/>
            <a:ext cx="1678517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10"/>
          <p:cNvSpPr txBox="1"/>
          <p:nvPr/>
        </p:nvSpPr>
        <p:spPr>
          <a:xfrm>
            <a:off x="10627784" y="4337051"/>
            <a:ext cx="460382" cy="6667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sz="3735" b="1">
                <a:latin typeface="+mj-lt"/>
              </a:rPr>
              <a:t>7</a:t>
            </a:r>
            <a:endParaRPr lang="zh-CN" altLang="en-US" sz="3735" b="1">
              <a:latin typeface="+mj-lt"/>
            </a:endParaRPr>
          </a:p>
        </p:txBody>
      </p:sp>
      <p:sp>
        <p:nvSpPr>
          <p:cNvPr id="29" name="TextBox 10"/>
          <p:cNvSpPr txBox="1"/>
          <p:nvPr/>
        </p:nvSpPr>
        <p:spPr>
          <a:xfrm>
            <a:off x="10257367" y="4337051"/>
            <a:ext cx="460382" cy="6667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sz="3735" b="1">
                <a:solidFill>
                  <a:srgbClr val="FF0000"/>
                </a:solidFill>
                <a:latin typeface="+mj-lt"/>
              </a:rPr>
              <a:t>4</a:t>
            </a:r>
            <a:endParaRPr lang="zh-CN" altLang="en-US" sz="3735" b="1">
              <a:solidFill>
                <a:srgbClr val="FF0000"/>
              </a:solidFill>
              <a:latin typeface="+mj-lt"/>
            </a:endParaRPr>
          </a:p>
        </p:txBody>
      </p:sp>
      <p:sp>
        <p:nvSpPr>
          <p:cNvPr id="30" name="TextBox 9"/>
          <p:cNvSpPr txBox="1"/>
          <p:nvPr/>
        </p:nvSpPr>
        <p:spPr>
          <a:xfrm>
            <a:off x="10272185" y="2487084"/>
            <a:ext cx="495300" cy="6667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altLang="zh-CN" sz="3735" b="1">
                <a:solidFill>
                  <a:srgbClr val="FF0000"/>
                </a:solidFill>
                <a:latin typeface="+mj-lt"/>
              </a:rPr>
              <a:t>.</a:t>
            </a:r>
            <a:endParaRPr lang="zh-CN" altLang="en-US" sz="3735" b="1">
              <a:solidFill>
                <a:srgbClr val="FF0000"/>
              </a:solidFill>
              <a:latin typeface="+mj-lt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10500627" y="5256363"/>
            <a:ext cx="1555040" cy="1601637"/>
            <a:chOff x="6783571" y="3951718"/>
            <a:chExt cx="1604222" cy="1652293"/>
          </a:xfrm>
        </p:grpSpPr>
        <p:sp>
          <p:nvSpPr>
            <p:cNvPr id="33" name="椭圆 32"/>
            <p:cNvSpPr/>
            <p:nvPr/>
          </p:nvSpPr>
          <p:spPr>
            <a:xfrm>
              <a:off x="6817814" y="4034033"/>
              <a:ext cx="1569979" cy="1569978"/>
            </a:xfrm>
            <a:prstGeom prst="ellipse">
              <a:avLst/>
            </a:prstGeom>
            <a:solidFill>
              <a:srgbClr val="FEF0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仓耳小丸子" panose="02020400000000000000" pitchFamily="18" charset="-122"/>
                <a:ea typeface="仓耳小丸子" panose="02020400000000000000" pitchFamily="18" charset="-122"/>
                <a:cs typeface="+mn-ea"/>
                <a:sym typeface="仓耳小丸子" panose="02020400000000000000" pitchFamily="18" charset="-122"/>
              </a:endParaRPr>
            </a:p>
          </p:txBody>
        </p:sp>
        <p:pic>
          <p:nvPicPr>
            <p:cNvPr id="34" name="图形 33"/>
            <p:cNvPicPr>
              <a:picLocks noChangeAspect="1"/>
            </p:cNvPicPr>
            <p:nvPr/>
          </p:nvPicPr>
          <p:blipFill>
            <a:blip r:embed="rId1" cstate="email"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p:blipFill>
          <p:spPr>
            <a:xfrm>
              <a:off x="6783571" y="3951718"/>
              <a:ext cx="1561174" cy="1508844"/>
            </a:xfrm>
            <a:prstGeom prst="rect">
              <a:avLst/>
            </a:prstGeom>
          </p:spPr>
        </p:pic>
      </p:grpSp>
      <p:grpSp>
        <p:nvGrpSpPr>
          <p:cNvPr id="35" name="组合 34"/>
          <p:cNvGrpSpPr/>
          <p:nvPr/>
        </p:nvGrpSpPr>
        <p:grpSpPr>
          <a:xfrm>
            <a:off x="303368" y="249666"/>
            <a:ext cx="2630883" cy="687570"/>
            <a:chOff x="585581" y="483104"/>
            <a:chExt cx="2630883" cy="687570"/>
          </a:xfrm>
        </p:grpSpPr>
        <p:sp>
          <p:nvSpPr>
            <p:cNvPr id="36" name="文本框 35"/>
            <p:cNvSpPr txBox="1"/>
            <p:nvPr/>
          </p:nvSpPr>
          <p:spPr>
            <a:xfrm>
              <a:off x="1185139" y="524343"/>
              <a:ext cx="203132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3600">
                  <a:solidFill>
                    <a:prstClr val="black">
                      <a:lumMod val="75000"/>
                      <a:lumOff val="25000"/>
                    </a:prstClr>
                  </a:solidFill>
                  <a:latin typeface="仓耳小丸子" panose="02020400000000000000" pitchFamily="18" charset="-122"/>
                  <a:ea typeface="仓耳小丸子" panose="02020400000000000000" pitchFamily="18" charset="-122"/>
                  <a:cs typeface="+mn-ea"/>
                  <a:sym typeface="仓耳小丸子" panose="02020400000000000000" pitchFamily="18" charset="-122"/>
                </a:rPr>
                <a:t>巩固练习</a:t>
              </a:r>
              <a:endParaRPr kumimoji="0" lang="zh-CN" altLang="en-US" sz="36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仓耳小丸子" panose="02020400000000000000" pitchFamily="18" charset="-122"/>
                <a:ea typeface="仓耳小丸子" panose="02020400000000000000" pitchFamily="18" charset="-122"/>
                <a:cs typeface="+mn-ea"/>
                <a:sym typeface="仓耳小丸子" panose="02020400000000000000" pitchFamily="18" charset="-122"/>
              </a:endParaRPr>
            </a:p>
          </p:txBody>
        </p:sp>
        <p:grpSp>
          <p:nvGrpSpPr>
            <p:cNvPr id="37" name="组合 36"/>
            <p:cNvGrpSpPr/>
            <p:nvPr/>
          </p:nvGrpSpPr>
          <p:grpSpPr>
            <a:xfrm rot="16792276" flipH="1" flipV="1">
              <a:off x="599509" y="469176"/>
              <a:ext cx="450549" cy="478405"/>
              <a:chOff x="2874922" y="1946729"/>
              <a:chExt cx="450549" cy="478405"/>
            </a:xfrm>
          </p:grpSpPr>
          <p:sp>
            <p:nvSpPr>
              <p:cNvPr id="38" name="任意多边形: 形状 37"/>
              <p:cNvSpPr/>
              <p:nvPr/>
            </p:nvSpPr>
            <p:spPr>
              <a:xfrm>
                <a:off x="2874922" y="1946729"/>
                <a:ext cx="231201" cy="222638"/>
              </a:xfrm>
              <a:custGeom>
                <a:avLst/>
                <a:gdLst>
                  <a:gd name="connsiteX0" fmla="*/ 269621 w 370332"/>
                  <a:gd name="connsiteY0" fmla="*/ 273560 h 356616"/>
                  <a:gd name="connsiteX1" fmla="*/ 254225 w 370332"/>
                  <a:gd name="connsiteY1" fmla="*/ 325749 h 356616"/>
                  <a:gd name="connsiteX2" fmla="*/ 151184 w 370332"/>
                  <a:gd name="connsiteY2" fmla="*/ 322148 h 356616"/>
                  <a:gd name="connsiteX3" fmla="*/ 136953 w 370332"/>
                  <a:gd name="connsiteY3" fmla="*/ 283812 h 356616"/>
                  <a:gd name="connsiteX4" fmla="*/ 117374 w 370332"/>
                  <a:gd name="connsiteY4" fmla="*/ 274108 h 356616"/>
                  <a:gd name="connsiteX5" fmla="*/ 56783 w 370332"/>
                  <a:gd name="connsiteY5" fmla="*/ 289676 h 356616"/>
                  <a:gd name="connsiteX6" fmla="*/ 9292 w 370332"/>
                  <a:gd name="connsiteY6" fmla="*/ 258232 h 356616"/>
                  <a:gd name="connsiteX7" fmla="*/ 12926 w 370332"/>
                  <a:gd name="connsiteY7" fmla="*/ 203505 h 356616"/>
                  <a:gd name="connsiteX8" fmla="*/ 45707 w 370332"/>
                  <a:gd name="connsiteY8" fmla="*/ 173947 h 356616"/>
                  <a:gd name="connsiteX9" fmla="*/ 83118 w 370332"/>
                  <a:gd name="connsiteY9" fmla="*/ 153201 h 356616"/>
                  <a:gd name="connsiteX10" fmla="*/ 87953 w 370332"/>
                  <a:gd name="connsiteY10" fmla="*/ 130501 h 356616"/>
                  <a:gd name="connsiteX11" fmla="*/ 58806 w 370332"/>
                  <a:gd name="connsiteY11" fmla="*/ 41073 h 356616"/>
                  <a:gd name="connsiteX12" fmla="*/ 84970 w 370332"/>
                  <a:gd name="connsiteY12" fmla="*/ 6098 h 356616"/>
                  <a:gd name="connsiteX13" fmla="*/ 129375 w 370332"/>
                  <a:gd name="connsiteY13" fmla="*/ 14396 h 356616"/>
                  <a:gd name="connsiteX14" fmla="*/ 171312 w 370332"/>
                  <a:gd name="connsiteY14" fmla="*/ 61819 h 356616"/>
                  <a:gd name="connsiteX15" fmla="*/ 193669 w 370332"/>
                  <a:gd name="connsiteY15" fmla="*/ 61236 h 356616"/>
                  <a:gd name="connsiteX16" fmla="*/ 232074 w 370332"/>
                  <a:gd name="connsiteY16" fmla="*/ 15733 h 356616"/>
                  <a:gd name="connsiteX17" fmla="*/ 286355 w 370332"/>
                  <a:gd name="connsiteY17" fmla="*/ 8018 h 356616"/>
                  <a:gd name="connsiteX18" fmla="*/ 314335 w 370332"/>
                  <a:gd name="connsiteY18" fmla="*/ 55544 h 356616"/>
                  <a:gd name="connsiteX19" fmla="*/ 294001 w 370332"/>
                  <a:gd name="connsiteY19" fmla="*/ 121517 h 356616"/>
                  <a:gd name="connsiteX20" fmla="*/ 302608 w 370332"/>
                  <a:gd name="connsiteY20" fmla="*/ 143669 h 356616"/>
                  <a:gd name="connsiteX21" fmla="*/ 334258 w 370332"/>
                  <a:gd name="connsiteY21" fmla="*/ 156459 h 356616"/>
                  <a:gd name="connsiteX22" fmla="*/ 366353 w 370332"/>
                  <a:gd name="connsiteY22" fmla="*/ 219484 h 356616"/>
                  <a:gd name="connsiteX23" fmla="*/ 304460 w 370332"/>
                  <a:gd name="connsiteY23" fmla="*/ 257238 h 356616"/>
                  <a:gd name="connsiteX24" fmla="*/ 285772 w 370332"/>
                  <a:gd name="connsiteY24" fmla="*/ 255077 h 356616"/>
                  <a:gd name="connsiteX25" fmla="*/ 269621 w 370332"/>
                  <a:gd name="connsiteY25" fmla="*/ 273560 h 356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70332" h="356616">
                    <a:moveTo>
                      <a:pt x="269621" y="273560"/>
                    </a:moveTo>
                    <a:cubicBezTo>
                      <a:pt x="268558" y="290087"/>
                      <a:pt x="265781" y="308947"/>
                      <a:pt x="254225" y="325749"/>
                    </a:cubicBezTo>
                    <a:cubicBezTo>
                      <a:pt x="227239" y="365011"/>
                      <a:pt x="175015" y="363365"/>
                      <a:pt x="151184" y="322148"/>
                    </a:cubicBezTo>
                    <a:cubicBezTo>
                      <a:pt x="144291" y="310215"/>
                      <a:pt x="139045" y="297460"/>
                      <a:pt x="136953" y="283812"/>
                    </a:cubicBezTo>
                    <a:cubicBezTo>
                      <a:pt x="134896" y="270542"/>
                      <a:pt x="130815" y="266702"/>
                      <a:pt x="117374" y="274108"/>
                    </a:cubicBezTo>
                    <a:cubicBezTo>
                      <a:pt x="98823" y="284326"/>
                      <a:pt x="78729" y="290739"/>
                      <a:pt x="56783" y="289676"/>
                    </a:cubicBezTo>
                    <a:cubicBezTo>
                      <a:pt x="34426" y="288613"/>
                      <a:pt x="19476" y="276989"/>
                      <a:pt x="9292" y="258232"/>
                    </a:cubicBezTo>
                    <a:cubicBezTo>
                      <a:pt x="-927" y="239406"/>
                      <a:pt x="685" y="221199"/>
                      <a:pt x="12926" y="203505"/>
                    </a:cubicBezTo>
                    <a:cubicBezTo>
                      <a:pt x="21602" y="190989"/>
                      <a:pt x="32814" y="181525"/>
                      <a:pt x="45707" y="173947"/>
                    </a:cubicBezTo>
                    <a:cubicBezTo>
                      <a:pt x="58018" y="166746"/>
                      <a:pt x="70362" y="159545"/>
                      <a:pt x="83118" y="153201"/>
                    </a:cubicBezTo>
                    <a:cubicBezTo>
                      <a:pt x="94914" y="147338"/>
                      <a:pt x="99954" y="142880"/>
                      <a:pt x="87953" y="130501"/>
                    </a:cubicBezTo>
                    <a:cubicBezTo>
                      <a:pt x="64121" y="105881"/>
                      <a:pt x="54143" y="75740"/>
                      <a:pt x="58806" y="41073"/>
                    </a:cubicBezTo>
                    <a:cubicBezTo>
                      <a:pt x="61069" y="24168"/>
                      <a:pt x="69230" y="12373"/>
                      <a:pt x="84970" y="6098"/>
                    </a:cubicBezTo>
                    <a:cubicBezTo>
                      <a:pt x="101429" y="-452"/>
                      <a:pt x="117099" y="2017"/>
                      <a:pt x="129375" y="14396"/>
                    </a:cubicBezTo>
                    <a:cubicBezTo>
                      <a:pt x="144223" y="29346"/>
                      <a:pt x="157836" y="45565"/>
                      <a:pt x="171312" y="61819"/>
                    </a:cubicBezTo>
                    <a:cubicBezTo>
                      <a:pt x="183965" y="77009"/>
                      <a:pt x="183519" y="77318"/>
                      <a:pt x="193669" y="61236"/>
                    </a:cubicBezTo>
                    <a:cubicBezTo>
                      <a:pt x="204333" y="44296"/>
                      <a:pt x="215649" y="27975"/>
                      <a:pt x="232074" y="15733"/>
                    </a:cubicBezTo>
                    <a:cubicBezTo>
                      <a:pt x="248979" y="3114"/>
                      <a:pt x="266672" y="-1686"/>
                      <a:pt x="286355" y="8018"/>
                    </a:cubicBezTo>
                    <a:cubicBezTo>
                      <a:pt x="305866" y="17653"/>
                      <a:pt x="313993" y="34867"/>
                      <a:pt x="314335" y="55544"/>
                    </a:cubicBezTo>
                    <a:cubicBezTo>
                      <a:pt x="314747" y="79512"/>
                      <a:pt x="308163" y="102246"/>
                      <a:pt x="294001" y="121517"/>
                    </a:cubicBezTo>
                    <a:cubicBezTo>
                      <a:pt x="283680" y="135576"/>
                      <a:pt x="287898" y="139965"/>
                      <a:pt x="302608" y="143669"/>
                    </a:cubicBezTo>
                    <a:cubicBezTo>
                      <a:pt x="313547" y="146412"/>
                      <a:pt x="324142" y="151247"/>
                      <a:pt x="334258" y="156459"/>
                    </a:cubicBezTo>
                    <a:cubicBezTo>
                      <a:pt x="360730" y="170141"/>
                      <a:pt x="373451" y="195824"/>
                      <a:pt x="366353" y="219484"/>
                    </a:cubicBezTo>
                    <a:cubicBezTo>
                      <a:pt x="358741" y="244893"/>
                      <a:pt x="334772" y="259569"/>
                      <a:pt x="304460" y="257238"/>
                    </a:cubicBezTo>
                    <a:cubicBezTo>
                      <a:pt x="298219" y="256757"/>
                      <a:pt x="292013" y="255729"/>
                      <a:pt x="285772" y="255077"/>
                    </a:cubicBezTo>
                    <a:cubicBezTo>
                      <a:pt x="268970" y="253328"/>
                      <a:pt x="268935" y="253363"/>
                      <a:pt x="269621" y="273560"/>
                    </a:cubicBezTo>
                    <a:close/>
                  </a:path>
                </a:pathLst>
              </a:custGeom>
              <a:solidFill>
                <a:srgbClr val="6CB09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39" name="任意多边形: 形状 38"/>
              <p:cNvSpPr/>
              <p:nvPr/>
            </p:nvSpPr>
            <p:spPr>
              <a:xfrm>
                <a:off x="3006221" y="2274120"/>
                <a:ext cx="156822" cy="151014"/>
              </a:xfrm>
              <a:custGeom>
                <a:avLst/>
                <a:gdLst>
                  <a:gd name="connsiteX0" fmla="*/ 269621 w 370332"/>
                  <a:gd name="connsiteY0" fmla="*/ 273560 h 356616"/>
                  <a:gd name="connsiteX1" fmla="*/ 254225 w 370332"/>
                  <a:gd name="connsiteY1" fmla="*/ 325749 h 356616"/>
                  <a:gd name="connsiteX2" fmla="*/ 151184 w 370332"/>
                  <a:gd name="connsiteY2" fmla="*/ 322148 h 356616"/>
                  <a:gd name="connsiteX3" fmla="*/ 136953 w 370332"/>
                  <a:gd name="connsiteY3" fmla="*/ 283812 h 356616"/>
                  <a:gd name="connsiteX4" fmla="*/ 117374 w 370332"/>
                  <a:gd name="connsiteY4" fmla="*/ 274108 h 356616"/>
                  <a:gd name="connsiteX5" fmla="*/ 56783 w 370332"/>
                  <a:gd name="connsiteY5" fmla="*/ 289676 h 356616"/>
                  <a:gd name="connsiteX6" fmla="*/ 9292 w 370332"/>
                  <a:gd name="connsiteY6" fmla="*/ 258232 h 356616"/>
                  <a:gd name="connsiteX7" fmla="*/ 12926 w 370332"/>
                  <a:gd name="connsiteY7" fmla="*/ 203505 h 356616"/>
                  <a:gd name="connsiteX8" fmla="*/ 45707 w 370332"/>
                  <a:gd name="connsiteY8" fmla="*/ 173947 h 356616"/>
                  <a:gd name="connsiteX9" fmla="*/ 83118 w 370332"/>
                  <a:gd name="connsiteY9" fmla="*/ 153201 h 356616"/>
                  <a:gd name="connsiteX10" fmla="*/ 87953 w 370332"/>
                  <a:gd name="connsiteY10" fmla="*/ 130501 h 356616"/>
                  <a:gd name="connsiteX11" fmla="*/ 58806 w 370332"/>
                  <a:gd name="connsiteY11" fmla="*/ 41073 h 356616"/>
                  <a:gd name="connsiteX12" fmla="*/ 84970 w 370332"/>
                  <a:gd name="connsiteY12" fmla="*/ 6098 h 356616"/>
                  <a:gd name="connsiteX13" fmla="*/ 129375 w 370332"/>
                  <a:gd name="connsiteY13" fmla="*/ 14396 h 356616"/>
                  <a:gd name="connsiteX14" fmla="*/ 171312 w 370332"/>
                  <a:gd name="connsiteY14" fmla="*/ 61819 h 356616"/>
                  <a:gd name="connsiteX15" fmla="*/ 193669 w 370332"/>
                  <a:gd name="connsiteY15" fmla="*/ 61236 h 356616"/>
                  <a:gd name="connsiteX16" fmla="*/ 232074 w 370332"/>
                  <a:gd name="connsiteY16" fmla="*/ 15733 h 356616"/>
                  <a:gd name="connsiteX17" fmla="*/ 286355 w 370332"/>
                  <a:gd name="connsiteY17" fmla="*/ 8018 h 356616"/>
                  <a:gd name="connsiteX18" fmla="*/ 314335 w 370332"/>
                  <a:gd name="connsiteY18" fmla="*/ 55544 h 356616"/>
                  <a:gd name="connsiteX19" fmla="*/ 294001 w 370332"/>
                  <a:gd name="connsiteY19" fmla="*/ 121517 h 356616"/>
                  <a:gd name="connsiteX20" fmla="*/ 302608 w 370332"/>
                  <a:gd name="connsiteY20" fmla="*/ 143669 h 356616"/>
                  <a:gd name="connsiteX21" fmla="*/ 334258 w 370332"/>
                  <a:gd name="connsiteY21" fmla="*/ 156459 h 356616"/>
                  <a:gd name="connsiteX22" fmla="*/ 366353 w 370332"/>
                  <a:gd name="connsiteY22" fmla="*/ 219484 h 356616"/>
                  <a:gd name="connsiteX23" fmla="*/ 304460 w 370332"/>
                  <a:gd name="connsiteY23" fmla="*/ 257238 h 356616"/>
                  <a:gd name="connsiteX24" fmla="*/ 285772 w 370332"/>
                  <a:gd name="connsiteY24" fmla="*/ 255077 h 356616"/>
                  <a:gd name="connsiteX25" fmla="*/ 269621 w 370332"/>
                  <a:gd name="connsiteY25" fmla="*/ 273560 h 356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70332" h="356616">
                    <a:moveTo>
                      <a:pt x="269621" y="273560"/>
                    </a:moveTo>
                    <a:cubicBezTo>
                      <a:pt x="268558" y="290087"/>
                      <a:pt x="265781" y="308947"/>
                      <a:pt x="254225" y="325749"/>
                    </a:cubicBezTo>
                    <a:cubicBezTo>
                      <a:pt x="227239" y="365011"/>
                      <a:pt x="175015" y="363365"/>
                      <a:pt x="151184" y="322148"/>
                    </a:cubicBezTo>
                    <a:cubicBezTo>
                      <a:pt x="144291" y="310215"/>
                      <a:pt x="139045" y="297460"/>
                      <a:pt x="136953" y="283812"/>
                    </a:cubicBezTo>
                    <a:cubicBezTo>
                      <a:pt x="134896" y="270542"/>
                      <a:pt x="130815" y="266702"/>
                      <a:pt x="117374" y="274108"/>
                    </a:cubicBezTo>
                    <a:cubicBezTo>
                      <a:pt x="98823" y="284326"/>
                      <a:pt x="78729" y="290739"/>
                      <a:pt x="56783" y="289676"/>
                    </a:cubicBezTo>
                    <a:cubicBezTo>
                      <a:pt x="34426" y="288613"/>
                      <a:pt x="19476" y="276989"/>
                      <a:pt x="9292" y="258232"/>
                    </a:cubicBezTo>
                    <a:cubicBezTo>
                      <a:pt x="-927" y="239406"/>
                      <a:pt x="685" y="221199"/>
                      <a:pt x="12926" y="203505"/>
                    </a:cubicBezTo>
                    <a:cubicBezTo>
                      <a:pt x="21602" y="190989"/>
                      <a:pt x="32814" y="181525"/>
                      <a:pt x="45707" y="173947"/>
                    </a:cubicBezTo>
                    <a:cubicBezTo>
                      <a:pt x="58018" y="166746"/>
                      <a:pt x="70362" y="159545"/>
                      <a:pt x="83118" y="153201"/>
                    </a:cubicBezTo>
                    <a:cubicBezTo>
                      <a:pt x="94914" y="147338"/>
                      <a:pt x="99954" y="142880"/>
                      <a:pt x="87953" y="130501"/>
                    </a:cubicBezTo>
                    <a:cubicBezTo>
                      <a:pt x="64121" y="105881"/>
                      <a:pt x="54143" y="75740"/>
                      <a:pt x="58806" y="41073"/>
                    </a:cubicBezTo>
                    <a:cubicBezTo>
                      <a:pt x="61069" y="24168"/>
                      <a:pt x="69230" y="12373"/>
                      <a:pt x="84970" y="6098"/>
                    </a:cubicBezTo>
                    <a:cubicBezTo>
                      <a:pt x="101429" y="-452"/>
                      <a:pt x="117099" y="2017"/>
                      <a:pt x="129375" y="14396"/>
                    </a:cubicBezTo>
                    <a:cubicBezTo>
                      <a:pt x="144223" y="29346"/>
                      <a:pt x="157836" y="45565"/>
                      <a:pt x="171312" y="61819"/>
                    </a:cubicBezTo>
                    <a:cubicBezTo>
                      <a:pt x="183965" y="77009"/>
                      <a:pt x="183519" y="77318"/>
                      <a:pt x="193669" y="61236"/>
                    </a:cubicBezTo>
                    <a:cubicBezTo>
                      <a:pt x="204333" y="44296"/>
                      <a:pt x="215649" y="27975"/>
                      <a:pt x="232074" y="15733"/>
                    </a:cubicBezTo>
                    <a:cubicBezTo>
                      <a:pt x="248979" y="3114"/>
                      <a:pt x="266672" y="-1686"/>
                      <a:pt x="286355" y="8018"/>
                    </a:cubicBezTo>
                    <a:cubicBezTo>
                      <a:pt x="305866" y="17653"/>
                      <a:pt x="313993" y="34867"/>
                      <a:pt x="314335" y="55544"/>
                    </a:cubicBezTo>
                    <a:cubicBezTo>
                      <a:pt x="314747" y="79512"/>
                      <a:pt x="308163" y="102246"/>
                      <a:pt x="294001" y="121517"/>
                    </a:cubicBezTo>
                    <a:cubicBezTo>
                      <a:pt x="283680" y="135576"/>
                      <a:pt x="287898" y="139965"/>
                      <a:pt x="302608" y="143669"/>
                    </a:cubicBezTo>
                    <a:cubicBezTo>
                      <a:pt x="313547" y="146412"/>
                      <a:pt x="324142" y="151247"/>
                      <a:pt x="334258" y="156459"/>
                    </a:cubicBezTo>
                    <a:cubicBezTo>
                      <a:pt x="360730" y="170141"/>
                      <a:pt x="373451" y="195824"/>
                      <a:pt x="366353" y="219484"/>
                    </a:cubicBezTo>
                    <a:cubicBezTo>
                      <a:pt x="358741" y="244893"/>
                      <a:pt x="334772" y="259569"/>
                      <a:pt x="304460" y="257238"/>
                    </a:cubicBezTo>
                    <a:cubicBezTo>
                      <a:pt x="298219" y="256757"/>
                      <a:pt x="292013" y="255729"/>
                      <a:pt x="285772" y="255077"/>
                    </a:cubicBezTo>
                    <a:cubicBezTo>
                      <a:pt x="268970" y="253328"/>
                      <a:pt x="268935" y="253363"/>
                      <a:pt x="269621" y="273560"/>
                    </a:cubicBezTo>
                    <a:close/>
                  </a:path>
                </a:pathLst>
              </a:custGeom>
              <a:solidFill>
                <a:srgbClr val="FFBD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40" name="任意多边形: 形状 39"/>
              <p:cNvSpPr/>
              <p:nvPr/>
            </p:nvSpPr>
            <p:spPr>
              <a:xfrm>
                <a:off x="3168649" y="2069337"/>
                <a:ext cx="156822" cy="151014"/>
              </a:xfrm>
              <a:custGeom>
                <a:avLst/>
                <a:gdLst>
                  <a:gd name="connsiteX0" fmla="*/ 269621 w 370332"/>
                  <a:gd name="connsiteY0" fmla="*/ 273560 h 356616"/>
                  <a:gd name="connsiteX1" fmla="*/ 254225 w 370332"/>
                  <a:gd name="connsiteY1" fmla="*/ 325749 h 356616"/>
                  <a:gd name="connsiteX2" fmla="*/ 151184 w 370332"/>
                  <a:gd name="connsiteY2" fmla="*/ 322148 h 356616"/>
                  <a:gd name="connsiteX3" fmla="*/ 136953 w 370332"/>
                  <a:gd name="connsiteY3" fmla="*/ 283812 h 356616"/>
                  <a:gd name="connsiteX4" fmla="*/ 117374 w 370332"/>
                  <a:gd name="connsiteY4" fmla="*/ 274108 h 356616"/>
                  <a:gd name="connsiteX5" fmla="*/ 56783 w 370332"/>
                  <a:gd name="connsiteY5" fmla="*/ 289676 h 356616"/>
                  <a:gd name="connsiteX6" fmla="*/ 9292 w 370332"/>
                  <a:gd name="connsiteY6" fmla="*/ 258232 h 356616"/>
                  <a:gd name="connsiteX7" fmla="*/ 12926 w 370332"/>
                  <a:gd name="connsiteY7" fmla="*/ 203505 h 356616"/>
                  <a:gd name="connsiteX8" fmla="*/ 45707 w 370332"/>
                  <a:gd name="connsiteY8" fmla="*/ 173947 h 356616"/>
                  <a:gd name="connsiteX9" fmla="*/ 83118 w 370332"/>
                  <a:gd name="connsiteY9" fmla="*/ 153201 h 356616"/>
                  <a:gd name="connsiteX10" fmla="*/ 87953 w 370332"/>
                  <a:gd name="connsiteY10" fmla="*/ 130501 h 356616"/>
                  <a:gd name="connsiteX11" fmla="*/ 58806 w 370332"/>
                  <a:gd name="connsiteY11" fmla="*/ 41073 h 356616"/>
                  <a:gd name="connsiteX12" fmla="*/ 84970 w 370332"/>
                  <a:gd name="connsiteY12" fmla="*/ 6098 h 356616"/>
                  <a:gd name="connsiteX13" fmla="*/ 129375 w 370332"/>
                  <a:gd name="connsiteY13" fmla="*/ 14396 h 356616"/>
                  <a:gd name="connsiteX14" fmla="*/ 171312 w 370332"/>
                  <a:gd name="connsiteY14" fmla="*/ 61819 h 356616"/>
                  <a:gd name="connsiteX15" fmla="*/ 193669 w 370332"/>
                  <a:gd name="connsiteY15" fmla="*/ 61236 h 356616"/>
                  <a:gd name="connsiteX16" fmla="*/ 232074 w 370332"/>
                  <a:gd name="connsiteY16" fmla="*/ 15733 h 356616"/>
                  <a:gd name="connsiteX17" fmla="*/ 286355 w 370332"/>
                  <a:gd name="connsiteY17" fmla="*/ 8018 h 356616"/>
                  <a:gd name="connsiteX18" fmla="*/ 314335 w 370332"/>
                  <a:gd name="connsiteY18" fmla="*/ 55544 h 356616"/>
                  <a:gd name="connsiteX19" fmla="*/ 294001 w 370332"/>
                  <a:gd name="connsiteY19" fmla="*/ 121517 h 356616"/>
                  <a:gd name="connsiteX20" fmla="*/ 302608 w 370332"/>
                  <a:gd name="connsiteY20" fmla="*/ 143669 h 356616"/>
                  <a:gd name="connsiteX21" fmla="*/ 334258 w 370332"/>
                  <a:gd name="connsiteY21" fmla="*/ 156459 h 356616"/>
                  <a:gd name="connsiteX22" fmla="*/ 366353 w 370332"/>
                  <a:gd name="connsiteY22" fmla="*/ 219484 h 356616"/>
                  <a:gd name="connsiteX23" fmla="*/ 304460 w 370332"/>
                  <a:gd name="connsiteY23" fmla="*/ 257238 h 356616"/>
                  <a:gd name="connsiteX24" fmla="*/ 285772 w 370332"/>
                  <a:gd name="connsiteY24" fmla="*/ 255077 h 356616"/>
                  <a:gd name="connsiteX25" fmla="*/ 269621 w 370332"/>
                  <a:gd name="connsiteY25" fmla="*/ 273560 h 356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70332" h="356616">
                    <a:moveTo>
                      <a:pt x="269621" y="273560"/>
                    </a:moveTo>
                    <a:cubicBezTo>
                      <a:pt x="268558" y="290087"/>
                      <a:pt x="265781" y="308947"/>
                      <a:pt x="254225" y="325749"/>
                    </a:cubicBezTo>
                    <a:cubicBezTo>
                      <a:pt x="227239" y="365011"/>
                      <a:pt x="175015" y="363365"/>
                      <a:pt x="151184" y="322148"/>
                    </a:cubicBezTo>
                    <a:cubicBezTo>
                      <a:pt x="144291" y="310215"/>
                      <a:pt x="139045" y="297460"/>
                      <a:pt x="136953" y="283812"/>
                    </a:cubicBezTo>
                    <a:cubicBezTo>
                      <a:pt x="134896" y="270542"/>
                      <a:pt x="130815" y="266702"/>
                      <a:pt x="117374" y="274108"/>
                    </a:cubicBezTo>
                    <a:cubicBezTo>
                      <a:pt x="98823" y="284326"/>
                      <a:pt x="78729" y="290739"/>
                      <a:pt x="56783" y="289676"/>
                    </a:cubicBezTo>
                    <a:cubicBezTo>
                      <a:pt x="34426" y="288613"/>
                      <a:pt x="19476" y="276989"/>
                      <a:pt x="9292" y="258232"/>
                    </a:cubicBezTo>
                    <a:cubicBezTo>
                      <a:pt x="-927" y="239406"/>
                      <a:pt x="685" y="221199"/>
                      <a:pt x="12926" y="203505"/>
                    </a:cubicBezTo>
                    <a:cubicBezTo>
                      <a:pt x="21602" y="190989"/>
                      <a:pt x="32814" y="181525"/>
                      <a:pt x="45707" y="173947"/>
                    </a:cubicBezTo>
                    <a:cubicBezTo>
                      <a:pt x="58018" y="166746"/>
                      <a:pt x="70362" y="159545"/>
                      <a:pt x="83118" y="153201"/>
                    </a:cubicBezTo>
                    <a:cubicBezTo>
                      <a:pt x="94914" y="147338"/>
                      <a:pt x="99954" y="142880"/>
                      <a:pt x="87953" y="130501"/>
                    </a:cubicBezTo>
                    <a:cubicBezTo>
                      <a:pt x="64121" y="105881"/>
                      <a:pt x="54143" y="75740"/>
                      <a:pt x="58806" y="41073"/>
                    </a:cubicBezTo>
                    <a:cubicBezTo>
                      <a:pt x="61069" y="24168"/>
                      <a:pt x="69230" y="12373"/>
                      <a:pt x="84970" y="6098"/>
                    </a:cubicBezTo>
                    <a:cubicBezTo>
                      <a:pt x="101429" y="-452"/>
                      <a:pt x="117099" y="2017"/>
                      <a:pt x="129375" y="14396"/>
                    </a:cubicBezTo>
                    <a:cubicBezTo>
                      <a:pt x="144223" y="29346"/>
                      <a:pt x="157836" y="45565"/>
                      <a:pt x="171312" y="61819"/>
                    </a:cubicBezTo>
                    <a:cubicBezTo>
                      <a:pt x="183965" y="77009"/>
                      <a:pt x="183519" y="77318"/>
                      <a:pt x="193669" y="61236"/>
                    </a:cubicBezTo>
                    <a:cubicBezTo>
                      <a:pt x="204333" y="44296"/>
                      <a:pt x="215649" y="27975"/>
                      <a:pt x="232074" y="15733"/>
                    </a:cubicBezTo>
                    <a:cubicBezTo>
                      <a:pt x="248979" y="3114"/>
                      <a:pt x="266672" y="-1686"/>
                      <a:pt x="286355" y="8018"/>
                    </a:cubicBezTo>
                    <a:cubicBezTo>
                      <a:pt x="305866" y="17653"/>
                      <a:pt x="313993" y="34867"/>
                      <a:pt x="314335" y="55544"/>
                    </a:cubicBezTo>
                    <a:cubicBezTo>
                      <a:pt x="314747" y="79512"/>
                      <a:pt x="308163" y="102246"/>
                      <a:pt x="294001" y="121517"/>
                    </a:cubicBezTo>
                    <a:cubicBezTo>
                      <a:pt x="283680" y="135576"/>
                      <a:pt x="287898" y="139965"/>
                      <a:pt x="302608" y="143669"/>
                    </a:cubicBezTo>
                    <a:cubicBezTo>
                      <a:pt x="313547" y="146412"/>
                      <a:pt x="324142" y="151247"/>
                      <a:pt x="334258" y="156459"/>
                    </a:cubicBezTo>
                    <a:cubicBezTo>
                      <a:pt x="360730" y="170141"/>
                      <a:pt x="373451" y="195824"/>
                      <a:pt x="366353" y="219484"/>
                    </a:cubicBezTo>
                    <a:cubicBezTo>
                      <a:pt x="358741" y="244893"/>
                      <a:pt x="334772" y="259569"/>
                      <a:pt x="304460" y="257238"/>
                    </a:cubicBezTo>
                    <a:cubicBezTo>
                      <a:pt x="298219" y="256757"/>
                      <a:pt x="292013" y="255729"/>
                      <a:pt x="285772" y="255077"/>
                    </a:cubicBezTo>
                    <a:cubicBezTo>
                      <a:pt x="268970" y="253328"/>
                      <a:pt x="268935" y="253363"/>
                      <a:pt x="269621" y="273560"/>
                    </a:cubicBezTo>
                    <a:close/>
                  </a:path>
                </a:pathLst>
              </a:custGeom>
              <a:solidFill>
                <a:srgbClr val="FB514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</p:grp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1" grpId="0"/>
      <p:bldP spid="22" grpId="0"/>
      <p:bldP spid="23" grpId="0"/>
      <p:bldP spid="24" grpId="0"/>
      <p:bldP spid="25" grpId="0"/>
      <p:bldP spid="26" grpId="0"/>
      <p:bldP spid="28" grpId="0"/>
      <p:bldP spid="29" grpId="0"/>
      <p:bldP spid="3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788448" y="1464803"/>
            <a:ext cx="3938899" cy="6667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3735" b="1">
                <a:solidFill>
                  <a:prstClr val="black"/>
                </a:solidFill>
                <a:latin typeface="Arial" panose="020B0604020202020204"/>
                <a:ea typeface="微软雅黑" panose="020B0503020204020204" charset="-122"/>
              </a:rPr>
              <a:t>4.</a:t>
            </a:r>
            <a:r>
              <a:rPr lang="zh-CN" altLang="zh-CN" sz="3735" b="1">
                <a:solidFill>
                  <a:prstClr val="black"/>
                </a:solidFill>
                <a:latin typeface="Arial" panose="020B0604020202020204"/>
                <a:ea typeface="微软雅黑" panose="020B0503020204020204" charset="-122"/>
              </a:rPr>
              <a:t>我会解决问题。</a:t>
            </a:r>
            <a:endParaRPr lang="zh-CN" altLang="zh-CN" sz="3735" b="1">
              <a:solidFill>
                <a:prstClr val="black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724014" y="2161187"/>
            <a:ext cx="6096000" cy="1815690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1219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zh-CN" sz="3735" b="1">
                <a:solidFill>
                  <a:prstClr val="black"/>
                </a:solidFill>
                <a:latin typeface="Arial" panose="020B0604020202020204"/>
                <a:ea typeface="微软雅黑" panose="020B0503020204020204" charset="-122"/>
              </a:rPr>
              <a:t>上衣：</a:t>
            </a:r>
            <a:r>
              <a:rPr lang="en-US" altLang="zh-CN" sz="3735" b="1">
                <a:solidFill>
                  <a:prstClr val="black"/>
                </a:solidFill>
                <a:latin typeface="Arial" panose="020B0604020202020204"/>
                <a:ea typeface="微软雅黑" panose="020B0503020204020204" charset="-122"/>
              </a:rPr>
              <a:t>62</a:t>
            </a:r>
            <a:r>
              <a:rPr lang="zh-CN" altLang="zh-CN" sz="3735" b="1">
                <a:solidFill>
                  <a:prstClr val="black"/>
                </a:solidFill>
                <a:latin typeface="Arial" panose="020B0604020202020204"/>
                <a:ea typeface="微软雅黑" panose="020B0503020204020204" charset="-122"/>
              </a:rPr>
              <a:t>元</a:t>
            </a:r>
            <a:r>
              <a:rPr lang="en-US" altLang="zh-CN" sz="3735" b="1">
                <a:solidFill>
                  <a:prstClr val="black"/>
                </a:solidFill>
                <a:latin typeface="Arial" panose="020B0604020202020204"/>
                <a:ea typeface="微软雅黑" panose="020B0503020204020204" charset="-122"/>
              </a:rPr>
              <a:t>/</a:t>
            </a:r>
            <a:r>
              <a:rPr lang="zh-CN" altLang="zh-CN" sz="3735" b="1">
                <a:solidFill>
                  <a:prstClr val="black"/>
                </a:solidFill>
                <a:latin typeface="Arial" panose="020B0604020202020204"/>
                <a:ea typeface="微软雅黑" panose="020B0503020204020204" charset="-122"/>
              </a:rPr>
              <a:t>件</a:t>
            </a:r>
            <a:endParaRPr lang="zh-CN" altLang="zh-CN" sz="3735" b="1">
              <a:solidFill>
                <a:prstClr val="black"/>
              </a:solidFill>
              <a:latin typeface="Arial" panose="020B0604020202020204"/>
              <a:ea typeface="微软雅黑" panose="020B0503020204020204" charset="-122"/>
            </a:endParaRPr>
          </a:p>
          <a:p>
            <a:pPr defTabSz="1219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zh-CN" sz="3735" b="1">
                <a:solidFill>
                  <a:prstClr val="black"/>
                </a:solidFill>
                <a:latin typeface="Arial" panose="020B0604020202020204"/>
                <a:ea typeface="微软雅黑" panose="020B0503020204020204" charset="-122"/>
              </a:rPr>
              <a:t>裤子：</a:t>
            </a:r>
            <a:r>
              <a:rPr lang="en-US" altLang="zh-CN" sz="3735" b="1">
                <a:solidFill>
                  <a:prstClr val="black"/>
                </a:solidFill>
                <a:latin typeface="Arial" panose="020B0604020202020204"/>
                <a:ea typeface="微软雅黑" panose="020B0503020204020204" charset="-122"/>
              </a:rPr>
              <a:t>45</a:t>
            </a:r>
            <a:r>
              <a:rPr lang="zh-CN" altLang="zh-CN" sz="3735" b="1">
                <a:solidFill>
                  <a:prstClr val="black"/>
                </a:solidFill>
                <a:latin typeface="Arial" panose="020B0604020202020204"/>
                <a:ea typeface="微软雅黑" panose="020B0503020204020204" charset="-122"/>
              </a:rPr>
              <a:t>元</a:t>
            </a:r>
            <a:r>
              <a:rPr lang="en-US" altLang="zh-CN" sz="3735" b="1">
                <a:solidFill>
                  <a:prstClr val="black"/>
                </a:solidFill>
                <a:latin typeface="Arial" panose="020B0604020202020204"/>
                <a:ea typeface="微软雅黑" panose="020B0503020204020204" charset="-122"/>
              </a:rPr>
              <a:t>/</a:t>
            </a:r>
            <a:r>
              <a:rPr lang="zh-CN" altLang="zh-CN" sz="3735" b="1">
                <a:solidFill>
                  <a:prstClr val="black"/>
                </a:solidFill>
                <a:latin typeface="Arial" panose="020B0604020202020204"/>
                <a:ea typeface="微软雅黑" panose="020B0503020204020204" charset="-122"/>
              </a:rPr>
              <a:t>条</a:t>
            </a:r>
            <a:endParaRPr lang="zh-CN" altLang="zh-CN" sz="3735" b="1">
              <a:solidFill>
                <a:prstClr val="black"/>
              </a:solidFill>
              <a:latin typeface="Arial" panose="020B0604020202020204"/>
              <a:ea typeface="微软雅黑" panose="020B0503020204020204" charset="-122"/>
            </a:endParaRPr>
          </a:p>
          <a:p>
            <a:pPr defTabSz="1219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zh-CN" sz="3735" b="1">
                <a:solidFill>
                  <a:prstClr val="black"/>
                </a:solidFill>
                <a:latin typeface="Arial" panose="020B0604020202020204"/>
                <a:ea typeface="微软雅黑" panose="020B0503020204020204" charset="-122"/>
              </a:rPr>
              <a:t>鞋子：</a:t>
            </a:r>
            <a:r>
              <a:rPr lang="en-US" altLang="zh-CN" sz="3735" b="1">
                <a:solidFill>
                  <a:prstClr val="black"/>
                </a:solidFill>
                <a:latin typeface="Arial" panose="020B0604020202020204"/>
                <a:ea typeface="微软雅黑" panose="020B0503020204020204" charset="-122"/>
              </a:rPr>
              <a:t>29</a:t>
            </a:r>
            <a:r>
              <a:rPr lang="zh-CN" altLang="zh-CN" sz="3735" b="1">
                <a:solidFill>
                  <a:prstClr val="black"/>
                </a:solidFill>
                <a:latin typeface="Arial" panose="020B0604020202020204"/>
                <a:ea typeface="微软雅黑" panose="020B0503020204020204" charset="-122"/>
              </a:rPr>
              <a:t>元</a:t>
            </a:r>
            <a:r>
              <a:rPr lang="en-US" altLang="zh-CN" sz="3735" b="1">
                <a:solidFill>
                  <a:prstClr val="black"/>
                </a:solidFill>
                <a:latin typeface="Arial" panose="020B0604020202020204"/>
                <a:ea typeface="微软雅黑" panose="020B0503020204020204" charset="-122"/>
              </a:rPr>
              <a:t>/</a:t>
            </a:r>
            <a:r>
              <a:rPr lang="zh-CN" altLang="zh-CN" sz="3735" b="1">
                <a:solidFill>
                  <a:prstClr val="black"/>
                </a:solidFill>
                <a:latin typeface="Arial" panose="020B0604020202020204"/>
                <a:ea typeface="微软雅黑" panose="020B0503020204020204" charset="-122"/>
              </a:rPr>
              <a:t>双</a:t>
            </a:r>
            <a:endParaRPr lang="zh-CN" altLang="zh-CN" sz="3735" b="1">
              <a:solidFill>
                <a:prstClr val="black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788448" y="3975169"/>
            <a:ext cx="7398179" cy="666786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黑体" panose="02010609060101010101" pitchFamily="49" charset="-122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defTabSz="1219200" eaLnBrk="1" hangingPunct="1">
              <a:spcBef>
                <a:spcPct val="0"/>
              </a:spcBef>
            </a:pPr>
            <a:r>
              <a:rPr lang="zh-CN" altLang="zh-CN" sz="3735">
                <a:solidFill>
                  <a:prstClr val="black"/>
                </a:solidFill>
                <a:latin typeface="黑体" panose="02010609060101010101" pitchFamily="49" charset="-122"/>
              </a:rPr>
              <a:t>你能提出一个减法问题并解答吗？</a:t>
            </a:r>
            <a:endParaRPr lang="zh-CN" altLang="zh-CN" sz="3735">
              <a:solidFill>
                <a:prstClr val="black"/>
              </a:solidFill>
              <a:latin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027632" y="5061020"/>
            <a:ext cx="6917278" cy="666786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黑体" panose="02010609060101010101" pitchFamily="49" charset="-122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defTabSz="1219200" eaLnBrk="1" hangingPunct="1">
              <a:spcBef>
                <a:spcPct val="0"/>
              </a:spcBef>
            </a:pPr>
            <a:r>
              <a:rPr lang="zh-CN" altLang="zh-CN" sz="3735">
                <a:solidFill>
                  <a:srgbClr val="FF0000"/>
                </a:solidFill>
                <a:latin typeface="黑体" panose="02010609060101010101" pitchFamily="49" charset="-122"/>
              </a:rPr>
              <a:t>一件上衣比一条裤子贵多少元？</a:t>
            </a:r>
            <a:endParaRPr lang="zh-CN" altLang="en-US" sz="3735">
              <a:solidFill>
                <a:srgbClr val="FF0000"/>
              </a:solidFill>
              <a:latin typeface="黑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691332" y="5770103"/>
            <a:ext cx="3656770" cy="6667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3735" b="1">
                <a:solidFill>
                  <a:srgbClr val="FF0000"/>
                </a:solidFill>
                <a:latin typeface="Arial" panose="020B0604020202020204"/>
                <a:ea typeface="微软雅黑" panose="020B0503020204020204" charset="-122"/>
              </a:rPr>
              <a:t>62-45=17</a:t>
            </a:r>
            <a:r>
              <a:rPr lang="zh-CN" altLang="en-US" sz="3735" b="1">
                <a:solidFill>
                  <a:srgbClr val="FF0000"/>
                </a:solidFill>
                <a:latin typeface="Arial" panose="020B0604020202020204"/>
                <a:ea typeface="微软雅黑" panose="020B0503020204020204" charset="-122"/>
              </a:rPr>
              <a:t>（</a:t>
            </a:r>
            <a:r>
              <a:rPr lang="zh-CN" altLang="zh-CN" sz="3735" b="1">
                <a:solidFill>
                  <a:srgbClr val="FF0000"/>
                </a:solidFill>
                <a:latin typeface="Arial" panose="020B0604020202020204"/>
                <a:ea typeface="微软雅黑" panose="020B0503020204020204" charset="-122"/>
              </a:rPr>
              <a:t>元</a:t>
            </a:r>
            <a:r>
              <a:rPr lang="zh-CN" altLang="en-US" sz="3735" b="1">
                <a:solidFill>
                  <a:srgbClr val="FF0000"/>
                </a:solidFill>
                <a:latin typeface="Arial" panose="020B0604020202020204"/>
                <a:ea typeface="微软雅黑" panose="020B0503020204020204" charset="-122"/>
              </a:rPr>
              <a:t>）</a:t>
            </a:r>
            <a:endParaRPr lang="zh-CN" altLang="zh-CN" sz="3735" b="1">
              <a:solidFill>
                <a:srgbClr val="FF0000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0500627" y="5256363"/>
            <a:ext cx="1555040" cy="1601637"/>
            <a:chOff x="6783571" y="3951718"/>
            <a:chExt cx="1604222" cy="1652293"/>
          </a:xfrm>
        </p:grpSpPr>
        <p:sp>
          <p:nvSpPr>
            <p:cNvPr id="8" name="椭圆 7"/>
            <p:cNvSpPr/>
            <p:nvPr/>
          </p:nvSpPr>
          <p:spPr>
            <a:xfrm>
              <a:off x="6817814" y="4034033"/>
              <a:ext cx="1569979" cy="1569978"/>
            </a:xfrm>
            <a:prstGeom prst="ellipse">
              <a:avLst/>
            </a:prstGeom>
            <a:solidFill>
              <a:srgbClr val="FEF0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仓耳小丸子" panose="02020400000000000000" pitchFamily="18" charset="-122"/>
                <a:ea typeface="仓耳小丸子" panose="02020400000000000000" pitchFamily="18" charset="-122"/>
                <a:cs typeface="+mn-ea"/>
                <a:sym typeface="仓耳小丸子" panose="02020400000000000000" pitchFamily="18" charset="-122"/>
              </a:endParaRPr>
            </a:p>
          </p:txBody>
        </p:sp>
        <p:pic>
          <p:nvPicPr>
            <p:cNvPr id="9" name="图形 8"/>
            <p:cNvPicPr>
              <a:picLocks noChangeAspect="1"/>
            </p:cNvPicPr>
            <p:nvPr/>
          </p:nvPicPr>
          <p:blipFill>
            <a:blip r:embed="rId1" cstate="email"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p:blipFill>
          <p:spPr>
            <a:xfrm>
              <a:off x="6783571" y="3951718"/>
              <a:ext cx="1561174" cy="1508844"/>
            </a:xfrm>
            <a:prstGeom prst="rect">
              <a:avLst/>
            </a:prstGeom>
          </p:spPr>
        </p:pic>
      </p:grpSp>
      <p:grpSp>
        <p:nvGrpSpPr>
          <p:cNvPr id="10" name="组合 9"/>
          <p:cNvGrpSpPr/>
          <p:nvPr/>
        </p:nvGrpSpPr>
        <p:grpSpPr>
          <a:xfrm>
            <a:off x="303368" y="249666"/>
            <a:ext cx="2630883" cy="687570"/>
            <a:chOff x="585581" y="483104"/>
            <a:chExt cx="2630883" cy="687570"/>
          </a:xfrm>
        </p:grpSpPr>
        <p:sp>
          <p:nvSpPr>
            <p:cNvPr id="11" name="文本框 10"/>
            <p:cNvSpPr txBox="1"/>
            <p:nvPr/>
          </p:nvSpPr>
          <p:spPr>
            <a:xfrm>
              <a:off x="1185139" y="524343"/>
              <a:ext cx="203132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36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仓耳小丸子" panose="02020400000000000000" pitchFamily="18" charset="-122"/>
                  <a:ea typeface="仓耳小丸子" panose="02020400000000000000" pitchFamily="18" charset="-122"/>
                  <a:cs typeface="+mn-ea"/>
                  <a:sym typeface="仓耳小丸子" panose="02020400000000000000" pitchFamily="18" charset="-122"/>
                </a:rPr>
                <a:t>巩固练习</a:t>
              </a:r>
              <a:endPara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仓耳小丸子" panose="02020400000000000000" pitchFamily="18" charset="-122"/>
                <a:ea typeface="仓耳小丸子" panose="02020400000000000000" pitchFamily="18" charset="-122"/>
                <a:cs typeface="+mn-ea"/>
                <a:sym typeface="仓耳小丸子" panose="02020400000000000000" pitchFamily="18" charset="-122"/>
              </a:endParaRPr>
            </a:p>
          </p:txBody>
        </p:sp>
        <p:grpSp>
          <p:nvGrpSpPr>
            <p:cNvPr id="12" name="组合 11"/>
            <p:cNvGrpSpPr/>
            <p:nvPr/>
          </p:nvGrpSpPr>
          <p:grpSpPr>
            <a:xfrm rot="16792276" flipH="1" flipV="1">
              <a:off x="599509" y="469176"/>
              <a:ext cx="450549" cy="478405"/>
              <a:chOff x="2874922" y="1946729"/>
              <a:chExt cx="450549" cy="478405"/>
            </a:xfrm>
          </p:grpSpPr>
          <p:sp>
            <p:nvSpPr>
              <p:cNvPr id="13" name="任意多边形: 形状 12"/>
              <p:cNvSpPr/>
              <p:nvPr/>
            </p:nvSpPr>
            <p:spPr>
              <a:xfrm>
                <a:off x="2874922" y="1946729"/>
                <a:ext cx="231201" cy="222638"/>
              </a:xfrm>
              <a:custGeom>
                <a:avLst/>
                <a:gdLst>
                  <a:gd name="connsiteX0" fmla="*/ 269621 w 370332"/>
                  <a:gd name="connsiteY0" fmla="*/ 273560 h 356616"/>
                  <a:gd name="connsiteX1" fmla="*/ 254225 w 370332"/>
                  <a:gd name="connsiteY1" fmla="*/ 325749 h 356616"/>
                  <a:gd name="connsiteX2" fmla="*/ 151184 w 370332"/>
                  <a:gd name="connsiteY2" fmla="*/ 322148 h 356616"/>
                  <a:gd name="connsiteX3" fmla="*/ 136953 w 370332"/>
                  <a:gd name="connsiteY3" fmla="*/ 283812 h 356616"/>
                  <a:gd name="connsiteX4" fmla="*/ 117374 w 370332"/>
                  <a:gd name="connsiteY4" fmla="*/ 274108 h 356616"/>
                  <a:gd name="connsiteX5" fmla="*/ 56783 w 370332"/>
                  <a:gd name="connsiteY5" fmla="*/ 289676 h 356616"/>
                  <a:gd name="connsiteX6" fmla="*/ 9292 w 370332"/>
                  <a:gd name="connsiteY6" fmla="*/ 258232 h 356616"/>
                  <a:gd name="connsiteX7" fmla="*/ 12926 w 370332"/>
                  <a:gd name="connsiteY7" fmla="*/ 203505 h 356616"/>
                  <a:gd name="connsiteX8" fmla="*/ 45707 w 370332"/>
                  <a:gd name="connsiteY8" fmla="*/ 173947 h 356616"/>
                  <a:gd name="connsiteX9" fmla="*/ 83118 w 370332"/>
                  <a:gd name="connsiteY9" fmla="*/ 153201 h 356616"/>
                  <a:gd name="connsiteX10" fmla="*/ 87953 w 370332"/>
                  <a:gd name="connsiteY10" fmla="*/ 130501 h 356616"/>
                  <a:gd name="connsiteX11" fmla="*/ 58806 w 370332"/>
                  <a:gd name="connsiteY11" fmla="*/ 41073 h 356616"/>
                  <a:gd name="connsiteX12" fmla="*/ 84970 w 370332"/>
                  <a:gd name="connsiteY12" fmla="*/ 6098 h 356616"/>
                  <a:gd name="connsiteX13" fmla="*/ 129375 w 370332"/>
                  <a:gd name="connsiteY13" fmla="*/ 14396 h 356616"/>
                  <a:gd name="connsiteX14" fmla="*/ 171312 w 370332"/>
                  <a:gd name="connsiteY14" fmla="*/ 61819 h 356616"/>
                  <a:gd name="connsiteX15" fmla="*/ 193669 w 370332"/>
                  <a:gd name="connsiteY15" fmla="*/ 61236 h 356616"/>
                  <a:gd name="connsiteX16" fmla="*/ 232074 w 370332"/>
                  <a:gd name="connsiteY16" fmla="*/ 15733 h 356616"/>
                  <a:gd name="connsiteX17" fmla="*/ 286355 w 370332"/>
                  <a:gd name="connsiteY17" fmla="*/ 8018 h 356616"/>
                  <a:gd name="connsiteX18" fmla="*/ 314335 w 370332"/>
                  <a:gd name="connsiteY18" fmla="*/ 55544 h 356616"/>
                  <a:gd name="connsiteX19" fmla="*/ 294001 w 370332"/>
                  <a:gd name="connsiteY19" fmla="*/ 121517 h 356616"/>
                  <a:gd name="connsiteX20" fmla="*/ 302608 w 370332"/>
                  <a:gd name="connsiteY20" fmla="*/ 143669 h 356616"/>
                  <a:gd name="connsiteX21" fmla="*/ 334258 w 370332"/>
                  <a:gd name="connsiteY21" fmla="*/ 156459 h 356616"/>
                  <a:gd name="connsiteX22" fmla="*/ 366353 w 370332"/>
                  <a:gd name="connsiteY22" fmla="*/ 219484 h 356616"/>
                  <a:gd name="connsiteX23" fmla="*/ 304460 w 370332"/>
                  <a:gd name="connsiteY23" fmla="*/ 257238 h 356616"/>
                  <a:gd name="connsiteX24" fmla="*/ 285772 w 370332"/>
                  <a:gd name="connsiteY24" fmla="*/ 255077 h 356616"/>
                  <a:gd name="connsiteX25" fmla="*/ 269621 w 370332"/>
                  <a:gd name="connsiteY25" fmla="*/ 273560 h 356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70332" h="356616">
                    <a:moveTo>
                      <a:pt x="269621" y="273560"/>
                    </a:moveTo>
                    <a:cubicBezTo>
                      <a:pt x="268558" y="290087"/>
                      <a:pt x="265781" y="308947"/>
                      <a:pt x="254225" y="325749"/>
                    </a:cubicBezTo>
                    <a:cubicBezTo>
                      <a:pt x="227239" y="365011"/>
                      <a:pt x="175015" y="363365"/>
                      <a:pt x="151184" y="322148"/>
                    </a:cubicBezTo>
                    <a:cubicBezTo>
                      <a:pt x="144291" y="310215"/>
                      <a:pt x="139045" y="297460"/>
                      <a:pt x="136953" y="283812"/>
                    </a:cubicBezTo>
                    <a:cubicBezTo>
                      <a:pt x="134896" y="270542"/>
                      <a:pt x="130815" y="266702"/>
                      <a:pt x="117374" y="274108"/>
                    </a:cubicBezTo>
                    <a:cubicBezTo>
                      <a:pt x="98823" y="284326"/>
                      <a:pt x="78729" y="290739"/>
                      <a:pt x="56783" y="289676"/>
                    </a:cubicBezTo>
                    <a:cubicBezTo>
                      <a:pt x="34426" y="288613"/>
                      <a:pt x="19476" y="276989"/>
                      <a:pt x="9292" y="258232"/>
                    </a:cubicBezTo>
                    <a:cubicBezTo>
                      <a:pt x="-927" y="239406"/>
                      <a:pt x="685" y="221199"/>
                      <a:pt x="12926" y="203505"/>
                    </a:cubicBezTo>
                    <a:cubicBezTo>
                      <a:pt x="21602" y="190989"/>
                      <a:pt x="32814" y="181525"/>
                      <a:pt x="45707" y="173947"/>
                    </a:cubicBezTo>
                    <a:cubicBezTo>
                      <a:pt x="58018" y="166746"/>
                      <a:pt x="70362" y="159545"/>
                      <a:pt x="83118" y="153201"/>
                    </a:cubicBezTo>
                    <a:cubicBezTo>
                      <a:pt x="94914" y="147338"/>
                      <a:pt x="99954" y="142880"/>
                      <a:pt x="87953" y="130501"/>
                    </a:cubicBezTo>
                    <a:cubicBezTo>
                      <a:pt x="64121" y="105881"/>
                      <a:pt x="54143" y="75740"/>
                      <a:pt x="58806" y="41073"/>
                    </a:cubicBezTo>
                    <a:cubicBezTo>
                      <a:pt x="61069" y="24168"/>
                      <a:pt x="69230" y="12373"/>
                      <a:pt x="84970" y="6098"/>
                    </a:cubicBezTo>
                    <a:cubicBezTo>
                      <a:pt x="101429" y="-452"/>
                      <a:pt x="117099" y="2017"/>
                      <a:pt x="129375" y="14396"/>
                    </a:cubicBezTo>
                    <a:cubicBezTo>
                      <a:pt x="144223" y="29346"/>
                      <a:pt x="157836" y="45565"/>
                      <a:pt x="171312" y="61819"/>
                    </a:cubicBezTo>
                    <a:cubicBezTo>
                      <a:pt x="183965" y="77009"/>
                      <a:pt x="183519" y="77318"/>
                      <a:pt x="193669" y="61236"/>
                    </a:cubicBezTo>
                    <a:cubicBezTo>
                      <a:pt x="204333" y="44296"/>
                      <a:pt x="215649" y="27975"/>
                      <a:pt x="232074" y="15733"/>
                    </a:cubicBezTo>
                    <a:cubicBezTo>
                      <a:pt x="248979" y="3114"/>
                      <a:pt x="266672" y="-1686"/>
                      <a:pt x="286355" y="8018"/>
                    </a:cubicBezTo>
                    <a:cubicBezTo>
                      <a:pt x="305866" y="17653"/>
                      <a:pt x="313993" y="34867"/>
                      <a:pt x="314335" y="55544"/>
                    </a:cubicBezTo>
                    <a:cubicBezTo>
                      <a:pt x="314747" y="79512"/>
                      <a:pt x="308163" y="102246"/>
                      <a:pt x="294001" y="121517"/>
                    </a:cubicBezTo>
                    <a:cubicBezTo>
                      <a:pt x="283680" y="135576"/>
                      <a:pt x="287898" y="139965"/>
                      <a:pt x="302608" y="143669"/>
                    </a:cubicBezTo>
                    <a:cubicBezTo>
                      <a:pt x="313547" y="146412"/>
                      <a:pt x="324142" y="151247"/>
                      <a:pt x="334258" y="156459"/>
                    </a:cubicBezTo>
                    <a:cubicBezTo>
                      <a:pt x="360730" y="170141"/>
                      <a:pt x="373451" y="195824"/>
                      <a:pt x="366353" y="219484"/>
                    </a:cubicBezTo>
                    <a:cubicBezTo>
                      <a:pt x="358741" y="244893"/>
                      <a:pt x="334772" y="259569"/>
                      <a:pt x="304460" y="257238"/>
                    </a:cubicBezTo>
                    <a:cubicBezTo>
                      <a:pt x="298219" y="256757"/>
                      <a:pt x="292013" y="255729"/>
                      <a:pt x="285772" y="255077"/>
                    </a:cubicBezTo>
                    <a:cubicBezTo>
                      <a:pt x="268970" y="253328"/>
                      <a:pt x="268935" y="253363"/>
                      <a:pt x="269621" y="273560"/>
                    </a:cubicBezTo>
                    <a:close/>
                  </a:path>
                </a:pathLst>
              </a:custGeom>
              <a:solidFill>
                <a:srgbClr val="6CB09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4" name="任意多边形: 形状 13"/>
              <p:cNvSpPr/>
              <p:nvPr/>
            </p:nvSpPr>
            <p:spPr>
              <a:xfrm>
                <a:off x="3006221" y="2274120"/>
                <a:ext cx="156822" cy="151014"/>
              </a:xfrm>
              <a:custGeom>
                <a:avLst/>
                <a:gdLst>
                  <a:gd name="connsiteX0" fmla="*/ 269621 w 370332"/>
                  <a:gd name="connsiteY0" fmla="*/ 273560 h 356616"/>
                  <a:gd name="connsiteX1" fmla="*/ 254225 w 370332"/>
                  <a:gd name="connsiteY1" fmla="*/ 325749 h 356616"/>
                  <a:gd name="connsiteX2" fmla="*/ 151184 w 370332"/>
                  <a:gd name="connsiteY2" fmla="*/ 322148 h 356616"/>
                  <a:gd name="connsiteX3" fmla="*/ 136953 w 370332"/>
                  <a:gd name="connsiteY3" fmla="*/ 283812 h 356616"/>
                  <a:gd name="connsiteX4" fmla="*/ 117374 w 370332"/>
                  <a:gd name="connsiteY4" fmla="*/ 274108 h 356616"/>
                  <a:gd name="connsiteX5" fmla="*/ 56783 w 370332"/>
                  <a:gd name="connsiteY5" fmla="*/ 289676 h 356616"/>
                  <a:gd name="connsiteX6" fmla="*/ 9292 w 370332"/>
                  <a:gd name="connsiteY6" fmla="*/ 258232 h 356616"/>
                  <a:gd name="connsiteX7" fmla="*/ 12926 w 370332"/>
                  <a:gd name="connsiteY7" fmla="*/ 203505 h 356616"/>
                  <a:gd name="connsiteX8" fmla="*/ 45707 w 370332"/>
                  <a:gd name="connsiteY8" fmla="*/ 173947 h 356616"/>
                  <a:gd name="connsiteX9" fmla="*/ 83118 w 370332"/>
                  <a:gd name="connsiteY9" fmla="*/ 153201 h 356616"/>
                  <a:gd name="connsiteX10" fmla="*/ 87953 w 370332"/>
                  <a:gd name="connsiteY10" fmla="*/ 130501 h 356616"/>
                  <a:gd name="connsiteX11" fmla="*/ 58806 w 370332"/>
                  <a:gd name="connsiteY11" fmla="*/ 41073 h 356616"/>
                  <a:gd name="connsiteX12" fmla="*/ 84970 w 370332"/>
                  <a:gd name="connsiteY12" fmla="*/ 6098 h 356616"/>
                  <a:gd name="connsiteX13" fmla="*/ 129375 w 370332"/>
                  <a:gd name="connsiteY13" fmla="*/ 14396 h 356616"/>
                  <a:gd name="connsiteX14" fmla="*/ 171312 w 370332"/>
                  <a:gd name="connsiteY14" fmla="*/ 61819 h 356616"/>
                  <a:gd name="connsiteX15" fmla="*/ 193669 w 370332"/>
                  <a:gd name="connsiteY15" fmla="*/ 61236 h 356616"/>
                  <a:gd name="connsiteX16" fmla="*/ 232074 w 370332"/>
                  <a:gd name="connsiteY16" fmla="*/ 15733 h 356616"/>
                  <a:gd name="connsiteX17" fmla="*/ 286355 w 370332"/>
                  <a:gd name="connsiteY17" fmla="*/ 8018 h 356616"/>
                  <a:gd name="connsiteX18" fmla="*/ 314335 w 370332"/>
                  <a:gd name="connsiteY18" fmla="*/ 55544 h 356616"/>
                  <a:gd name="connsiteX19" fmla="*/ 294001 w 370332"/>
                  <a:gd name="connsiteY19" fmla="*/ 121517 h 356616"/>
                  <a:gd name="connsiteX20" fmla="*/ 302608 w 370332"/>
                  <a:gd name="connsiteY20" fmla="*/ 143669 h 356616"/>
                  <a:gd name="connsiteX21" fmla="*/ 334258 w 370332"/>
                  <a:gd name="connsiteY21" fmla="*/ 156459 h 356616"/>
                  <a:gd name="connsiteX22" fmla="*/ 366353 w 370332"/>
                  <a:gd name="connsiteY22" fmla="*/ 219484 h 356616"/>
                  <a:gd name="connsiteX23" fmla="*/ 304460 w 370332"/>
                  <a:gd name="connsiteY23" fmla="*/ 257238 h 356616"/>
                  <a:gd name="connsiteX24" fmla="*/ 285772 w 370332"/>
                  <a:gd name="connsiteY24" fmla="*/ 255077 h 356616"/>
                  <a:gd name="connsiteX25" fmla="*/ 269621 w 370332"/>
                  <a:gd name="connsiteY25" fmla="*/ 273560 h 356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70332" h="356616">
                    <a:moveTo>
                      <a:pt x="269621" y="273560"/>
                    </a:moveTo>
                    <a:cubicBezTo>
                      <a:pt x="268558" y="290087"/>
                      <a:pt x="265781" y="308947"/>
                      <a:pt x="254225" y="325749"/>
                    </a:cubicBezTo>
                    <a:cubicBezTo>
                      <a:pt x="227239" y="365011"/>
                      <a:pt x="175015" y="363365"/>
                      <a:pt x="151184" y="322148"/>
                    </a:cubicBezTo>
                    <a:cubicBezTo>
                      <a:pt x="144291" y="310215"/>
                      <a:pt x="139045" y="297460"/>
                      <a:pt x="136953" y="283812"/>
                    </a:cubicBezTo>
                    <a:cubicBezTo>
                      <a:pt x="134896" y="270542"/>
                      <a:pt x="130815" y="266702"/>
                      <a:pt x="117374" y="274108"/>
                    </a:cubicBezTo>
                    <a:cubicBezTo>
                      <a:pt x="98823" y="284326"/>
                      <a:pt x="78729" y="290739"/>
                      <a:pt x="56783" y="289676"/>
                    </a:cubicBezTo>
                    <a:cubicBezTo>
                      <a:pt x="34426" y="288613"/>
                      <a:pt x="19476" y="276989"/>
                      <a:pt x="9292" y="258232"/>
                    </a:cubicBezTo>
                    <a:cubicBezTo>
                      <a:pt x="-927" y="239406"/>
                      <a:pt x="685" y="221199"/>
                      <a:pt x="12926" y="203505"/>
                    </a:cubicBezTo>
                    <a:cubicBezTo>
                      <a:pt x="21602" y="190989"/>
                      <a:pt x="32814" y="181525"/>
                      <a:pt x="45707" y="173947"/>
                    </a:cubicBezTo>
                    <a:cubicBezTo>
                      <a:pt x="58018" y="166746"/>
                      <a:pt x="70362" y="159545"/>
                      <a:pt x="83118" y="153201"/>
                    </a:cubicBezTo>
                    <a:cubicBezTo>
                      <a:pt x="94914" y="147338"/>
                      <a:pt x="99954" y="142880"/>
                      <a:pt x="87953" y="130501"/>
                    </a:cubicBezTo>
                    <a:cubicBezTo>
                      <a:pt x="64121" y="105881"/>
                      <a:pt x="54143" y="75740"/>
                      <a:pt x="58806" y="41073"/>
                    </a:cubicBezTo>
                    <a:cubicBezTo>
                      <a:pt x="61069" y="24168"/>
                      <a:pt x="69230" y="12373"/>
                      <a:pt x="84970" y="6098"/>
                    </a:cubicBezTo>
                    <a:cubicBezTo>
                      <a:pt x="101429" y="-452"/>
                      <a:pt x="117099" y="2017"/>
                      <a:pt x="129375" y="14396"/>
                    </a:cubicBezTo>
                    <a:cubicBezTo>
                      <a:pt x="144223" y="29346"/>
                      <a:pt x="157836" y="45565"/>
                      <a:pt x="171312" y="61819"/>
                    </a:cubicBezTo>
                    <a:cubicBezTo>
                      <a:pt x="183965" y="77009"/>
                      <a:pt x="183519" y="77318"/>
                      <a:pt x="193669" y="61236"/>
                    </a:cubicBezTo>
                    <a:cubicBezTo>
                      <a:pt x="204333" y="44296"/>
                      <a:pt x="215649" y="27975"/>
                      <a:pt x="232074" y="15733"/>
                    </a:cubicBezTo>
                    <a:cubicBezTo>
                      <a:pt x="248979" y="3114"/>
                      <a:pt x="266672" y="-1686"/>
                      <a:pt x="286355" y="8018"/>
                    </a:cubicBezTo>
                    <a:cubicBezTo>
                      <a:pt x="305866" y="17653"/>
                      <a:pt x="313993" y="34867"/>
                      <a:pt x="314335" y="55544"/>
                    </a:cubicBezTo>
                    <a:cubicBezTo>
                      <a:pt x="314747" y="79512"/>
                      <a:pt x="308163" y="102246"/>
                      <a:pt x="294001" y="121517"/>
                    </a:cubicBezTo>
                    <a:cubicBezTo>
                      <a:pt x="283680" y="135576"/>
                      <a:pt x="287898" y="139965"/>
                      <a:pt x="302608" y="143669"/>
                    </a:cubicBezTo>
                    <a:cubicBezTo>
                      <a:pt x="313547" y="146412"/>
                      <a:pt x="324142" y="151247"/>
                      <a:pt x="334258" y="156459"/>
                    </a:cubicBezTo>
                    <a:cubicBezTo>
                      <a:pt x="360730" y="170141"/>
                      <a:pt x="373451" y="195824"/>
                      <a:pt x="366353" y="219484"/>
                    </a:cubicBezTo>
                    <a:cubicBezTo>
                      <a:pt x="358741" y="244893"/>
                      <a:pt x="334772" y="259569"/>
                      <a:pt x="304460" y="257238"/>
                    </a:cubicBezTo>
                    <a:cubicBezTo>
                      <a:pt x="298219" y="256757"/>
                      <a:pt x="292013" y="255729"/>
                      <a:pt x="285772" y="255077"/>
                    </a:cubicBezTo>
                    <a:cubicBezTo>
                      <a:pt x="268970" y="253328"/>
                      <a:pt x="268935" y="253363"/>
                      <a:pt x="269621" y="273560"/>
                    </a:cubicBezTo>
                    <a:close/>
                  </a:path>
                </a:pathLst>
              </a:custGeom>
              <a:solidFill>
                <a:srgbClr val="FFBD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5" name="任意多边形: 形状 14"/>
              <p:cNvSpPr/>
              <p:nvPr/>
            </p:nvSpPr>
            <p:spPr>
              <a:xfrm>
                <a:off x="3168649" y="2069337"/>
                <a:ext cx="156822" cy="151014"/>
              </a:xfrm>
              <a:custGeom>
                <a:avLst/>
                <a:gdLst>
                  <a:gd name="connsiteX0" fmla="*/ 269621 w 370332"/>
                  <a:gd name="connsiteY0" fmla="*/ 273560 h 356616"/>
                  <a:gd name="connsiteX1" fmla="*/ 254225 w 370332"/>
                  <a:gd name="connsiteY1" fmla="*/ 325749 h 356616"/>
                  <a:gd name="connsiteX2" fmla="*/ 151184 w 370332"/>
                  <a:gd name="connsiteY2" fmla="*/ 322148 h 356616"/>
                  <a:gd name="connsiteX3" fmla="*/ 136953 w 370332"/>
                  <a:gd name="connsiteY3" fmla="*/ 283812 h 356616"/>
                  <a:gd name="connsiteX4" fmla="*/ 117374 w 370332"/>
                  <a:gd name="connsiteY4" fmla="*/ 274108 h 356616"/>
                  <a:gd name="connsiteX5" fmla="*/ 56783 w 370332"/>
                  <a:gd name="connsiteY5" fmla="*/ 289676 h 356616"/>
                  <a:gd name="connsiteX6" fmla="*/ 9292 w 370332"/>
                  <a:gd name="connsiteY6" fmla="*/ 258232 h 356616"/>
                  <a:gd name="connsiteX7" fmla="*/ 12926 w 370332"/>
                  <a:gd name="connsiteY7" fmla="*/ 203505 h 356616"/>
                  <a:gd name="connsiteX8" fmla="*/ 45707 w 370332"/>
                  <a:gd name="connsiteY8" fmla="*/ 173947 h 356616"/>
                  <a:gd name="connsiteX9" fmla="*/ 83118 w 370332"/>
                  <a:gd name="connsiteY9" fmla="*/ 153201 h 356616"/>
                  <a:gd name="connsiteX10" fmla="*/ 87953 w 370332"/>
                  <a:gd name="connsiteY10" fmla="*/ 130501 h 356616"/>
                  <a:gd name="connsiteX11" fmla="*/ 58806 w 370332"/>
                  <a:gd name="connsiteY11" fmla="*/ 41073 h 356616"/>
                  <a:gd name="connsiteX12" fmla="*/ 84970 w 370332"/>
                  <a:gd name="connsiteY12" fmla="*/ 6098 h 356616"/>
                  <a:gd name="connsiteX13" fmla="*/ 129375 w 370332"/>
                  <a:gd name="connsiteY13" fmla="*/ 14396 h 356616"/>
                  <a:gd name="connsiteX14" fmla="*/ 171312 w 370332"/>
                  <a:gd name="connsiteY14" fmla="*/ 61819 h 356616"/>
                  <a:gd name="connsiteX15" fmla="*/ 193669 w 370332"/>
                  <a:gd name="connsiteY15" fmla="*/ 61236 h 356616"/>
                  <a:gd name="connsiteX16" fmla="*/ 232074 w 370332"/>
                  <a:gd name="connsiteY16" fmla="*/ 15733 h 356616"/>
                  <a:gd name="connsiteX17" fmla="*/ 286355 w 370332"/>
                  <a:gd name="connsiteY17" fmla="*/ 8018 h 356616"/>
                  <a:gd name="connsiteX18" fmla="*/ 314335 w 370332"/>
                  <a:gd name="connsiteY18" fmla="*/ 55544 h 356616"/>
                  <a:gd name="connsiteX19" fmla="*/ 294001 w 370332"/>
                  <a:gd name="connsiteY19" fmla="*/ 121517 h 356616"/>
                  <a:gd name="connsiteX20" fmla="*/ 302608 w 370332"/>
                  <a:gd name="connsiteY20" fmla="*/ 143669 h 356616"/>
                  <a:gd name="connsiteX21" fmla="*/ 334258 w 370332"/>
                  <a:gd name="connsiteY21" fmla="*/ 156459 h 356616"/>
                  <a:gd name="connsiteX22" fmla="*/ 366353 w 370332"/>
                  <a:gd name="connsiteY22" fmla="*/ 219484 h 356616"/>
                  <a:gd name="connsiteX23" fmla="*/ 304460 w 370332"/>
                  <a:gd name="connsiteY23" fmla="*/ 257238 h 356616"/>
                  <a:gd name="connsiteX24" fmla="*/ 285772 w 370332"/>
                  <a:gd name="connsiteY24" fmla="*/ 255077 h 356616"/>
                  <a:gd name="connsiteX25" fmla="*/ 269621 w 370332"/>
                  <a:gd name="connsiteY25" fmla="*/ 273560 h 356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70332" h="356616">
                    <a:moveTo>
                      <a:pt x="269621" y="273560"/>
                    </a:moveTo>
                    <a:cubicBezTo>
                      <a:pt x="268558" y="290087"/>
                      <a:pt x="265781" y="308947"/>
                      <a:pt x="254225" y="325749"/>
                    </a:cubicBezTo>
                    <a:cubicBezTo>
                      <a:pt x="227239" y="365011"/>
                      <a:pt x="175015" y="363365"/>
                      <a:pt x="151184" y="322148"/>
                    </a:cubicBezTo>
                    <a:cubicBezTo>
                      <a:pt x="144291" y="310215"/>
                      <a:pt x="139045" y="297460"/>
                      <a:pt x="136953" y="283812"/>
                    </a:cubicBezTo>
                    <a:cubicBezTo>
                      <a:pt x="134896" y="270542"/>
                      <a:pt x="130815" y="266702"/>
                      <a:pt x="117374" y="274108"/>
                    </a:cubicBezTo>
                    <a:cubicBezTo>
                      <a:pt x="98823" y="284326"/>
                      <a:pt x="78729" y="290739"/>
                      <a:pt x="56783" y="289676"/>
                    </a:cubicBezTo>
                    <a:cubicBezTo>
                      <a:pt x="34426" y="288613"/>
                      <a:pt x="19476" y="276989"/>
                      <a:pt x="9292" y="258232"/>
                    </a:cubicBezTo>
                    <a:cubicBezTo>
                      <a:pt x="-927" y="239406"/>
                      <a:pt x="685" y="221199"/>
                      <a:pt x="12926" y="203505"/>
                    </a:cubicBezTo>
                    <a:cubicBezTo>
                      <a:pt x="21602" y="190989"/>
                      <a:pt x="32814" y="181525"/>
                      <a:pt x="45707" y="173947"/>
                    </a:cubicBezTo>
                    <a:cubicBezTo>
                      <a:pt x="58018" y="166746"/>
                      <a:pt x="70362" y="159545"/>
                      <a:pt x="83118" y="153201"/>
                    </a:cubicBezTo>
                    <a:cubicBezTo>
                      <a:pt x="94914" y="147338"/>
                      <a:pt x="99954" y="142880"/>
                      <a:pt x="87953" y="130501"/>
                    </a:cubicBezTo>
                    <a:cubicBezTo>
                      <a:pt x="64121" y="105881"/>
                      <a:pt x="54143" y="75740"/>
                      <a:pt x="58806" y="41073"/>
                    </a:cubicBezTo>
                    <a:cubicBezTo>
                      <a:pt x="61069" y="24168"/>
                      <a:pt x="69230" y="12373"/>
                      <a:pt x="84970" y="6098"/>
                    </a:cubicBezTo>
                    <a:cubicBezTo>
                      <a:pt x="101429" y="-452"/>
                      <a:pt x="117099" y="2017"/>
                      <a:pt x="129375" y="14396"/>
                    </a:cubicBezTo>
                    <a:cubicBezTo>
                      <a:pt x="144223" y="29346"/>
                      <a:pt x="157836" y="45565"/>
                      <a:pt x="171312" y="61819"/>
                    </a:cubicBezTo>
                    <a:cubicBezTo>
                      <a:pt x="183965" y="77009"/>
                      <a:pt x="183519" y="77318"/>
                      <a:pt x="193669" y="61236"/>
                    </a:cubicBezTo>
                    <a:cubicBezTo>
                      <a:pt x="204333" y="44296"/>
                      <a:pt x="215649" y="27975"/>
                      <a:pt x="232074" y="15733"/>
                    </a:cubicBezTo>
                    <a:cubicBezTo>
                      <a:pt x="248979" y="3114"/>
                      <a:pt x="266672" y="-1686"/>
                      <a:pt x="286355" y="8018"/>
                    </a:cubicBezTo>
                    <a:cubicBezTo>
                      <a:pt x="305866" y="17653"/>
                      <a:pt x="313993" y="34867"/>
                      <a:pt x="314335" y="55544"/>
                    </a:cubicBezTo>
                    <a:cubicBezTo>
                      <a:pt x="314747" y="79512"/>
                      <a:pt x="308163" y="102246"/>
                      <a:pt x="294001" y="121517"/>
                    </a:cubicBezTo>
                    <a:cubicBezTo>
                      <a:pt x="283680" y="135576"/>
                      <a:pt x="287898" y="139965"/>
                      <a:pt x="302608" y="143669"/>
                    </a:cubicBezTo>
                    <a:cubicBezTo>
                      <a:pt x="313547" y="146412"/>
                      <a:pt x="324142" y="151247"/>
                      <a:pt x="334258" y="156459"/>
                    </a:cubicBezTo>
                    <a:cubicBezTo>
                      <a:pt x="360730" y="170141"/>
                      <a:pt x="373451" y="195824"/>
                      <a:pt x="366353" y="219484"/>
                    </a:cubicBezTo>
                    <a:cubicBezTo>
                      <a:pt x="358741" y="244893"/>
                      <a:pt x="334772" y="259569"/>
                      <a:pt x="304460" y="257238"/>
                    </a:cubicBezTo>
                    <a:cubicBezTo>
                      <a:pt x="298219" y="256757"/>
                      <a:pt x="292013" y="255729"/>
                      <a:pt x="285772" y="255077"/>
                    </a:cubicBezTo>
                    <a:cubicBezTo>
                      <a:pt x="268970" y="253328"/>
                      <a:pt x="268935" y="253363"/>
                      <a:pt x="269621" y="273560"/>
                    </a:cubicBezTo>
                    <a:close/>
                  </a:path>
                </a:pathLst>
              </a:custGeom>
              <a:solidFill>
                <a:srgbClr val="FB514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</p:grp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079091" y="5568846"/>
            <a:ext cx="2112909" cy="1289154"/>
            <a:chOff x="4678608" y="1487108"/>
            <a:chExt cx="3088307" cy="1884277"/>
          </a:xfrm>
        </p:grpSpPr>
        <p:grpSp>
          <p:nvGrpSpPr>
            <p:cNvPr id="172" name="组合 171"/>
            <p:cNvGrpSpPr/>
            <p:nvPr/>
          </p:nvGrpSpPr>
          <p:grpSpPr>
            <a:xfrm>
              <a:off x="4678608" y="1487108"/>
              <a:ext cx="2834785" cy="1884277"/>
              <a:chOff x="4591576" y="1250153"/>
              <a:chExt cx="2834785" cy="1884277"/>
            </a:xfrm>
          </p:grpSpPr>
          <p:sp>
            <p:nvSpPr>
              <p:cNvPr id="173" name="任意多边形: 形状 172"/>
              <p:cNvSpPr/>
              <p:nvPr/>
            </p:nvSpPr>
            <p:spPr>
              <a:xfrm>
                <a:off x="6316209" y="1277530"/>
                <a:ext cx="645550" cy="442527"/>
              </a:xfrm>
              <a:custGeom>
                <a:avLst/>
                <a:gdLst>
                  <a:gd name="connsiteX0" fmla="*/ 678889 w 1395603"/>
                  <a:gd name="connsiteY0" fmla="*/ 2605 h 956691"/>
                  <a:gd name="connsiteX1" fmla="*/ 991957 w 1395603"/>
                  <a:gd name="connsiteY1" fmla="*/ 78934 h 956691"/>
                  <a:gd name="connsiteX2" fmla="*/ 1145713 w 1395603"/>
                  <a:gd name="connsiteY2" fmla="*/ 185851 h 956691"/>
                  <a:gd name="connsiteX3" fmla="*/ 1293880 w 1395603"/>
                  <a:gd name="connsiteY3" fmla="*/ 354694 h 956691"/>
                  <a:gd name="connsiteX4" fmla="*/ 1390955 w 1395603"/>
                  <a:gd name="connsiteY4" fmla="*/ 587729 h 956691"/>
                  <a:gd name="connsiteX5" fmla="*/ 1329267 w 1395603"/>
                  <a:gd name="connsiteY5" fmla="*/ 824570 h 956691"/>
                  <a:gd name="connsiteX6" fmla="*/ 1205137 w 1395603"/>
                  <a:gd name="connsiteY6" fmla="*/ 904398 h 956691"/>
                  <a:gd name="connsiteX7" fmla="*/ 1006530 w 1395603"/>
                  <a:gd name="connsiteY7" fmla="*/ 949317 h 956691"/>
                  <a:gd name="connsiteX8" fmla="*/ 883977 w 1395603"/>
                  <a:gd name="connsiteY8" fmla="*/ 955627 h 956691"/>
                  <a:gd name="connsiteX9" fmla="*/ 617407 w 1395603"/>
                  <a:gd name="connsiteY9" fmla="*/ 923703 h 956691"/>
                  <a:gd name="connsiteX10" fmla="*/ 326970 w 1395603"/>
                  <a:gd name="connsiteY10" fmla="*/ 815449 h 956691"/>
                  <a:gd name="connsiteX11" fmla="*/ 88312 w 1395603"/>
                  <a:gd name="connsiteY11" fmla="*/ 640947 h 956691"/>
                  <a:gd name="connsiteX12" fmla="*/ 4507 w 1395603"/>
                  <a:gd name="connsiteY12" fmla="*/ 477899 h 956691"/>
                  <a:gd name="connsiteX13" fmla="*/ 26179 w 1395603"/>
                  <a:gd name="connsiteY13" fmla="*/ 348317 h 956691"/>
                  <a:gd name="connsiteX14" fmla="*/ 167110 w 1395603"/>
                  <a:gd name="connsiteY14" fmla="*/ 179370 h 956691"/>
                  <a:gd name="connsiteX15" fmla="*/ 432172 w 1395603"/>
                  <a:gd name="connsiteY15" fmla="*/ 41181 h 956691"/>
                  <a:gd name="connsiteX16" fmla="*/ 612126 w 1395603"/>
                  <a:gd name="connsiteY16" fmla="*/ 5417 h 956691"/>
                  <a:gd name="connsiteX17" fmla="*/ 678889 w 1395603"/>
                  <a:gd name="connsiteY17" fmla="*/ 2605 h 956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395603" h="956691">
                    <a:moveTo>
                      <a:pt x="678889" y="2605"/>
                    </a:moveTo>
                    <a:cubicBezTo>
                      <a:pt x="789543" y="1507"/>
                      <a:pt x="893990" y="27636"/>
                      <a:pt x="991957" y="78934"/>
                    </a:cubicBezTo>
                    <a:cubicBezTo>
                      <a:pt x="1047540" y="108047"/>
                      <a:pt x="1098187" y="144497"/>
                      <a:pt x="1145713" y="185851"/>
                    </a:cubicBezTo>
                    <a:cubicBezTo>
                      <a:pt x="1202840" y="235605"/>
                      <a:pt x="1251909" y="291978"/>
                      <a:pt x="1293880" y="354694"/>
                    </a:cubicBezTo>
                    <a:cubicBezTo>
                      <a:pt x="1341543" y="425915"/>
                      <a:pt x="1376759" y="502759"/>
                      <a:pt x="1390955" y="587729"/>
                    </a:cubicBezTo>
                    <a:cubicBezTo>
                      <a:pt x="1405597" y="675409"/>
                      <a:pt x="1391778" y="757053"/>
                      <a:pt x="1329267" y="824570"/>
                    </a:cubicBezTo>
                    <a:cubicBezTo>
                      <a:pt x="1295046" y="861501"/>
                      <a:pt x="1251497" y="885744"/>
                      <a:pt x="1205137" y="904398"/>
                    </a:cubicBezTo>
                    <a:cubicBezTo>
                      <a:pt x="1141427" y="930047"/>
                      <a:pt x="1074973" y="943797"/>
                      <a:pt x="1006530" y="949317"/>
                    </a:cubicBezTo>
                    <a:cubicBezTo>
                      <a:pt x="965725" y="952609"/>
                      <a:pt x="924885" y="957204"/>
                      <a:pt x="883977" y="955627"/>
                    </a:cubicBezTo>
                    <a:cubicBezTo>
                      <a:pt x="794309" y="952163"/>
                      <a:pt x="705258" y="943728"/>
                      <a:pt x="617407" y="923703"/>
                    </a:cubicBezTo>
                    <a:cubicBezTo>
                      <a:pt x="515668" y="900489"/>
                      <a:pt x="419211" y="863352"/>
                      <a:pt x="326970" y="815449"/>
                    </a:cubicBezTo>
                    <a:cubicBezTo>
                      <a:pt x="238674" y="769603"/>
                      <a:pt x="155898" y="715288"/>
                      <a:pt x="88312" y="640947"/>
                    </a:cubicBezTo>
                    <a:cubicBezTo>
                      <a:pt x="45895" y="594279"/>
                      <a:pt x="12908" y="541609"/>
                      <a:pt x="4507" y="477899"/>
                    </a:cubicBezTo>
                    <a:cubicBezTo>
                      <a:pt x="-1391" y="433253"/>
                      <a:pt x="6290" y="389533"/>
                      <a:pt x="26179" y="348317"/>
                    </a:cubicBezTo>
                    <a:cubicBezTo>
                      <a:pt x="59063" y="280114"/>
                      <a:pt x="108577" y="226313"/>
                      <a:pt x="167110" y="179370"/>
                    </a:cubicBezTo>
                    <a:cubicBezTo>
                      <a:pt x="246492" y="115728"/>
                      <a:pt x="335920" y="71802"/>
                      <a:pt x="432172" y="41181"/>
                    </a:cubicBezTo>
                    <a:cubicBezTo>
                      <a:pt x="490671" y="22562"/>
                      <a:pt x="550541" y="10149"/>
                      <a:pt x="612126" y="5417"/>
                    </a:cubicBezTo>
                    <a:cubicBezTo>
                      <a:pt x="634346" y="3771"/>
                      <a:pt x="656463" y="3908"/>
                      <a:pt x="678889" y="2605"/>
                    </a:cubicBezTo>
                    <a:close/>
                  </a:path>
                </a:pathLst>
              </a:custGeom>
              <a:solidFill>
                <a:srgbClr val="F7EAE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grpSp>
            <p:nvGrpSpPr>
              <p:cNvPr id="174" name="组合 173"/>
              <p:cNvGrpSpPr/>
              <p:nvPr/>
            </p:nvGrpSpPr>
            <p:grpSpPr>
              <a:xfrm>
                <a:off x="4732954" y="1250153"/>
                <a:ext cx="2645569" cy="1797354"/>
                <a:chOff x="3146490" y="3949449"/>
                <a:chExt cx="3296977" cy="2239910"/>
              </a:xfrm>
            </p:grpSpPr>
            <p:sp>
              <p:nvSpPr>
                <p:cNvPr id="229" name="任意多边形: 形状 228"/>
                <p:cNvSpPr/>
                <p:nvPr/>
              </p:nvSpPr>
              <p:spPr>
                <a:xfrm>
                  <a:off x="3146490" y="4332729"/>
                  <a:ext cx="3296977" cy="1856630"/>
                </a:xfrm>
                <a:custGeom>
                  <a:avLst/>
                  <a:gdLst>
                    <a:gd name="connsiteX0" fmla="*/ 2195914 w 4073652"/>
                    <a:gd name="connsiteY0" fmla="*/ 2290845 h 2294001"/>
                    <a:gd name="connsiteX1" fmla="*/ 2011228 w 4073652"/>
                    <a:gd name="connsiteY1" fmla="*/ 2286730 h 2294001"/>
                    <a:gd name="connsiteX2" fmla="*/ 1814404 w 4073652"/>
                    <a:gd name="connsiteY2" fmla="*/ 2271231 h 2294001"/>
                    <a:gd name="connsiteX3" fmla="*/ 1632015 w 4073652"/>
                    <a:gd name="connsiteY3" fmla="*/ 2249354 h 2294001"/>
                    <a:gd name="connsiteX4" fmla="*/ 1399803 w 4073652"/>
                    <a:gd name="connsiteY4" fmla="*/ 2215887 h 2294001"/>
                    <a:gd name="connsiteX5" fmla="*/ 1065373 w 4073652"/>
                    <a:gd name="connsiteY5" fmla="*/ 2153651 h 2294001"/>
                    <a:gd name="connsiteX6" fmla="*/ 663528 w 4073652"/>
                    <a:gd name="connsiteY6" fmla="*/ 2007369 h 2294001"/>
                    <a:gd name="connsiteX7" fmla="*/ 472945 w 4073652"/>
                    <a:gd name="connsiteY7" fmla="*/ 1878508 h 2294001"/>
                    <a:gd name="connsiteX8" fmla="*/ 375664 w 4073652"/>
                    <a:gd name="connsiteY8" fmla="*/ 1787365 h 2294001"/>
                    <a:gd name="connsiteX9" fmla="*/ 204934 w 4073652"/>
                    <a:gd name="connsiteY9" fmla="*/ 1559748 h 2294001"/>
                    <a:gd name="connsiteX10" fmla="*/ 85982 w 4073652"/>
                    <a:gd name="connsiteY10" fmla="*/ 1325170 h 2294001"/>
                    <a:gd name="connsiteX11" fmla="*/ 12807 w 4073652"/>
                    <a:gd name="connsiteY11" fmla="*/ 1055959 h 2294001"/>
                    <a:gd name="connsiteX12" fmla="*/ 3343 w 4073652"/>
                    <a:gd name="connsiteY12" fmla="*/ 894385 h 2294001"/>
                    <a:gd name="connsiteX13" fmla="*/ 75969 w 4073652"/>
                    <a:gd name="connsiteY13" fmla="*/ 587798 h 2294001"/>
                    <a:gd name="connsiteX14" fmla="*/ 199962 w 4073652"/>
                    <a:gd name="connsiteY14" fmla="*/ 392345 h 2294001"/>
                    <a:gd name="connsiteX15" fmla="*/ 428436 w 4073652"/>
                    <a:gd name="connsiteY15" fmla="*/ 196103 h 2294001"/>
                    <a:gd name="connsiteX16" fmla="*/ 734269 w 4073652"/>
                    <a:gd name="connsiteY16" fmla="*/ 57915 h 2294001"/>
                    <a:gd name="connsiteX17" fmla="*/ 947038 w 4073652"/>
                    <a:gd name="connsiteY17" fmla="*/ 11623 h 2294001"/>
                    <a:gd name="connsiteX18" fmla="*/ 1150069 w 4073652"/>
                    <a:gd name="connsiteY18" fmla="*/ 5005 h 2294001"/>
                    <a:gd name="connsiteX19" fmla="*/ 1498833 w 4073652"/>
                    <a:gd name="connsiteY19" fmla="*/ 113910 h 2294001"/>
                    <a:gd name="connsiteX20" fmla="*/ 1741537 w 4073652"/>
                    <a:gd name="connsiteY20" fmla="*/ 263792 h 2294001"/>
                    <a:gd name="connsiteX21" fmla="*/ 2086323 w 4073652"/>
                    <a:gd name="connsiteY21" fmla="*/ 436545 h 2294001"/>
                    <a:gd name="connsiteX22" fmla="*/ 2410192 w 4073652"/>
                    <a:gd name="connsiteY22" fmla="*/ 524327 h 2294001"/>
                    <a:gd name="connsiteX23" fmla="*/ 2575367 w 4073652"/>
                    <a:gd name="connsiteY23" fmla="*/ 546410 h 2294001"/>
                    <a:gd name="connsiteX24" fmla="*/ 2715031 w 4073652"/>
                    <a:gd name="connsiteY24" fmla="*/ 553817 h 2294001"/>
                    <a:gd name="connsiteX25" fmla="*/ 2846224 w 4073652"/>
                    <a:gd name="connsiteY25" fmla="*/ 551622 h 2294001"/>
                    <a:gd name="connsiteX26" fmla="*/ 3007078 w 4073652"/>
                    <a:gd name="connsiteY26" fmla="*/ 536740 h 2294001"/>
                    <a:gd name="connsiteX27" fmla="*/ 3192382 w 4073652"/>
                    <a:gd name="connsiteY27" fmla="*/ 511228 h 2294001"/>
                    <a:gd name="connsiteX28" fmla="*/ 3370278 w 4073652"/>
                    <a:gd name="connsiteY28" fmla="*/ 495661 h 2294001"/>
                    <a:gd name="connsiteX29" fmla="*/ 3500443 w 4073652"/>
                    <a:gd name="connsiteY29" fmla="*/ 508657 h 2294001"/>
                    <a:gd name="connsiteX30" fmla="*/ 3738004 w 4073652"/>
                    <a:gd name="connsiteY30" fmla="*/ 630626 h 2294001"/>
                    <a:gd name="connsiteX31" fmla="*/ 3941755 w 4073652"/>
                    <a:gd name="connsiteY31" fmla="*/ 880395 h 2294001"/>
                    <a:gd name="connsiteX32" fmla="*/ 4059438 w 4073652"/>
                    <a:gd name="connsiteY32" fmla="*/ 1218837 h 2294001"/>
                    <a:gd name="connsiteX33" fmla="*/ 4072366 w 4073652"/>
                    <a:gd name="connsiteY33" fmla="*/ 1402254 h 2294001"/>
                    <a:gd name="connsiteX34" fmla="*/ 3944258 w 4073652"/>
                    <a:gd name="connsiteY34" fmla="*/ 1786302 h 2294001"/>
                    <a:gd name="connsiteX35" fmla="*/ 3762659 w 4073652"/>
                    <a:gd name="connsiteY35" fmla="*/ 1941841 h 2294001"/>
                    <a:gd name="connsiteX36" fmla="*/ 3418490 w 4073652"/>
                    <a:gd name="connsiteY36" fmla="*/ 2082602 h 2294001"/>
                    <a:gd name="connsiteX37" fmla="*/ 3183020 w 4073652"/>
                    <a:gd name="connsiteY37" fmla="*/ 2152931 h 2294001"/>
                    <a:gd name="connsiteX38" fmla="*/ 2861586 w 4073652"/>
                    <a:gd name="connsiteY38" fmla="*/ 2229432 h 2294001"/>
                    <a:gd name="connsiteX39" fmla="*/ 2651697 w 4073652"/>
                    <a:gd name="connsiteY39" fmla="*/ 2262727 h 2294001"/>
                    <a:gd name="connsiteX40" fmla="*/ 2502707 w 4073652"/>
                    <a:gd name="connsiteY40" fmla="*/ 2277883 h 2294001"/>
                    <a:gd name="connsiteX41" fmla="*/ 2320593 w 4073652"/>
                    <a:gd name="connsiteY41" fmla="*/ 2288650 h 2294001"/>
                    <a:gd name="connsiteX42" fmla="*/ 2195914 w 4073652"/>
                    <a:gd name="connsiteY42" fmla="*/ 2290845 h 22940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4073652" h="2294001">
                      <a:moveTo>
                        <a:pt x="2195914" y="2290845"/>
                      </a:moveTo>
                      <a:cubicBezTo>
                        <a:pt x="2134227" y="2294514"/>
                        <a:pt x="2072676" y="2289508"/>
                        <a:pt x="2011228" y="2286730"/>
                      </a:cubicBezTo>
                      <a:cubicBezTo>
                        <a:pt x="1945563" y="2283747"/>
                        <a:pt x="1879898" y="2278466"/>
                        <a:pt x="1814404" y="2271231"/>
                      </a:cubicBezTo>
                      <a:cubicBezTo>
                        <a:pt x="1753539" y="2264510"/>
                        <a:pt x="1692743" y="2257035"/>
                        <a:pt x="1632015" y="2249354"/>
                      </a:cubicBezTo>
                      <a:cubicBezTo>
                        <a:pt x="1554451" y="2239513"/>
                        <a:pt x="1477264" y="2226791"/>
                        <a:pt x="1399803" y="2215887"/>
                      </a:cubicBezTo>
                      <a:cubicBezTo>
                        <a:pt x="1287401" y="2200011"/>
                        <a:pt x="1175821" y="2179677"/>
                        <a:pt x="1065373" y="2153651"/>
                      </a:cubicBezTo>
                      <a:cubicBezTo>
                        <a:pt x="925710" y="2120732"/>
                        <a:pt x="790367" y="2075572"/>
                        <a:pt x="663528" y="2007369"/>
                      </a:cubicBezTo>
                      <a:cubicBezTo>
                        <a:pt x="595703" y="1970885"/>
                        <a:pt x="531992" y="1928228"/>
                        <a:pt x="472945" y="1878508"/>
                      </a:cubicBezTo>
                      <a:cubicBezTo>
                        <a:pt x="438860" y="1849807"/>
                        <a:pt x="406182" y="1819735"/>
                        <a:pt x="375664" y="1787365"/>
                      </a:cubicBezTo>
                      <a:cubicBezTo>
                        <a:pt x="310238" y="1717928"/>
                        <a:pt x="254860" y="1640844"/>
                        <a:pt x="204934" y="1559748"/>
                      </a:cubicBezTo>
                      <a:cubicBezTo>
                        <a:pt x="158814" y="1484825"/>
                        <a:pt x="118180" y="1407055"/>
                        <a:pt x="85982" y="1325170"/>
                      </a:cubicBezTo>
                      <a:cubicBezTo>
                        <a:pt x="51795" y="1238176"/>
                        <a:pt x="24706" y="1149228"/>
                        <a:pt x="12807" y="1055959"/>
                      </a:cubicBezTo>
                      <a:cubicBezTo>
                        <a:pt x="5949" y="1002193"/>
                        <a:pt x="497" y="948426"/>
                        <a:pt x="3343" y="894385"/>
                      </a:cubicBezTo>
                      <a:cubicBezTo>
                        <a:pt x="8932" y="787948"/>
                        <a:pt x="31015" y="685284"/>
                        <a:pt x="75969" y="587798"/>
                      </a:cubicBezTo>
                      <a:cubicBezTo>
                        <a:pt x="108648" y="516921"/>
                        <a:pt x="149933" y="451735"/>
                        <a:pt x="199962" y="392345"/>
                      </a:cubicBezTo>
                      <a:cubicBezTo>
                        <a:pt x="265353" y="314678"/>
                        <a:pt x="342471" y="250076"/>
                        <a:pt x="428436" y="196103"/>
                      </a:cubicBezTo>
                      <a:cubicBezTo>
                        <a:pt x="524037" y="136061"/>
                        <a:pt x="626187" y="90661"/>
                        <a:pt x="734269" y="57915"/>
                      </a:cubicBezTo>
                      <a:cubicBezTo>
                        <a:pt x="804049" y="36758"/>
                        <a:pt x="875063" y="22047"/>
                        <a:pt x="947038" y="11623"/>
                      </a:cubicBezTo>
                      <a:cubicBezTo>
                        <a:pt x="1014384" y="1850"/>
                        <a:pt x="1082552" y="581"/>
                        <a:pt x="1150069" y="5005"/>
                      </a:cubicBezTo>
                      <a:cubicBezTo>
                        <a:pt x="1274610" y="13166"/>
                        <a:pt x="1390202" y="52360"/>
                        <a:pt x="1498833" y="113910"/>
                      </a:cubicBezTo>
                      <a:cubicBezTo>
                        <a:pt x="1581677" y="160853"/>
                        <a:pt x="1660716" y="213694"/>
                        <a:pt x="1741537" y="263792"/>
                      </a:cubicBezTo>
                      <a:cubicBezTo>
                        <a:pt x="1851300" y="331789"/>
                        <a:pt x="1965040" y="391487"/>
                        <a:pt x="2086323" y="436545"/>
                      </a:cubicBezTo>
                      <a:cubicBezTo>
                        <a:pt x="2191662" y="475704"/>
                        <a:pt x="2299916" y="504062"/>
                        <a:pt x="2410192" y="524327"/>
                      </a:cubicBezTo>
                      <a:cubicBezTo>
                        <a:pt x="2464748" y="534374"/>
                        <a:pt x="2519886" y="541678"/>
                        <a:pt x="2575367" y="546410"/>
                      </a:cubicBezTo>
                      <a:cubicBezTo>
                        <a:pt x="2621933" y="550388"/>
                        <a:pt x="2668670" y="550044"/>
                        <a:pt x="2715031" y="553817"/>
                      </a:cubicBezTo>
                      <a:cubicBezTo>
                        <a:pt x="2759127" y="557417"/>
                        <a:pt x="2802710" y="553062"/>
                        <a:pt x="2846224" y="551622"/>
                      </a:cubicBezTo>
                      <a:cubicBezTo>
                        <a:pt x="2899854" y="549839"/>
                        <a:pt x="2953552" y="543667"/>
                        <a:pt x="3007078" y="536740"/>
                      </a:cubicBezTo>
                      <a:cubicBezTo>
                        <a:pt x="3068938" y="528716"/>
                        <a:pt x="3130694" y="520281"/>
                        <a:pt x="3192382" y="511228"/>
                      </a:cubicBezTo>
                      <a:cubicBezTo>
                        <a:pt x="3251463" y="502553"/>
                        <a:pt x="3310888" y="496689"/>
                        <a:pt x="3370278" y="495661"/>
                      </a:cubicBezTo>
                      <a:cubicBezTo>
                        <a:pt x="3413621" y="494906"/>
                        <a:pt x="3457546" y="498609"/>
                        <a:pt x="3500443" y="508657"/>
                      </a:cubicBezTo>
                      <a:cubicBezTo>
                        <a:pt x="3589837" y="529608"/>
                        <a:pt x="3667573" y="572299"/>
                        <a:pt x="3738004" y="630626"/>
                      </a:cubicBezTo>
                      <a:cubicBezTo>
                        <a:pt x="3822495" y="700646"/>
                        <a:pt x="3888640" y="785103"/>
                        <a:pt x="3941755" y="880395"/>
                      </a:cubicBezTo>
                      <a:cubicBezTo>
                        <a:pt x="4000803" y="986316"/>
                        <a:pt x="4040099" y="1098993"/>
                        <a:pt x="4059438" y="1218837"/>
                      </a:cubicBezTo>
                      <a:cubicBezTo>
                        <a:pt x="4069280" y="1279701"/>
                        <a:pt x="4075452" y="1340807"/>
                        <a:pt x="4072366" y="1402254"/>
                      </a:cubicBezTo>
                      <a:cubicBezTo>
                        <a:pt x="4065405" y="1541951"/>
                        <a:pt x="4030224" y="1672768"/>
                        <a:pt x="3944258" y="1786302"/>
                      </a:cubicBezTo>
                      <a:cubicBezTo>
                        <a:pt x="3895052" y="1851282"/>
                        <a:pt x="3832747" y="1901345"/>
                        <a:pt x="3762659" y="1941841"/>
                      </a:cubicBezTo>
                      <a:cubicBezTo>
                        <a:pt x="3654405" y="2004421"/>
                        <a:pt x="3537271" y="2045432"/>
                        <a:pt x="3418490" y="2082602"/>
                      </a:cubicBezTo>
                      <a:cubicBezTo>
                        <a:pt x="3340309" y="2107085"/>
                        <a:pt x="3261716" y="2130197"/>
                        <a:pt x="3183020" y="2152931"/>
                      </a:cubicBezTo>
                      <a:cubicBezTo>
                        <a:pt x="3077099" y="2183517"/>
                        <a:pt x="2969943" y="2208995"/>
                        <a:pt x="2861586" y="2229432"/>
                      </a:cubicBezTo>
                      <a:cubicBezTo>
                        <a:pt x="2791943" y="2242565"/>
                        <a:pt x="2722026" y="2254360"/>
                        <a:pt x="2651697" y="2262727"/>
                      </a:cubicBezTo>
                      <a:cubicBezTo>
                        <a:pt x="2602182" y="2268625"/>
                        <a:pt x="2552530" y="2274215"/>
                        <a:pt x="2502707" y="2277883"/>
                      </a:cubicBezTo>
                      <a:cubicBezTo>
                        <a:pt x="2442014" y="2282341"/>
                        <a:pt x="2381286" y="2285153"/>
                        <a:pt x="2320593" y="2288650"/>
                      </a:cubicBezTo>
                      <a:cubicBezTo>
                        <a:pt x="2278965" y="2290948"/>
                        <a:pt x="2237439" y="2288582"/>
                        <a:pt x="2195914" y="2290845"/>
                      </a:cubicBezTo>
                      <a:close/>
                    </a:path>
                  </a:pathLst>
                </a:custGeom>
                <a:solidFill>
                  <a:srgbClr val="F7EAE3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230" name="任意多边形: 形状 229"/>
                <p:cNvSpPr/>
                <p:nvPr/>
              </p:nvSpPr>
              <p:spPr>
                <a:xfrm>
                  <a:off x="3482135" y="3949449"/>
                  <a:ext cx="370332" cy="356616"/>
                </a:xfrm>
                <a:custGeom>
                  <a:avLst/>
                  <a:gdLst>
                    <a:gd name="connsiteX0" fmla="*/ 269621 w 370332"/>
                    <a:gd name="connsiteY0" fmla="*/ 273560 h 356616"/>
                    <a:gd name="connsiteX1" fmla="*/ 254225 w 370332"/>
                    <a:gd name="connsiteY1" fmla="*/ 325749 h 356616"/>
                    <a:gd name="connsiteX2" fmla="*/ 151184 w 370332"/>
                    <a:gd name="connsiteY2" fmla="*/ 322148 h 356616"/>
                    <a:gd name="connsiteX3" fmla="*/ 136953 w 370332"/>
                    <a:gd name="connsiteY3" fmla="*/ 283812 h 356616"/>
                    <a:gd name="connsiteX4" fmla="*/ 117374 w 370332"/>
                    <a:gd name="connsiteY4" fmla="*/ 274108 h 356616"/>
                    <a:gd name="connsiteX5" fmla="*/ 56783 w 370332"/>
                    <a:gd name="connsiteY5" fmla="*/ 289676 h 356616"/>
                    <a:gd name="connsiteX6" fmla="*/ 9292 w 370332"/>
                    <a:gd name="connsiteY6" fmla="*/ 258232 h 356616"/>
                    <a:gd name="connsiteX7" fmla="*/ 12926 w 370332"/>
                    <a:gd name="connsiteY7" fmla="*/ 203505 h 356616"/>
                    <a:gd name="connsiteX8" fmla="*/ 45707 w 370332"/>
                    <a:gd name="connsiteY8" fmla="*/ 173947 h 356616"/>
                    <a:gd name="connsiteX9" fmla="*/ 83118 w 370332"/>
                    <a:gd name="connsiteY9" fmla="*/ 153201 h 356616"/>
                    <a:gd name="connsiteX10" fmla="*/ 87953 w 370332"/>
                    <a:gd name="connsiteY10" fmla="*/ 130501 h 356616"/>
                    <a:gd name="connsiteX11" fmla="*/ 58806 w 370332"/>
                    <a:gd name="connsiteY11" fmla="*/ 41073 h 356616"/>
                    <a:gd name="connsiteX12" fmla="*/ 84970 w 370332"/>
                    <a:gd name="connsiteY12" fmla="*/ 6098 h 356616"/>
                    <a:gd name="connsiteX13" fmla="*/ 129375 w 370332"/>
                    <a:gd name="connsiteY13" fmla="*/ 14396 h 356616"/>
                    <a:gd name="connsiteX14" fmla="*/ 171312 w 370332"/>
                    <a:gd name="connsiteY14" fmla="*/ 61819 h 356616"/>
                    <a:gd name="connsiteX15" fmla="*/ 193669 w 370332"/>
                    <a:gd name="connsiteY15" fmla="*/ 61236 h 356616"/>
                    <a:gd name="connsiteX16" fmla="*/ 232074 w 370332"/>
                    <a:gd name="connsiteY16" fmla="*/ 15733 h 356616"/>
                    <a:gd name="connsiteX17" fmla="*/ 286355 w 370332"/>
                    <a:gd name="connsiteY17" fmla="*/ 8018 h 356616"/>
                    <a:gd name="connsiteX18" fmla="*/ 314335 w 370332"/>
                    <a:gd name="connsiteY18" fmla="*/ 55544 h 356616"/>
                    <a:gd name="connsiteX19" fmla="*/ 294001 w 370332"/>
                    <a:gd name="connsiteY19" fmla="*/ 121517 h 356616"/>
                    <a:gd name="connsiteX20" fmla="*/ 302608 w 370332"/>
                    <a:gd name="connsiteY20" fmla="*/ 143669 h 356616"/>
                    <a:gd name="connsiteX21" fmla="*/ 334258 w 370332"/>
                    <a:gd name="connsiteY21" fmla="*/ 156459 h 356616"/>
                    <a:gd name="connsiteX22" fmla="*/ 366353 w 370332"/>
                    <a:gd name="connsiteY22" fmla="*/ 219484 h 356616"/>
                    <a:gd name="connsiteX23" fmla="*/ 304460 w 370332"/>
                    <a:gd name="connsiteY23" fmla="*/ 257238 h 356616"/>
                    <a:gd name="connsiteX24" fmla="*/ 285772 w 370332"/>
                    <a:gd name="connsiteY24" fmla="*/ 255077 h 356616"/>
                    <a:gd name="connsiteX25" fmla="*/ 269621 w 370332"/>
                    <a:gd name="connsiteY25" fmla="*/ 273560 h 356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370332" h="356616">
                      <a:moveTo>
                        <a:pt x="269621" y="273560"/>
                      </a:moveTo>
                      <a:cubicBezTo>
                        <a:pt x="268558" y="290087"/>
                        <a:pt x="265781" y="308947"/>
                        <a:pt x="254225" y="325749"/>
                      </a:cubicBezTo>
                      <a:cubicBezTo>
                        <a:pt x="227239" y="365011"/>
                        <a:pt x="175015" y="363365"/>
                        <a:pt x="151184" y="322148"/>
                      </a:cubicBezTo>
                      <a:cubicBezTo>
                        <a:pt x="144291" y="310215"/>
                        <a:pt x="139045" y="297460"/>
                        <a:pt x="136953" y="283812"/>
                      </a:cubicBezTo>
                      <a:cubicBezTo>
                        <a:pt x="134896" y="270542"/>
                        <a:pt x="130815" y="266702"/>
                        <a:pt x="117374" y="274108"/>
                      </a:cubicBezTo>
                      <a:cubicBezTo>
                        <a:pt x="98823" y="284326"/>
                        <a:pt x="78729" y="290739"/>
                        <a:pt x="56783" y="289676"/>
                      </a:cubicBezTo>
                      <a:cubicBezTo>
                        <a:pt x="34426" y="288613"/>
                        <a:pt x="19476" y="276989"/>
                        <a:pt x="9292" y="258232"/>
                      </a:cubicBezTo>
                      <a:cubicBezTo>
                        <a:pt x="-927" y="239406"/>
                        <a:pt x="685" y="221199"/>
                        <a:pt x="12926" y="203505"/>
                      </a:cubicBezTo>
                      <a:cubicBezTo>
                        <a:pt x="21602" y="190989"/>
                        <a:pt x="32814" y="181525"/>
                        <a:pt x="45707" y="173947"/>
                      </a:cubicBezTo>
                      <a:cubicBezTo>
                        <a:pt x="58018" y="166746"/>
                        <a:pt x="70362" y="159545"/>
                        <a:pt x="83118" y="153201"/>
                      </a:cubicBezTo>
                      <a:cubicBezTo>
                        <a:pt x="94914" y="147338"/>
                        <a:pt x="99954" y="142880"/>
                        <a:pt x="87953" y="130501"/>
                      </a:cubicBezTo>
                      <a:cubicBezTo>
                        <a:pt x="64121" y="105881"/>
                        <a:pt x="54143" y="75740"/>
                        <a:pt x="58806" y="41073"/>
                      </a:cubicBezTo>
                      <a:cubicBezTo>
                        <a:pt x="61069" y="24168"/>
                        <a:pt x="69230" y="12373"/>
                        <a:pt x="84970" y="6098"/>
                      </a:cubicBezTo>
                      <a:cubicBezTo>
                        <a:pt x="101429" y="-452"/>
                        <a:pt x="117099" y="2017"/>
                        <a:pt x="129375" y="14396"/>
                      </a:cubicBezTo>
                      <a:cubicBezTo>
                        <a:pt x="144223" y="29346"/>
                        <a:pt x="157836" y="45565"/>
                        <a:pt x="171312" y="61819"/>
                      </a:cubicBezTo>
                      <a:cubicBezTo>
                        <a:pt x="183965" y="77009"/>
                        <a:pt x="183519" y="77318"/>
                        <a:pt x="193669" y="61236"/>
                      </a:cubicBezTo>
                      <a:cubicBezTo>
                        <a:pt x="204333" y="44296"/>
                        <a:pt x="215649" y="27975"/>
                        <a:pt x="232074" y="15733"/>
                      </a:cubicBezTo>
                      <a:cubicBezTo>
                        <a:pt x="248979" y="3114"/>
                        <a:pt x="266672" y="-1686"/>
                        <a:pt x="286355" y="8018"/>
                      </a:cubicBezTo>
                      <a:cubicBezTo>
                        <a:pt x="305866" y="17653"/>
                        <a:pt x="313993" y="34867"/>
                        <a:pt x="314335" y="55544"/>
                      </a:cubicBezTo>
                      <a:cubicBezTo>
                        <a:pt x="314747" y="79512"/>
                        <a:pt x="308163" y="102246"/>
                        <a:pt x="294001" y="121517"/>
                      </a:cubicBezTo>
                      <a:cubicBezTo>
                        <a:pt x="283680" y="135576"/>
                        <a:pt x="287898" y="139965"/>
                        <a:pt x="302608" y="143669"/>
                      </a:cubicBezTo>
                      <a:cubicBezTo>
                        <a:pt x="313547" y="146412"/>
                        <a:pt x="324142" y="151247"/>
                        <a:pt x="334258" y="156459"/>
                      </a:cubicBezTo>
                      <a:cubicBezTo>
                        <a:pt x="360730" y="170141"/>
                        <a:pt x="373451" y="195824"/>
                        <a:pt x="366353" y="219484"/>
                      </a:cubicBezTo>
                      <a:cubicBezTo>
                        <a:pt x="358741" y="244893"/>
                        <a:pt x="334772" y="259569"/>
                        <a:pt x="304460" y="257238"/>
                      </a:cubicBezTo>
                      <a:cubicBezTo>
                        <a:pt x="298219" y="256757"/>
                        <a:pt x="292013" y="255729"/>
                        <a:pt x="285772" y="255077"/>
                      </a:cubicBezTo>
                      <a:cubicBezTo>
                        <a:pt x="268970" y="253328"/>
                        <a:pt x="268935" y="253363"/>
                        <a:pt x="269621" y="273560"/>
                      </a:cubicBezTo>
                      <a:close/>
                    </a:path>
                  </a:pathLst>
                </a:custGeom>
                <a:solidFill>
                  <a:srgbClr val="6CB09C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</p:grpSp>
          <p:grpSp>
            <p:nvGrpSpPr>
              <p:cNvPr id="175" name="图形 2"/>
              <p:cNvGrpSpPr/>
              <p:nvPr/>
            </p:nvGrpSpPr>
            <p:grpSpPr>
              <a:xfrm>
                <a:off x="4591576" y="1400160"/>
                <a:ext cx="2834785" cy="1734270"/>
                <a:chOff x="1414295" y="3574541"/>
                <a:chExt cx="1624499" cy="993839"/>
              </a:xfrm>
            </p:grpSpPr>
            <p:sp>
              <p:nvSpPr>
                <p:cNvPr id="176" name="任意多边形: 形状 175"/>
                <p:cNvSpPr/>
                <p:nvPr/>
              </p:nvSpPr>
              <p:spPr>
                <a:xfrm>
                  <a:off x="1713239" y="4110166"/>
                  <a:ext cx="257175" cy="257175"/>
                </a:xfrm>
                <a:custGeom>
                  <a:avLst/>
                  <a:gdLst>
                    <a:gd name="connsiteX0" fmla="*/ 45361 w 257175"/>
                    <a:gd name="connsiteY0" fmla="*/ 43876 h 257175"/>
                    <a:gd name="connsiteX1" fmla="*/ 231575 w 257175"/>
                    <a:gd name="connsiteY1" fmla="*/ 46448 h 257175"/>
                    <a:gd name="connsiteX2" fmla="*/ 200238 w 257175"/>
                    <a:gd name="connsiteY2" fmla="*/ 229995 h 257175"/>
                    <a:gd name="connsiteX3" fmla="*/ 14024 w 257175"/>
                    <a:gd name="connsiteY3" fmla="*/ 227423 h 257175"/>
                    <a:gd name="connsiteX4" fmla="*/ 45361 w 257175"/>
                    <a:gd name="connsiteY4" fmla="*/ 43876 h 257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7175" h="257175">
                      <a:moveTo>
                        <a:pt x="45361" y="43876"/>
                      </a:moveTo>
                      <a:cubicBezTo>
                        <a:pt x="105464" y="-6130"/>
                        <a:pt x="188808" y="-4892"/>
                        <a:pt x="231575" y="46448"/>
                      </a:cubicBezTo>
                      <a:cubicBezTo>
                        <a:pt x="274342" y="97883"/>
                        <a:pt x="260245" y="180084"/>
                        <a:pt x="200238" y="229995"/>
                      </a:cubicBezTo>
                      <a:cubicBezTo>
                        <a:pt x="140135" y="280001"/>
                        <a:pt x="14024" y="227423"/>
                        <a:pt x="14024" y="227423"/>
                      </a:cubicBezTo>
                      <a:cubicBezTo>
                        <a:pt x="14024" y="227423"/>
                        <a:pt x="-14741" y="93882"/>
                        <a:pt x="45361" y="43876"/>
                      </a:cubicBezTo>
                      <a:close/>
                    </a:path>
                  </a:pathLst>
                </a:custGeom>
                <a:solidFill>
                  <a:srgbClr val="FB514C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177" name="任意多边形: 形状 176"/>
                <p:cNvSpPr/>
                <p:nvPr/>
              </p:nvSpPr>
              <p:spPr>
                <a:xfrm>
                  <a:off x="1750497" y="4147113"/>
                  <a:ext cx="200025" cy="161925"/>
                </a:xfrm>
                <a:custGeom>
                  <a:avLst/>
                  <a:gdLst>
                    <a:gd name="connsiteX0" fmla="*/ 95162 w 200025"/>
                    <a:gd name="connsiteY0" fmla="*/ 15597 h 161925"/>
                    <a:gd name="connsiteX1" fmla="*/ 96876 w 200025"/>
                    <a:gd name="connsiteY1" fmla="*/ 18454 h 161925"/>
                    <a:gd name="connsiteX2" fmla="*/ 159646 w 200025"/>
                    <a:gd name="connsiteY2" fmla="*/ 34552 h 161925"/>
                    <a:gd name="connsiteX3" fmla="*/ 160218 w 200025"/>
                    <a:gd name="connsiteY3" fmla="*/ 34552 h 161925"/>
                    <a:gd name="connsiteX4" fmla="*/ 119927 w 200025"/>
                    <a:gd name="connsiteY4" fmla="*/ 67699 h 161925"/>
                    <a:gd name="connsiteX5" fmla="*/ 117260 w 200025"/>
                    <a:gd name="connsiteY5" fmla="*/ 69223 h 161925"/>
                    <a:gd name="connsiteX6" fmla="*/ 116974 w 200025"/>
                    <a:gd name="connsiteY6" fmla="*/ 70080 h 161925"/>
                    <a:gd name="connsiteX7" fmla="*/ 54395 w 200025"/>
                    <a:gd name="connsiteY7" fmla="*/ 121515 h 161925"/>
                    <a:gd name="connsiteX8" fmla="*/ 17152 w 200025"/>
                    <a:gd name="connsiteY8" fmla="*/ 107989 h 161925"/>
                    <a:gd name="connsiteX9" fmla="*/ 14104 w 200025"/>
                    <a:gd name="connsiteY9" fmla="*/ 109418 h 161925"/>
                    <a:gd name="connsiteX10" fmla="*/ 15533 w 200025"/>
                    <a:gd name="connsiteY10" fmla="*/ 112466 h 161925"/>
                    <a:gd name="connsiteX11" fmla="*/ 50109 w 200025"/>
                    <a:gd name="connsiteY11" fmla="*/ 125039 h 161925"/>
                    <a:gd name="connsiteX12" fmla="*/ 8008 w 200025"/>
                    <a:gd name="connsiteY12" fmla="*/ 159615 h 161925"/>
                    <a:gd name="connsiteX13" fmla="*/ 7722 w 200025"/>
                    <a:gd name="connsiteY13" fmla="*/ 162949 h 161925"/>
                    <a:gd name="connsiteX14" fmla="*/ 7722 w 200025"/>
                    <a:gd name="connsiteY14" fmla="*/ 162949 h 161925"/>
                    <a:gd name="connsiteX15" fmla="*/ 11056 w 200025"/>
                    <a:gd name="connsiteY15" fmla="*/ 163234 h 161925"/>
                    <a:gd name="connsiteX16" fmla="*/ 114307 w 200025"/>
                    <a:gd name="connsiteY16" fmla="*/ 78367 h 161925"/>
                    <a:gd name="connsiteX17" fmla="*/ 94019 w 200025"/>
                    <a:gd name="connsiteY17" fmla="*/ 141708 h 161925"/>
                    <a:gd name="connsiteX18" fmla="*/ 95543 w 200025"/>
                    <a:gd name="connsiteY18" fmla="*/ 144661 h 161925"/>
                    <a:gd name="connsiteX19" fmla="*/ 98496 w 200025"/>
                    <a:gd name="connsiteY19" fmla="*/ 143137 h 161925"/>
                    <a:gd name="connsiteX20" fmla="*/ 121070 w 200025"/>
                    <a:gd name="connsiteY20" fmla="*/ 72842 h 161925"/>
                    <a:gd name="connsiteX21" fmla="*/ 196032 w 200025"/>
                    <a:gd name="connsiteY21" fmla="*/ 11311 h 161925"/>
                    <a:gd name="connsiteX22" fmla="*/ 196317 w 200025"/>
                    <a:gd name="connsiteY22" fmla="*/ 7977 h 161925"/>
                    <a:gd name="connsiteX23" fmla="*/ 196317 w 200025"/>
                    <a:gd name="connsiteY23" fmla="*/ 7977 h 161925"/>
                    <a:gd name="connsiteX24" fmla="*/ 192984 w 200025"/>
                    <a:gd name="connsiteY24" fmla="*/ 7691 h 161925"/>
                    <a:gd name="connsiteX25" fmla="*/ 162504 w 200025"/>
                    <a:gd name="connsiteY25" fmla="*/ 32742 h 161925"/>
                    <a:gd name="connsiteX26" fmla="*/ 162027 w 200025"/>
                    <a:gd name="connsiteY26" fmla="*/ 30837 h 161925"/>
                    <a:gd name="connsiteX27" fmla="*/ 160789 w 200025"/>
                    <a:gd name="connsiteY27" fmla="*/ 30075 h 161925"/>
                    <a:gd name="connsiteX28" fmla="*/ 98019 w 200025"/>
                    <a:gd name="connsiteY28" fmla="*/ 13978 h 161925"/>
                    <a:gd name="connsiteX29" fmla="*/ 95162 w 200025"/>
                    <a:gd name="connsiteY29" fmla="*/ 15597 h 16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200025" h="161925">
                      <a:moveTo>
                        <a:pt x="95162" y="15597"/>
                      </a:moveTo>
                      <a:cubicBezTo>
                        <a:pt x="94876" y="16835"/>
                        <a:pt x="95638" y="18169"/>
                        <a:pt x="96876" y="18454"/>
                      </a:cubicBezTo>
                      <a:lnTo>
                        <a:pt x="159646" y="34552"/>
                      </a:lnTo>
                      <a:cubicBezTo>
                        <a:pt x="159837" y="34647"/>
                        <a:pt x="160027" y="34552"/>
                        <a:pt x="160218" y="34552"/>
                      </a:cubicBezTo>
                      <a:lnTo>
                        <a:pt x="119927" y="67699"/>
                      </a:lnTo>
                      <a:cubicBezTo>
                        <a:pt x="118784" y="67508"/>
                        <a:pt x="117641" y="68080"/>
                        <a:pt x="117260" y="69223"/>
                      </a:cubicBezTo>
                      <a:lnTo>
                        <a:pt x="116974" y="70080"/>
                      </a:lnTo>
                      <a:lnTo>
                        <a:pt x="54395" y="121515"/>
                      </a:lnTo>
                      <a:lnTo>
                        <a:pt x="17152" y="107989"/>
                      </a:lnTo>
                      <a:cubicBezTo>
                        <a:pt x="15914" y="107513"/>
                        <a:pt x="14580" y="108180"/>
                        <a:pt x="14104" y="109418"/>
                      </a:cubicBezTo>
                      <a:cubicBezTo>
                        <a:pt x="13628" y="110656"/>
                        <a:pt x="14295" y="111990"/>
                        <a:pt x="15533" y="112466"/>
                      </a:cubicBezTo>
                      <a:lnTo>
                        <a:pt x="50109" y="125039"/>
                      </a:lnTo>
                      <a:lnTo>
                        <a:pt x="8008" y="159615"/>
                      </a:lnTo>
                      <a:cubicBezTo>
                        <a:pt x="6960" y="160472"/>
                        <a:pt x="6865" y="161901"/>
                        <a:pt x="7722" y="162949"/>
                      </a:cubicBezTo>
                      <a:cubicBezTo>
                        <a:pt x="7722" y="162949"/>
                        <a:pt x="7722" y="162949"/>
                        <a:pt x="7722" y="162949"/>
                      </a:cubicBezTo>
                      <a:cubicBezTo>
                        <a:pt x="8580" y="163901"/>
                        <a:pt x="10008" y="164092"/>
                        <a:pt x="11056" y="163234"/>
                      </a:cubicBezTo>
                      <a:lnTo>
                        <a:pt x="114307" y="78367"/>
                      </a:lnTo>
                      <a:lnTo>
                        <a:pt x="94019" y="141708"/>
                      </a:lnTo>
                      <a:cubicBezTo>
                        <a:pt x="93638" y="142946"/>
                        <a:pt x="94305" y="144280"/>
                        <a:pt x="95543" y="144661"/>
                      </a:cubicBezTo>
                      <a:cubicBezTo>
                        <a:pt x="96781" y="145042"/>
                        <a:pt x="98115" y="144375"/>
                        <a:pt x="98496" y="143137"/>
                      </a:cubicBezTo>
                      <a:lnTo>
                        <a:pt x="121070" y="72842"/>
                      </a:lnTo>
                      <a:lnTo>
                        <a:pt x="196032" y="11311"/>
                      </a:lnTo>
                      <a:cubicBezTo>
                        <a:pt x="197079" y="10453"/>
                        <a:pt x="197175" y="9025"/>
                        <a:pt x="196317" y="7977"/>
                      </a:cubicBezTo>
                      <a:cubicBezTo>
                        <a:pt x="196317" y="7977"/>
                        <a:pt x="196317" y="7977"/>
                        <a:pt x="196317" y="7977"/>
                      </a:cubicBezTo>
                      <a:cubicBezTo>
                        <a:pt x="195460" y="7024"/>
                        <a:pt x="194031" y="6834"/>
                        <a:pt x="192984" y="7691"/>
                      </a:cubicBezTo>
                      <a:lnTo>
                        <a:pt x="162504" y="32742"/>
                      </a:lnTo>
                      <a:cubicBezTo>
                        <a:pt x="162599" y="32075"/>
                        <a:pt x="162504" y="31313"/>
                        <a:pt x="162027" y="30837"/>
                      </a:cubicBezTo>
                      <a:cubicBezTo>
                        <a:pt x="161742" y="30456"/>
                        <a:pt x="161265" y="30170"/>
                        <a:pt x="160789" y="30075"/>
                      </a:cubicBezTo>
                      <a:lnTo>
                        <a:pt x="98019" y="13978"/>
                      </a:lnTo>
                      <a:cubicBezTo>
                        <a:pt x="96781" y="13597"/>
                        <a:pt x="95448" y="14359"/>
                        <a:pt x="95162" y="15597"/>
                      </a:cubicBezTo>
                      <a:close/>
                    </a:path>
                  </a:pathLst>
                </a:custGeom>
                <a:solidFill>
                  <a:srgbClr val="15144D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178" name="任意多边形: 形状 177"/>
                <p:cNvSpPr/>
                <p:nvPr/>
              </p:nvSpPr>
              <p:spPr>
                <a:xfrm>
                  <a:off x="2005697" y="3574541"/>
                  <a:ext cx="247650" cy="276225"/>
                </a:xfrm>
                <a:custGeom>
                  <a:avLst/>
                  <a:gdLst>
                    <a:gd name="connsiteX0" fmla="*/ 238965 w 247650"/>
                    <a:gd name="connsiteY0" fmla="*/ 114681 h 276225"/>
                    <a:gd name="connsiteX1" fmla="*/ 155335 w 247650"/>
                    <a:gd name="connsiteY1" fmla="*/ 275749 h 276225"/>
                    <a:gd name="connsiteX2" fmla="*/ 9126 w 247650"/>
                    <a:gd name="connsiteY2" fmla="*/ 168212 h 276225"/>
                    <a:gd name="connsiteX3" fmla="*/ 92756 w 247650"/>
                    <a:gd name="connsiteY3" fmla="*/ 7144 h 276225"/>
                    <a:gd name="connsiteX4" fmla="*/ 238965 w 247650"/>
                    <a:gd name="connsiteY4" fmla="*/ 114681 h 276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7650" h="276225">
                      <a:moveTo>
                        <a:pt x="238965" y="114681"/>
                      </a:moveTo>
                      <a:cubicBezTo>
                        <a:pt x="256205" y="188881"/>
                        <a:pt x="218867" y="260985"/>
                        <a:pt x="155335" y="275749"/>
                      </a:cubicBezTo>
                      <a:cubicBezTo>
                        <a:pt x="91899" y="290513"/>
                        <a:pt x="26462" y="242411"/>
                        <a:pt x="9126" y="168212"/>
                      </a:cubicBezTo>
                      <a:cubicBezTo>
                        <a:pt x="-8114" y="94012"/>
                        <a:pt x="92756" y="7144"/>
                        <a:pt x="92756" y="7144"/>
                      </a:cubicBezTo>
                      <a:cubicBezTo>
                        <a:pt x="92756" y="7144"/>
                        <a:pt x="221724" y="40481"/>
                        <a:pt x="238965" y="114681"/>
                      </a:cubicBezTo>
                      <a:close/>
                    </a:path>
                  </a:pathLst>
                </a:custGeom>
                <a:solidFill>
                  <a:srgbClr val="FB514C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179" name="任意多边形: 形状 178"/>
                <p:cNvSpPr/>
                <p:nvPr/>
              </p:nvSpPr>
              <p:spPr>
                <a:xfrm>
                  <a:off x="2078760" y="3613439"/>
                  <a:ext cx="123825" cy="238125"/>
                </a:xfrm>
                <a:custGeom>
                  <a:avLst/>
                  <a:gdLst>
                    <a:gd name="connsiteX0" fmla="*/ 120372 w 123825"/>
                    <a:gd name="connsiteY0" fmla="*/ 147793 h 238125"/>
                    <a:gd name="connsiteX1" fmla="*/ 117134 w 123825"/>
                    <a:gd name="connsiteY1" fmla="*/ 147983 h 238125"/>
                    <a:gd name="connsiteX2" fmla="*/ 75700 w 123825"/>
                    <a:gd name="connsiteY2" fmla="*/ 195608 h 238125"/>
                    <a:gd name="connsiteX3" fmla="*/ 75414 w 123825"/>
                    <a:gd name="connsiteY3" fmla="*/ 196084 h 238125"/>
                    <a:gd name="connsiteX4" fmla="*/ 64175 w 123825"/>
                    <a:gd name="connsiteY4" fmla="*/ 146459 h 238125"/>
                    <a:gd name="connsiteX5" fmla="*/ 63984 w 123825"/>
                    <a:gd name="connsiteY5" fmla="*/ 143411 h 238125"/>
                    <a:gd name="connsiteX6" fmla="*/ 63317 w 123825"/>
                    <a:gd name="connsiteY6" fmla="*/ 142744 h 238125"/>
                    <a:gd name="connsiteX7" fmla="*/ 45887 w 123825"/>
                    <a:gd name="connsiteY7" fmla="*/ 65782 h 238125"/>
                    <a:gd name="connsiteX8" fmla="*/ 73985 w 123825"/>
                    <a:gd name="connsiteY8" fmla="*/ 39303 h 238125"/>
                    <a:gd name="connsiteX9" fmla="*/ 74081 w 123825"/>
                    <a:gd name="connsiteY9" fmla="*/ 36064 h 238125"/>
                    <a:gd name="connsiteX10" fmla="*/ 70842 w 123825"/>
                    <a:gd name="connsiteY10" fmla="*/ 35969 h 238125"/>
                    <a:gd name="connsiteX11" fmla="*/ 44744 w 123825"/>
                    <a:gd name="connsiteY11" fmla="*/ 60639 h 238125"/>
                    <a:gd name="connsiteX12" fmla="*/ 33028 w 123825"/>
                    <a:gd name="connsiteY12" fmla="*/ 8918 h 238125"/>
                    <a:gd name="connsiteX13" fmla="*/ 30266 w 123825"/>
                    <a:gd name="connsiteY13" fmla="*/ 7204 h 238125"/>
                    <a:gd name="connsiteX14" fmla="*/ 30266 w 123825"/>
                    <a:gd name="connsiteY14" fmla="*/ 7204 h 238125"/>
                    <a:gd name="connsiteX15" fmla="*/ 28551 w 123825"/>
                    <a:gd name="connsiteY15" fmla="*/ 9966 h 238125"/>
                    <a:gd name="connsiteX16" fmla="*/ 57317 w 123825"/>
                    <a:gd name="connsiteY16" fmla="*/ 136934 h 238125"/>
                    <a:gd name="connsiteX17" fmla="*/ 11025 w 123825"/>
                    <a:gd name="connsiteY17" fmla="*/ 91595 h 238125"/>
                    <a:gd name="connsiteX18" fmla="*/ 7787 w 123825"/>
                    <a:gd name="connsiteY18" fmla="*/ 91595 h 238125"/>
                    <a:gd name="connsiteX19" fmla="*/ 7787 w 123825"/>
                    <a:gd name="connsiteY19" fmla="*/ 94834 h 238125"/>
                    <a:gd name="connsiteX20" fmla="*/ 59126 w 123825"/>
                    <a:gd name="connsiteY20" fmla="*/ 145126 h 238125"/>
                    <a:gd name="connsiteX21" fmla="*/ 79986 w 123825"/>
                    <a:gd name="connsiteY21" fmla="*/ 237232 h 238125"/>
                    <a:gd name="connsiteX22" fmla="*/ 82748 w 123825"/>
                    <a:gd name="connsiteY22" fmla="*/ 238947 h 238125"/>
                    <a:gd name="connsiteX23" fmla="*/ 82748 w 123825"/>
                    <a:gd name="connsiteY23" fmla="*/ 238947 h 238125"/>
                    <a:gd name="connsiteX24" fmla="*/ 84463 w 123825"/>
                    <a:gd name="connsiteY24" fmla="*/ 236185 h 238125"/>
                    <a:gd name="connsiteX25" fmla="*/ 75986 w 123825"/>
                    <a:gd name="connsiteY25" fmla="*/ 198752 h 238125"/>
                    <a:gd name="connsiteX26" fmla="*/ 77891 w 123825"/>
                    <a:gd name="connsiteY26" fmla="*/ 199228 h 238125"/>
                    <a:gd name="connsiteX27" fmla="*/ 79129 w 123825"/>
                    <a:gd name="connsiteY27" fmla="*/ 198466 h 238125"/>
                    <a:gd name="connsiteX28" fmla="*/ 120563 w 123825"/>
                    <a:gd name="connsiteY28" fmla="*/ 150841 h 238125"/>
                    <a:gd name="connsiteX29" fmla="*/ 120372 w 123825"/>
                    <a:gd name="connsiteY29" fmla="*/ 147793 h 2381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23825" h="238125">
                      <a:moveTo>
                        <a:pt x="120372" y="147793"/>
                      </a:moveTo>
                      <a:cubicBezTo>
                        <a:pt x="119420" y="146935"/>
                        <a:pt x="117991" y="147031"/>
                        <a:pt x="117134" y="147983"/>
                      </a:cubicBezTo>
                      <a:lnTo>
                        <a:pt x="75700" y="195608"/>
                      </a:lnTo>
                      <a:cubicBezTo>
                        <a:pt x="75605" y="195799"/>
                        <a:pt x="75509" y="195894"/>
                        <a:pt x="75414" y="196084"/>
                      </a:cubicBezTo>
                      <a:lnTo>
                        <a:pt x="64175" y="146459"/>
                      </a:lnTo>
                      <a:cubicBezTo>
                        <a:pt x="64841" y="145602"/>
                        <a:pt x="64841" y="144269"/>
                        <a:pt x="63984" y="143411"/>
                      </a:cubicBezTo>
                      <a:lnTo>
                        <a:pt x="63317" y="142744"/>
                      </a:lnTo>
                      <a:lnTo>
                        <a:pt x="45887" y="65782"/>
                      </a:lnTo>
                      <a:lnTo>
                        <a:pt x="73985" y="39303"/>
                      </a:lnTo>
                      <a:cubicBezTo>
                        <a:pt x="74938" y="38446"/>
                        <a:pt x="74938" y="37017"/>
                        <a:pt x="74081" y="36064"/>
                      </a:cubicBezTo>
                      <a:cubicBezTo>
                        <a:pt x="73223" y="35112"/>
                        <a:pt x="71795" y="35112"/>
                        <a:pt x="70842" y="35969"/>
                      </a:cubicBezTo>
                      <a:lnTo>
                        <a:pt x="44744" y="60639"/>
                      </a:lnTo>
                      <a:lnTo>
                        <a:pt x="33028" y="8918"/>
                      </a:lnTo>
                      <a:cubicBezTo>
                        <a:pt x="32742" y="7680"/>
                        <a:pt x="31504" y="6918"/>
                        <a:pt x="30266" y="7204"/>
                      </a:cubicBezTo>
                      <a:cubicBezTo>
                        <a:pt x="30266" y="7204"/>
                        <a:pt x="30266" y="7204"/>
                        <a:pt x="30266" y="7204"/>
                      </a:cubicBezTo>
                      <a:cubicBezTo>
                        <a:pt x="29027" y="7489"/>
                        <a:pt x="28265" y="8728"/>
                        <a:pt x="28551" y="9966"/>
                      </a:cubicBezTo>
                      <a:lnTo>
                        <a:pt x="57317" y="136934"/>
                      </a:lnTo>
                      <a:lnTo>
                        <a:pt x="11025" y="91595"/>
                      </a:lnTo>
                      <a:cubicBezTo>
                        <a:pt x="10168" y="90738"/>
                        <a:pt x="8644" y="90738"/>
                        <a:pt x="7787" y="91595"/>
                      </a:cubicBezTo>
                      <a:cubicBezTo>
                        <a:pt x="6929" y="92452"/>
                        <a:pt x="6929" y="93977"/>
                        <a:pt x="7787" y="94834"/>
                      </a:cubicBezTo>
                      <a:lnTo>
                        <a:pt x="59126" y="145126"/>
                      </a:lnTo>
                      <a:lnTo>
                        <a:pt x="79986" y="237232"/>
                      </a:lnTo>
                      <a:cubicBezTo>
                        <a:pt x="80272" y="238471"/>
                        <a:pt x="81510" y="239233"/>
                        <a:pt x="82748" y="238947"/>
                      </a:cubicBezTo>
                      <a:cubicBezTo>
                        <a:pt x="82748" y="238947"/>
                        <a:pt x="82748" y="238947"/>
                        <a:pt x="82748" y="238947"/>
                      </a:cubicBezTo>
                      <a:cubicBezTo>
                        <a:pt x="83987" y="238661"/>
                        <a:pt x="84749" y="237423"/>
                        <a:pt x="84463" y="236185"/>
                      </a:cubicBezTo>
                      <a:lnTo>
                        <a:pt x="75986" y="198752"/>
                      </a:lnTo>
                      <a:cubicBezTo>
                        <a:pt x="76557" y="199132"/>
                        <a:pt x="77224" y="199323"/>
                        <a:pt x="77891" y="199228"/>
                      </a:cubicBezTo>
                      <a:cubicBezTo>
                        <a:pt x="78367" y="199132"/>
                        <a:pt x="78748" y="198847"/>
                        <a:pt x="79129" y="198466"/>
                      </a:cubicBezTo>
                      <a:lnTo>
                        <a:pt x="120563" y="150841"/>
                      </a:lnTo>
                      <a:cubicBezTo>
                        <a:pt x="121420" y="150079"/>
                        <a:pt x="121325" y="148650"/>
                        <a:pt x="120372" y="147793"/>
                      </a:cubicBezTo>
                      <a:close/>
                    </a:path>
                  </a:pathLst>
                </a:custGeom>
                <a:solidFill>
                  <a:srgbClr val="15144D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180" name="任意多边形: 形状 179"/>
                <p:cNvSpPr/>
                <p:nvPr/>
              </p:nvSpPr>
              <p:spPr>
                <a:xfrm>
                  <a:off x="1720099" y="3664990"/>
                  <a:ext cx="333375" cy="333375"/>
                </a:xfrm>
                <a:custGeom>
                  <a:avLst/>
                  <a:gdLst>
                    <a:gd name="connsiteX0" fmla="*/ 160994 w 333375"/>
                    <a:gd name="connsiteY0" fmla="*/ 332938 h 333375"/>
                    <a:gd name="connsiteX1" fmla="*/ 74030 w 333375"/>
                    <a:gd name="connsiteY1" fmla="*/ 305125 h 333375"/>
                    <a:gd name="connsiteX2" fmla="*/ 19642 w 333375"/>
                    <a:gd name="connsiteY2" fmla="*/ 229401 h 333375"/>
                    <a:gd name="connsiteX3" fmla="*/ 7260 w 333375"/>
                    <a:gd name="connsiteY3" fmla="*/ 179585 h 333375"/>
                    <a:gd name="connsiteX4" fmla="*/ 34597 w 333375"/>
                    <a:gd name="connsiteY4" fmla="*/ 139009 h 333375"/>
                    <a:gd name="connsiteX5" fmla="*/ 87651 w 333375"/>
                    <a:gd name="connsiteY5" fmla="*/ 160821 h 333375"/>
                    <a:gd name="connsiteX6" fmla="*/ 118226 w 333375"/>
                    <a:gd name="connsiteY6" fmla="*/ 213876 h 333375"/>
                    <a:gd name="connsiteX7" fmla="*/ 111749 w 333375"/>
                    <a:gd name="connsiteY7" fmla="*/ 75477 h 333375"/>
                    <a:gd name="connsiteX8" fmla="*/ 125370 w 333375"/>
                    <a:gd name="connsiteY8" fmla="*/ 28614 h 333375"/>
                    <a:gd name="connsiteX9" fmla="*/ 166804 w 333375"/>
                    <a:gd name="connsiteY9" fmla="*/ 7659 h 333375"/>
                    <a:gd name="connsiteX10" fmla="*/ 206142 w 333375"/>
                    <a:gd name="connsiteY10" fmla="*/ 62142 h 333375"/>
                    <a:gd name="connsiteX11" fmla="*/ 219858 w 333375"/>
                    <a:gd name="connsiteY11" fmla="*/ 190730 h 333375"/>
                    <a:gd name="connsiteX12" fmla="*/ 254053 w 333375"/>
                    <a:gd name="connsiteY12" fmla="*/ 115482 h 333375"/>
                    <a:gd name="connsiteX13" fmla="*/ 298630 w 333375"/>
                    <a:gd name="connsiteY13" fmla="*/ 96813 h 333375"/>
                    <a:gd name="connsiteX14" fmla="*/ 328633 w 333375"/>
                    <a:gd name="connsiteY14" fmla="*/ 161012 h 333375"/>
                    <a:gd name="connsiteX15" fmla="*/ 282056 w 333375"/>
                    <a:gd name="connsiteY15" fmla="*/ 285885 h 333375"/>
                    <a:gd name="connsiteX16" fmla="*/ 208237 w 333375"/>
                    <a:gd name="connsiteY16" fmla="*/ 331604 h 333375"/>
                    <a:gd name="connsiteX17" fmla="*/ 160994 w 333375"/>
                    <a:gd name="connsiteY17" fmla="*/ 332938 h 3333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33375" h="333375">
                      <a:moveTo>
                        <a:pt x="160994" y="332938"/>
                      </a:moveTo>
                      <a:cubicBezTo>
                        <a:pt x="129942" y="337224"/>
                        <a:pt x="98128" y="325128"/>
                        <a:pt x="74030" y="305125"/>
                      </a:cubicBezTo>
                      <a:cubicBezTo>
                        <a:pt x="49932" y="285123"/>
                        <a:pt x="32787" y="257881"/>
                        <a:pt x="19642" y="229401"/>
                      </a:cubicBezTo>
                      <a:cubicBezTo>
                        <a:pt x="12403" y="213685"/>
                        <a:pt x="6212" y="196826"/>
                        <a:pt x="7260" y="179585"/>
                      </a:cubicBezTo>
                      <a:cubicBezTo>
                        <a:pt x="8308" y="162345"/>
                        <a:pt x="18214" y="144629"/>
                        <a:pt x="34597" y="139009"/>
                      </a:cubicBezTo>
                      <a:cubicBezTo>
                        <a:pt x="53932" y="132437"/>
                        <a:pt x="75173" y="144724"/>
                        <a:pt x="87651" y="160821"/>
                      </a:cubicBezTo>
                      <a:cubicBezTo>
                        <a:pt x="100224" y="176919"/>
                        <a:pt x="107082" y="196731"/>
                        <a:pt x="118226" y="213876"/>
                      </a:cubicBezTo>
                      <a:cubicBezTo>
                        <a:pt x="108892" y="168441"/>
                        <a:pt x="106701" y="121578"/>
                        <a:pt x="111749" y="75477"/>
                      </a:cubicBezTo>
                      <a:cubicBezTo>
                        <a:pt x="113559" y="59189"/>
                        <a:pt x="116416" y="42426"/>
                        <a:pt x="125370" y="28614"/>
                      </a:cubicBezTo>
                      <a:cubicBezTo>
                        <a:pt x="134323" y="14803"/>
                        <a:pt x="150611" y="4706"/>
                        <a:pt x="166804" y="7659"/>
                      </a:cubicBezTo>
                      <a:cubicBezTo>
                        <a:pt x="190235" y="11946"/>
                        <a:pt x="200998" y="38901"/>
                        <a:pt x="206142" y="62142"/>
                      </a:cubicBezTo>
                      <a:cubicBezTo>
                        <a:pt x="215477" y="104338"/>
                        <a:pt x="220144" y="147581"/>
                        <a:pt x="219858" y="190730"/>
                      </a:cubicBezTo>
                      <a:cubicBezTo>
                        <a:pt x="222430" y="162726"/>
                        <a:pt x="234717" y="135771"/>
                        <a:pt x="254053" y="115482"/>
                      </a:cubicBezTo>
                      <a:cubicBezTo>
                        <a:pt x="265673" y="103290"/>
                        <a:pt x="282152" y="93003"/>
                        <a:pt x="298630" y="96813"/>
                      </a:cubicBezTo>
                      <a:cubicBezTo>
                        <a:pt x="323776" y="102624"/>
                        <a:pt x="330824" y="135294"/>
                        <a:pt x="328633" y="161012"/>
                      </a:cubicBezTo>
                      <a:cubicBezTo>
                        <a:pt x="324824" y="205875"/>
                        <a:pt x="308536" y="249499"/>
                        <a:pt x="282056" y="285885"/>
                      </a:cubicBezTo>
                      <a:cubicBezTo>
                        <a:pt x="264340" y="310269"/>
                        <a:pt x="238336" y="332938"/>
                        <a:pt x="208237" y="331604"/>
                      </a:cubicBezTo>
                      <a:lnTo>
                        <a:pt x="160994" y="332938"/>
                      </a:lnTo>
                      <a:close/>
                    </a:path>
                  </a:pathLst>
                </a:custGeom>
                <a:solidFill>
                  <a:srgbClr val="EC7F7A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181" name="任意多边形: 形状 180"/>
                <p:cNvSpPr/>
                <p:nvPr/>
              </p:nvSpPr>
              <p:spPr>
                <a:xfrm>
                  <a:off x="1761030" y="3689508"/>
                  <a:ext cx="247650" cy="304800"/>
                </a:xfrm>
                <a:custGeom>
                  <a:avLst/>
                  <a:gdLst>
                    <a:gd name="connsiteX0" fmla="*/ 129873 w 247650"/>
                    <a:gd name="connsiteY0" fmla="*/ 250317 h 304800"/>
                    <a:gd name="connsiteX1" fmla="*/ 244173 w 247650"/>
                    <a:gd name="connsiteY1" fmla="*/ 137350 h 304800"/>
                    <a:gd name="connsiteX2" fmla="*/ 243316 w 247650"/>
                    <a:gd name="connsiteY2" fmla="*/ 134017 h 304800"/>
                    <a:gd name="connsiteX3" fmla="*/ 239982 w 247650"/>
                    <a:gd name="connsiteY3" fmla="*/ 134874 h 304800"/>
                    <a:gd name="connsiteX4" fmla="*/ 129111 w 247650"/>
                    <a:gd name="connsiteY4" fmla="*/ 245459 h 304800"/>
                    <a:gd name="connsiteX5" fmla="*/ 117396 w 247650"/>
                    <a:gd name="connsiteY5" fmla="*/ 9620 h 304800"/>
                    <a:gd name="connsiteX6" fmla="*/ 115014 w 247650"/>
                    <a:gd name="connsiteY6" fmla="*/ 7144 h 304800"/>
                    <a:gd name="connsiteX7" fmla="*/ 112538 w 247650"/>
                    <a:gd name="connsiteY7" fmla="*/ 9525 h 304800"/>
                    <a:gd name="connsiteX8" fmla="*/ 123968 w 247650"/>
                    <a:gd name="connsiteY8" fmla="*/ 244507 h 304800"/>
                    <a:gd name="connsiteX9" fmla="*/ 11287 w 247650"/>
                    <a:gd name="connsiteY9" fmla="*/ 156115 h 304800"/>
                    <a:gd name="connsiteX10" fmla="*/ 7858 w 247650"/>
                    <a:gd name="connsiteY10" fmla="*/ 156115 h 304800"/>
                    <a:gd name="connsiteX11" fmla="*/ 7858 w 247650"/>
                    <a:gd name="connsiteY11" fmla="*/ 159544 h 304800"/>
                    <a:gd name="connsiteX12" fmla="*/ 118539 w 247650"/>
                    <a:gd name="connsiteY12" fmla="*/ 247936 h 304800"/>
                    <a:gd name="connsiteX13" fmla="*/ 124254 w 247650"/>
                    <a:gd name="connsiteY13" fmla="*/ 249746 h 304800"/>
                    <a:gd name="connsiteX14" fmla="*/ 124730 w 247650"/>
                    <a:gd name="connsiteY14" fmla="*/ 249841 h 304800"/>
                    <a:gd name="connsiteX15" fmla="*/ 140541 w 247650"/>
                    <a:gd name="connsiteY15" fmla="*/ 304229 h 304800"/>
                    <a:gd name="connsiteX16" fmla="*/ 141684 w 247650"/>
                    <a:gd name="connsiteY16" fmla="*/ 305181 h 304800"/>
                    <a:gd name="connsiteX17" fmla="*/ 143875 w 247650"/>
                    <a:gd name="connsiteY17" fmla="*/ 304991 h 304800"/>
                    <a:gd name="connsiteX18" fmla="*/ 144637 w 247650"/>
                    <a:gd name="connsiteY18" fmla="*/ 301657 h 304800"/>
                    <a:gd name="connsiteX19" fmla="*/ 129873 w 247650"/>
                    <a:gd name="connsiteY19" fmla="*/ 250317 h 304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247650" h="304800">
                      <a:moveTo>
                        <a:pt x="129873" y="250317"/>
                      </a:moveTo>
                      <a:cubicBezTo>
                        <a:pt x="175689" y="251365"/>
                        <a:pt x="241316" y="142208"/>
                        <a:pt x="244173" y="137350"/>
                      </a:cubicBezTo>
                      <a:cubicBezTo>
                        <a:pt x="244840" y="136208"/>
                        <a:pt x="244459" y="134684"/>
                        <a:pt x="243316" y="134017"/>
                      </a:cubicBezTo>
                      <a:cubicBezTo>
                        <a:pt x="242173" y="133255"/>
                        <a:pt x="240649" y="133731"/>
                        <a:pt x="239982" y="134874"/>
                      </a:cubicBezTo>
                      <a:cubicBezTo>
                        <a:pt x="239316" y="136017"/>
                        <a:pt x="171879" y="248317"/>
                        <a:pt x="129111" y="245459"/>
                      </a:cubicBezTo>
                      <a:cubicBezTo>
                        <a:pt x="115872" y="158115"/>
                        <a:pt x="117396" y="11525"/>
                        <a:pt x="117396" y="9620"/>
                      </a:cubicBezTo>
                      <a:cubicBezTo>
                        <a:pt x="117396" y="8287"/>
                        <a:pt x="116348" y="7144"/>
                        <a:pt x="115014" y="7144"/>
                      </a:cubicBezTo>
                      <a:cubicBezTo>
                        <a:pt x="113681" y="7144"/>
                        <a:pt x="112538" y="8192"/>
                        <a:pt x="112538" y="9525"/>
                      </a:cubicBezTo>
                      <a:cubicBezTo>
                        <a:pt x="112443" y="17240"/>
                        <a:pt x="111014" y="157544"/>
                        <a:pt x="123968" y="244507"/>
                      </a:cubicBezTo>
                      <a:cubicBezTo>
                        <a:pt x="88821" y="234696"/>
                        <a:pt x="12144" y="156877"/>
                        <a:pt x="11287" y="156115"/>
                      </a:cubicBezTo>
                      <a:cubicBezTo>
                        <a:pt x="10335" y="155162"/>
                        <a:pt x="8811" y="155162"/>
                        <a:pt x="7858" y="156115"/>
                      </a:cubicBezTo>
                      <a:cubicBezTo>
                        <a:pt x="6906" y="157067"/>
                        <a:pt x="6906" y="158591"/>
                        <a:pt x="7858" y="159544"/>
                      </a:cubicBezTo>
                      <a:cubicBezTo>
                        <a:pt x="11001" y="162687"/>
                        <a:pt x="80820" y="233458"/>
                        <a:pt x="118539" y="247936"/>
                      </a:cubicBezTo>
                      <a:cubicBezTo>
                        <a:pt x="120539" y="248698"/>
                        <a:pt x="122444" y="249269"/>
                        <a:pt x="124254" y="249746"/>
                      </a:cubicBezTo>
                      <a:cubicBezTo>
                        <a:pt x="124444" y="249746"/>
                        <a:pt x="124539" y="249746"/>
                        <a:pt x="124730" y="249841"/>
                      </a:cubicBezTo>
                      <a:cubicBezTo>
                        <a:pt x="128635" y="274225"/>
                        <a:pt x="133779" y="293751"/>
                        <a:pt x="140541" y="304229"/>
                      </a:cubicBezTo>
                      <a:cubicBezTo>
                        <a:pt x="140827" y="304705"/>
                        <a:pt x="141208" y="304991"/>
                        <a:pt x="141684" y="305181"/>
                      </a:cubicBezTo>
                      <a:cubicBezTo>
                        <a:pt x="142351" y="305467"/>
                        <a:pt x="143208" y="305372"/>
                        <a:pt x="143875" y="304991"/>
                      </a:cubicBezTo>
                      <a:cubicBezTo>
                        <a:pt x="145018" y="304229"/>
                        <a:pt x="145304" y="302705"/>
                        <a:pt x="144637" y="301657"/>
                      </a:cubicBezTo>
                      <a:cubicBezTo>
                        <a:pt x="138446" y="291751"/>
                        <a:pt x="133588" y="273368"/>
                        <a:pt x="129873" y="250317"/>
                      </a:cubicBezTo>
                      <a:close/>
                    </a:path>
                  </a:pathLst>
                </a:custGeom>
                <a:solidFill>
                  <a:srgbClr val="15144D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182" name="任意多边形: 形状 181"/>
                <p:cNvSpPr/>
                <p:nvPr/>
              </p:nvSpPr>
              <p:spPr>
                <a:xfrm>
                  <a:off x="2677117" y="3860419"/>
                  <a:ext cx="314325" cy="304800"/>
                </a:xfrm>
                <a:custGeom>
                  <a:avLst/>
                  <a:gdLst>
                    <a:gd name="connsiteX0" fmla="*/ 38555 w 314325"/>
                    <a:gd name="connsiteY0" fmla="*/ 231711 h 304800"/>
                    <a:gd name="connsiteX1" fmla="*/ 7218 w 314325"/>
                    <a:gd name="connsiteY1" fmla="*/ 145986 h 304800"/>
                    <a:gd name="connsiteX2" fmla="*/ 33602 w 314325"/>
                    <a:gd name="connsiteY2" fmla="*/ 56642 h 304800"/>
                    <a:gd name="connsiteX3" fmla="*/ 65321 w 314325"/>
                    <a:gd name="connsiteY3" fmla="*/ 16256 h 304800"/>
                    <a:gd name="connsiteX4" fmla="*/ 114088 w 314325"/>
                    <a:gd name="connsiteY4" fmla="*/ 12922 h 304800"/>
                    <a:gd name="connsiteX5" fmla="*/ 129424 w 314325"/>
                    <a:gd name="connsiteY5" fmla="*/ 68262 h 304800"/>
                    <a:gd name="connsiteX6" fmla="*/ 106278 w 314325"/>
                    <a:gd name="connsiteY6" fmla="*/ 124936 h 304800"/>
                    <a:gd name="connsiteX7" fmla="*/ 211625 w 314325"/>
                    <a:gd name="connsiteY7" fmla="*/ 34925 h 304800"/>
                    <a:gd name="connsiteX8" fmla="*/ 256964 w 314325"/>
                    <a:gd name="connsiteY8" fmla="*/ 16923 h 304800"/>
                    <a:gd name="connsiteX9" fmla="*/ 298969 w 314325"/>
                    <a:gd name="connsiteY9" fmla="*/ 36830 h 304800"/>
                    <a:gd name="connsiteX10" fmla="*/ 280109 w 314325"/>
                    <a:gd name="connsiteY10" fmla="*/ 101409 h 304800"/>
                    <a:gd name="connsiteX11" fmla="*/ 186955 w 314325"/>
                    <a:gd name="connsiteY11" fmla="*/ 191135 h 304800"/>
                    <a:gd name="connsiteX12" fmla="*/ 267441 w 314325"/>
                    <a:gd name="connsiteY12" fmla="*/ 171990 h 304800"/>
                    <a:gd name="connsiteX13" fmla="*/ 309542 w 314325"/>
                    <a:gd name="connsiteY13" fmla="*/ 195707 h 304800"/>
                    <a:gd name="connsiteX14" fmla="*/ 277252 w 314325"/>
                    <a:gd name="connsiteY14" fmla="*/ 258762 h 304800"/>
                    <a:gd name="connsiteX15" fmla="*/ 150093 w 314325"/>
                    <a:gd name="connsiteY15" fmla="*/ 298672 h 304800"/>
                    <a:gd name="connsiteX16" fmla="*/ 68654 w 314325"/>
                    <a:gd name="connsiteY16" fmla="*/ 268383 h 304800"/>
                    <a:gd name="connsiteX17" fmla="*/ 38555 w 314325"/>
                    <a:gd name="connsiteY17" fmla="*/ 231711 h 304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14325" h="304800">
                      <a:moveTo>
                        <a:pt x="38555" y="231711"/>
                      </a:moveTo>
                      <a:cubicBezTo>
                        <a:pt x="16172" y="209804"/>
                        <a:pt x="6170" y="177324"/>
                        <a:pt x="7218" y="145986"/>
                      </a:cubicBezTo>
                      <a:cubicBezTo>
                        <a:pt x="8171" y="114649"/>
                        <a:pt x="19220" y="84455"/>
                        <a:pt x="33602" y="56642"/>
                      </a:cubicBezTo>
                      <a:cubicBezTo>
                        <a:pt x="41603" y="41307"/>
                        <a:pt x="51128" y="26067"/>
                        <a:pt x="65321" y="16256"/>
                      </a:cubicBezTo>
                      <a:cubicBezTo>
                        <a:pt x="79608" y="6445"/>
                        <a:pt x="99611" y="3397"/>
                        <a:pt x="114088" y="12922"/>
                      </a:cubicBezTo>
                      <a:cubicBezTo>
                        <a:pt x="131138" y="24162"/>
                        <a:pt x="134472" y="48450"/>
                        <a:pt x="129424" y="68262"/>
                      </a:cubicBezTo>
                      <a:cubicBezTo>
                        <a:pt x="124376" y="88074"/>
                        <a:pt x="113041" y="105600"/>
                        <a:pt x="106278" y="124936"/>
                      </a:cubicBezTo>
                      <a:cubicBezTo>
                        <a:pt x="136377" y="89694"/>
                        <a:pt x="172096" y="59214"/>
                        <a:pt x="211625" y="34925"/>
                      </a:cubicBezTo>
                      <a:cubicBezTo>
                        <a:pt x="225626" y="26352"/>
                        <a:pt x="240581" y="18351"/>
                        <a:pt x="256964" y="16923"/>
                      </a:cubicBezTo>
                      <a:cubicBezTo>
                        <a:pt x="273347" y="15494"/>
                        <a:pt x="291349" y="22257"/>
                        <a:pt x="298969" y="36830"/>
                      </a:cubicBezTo>
                      <a:cubicBezTo>
                        <a:pt x="310018" y="57975"/>
                        <a:pt x="295254" y="83026"/>
                        <a:pt x="280109" y="101409"/>
                      </a:cubicBezTo>
                      <a:cubicBezTo>
                        <a:pt x="252582" y="134652"/>
                        <a:pt x="221245" y="164846"/>
                        <a:pt x="186955" y="191135"/>
                      </a:cubicBezTo>
                      <a:cubicBezTo>
                        <a:pt x="210577" y="175990"/>
                        <a:pt x="239438" y="169132"/>
                        <a:pt x="267441" y="171990"/>
                      </a:cubicBezTo>
                      <a:cubicBezTo>
                        <a:pt x="284205" y="173704"/>
                        <a:pt x="302398" y="180372"/>
                        <a:pt x="309542" y="195707"/>
                      </a:cubicBezTo>
                      <a:cubicBezTo>
                        <a:pt x="320400" y="219138"/>
                        <a:pt x="298874" y="244665"/>
                        <a:pt x="277252" y="258762"/>
                      </a:cubicBezTo>
                      <a:cubicBezTo>
                        <a:pt x="239533" y="283242"/>
                        <a:pt x="195051" y="297148"/>
                        <a:pt x="150093" y="298672"/>
                      </a:cubicBezTo>
                      <a:cubicBezTo>
                        <a:pt x="119899" y="299625"/>
                        <a:pt x="86180" y="293052"/>
                        <a:pt x="68654" y="268383"/>
                      </a:cubicBezTo>
                      <a:lnTo>
                        <a:pt x="38555" y="231711"/>
                      </a:lnTo>
                      <a:close/>
                    </a:path>
                  </a:pathLst>
                </a:custGeom>
                <a:solidFill>
                  <a:srgbClr val="EC7F7A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183" name="任意多边形: 形状 182"/>
                <p:cNvSpPr/>
                <p:nvPr/>
              </p:nvSpPr>
              <p:spPr>
                <a:xfrm>
                  <a:off x="2724483" y="3895071"/>
                  <a:ext cx="228600" cy="219075"/>
                </a:xfrm>
                <a:custGeom>
                  <a:avLst/>
                  <a:gdLst>
                    <a:gd name="connsiteX0" fmla="*/ 43196 w 228600"/>
                    <a:gd name="connsiteY0" fmla="*/ 169056 h 219075"/>
                    <a:gd name="connsiteX1" fmla="*/ 202549 w 228600"/>
                    <a:gd name="connsiteY1" fmla="*/ 190011 h 219075"/>
                    <a:gd name="connsiteX2" fmla="*/ 204645 w 228600"/>
                    <a:gd name="connsiteY2" fmla="*/ 187249 h 219075"/>
                    <a:gd name="connsiteX3" fmla="*/ 201882 w 228600"/>
                    <a:gd name="connsiteY3" fmla="*/ 185153 h 219075"/>
                    <a:gd name="connsiteX4" fmla="*/ 46530 w 228600"/>
                    <a:gd name="connsiteY4" fmla="*/ 165437 h 219075"/>
                    <a:gd name="connsiteX5" fmla="*/ 225600 w 228600"/>
                    <a:gd name="connsiteY5" fmla="*/ 11512 h 219075"/>
                    <a:gd name="connsiteX6" fmla="*/ 226076 w 228600"/>
                    <a:gd name="connsiteY6" fmla="*/ 8083 h 219075"/>
                    <a:gd name="connsiteX7" fmla="*/ 222647 w 228600"/>
                    <a:gd name="connsiteY7" fmla="*/ 7607 h 219075"/>
                    <a:gd name="connsiteX8" fmla="*/ 44148 w 228600"/>
                    <a:gd name="connsiteY8" fmla="*/ 160769 h 219075"/>
                    <a:gd name="connsiteX9" fmla="*/ 44910 w 228600"/>
                    <a:gd name="connsiteY9" fmla="*/ 17608 h 219075"/>
                    <a:gd name="connsiteX10" fmla="*/ 42815 w 228600"/>
                    <a:gd name="connsiteY10" fmla="*/ 14846 h 219075"/>
                    <a:gd name="connsiteX11" fmla="*/ 40053 w 228600"/>
                    <a:gd name="connsiteY11" fmla="*/ 16942 h 219075"/>
                    <a:gd name="connsiteX12" fmla="*/ 38148 w 228600"/>
                    <a:gd name="connsiteY12" fmla="*/ 158579 h 219075"/>
                    <a:gd name="connsiteX13" fmla="*/ 40243 w 228600"/>
                    <a:gd name="connsiteY13" fmla="*/ 164198 h 219075"/>
                    <a:gd name="connsiteX14" fmla="*/ 40529 w 228600"/>
                    <a:gd name="connsiteY14" fmla="*/ 164674 h 219075"/>
                    <a:gd name="connsiteX15" fmla="*/ 7287 w 228600"/>
                    <a:gd name="connsiteY15" fmla="*/ 210490 h 219075"/>
                    <a:gd name="connsiteX16" fmla="*/ 7287 w 228600"/>
                    <a:gd name="connsiteY16" fmla="*/ 212014 h 219075"/>
                    <a:gd name="connsiteX17" fmla="*/ 8811 w 228600"/>
                    <a:gd name="connsiteY17" fmla="*/ 213633 h 219075"/>
                    <a:gd name="connsiteX18" fmla="*/ 11954 w 228600"/>
                    <a:gd name="connsiteY18" fmla="*/ 212109 h 219075"/>
                    <a:gd name="connsiteX19" fmla="*/ 43196 w 228600"/>
                    <a:gd name="connsiteY19" fmla="*/ 169056 h 219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228600" h="219075">
                      <a:moveTo>
                        <a:pt x="43196" y="169056"/>
                      </a:moveTo>
                      <a:cubicBezTo>
                        <a:pt x="70533" y="205918"/>
                        <a:pt x="196929" y="190773"/>
                        <a:pt x="202549" y="190011"/>
                      </a:cubicBezTo>
                      <a:cubicBezTo>
                        <a:pt x="203883" y="189820"/>
                        <a:pt x="204835" y="188582"/>
                        <a:pt x="204645" y="187249"/>
                      </a:cubicBezTo>
                      <a:cubicBezTo>
                        <a:pt x="204549" y="185915"/>
                        <a:pt x="203311" y="184963"/>
                        <a:pt x="201882" y="185153"/>
                      </a:cubicBezTo>
                      <a:cubicBezTo>
                        <a:pt x="200549" y="185344"/>
                        <a:pt x="70437" y="200965"/>
                        <a:pt x="46530" y="165437"/>
                      </a:cubicBezTo>
                      <a:cubicBezTo>
                        <a:pt x="107394" y="101429"/>
                        <a:pt x="224076" y="12656"/>
                        <a:pt x="225600" y="11512"/>
                      </a:cubicBezTo>
                      <a:cubicBezTo>
                        <a:pt x="226647" y="10655"/>
                        <a:pt x="226933" y="9131"/>
                        <a:pt x="226076" y="8083"/>
                      </a:cubicBezTo>
                      <a:cubicBezTo>
                        <a:pt x="225219" y="7036"/>
                        <a:pt x="223695" y="6845"/>
                        <a:pt x="222647" y="7607"/>
                      </a:cubicBezTo>
                      <a:cubicBezTo>
                        <a:pt x="216551" y="12274"/>
                        <a:pt x="104823" y="97237"/>
                        <a:pt x="44148" y="160769"/>
                      </a:cubicBezTo>
                      <a:cubicBezTo>
                        <a:pt x="30337" y="126956"/>
                        <a:pt x="44720" y="18656"/>
                        <a:pt x="44910" y="17608"/>
                      </a:cubicBezTo>
                      <a:cubicBezTo>
                        <a:pt x="45101" y="16275"/>
                        <a:pt x="44148" y="15037"/>
                        <a:pt x="42815" y="14846"/>
                      </a:cubicBezTo>
                      <a:cubicBezTo>
                        <a:pt x="41481" y="14656"/>
                        <a:pt x="40243" y="15608"/>
                        <a:pt x="40053" y="16942"/>
                      </a:cubicBezTo>
                      <a:cubicBezTo>
                        <a:pt x="39481" y="21323"/>
                        <a:pt x="26432" y="119907"/>
                        <a:pt x="38148" y="158579"/>
                      </a:cubicBezTo>
                      <a:cubicBezTo>
                        <a:pt x="38814" y="160674"/>
                        <a:pt x="39481" y="162484"/>
                        <a:pt x="40243" y="164198"/>
                      </a:cubicBezTo>
                      <a:cubicBezTo>
                        <a:pt x="40338" y="164389"/>
                        <a:pt x="40434" y="164484"/>
                        <a:pt x="40529" y="164674"/>
                      </a:cubicBezTo>
                      <a:cubicBezTo>
                        <a:pt x="23670" y="182677"/>
                        <a:pt x="11382" y="198774"/>
                        <a:pt x="7287" y="210490"/>
                      </a:cubicBezTo>
                      <a:cubicBezTo>
                        <a:pt x="7096" y="210966"/>
                        <a:pt x="7096" y="211537"/>
                        <a:pt x="7287" y="212014"/>
                      </a:cubicBezTo>
                      <a:cubicBezTo>
                        <a:pt x="7477" y="212776"/>
                        <a:pt x="8049" y="213347"/>
                        <a:pt x="8811" y="213633"/>
                      </a:cubicBezTo>
                      <a:cubicBezTo>
                        <a:pt x="10049" y="214109"/>
                        <a:pt x="11478" y="213442"/>
                        <a:pt x="11954" y="212109"/>
                      </a:cubicBezTo>
                      <a:cubicBezTo>
                        <a:pt x="15669" y="201346"/>
                        <a:pt x="27289" y="186201"/>
                        <a:pt x="43196" y="169056"/>
                      </a:cubicBezTo>
                      <a:close/>
                    </a:path>
                  </a:pathLst>
                </a:custGeom>
                <a:solidFill>
                  <a:srgbClr val="15144D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184" name="任意多边形: 形状 183"/>
                <p:cNvSpPr/>
                <p:nvPr/>
              </p:nvSpPr>
              <p:spPr>
                <a:xfrm>
                  <a:off x="1415148" y="3702413"/>
                  <a:ext cx="600075" cy="552450"/>
                </a:xfrm>
                <a:custGeom>
                  <a:avLst/>
                  <a:gdLst>
                    <a:gd name="connsiteX0" fmla="*/ 535001 w 600075"/>
                    <a:gd name="connsiteY0" fmla="*/ 307136 h 552450"/>
                    <a:gd name="connsiteX1" fmla="*/ 278302 w 600075"/>
                    <a:gd name="connsiteY1" fmla="*/ 128066 h 552450"/>
                    <a:gd name="connsiteX2" fmla="*/ 27604 w 600075"/>
                    <a:gd name="connsiteY2" fmla="*/ 74345 h 552450"/>
                    <a:gd name="connsiteX3" fmla="*/ 576720 w 600075"/>
                    <a:gd name="connsiteY3" fmla="*/ 551833 h 552450"/>
                    <a:gd name="connsiteX4" fmla="*/ 535001 w 600075"/>
                    <a:gd name="connsiteY4" fmla="*/ 307136 h 5524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0075" h="552450">
                      <a:moveTo>
                        <a:pt x="535001" y="307136"/>
                      </a:moveTo>
                      <a:cubicBezTo>
                        <a:pt x="535001" y="307136"/>
                        <a:pt x="338024" y="265321"/>
                        <a:pt x="278302" y="128066"/>
                      </a:cubicBezTo>
                      <a:cubicBezTo>
                        <a:pt x="218580" y="-9190"/>
                        <a:pt x="81325" y="-33097"/>
                        <a:pt x="27604" y="74345"/>
                      </a:cubicBezTo>
                      <a:cubicBezTo>
                        <a:pt x="-26117" y="181787"/>
                        <a:pt x="-14211" y="319042"/>
                        <a:pt x="576720" y="551833"/>
                      </a:cubicBezTo>
                      <a:cubicBezTo>
                        <a:pt x="576720" y="551833"/>
                        <a:pt x="636442" y="420578"/>
                        <a:pt x="535001" y="307136"/>
                      </a:cubicBezTo>
                      <a:close/>
                    </a:path>
                  </a:pathLst>
                </a:custGeom>
                <a:solidFill>
                  <a:srgbClr val="6DB29D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185" name="任意多边形: 形状 184"/>
                <p:cNvSpPr/>
                <p:nvPr/>
              </p:nvSpPr>
              <p:spPr>
                <a:xfrm>
                  <a:off x="1415148" y="3755897"/>
                  <a:ext cx="581025" cy="504825"/>
                </a:xfrm>
                <a:custGeom>
                  <a:avLst/>
                  <a:gdLst>
                    <a:gd name="connsiteX0" fmla="*/ 202578 w 581025"/>
                    <a:gd name="connsiteY0" fmla="*/ 233363 h 504825"/>
                    <a:gd name="connsiteX1" fmla="*/ 47606 w 581025"/>
                    <a:gd name="connsiteY1" fmla="*/ 69818 h 504825"/>
                    <a:gd name="connsiteX2" fmla="*/ 35510 w 581025"/>
                    <a:gd name="connsiteY2" fmla="*/ 7144 h 504825"/>
                    <a:gd name="connsiteX3" fmla="*/ 27604 w 581025"/>
                    <a:gd name="connsiteY3" fmla="*/ 20955 h 504825"/>
                    <a:gd name="connsiteX4" fmla="*/ 576720 w 581025"/>
                    <a:gd name="connsiteY4" fmla="*/ 498443 h 504825"/>
                    <a:gd name="connsiteX5" fmla="*/ 580721 w 581025"/>
                    <a:gd name="connsiteY5" fmla="*/ 488061 h 504825"/>
                    <a:gd name="connsiteX6" fmla="*/ 202578 w 581025"/>
                    <a:gd name="connsiteY6" fmla="*/ 233363 h 504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81025" h="504825">
                      <a:moveTo>
                        <a:pt x="202578" y="233363"/>
                      </a:moveTo>
                      <a:cubicBezTo>
                        <a:pt x="142475" y="190310"/>
                        <a:pt x="75896" y="140779"/>
                        <a:pt x="47606" y="69818"/>
                      </a:cubicBezTo>
                      <a:cubicBezTo>
                        <a:pt x="39224" y="48863"/>
                        <a:pt x="35605" y="27813"/>
                        <a:pt x="35510" y="7144"/>
                      </a:cubicBezTo>
                      <a:cubicBezTo>
                        <a:pt x="32747" y="11525"/>
                        <a:pt x="30080" y="16002"/>
                        <a:pt x="27604" y="20955"/>
                      </a:cubicBezTo>
                      <a:cubicBezTo>
                        <a:pt x="-26117" y="128397"/>
                        <a:pt x="-14211" y="265652"/>
                        <a:pt x="576720" y="498443"/>
                      </a:cubicBezTo>
                      <a:cubicBezTo>
                        <a:pt x="576720" y="498443"/>
                        <a:pt x="578435" y="494728"/>
                        <a:pt x="580721" y="488061"/>
                      </a:cubicBezTo>
                      <a:cubicBezTo>
                        <a:pt x="443370" y="425196"/>
                        <a:pt x="323069" y="319469"/>
                        <a:pt x="202578" y="233363"/>
                      </a:cubicBezTo>
                      <a:close/>
                    </a:path>
                  </a:pathLst>
                </a:custGeom>
                <a:solidFill>
                  <a:srgbClr val="6DB29D">
                    <a:alpha val="40000"/>
                  </a:srgb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186" name="任意多边形: 形状 185"/>
                <p:cNvSpPr/>
                <p:nvPr/>
              </p:nvSpPr>
              <p:spPr>
                <a:xfrm>
                  <a:off x="1467093" y="3750513"/>
                  <a:ext cx="114300" cy="114300"/>
                </a:xfrm>
                <a:custGeom>
                  <a:avLst/>
                  <a:gdLst>
                    <a:gd name="connsiteX0" fmla="*/ 7187 w 114300"/>
                    <a:gd name="connsiteY0" fmla="*/ 55676 h 114300"/>
                    <a:gd name="connsiteX1" fmla="*/ 55669 w 114300"/>
                    <a:gd name="connsiteY1" fmla="*/ 108350 h 114300"/>
                    <a:gd name="connsiteX2" fmla="*/ 108342 w 114300"/>
                    <a:gd name="connsiteY2" fmla="*/ 59867 h 114300"/>
                    <a:gd name="connsiteX3" fmla="*/ 59860 w 114300"/>
                    <a:gd name="connsiteY3" fmla="*/ 7194 h 114300"/>
                    <a:gd name="connsiteX4" fmla="*/ 7187 w 114300"/>
                    <a:gd name="connsiteY4" fmla="*/ 55676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4300" h="114300">
                      <a:moveTo>
                        <a:pt x="7187" y="55676"/>
                      </a:moveTo>
                      <a:cubicBezTo>
                        <a:pt x="6044" y="83585"/>
                        <a:pt x="27761" y="107207"/>
                        <a:pt x="55669" y="108350"/>
                      </a:cubicBezTo>
                      <a:cubicBezTo>
                        <a:pt x="83577" y="109493"/>
                        <a:pt x="107199" y="87776"/>
                        <a:pt x="108342" y="59867"/>
                      </a:cubicBezTo>
                      <a:cubicBezTo>
                        <a:pt x="109485" y="31959"/>
                        <a:pt x="87768" y="8337"/>
                        <a:pt x="59860" y="7194"/>
                      </a:cubicBezTo>
                      <a:cubicBezTo>
                        <a:pt x="31952" y="5956"/>
                        <a:pt x="8330" y="27673"/>
                        <a:pt x="7187" y="5567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187" name="任意多边形: 形状 186"/>
                <p:cNvSpPr/>
                <p:nvPr/>
              </p:nvSpPr>
              <p:spPr>
                <a:xfrm>
                  <a:off x="1467898" y="3768566"/>
                  <a:ext cx="66675" cy="66675"/>
                </a:xfrm>
                <a:custGeom>
                  <a:avLst/>
                  <a:gdLst>
                    <a:gd name="connsiteX0" fmla="*/ 7144 w 66675"/>
                    <a:gd name="connsiteY0" fmla="*/ 38005 h 66675"/>
                    <a:gd name="connsiteX1" fmla="*/ 35814 w 66675"/>
                    <a:gd name="connsiteY1" fmla="*/ 68866 h 66675"/>
                    <a:gd name="connsiteX2" fmla="*/ 64484 w 66675"/>
                    <a:gd name="connsiteY2" fmla="*/ 38005 h 66675"/>
                    <a:gd name="connsiteX3" fmla="*/ 35814 w 66675"/>
                    <a:gd name="connsiteY3" fmla="*/ 7144 h 66675"/>
                    <a:gd name="connsiteX4" fmla="*/ 7144 w 66675"/>
                    <a:gd name="connsiteY4" fmla="*/ 38005 h 66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6675" h="66675">
                      <a:moveTo>
                        <a:pt x="7144" y="38005"/>
                      </a:moveTo>
                      <a:cubicBezTo>
                        <a:pt x="7144" y="55054"/>
                        <a:pt x="20002" y="68866"/>
                        <a:pt x="35814" y="68866"/>
                      </a:cubicBezTo>
                      <a:cubicBezTo>
                        <a:pt x="51625" y="68866"/>
                        <a:pt x="64484" y="55054"/>
                        <a:pt x="64484" y="38005"/>
                      </a:cubicBezTo>
                      <a:cubicBezTo>
                        <a:pt x="64484" y="20955"/>
                        <a:pt x="51625" y="7144"/>
                        <a:pt x="35814" y="7144"/>
                      </a:cubicBezTo>
                      <a:cubicBezTo>
                        <a:pt x="20002" y="7239"/>
                        <a:pt x="7144" y="21050"/>
                        <a:pt x="7144" y="38005"/>
                      </a:cubicBezTo>
                      <a:close/>
                    </a:path>
                  </a:pathLst>
                </a:custGeom>
                <a:solidFill>
                  <a:srgbClr val="15144D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188" name="任意多边形: 形状 187"/>
                <p:cNvSpPr/>
                <p:nvPr/>
              </p:nvSpPr>
              <p:spPr>
                <a:xfrm>
                  <a:off x="1799844" y="3733236"/>
                  <a:ext cx="1057275" cy="609600"/>
                </a:xfrm>
                <a:custGeom>
                  <a:avLst/>
                  <a:gdLst>
                    <a:gd name="connsiteX0" fmla="*/ 7144 w 1057275"/>
                    <a:gd name="connsiteY0" fmla="*/ 430046 h 609600"/>
                    <a:gd name="connsiteX1" fmla="*/ 505587 w 1057275"/>
                    <a:gd name="connsiteY1" fmla="*/ 8184 h 609600"/>
                    <a:gd name="connsiteX2" fmla="*/ 1057275 w 1057275"/>
                    <a:gd name="connsiteY2" fmla="*/ 480148 h 609600"/>
                    <a:gd name="connsiteX3" fmla="*/ 7144 w 1057275"/>
                    <a:gd name="connsiteY3" fmla="*/ 430046 h 609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57275" h="609600">
                      <a:moveTo>
                        <a:pt x="7144" y="430046"/>
                      </a:moveTo>
                      <a:cubicBezTo>
                        <a:pt x="7144" y="430046"/>
                        <a:pt x="100584" y="35044"/>
                        <a:pt x="505587" y="8184"/>
                      </a:cubicBezTo>
                      <a:cubicBezTo>
                        <a:pt x="910590" y="-18582"/>
                        <a:pt x="1057275" y="480148"/>
                        <a:pt x="1057275" y="480148"/>
                      </a:cubicBezTo>
                      <a:cubicBezTo>
                        <a:pt x="1057275" y="480148"/>
                        <a:pt x="564070" y="799902"/>
                        <a:pt x="7144" y="430046"/>
                      </a:cubicBezTo>
                      <a:close/>
                    </a:path>
                  </a:pathLst>
                </a:custGeom>
                <a:solidFill>
                  <a:srgbClr val="3C7C67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189" name="任意多边形: 形状 188"/>
                <p:cNvSpPr/>
                <p:nvPr/>
              </p:nvSpPr>
              <p:spPr>
                <a:xfrm>
                  <a:off x="2772094" y="4195354"/>
                  <a:ext cx="266700" cy="104775"/>
                </a:xfrm>
                <a:custGeom>
                  <a:avLst/>
                  <a:gdLst>
                    <a:gd name="connsiteX0" fmla="*/ 85025 w 266700"/>
                    <a:gd name="connsiteY0" fmla="*/ 18029 h 104775"/>
                    <a:gd name="connsiteX1" fmla="*/ 252380 w 266700"/>
                    <a:gd name="connsiteY1" fmla="*/ 88800 h 104775"/>
                    <a:gd name="connsiteX2" fmla="*/ 37496 w 266700"/>
                    <a:gd name="connsiteY2" fmla="*/ 58987 h 104775"/>
                    <a:gd name="connsiteX3" fmla="*/ 85025 w 266700"/>
                    <a:gd name="connsiteY3" fmla="*/ 18029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6700" h="104775">
                      <a:moveTo>
                        <a:pt x="85025" y="18029"/>
                      </a:moveTo>
                      <a:cubicBezTo>
                        <a:pt x="85025" y="18029"/>
                        <a:pt x="198659" y="88800"/>
                        <a:pt x="252380" y="88800"/>
                      </a:cubicBezTo>
                      <a:cubicBezTo>
                        <a:pt x="306101" y="88800"/>
                        <a:pt x="127031" y="142521"/>
                        <a:pt x="37496" y="58987"/>
                      </a:cubicBezTo>
                      <a:cubicBezTo>
                        <a:pt x="-52039" y="-24643"/>
                        <a:pt x="85025" y="18029"/>
                        <a:pt x="85025" y="18029"/>
                      </a:cubicBezTo>
                      <a:close/>
                    </a:path>
                  </a:pathLst>
                </a:custGeom>
                <a:solidFill>
                  <a:srgbClr val="6DB29D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190" name="任意多边形: 形状 189"/>
                <p:cNvSpPr/>
                <p:nvPr/>
              </p:nvSpPr>
              <p:spPr>
                <a:xfrm>
                  <a:off x="1414295" y="3867608"/>
                  <a:ext cx="180975" cy="66675"/>
                </a:xfrm>
                <a:custGeom>
                  <a:avLst/>
                  <a:gdLst>
                    <a:gd name="connsiteX0" fmla="*/ 121897 w 180975"/>
                    <a:gd name="connsiteY0" fmla="*/ 66693 h 66675"/>
                    <a:gd name="connsiteX1" fmla="*/ 11026 w 180975"/>
                    <a:gd name="connsiteY1" fmla="*/ 24307 h 66675"/>
                    <a:gd name="connsiteX2" fmla="*/ 8930 w 180975"/>
                    <a:gd name="connsiteY2" fmla="*/ 11067 h 66675"/>
                    <a:gd name="connsiteX3" fmla="*/ 22170 w 180975"/>
                    <a:gd name="connsiteY3" fmla="*/ 8971 h 66675"/>
                    <a:gd name="connsiteX4" fmla="*/ 164473 w 180975"/>
                    <a:gd name="connsiteY4" fmla="*/ 28593 h 66675"/>
                    <a:gd name="connsiteX5" fmla="*/ 177808 w 180975"/>
                    <a:gd name="connsiteY5" fmla="*/ 27069 h 66675"/>
                    <a:gd name="connsiteX6" fmla="*/ 179332 w 180975"/>
                    <a:gd name="connsiteY6" fmla="*/ 40404 h 66675"/>
                    <a:gd name="connsiteX7" fmla="*/ 121897 w 180975"/>
                    <a:gd name="connsiteY7" fmla="*/ 66693 h 66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80975" h="66675">
                      <a:moveTo>
                        <a:pt x="121897" y="66693"/>
                      </a:moveTo>
                      <a:cubicBezTo>
                        <a:pt x="70557" y="66693"/>
                        <a:pt x="14359" y="26688"/>
                        <a:pt x="11026" y="24307"/>
                      </a:cubicBezTo>
                      <a:cubicBezTo>
                        <a:pt x="6835" y="21259"/>
                        <a:pt x="5882" y="15353"/>
                        <a:pt x="8930" y="11067"/>
                      </a:cubicBezTo>
                      <a:cubicBezTo>
                        <a:pt x="11978" y="6876"/>
                        <a:pt x="17884" y="5828"/>
                        <a:pt x="22170" y="8971"/>
                      </a:cubicBezTo>
                      <a:cubicBezTo>
                        <a:pt x="23218" y="9638"/>
                        <a:pt x="122849" y="80599"/>
                        <a:pt x="164473" y="28593"/>
                      </a:cubicBezTo>
                      <a:cubicBezTo>
                        <a:pt x="167712" y="24497"/>
                        <a:pt x="173713" y="23830"/>
                        <a:pt x="177808" y="27069"/>
                      </a:cubicBezTo>
                      <a:cubicBezTo>
                        <a:pt x="181904" y="30307"/>
                        <a:pt x="182571" y="36308"/>
                        <a:pt x="179332" y="40404"/>
                      </a:cubicBezTo>
                      <a:cubicBezTo>
                        <a:pt x="163616" y="59740"/>
                        <a:pt x="143137" y="66693"/>
                        <a:pt x="121897" y="66693"/>
                      </a:cubicBezTo>
                      <a:close/>
                    </a:path>
                  </a:pathLst>
                </a:custGeom>
                <a:solidFill>
                  <a:srgbClr val="15144D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191" name="任意多边形: 形状 190"/>
                <p:cNvSpPr/>
                <p:nvPr/>
              </p:nvSpPr>
              <p:spPr>
                <a:xfrm>
                  <a:off x="2193703" y="3729935"/>
                  <a:ext cx="333375" cy="209550"/>
                </a:xfrm>
                <a:custGeom>
                  <a:avLst/>
                  <a:gdLst>
                    <a:gd name="connsiteX0" fmla="*/ 7144 w 333375"/>
                    <a:gd name="connsiteY0" fmla="*/ 34916 h 209550"/>
                    <a:gd name="connsiteX1" fmla="*/ 120587 w 333375"/>
                    <a:gd name="connsiteY1" fmla="*/ 202079 h 209550"/>
                    <a:gd name="connsiteX2" fmla="*/ 281750 w 333375"/>
                    <a:gd name="connsiteY2" fmla="*/ 208080 h 209550"/>
                    <a:gd name="connsiteX3" fmla="*/ 335471 w 333375"/>
                    <a:gd name="connsiteY3" fmla="*/ 52918 h 209550"/>
                    <a:gd name="connsiteX4" fmla="*/ 7144 w 333375"/>
                    <a:gd name="connsiteY4" fmla="*/ 34916 h 209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3375" h="209550">
                      <a:moveTo>
                        <a:pt x="7144" y="34916"/>
                      </a:moveTo>
                      <a:lnTo>
                        <a:pt x="120587" y="202079"/>
                      </a:lnTo>
                      <a:lnTo>
                        <a:pt x="281750" y="208080"/>
                      </a:lnTo>
                      <a:lnTo>
                        <a:pt x="335471" y="52918"/>
                      </a:lnTo>
                      <a:cubicBezTo>
                        <a:pt x="335375" y="52823"/>
                        <a:pt x="198120" y="-36712"/>
                        <a:pt x="7144" y="34916"/>
                      </a:cubicBezTo>
                      <a:close/>
                    </a:path>
                  </a:pathLst>
                </a:custGeom>
                <a:solidFill>
                  <a:srgbClr val="FFBF64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192" name="任意多边形: 形状 191"/>
                <p:cNvSpPr/>
                <p:nvPr/>
              </p:nvSpPr>
              <p:spPr>
                <a:xfrm>
                  <a:off x="2233136" y="3754054"/>
                  <a:ext cx="257175" cy="161925"/>
                </a:xfrm>
                <a:custGeom>
                  <a:avLst/>
                  <a:gdLst>
                    <a:gd name="connsiteX0" fmla="*/ 7144 w 257175"/>
                    <a:gd name="connsiteY0" fmla="*/ 28228 h 161925"/>
                    <a:gd name="connsiteX1" fmla="*/ 93250 w 257175"/>
                    <a:gd name="connsiteY1" fmla="*/ 155101 h 161925"/>
                    <a:gd name="connsiteX2" fmla="*/ 215646 w 257175"/>
                    <a:gd name="connsiteY2" fmla="*/ 159673 h 161925"/>
                    <a:gd name="connsiteX3" fmla="*/ 256413 w 257175"/>
                    <a:gd name="connsiteY3" fmla="*/ 41849 h 161925"/>
                    <a:gd name="connsiteX4" fmla="*/ 7144 w 257175"/>
                    <a:gd name="connsiteY4" fmla="*/ 28228 h 16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7175" h="161925">
                      <a:moveTo>
                        <a:pt x="7144" y="28228"/>
                      </a:moveTo>
                      <a:lnTo>
                        <a:pt x="93250" y="155101"/>
                      </a:lnTo>
                      <a:lnTo>
                        <a:pt x="215646" y="159673"/>
                      </a:lnTo>
                      <a:lnTo>
                        <a:pt x="256413" y="41849"/>
                      </a:lnTo>
                      <a:cubicBezTo>
                        <a:pt x="256413" y="41849"/>
                        <a:pt x="152209" y="-26160"/>
                        <a:pt x="7144" y="28228"/>
                      </a:cubicBezTo>
                      <a:close/>
                    </a:path>
                  </a:pathLst>
                </a:custGeom>
                <a:solidFill>
                  <a:srgbClr val="FFBF64">
                    <a:alpha val="70000"/>
                  </a:srgb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193" name="任意多边形: 形状 192"/>
                <p:cNvSpPr/>
                <p:nvPr/>
              </p:nvSpPr>
              <p:spPr>
                <a:xfrm>
                  <a:off x="1931099" y="3775614"/>
                  <a:ext cx="304800" cy="257175"/>
                </a:xfrm>
                <a:custGeom>
                  <a:avLst/>
                  <a:gdLst>
                    <a:gd name="connsiteX0" fmla="*/ 221932 w 304800"/>
                    <a:gd name="connsiteY0" fmla="*/ 7144 h 257175"/>
                    <a:gd name="connsiteX1" fmla="*/ 299561 w 304800"/>
                    <a:gd name="connsiteY1" fmla="*/ 156400 h 257175"/>
                    <a:gd name="connsiteX2" fmla="*/ 162306 w 304800"/>
                    <a:gd name="connsiteY2" fmla="*/ 251936 h 257175"/>
                    <a:gd name="connsiteX3" fmla="*/ 7144 w 304800"/>
                    <a:gd name="connsiteY3" fmla="*/ 150495 h 257175"/>
                    <a:gd name="connsiteX4" fmla="*/ 221932 w 304800"/>
                    <a:gd name="connsiteY4" fmla="*/ 7144 h 257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4800" h="257175">
                      <a:moveTo>
                        <a:pt x="221932" y="7144"/>
                      </a:moveTo>
                      <a:lnTo>
                        <a:pt x="299561" y="156400"/>
                      </a:lnTo>
                      <a:cubicBezTo>
                        <a:pt x="299561" y="156400"/>
                        <a:pt x="210026" y="257842"/>
                        <a:pt x="162306" y="251936"/>
                      </a:cubicBezTo>
                      <a:cubicBezTo>
                        <a:pt x="114586" y="245936"/>
                        <a:pt x="7144" y="150495"/>
                        <a:pt x="7144" y="150495"/>
                      </a:cubicBezTo>
                      <a:cubicBezTo>
                        <a:pt x="7144" y="150495"/>
                        <a:pt x="120491" y="7144"/>
                        <a:pt x="221932" y="7144"/>
                      </a:cubicBezTo>
                      <a:close/>
                    </a:path>
                  </a:pathLst>
                </a:custGeom>
                <a:solidFill>
                  <a:srgbClr val="FFBF64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194" name="任意多边形: 形状 193"/>
                <p:cNvSpPr/>
                <p:nvPr/>
              </p:nvSpPr>
              <p:spPr>
                <a:xfrm>
                  <a:off x="1960150" y="3799998"/>
                  <a:ext cx="247650" cy="209550"/>
                </a:xfrm>
                <a:custGeom>
                  <a:avLst/>
                  <a:gdLst>
                    <a:gd name="connsiteX0" fmla="*/ 179261 w 247650"/>
                    <a:gd name="connsiteY0" fmla="*/ 7144 h 209550"/>
                    <a:gd name="connsiteX1" fmla="*/ 241364 w 247650"/>
                    <a:gd name="connsiteY1" fmla="*/ 126683 h 209550"/>
                    <a:gd name="connsiteX2" fmla="*/ 131445 w 247650"/>
                    <a:gd name="connsiteY2" fmla="*/ 203168 h 209550"/>
                    <a:gd name="connsiteX3" fmla="*/ 7144 w 247650"/>
                    <a:gd name="connsiteY3" fmla="*/ 121920 h 209550"/>
                    <a:gd name="connsiteX4" fmla="*/ 179261 w 247650"/>
                    <a:gd name="connsiteY4" fmla="*/ 7144 h 209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7650" h="209550">
                      <a:moveTo>
                        <a:pt x="179261" y="7144"/>
                      </a:moveTo>
                      <a:lnTo>
                        <a:pt x="241364" y="126683"/>
                      </a:lnTo>
                      <a:cubicBezTo>
                        <a:pt x="241364" y="126683"/>
                        <a:pt x="169640" y="207931"/>
                        <a:pt x="131445" y="203168"/>
                      </a:cubicBezTo>
                      <a:cubicBezTo>
                        <a:pt x="93155" y="198406"/>
                        <a:pt x="7144" y="121920"/>
                        <a:pt x="7144" y="121920"/>
                      </a:cubicBezTo>
                      <a:cubicBezTo>
                        <a:pt x="7144" y="121920"/>
                        <a:pt x="98012" y="7144"/>
                        <a:pt x="179261" y="7144"/>
                      </a:cubicBezTo>
                      <a:close/>
                    </a:path>
                  </a:pathLst>
                </a:custGeom>
                <a:solidFill>
                  <a:srgbClr val="FFBF64">
                    <a:alpha val="70000"/>
                  </a:srgb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195" name="任意多边形: 形状 194"/>
                <p:cNvSpPr/>
                <p:nvPr/>
              </p:nvSpPr>
              <p:spPr>
                <a:xfrm>
                  <a:off x="1807845" y="4012120"/>
                  <a:ext cx="228600" cy="209550"/>
                </a:xfrm>
                <a:custGeom>
                  <a:avLst/>
                  <a:gdLst>
                    <a:gd name="connsiteX0" fmla="*/ 48958 w 228600"/>
                    <a:gd name="connsiteY0" fmla="*/ 7144 h 209550"/>
                    <a:gd name="connsiteX1" fmla="*/ 228029 w 228600"/>
                    <a:gd name="connsiteY1" fmla="*/ 120587 h 209550"/>
                    <a:gd name="connsiteX2" fmla="*/ 186214 w 228600"/>
                    <a:gd name="connsiteY2" fmla="*/ 204121 h 209550"/>
                    <a:gd name="connsiteX3" fmla="*/ 7144 w 228600"/>
                    <a:gd name="connsiteY3" fmla="*/ 126492 h 209550"/>
                    <a:gd name="connsiteX4" fmla="*/ 48958 w 228600"/>
                    <a:gd name="connsiteY4" fmla="*/ 7144 h 209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600" h="209550">
                      <a:moveTo>
                        <a:pt x="48958" y="7144"/>
                      </a:moveTo>
                      <a:lnTo>
                        <a:pt x="228029" y="120587"/>
                      </a:lnTo>
                      <a:lnTo>
                        <a:pt x="186214" y="204121"/>
                      </a:lnTo>
                      <a:lnTo>
                        <a:pt x="7144" y="126492"/>
                      </a:lnTo>
                      <a:cubicBezTo>
                        <a:pt x="7144" y="126587"/>
                        <a:pt x="7144" y="31052"/>
                        <a:pt x="48958" y="7144"/>
                      </a:cubicBezTo>
                      <a:close/>
                    </a:path>
                  </a:pathLst>
                </a:custGeom>
                <a:solidFill>
                  <a:srgbClr val="FFBF64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196" name="任意多边形: 形状 195"/>
                <p:cNvSpPr/>
                <p:nvPr/>
              </p:nvSpPr>
              <p:spPr>
                <a:xfrm>
                  <a:off x="1841278" y="4041933"/>
                  <a:ext cx="161925" cy="142875"/>
                </a:xfrm>
                <a:custGeom>
                  <a:avLst/>
                  <a:gdLst>
                    <a:gd name="connsiteX0" fmla="*/ 36290 w 161925"/>
                    <a:gd name="connsiteY0" fmla="*/ 7144 h 142875"/>
                    <a:gd name="connsiteX1" fmla="*/ 161163 w 161925"/>
                    <a:gd name="connsiteY1" fmla="*/ 86201 h 142875"/>
                    <a:gd name="connsiteX2" fmla="*/ 132017 w 161925"/>
                    <a:gd name="connsiteY2" fmla="*/ 144494 h 142875"/>
                    <a:gd name="connsiteX3" fmla="*/ 7144 w 161925"/>
                    <a:gd name="connsiteY3" fmla="*/ 90392 h 142875"/>
                    <a:gd name="connsiteX4" fmla="*/ 36290 w 161925"/>
                    <a:gd name="connsiteY4" fmla="*/ 7144 h 142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1925" h="142875">
                      <a:moveTo>
                        <a:pt x="36290" y="7144"/>
                      </a:moveTo>
                      <a:lnTo>
                        <a:pt x="161163" y="86201"/>
                      </a:lnTo>
                      <a:lnTo>
                        <a:pt x="132017" y="144494"/>
                      </a:lnTo>
                      <a:lnTo>
                        <a:pt x="7144" y="90392"/>
                      </a:lnTo>
                      <a:cubicBezTo>
                        <a:pt x="7144" y="90392"/>
                        <a:pt x="7144" y="23813"/>
                        <a:pt x="36290" y="7144"/>
                      </a:cubicBezTo>
                      <a:close/>
                    </a:path>
                  </a:pathLst>
                </a:custGeom>
                <a:solidFill>
                  <a:srgbClr val="FFBF64">
                    <a:alpha val="70000"/>
                  </a:srgb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197" name="任意多边形: 形状 196"/>
                <p:cNvSpPr/>
                <p:nvPr/>
              </p:nvSpPr>
              <p:spPr>
                <a:xfrm>
                  <a:off x="2533841" y="3829335"/>
                  <a:ext cx="247650" cy="257175"/>
                </a:xfrm>
                <a:custGeom>
                  <a:avLst/>
                  <a:gdLst>
                    <a:gd name="connsiteX0" fmla="*/ 84772 w 247650"/>
                    <a:gd name="connsiteY0" fmla="*/ 7144 h 257175"/>
                    <a:gd name="connsiteX1" fmla="*/ 7144 w 247650"/>
                    <a:gd name="connsiteY1" fmla="*/ 138494 h 257175"/>
                    <a:gd name="connsiteX2" fmla="*/ 138493 w 247650"/>
                    <a:gd name="connsiteY2" fmla="*/ 257842 h 257175"/>
                    <a:gd name="connsiteX3" fmla="*/ 245935 w 247650"/>
                    <a:gd name="connsiteY3" fmla="*/ 210121 h 257175"/>
                    <a:gd name="connsiteX4" fmla="*/ 84772 w 247650"/>
                    <a:gd name="connsiteY4" fmla="*/ 7144 h 257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7650" h="257175">
                      <a:moveTo>
                        <a:pt x="84772" y="7144"/>
                      </a:moveTo>
                      <a:lnTo>
                        <a:pt x="7144" y="138494"/>
                      </a:lnTo>
                      <a:cubicBezTo>
                        <a:pt x="7144" y="138494"/>
                        <a:pt x="90678" y="251936"/>
                        <a:pt x="138493" y="257842"/>
                      </a:cubicBezTo>
                      <a:cubicBezTo>
                        <a:pt x="186214" y="263843"/>
                        <a:pt x="245935" y="210121"/>
                        <a:pt x="245935" y="210121"/>
                      </a:cubicBezTo>
                      <a:cubicBezTo>
                        <a:pt x="245935" y="210121"/>
                        <a:pt x="156400" y="60865"/>
                        <a:pt x="84772" y="7144"/>
                      </a:cubicBezTo>
                      <a:close/>
                    </a:path>
                  </a:pathLst>
                </a:custGeom>
                <a:solidFill>
                  <a:srgbClr val="FFBF64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198" name="任意多边形: 形状 197"/>
                <p:cNvSpPr/>
                <p:nvPr/>
              </p:nvSpPr>
              <p:spPr>
                <a:xfrm>
                  <a:off x="2559082" y="3855815"/>
                  <a:ext cx="200025" cy="209550"/>
                </a:xfrm>
                <a:custGeom>
                  <a:avLst/>
                  <a:gdLst>
                    <a:gd name="connsiteX0" fmla="*/ 68390 w 200025"/>
                    <a:gd name="connsiteY0" fmla="*/ 7144 h 209550"/>
                    <a:gd name="connsiteX1" fmla="*/ 7144 w 200025"/>
                    <a:gd name="connsiteY1" fmla="*/ 110776 h 209550"/>
                    <a:gd name="connsiteX2" fmla="*/ 110776 w 200025"/>
                    <a:gd name="connsiteY2" fmla="*/ 204978 h 209550"/>
                    <a:gd name="connsiteX3" fmla="*/ 195548 w 200025"/>
                    <a:gd name="connsiteY3" fmla="*/ 167259 h 209550"/>
                    <a:gd name="connsiteX4" fmla="*/ 68390 w 200025"/>
                    <a:gd name="connsiteY4" fmla="*/ 7144 h 209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0025" h="209550">
                      <a:moveTo>
                        <a:pt x="68390" y="7144"/>
                      </a:moveTo>
                      <a:lnTo>
                        <a:pt x="7144" y="110776"/>
                      </a:lnTo>
                      <a:cubicBezTo>
                        <a:pt x="7144" y="110776"/>
                        <a:pt x="73057" y="200311"/>
                        <a:pt x="110776" y="204978"/>
                      </a:cubicBezTo>
                      <a:cubicBezTo>
                        <a:pt x="148495" y="209645"/>
                        <a:pt x="195548" y="167259"/>
                        <a:pt x="195548" y="167259"/>
                      </a:cubicBezTo>
                      <a:cubicBezTo>
                        <a:pt x="195548" y="167259"/>
                        <a:pt x="124873" y="49530"/>
                        <a:pt x="68390" y="7144"/>
                      </a:cubicBezTo>
                      <a:close/>
                    </a:path>
                  </a:pathLst>
                </a:custGeom>
                <a:solidFill>
                  <a:srgbClr val="FFBF64">
                    <a:alpha val="70000"/>
                  </a:srgb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199" name="任意多边形: 形状 198"/>
                <p:cNvSpPr/>
                <p:nvPr/>
              </p:nvSpPr>
              <p:spPr>
                <a:xfrm>
                  <a:off x="2636806" y="4102512"/>
                  <a:ext cx="219075" cy="123825"/>
                </a:xfrm>
                <a:custGeom>
                  <a:avLst/>
                  <a:gdLst>
                    <a:gd name="connsiteX0" fmla="*/ 212122 w 219075"/>
                    <a:gd name="connsiteY0" fmla="*/ 80867 h 123825"/>
                    <a:gd name="connsiteX1" fmla="*/ 174593 w 219075"/>
                    <a:gd name="connsiteY1" fmla="*/ 7144 h 123825"/>
                    <a:gd name="connsiteX2" fmla="*/ 7144 w 219075"/>
                    <a:gd name="connsiteY2" fmla="*/ 47530 h 123825"/>
                    <a:gd name="connsiteX3" fmla="*/ 41338 w 219075"/>
                    <a:gd name="connsiteY3" fmla="*/ 123635 h 123825"/>
                    <a:gd name="connsiteX4" fmla="*/ 212122 w 219075"/>
                    <a:gd name="connsiteY4" fmla="*/ 80867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9075" h="123825">
                      <a:moveTo>
                        <a:pt x="212122" y="80867"/>
                      </a:moveTo>
                      <a:lnTo>
                        <a:pt x="174593" y="7144"/>
                      </a:lnTo>
                      <a:lnTo>
                        <a:pt x="7144" y="47530"/>
                      </a:lnTo>
                      <a:cubicBezTo>
                        <a:pt x="7144" y="47530"/>
                        <a:pt x="18574" y="89059"/>
                        <a:pt x="41338" y="123635"/>
                      </a:cubicBezTo>
                      <a:cubicBezTo>
                        <a:pt x="98965" y="110490"/>
                        <a:pt x="155829" y="96202"/>
                        <a:pt x="212122" y="80867"/>
                      </a:cubicBezTo>
                      <a:close/>
                    </a:path>
                  </a:pathLst>
                </a:custGeom>
                <a:solidFill>
                  <a:srgbClr val="FFBF64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200" name="任意多边形: 形状 199"/>
                <p:cNvSpPr/>
                <p:nvPr/>
              </p:nvSpPr>
              <p:spPr>
                <a:xfrm>
                  <a:off x="2636806" y="4135659"/>
                  <a:ext cx="219075" cy="95250"/>
                </a:xfrm>
                <a:custGeom>
                  <a:avLst/>
                  <a:gdLst>
                    <a:gd name="connsiteX0" fmla="*/ 212122 w 219075"/>
                    <a:gd name="connsiteY0" fmla="*/ 59912 h 95250"/>
                    <a:gd name="connsiteX1" fmla="*/ 174593 w 219075"/>
                    <a:gd name="connsiteY1" fmla="*/ 7144 h 95250"/>
                    <a:gd name="connsiteX2" fmla="*/ 7144 w 219075"/>
                    <a:gd name="connsiteY2" fmla="*/ 36100 h 95250"/>
                    <a:gd name="connsiteX3" fmla="*/ 41338 w 219075"/>
                    <a:gd name="connsiteY3" fmla="*/ 90488 h 95250"/>
                    <a:gd name="connsiteX4" fmla="*/ 212122 w 219075"/>
                    <a:gd name="connsiteY4" fmla="*/ 59912 h 95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9075" h="95250">
                      <a:moveTo>
                        <a:pt x="212122" y="59912"/>
                      </a:moveTo>
                      <a:lnTo>
                        <a:pt x="174593" y="7144"/>
                      </a:lnTo>
                      <a:lnTo>
                        <a:pt x="7144" y="36100"/>
                      </a:lnTo>
                      <a:cubicBezTo>
                        <a:pt x="7144" y="36100"/>
                        <a:pt x="18574" y="65818"/>
                        <a:pt x="41338" y="90488"/>
                      </a:cubicBezTo>
                      <a:cubicBezTo>
                        <a:pt x="98965" y="81058"/>
                        <a:pt x="155829" y="70866"/>
                        <a:pt x="212122" y="59912"/>
                      </a:cubicBezTo>
                      <a:close/>
                    </a:path>
                  </a:pathLst>
                </a:custGeom>
                <a:solidFill>
                  <a:srgbClr val="FFBF64">
                    <a:alpha val="70000"/>
                  </a:srgb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201" name="任意多边形: 形状 200"/>
                <p:cNvSpPr/>
                <p:nvPr/>
              </p:nvSpPr>
              <p:spPr>
                <a:xfrm>
                  <a:off x="2111338" y="3972392"/>
                  <a:ext cx="238125" cy="228600"/>
                </a:xfrm>
                <a:custGeom>
                  <a:avLst/>
                  <a:gdLst>
                    <a:gd name="connsiteX0" fmla="*/ 11880 w 238125"/>
                    <a:gd name="connsiteY0" fmla="*/ 114785 h 228600"/>
                    <a:gd name="connsiteX1" fmla="*/ 173042 w 238125"/>
                    <a:gd name="connsiteY1" fmla="*/ 7343 h 228600"/>
                    <a:gd name="connsiteX2" fmla="*/ 232764 w 238125"/>
                    <a:gd name="connsiteY2" fmla="*/ 150599 h 228600"/>
                    <a:gd name="connsiteX3" fmla="*/ 155135 w 238125"/>
                    <a:gd name="connsiteY3" fmla="*/ 228228 h 228600"/>
                    <a:gd name="connsiteX4" fmla="*/ 11880 w 238125"/>
                    <a:gd name="connsiteY4" fmla="*/ 114785 h 228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8125" h="228600">
                      <a:moveTo>
                        <a:pt x="11880" y="114785"/>
                      </a:moveTo>
                      <a:cubicBezTo>
                        <a:pt x="11880" y="114785"/>
                        <a:pt x="131228" y="13344"/>
                        <a:pt x="173042" y="7343"/>
                      </a:cubicBezTo>
                      <a:cubicBezTo>
                        <a:pt x="214857" y="1342"/>
                        <a:pt x="232764" y="132692"/>
                        <a:pt x="232764" y="150599"/>
                      </a:cubicBezTo>
                      <a:cubicBezTo>
                        <a:pt x="232764" y="168506"/>
                        <a:pt x="155135" y="228228"/>
                        <a:pt x="155135" y="228228"/>
                      </a:cubicBezTo>
                      <a:cubicBezTo>
                        <a:pt x="155135" y="228228"/>
                        <a:pt x="-23935" y="168506"/>
                        <a:pt x="11880" y="114785"/>
                      </a:cubicBezTo>
                      <a:close/>
                    </a:path>
                  </a:pathLst>
                </a:custGeom>
                <a:solidFill>
                  <a:srgbClr val="FFBF64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202" name="任意多边形: 形状 201"/>
                <p:cNvSpPr/>
                <p:nvPr/>
              </p:nvSpPr>
              <p:spPr>
                <a:xfrm>
                  <a:off x="2137688" y="3998253"/>
                  <a:ext cx="180975" cy="180975"/>
                </a:xfrm>
                <a:custGeom>
                  <a:avLst/>
                  <a:gdLst>
                    <a:gd name="connsiteX0" fmla="*/ 10771 w 180975"/>
                    <a:gd name="connsiteY0" fmla="*/ 89591 h 180975"/>
                    <a:gd name="connsiteX1" fmla="*/ 134215 w 180975"/>
                    <a:gd name="connsiteY1" fmla="*/ 7295 h 180975"/>
                    <a:gd name="connsiteX2" fmla="*/ 179935 w 180975"/>
                    <a:gd name="connsiteY2" fmla="*/ 117023 h 180975"/>
                    <a:gd name="connsiteX3" fmla="*/ 120499 w 180975"/>
                    <a:gd name="connsiteY3" fmla="*/ 176459 h 180975"/>
                    <a:gd name="connsiteX4" fmla="*/ 10771 w 180975"/>
                    <a:gd name="connsiteY4" fmla="*/ 89591 h 180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975" h="180975">
                      <a:moveTo>
                        <a:pt x="10771" y="89591"/>
                      </a:moveTo>
                      <a:cubicBezTo>
                        <a:pt x="10771" y="89591"/>
                        <a:pt x="102211" y="11867"/>
                        <a:pt x="134215" y="7295"/>
                      </a:cubicBezTo>
                      <a:cubicBezTo>
                        <a:pt x="166219" y="2723"/>
                        <a:pt x="179935" y="103307"/>
                        <a:pt x="179935" y="117023"/>
                      </a:cubicBezTo>
                      <a:cubicBezTo>
                        <a:pt x="179935" y="130739"/>
                        <a:pt x="120499" y="176459"/>
                        <a:pt x="120499" y="176459"/>
                      </a:cubicBezTo>
                      <a:cubicBezTo>
                        <a:pt x="120499" y="176459"/>
                        <a:pt x="-16661" y="130739"/>
                        <a:pt x="10771" y="89591"/>
                      </a:cubicBezTo>
                      <a:close/>
                    </a:path>
                  </a:pathLst>
                </a:custGeom>
                <a:solidFill>
                  <a:srgbClr val="FFBF64">
                    <a:alpha val="70000"/>
                  </a:srgb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203" name="任意多边形: 形状 202"/>
                <p:cNvSpPr/>
                <p:nvPr/>
              </p:nvSpPr>
              <p:spPr>
                <a:xfrm>
                  <a:off x="2364144" y="3984497"/>
                  <a:ext cx="228600" cy="209550"/>
                </a:xfrm>
                <a:custGeom>
                  <a:avLst/>
                  <a:gdLst>
                    <a:gd name="connsiteX0" fmla="*/ 27679 w 228600"/>
                    <a:gd name="connsiteY0" fmla="*/ 7144 h 209550"/>
                    <a:gd name="connsiteX1" fmla="*/ 224656 w 228600"/>
                    <a:gd name="connsiteY1" fmla="*/ 102679 h 209550"/>
                    <a:gd name="connsiteX2" fmla="*/ 176936 w 228600"/>
                    <a:gd name="connsiteY2" fmla="*/ 204121 h 209550"/>
                    <a:gd name="connsiteX3" fmla="*/ 57588 w 228600"/>
                    <a:gd name="connsiteY3" fmla="*/ 180213 h 209550"/>
                    <a:gd name="connsiteX4" fmla="*/ 27679 w 228600"/>
                    <a:gd name="connsiteY4" fmla="*/ 7144 h 209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600" h="209550">
                      <a:moveTo>
                        <a:pt x="27679" y="7144"/>
                      </a:moveTo>
                      <a:cubicBezTo>
                        <a:pt x="27679" y="7144"/>
                        <a:pt x="206749" y="31052"/>
                        <a:pt x="224656" y="102679"/>
                      </a:cubicBezTo>
                      <a:cubicBezTo>
                        <a:pt x="242563" y="174307"/>
                        <a:pt x="176936" y="204121"/>
                        <a:pt x="176936" y="204121"/>
                      </a:cubicBezTo>
                      <a:lnTo>
                        <a:pt x="57588" y="180213"/>
                      </a:lnTo>
                      <a:cubicBezTo>
                        <a:pt x="57492" y="180213"/>
                        <a:pt x="-32043" y="72771"/>
                        <a:pt x="27679" y="7144"/>
                      </a:cubicBezTo>
                      <a:close/>
                    </a:path>
                  </a:pathLst>
                </a:custGeom>
                <a:solidFill>
                  <a:srgbClr val="FFBF64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204" name="任意多边形: 形状 203"/>
                <p:cNvSpPr/>
                <p:nvPr/>
              </p:nvSpPr>
              <p:spPr>
                <a:xfrm>
                  <a:off x="2389445" y="4007072"/>
                  <a:ext cx="180975" cy="161925"/>
                </a:xfrm>
                <a:custGeom>
                  <a:avLst/>
                  <a:gdLst>
                    <a:gd name="connsiteX0" fmla="*/ 22952 w 180975"/>
                    <a:gd name="connsiteY0" fmla="*/ 7144 h 161925"/>
                    <a:gd name="connsiteX1" fmla="*/ 174685 w 180975"/>
                    <a:gd name="connsiteY1" fmla="*/ 80772 h 161925"/>
                    <a:gd name="connsiteX2" fmla="*/ 137919 w 180975"/>
                    <a:gd name="connsiteY2" fmla="*/ 158972 h 161925"/>
                    <a:gd name="connsiteX3" fmla="*/ 45907 w 180975"/>
                    <a:gd name="connsiteY3" fmla="*/ 140589 h 161925"/>
                    <a:gd name="connsiteX4" fmla="*/ 22952 w 180975"/>
                    <a:gd name="connsiteY4" fmla="*/ 7144 h 16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975" h="161925">
                      <a:moveTo>
                        <a:pt x="22952" y="7144"/>
                      </a:moveTo>
                      <a:cubicBezTo>
                        <a:pt x="22952" y="7144"/>
                        <a:pt x="160969" y="25527"/>
                        <a:pt x="174685" y="80772"/>
                      </a:cubicBezTo>
                      <a:cubicBezTo>
                        <a:pt x="188497" y="135922"/>
                        <a:pt x="137919" y="158972"/>
                        <a:pt x="137919" y="158972"/>
                      </a:cubicBezTo>
                      <a:lnTo>
                        <a:pt x="45907" y="140589"/>
                      </a:lnTo>
                      <a:cubicBezTo>
                        <a:pt x="46003" y="140589"/>
                        <a:pt x="-23053" y="57721"/>
                        <a:pt x="22952" y="7144"/>
                      </a:cubicBezTo>
                      <a:close/>
                    </a:path>
                  </a:pathLst>
                </a:custGeom>
                <a:solidFill>
                  <a:srgbClr val="FFBF64">
                    <a:alpha val="70000"/>
                  </a:srgb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205" name="任意多边形: 形状 204"/>
                <p:cNvSpPr/>
                <p:nvPr/>
              </p:nvSpPr>
              <p:spPr>
                <a:xfrm>
                  <a:off x="2295144" y="4168597"/>
                  <a:ext cx="190500" cy="104775"/>
                </a:xfrm>
                <a:custGeom>
                  <a:avLst/>
                  <a:gdLst>
                    <a:gd name="connsiteX0" fmla="*/ 7144 w 190500"/>
                    <a:gd name="connsiteY0" fmla="*/ 97650 h 104775"/>
                    <a:gd name="connsiteX1" fmla="*/ 66865 w 190500"/>
                    <a:gd name="connsiteY1" fmla="*/ 8115 h 104775"/>
                    <a:gd name="connsiteX2" fmla="*/ 192214 w 190500"/>
                    <a:gd name="connsiteY2" fmla="*/ 103651 h 104775"/>
                    <a:gd name="connsiteX3" fmla="*/ 7144 w 190500"/>
                    <a:gd name="connsiteY3" fmla="*/ 97650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0500" h="104775">
                      <a:moveTo>
                        <a:pt x="7144" y="97650"/>
                      </a:moveTo>
                      <a:cubicBezTo>
                        <a:pt x="7144" y="97650"/>
                        <a:pt x="36957" y="-3791"/>
                        <a:pt x="66865" y="8115"/>
                      </a:cubicBezTo>
                      <a:cubicBezTo>
                        <a:pt x="96679" y="20022"/>
                        <a:pt x="192214" y="103651"/>
                        <a:pt x="192214" y="103651"/>
                      </a:cubicBezTo>
                      <a:lnTo>
                        <a:pt x="7144" y="97650"/>
                      </a:lnTo>
                      <a:close/>
                    </a:path>
                  </a:pathLst>
                </a:custGeom>
                <a:solidFill>
                  <a:srgbClr val="FFBF64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206" name="任意多边形: 形状 205"/>
                <p:cNvSpPr/>
                <p:nvPr/>
              </p:nvSpPr>
              <p:spPr>
                <a:xfrm>
                  <a:off x="2327624" y="4185499"/>
                  <a:ext cx="133350" cy="76200"/>
                </a:xfrm>
                <a:custGeom>
                  <a:avLst/>
                  <a:gdLst>
                    <a:gd name="connsiteX0" fmla="*/ 7144 w 133350"/>
                    <a:gd name="connsiteY0" fmla="*/ 65889 h 76200"/>
                    <a:gd name="connsiteX1" fmla="*/ 45911 w 133350"/>
                    <a:gd name="connsiteY1" fmla="*/ 7787 h 76200"/>
                    <a:gd name="connsiteX2" fmla="*/ 127254 w 133350"/>
                    <a:gd name="connsiteY2" fmla="*/ 69795 h 76200"/>
                    <a:gd name="connsiteX3" fmla="*/ 7144 w 133350"/>
                    <a:gd name="connsiteY3" fmla="*/ 65889 h 7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3350" h="76200">
                      <a:moveTo>
                        <a:pt x="7144" y="65889"/>
                      </a:moveTo>
                      <a:cubicBezTo>
                        <a:pt x="7144" y="65889"/>
                        <a:pt x="26479" y="-24"/>
                        <a:pt x="45911" y="7787"/>
                      </a:cubicBezTo>
                      <a:cubicBezTo>
                        <a:pt x="65246" y="15502"/>
                        <a:pt x="127254" y="69795"/>
                        <a:pt x="127254" y="69795"/>
                      </a:cubicBezTo>
                      <a:lnTo>
                        <a:pt x="7144" y="65889"/>
                      </a:lnTo>
                      <a:close/>
                    </a:path>
                  </a:pathLst>
                </a:custGeom>
                <a:solidFill>
                  <a:srgbClr val="FFBF64">
                    <a:alpha val="70000"/>
                  </a:srgb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207" name="任意多边形: 形状 206"/>
                <p:cNvSpPr/>
                <p:nvPr/>
              </p:nvSpPr>
              <p:spPr>
                <a:xfrm>
                  <a:off x="1799844" y="3891248"/>
                  <a:ext cx="1057275" cy="457200"/>
                </a:xfrm>
                <a:custGeom>
                  <a:avLst/>
                  <a:gdLst>
                    <a:gd name="connsiteX0" fmla="*/ 657035 w 1057275"/>
                    <a:gd name="connsiteY0" fmla="*/ 319945 h 457200"/>
                    <a:gd name="connsiteX1" fmla="*/ 158306 w 1057275"/>
                    <a:gd name="connsiteY1" fmla="*/ 7144 h 457200"/>
                    <a:gd name="connsiteX2" fmla="*/ 7144 w 1057275"/>
                    <a:gd name="connsiteY2" fmla="*/ 272034 h 457200"/>
                    <a:gd name="connsiteX3" fmla="*/ 1057275 w 1057275"/>
                    <a:gd name="connsiteY3" fmla="*/ 322136 h 457200"/>
                    <a:gd name="connsiteX4" fmla="*/ 1041559 w 1057275"/>
                    <a:gd name="connsiteY4" fmla="*/ 277559 h 457200"/>
                    <a:gd name="connsiteX5" fmla="*/ 657035 w 1057275"/>
                    <a:gd name="connsiteY5" fmla="*/ 319945 h 45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57275" h="457200">
                      <a:moveTo>
                        <a:pt x="657035" y="319945"/>
                      </a:moveTo>
                      <a:cubicBezTo>
                        <a:pt x="468535" y="296037"/>
                        <a:pt x="242126" y="189738"/>
                        <a:pt x="158306" y="7144"/>
                      </a:cubicBezTo>
                      <a:cubicBezTo>
                        <a:pt x="41434" y="127349"/>
                        <a:pt x="7144" y="272034"/>
                        <a:pt x="7144" y="272034"/>
                      </a:cubicBezTo>
                      <a:cubicBezTo>
                        <a:pt x="563975" y="641890"/>
                        <a:pt x="1057275" y="322136"/>
                        <a:pt x="1057275" y="322136"/>
                      </a:cubicBezTo>
                      <a:cubicBezTo>
                        <a:pt x="1057275" y="322136"/>
                        <a:pt x="1052227" y="305086"/>
                        <a:pt x="1041559" y="277559"/>
                      </a:cubicBezTo>
                      <a:cubicBezTo>
                        <a:pt x="916877" y="314801"/>
                        <a:pt x="789432" y="336709"/>
                        <a:pt x="657035" y="319945"/>
                      </a:cubicBezTo>
                      <a:close/>
                    </a:path>
                  </a:pathLst>
                </a:custGeom>
                <a:solidFill>
                  <a:srgbClr val="3C7C67">
                    <a:alpha val="17000"/>
                  </a:srgb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208" name="任意多边形: 形状 207"/>
                <p:cNvSpPr/>
                <p:nvPr/>
              </p:nvSpPr>
              <p:spPr>
                <a:xfrm>
                  <a:off x="1799939" y="4096702"/>
                  <a:ext cx="1066800" cy="276225"/>
                </a:xfrm>
                <a:custGeom>
                  <a:avLst/>
                  <a:gdLst>
                    <a:gd name="connsiteX0" fmla="*/ 1040511 w 1066800"/>
                    <a:gd name="connsiteY0" fmla="*/ 68009 h 276225"/>
                    <a:gd name="connsiteX1" fmla="*/ 918972 w 1066800"/>
                    <a:gd name="connsiteY1" fmla="*/ 109538 h 276225"/>
                    <a:gd name="connsiteX2" fmla="*/ 753332 w 1066800"/>
                    <a:gd name="connsiteY2" fmla="*/ 150400 h 276225"/>
                    <a:gd name="connsiteX3" fmla="*/ 386239 w 1066800"/>
                    <a:gd name="connsiteY3" fmla="*/ 144685 h 276225"/>
                    <a:gd name="connsiteX4" fmla="*/ 165163 w 1066800"/>
                    <a:gd name="connsiteY4" fmla="*/ 75533 h 276225"/>
                    <a:gd name="connsiteX5" fmla="*/ 22288 w 1066800"/>
                    <a:gd name="connsiteY5" fmla="*/ 7144 h 276225"/>
                    <a:gd name="connsiteX6" fmla="*/ 7144 w 1066800"/>
                    <a:gd name="connsiteY6" fmla="*/ 66580 h 276225"/>
                    <a:gd name="connsiteX7" fmla="*/ 1059656 w 1066800"/>
                    <a:gd name="connsiteY7" fmla="*/ 129159 h 276225"/>
                    <a:gd name="connsiteX8" fmla="*/ 1059466 w 1066800"/>
                    <a:gd name="connsiteY8" fmla="*/ 127349 h 276225"/>
                    <a:gd name="connsiteX9" fmla="*/ 1040511 w 1066800"/>
                    <a:gd name="connsiteY9" fmla="*/ 68009 h 276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66800" h="276225">
                      <a:moveTo>
                        <a:pt x="1040511" y="68009"/>
                      </a:moveTo>
                      <a:cubicBezTo>
                        <a:pt x="1001363" y="90202"/>
                        <a:pt x="918972" y="109538"/>
                        <a:pt x="918972" y="109538"/>
                      </a:cubicBezTo>
                      <a:cubicBezTo>
                        <a:pt x="835628" y="31242"/>
                        <a:pt x="753332" y="150400"/>
                        <a:pt x="753332" y="150400"/>
                      </a:cubicBezTo>
                      <a:cubicBezTo>
                        <a:pt x="641985" y="193643"/>
                        <a:pt x="386239" y="144685"/>
                        <a:pt x="386239" y="144685"/>
                      </a:cubicBezTo>
                      <a:cubicBezTo>
                        <a:pt x="305276" y="12478"/>
                        <a:pt x="208312" y="90583"/>
                        <a:pt x="165163" y="75533"/>
                      </a:cubicBezTo>
                      <a:cubicBezTo>
                        <a:pt x="122110" y="60389"/>
                        <a:pt x="22288" y="7144"/>
                        <a:pt x="22288" y="7144"/>
                      </a:cubicBezTo>
                      <a:lnTo>
                        <a:pt x="7144" y="66580"/>
                      </a:lnTo>
                      <a:cubicBezTo>
                        <a:pt x="570071" y="484156"/>
                        <a:pt x="1059656" y="129159"/>
                        <a:pt x="1059656" y="129159"/>
                      </a:cubicBezTo>
                      <a:lnTo>
                        <a:pt x="1059466" y="127349"/>
                      </a:lnTo>
                      <a:cubicBezTo>
                        <a:pt x="1053751" y="107347"/>
                        <a:pt x="1046988" y="87725"/>
                        <a:pt x="1040511" y="68009"/>
                      </a:cubicBezTo>
                      <a:close/>
                    </a:path>
                  </a:pathLst>
                </a:custGeom>
                <a:solidFill>
                  <a:srgbClr val="FFDFCC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209" name="任意多边形: 形状 208"/>
                <p:cNvSpPr/>
                <p:nvPr/>
              </p:nvSpPr>
              <p:spPr>
                <a:xfrm>
                  <a:off x="1799844" y="4132325"/>
                  <a:ext cx="1066800" cy="238125"/>
                </a:xfrm>
                <a:custGeom>
                  <a:avLst/>
                  <a:gdLst>
                    <a:gd name="connsiteX0" fmla="*/ 1052608 w 1066800"/>
                    <a:gd name="connsiteY0" fmla="*/ 68961 h 238125"/>
                    <a:gd name="connsiteX1" fmla="*/ 893826 w 1066800"/>
                    <a:gd name="connsiteY1" fmla="*/ 155353 h 238125"/>
                    <a:gd name="connsiteX2" fmla="*/ 551688 w 1066800"/>
                    <a:gd name="connsiteY2" fmla="*/ 217075 h 238125"/>
                    <a:gd name="connsiteX3" fmla="*/ 13240 w 1066800"/>
                    <a:gd name="connsiteY3" fmla="*/ 7144 h 238125"/>
                    <a:gd name="connsiteX4" fmla="*/ 7144 w 1066800"/>
                    <a:gd name="connsiteY4" fmla="*/ 30861 h 238125"/>
                    <a:gd name="connsiteX5" fmla="*/ 1059656 w 1066800"/>
                    <a:gd name="connsiteY5" fmla="*/ 93440 h 238125"/>
                    <a:gd name="connsiteX6" fmla="*/ 1059466 w 1066800"/>
                    <a:gd name="connsiteY6" fmla="*/ 91631 h 238125"/>
                    <a:gd name="connsiteX7" fmla="*/ 1052608 w 1066800"/>
                    <a:gd name="connsiteY7" fmla="*/ 68961 h 2381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66800" h="238125">
                      <a:moveTo>
                        <a:pt x="1052608" y="68961"/>
                      </a:moveTo>
                      <a:cubicBezTo>
                        <a:pt x="1001649" y="100965"/>
                        <a:pt x="951357" y="134017"/>
                        <a:pt x="893826" y="155353"/>
                      </a:cubicBezTo>
                      <a:cubicBezTo>
                        <a:pt x="783812" y="196310"/>
                        <a:pt x="669989" y="224885"/>
                        <a:pt x="551688" y="217075"/>
                      </a:cubicBezTo>
                      <a:cubicBezTo>
                        <a:pt x="358807" y="204311"/>
                        <a:pt x="172498" y="114300"/>
                        <a:pt x="13240" y="7144"/>
                      </a:cubicBezTo>
                      <a:lnTo>
                        <a:pt x="7144" y="30861"/>
                      </a:lnTo>
                      <a:cubicBezTo>
                        <a:pt x="570071" y="448437"/>
                        <a:pt x="1059656" y="93440"/>
                        <a:pt x="1059656" y="93440"/>
                      </a:cubicBezTo>
                      <a:lnTo>
                        <a:pt x="1059466" y="91631"/>
                      </a:lnTo>
                      <a:cubicBezTo>
                        <a:pt x="1057370" y="84011"/>
                        <a:pt x="1054989" y="76486"/>
                        <a:pt x="1052608" y="68961"/>
                      </a:cubicBezTo>
                      <a:close/>
                    </a:path>
                  </a:pathLst>
                </a:custGeom>
                <a:solidFill>
                  <a:srgbClr val="FFDFCC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210" name="任意多边形: 形状 209"/>
                <p:cNvSpPr/>
                <p:nvPr/>
              </p:nvSpPr>
              <p:spPr>
                <a:xfrm>
                  <a:off x="2046533" y="3756654"/>
                  <a:ext cx="352425" cy="180975"/>
                </a:xfrm>
                <a:custGeom>
                  <a:avLst/>
                  <a:gdLst>
                    <a:gd name="connsiteX0" fmla="*/ 70494 w 352425"/>
                    <a:gd name="connsiteY0" fmla="*/ 42392 h 180975"/>
                    <a:gd name="connsiteX1" fmla="*/ 7248 w 352425"/>
                    <a:gd name="connsiteY1" fmla="*/ 88874 h 180975"/>
                    <a:gd name="connsiteX2" fmla="*/ 54587 w 352425"/>
                    <a:gd name="connsiteY2" fmla="*/ 161169 h 180975"/>
                    <a:gd name="connsiteX3" fmla="*/ 143550 w 352425"/>
                    <a:gd name="connsiteY3" fmla="*/ 179266 h 180975"/>
                    <a:gd name="connsiteX4" fmla="*/ 252897 w 352425"/>
                    <a:gd name="connsiteY4" fmla="*/ 173361 h 180975"/>
                    <a:gd name="connsiteX5" fmla="*/ 332717 w 352425"/>
                    <a:gd name="connsiteY5" fmla="*/ 127641 h 180975"/>
                    <a:gd name="connsiteX6" fmla="*/ 335289 w 352425"/>
                    <a:gd name="connsiteY6" fmla="*/ 40677 h 180975"/>
                    <a:gd name="connsiteX7" fmla="*/ 70494 w 352425"/>
                    <a:gd name="connsiteY7" fmla="*/ 42392 h 180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52425" h="180975">
                      <a:moveTo>
                        <a:pt x="70494" y="42392"/>
                      </a:moveTo>
                      <a:cubicBezTo>
                        <a:pt x="44300" y="58013"/>
                        <a:pt x="9057" y="58489"/>
                        <a:pt x="7248" y="88874"/>
                      </a:cubicBezTo>
                      <a:cubicBezTo>
                        <a:pt x="5438" y="119354"/>
                        <a:pt x="27536" y="147262"/>
                        <a:pt x="54587" y="161169"/>
                      </a:cubicBezTo>
                      <a:cubicBezTo>
                        <a:pt x="81733" y="175075"/>
                        <a:pt x="113070" y="177742"/>
                        <a:pt x="143550" y="179266"/>
                      </a:cubicBezTo>
                      <a:cubicBezTo>
                        <a:pt x="180126" y="180981"/>
                        <a:pt x="217179" y="181266"/>
                        <a:pt x="252897" y="173361"/>
                      </a:cubicBezTo>
                      <a:cubicBezTo>
                        <a:pt x="283473" y="166503"/>
                        <a:pt x="313857" y="152691"/>
                        <a:pt x="332717" y="127641"/>
                      </a:cubicBezTo>
                      <a:cubicBezTo>
                        <a:pt x="351481" y="102590"/>
                        <a:pt x="355291" y="64680"/>
                        <a:pt x="335289" y="40677"/>
                      </a:cubicBezTo>
                      <a:cubicBezTo>
                        <a:pt x="335193" y="40677"/>
                        <a:pt x="201653" y="-35904"/>
                        <a:pt x="70494" y="4239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211" name="任意多边形: 形状 210"/>
                <p:cNvSpPr/>
                <p:nvPr/>
              </p:nvSpPr>
              <p:spPr>
                <a:xfrm>
                  <a:off x="1599819" y="3813238"/>
                  <a:ext cx="76200" cy="76200"/>
                </a:xfrm>
                <a:custGeom>
                  <a:avLst/>
                  <a:gdLst>
                    <a:gd name="connsiteX0" fmla="*/ 73628 w 76200"/>
                    <a:gd name="connsiteY0" fmla="*/ 40386 h 76200"/>
                    <a:gd name="connsiteX1" fmla="*/ 40386 w 76200"/>
                    <a:gd name="connsiteY1" fmla="*/ 73628 h 76200"/>
                    <a:gd name="connsiteX2" fmla="*/ 7144 w 76200"/>
                    <a:gd name="connsiteY2" fmla="*/ 40386 h 76200"/>
                    <a:gd name="connsiteX3" fmla="*/ 40386 w 76200"/>
                    <a:gd name="connsiteY3" fmla="*/ 7144 h 76200"/>
                    <a:gd name="connsiteX4" fmla="*/ 73628 w 76200"/>
                    <a:gd name="connsiteY4" fmla="*/ 40386 h 7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200" h="76200">
                      <a:moveTo>
                        <a:pt x="73628" y="40386"/>
                      </a:moveTo>
                      <a:cubicBezTo>
                        <a:pt x="73628" y="58769"/>
                        <a:pt x="58769" y="73628"/>
                        <a:pt x="40386" y="73628"/>
                      </a:cubicBezTo>
                      <a:cubicBezTo>
                        <a:pt x="22003" y="73628"/>
                        <a:pt x="7144" y="58769"/>
                        <a:pt x="7144" y="40386"/>
                      </a:cubicBezTo>
                      <a:cubicBezTo>
                        <a:pt x="7144" y="22003"/>
                        <a:pt x="22003" y="7144"/>
                        <a:pt x="40386" y="7144"/>
                      </a:cubicBezTo>
                      <a:cubicBezTo>
                        <a:pt x="58769" y="7144"/>
                        <a:pt x="73628" y="22003"/>
                        <a:pt x="73628" y="40386"/>
                      </a:cubicBezTo>
                      <a:close/>
                    </a:path>
                  </a:pathLst>
                </a:custGeom>
                <a:solidFill>
                  <a:srgbClr val="6DB29D">
                    <a:alpha val="40000"/>
                  </a:srgb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212" name="任意多边形: 形状 211"/>
                <p:cNvSpPr/>
                <p:nvPr/>
              </p:nvSpPr>
              <p:spPr>
                <a:xfrm>
                  <a:off x="1617154" y="3900010"/>
                  <a:ext cx="47625" cy="47625"/>
                </a:xfrm>
                <a:custGeom>
                  <a:avLst/>
                  <a:gdLst>
                    <a:gd name="connsiteX0" fmla="*/ 41815 w 47625"/>
                    <a:gd name="connsiteY0" fmla="*/ 24480 h 47625"/>
                    <a:gd name="connsiteX1" fmla="*/ 24479 w 47625"/>
                    <a:gd name="connsiteY1" fmla="*/ 41816 h 47625"/>
                    <a:gd name="connsiteX2" fmla="*/ 7144 w 47625"/>
                    <a:gd name="connsiteY2" fmla="*/ 24480 h 47625"/>
                    <a:gd name="connsiteX3" fmla="*/ 24479 w 47625"/>
                    <a:gd name="connsiteY3" fmla="*/ 7145 h 47625"/>
                    <a:gd name="connsiteX4" fmla="*/ 41815 w 47625"/>
                    <a:gd name="connsiteY4" fmla="*/ 24480 h 4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625" h="47625">
                      <a:moveTo>
                        <a:pt x="41815" y="24480"/>
                      </a:moveTo>
                      <a:cubicBezTo>
                        <a:pt x="41815" y="34100"/>
                        <a:pt x="34004" y="41816"/>
                        <a:pt x="24479" y="41816"/>
                      </a:cubicBezTo>
                      <a:cubicBezTo>
                        <a:pt x="14859" y="41816"/>
                        <a:pt x="7144" y="34005"/>
                        <a:pt x="7144" y="24480"/>
                      </a:cubicBezTo>
                      <a:cubicBezTo>
                        <a:pt x="7144" y="14860"/>
                        <a:pt x="14954" y="7145"/>
                        <a:pt x="24479" y="7145"/>
                      </a:cubicBezTo>
                      <a:cubicBezTo>
                        <a:pt x="34100" y="7049"/>
                        <a:pt x="41815" y="14860"/>
                        <a:pt x="41815" y="24480"/>
                      </a:cubicBezTo>
                      <a:close/>
                    </a:path>
                  </a:pathLst>
                </a:custGeom>
                <a:solidFill>
                  <a:srgbClr val="3C7C67">
                    <a:alpha val="17000"/>
                  </a:srgb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213" name="任意多边形: 形状 212"/>
                <p:cNvSpPr/>
                <p:nvPr/>
              </p:nvSpPr>
              <p:spPr>
                <a:xfrm>
                  <a:off x="1821492" y="4149412"/>
                  <a:ext cx="361950" cy="400050"/>
                </a:xfrm>
                <a:custGeom>
                  <a:avLst/>
                  <a:gdLst>
                    <a:gd name="connsiteX0" fmla="*/ 142754 w 361950"/>
                    <a:gd name="connsiteY0" fmla="*/ 39302 h 400050"/>
                    <a:gd name="connsiteX1" fmla="*/ 39122 w 361950"/>
                    <a:gd name="connsiteY1" fmla="*/ 301811 h 400050"/>
                    <a:gd name="connsiteX2" fmla="*/ 9308 w 361950"/>
                    <a:gd name="connsiteY2" fmla="*/ 373439 h 400050"/>
                    <a:gd name="connsiteX3" fmla="*/ 277914 w 361950"/>
                    <a:gd name="connsiteY3" fmla="*/ 385345 h 400050"/>
                    <a:gd name="connsiteX4" fmla="*/ 362686 w 361950"/>
                    <a:gd name="connsiteY4" fmla="*/ 108453 h 400050"/>
                    <a:gd name="connsiteX5" fmla="*/ 142754 w 361950"/>
                    <a:gd name="connsiteY5" fmla="*/ 39302 h 400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1950" h="400050">
                      <a:moveTo>
                        <a:pt x="142754" y="39302"/>
                      </a:moveTo>
                      <a:lnTo>
                        <a:pt x="39122" y="301811"/>
                      </a:lnTo>
                      <a:cubicBezTo>
                        <a:pt x="39122" y="301811"/>
                        <a:pt x="-2693" y="337625"/>
                        <a:pt x="9308" y="373439"/>
                      </a:cubicBezTo>
                      <a:cubicBezTo>
                        <a:pt x="21215" y="409253"/>
                        <a:pt x="277914" y="385345"/>
                        <a:pt x="277914" y="385345"/>
                      </a:cubicBezTo>
                      <a:lnTo>
                        <a:pt x="362686" y="108453"/>
                      </a:lnTo>
                      <a:cubicBezTo>
                        <a:pt x="362686" y="108548"/>
                        <a:pt x="312013" y="-62044"/>
                        <a:pt x="142754" y="39302"/>
                      </a:cubicBezTo>
                      <a:close/>
                    </a:path>
                  </a:pathLst>
                </a:custGeom>
                <a:solidFill>
                  <a:srgbClr val="6DB29D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214" name="任意多边形: 形状 213"/>
                <p:cNvSpPr/>
                <p:nvPr/>
              </p:nvSpPr>
              <p:spPr>
                <a:xfrm>
                  <a:off x="2001869" y="4189095"/>
                  <a:ext cx="180975" cy="352425"/>
                </a:xfrm>
                <a:custGeom>
                  <a:avLst/>
                  <a:gdLst>
                    <a:gd name="connsiteX0" fmla="*/ 7144 w 180975"/>
                    <a:gd name="connsiteY0" fmla="*/ 351758 h 352425"/>
                    <a:gd name="connsiteX1" fmla="*/ 97536 w 180975"/>
                    <a:gd name="connsiteY1" fmla="*/ 345662 h 352425"/>
                    <a:gd name="connsiteX2" fmla="*/ 182309 w 180975"/>
                    <a:gd name="connsiteY2" fmla="*/ 68771 h 352425"/>
                    <a:gd name="connsiteX3" fmla="*/ 146875 w 180975"/>
                    <a:gd name="connsiteY3" fmla="*/ 7144 h 352425"/>
                    <a:gd name="connsiteX4" fmla="*/ 7144 w 180975"/>
                    <a:gd name="connsiteY4" fmla="*/ 351758 h 352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975" h="352425">
                      <a:moveTo>
                        <a:pt x="7144" y="351758"/>
                      </a:moveTo>
                      <a:cubicBezTo>
                        <a:pt x="56864" y="349472"/>
                        <a:pt x="97536" y="345662"/>
                        <a:pt x="97536" y="345662"/>
                      </a:cubicBezTo>
                      <a:lnTo>
                        <a:pt x="182309" y="68771"/>
                      </a:lnTo>
                      <a:cubicBezTo>
                        <a:pt x="182309" y="68771"/>
                        <a:pt x="172403" y="35623"/>
                        <a:pt x="146875" y="7144"/>
                      </a:cubicBezTo>
                      <a:cubicBezTo>
                        <a:pt x="117348" y="134969"/>
                        <a:pt x="99822" y="280321"/>
                        <a:pt x="7144" y="351758"/>
                      </a:cubicBezTo>
                      <a:close/>
                    </a:path>
                  </a:pathLst>
                </a:custGeom>
                <a:solidFill>
                  <a:srgbClr val="6DB29D">
                    <a:alpha val="40000"/>
                  </a:srgb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215" name="任意多边形: 形状 214"/>
                <p:cNvSpPr/>
                <p:nvPr/>
              </p:nvSpPr>
              <p:spPr>
                <a:xfrm>
                  <a:off x="1822513" y="4449889"/>
                  <a:ext cx="66675" cy="95250"/>
                </a:xfrm>
                <a:custGeom>
                  <a:avLst/>
                  <a:gdLst>
                    <a:gd name="connsiteX0" fmla="*/ 40958 w 66675"/>
                    <a:gd name="connsiteY0" fmla="*/ 7144 h 95250"/>
                    <a:gd name="connsiteX1" fmla="*/ 62103 w 66675"/>
                    <a:gd name="connsiteY1" fmla="*/ 87821 h 95250"/>
                    <a:gd name="connsiteX2" fmla="*/ 7144 w 66675"/>
                    <a:gd name="connsiteY2" fmla="*/ 67532 h 95250"/>
                    <a:gd name="connsiteX3" fmla="*/ 40958 w 66675"/>
                    <a:gd name="connsiteY3" fmla="*/ 7144 h 95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6675" h="95250">
                      <a:moveTo>
                        <a:pt x="40958" y="7144"/>
                      </a:moveTo>
                      <a:cubicBezTo>
                        <a:pt x="40958" y="7144"/>
                        <a:pt x="82391" y="21336"/>
                        <a:pt x="62103" y="87821"/>
                      </a:cubicBezTo>
                      <a:cubicBezTo>
                        <a:pt x="62103" y="87821"/>
                        <a:pt x="7144" y="99346"/>
                        <a:pt x="7144" y="67532"/>
                      </a:cubicBezTo>
                      <a:cubicBezTo>
                        <a:pt x="7144" y="67628"/>
                        <a:pt x="11144" y="16097"/>
                        <a:pt x="40958" y="7144"/>
                      </a:cubicBezTo>
                      <a:close/>
                    </a:path>
                  </a:pathLst>
                </a:custGeom>
                <a:solidFill>
                  <a:srgbClr val="FFDFCC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216" name="任意多边形: 形状 215"/>
                <p:cNvSpPr/>
                <p:nvPr/>
              </p:nvSpPr>
              <p:spPr>
                <a:xfrm>
                  <a:off x="1894808" y="4481417"/>
                  <a:ext cx="66675" cy="66675"/>
                </a:xfrm>
                <a:custGeom>
                  <a:avLst/>
                  <a:gdLst>
                    <a:gd name="connsiteX0" fmla="*/ 40958 w 66675"/>
                    <a:gd name="connsiteY0" fmla="*/ 7144 h 66675"/>
                    <a:gd name="connsiteX1" fmla="*/ 62103 w 66675"/>
                    <a:gd name="connsiteY1" fmla="*/ 62770 h 66675"/>
                    <a:gd name="connsiteX2" fmla="*/ 7144 w 66675"/>
                    <a:gd name="connsiteY2" fmla="*/ 48863 h 66675"/>
                    <a:gd name="connsiteX3" fmla="*/ 40958 w 66675"/>
                    <a:gd name="connsiteY3" fmla="*/ 7144 h 66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6675" h="66675">
                      <a:moveTo>
                        <a:pt x="40958" y="7144"/>
                      </a:moveTo>
                      <a:cubicBezTo>
                        <a:pt x="40958" y="7144"/>
                        <a:pt x="82391" y="16954"/>
                        <a:pt x="62103" y="62770"/>
                      </a:cubicBezTo>
                      <a:cubicBezTo>
                        <a:pt x="62103" y="62770"/>
                        <a:pt x="7144" y="70771"/>
                        <a:pt x="7144" y="48863"/>
                      </a:cubicBezTo>
                      <a:cubicBezTo>
                        <a:pt x="7144" y="48768"/>
                        <a:pt x="11144" y="13335"/>
                        <a:pt x="40958" y="7144"/>
                      </a:cubicBezTo>
                      <a:close/>
                    </a:path>
                  </a:pathLst>
                </a:custGeom>
                <a:solidFill>
                  <a:srgbClr val="FFDFCC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217" name="任意多边形: 形状 216"/>
                <p:cNvSpPr/>
                <p:nvPr/>
              </p:nvSpPr>
              <p:spPr>
                <a:xfrm>
                  <a:off x="1951482" y="4213860"/>
                  <a:ext cx="76200" cy="76200"/>
                </a:xfrm>
                <a:custGeom>
                  <a:avLst/>
                  <a:gdLst>
                    <a:gd name="connsiteX0" fmla="*/ 73628 w 76200"/>
                    <a:gd name="connsiteY0" fmla="*/ 40386 h 76200"/>
                    <a:gd name="connsiteX1" fmla="*/ 40386 w 76200"/>
                    <a:gd name="connsiteY1" fmla="*/ 73628 h 76200"/>
                    <a:gd name="connsiteX2" fmla="*/ 7144 w 76200"/>
                    <a:gd name="connsiteY2" fmla="*/ 40386 h 76200"/>
                    <a:gd name="connsiteX3" fmla="*/ 40386 w 76200"/>
                    <a:gd name="connsiteY3" fmla="*/ 7144 h 76200"/>
                    <a:gd name="connsiteX4" fmla="*/ 73628 w 76200"/>
                    <a:gd name="connsiteY4" fmla="*/ 40386 h 7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200" h="76200">
                      <a:moveTo>
                        <a:pt x="73628" y="40386"/>
                      </a:moveTo>
                      <a:cubicBezTo>
                        <a:pt x="73628" y="58745"/>
                        <a:pt x="58745" y="73628"/>
                        <a:pt x="40386" y="73628"/>
                      </a:cubicBezTo>
                      <a:cubicBezTo>
                        <a:pt x="22027" y="73628"/>
                        <a:pt x="7144" y="58745"/>
                        <a:pt x="7144" y="40386"/>
                      </a:cubicBezTo>
                      <a:cubicBezTo>
                        <a:pt x="7144" y="22027"/>
                        <a:pt x="22027" y="7144"/>
                        <a:pt x="40386" y="7144"/>
                      </a:cubicBezTo>
                      <a:cubicBezTo>
                        <a:pt x="58745" y="7144"/>
                        <a:pt x="73628" y="22027"/>
                        <a:pt x="73628" y="40386"/>
                      </a:cubicBezTo>
                      <a:close/>
                    </a:path>
                  </a:pathLst>
                </a:custGeom>
                <a:solidFill>
                  <a:srgbClr val="6DB29D">
                    <a:alpha val="40000"/>
                  </a:srgb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218" name="任意多边形: 形状 217"/>
                <p:cNvSpPr/>
                <p:nvPr/>
              </p:nvSpPr>
              <p:spPr>
                <a:xfrm>
                  <a:off x="1952720" y="4302061"/>
                  <a:ext cx="47625" cy="47625"/>
                </a:xfrm>
                <a:custGeom>
                  <a:avLst/>
                  <a:gdLst>
                    <a:gd name="connsiteX0" fmla="*/ 41815 w 47625"/>
                    <a:gd name="connsiteY0" fmla="*/ 24479 h 47625"/>
                    <a:gd name="connsiteX1" fmla="*/ 24479 w 47625"/>
                    <a:gd name="connsiteY1" fmla="*/ 41815 h 47625"/>
                    <a:gd name="connsiteX2" fmla="*/ 7144 w 47625"/>
                    <a:gd name="connsiteY2" fmla="*/ 24479 h 47625"/>
                    <a:gd name="connsiteX3" fmla="*/ 24479 w 47625"/>
                    <a:gd name="connsiteY3" fmla="*/ 7144 h 47625"/>
                    <a:gd name="connsiteX4" fmla="*/ 41815 w 47625"/>
                    <a:gd name="connsiteY4" fmla="*/ 24479 h 4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625" h="47625">
                      <a:moveTo>
                        <a:pt x="41815" y="24479"/>
                      </a:moveTo>
                      <a:cubicBezTo>
                        <a:pt x="41815" y="34100"/>
                        <a:pt x="34004" y="41815"/>
                        <a:pt x="24479" y="41815"/>
                      </a:cubicBezTo>
                      <a:cubicBezTo>
                        <a:pt x="14859" y="41815"/>
                        <a:pt x="7144" y="34004"/>
                        <a:pt x="7144" y="24479"/>
                      </a:cubicBezTo>
                      <a:cubicBezTo>
                        <a:pt x="7144" y="14859"/>
                        <a:pt x="14954" y="7144"/>
                        <a:pt x="24479" y="7144"/>
                      </a:cubicBezTo>
                      <a:cubicBezTo>
                        <a:pt x="34100" y="7144"/>
                        <a:pt x="41815" y="14954"/>
                        <a:pt x="41815" y="24479"/>
                      </a:cubicBezTo>
                      <a:close/>
                    </a:path>
                  </a:pathLst>
                </a:custGeom>
                <a:solidFill>
                  <a:srgbClr val="3C7C67">
                    <a:alpha val="17000"/>
                  </a:srgb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219" name="任意多边形: 形状 218"/>
                <p:cNvSpPr/>
                <p:nvPr/>
              </p:nvSpPr>
              <p:spPr>
                <a:xfrm>
                  <a:off x="1920907" y="4339685"/>
                  <a:ext cx="47625" cy="47625"/>
                </a:xfrm>
                <a:custGeom>
                  <a:avLst/>
                  <a:gdLst>
                    <a:gd name="connsiteX0" fmla="*/ 41815 w 47625"/>
                    <a:gd name="connsiteY0" fmla="*/ 24479 h 47625"/>
                    <a:gd name="connsiteX1" fmla="*/ 24479 w 47625"/>
                    <a:gd name="connsiteY1" fmla="*/ 41815 h 47625"/>
                    <a:gd name="connsiteX2" fmla="*/ 7144 w 47625"/>
                    <a:gd name="connsiteY2" fmla="*/ 24479 h 47625"/>
                    <a:gd name="connsiteX3" fmla="*/ 24479 w 47625"/>
                    <a:gd name="connsiteY3" fmla="*/ 7144 h 47625"/>
                    <a:gd name="connsiteX4" fmla="*/ 41815 w 47625"/>
                    <a:gd name="connsiteY4" fmla="*/ 24479 h 4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625" h="47625">
                      <a:moveTo>
                        <a:pt x="41815" y="24479"/>
                      </a:moveTo>
                      <a:cubicBezTo>
                        <a:pt x="41815" y="34100"/>
                        <a:pt x="34004" y="41815"/>
                        <a:pt x="24479" y="41815"/>
                      </a:cubicBezTo>
                      <a:cubicBezTo>
                        <a:pt x="14859" y="41815"/>
                        <a:pt x="7144" y="34004"/>
                        <a:pt x="7144" y="24479"/>
                      </a:cubicBezTo>
                      <a:cubicBezTo>
                        <a:pt x="7144" y="14859"/>
                        <a:pt x="14954" y="7144"/>
                        <a:pt x="24479" y="7144"/>
                      </a:cubicBezTo>
                      <a:cubicBezTo>
                        <a:pt x="34100" y="7144"/>
                        <a:pt x="41815" y="14859"/>
                        <a:pt x="41815" y="24479"/>
                      </a:cubicBezTo>
                      <a:close/>
                    </a:path>
                  </a:pathLst>
                </a:custGeom>
                <a:solidFill>
                  <a:srgbClr val="3C7C67">
                    <a:alpha val="17000"/>
                  </a:srgb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220" name="任意多边形: 形状 219"/>
                <p:cNvSpPr/>
                <p:nvPr/>
              </p:nvSpPr>
              <p:spPr>
                <a:xfrm>
                  <a:off x="2013490" y="4284725"/>
                  <a:ext cx="47625" cy="47625"/>
                </a:xfrm>
                <a:custGeom>
                  <a:avLst/>
                  <a:gdLst>
                    <a:gd name="connsiteX0" fmla="*/ 41815 w 47625"/>
                    <a:gd name="connsiteY0" fmla="*/ 24479 h 47625"/>
                    <a:gd name="connsiteX1" fmla="*/ 24479 w 47625"/>
                    <a:gd name="connsiteY1" fmla="*/ 41815 h 47625"/>
                    <a:gd name="connsiteX2" fmla="*/ 7144 w 47625"/>
                    <a:gd name="connsiteY2" fmla="*/ 24479 h 47625"/>
                    <a:gd name="connsiteX3" fmla="*/ 24479 w 47625"/>
                    <a:gd name="connsiteY3" fmla="*/ 7144 h 47625"/>
                    <a:gd name="connsiteX4" fmla="*/ 41815 w 47625"/>
                    <a:gd name="connsiteY4" fmla="*/ 24479 h 4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625" h="47625">
                      <a:moveTo>
                        <a:pt x="41815" y="24479"/>
                      </a:moveTo>
                      <a:cubicBezTo>
                        <a:pt x="41815" y="34100"/>
                        <a:pt x="34004" y="41815"/>
                        <a:pt x="24479" y="41815"/>
                      </a:cubicBezTo>
                      <a:cubicBezTo>
                        <a:pt x="14954" y="41815"/>
                        <a:pt x="7144" y="34004"/>
                        <a:pt x="7144" y="24479"/>
                      </a:cubicBezTo>
                      <a:cubicBezTo>
                        <a:pt x="7144" y="14859"/>
                        <a:pt x="14954" y="7144"/>
                        <a:pt x="24479" y="7144"/>
                      </a:cubicBezTo>
                      <a:cubicBezTo>
                        <a:pt x="34004" y="7144"/>
                        <a:pt x="41815" y="14859"/>
                        <a:pt x="41815" y="24479"/>
                      </a:cubicBezTo>
                      <a:close/>
                    </a:path>
                  </a:pathLst>
                </a:custGeom>
                <a:solidFill>
                  <a:srgbClr val="3C7C67">
                    <a:alpha val="17000"/>
                  </a:srgb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221" name="任意多边形: 形状 220"/>
                <p:cNvSpPr/>
                <p:nvPr/>
              </p:nvSpPr>
              <p:spPr>
                <a:xfrm>
                  <a:off x="2442267" y="4175492"/>
                  <a:ext cx="314325" cy="390525"/>
                </a:xfrm>
                <a:custGeom>
                  <a:avLst/>
                  <a:gdLst>
                    <a:gd name="connsiteX0" fmla="*/ 124054 w 314325"/>
                    <a:gd name="connsiteY0" fmla="*/ 39130 h 390525"/>
                    <a:gd name="connsiteX1" fmla="*/ 34710 w 314325"/>
                    <a:gd name="connsiteY1" fmla="*/ 300115 h 390525"/>
                    <a:gd name="connsiteX2" fmla="*/ 8992 w 314325"/>
                    <a:gd name="connsiteY2" fmla="*/ 371362 h 390525"/>
                    <a:gd name="connsiteX3" fmla="*/ 240545 w 314325"/>
                    <a:gd name="connsiteY3" fmla="*/ 383268 h 390525"/>
                    <a:gd name="connsiteX4" fmla="*/ 313697 w 314325"/>
                    <a:gd name="connsiteY4" fmla="*/ 107995 h 390525"/>
                    <a:gd name="connsiteX5" fmla="*/ 124054 w 314325"/>
                    <a:gd name="connsiteY5" fmla="*/ 39130 h 390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14325" h="390525">
                      <a:moveTo>
                        <a:pt x="124054" y="39130"/>
                      </a:moveTo>
                      <a:lnTo>
                        <a:pt x="34710" y="300115"/>
                      </a:lnTo>
                      <a:cubicBezTo>
                        <a:pt x="34710" y="300115"/>
                        <a:pt x="-1295" y="335738"/>
                        <a:pt x="8992" y="371362"/>
                      </a:cubicBezTo>
                      <a:cubicBezTo>
                        <a:pt x="19279" y="406985"/>
                        <a:pt x="240545" y="383268"/>
                        <a:pt x="240545" y="383268"/>
                      </a:cubicBezTo>
                      <a:lnTo>
                        <a:pt x="313697" y="107995"/>
                      </a:lnTo>
                      <a:cubicBezTo>
                        <a:pt x="313602" y="107900"/>
                        <a:pt x="269977" y="-61645"/>
                        <a:pt x="124054" y="39130"/>
                      </a:cubicBezTo>
                      <a:close/>
                    </a:path>
                  </a:pathLst>
                </a:custGeom>
                <a:solidFill>
                  <a:srgbClr val="6DB29D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222" name="任意多边形: 形状 221"/>
                <p:cNvSpPr/>
                <p:nvPr/>
              </p:nvSpPr>
              <p:spPr>
                <a:xfrm>
                  <a:off x="2600039" y="4201001"/>
                  <a:ext cx="161925" cy="361950"/>
                </a:xfrm>
                <a:custGeom>
                  <a:avLst/>
                  <a:gdLst>
                    <a:gd name="connsiteX0" fmla="*/ 112585 w 161925"/>
                    <a:gd name="connsiteY0" fmla="*/ 7144 h 361950"/>
                    <a:gd name="connsiteX1" fmla="*/ 87344 w 161925"/>
                    <a:gd name="connsiteY1" fmla="*/ 162877 h 361950"/>
                    <a:gd name="connsiteX2" fmla="*/ 7144 w 161925"/>
                    <a:gd name="connsiteY2" fmla="*/ 363569 h 361950"/>
                    <a:gd name="connsiteX3" fmla="*/ 82677 w 161925"/>
                    <a:gd name="connsiteY3" fmla="*/ 357664 h 361950"/>
                    <a:gd name="connsiteX4" fmla="*/ 155829 w 161925"/>
                    <a:gd name="connsiteY4" fmla="*/ 82391 h 361950"/>
                    <a:gd name="connsiteX5" fmla="*/ 112585 w 161925"/>
                    <a:gd name="connsiteY5" fmla="*/ 7144 h 361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1925" h="361950">
                      <a:moveTo>
                        <a:pt x="112585" y="7144"/>
                      </a:moveTo>
                      <a:cubicBezTo>
                        <a:pt x="106775" y="59531"/>
                        <a:pt x="98679" y="111633"/>
                        <a:pt x="87344" y="162877"/>
                      </a:cubicBezTo>
                      <a:cubicBezTo>
                        <a:pt x="74009" y="223552"/>
                        <a:pt x="52006" y="308134"/>
                        <a:pt x="7144" y="363569"/>
                      </a:cubicBezTo>
                      <a:cubicBezTo>
                        <a:pt x="48863" y="361283"/>
                        <a:pt x="82677" y="357664"/>
                        <a:pt x="82677" y="357664"/>
                      </a:cubicBezTo>
                      <a:lnTo>
                        <a:pt x="155829" y="82391"/>
                      </a:lnTo>
                      <a:cubicBezTo>
                        <a:pt x="155829" y="82391"/>
                        <a:pt x="144113" y="37052"/>
                        <a:pt x="112585" y="7144"/>
                      </a:cubicBezTo>
                      <a:close/>
                    </a:path>
                  </a:pathLst>
                </a:custGeom>
                <a:solidFill>
                  <a:srgbClr val="6DB29D">
                    <a:alpha val="40000"/>
                  </a:srgb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223" name="任意多边形: 形状 222"/>
                <p:cNvSpPr/>
                <p:nvPr/>
              </p:nvSpPr>
              <p:spPr>
                <a:xfrm>
                  <a:off x="2441543" y="4470082"/>
                  <a:ext cx="66675" cy="95250"/>
                </a:xfrm>
                <a:custGeom>
                  <a:avLst/>
                  <a:gdLst>
                    <a:gd name="connsiteX0" fmla="*/ 40958 w 66675"/>
                    <a:gd name="connsiteY0" fmla="*/ 7144 h 95250"/>
                    <a:gd name="connsiteX1" fmla="*/ 62103 w 66675"/>
                    <a:gd name="connsiteY1" fmla="*/ 87821 h 95250"/>
                    <a:gd name="connsiteX2" fmla="*/ 7144 w 66675"/>
                    <a:gd name="connsiteY2" fmla="*/ 67532 h 95250"/>
                    <a:gd name="connsiteX3" fmla="*/ 40958 w 66675"/>
                    <a:gd name="connsiteY3" fmla="*/ 7144 h 95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6675" h="95250">
                      <a:moveTo>
                        <a:pt x="40958" y="7144"/>
                      </a:moveTo>
                      <a:cubicBezTo>
                        <a:pt x="40958" y="7144"/>
                        <a:pt x="82391" y="21336"/>
                        <a:pt x="62103" y="87821"/>
                      </a:cubicBezTo>
                      <a:cubicBezTo>
                        <a:pt x="62103" y="87821"/>
                        <a:pt x="7144" y="99346"/>
                        <a:pt x="7144" y="67532"/>
                      </a:cubicBezTo>
                      <a:cubicBezTo>
                        <a:pt x="7239" y="67627"/>
                        <a:pt x="11144" y="16192"/>
                        <a:pt x="40958" y="7144"/>
                      </a:cubicBezTo>
                      <a:close/>
                    </a:path>
                  </a:pathLst>
                </a:custGeom>
                <a:solidFill>
                  <a:srgbClr val="FFDFCC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224" name="任意多边形: 形状 223"/>
                <p:cNvSpPr/>
                <p:nvPr/>
              </p:nvSpPr>
              <p:spPr>
                <a:xfrm>
                  <a:off x="2513933" y="4501705"/>
                  <a:ext cx="66675" cy="66675"/>
                </a:xfrm>
                <a:custGeom>
                  <a:avLst/>
                  <a:gdLst>
                    <a:gd name="connsiteX0" fmla="*/ 40958 w 66675"/>
                    <a:gd name="connsiteY0" fmla="*/ 7144 h 66675"/>
                    <a:gd name="connsiteX1" fmla="*/ 62103 w 66675"/>
                    <a:gd name="connsiteY1" fmla="*/ 62770 h 66675"/>
                    <a:gd name="connsiteX2" fmla="*/ 7144 w 66675"/>
                    <a:gd name="connsiteY2" fmla="*/ 48863 h 66675"/>
                    <a:gd name="connsiteX3" fmla="*/ 40958 w 66675"/>
                    <a:gd name="connsiteY3" fmla="*/ 7144 h 66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6675" h="66675">
                      <a:moveTo>
                        <a:pt x="40958" y="7144"/>
                      </a:moveTo>
                      <a:cubicBezTo>
                        <a:pt x="40958" y="7144"/>
                        <a:pt x="82391" y="16954"/>
                        <a:pt x="62103" y="62770"/>
                      </a:cubicBezTo>
                      <a:cubicBezTo>
                        <a:pt x="62103" y="62770"/>
                        <a:pt x="7144" y="70771"/>
                        <a:pt x="7144" y="48863"/>
                      </a:cubicBezTo>
                      <a:cubicBezTo>
                        <a:pt x="7144" y="48768"/>
                        <a:pt x="11144" y="13240"/>
                        <a:pt x="40958" y="7144"/>
                      </a:cubicBezTo>
                      <a:close/>
                    </a:path>
                  </a:pathLst>
                </a:custGeom>
                <a:solidFill>
                  <a:srgbClr val="FFDFCC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225" name="任意多边形: 形状 224"/>
                <p:cNvSpPr/>
                <p:nvPr/>
              </p:nvSpPr>
              <p:spPr>
                <a:xfrm>
                  <a:off x="2518505" y="4332446"/>
                  <a:ext cx="76200" cy="76200"/>
                </a:xfrm>
                <a:custGeom>
                  <a:avLst/>
                  <a:gdLst>
                    <a:gd name="connsiteX0" fmla="*/ 73628 w 76200"/>
                    <a:gd name="connsiteY0" fmla="*/ 40386 h 76200"/>
                    <a:gd name="connsiteX1" fmla="*/ 40386 w 76200"/>
                    <a:gd name="connsiteY1" fmla="*/ 73628 h 76200"/>
                    <a:gd name="connsiteX2" fmla="*/ 7144 w 76200"/>
                    <a:gd name="connsiteY2" fmla="*/ 40386 h 76200"/>
                    <a:gd name="connsiteX3" fmla="*/ 40386 w 76200"/>
                    <a:gd name="connsiteY3" fmla="*/ 7144 h 76200"/>
                    <a:gd name="connsiteX4" fmla="*/ 73628 w 76200"/>
                    <a:gd name="connsiteY4" fmla="*/ 40386 h 7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200" h="76200">
                      <a:moveTo>
                        <a:pt x="73628" y="40386"/>
                      </a:moveTo>
                      <a:cubicBezTo>
                        <a:pt x="73628" y="58745"/>
                        <a:pt x="58745" y="73628"/>
                        <a:pt x="40386" y="73628"/>
                      </a:cubicBezTo>
                      <a:cubicBezTo>
                        <a:pt x="22027" y="73628"/>
                        <a:pt x="7144" y="58745"/>
                        <a:pt x="7144" y="40386"/>
                      </a:cubicBezTo>
                      <a:cubicBezTo>
                        <a:pt x="7144" y="22027"/>
                        <a:pt x="22027" y="7144"/>
                        <a:pt x="40386" y="7144"/>
                      </a:cubicBezTo>
                      <a:cubicBezTo>
                        <a:pt x="58745" y="7144"/>
                        <a:pt x="73628" y="22027"/>
                        <a:pt x="73628" y="40386"/>
                      </a:cubicBezTo>
                      <a:close/>
                    </a:path>
                  </a:pathLst>
                </a:custGeom>
                <a:solidFill>
                  <a:srgbClr val="6DB29D">
                    <a:alpha val="40000"/>
                  </a:srgb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226" name="任意多边形: 形状 225"/>
                <p:cNvSpPr/>
                <p:nvPr/>
              </p:nvSpPr>
              <p:spPr>
                <a:xfrm>
                  <a:off x="2571845" y="4302061"/>
                  <a:ext cx="47625" cy="47625"/>
                </a:xfrm>
                <a:custGeom>
                  <a:avLst/>
                  <a:gdLst>
                    <a:gd name="connsiteX0" fmla="*/ 41815 w 47625"/>
                    <a:gd name="connsiteY0" fmla="*/ 24479 h 47625"/>
                    <a:gd name="connsiteX1" fmla="*/ 24479 w 47625"/>
                    <a:gd name="connsiteY1" fmla="*/ 41815 h 47625"/>
                    <a:gd name="connsiteX2" fmla="*/ 7144 w 47625"/>
                    <a:gd name="connsiteY2" fmla="*/ 24479 h 47625"/>
                    <a:gd name="connsiteX3" fmla="*/ 24479 w 47625"/>
                    <a:gd name="connsiteY3" fmla="*/ 7144 h 47625"/>
                    <a:gd name="connsiteX4" fmla="*/ 41815 w 47625"/>
                    <a:gd name="connsiteY4" fmla="*/ 24479 h 4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625" h="47625">
                      <a:moveTo>
                        <a:pt x="41815" y="24479"/>
                      </a:moveTo>
                      <a:cubicBezTo>
                        <a:pt x="41815" y="34100"/>
                        <a:pt x="34004" y="41815"/>
                        <a:pt x="24479" y="41815"/>
                      </a:cubicBezTo>
                      <a:cubicBezTo>
                        <a:pt x="14859" y="41815"/>
                        <a:pt x="7144" y="34004"/>
                        <a:pt x="7144" y="24479"/>
                      </a:cubicBezTo>
                      <a:cubicBezTo>
                        <a:pt x="7144" y="14859"/>
                        <a:pt x="14954" y="7144"/>
                        <a:pt x="24479" y="7144"/>
                      </a:cubicBezTo>
                      <a:cubicBezTo>
                        <a:pt x="34004" y="7144"/>
                        <a:pt x="41815" y="14954"/>
                        <a:pt x="41815" y="24479"/>
                      </a:cubicBezTo>
                      <a:close/>
                    </a:path>
                  </a:pathLst>
                </a:custGeom>
                <a:solidFill>
                  <a:srgbClr val="3C7C67">
                    <a:alpha val="17000"/>
                  </a:srgb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227" name="任意多边形: 形状 226"/>
                <p:cNvSpPr/>
                <p:nvPr/>
              </p:nvSpPr>
              <p:spPr>
                <a:xfrm>
                  <a:off x="2571845" y="4435125"/>
                  <a:ext cx="47625" cy="47625"/>
                </a:xfrm>
                <a:custGeom>
                  <a:avLst/>
                  <a:gdLst>
                    <a:gd name="connsiteX0" fmla="*/ 41815 w 47625"/>
                    <a:gd name="connsiteY0" fmla="*/ 24479 h 47625"/>
                    <a:gd name="connsiteX1" fmla="*/ 24479 w 47625"/>
                    <a:gd name="connsiteY1" fmla="*/ 41815 h 47625"/>
                    <a:gd name="connsiteX2" fmla="*/ 7144 w 47625"/>
                    <a:gd name="connsiteY2" fmla="*/ 24479 h 47625"/>
                    <a:gd name="connsiteX3" fmla="*/ 24479 w 47625"/>
                    <a:gd name="connsiteY3" fmla="*/ 7144 h 47625"/>
                    <a:gd name="connsiteX4" fmla="*/ 41815 w 47625"/>
                    <a:gd name="connsiteY4" fmla="*/ 24479 h 4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625" h="47625">
                      <a:moveTo>
                        <a:pt x="41815" y="24479"/>
                      </a:moveTo>
                      <a:cubicBezTo>
                        <a:pt x="41815" y="34100"/>
                        <a:pt x="34004" y="41815"/>
                        <a:pt x="24479" y="41815"/>
                      </a:cubicBezTo>
                      <a:cubicBezTo>
                        <a:pt x="14859" y="41815"/>
                        <a:pt x="7144" y="34004"/>
                        <a:pt x="7144" y="24479"/>
                      </a:cubicBezTo>
                      <a:cubicBezTo>
                        <a:pt x="7144" y="14859"/>
                        <a:pt x="14954" y="7144"/>
                        <a:pt x="24479" y="7144"/>
                      </a:cubicBezTo>
                      <a:cubicBezTo>
                        <a:pt x="34004" y="7144"/>
                        <a:pt x="41815" y="14954"/>
                        <a:pt x="41815" y="24479"/>
                      </a:cubicBezTo>
                      <a:close/>
                    </a:path>
                  </a:pathLst>
                </a:custGeom>
                <a:solidFill>
                  <a:srgbClr val="3C7C67">
                    <a:alpha val="17000"/>
                  </a:srgb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228" name="任意多边形: 形状 227"/>
                <p:cNvSpPr/>
                <p:nvPr/>
              </p:nvSpPr>
              <p:spPr>
                <a:xfrm>
                  <a:off x="1672114" y="3900010"/>
                  <a:ext cx="47625" cy="47625"/>
                </a:xfrm>
                <a:custGeom>
                  <a:avLst/>
                  <a:gdLst>
                    <a:gd name="connsiteX0" fmla="*/ 41815 w 47625"/>
                    <a:gd name="connsiteY0" fmla="*/ 24480 h 47625"/>
                    <a:gd name="connsiteX1" fmla="*/ 24479 w 47625"/>
                    <a:gd name="connsiteY1" fmla="*/ 41816 h 47625"/>
                    <a:gd name="connsiteX2" fmla="*/ 7144 w 47625"/>
                    <a:gd name="connsiteY2" fmla="*/ 24480 h 47625"/>
                    <a:gd name="connsiteX3" fmla="*/ 24479 w 47625"/>
                    <a:gd name="connsiteY3" fmla="*/ 7145 h 47625"/>
                    <a:gd name="connsiteX4" fmla="*/ 41815 w 47625"/>
                    <a:gd name="connsiteY4" fmla="*/ 24480 h 4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625" h="47625">
                      <a:moveTo>
                        <a:pt x="41815" y="24480"/>
                      </a:moveTo>
                      <a:cubicBezTo>
                        <a:pt x="41815" y="34100"/>
                        <a:pt x="34004" y="41816"/>
                        <a:pt x="24479" y="41816"/>
                      </a:cubicBezTo>
                      <a:cubicBezTo>
                        <a:pt x="14859" y="41816"/>
                        <a:pt x="7144" y="34005"/>
                        <a:pt x="7144" y="24480"/>
                      </a:cubicBezTo>
                      <a:cubicBezTo>
                        <a:pt x="7144" y="14860"/>
                        <a:pt x="14954" y="7145"/>
                        <a:pt x="24479" y="7145"/>
                      </a:cubicBezTo>
                      <a:cubicBezTo>
                        <a:pt x="34099" y="7049"/>
                        <a:pt x="41815" y="14860"/>
                        <a:pt x="41815" y="24480"/>
                      </a:cubicBezTo>
                      <a:close/>
                    </a:path>
                  </a:pathLst>
                </a:custGeom>
                <a:solidFill>
                  <a:srgbClr val="3C7C67">
                    <a:alpha val="17000"/>
                  </a:srgb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</p:grpSp>
        </p:grpSp>
        <p:sp>
          <p:nvSpPr>
            <p:cNvPr id="231" name="任意多边形: 形状 230"/>
            <p:cNvSpPr/>
            <p:nvPr/>
          </p:nvSpPr>
          <p:spPr>
            <a:xfrm>
              <a:off x="4694582" y="2925516"/>
              <a:ext cx="201564" cy="194099"/>
            </a:xfrm>
            <a:custGeom>
              <a:avLst/>
              <a:gdLst>
                <a:gd name="connsiteX0" fmla="*/ 269621 w 370332"/>
                <a:gd name="connsiteY0" fmla="*/ 273560 h 356616"/>
                <a:gd name="connsiteX1" fmla="*/ 254225 w 370332"/>
                <a:gd name="connsiteY1" fmla="*/ 325749 h 356616"/>
                <a:gd name="connsiteX2" fmla="*/ 151184 w 370332"/>
                <a:gd name="connsiteY2" fmla="*/ 322148 h 356616"/>
                <a:gd name="connsiteX3" fmla="*/ 136953 w 370332"/>
                <a:gd name="connsiteY3" fmla="*/ 283812 h 356616"/>
                <a:gd name="connsiteX4" fmla="*/ 117374 w 370332"/>
                <a:gd name="connsiteY4" fmla="*/ 274108 h 356616"/>
                <a:gd name="connsiteX5" fmla="*/ 56783 w 370332"/>
                <a:gd name="connsiteY5" fmla="*/ 289676 h 356616"/>
                <a:gd name="connsiteX6" fmla="*/ 9292 w 370332"/>
                <a:gd name="connsiteY6" fmla="*/ 258232 h 356616"/>
                <a:gd name="connsiteX7" fmla="*/ 12926 w 370332"/>
                <a:gd name="connsiteY7" fmla="*/ 203505 h 356616"/>
                <a:gd name="connsiteX8" fmla="*/ 45707 w 370332"/>
                <a:gd name="connsiteY8" fmla="*/ 173947 h 356616"/>
                <a:gd name="connsiteX9" fmla="*/ 83118 w 370332"/>
                <a:gd name="connsiteY9" fmla="*/ 153201 h 356616"/>
                <a:gd name="connsiteX10" fmla="*/ 87953 w 370332"/>
                <a:gd name="connsiteY10" fmla="*/ 130501 h 356616"/>
                <a:gd name="connsiteX11" fmla="*/ 58806 w 370332"/>
                <a:gd name="connsiteY11" fmla="*/ 41073 h 356616"/>
                <a:gd name="connsiteX12" fmla="*/ 84970 w 370332"/>
                <a:gd name="connsiteY12" fmla="*/ 6098 h 356616"/>
                <a:gd name="connsiteX13" fmla="*/ 129375 w 370332"/>
                <a:gd name="connsiteY13" fmla="*/ 14396 h 356616"/>
                <a:gd name="connsiteX14" fmla="*/ 171312 w 370332"/>
                <a:gd name="connsiteY14" fmla="*/ 61819 h 356616"/>
                <a:gd name="connsiteX15" fmla="*/ 193669 w 370332"/>
                <a:gd name="connsiteY15" fmla="*/ 61236 h 356616"/>
                <a:gd name="connsiteX16" fmla="*/ 232074 w 370332"/>
                <a:gd name="connsiteY16" fmla="*/ 15733 h 356616"/>
                <a:gd name="connsiteX17" fmla="*/ 286355 w 370332"/>
                <a:gd name="connsiteY17" fmla="*/ 8018 h 356616"/>
                <a:gd name="connsiteX18" fmla="*/ 314335 w 370332"/>
                <a:gd name="connsiteY18" fmla="*/ 55544 h 356616"/>
                <a:gd name="connsiteX19" fmla="*/ 294001 w 370332"/>
                <a:gd name="connsiteY19" fmla="*/ 121517 h 356616"/>
                <a:gd name="connsiteX20" fmla="*/ 302608 w 370332"/>
                <a:gd name="connsiteY20" fmla="*/ 143669 h 356616"/>
                <a:gd name="connsiteX21" fmla="*/ 334258 w 370332"/>
                <a:gd name="connsiteY21" fmla="*/ 156459 h 356616"/>
                <a:gd name="connsiteX22" fmla="*/ 366353 w 370332"/>
                <a:gd name="connsiteY22" fmla="*/ 219484 h 356616"/>
                <a:gd name="connsiteX23" fmla="*/ 304460 w 370332"/>
                <a:gd name="connsiteY23" fmla="*/ 257238 h 356616"/>
                <a:gd name="connsiteX24" fmla="*/ 285772 w 370332"/>
                <a:gd name="connsiteY24" fmla="*/ 255077 h 356616"/>
                <a:gd name="connsiteX25" fmla="*/ 269621 w 370332"/>
                <a:gd name="connsiteY25" fmla="*/ 273560 h 356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70332" h="356616">
                  <a:moveTo>
                    <a:pt x="269621" y="273560"/>
                  </a:moveTo>
                  <a:cubicBezTo>
                    <a:pt x="268558" y="290087"/>
                    <a:pt x="265781" y="308947"/>
                    <a:pt x="254225" y="325749"/>
                  </a:cubicBezTo>
                  <a:cubicBezTo>
                    <a:pt x="227239" y="365011"/>
                    <a:pt x="175015" y="363365"/>
                    <a:pt x="151184" y="322148"/>
                  </a:cubicBezTo>
                  <a:cubicBezTo>
                    <a:pt x="144291" y="310215"/>
                    <a:pt x="139045" y="297460"/>
                    <a:pt x="136953" y="283812"/>
                  </a:cubicBezTo>
                  <a:cubicBezTo>
                    <a:pt x="134896" y="270542"/>
                    <a:pt x="130815" y="266702"/>
                    <a:pt x="117374" y="274108"/>
                  </a:cubicBezTo>
                  <a:cubicBezTo>
                    <a:pt x="98823" y="284326"/>
                    <a:pt x="78729" y="290739"/>
                    <a:pt x="56783" y="289676"/>
                  </a:cubicBezTo>
                  <a:cubicBezTo>
                    <a:pt x="34426" y="288613"/>
                    <a:pt x="19476" y="276989"/>
                    <a:pt x="9292" y="258232"/>
                  </a:cubicBezTo>
                  <a:cubicBezTo>
                    <a:pt x="-927" y="239406"/>
                    <a:pt x="685" y="221199"/>
                    <a:pt x="12926" y="203505"/>
                  </a:cubicBezTo>
                  <a:cubicBezTo>
                    <a:pt x="21602" y="190989"/>
                    <a:pt x="32814" y="181525"/>
                    <a:pt x="45707" y="173947"/>
                  </a:cubicBezTo>
                  <a:cubicBezTo>
                    <a:pt x="58018" y="166746"/>
                    <a:pt x="70362" y="159545"/>
                    <a:pt x="83118" y="153201"/>
                  </a:cubicBezTo>
                  <a:cubicBezTo>
                    <a:pt x="94914" y="147338"/>
                    <a:pt x="99954" y="142880"/>
                    <a:pt x="87953" y="130501"/>
                  </a:cubicBezTo>
                  <a:cubicBezTo>
                    <a:pt x="64121" y="105881"/>
                    <a:pt x="54143" y="75740"/>
                    <a:pt x="58806" y="41073"/>
                  </a:cubicBezTo>
                  <a:cubicBezTo>
                    <a:pt x="61069" y="24168"/>
                    <a:pt x="69230" y="12373"/>
                    <a:pt x="84970" y="6098"/>
                  </a:cubicBezTo>
                  <a:cubicBezTo>
                    <a:pt x="101429" y="-452"/>
                    <a:pt x="117099" y="2017"/>
                    <a:pt x="129375" y="14396"/>
                  </a:cubicBezTo>
                  <a:cubicBezTo>
                    <a:pt x="144223" y="29346"/>
                    <a:pt x="157836" y="45565"/>
                    <a:pt x="171312" y="61819"/>
                  </a:cubicBezTo>
                  <a:cubicBezTo>
                    <a:pt x="183965" y="77009"/>
                    <a:pt x="183519" y="77318"/>
                    <a:pt x="193669" y="61236"/>
                  </a:cubicBezTo>
                  <a:cubicBezTo>
                    <a:pt x="204333" y="44296"/>
                    <a:pt x="215649" y="27975"/>
                    <a:pt x="232074" y="15733"/>
                  </a:cubicBezTo>
                  <a:cubicBezTo>
                    <a:pt x="248979" y="3114"/>
                    <a:pt x="266672" y="-1686"/>
                    <a:pt x="286355" y="8018"/>
                  </a:cubicBezTo>
                  <a:cubicBezTo>
                    <a:pt x="305866" y="17653"/>
                    <a:pt x="313993" y="34867"/>
                    <a:pt x="314335" y="55544"/>
                  </a:cubicBezTo>
                  <a:cubicBezTo>
                    <a:pt x="314747" y="79512"/>
                    <a:pt x="308163" y="102246"/>
                    <a:pt x="294001" y="121517"/>
                  </a:cubicBezTo>
                  <a:cubicBezTo>
                    <a:pt x="283680" y="135576"/>
                    <a:pt x="287898" y="139965"/>
                    <a:pt x="302608" y="143669"/>
                  </a:cubicBezTo>
                  <a:cubicBezTo>
                    <a:pt x="313547" y="146412"/>
                    <a:pt x="324142" y="151247"/>
                    <a:pt x="334258" y="156459"/>
                  </a:cubicBezTo>
                  <a:cubicBezTo>
                    <a:pt x="360730" y="170141"/>
                    <a:pt x="373451" y="195824"/>
                    <a:pt x="366353" y="219484"/>
                  </a:cubicBezTo>
                  <a:cubicBezTo>
                    <a:pt x="358741" y="244893"/>
                    <a:pt x="334772" y="259569"/>
                    <a:pt x="304460" y="257238"/>
                  </a:cubicBezTo>
                  <a:cubicBezTo>
                    <a:pt x="298219" y="256757"/>
                    <a:pt x="292013" y="255729"/>
                    <a:pt x="285772" y="255077"/>
                  </a:cubicBezTo>
                  <a:cubicBezTo>
                    <a:pt x="268970" y="253328"/>
                    <a:pt x="268935" y="253363"/>
                    <a:pt x="269621" y="273560"/>
                  </a:cubicBezTo>
                  <a:close/>
                </a:path>
              </a:pathLst>
            </a:custGeom>
            <a:solidFill>
              <a:srgbClr val="FFBD6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latin typeface="仓耳小丸子" panose="02020400000000000000" pitchFamily="18" charset="-122"/>
                <a:ea typeface="仓耳小丸子" panose="02020400000000000000" pitchFamily="18" charset="-122"/>
                <a:sym typeface="仓耳小丸子" panose="02020400000000000000" pitchFamily="18" charset="-122"/>
              </a:endParaRPr>
            </a:p>
          </p:txBody>
        </p:sp>
        <p:sp>
          <p:nvSpPr>
            <p:cNvPr id="232" name="任意多边形: 形状 231"/>
            <p:cNvSpPr/>
            <p:nvPr/>
          </p:nvSpPr>
          <p:spPr>
            <a:xfrm>
              <a:off x="7565351" y="2070773"/>
              <a:ext cx="201564" cy="194099"/>
            </a:xfrm>
            <a:custGeom>
              <a:avLst/>
              <a:gdLst>
                <a:gd name="connsiteX0" fmla="*/ 269621 w 370332"/>
                <a:gd name="connsiteY0" fmla="*/ 273560 h 356616"/>
                <a:gd name="connsiteX1" fmla="*/ 254225 w 370332"/>
                <a:gd name="connsiteY1" fmla="*/ 325749 h 356616"/>
                <a:gd name="connsiteX2" fmla="*/ 151184 w 370332"/>
                <a:gd name="connsiteY2" fmla="*/ 322148 h 356616"/>
                <a:gd name="connsiteX3" fmla="*/ 136953 w 370332"/>
                <a:gd name="connsiteY3" fmla="*/ 283812 h 356616"/>
                <a:gd name="connsiteX4" fmla="*/ 117374 w 370332"/>
                <a:gd name="connsiteY4" fmla="*/ 274108 h 356616"/>
                <a:gd name="connsiteX5" fmla="*/ 56783 w 370332"/>
                <a:gd name="connsiteY5" fmla="*/ 289676 h 356616"/>
                <a:gd name="connsiteX6" fmla="*/ 9292 w 370332"/>
                <a:gd name="connsiteY6" fmla="*/ 258232 h 356616"/>
                <a:gd name="connsiteX7" fmla="*/ 12926 w 370332"/>
                <a:gd name="connsiteY7" fmla="*/ 203505 h 356616"/>
                <a:gd name="connsiteX8" fmla="*/ 45707 w 370332"/>
                <a:gd name="connsiteY8" fmla="*/ 173947 h 356616"/>
                <a:gd name="connsiteX9" fmla="*/ 83118 w 370332"/>
                <a:gd name="connsiteY9" fmla="*/ 153201 h 356616"/>
                <a:gd name="connsiteX10" fmla="*/ 87953 w 370332"/>
                <a:gd name="connsiteY10" fmla="*/ 130501 h 356616"/>
                <a:gd name="connsiteX11" fmla="*/ 58806 w 370332"/>
                <a:gd name="connsiteY11" fmla="*/ 41073 h 356616"/>
                <a:gd name="connsiteX12" fmla="*/ 84970 w 370332"/>
                <a:gd name="connsiteY12" fmla="*/ 6098 h 356616"/>
                <a:gd name="connsiteX13" fmla="*/ 129375 w 370332"/>
                <a:gd name="connsiteY13" fmla="*/ 14396 h 356616"/>
                <a:gd name="connsiteX14" fmla="*/ 171312 w 370332"/>
                <a:gd name="connsiteY14" fmla="*/ 61819 h 356616"/>
                <a:gd name="connsiteX15" fmla="*/ 193669 w 370332"/>
                <a:gd name="connsiteY15" fmla="*/ 61236 h 356616"/>
                <a:gd name="connsiteX16" fmla="*/ 232074 w 370332"/>
                <a:gd name="connsiteY16" fmla="*/ 15733 h 356616"/>
                <a:gd name="connsiteX17" fmla="*/ 286355 w 370332"/>
                <a:gd name="connsiteY17" fmla="*/ 8018 h 356616"/>
                <a:gd name="connsiteX18" fmla="*/ 314335 w 370332"/>
                <a:gd name="connsiteY18" fmla="*/ 55544 h 356616"/>
                <a:gd name="connsiteX19" fmla="*/ 294001 w 370332"/>
                <a:gd name="connsiteY19" fmla="*/ 121517 h 356616"/>
                <a:gd name="connsiteX20" fmla="*/ 302608 w 370332"/>
                <a:gd name="connsiteY20" fmla="*/ 143669 h 356616"/>
                <a:gd name="connsiteX21" fmla="*/ 334258 w 370332"/>
                <a:gd name="connsiteY21" fmla="*/ 156459 h 356616"/>
                <a:gd name="connsiteX22" fmla="*/ 366353 w 370332"/>
                <a:gd name="connsiteY22" fmla="*/ 219484 h 356616"/>
                <a:gd name="connsiteX23" fmla="*/ 304460 w 370332"/>
                <a:gd name="connsiteY23" fmla="*/ 257238 h 356616"/>
                <a:gd name="connsiteX24" fmla="*/ 285772 w 370332"/>
                <a:gd name="connsiteY24" fmla="*/ 255077 h 356616"/>
                <a:gd name="connsiteX25" fmla="*/ 269621 w 370332"/>
                <a:gd name="connsiteY25" fmla="*/ 273560 h 356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70332" h="356616">
                  <a:moveTo>
                    <a:pt x="269621" y="273560"/>
                  </a:moveTo>
                  <a:cubicBezTo>
                    <a:pt x="268558" y="290087"/>
                    <a:pt x="265781" y="308947"/>
                    <a:pt x="254225" y="325749"/>
                  </a:cubicBezTo>
                  <a:cubicBezTo>
                    <a:pt x="227239" y="365011"/>
                    <a:pt x="175015" y="363365"/>
                    <a:pt x="151184" y="322148"/>
                  </a:cubicBezTo>
                  <a:cubicBezTo>
                    <a:pt x="144291" y="310215"/>
                    <a:pt x="139045" y="297460"/>
                    <a:pt x="136953" y="283812"/>
                  </a:cubicBezTo>
                  <a:cubicBezTo>
                    <a:pt x="134896" y="270542"/>
                    <a:pt x="130815" y="266702"/>
                    <a:pt x="117374" y="274108"/>
                  </a:cubicBezTo>
                  <a:cubicBezTo>
                    <a:pt x="98823" y="284326"/>
                    <a:pt x="78729" y="290739"/>
                    <a:pt x="56783" y="289676"/>
                  </a:cubicBezTo>
                  <a:cubicBezTo>
                    <a:pt x="34426" y="288613"/>
                    <a:pt x="19476" y="276989"/>
                    <a:pt x="9292" y="258232"/>
                  </a:cubicBezTo>
                  <a:cubicBezTo>
                    <a:pt x="-927" y="239406"/>
                    <a:pt x="685" y="221199"/>
                    <a:pt x="12926" y="203505"/>
                  </a:cubicBezTo>
                  <a:cubicBezTo>
                    <a:pt x="21602" y="190989"/>
                    <a:pt x="32814" y="181525"/>
                    <a:pt x="45707" y="173947"/>
                  </a:cubicBezTo>
                  <a:cubicBezTo>
                    <a:pt x="58018" y="166746"/>
                    <a:pt x="70362" y="159545"/>
                    <a:pt x="83118" y="153201"/>
                  </a:cubicBezTo>
                  <a:cubicBezTo>
                    <a:pt x="94914" y="147338"/>
                    <a:pt x="99954" y="142880"/>
                    <a:pt x="87953" y="130501"/>
                  </a:cubicBezTo>
                  <a:cubicBezTo>
                    <a:pt x="64121" y="105881"/>
                    <a:pt x="54143" y="75740"/>
                    <a:pt x="58806" y="41073"/>
                  </a:cubicBezTo>
                  <a:cubicBezTo>
                    <a:pt x="61069" y="24168"/>
                    <a:pt x="69230" y="12373"/>
                    <a:pt x="84970" y="6098"/>
                  </a:cubicBezTo>
                  <a:cubicBezTo>
                    <a:pt x="101429" y="-452"/>
                    <a:pt x="117099" y="2017"/>
                    <a:pt x="129375" y="14396"/>
                  </a:cubicBezTo>
                  <a:cubicBezTo>
                    <a:pt x="144223" y="29346"/>
                    <a:pt x="157836" y="45565"/>
                    <a:pt x="171312" y="61819"/>
                  </a:cubicBezTo>
                  <a:cubicBezTo>
                    <a:pt x="183965" y="77009"/>
                    <a:pt x="183519" y="77318"/>
                    <a:pt x="193669" y="61236"/>
                  </a:cubicBezTo>
                  <a:cubicBezTo>
                    <a:pt x="204333" y="44296"/>
                    <a:pt x="215649" y="27975"/>
                    <a:pt x="232074" y="15733"/>
                  </a:cubicBezTo>
                  <a:cubicBezTo>
                    <a:pt x="248979" y="3114"/>
                    <a:pt x="266672" y="-1686"/>
                    <a:pt x="286355" y="8018"/>
                  </a:cubicBezTo>
                  <a:cubicBezTo>
                    <a:pt x="305866" y="17653"/>
                    <a:pt x="313993" y="34867"/>
                    <a:pt x="314335" y="55544"/>
                  </a:cubicBezTo>
                  <a:cubicBezTo>
                    <a:pt x="314747" y="79512"/>
                    <a:pt x="308163" y="102246"/>
                    <a:pt x="294001" y="121517"/>
                  </a:cubicBezTo>
                  <a:cubicBezTo>
                    <a:pt x="283680" y="135576"/>
                    <a:pt x="287898" y="139965"/>
                    <a:pt x="302608" y="143669"/>
                  </a:cubicBezTo>
                  <a:cubicBezTo>
                    <a:pt x="313547" y="146412"/>
                    <a:pt x="324142" y="151247"/>
                    <a:pt x="334258" y="156459"/>
                  </a:cubicBezTo>
                  <a:cubicBezTo>
                    <a:pt x="360730" y="170141"/>
                    <a:pt x="373451" y="195824"/>
                    <a:pt x="366353" y="219484"/>
                  </a:cubicBezTo>
                  <a:cubicBezTo>
                    <a:pt x="358741" y="244893"/>
                    <a:pt x="334772" y="259569"/>
                    <a:pt x="304460" y="257238"/>
                  </a:cubicBezTo>
                  <a:cubicBezTo>
                    <a:pt x="298219" y="256757"/>
                    <a:pt x="292013" y="255729"/>
                    <a:pt x="285772" y="255077"/>
                  </a:cubicBezTo>
                  <a:cubicBezTo>
                    <a:pt x="268970" y="253328"/>
                    <a:pt x="268935" y="253363"/>
                    <a:pt x="269621" y="273560"/>
                  </a:cubicBezTo>
                  <a:close/>
                </a:path>
              </a:pathLst>
            </a:custGeom>
            <a:solidFill>
              <a:srgbClr val="FB514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latin typeface="仓耳小丸子" panose="02020400000000000000" pitchFamily="18" charset="-122"/>
                <a:ea typeface="仓耳小丸子" panose="02020400000000000000" pitchFamily="18" charset="-122"/>
                <a:sym typeface="仓耳小丸子" panose="02020400000000000000" pitchFamily="18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03368" y="249666"/>
            <a:ext cx="2630883" cy="687570"/>
            <a:chOff x="585581" y="483104"/>
            <a:chExt cx="2630883" cy="687570"/>
          </a:xfrm>
        </p:grpSpPr>
        <p:sp>
          <p:nvSpPr>
            <p:cNvPr id="8" name="文本框 7"/>
            <p:cNvSpPr txBox="1"/>
            <p:nvPr/>
          </p:nvSpPr>
          <p:spPr>
            <a:xfrm>
              <a:off x="1185139" y="524343"/>
              <a:ext cx="203132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3600">
                  <a:solidFill>
                    <a:prstClr val="black">
                      <a:lumMod val="75000"/>
                      <a:lumOff val="25000"/>
                    </a:prstClr>
                  </a:solidFill>
                  <a:latin typeface="仓耳小丸子" panose="02020400000000000000" pitchFamily="18" charset="-122"/>
                  <a:ea typeface="仓耳小丸子" panose="02020400000000000000" pitchFamily="18" charset="-122"/>
                  <a:cs typeface="+mn-ea"/>
                  <a:sym typeface="仓耳小丸子" panose="02020400000000000000" pitchFamily="18" charset="-122"/>
                </a:rPr>
                <a:t>课堂小结</a:t>
              </a:r>
              <a:endParaRPr kumimoji="0" lang="zh-CN" altLang="en-US" sz="36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仓耳小丸子" panose="02020400000000000000" pitchFamily="18" charset="-122"/>
                <a:ea typeface="仓耳小丸子" panose="02020400000000000000" pitchFamily="18" charset="-122"/>
                <a:cs typeface="+mn-ea"/>
                <a:sym typeface="仓耳小丸子" panose="02020400000000000000" pitchFamily="18" charset="-122"/>
              </a:endParaRPr>
            </a:p>
          </p:txBody>
        </p:sp>
        <p:grpSp>
          <p:nvGrpSpPr>
            <p:cNvPr id="9" name="组合 8"/>
            <p:cNvGrpSpPr/>
            <p:nvPr/>
          </p:nvGrpSpPr>
          <p:grpSpPr>
            <a:xfrm rot="16792276" flipH="1" flipV="1">
              <a:off x="599509" y="469176"/>
              <a:ext cx="450549" cy="478405"/>
              <a:chOff x="2874922" y="1946729"/>
              <a:chExt cx="450549" cy="478405"/>
            </a:xfrm>
          </p:grpSpPr>
          <p:sp>
            <p:nvSpPr>
              <p:cNvPr id="10" name="任意多边形: 形状 9"/>
              <p:cNvSpPr/>
              <p:nvPr/>
            </p:nvSpPr>
            <p:spPr>
              <a:xfrm>
                <a:off x="2874922" y="1946729"/>
                <a:ext cx="231201" cy="222638"/>
              </a:xfrm>
              <a:custGeom>
                <a:avLst/>
                <a:gdLst>
                  <a:gd name="connsiteX0" fmla="*/ 269621 w 370332"/>
                  <a:gd name="connsiteY0" fmla="*/ 273560 h 356616"/>
                  <a:gd name="connsiteX1" fmla="*/ 254225 w 370332"/>
                  <a:gd name="connsiteY1" fmla="*/ 325749 h 356616"/>
                  <a:gd name="connsiteX2" fmla="*/ 151184 w 370332"/>
                  <a:gd name="connsiteY2" fmla="*/ 322148 h 356616"/>
                  <a:gd name="connsiteX3" fmla="*/ 136953 w 370332"/>
                  <a:gd name="connsiteY3" fmla="*/ 283812 h 356616"/>
                  <a:gd name="connsiteX4" fmla="*/ 117374 w 370332"/>
                  <a:gd name="connsiteY4" fmla="*/ 274108 h 356616"/>
                  <a:gd name="connsiteX5" fmla="*/ 56783 w 370332"/>
                  <a:gd name="connsiteY5" fmla="*/ 289676 h 356616"/>
                  <a:gd name="connsiteX6" fmla="*/ 9292 w 370332"/>
                  <a:gd name="connsiteY6" fmla="*/ 258232 h 356616"/>
                  <a:gd name="connsiteX7" fmla="*/ 12926 w 370332"/>
                  <a:gd name="connsiteY7" fmla="*/ 203505 h 356616"/>
                  <a:gd name="connsiteX8" fmla="*/ 45707 w 370332"/>
                  <a:gd name="connsiteY8" fmla="*/ 173947 h 356616"/>
                  <a:gd name="connsiteX9" fmla="*/ 83118 w 370332"/>
                  <a:gd name="connsiteY9" fmla="*/ 153201 h 356616"/>
                  <a:gd name="connsiteX10" fmla="*/ 87953 w 370332"/>
                  <a:gd name="connsiteY10" fmla="*/ 130501 h 356616"/>
                  <a:gd name="connsiteX11" fmla="*/ 58806 w 370332"/>
                  <a:gd name="connsiteY11" fmla="*/ 41073 h 356616"/>
                  <a:gd name="connsiteX12" fmla="*/ 84970 w 370332"/>
                  <a:gd name="connsiteY12" fmla="*/ 6098 h 356616"/>
                  <a:gd name="connsiteX13" fmla="*/ 129375 w 370332"/>
                  <a:gd name="connsiteY13" fmla="*/ 14396 h 356616"/>
                  <a:gd name="connsiteX14" fmla="*/ 171312 w 370332"/>
                  <a:gd name="connsiteY14" fmla="*/ 61819 h 356616"/>
                  <a:gd name="connsiteX15" fmla="*/ 193669 w 370332"/>
                  <a:gd name="connsiteY15" fmla="*/ 61236 h 356616"/>
                  <a:gd name="connsiteX16" fmla="*/ 232074 w 370332"/>
                  <a:gd name="connsiteY16" fmla="*/ 15733 h 356616"/>
                  <a:gd name="connsiteX17" fmla="*/ 286355 w 370332"/>
                  <a:gd name="connsiteY17" fmla="*/ 8018 h 356616"/>
                  <a:gd name="connsiteX18" fmla="*/ 314335 w 370332"/>
                  <a:gd name="connsiteY18" fmla="*/ 55544 h 356616"/>
                  <a:gd name="connsiteX19" fmla="*/ 294001 w 370332"/>
                  <a:gd name="connsiteY19" fmla="*/ 121517 h 356616"/>
                  <a:gd name="connsiteX20" fmla="*/ 302608 w 370332"/>
                  <a:gd name="connsiteY20" fmla="*/ 143669 h 356616"/>
                  <a:gd name="connsiteX21" fmla="*/ 334258 w 370332"/>
                  <a:gd name="connsiteY21" fmla="*/ 156459 h 356616"/>
                  <a:gd name="connsiteX22" fmla="*/ 366353 w 370332"/>
                  <a:gd name="connsiteY22" fmla="*/ 219484 h 356616"/>
                  <a:gd name="connsiteX23" fmla="*/ 304460 w 370332"/>
                  <a:gd name="connsiteY23" fmla="*/ 257238 h 356616"/>
                  <a:gd name="connsiteX24" fmla="*/ 285772 w 370332"/>
                  <a:gd name="connsiteY24" fmla="*/ 255077 h 356616"/>
                  <a:gd name="connsiteX25" fmla="*/ 269621 w 370332"/>
                  <a:gd name="connsiteY25" fmla="*/ 273560 h 356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70332" h="356616">
                    <a:moveTo>
                      <a:pt x="269621" y="273560"/>
                    </a:moveTo>
                    <a:cubicBezTo>
                      <a:pt x="268558" y="290087"/>
                      <a:pt x="265781" y="308947"/>
                      <a:pt x="254225" y="325749"/>
                    </a:cubicBezTo>
                    <a:cubicBezTo>
                      <a:pt x="227239" y="365011"/>
                      <a:pt x="175015" y="363365"/>
                      <a:pt x="151184" y="322148"/>
                    </a:cubicBezTo>
                    <a:cubicBezTo>
                      <a:pt x="144291" y="310215"/>
                      <a:pt x="139045" y="297460"/>
                      <a:pt x="136953" y="283812"/>
                    </a:cubicBezTo>
                    <a:cubicBezTo>
                      <a:pt x="134896" y="270542"/>
                      <a:pt x="130815" y="266702"/>
                      <a:pt x="117374" y="274108"/>
                    </a:cubicBezTo>
                    <a:cubicBezTo>
                      <a:pt x="98823" y="284326"/>
                      <a:pt x="78729" y="290739"/>
                      <a:pt x="56783" y="289676"/>
                    </a:cubicBezTo>
                    <a:cubicBezTo>
                      <a:pt x="34426" y="288613"/>
                      <a:pt x="19476" y="276989"/>
                      <a:pt x="9292" y="258232"/>
                    </a:cubicBezTo>
                    <a:cubicBezTo>
                      <a:pt x="-927" y="239406"/>
                      <a:pt x="685" y="221199"/>
                      <a:pt x="12926" y="203505"/>
                    </a:cubicBezTo>
                    <a:cubicBezTo>
                      <a:pt x="21602" y="190989"/>
                      <a:pt x="32814" y="181525"/>
                      <a:pt x="45707" y="173947"/>
                    </a:cubicBezTo>
                    <a:cubicBezTo>
                      <a:pt x="58018" y="166746"/>
                      <a:pt x="70362" y="159545"/>
                      <a:pt x="83118" y="153201"/>
                    </a:cubicBezTo>
                    <a:cubicBezTo>
                      <a:pt x="94914" y="147338"/>
                      <a:pt x="99954" y="142880"/>
                      <a:pt x="87953" y="130501"/>
                    </a:cubicBezTo>
                    <a:cubicBezTo>
                      <a:pt x="64121" y="105881"/>
                      <a:pt x="54143" y="75740"/>
                      <a:pt x="58806" y="41073"/>
                    </a:cubicBezTo>
                    <a:cubicBezTo>
                      <a:pt x="61069" y="24168"/>
                      <a:pt x="69230" y="12373"/>
                      <a:pt x="84970" y="6098"/>
                    </a:cubicBezTo>
                    <a:cubicBezTo>
                      <a:pt x="101429" y="-452"/>
                      <a:pt x="117099" y="2017"/>
                      <a:pt x="129375" y="14396"/>
                    </a:cubicBezTo>
                    <a:cubicBezTo>
                      <a:pt x="144223" y="29346"/>
                      <a:pt x="157836" y="45565"/>
                      <a:pt x="171312" y="61819"/>
                    </a:cubicBezTo>
                    <a:cubicBezTo>
                      <a:pt x="183965" y="77009"/>
                      <a:pt x="183519" y="77318"/>
                      <a:pt x="193669" y="61236"/>
                    </a:cubicBezTo>
                    <a:cubicBezTo>
                      <a:pt x="204333" y="44296"/>
                      <a:pt x="215649" y="27975"/>
                      <a:pt x="232074" y="15733"/>
                    </a:cubicBezTo>
                    <a:cubicBezTo>
                      <a:pt x="248979" y="3114"/>
                      <a:pt x="266672" y="-1686"/>
                      <a:pt x="286355" y="8018"/>
                    </a:cubicBezTo>
                    <a:cubicBezTo>
                      <a:pt x="305866" y="17653"/>
                      <a:pt x="313993" y="34867"/>
                      <a:pt x="314335" y="55544"/>
                    </a:cubicBezTo>
                    <a:cubicBezTo>
                      <a:pt x="314747" y="79512"/>
                      <a:pt x="308163" y="102246"/>
                      <a:pt x="294001" y="121517"/>
                    </a:cubicBezTo>
                    <a:cubicBezTo>
                      <a:pt x="283680" y="135576"/>
                      <a:pt x="287898" y="139965"/>
                      <a:pt x="302608" y="143669"/>
                    </a:cubicBezTo>
                    <a:cubicBezTo>
                      <a:pt x="313547" y="146412"/>
                      <a:pt x="324142" y="151247"/>
                      <a:pt x="334258" y="156459"/>
                    </a:cubicBezTo>
                    <a:cubicBezTo>
                      <a:pt x="360730" y="170141"/>
                      <a:pt x="373451" y="195824"/>
                      <a:pt x="366353" y="219484"/>
                    </a:cubicBezTo>
                    <a:cubicBezTo>
                      <a:pt x="358741" y="244893"/>
                      <a:pt x="334772" y="259569"/>
                      <a:pt x="304460" y="257238"/>
                    </a:cubicBezTo>
                    <a:cubicBezTo>
                      <a:pt x="298219" y="256757"/>
                      <a:pt x="292013" y="255729"/>
                      <a:pt x="285772" y="255077"/>
                    </a:cubicBezTo>
                    <a:cubicBezTo>
                      <a:pt x="268970" y="253328"/>
                      <a:pt x="268935" y="253363"/>
                      <a:pt x="269621" y="273560"/>
                    </a:cubicBezTo>
                    <a:close/>
                  </a:path>
                </a:pathLst>
              </a:custGeom>
              <a:solidFill>
                <a:srgbClr val="6CB09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1" name="任意多边形: 形状 10"/>
              <p:cNvSpPr/>
              <p:nvPr/>
            </p:nvSpPr>
            <p:spPr>
              <a:xfrm>
                <a:off x="3006221" y="2274120"/>
                <a:ext cx="156822" cy="151014"/>
              </a:xfrm>
              <a:custGeom>
                <a:avLst/>
                <a:gdLst>
                  <a:gd name="connsiteX0" fmla="*/ 269621 w 370332"/>
                  <a:gd name="connsiteY0" fmla="*/ 273560 h 356616"/>
                  <a:gd name="connsiteX1" fmla="*/ 254225 w 370332"/>
                  <a:gd name="connsiteY1" fmla="*/ 325749 h 356616"/>
                  <a:gd name="connsiteX2" fmla="*/ 151184 w 370332"/>
                  <a:gd name="connsiteY2" fmla="*/ 322148 h 356616"/>
                  <a:gd name="connsiteX3" fmla="*/ 136953 w 370332"/>
                  <a:gd name="connsiteY3" fmla="*/ 283812 h 356616"/>
                  <a:gd name="connsiteX4" fmla="*/ 117374 w 370332"/>
                  <a:gd name="connsiteY4" fmla="*/ 274108 h 356616"/>
                  <a:gd name="connsiteX5" fmla="*/ 56783 w 370332"/>
                  <a:gd name="connsiteY5" fmla="*/ 289676 h 356616"/>
                  <a:gd name="connsiteX6" fmla="*/ 9292 w 370332"/>
                  <a:gd name="connsiteY6" fmla="*/ 258232 h 356616"/>
                  <a:gd name="connsiteX7" fmla="*/ 12926 w 370332"/>
                  <a:gd name="connsiteY7" fmla="*/ 203505 h 356616"/>
                  <a:gd name="connsiteX8" fmla="*/ 45707 w 370332"/>
                  <a:gd name="connsiteY8" fmla="*/ 173947 h 356616"/>
                  <a:gd name="connsiteX9" fmla="*/ 83118 w 370332"/>
                  <a:gd name="connsiteY9" fmla="*/ 153201 h 356616"/>
                  <a:gd name="connsiteX10" fmla="*/ 87953 w 370332"/>
                  <a:gd name="connsiteY10" fmla="*/ 130501 h 356616"/>
                  <a:gd name="connsiteX11" fmla="*/ 58806 w 370332"/>
                  <a:gd name="connsiteY11" fmla="*/ 41073 h 356616"/>
                  <a:gd name="connsiteX12" fmla="*/ 84970 w 370332"/>
                  <a:gd name="connsiteY12" fmla="*/ 6098 h 356616"/>
                  <a:gd name="connsiteX13" fmla="*/ 129375 w 370332"/>
                  <a:gd name="connsiteY13" fmla="*/ 14396 h 356616"/>
                  <a:gd name="connsiteX14" fmla="*/ 171312 w 370332"/>
                  <a:gd name="connsiteY14" fmla="*/ 61819 h 356616"/>
                  <a:gd name="connsiteX15" fmla="*/ 193669 w 370332"/>
                  <a:gd name="connsiteY15" fmla="*/ 61236 h 356616"/>
                  <a:gd name="connsiteX16" fmla="*/ 232074 w 370332"/>
                  <a:gd name="connsiteY16" fmla="*/ 15733 h 356616"/>
                  <a:gd name="connsiteX17" fmla="*/ 286355 w 370332"/>
                  <a:gd name="connsiteY17" fmla="*/ 8018 h 356616"/>
                  <a:gd name="connsiteX18" fmla="*/ 314335 w 370332"/>
                  <a:gd name="connsiteY18" fmla="*/ 55544 h 356616"/>
                  <a:gd name="connsiteX19" fmla="*/ 294001 w 370332"/>
                  <a:gd name="connsiteY19" fmla="*/ 121517 h 356616"/>
                  <a:gd name="connsiteX20" fmla="*/ 302608 w 370332"/>
                  <a:gd name="connsiteY20" fmla="*/ 143669 h 356616"/>
                  <a:gd name="connsiteX21" fmla="*/ 334258 w 370332"/>
                  <a:gd name="connsiteY21" fmla="*/ 156459 h 356616"/>
                  <a:gd name="connsiteX22" fmla="*/ 366353 w 370332"/>
                  <a:gd name="connsiteY22" fmla="*/ 219484 h 356616"/>
                  <a:gd name="connsiteX23" fmla="*/ 304460 w 370332"/>
                  <a:gd name="connsiteY23" fmla="*/ 257238 h 356616"/>
                  <a:gd name="connsiteX24" fmla="*/ 285772 w 370332"/>
                  <a:gd name="connsiteY24" fmla="*/ 255077 h 356616"/>
                  <a:gd name="connsiteX25" fmla="*/ 269621 w 370332"/>
                  <a:gd name="connsiteY25" fmla="*/ 273560 h 356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70332" h="356616">
                    <a:moveTo>
                      <a:pt x="269621" y="273560"/>
                    </a:moveTo>
                    <a:cubicBezTo>
                      <a:pt x="268558" y="290087"/>
                      <a:pt x="265781" y="308947"/>
                      <a:pt x="254225" y="325749"/>
                    </a:cubicBezTo>
                    <a:cubicBezTo>
                      <a:pt x="227239" y="365011"/>
                      <a:pt x="175015" y="363365"/>
                      <a:pt x="151184" y="322148"/>
                    </a:cubicBezTo>
                    <a:cubicBezTo>
                      <a:pt x="144291" y="310215"/>
                      <a:pt x="139045" y="297460"/>
                      <a:pt x="136953" y="283812"/>
                    </a:cubicBezTo>
                    <a:cubicBezTo>
                      <a:pt x="134896" y="270542"/>
                      <a:pt x="130815" y="266702"/>
                      <a:pt x="117374" y="274108"/>
                    </a:cubicBezTo>
                    <a:cubicBezTo>
                      <a:pt x="98823" y="284326"/>
                      <a:pt x="78729" y="290739"/>
                      <a:pt x="56783" y="289676"/>
                    </a:cubicBezTo>
                    <a:cubicBezTo>
                      <a:pt x="34426" y="288613"/>
                      <a:pt x="19476" y="276989"/>
                      <a:pt x="9292" y="258232"/>
                    </a:cubicBezTo>
                    <a:cubicBezTo>
                      <a:pt x="-927" y="239406"/>
                      <a:pt x="685" y="221199"/>
                      <a:pt x="12926" y="203505"/>
                    </a:cubicBezTo>
                    <a:cubicBezTo>
                      <a:pt x="21602" y="190989"/>
                      <a:pt x="32814" y="181525"/>
                      <a:pt x="45707" y="173947"/>
                    </a:cubicBezTo>
                    <a:cubicBezTo>
                      <a:pt x="58018" y="166746"/>
                      <a:pt x="70362" y="159545"/>
                      <a:pt x="83118" y="153201"/>
                    </a:cubicBezTo>
                    <a:cubicBezTo>
                      <a:pt x="94914" y="147338"/>
                      <a:pt x="99954" y="142880"/>
                      <a:pt x="87953" y="130501"/>
                    </a:cubicBezTo>
                    <a:cubicBezTo>
                      <a:pt x="64121" y="105881"/>
                      <a:pt x="54143" y="75740"/>
                      <a:pt x="58806" y="41073"/>
                    </a:cubicBezTo>
                    <a:cubicBezTo>
                      <a:pt x="61069" y="24168"/>
                      <a:pt x="69230" y="12373"/>
                      <a:pt x="84970" y="6098"/>
                    </a:cubicBezTo>
                    <a:cubicBezTo>
                      <a:pt x="101429" y="-452"/>
                      <a:pt x="117099" y="2017"/>
                      <a:pt x="129375" y="14396"/>
                    </a:cubicBezTo>
                    <a:cubicBezTo>
                      <a:pt x="144223" y="29346"/>
                      <a:pt x="157836" y="45565"/>
                      <a:pt x="171312" y="61819"/>
                    </a:cubicBezTo>
                    <a:cubicBezTo>
                      <a:pt x="183965" y="77009"/>
                      <a:pt x="183519" y="77318"/>
                      <a:pt x="193669" y="61236"/>
                    </a:cubicBezTo>
                    <a:cubicBezTo>
                      <a:pt x="204333" y="44296"/>
                      <a:pt x="215649" y="27975"/>
                      <a:pt x="232074" y="15733"/>
                    </a:cubicBezTo>
                    <a:cubicBezTo>
                      <a:pt x="248979" y="3114"/>
                      <a:pt x="266672" y="-1686"/>
                      <a:pt x="286355" y="8018"/>
                    </a:cubicBezTo>
                    <a:cubicBezTo>
                      <a:pt x="305866" y="17653"/>
                      <a:pt x="313993" y="34867"/>
                      <a:pt x="314335" y="55544"/>
                    </a:cubicBezTo>
                    <a:cubicBezTo>
                      <a:pt x="314747" y="79512"/>
                      <a:pt x="308163" y="102246"/>
                      <a:pt x="294001" y="121517"/>
                    </a:cubicBezTo>
                    <a:cubicBezTo>
                      <a:pt x="283680" y="135576"/>
                      <a:pt x="287898" y="139965"/>
                      <a:pt x="302608" y="143669"/>
                    </a:cubicBezTo>
                    <a:cubicBezTo>
                      <a:pt x="313547" y="146412"/>
                      <a:pt x="324142" y="151247"/>
                      <a:pt x="334258" y="156459"/>
                    </a:cubicBezTo>
                    <a:cubicBezTo>
                      <a:pt x="360730" y="170141"/>
                      <a:pt x="373451" y="195824"/>
                      <a:pt x="366353" y="219484"/>
                    </a:cubicBezTo>
                    <a:cubicBezTo>
                      <a:pt x="358741" y="244893"/>
                      <a:pt x="334772" y="259569"/>
                      <a:pt x="304460" y="257238"/>
                    </a:cubicBezTo>
                    <a:cubicBezTo>
                      <a:pt x="298219" y="256757"/>
                      <a:pt x="292013" y="255729"/>
                      <a:pt x="285772" y="255077"/>
                    </a:cubicBezTo>
                    <a:cubicBezTo>
                      <a:pt x="268970" y="253328"/>
                      <a:pt x="268935" y="253363"/>
                      <a:pt x="269621" y="273560"/>
                    </a:cubicBezTo>
                    <a:close/>
                  </a:path>
                </a:pathLst>
              </a:custGeom>
              <a:solidFill>
                <a:srgbClr val="FFBD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2" name="任意多边形: 形状 11"/>
              <p:cNvSpPr/>
              <p:nvPr/>
            </p:nvSpPr>
            <p:spPr>
              <a:xfrm>
                <a:off x="3168649" y="2069337"/>
                <a:ext cx="156822" cy="151014"/>
              </a:xfrm>
              <a:custGeom>
                <a:avLst/>
                <a:gdLst>
                  <a:gd name="connsiteX0" fmla="*/ 269621 w 370332"/>
                  <a:gd name="connsiteY0" fmla="*/ 273560 h 356616"/>
                  <a:gd name="connsiteX1" fmla="*/ 254225 w 370332"/>
                  <a:gd name="connsiteY1" fmla="*/ 325749 h 356616"/>
                  <a:gd name="connsiteX2" fmla="*/ 151184 w 370332"/>
                  <a:gd name="connsiteY2" fmla="*/ 322148 h 356616"/>
                  <a:gd name="connsiteX3" fmla="*/ 136953 w 370332"/>
                  <a:gd name="connsiteY3" fmla="*/ 283812 h 356616"/>
                  <a:gd name="connsiteX4" fmla="*/ 117374 w 370332"/>
                  <a:gd name="connsiteY4" fmla="*/ 274108 h 356616"/>
                  <a:gd name="connsiteX5" fmla="*/ 56783 w 370332"/>
                  <a:gd name="connsiteY5" fmla="*/ 289676 h 356616"/>
                  <a:gd name="connsiteX6" fmla="*/ 9292 w 370332"/>
                  <a:gd name="connsiteY6" fmla="*/ 258232 h 356616"/>
                  <a:gd name="connsiteX7" fmla="*/ 12926 w 370332"/>
                  <a:gd name="connsiteY7" fmla="*/ 203505 h 356616"/>
                  <a:gd name="connsiteX8" fmla="*/ 45707 w 370332"/>
                  <a:gd name="connsiteY8" fmla="*/ 173947 h 356616"/>
                  <a:gd name="connsiteX9" fmla="*/ 83118 w 370332"/>
                  <a:gd name="connsiteY9" fmla="*/ 153201 h 356616"/>
                  <a:gd name="connsiteX10" fmla="*/ 87953 w 370332"/>
                  <a:gd name="connsiteY10" fmla="*/ 130501 h 356616"/>
                  <a:gd name="connsiteX11" fmla="*/ 58806 w 370332"/>
                  <a:gd name="connsiteY11" fmla="*/ 41073 h 356616"/>
                  <a:gd name="connsiteX12" fmla="*/ 84970 w 370332"/>
                  <a:gd name="connsiteY12" fmla="*/ 6098 h 356616"/>
                  <a:gd name="connsiteX13" fmla="*/ 129375 w 370332"/>
                  <a:gd name="connsiteY13" fmla="*/ 14396 h 356616"/>
                  <a:gd name="connsiteX14" fmla="*/ 171312 w 370332"/>
                  <a:gd name="connsiteY14" fmla="*/ 61819 h 356616"/>
                  <a:gd name="connsiteX15" fmla="*/ 193669 w 370332"/>
                  <a:gd name="connsiteY15" fmla="*/ 61236 h 356616"/>
                  <a:gd name="connsiteX16" fmla="*/ 232074 w 370332"/>
                  <a:gd name="connsiteY16" fmla="*/ 15733 h 356616"/>
                  <a:gd name="connsiteX17" fmla="*/ 286355 w 370332"/>
                  <a:gd name="connsiteY17" fmla="*/ 8018 h 356616"/>
                  <a:gd name="connsiteX18" fmla="*/ 314335 w 370332"/>
                  <a:gd name="connsiteY18" fmla="*/ 55544 h 356616"/>
                  <a:gd name="connsiteX19" fmla="*/ 294001 w 370332"/>
                  <a:gd name="connsiteY19" fmla="*/ 121517 h 356616"/>
                  <a:gd name="connsiteX20" fmla="*/ 302608 w 370332"/>
                  <a:gd name="connsiteY20" fmla="*/ 143669 h 356616"/>
                  <a:gd name="connsiteX21" fmla="*/ 334258 w 370332"/>
                  <a:gd name="connsiteY21" fmla="*/ 156459 h 356616"/>
                  <a:gd name="connsiteX22" fmla="*/ 366353 w 370332"/>
                  <a:gd name="connsiteY22" fmla="*/ 219484 h 356616"/>
                  <a:gd name="connsiteX23" fmla="*/ 304460 w 370332"/>
                  <a:gd name="connsiteY23" fmla="*/ 257238 h 356616"/>
                  <a:gd name="connsiteX24" fmla="*/ 285772 w 370332"/>
                  <a:gd name="connsiteY24" fmla="*/ 255077 h 356616"/>
                  <a:gd name="connsiteX25" fmla="*/ 269621 w 370332"/>
                  <a:gd name="connsiteY25" fmla="*/ 273560 h 356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70332" h="356616">
                    <a:moveTo>
                      <a:pt x="269621" y="273560"/>
                    </a:moveTo>
                    <a:cubicBezTo>
                      <a:pt x="268558" y="290087"/>
                      <a:pt x="265781" y="308947"/>
                      <a:pt x="254225" y="325749"/>
                    </a:cubicBezTo>
                    <a:cubicBezTo>
                      <a:pt x="227239" y="365011"/>
                      <a:pt x="175015" y="363365"/>
                      <a:pt x="151184" y="322148"/>
                    </a:cubicBezTo>
                    <a:cubicBezTo>
                      <a:pt x="144291" y="310215"/>
                      <a:pt x="139045" y="297460"/>
                      <a:pt x="136953" y="283812"/>
                    </a:cubicBezTo>
                    <a:cubicBezTo>
                      <a:pt x="134896" y="270542"/>
                      <a:pt x="130815" y="266702"/>
                      <a:pt x="117374" y="274108"/>
                    </a:cubicBezTo>
                    <a:cubicBezTo>
                      <a:pt x="98823" y="284326"/>
                      <a:pt x="78729" y="290739"/>
                      <a:pt x="56783" y="289676"/>
                    </a:cubicBezTo>
                    <a:cubicBezTo>
                      <a:pt x="34426" y="288613"/>
                      <a:pt x="19476" y="276989"/>
                      <a:pt x="9292" y="258232"/>
                    </a:cubicBezTo>
                    <a:cubicBezTo>
                      <a:pt x="-927" y="239406"/>
                      <a:pt x="685" y="221199"/>
                      <a:pt x="12926" y="203505"/>
                    </a:cubicBezTo>
                    <a:cubicBezTo>
                      <a:pt x="21602" y="190989"/>
                      <a:pt x="32814" y="181525"/>
                      <a:pt x="45707" y="173947"/>
                    </a:cubicBezTo>
                    <a:cubicBezTo>
                      <a:pt x="58018" y="166746"/>
                      <a:pt x="70362" y="159545"/>
                      <a:pt x="83118" y="153201"/>
                    </a:cubicBezTo>
                    <a:cubicBezTo>
                      <a:pt x="94914" y="147338"/>
                      <a:pt x="99954" y="142880"/>
                      <a:pt x="87953" y="130501"/>
                    </a:cubicBezTo>
                    <a:cubicBezTo>
                      <a:pt x="64121" y="105881"/>
                      <a:pt x="54143" y="75740"/>
                      <a:pt x="58806" y="41073"/>
                    </a:cubicBezTo>
                    <a:cubicBezTo>
                      <a:pt x="61069" y="24168"/>
                      <a:pt x="69230" y="12373"/>
                      <a:pt x="84970" y="6098"/>
                    </a:cubicBezTo>
                    <a:cubicBezTo>
                      <a:pt x="101429" y="-452"/>
                      <a:pt x="117099" y="2017"/>
                      <a:pt x="129375" y="14396"/>
                    </a:cubicBezTo>
                    <a:cubicBezTo>
                      <a:pt x="144223" y="29346"/>
                      <a:pt x="157836" y="45565"/>
                      <a:pt x="171312" y="61819"/>
                    </a:cubicBezTo>
                    <a:cubicBezTo>
                      <a:pt x="183965" y="77009"/>
                      <a:pt x="183519" y="77318"/>
                      <a:pt x="193669" y="61236"/>
                    </a:cubicBezTo>
                    <a:cubicBezTo>
                      <a:pt x="204333" y="44296"/>
                      <a:pt x="215649" y="27975"/>
                      <a:pt x="232074" y="15733"/>
                    </a:cubicBezTo>
                    <a:cubicBezTo>
                      <a:pt x="248979" y="3114"/>
                      <a:pt x="266672" y="-1686"/>
                      <a:pt x="286355" y="8018"/>
                    </a:cubicBezTo>
                    <a:cubicBezTo>
                      <a:pt x="305866" y="17653"/>
                      <a:pt x="313993" y="34867"/>
                      <a:pt x="314335" y="55544"/>
                    </a:cubicBezTo>
                    <a:cubicBezTo>
                      <a:pt x="314747" y="79512"/>
                      <a:pt x="308163" y="102246"/>
                      <a:pt x="294001" y="121517"/>
                    </a:cubicBezTo>
                    <a:cubicBezTo>
                      <a:pt x="283680" y="135576"/>
                      <a:pt x="287898" y="139965"/>
                      <a:pt x="302608" y="143669"/>
                    </a:cubicBezTo>
                    <a:cubicBezTo>
                      <a:pt x="313547" y="146412"/>
                      <a:pt x="324142" y="151247"/>
                      <a:pt x="334258" y="156459"/>
                    </a:cubicBezTo>
                    <a:cubicBezTo>
                      <a:pt x="360730" y="170141"/>
                      <a:pt x="373451" y="195824"/>
                      <a:pt x="366353" y="219484"/>
                    </a:cubicBezTo>
                    <a:cubicBezTo>
                      <a:pt x="358741" y="244893"/>
                      <a:pt x="334772" y="259569"/>
                      <a:pt x="304460" y="257238"/>
                    </a:cubicBezTo>
                    <a:cubicBezTo>
                      <a:pt x="298219" y="256757"/>
                      <a:pt x="292013" y="255729"/>
                      <a:pt x="285772" y="255077"/>
                    </a:cubicBezTo>
                    <a:cubicBezTo>
                      <a:pt x="268970" y="253328"/>
                      <a:pt x="268935" y="253363"/>
                      <a:pt x="269621" y="273560"/>
                    </a:cubicBezTo>
                    <a:close/>
                  </a:path>
                </a:pathLst>
              </a:custGeom>
              <a:solidFill>
                <a:srgbClr val="FB514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</p:grpSp>
      </p:grpSp>
      <p:pic>
        <p:nvPicPr>
          <p:cNvPr id="22" name="图片 12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70419" y="1610551"/>
            <a:ext cx="1333500" cy="253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5" name="组合 24"/>
          <p:cNvGrpSpPr/>
          <p:nvPr/>
        </p:nvGrpSpPr>
        <p:grpSpPr>
          <a:xfrm>
            <a:off x="1489993" y="924503"/>
            <a:ext cx="4304383" cy="1372095"/>
            <a:chOff x="3702012" y="3706571"/>
            <a:chExt cx="4304383" cy="1372095"/>
          </a:xfrm>
        </p:grpSpPr>
        <p:sp>
          <p:nvSpPr>
            <p:cNvPr id="24" name="对话气泡: 椭圆形 23"/>
            <p:cNvSpPr/>
            <p:nvPr/>
          </p:nvSpPr>
          <p:spPr>
            <a:xfrm>
              <a:off x="3705932" y="3706571"/>
              <a:ext cx="4043983" cy="1372095"/>
            </a:xfrm>
            <a:prstGeom prst="wedgeEllipseCallout">
              <a:avLst>
                <a:gd name="adj1" fmla="val -54935"/>
                <a:gd name="adj2" fmla="val 41196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>
              <a:off x="3702012" y="4131008"/>
              <a:ext cx="430438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3200" b="1">
                  <a:ea typeface="黑体" panose="02010609060101010101" pitchFamily="49" charset="-122"/>
                  <a:sym typeface="+mn-lt"/>
                </a:rPr>
                <a:t>这节课你有什么收获？</a:t>
              </a:r>
              <a:endParaRPr lang="zh-CN" altLang="en-US" sz="3200" b="1">
                <a:ea typeface="黑体" panose="02010609060101010101" pitchFamily="49" charset="-122"/>
                <a:sym typeface="+mn-lt"/>
              </a:endParaRPr>
            </a:p>
          </p:txBody>
        </p:sp>
      </p:grpSp>
      <p:sp>
        <p:nvSpPr>
          <p:cNvPr id="26" name="矩形 25"/>
          <p:cNvSpPr/>
          <p:nvPr/>
        </p:nvSpPr>
        <p:spPr>
          <a:xfrm>
            <a:off x="3067843" y="3647329"/>
            <a:ext cx="6416675" cy="1530350"/>
          </a:xfrm>
          <a:prstGeom prst="rect">
            <a:avLst/>
          </a:prstGeom>
          <a:solidFill>
            <a:schemeClr val="accent6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600">
                <a:solidFill>
                  <a:schemeClr val="tx1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个位不够减，从</a:t>
            </a:r>
            <a:r>
              <a:rPr lang="zh-CN" altLang="en-US" sz="3600">
                <a:solidFill>
                  <a:srgbClr val="FF0000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十位退</a:t>
            </a:r>
            <a:r>
              <a:rPr lang="en-US" altLang="zh-CN" sz="3600">
                <a:solidFill>
                  <a:srgbClr val="FF0000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zh-CN" altLang="en-US" sz="3600">
                <a:solidFill>
                  <a:schemeClr val="tx1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，</a:t>
            </a:r>
            <a:endParaRPr lang="zh-CN" altLang="en-US" sz="3600">
              <a:solidFill>
                <a:schemeClr val="tx1"/>
              </a:solidFill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algn="ctr">
              <a:defRPr/>
            </a:pPr>
            <a:r>
              <a:rPr lang="zh-CN" altLang="en-US" sz="3600">
                <a:solidFill>
                  <a:srgbClr val="FF0000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个位加</a:t>
            </a:r>
            <a:r>
              <a:rPr lang="en-US" altLang="zh-CN" sz="3600">
                <a:solidFill>
                  <a:srgbClr val="FF0000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10</a:t>
            </a:r>
            <a:r>
              <a:rPr lang="zh-CN" altLang="en-US" sz="3600">
                <a:solidFill>
                  <a:schemeClr val="tx1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再减，</a:t>
            </a:r>
            <a:r>
              <a:rPr lang="zh-CN" altLang="en-US" sz="3600">
                <a:solidFill>
                  <a:srgbClr val="FF0000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十位减</a:t>
            </a:r>
            <a:r>
              <a:rPr lang="en-US" altLang="zh-CN" sz="3600">
                <a:solidFill>
                  <a:srgbClr val="FF0000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zh-CN" altLang="en-US" sz="3600">
                <a:solidFill>
                  <a:schemeClr val="tx1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再减。</a:t>
            </a:r>
            <a:endParaRPr lang="zh-CN" altLang="en-US" sz="3600">
              <a:solidFill>
                <a:schemeClr val="tx1"/>
              </a:solidFill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7" name="矩形 2"/>
          <p:cNvSpPr>
            <a:spLocks noChangeArrowheads="1"/>
          </p:cNvSpPr>
          <p:nvPr/>
        </p:nvSpPr>
        <p:spPr bwMode="auto">
          <a:xfrm>
            <a:off x="5367336" y="2568064"/>
            <a:ext cx="172835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4000" b="1">
                <a:latin typeface="黑体" panose="02010609060101010101" pitchFamily="49" charset="-122"/>
                <a:ea typeface="黑体" panose="02010609060101010101" pitchFamily="49" charset="-122"/>
              </a:rPr>
              <a:t>退位减</a:t>
            </a:r>
            <a:endParaRPr lang="zh-CN" altLang="en-US" sz="40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" name="组合 93"/>
          <p:cNvGrpSpPr/>
          <p:nvPr/>
        </p:nvGrpSpPr>
        <p:grpSpPr>
          <a:xfrm>
            <a:off x="6447539" y="1285553"/>
            <a:ext cx="3087082" cy="824600"/>
            <a:chOff x="6342498" y="1285553"/>
            <a:chExt cx="3087082" cy="824600"/>
          </a:xfrm>
        </p:grpSpPr>
        <p:sp>
          <p:nvSpPr>
            <p:cNvPr id="14" name="图形 13"/>
            <p:cNvSpPr/>
            <p:nvPr/>
          </p:nvSpPr>
          <p:spPr>
            <a:xfrm>
              <a:off x="6342498" y="1285553"/>
              <a:ext cx="839593" cy="824600"/>
            </a:xfrm>
            <a:custGeom>
              <a:avLst/>
              <a:gdLst>
                <a:gd name="connsiteX0" fmla="*/ 1032140 w 1066800"/>
                <a:gd name="connsiteY0" fmla="*/ 349169 h 1047750"/>
                <a:gd name="connsiteX1" fmla="*/ 852118 w 1066800"/>
                <a:gd name="connsiteY1" fmla="*/ 964484 h 1047750"/>
                <a:gd name="connsiteX2" fmla="*/ 217753 w 1066800"/>
                <a:gd name="connsiteY2" fmla="*/ 923526 h 1047750"/>
                <a:gd name="connsiteX3" fmla="*/ 30110 w 1066800"/>
                <a:gd name="connsiteY3" fmla="*/ 350121 h 1047750"/>
                <a:gd name="connsiteX4" fmla="*/ 513980 w 1066800"/>
                <a:gd name="connsiteY4" fmla="*/ 7221 h 1047750"/>
                <a:gd name="connsiteX5" fmla="*/ 1032140 w 1066800"/>
                <a:gd name="connsiteY5" fmla="*/ 349169 h 1047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6800" h="1047750">
                  <a:moveTo>
                    <a:pt x="1032140" y="349169"/>
                  </a:moveTo>
                  <a:cubicBezTo>
                    <a:pt x="1107388" y="558719"/>
                    <a:pt x="1030235" y="839706"/>
                    <a:pt x="852118" y="964484"/>
                  </a:cubicBezTo>
                  <a:cubicBezTo>
                    <a:pt x="674000" y="1090214"/>
                    <a:pt x="394918" y="1059734"/>
                    <a:pt x="217753" y="923526"/>
                  </a:cubicBezTo>
                  <a:cubicBezTo>
                    <a:pt x="40588" y="787319"/>
                    <a:pt x="-34660" y="544431"/>
                    <a:pt x="30110" y="350121"/>
                  </a:cubicBezTo>
                  <a:cubicBezTo>
                    <a:pt x="93928" y="155811"/>
                    <a:pt x="297763" y="11031"/>
                    <a:pt x="513980" y="7221"/>
                  </a:cubicBezTo>
                  <a:cubicBezTo>
                    <a:pt x="729245" y="3411"/>
                    <a:pt x="956893" y="140571"/>
                    <a:pt x="1032140" y="349169"/>
                  </a:cubicBezTo>
                  <a:close/>
                </a:path>
              </a:pathLst>
            </a:custGeom>
            <a:solidFill>
              <a:srgbClr val="E3406B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600">
                  <a:solidFill>
                    <a:schemeClr val="bg1"/>
                  </a:solidFill>
                  <a:latin typeface="仓耳小丸子" panose="02020400000000000000" pitchFamily="18" charset="-122"/>
                  <a:ea typeface="仓耳小丸子" panose="02020400000000000000" pitchFamily="18" charset="-122"/>
                  <a:cs typeface="+mn-ea"/>
                  <a:sym typeface="仓耳小丸子" panose="02020400000000000000" pitchFamily="18" charset="-122"/>
                </a:rPr>
                <a:t>01</a:t>
              </a:r>
              <a:endParaRPr lang="zh-CN" altLang="en-US" sz="3600">
                <a:solidFill>
                  <a:schemeClr val="bg1"/>
                </a:solidFill>
                <a:latin typeface="仓耳小丸子" panose="02020400000000000000" pitchFamily="18" charset="-122"/>
                <a:ea typeface="仓耳小丸子" panose="02020400000000000000" pitchFamily="18" charset="-122"/>
                <a:cs typeface="+mn-ea"/>
                <a:sym typeface="仓耳小丸子" panose="02020400000000000000" pitchFamily="18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7398255" y="1446195"/>
              <a:ext cx="203132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仓耳小丸子" panose="02020400000000000000" pitchFamily="18" charset="-122"/>
                  <a:ea typeface="仓耳小丸子" panose="02020400000000000000" pitchFamily="18" charset="-122"/>
                  <a:cs typeface="+mn-ea"/>
                  <a:sym typeface="仓耳小丸子" panose="02020400000000000000" pitchFamily="18" charset="-122"/>
                </a:rPr>
                <a:t>复习导入</a:t>
              </a:r>
              <a:endPara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仓耳小丸子" panose="02020400000000000000" pitchFamily="18" charset="-122"/>
                <a:ea typeface="仓耳小丸子" panose="02020400000000000000" pitchFamily="18" charset="-122"/>
                <a:cs typeface="+mn-ea"/>
                <a:sym typeface="仓耳小丸子" panose="02020400000000000000" pitchFamily="18" charset="-122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6786670" y="2462366"/>
            <a:ext cx="3129785" cy="824600"/>
            <a:chOff x="6342498" y="2462366"/>
            <a:chExt cx="3129785" cy="824600"/>
          </a:xfrm>
        </p:grpSpPr>
        <p:sp>
          <p:nvSpPr>
            <p:cNvPr id="17" name="图形 13"/>
            <p:cNvSpPr/>
            <p:nvPr/>
          </p:nvSpPr>
          <p:spPr>
            <a:xfrm>
              <a:off x="6342498" y="2462366"/>
              <a:ext cx="839593" cy="824600"/>
            </a:xfrm>
            <a:custGeom>
              <a:avLst/>
              <a:gdLst>
                <a:gd name="connsiteX0" fmla="*/ 1032140 w 1066800"/>
                <a:gd name="connsiteY0" fmla="*/ 349169 h 1047750"/>
                <a:gd name="connsiteX1" fmla="*/ 852118 w 1066800"/>
                <a:gd name="connsiteY1" fmla="*/ 964484 h 1047750"/>
                <a:gd name="connsiteX2" fmla="*/ 217753 w 1066800"/>
                <a:gd name="connsiteY2" fmla="*/ 923526 h 1047750"/>
                <a:gd name="connsiteX3" fmla="*/ 30110 w 1066800"/>
                <a:gd name="connsiteY3" fmla="*/ 350121 h 1047750"/>
                <a:gd name="connsiteX4" fmla="*/ 513980 w 1066800"/>
                <a:gd name="connsiteY4" fmla="*/ 7221 h 1047750"/>
                <a:gd name="connsiteX5" fmla="*/ 1032140 w 1066800"/>
                <a:gd name="connsiteY5" fmla="*/ 349169 h 1047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6800" h="1047750">
                  <a:moveTo>
                    <a:pt x="1032140" y="349169"/>
                  </a:moveTo>
                  <a:cubicBezTo>
                    <a:pt x="1107388" y="558719"/>
                    <a:pt x="1030235" y="839706"/>
                    <a:pt x="852118" y="964484"/>
                  </a:cubicBezTo>
                  <a:cubicBezTo>
                    <a:pt x="674000" y="1090214"/>
                    <a:pt x="394918" y="1059734"/>
                    <a:pt x="217753" y="923526"/>
                  </a:cubicBezTo>
                  <a:cubicBezTo>
                    <a:pt x="40588" y="787319"/>
                    <a:pt x="-34660" y="544431"/>
                    <a:pt x="30110" y="350121"/>
                  </a:cubicBezTo>
                  <a:cubicBezTo>
                    <a:pt x="93928" y="155811"/>
                    <a:pt x="297763" y="11031"/>
                    <a:pt x="513980" y="7221"/>
                  </a:cubicBezTo>
                  <a:cubicBezTo>
                    <a:pt x="729245" y="3411"/>
                    <a:pt x="956893" y="140571"/>
                    <a:pt x="1032140" y="349169"/>
                  </a:cubicBezTo>
                  <a:close/>
                </a:path>
              </a:pathLst>
            </a:custGeom>
            <a:solidFill>
              <a:srgbClr val="6CB09C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600">
                  <a:solidFill>
                    <a:schemeClr val="bg1"/>
                  </a:solidFill>
                  <a:latin typeface="仓耳小丸子" panose="02020400000000000000" pitchFamily="18" charset="-122"/>
                  <a:ea typeface="仓耳小丸子" panose="02020400000000000000" pitchFamily="18" charset="-122"/>
                  <a:cs typeface="+mn-ea"/>
                  <a:sym typeface="仓耳小丸子" panose="02020400000000000000" pitchFamily="18" charset="-122"/>
                </a:rPr>
                <a:t>02</a:t>
              </a:r>
              <a:endParaRPr lang="zh-CN" altLang="en-US" sz="3600">
                <a:solidFill>
                  <a:schemeClr val="bg1"/>
                </a:solidFill>
                <a:latin typeface="仓耳小丸子" panose="02020400000000000000" pitchFamily="18" charset="-122"/>
                <a:ea typeface="仓耳小丸子" panose="02020400000000000000" pitchFamily="18" charset="-122"/>
                <a:cs typeface="+mn-ea"/>
                <a:sym typeface="仓耳小丸子" panose="02020400000000000000" pitchFamily="18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7440958" y="2524346"/>
              <a:ext cx="203132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>
                  <a:solidFill>
                    <a:schemeClr val="tx1">
                      <a:lumMod val="75000"/>
                      <a:lumOff val="25000"/>
                    </a:schemeClr>
                  </a:solidFill>
                  <a:latin typeface="仓耳小丸子" panose="02020400000000000000" pitchFamily="18" charset="-122"/>
                  <a:ea typeface="仓耳小丸子" panose="02020400000000000000" pitchFamily="18" charset="-122"/>
                  <a:cs typeface="+mn-ea"/>
                  <a:sym typeface="仓耳小丸子" panose="02020400000000000000" pitchFamily="18" charset="-122"/>
                </a:rPr>
                <a:t>探索新知</a:t>
              </a:r>
              <a:endParaRPr lang="zh-CN" altLang="en-US" sz="3600">
                <a:solidFill>
                  <a:schemeClr val="tx1">
                    <a:lumMod val="75000"/>
                    <a:lumOff val="25000"/>
                  </a:schemeClr>
                </a:solidFill>
                <a:latin typeface="仓耳小丸子" panose="02020400000000000000" pitchFamily="18" charset="-122"/>
                <a:ea typeface="仓耳小丸子" panose="02020400000000000000" pitchFamily="18" charset="-122"/>
                <a:cs typeface="+mn-ea"/>
                <a:sym typeface="仓耳小丸子" panose="02020400000000000000" pitchFamily="18" charset="-122"/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6786670" y="3639179"/>
            <a:ext cx="3129785" cy="824600"/>
            <a:chOff x="6342498" y="3639179"/>
            <a:chExt cx="3129785" cy="824600"/>
          </a:xfrm>
        </p:grpSpPr>
        <p:sp>
          <p:nvSpPr>
            <p:cNvPr id="20" name="图形 13"/>
            <p:cNvSpPr/>
            <p:nvPr/>
          </p:nvSpPr>
          <p:spPr>
            <a:xfrm>
              <a:off x="6342498" y="3639179"/>
              <a:ext cx="839593" cy="824600"/>
            </a:xfrm>
            <a:custGeom>
              <a:avLst/>
              <a:gdLst>
                <a:gd name="connsiteX0" fmla="*/ 1032140 w 1066800"/>
                <a:gd name="connsiteY0" fmla="*/ 349169 h 1047750"/>
                <a:gd name="connsiteX1" fmla="*/ 852118 w 1066800"/>
                <a:gd name="connsiteY1" fmla="*/ 964484 h 1047750"/>
                <a:gd name="connsiteX2" fmla="*/ 217753 w 1066800"/>
                <a:gd name="connsiteY2" fmla="*/ 923526 h 1047750"/>
                <a:gd name="connsiteX3" fmla="*/ 30110 w 1066800"/>
                <a:gd name="connsiteY3" fmla="*/ 350121 h 1047750"/>
                <a:gd name="connsiteX4" fmla="*/ 513980 w 1066800"/>
                <a:gd name="connsiteY4" fmla="*/ 7221 h 1047750"/>
                <a:gd name="connsiteX5" fmla="*/ 1032140 w 1066800"/>
                <a:gd name="connsiteY5" fmla="*/ 349169 h 1047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6800" h="1047750">
                  <a:moveTo>
                    <a:pt x="1032140" y="349169"/>
                  </a:moveTo>
                  <a:cubicBezTo>
                    <a:pt x="1107388" y="558719"/>
                    <a:pt x="1030235" y="839706"/>
                    <a:pt x="852118" y="964484"/>
                  </a:cubicBezTo>
                  <a:cubicBezTo>
                    <a:pt x="674000" y="1090214"/>
                    <a:pt x="394918" y="1059734"/>
                    <a:pt x="217753" y="923526"/>
                  </a:cubicBezTo>
                  <a:cubicBezTo>
                    <a:pt x="40588" y="787319"/>
                    <a:pt x="-34660" y="544431"/>
                    <a:pt x="30110" y="350121"/>
                  </a:cubicBezTo>
                  <a:cubicBezTo>
                    <a:pt x="93928" y="155811"/>
                    <a:pt x="297763" y="11031"/>
                    <a:pt x="513980" y="7221"/>
                  </a:cubicBezTo>
                  <a:cubicBezTo>
                    <a:pt x="729245" y="3411"/>
                    <a:pt x="956893" y="140571"/>
                    <a:pt x="1032140" y="349169"/>
                  </a:cubicBezTo>
                  <a:close/>
                </a:path>
              </a:pathLst>
            </a:custGeom>
            <a:solidFill>
              <a:srgbClr val="E3406B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600">
                  <a:solidFill>
                    <a:schemeClr val="bg1"/>
                  </a:solidFill>
                  <a:latin typeface="仓耳小丸子" panose="02020400000000000000" pitchFamily="18" charset="-122"/>
                  <a:ea typeface="仓耳小丸子" panose="02020400000000000000" pitchFamily="18" charset="-122"/>
                  <a:cs typeface="+mn-ea"/>
                  <a:sym typeface="仓耳小丸子" panose="02020400000000000000" pitchFamily="18" charset="-122"/>
                </a:rPr>
                <a:t>03</a:t>
              </a:r>
              <a:endParaRPr lang="zh-CN" altLang="en-US" sz="3600">
                <a:solidFill>
                  <a:schemeClr val="bg1"/>
                </a:solidFill>
                <a:latin typeface="仓耳小丸子" panose="02020400000000000000" pitchFamily="18" charset="-122"/>
                <a:ea typeface="仓耳小丸子" panose="02020400000000000000" pitchFamily="18" charset="-122"/>
                <a:cs typeface="+mn-ea"/>
                <a:sym typeface="仓耳小丸子" panose="02020400000000000000" pitchFamily="18" charset="-122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7440958" y="3798972"/>
              <a:ext cx="203132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>
                  <a:solidFill>
                    <a:schemeClr val="tx1">
                      <a:lumMod val="75000"/>
                      <a:lumOff val="25000"/>
                    </a:schemeClr>
                  </a:solidFill>
                  <a:latin typeface="仓耳小丸子" panose="02020400000000000000" pitchFamily="18" charset="-122"/>
                  <a:ea typeface="仓耳小丸子" panose="02020400000000000000" pitchFamily="18" charset="-122"/>
                  <a:cs typeface="+mn-ea"/>
                  <a:sym typeface="仓耳小丸子" panose="02020400000000000000" pitchFamily="18" charset="-122"/>
                </a:rPr>
                <a:t>巩固练习</a:t>
              </a:r>
              <a:endParaRPr lang="zh-CN" altLang="en-US" sz="3600">
                <a:solidFill>
                  <a:schemeClr val="tx1">
                    <a:lumMod val="75000"/>
                    <a:lumOff val="25000"/>
                  </a:schemeClr>
                </a:solidFill>
                <a:latin typeface="仓耳小丸子" panose="02020400000000000000" pitchFamily="18" charset="-122"/>
                <a:ea typeface="仓耳小丸子" panose="02020400000000000000" pitchFamily="18" charset="-122"/>
                <a:cs typeface="+mn-ea"/>
                <a:sym typeface="仓耳小丸子" panose="02020400000000000000" pitchFamily="18" charset="-122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6447539" y="4815991"/>
            <a:ext cx="3083717" cy="824600"/>
            <a:chOff x="6342498" y="4815991"/>
            <a:chExt cx="3083717" cy="824600"/>
          </a:xfrm>
        </p:grpSpPr>
        <p:sp>
          <p:nvSpPr>
            <p:cNvPr id="23" name="图形 13"/>
            <p:cNvSpPr/>
            <p:nvPr/>
          </p:nvSpPr>
          <p:spPr>
            <a:xfrm>
              <a:off x="6342498" y="4815991"/>
              <a:ext cx="839593" cy="824600"/>
            </a:xfrm>
            <a:custGeom>
              <a:avLst/>
              <a:gdLst>
                <a:gd name="connsiteX0" fmla="*/ 1032140 w 1066800"/>
                <a:gd name="connsiteY0" fmla="*/ 349169 h 1047750"/>
                <a:gd name="connsiteX1" fmla="*/ 852118 w 1066800"/>
                <a:gd name="connsiteY1" fmla="*/ 964484 h 1047750"/>
                <a:gd name="connsiteX2" fmla="*/ 217753 w 1066800"/>
                <a:gd name="connsiteY2" fmla="*/ 923526 h 1047750"/>
                <a:gd name="connsiteX3" fmla="*/ 30110 w 1066800"/>
                <a:gd name="connsiteY3" fmla="*/ 350121 h 1047750"/>
                <a:gd name="connsiteX4" fmla="*/ 513980 w 1066800"/>
                <a:gd name="connsiteY4" fmla="*/ 7221 h 1047750"/>
                <a:gd name="connsiteX5" fmla="*/ 1032140 w 1066800"/>
                <a:gd name="connsiteY5" fmla="*/ 349169 h 1047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6800" h="1047750">
                  <a:moveTo>
                    <a:pt x="1032140" y="349169"/>
                  </a:moveTo>
                  <a:cubicBezTo>
                    <a:pt x="1107388" y="558719"/>
                    <a:pt x="1030235" y="839706"/>
                    <a:pt x="852118" y="964484"/>
                  </a:cubicBezTo>
                  <a:cubicBezTo>
                    <a:pt x="674000" y="1090214"/>
                    <a:pt x="394918" y="1059734"/>
                    <a:pt x="217753" y="923526"/>
                  </a:cubicBezTo>
                  <a:cubicBezTo>
                    <a:pt x="40588" y="787319"/>
                    <a:pt x="-34660" y="544431"/>
                    <a:pt x="30110" y="350121"/>
                  </a:cubicBezTo>
                  <a:cubicBezTo>
                    <a:pt x="93928" y="155811"/>
                    <a:pt x="297763" y="11031"/>
                    <a:pt x="513980" y="7221"/>
                  </a:cubicBezTo>
                  <a:cubicBezTo>
                    <a:pt x="729245" y="3411"/>
                    <a:pt x="956893" y="140571"/>
                    <a:pt x="1032140" y="349169"/>
                  </a:cubicBezTo>
                  <a:close/>
                </a:path>
              </a:pathLst>
            </a:custGeom>
            <a:solidFill>
              <a:srgbClr val="6CB09C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600">
                  <a:solidFill>
                    <a:schemeClr val="bg1"/>
                  </a:solidFill>
                  <a:latin typeface="仓耳小丸子" panose="02020400000000000000" pitchFamily="18" charset="-122"/>
                  <a:ea typeface="仓耳小丸子" panose="02020400000000000000" pitchFamily="18" charset="-122"/>
                  <a:cs typeface="+mn-ea"/>
                  <a:sym typeface="仓耳小丸子" panose="02020400000000000000" pitchFamily="18" charset="-122"/>
                </a:rPr>
                <a:t>04</a:t>
              </a:r>
              <a:endParaRPr lang="zh-CN" altLang="en-US" sz="3600">
                <a:solidFill>
                  <a:schemeClr val="bg1"/>
                </a:solidFill>
                <a:latin typeface="仓耳小丸子" panose="02020400000000000000" pitchFamily="18" charset="-122"/>
                <a:ea typeface="仓耳小丸子" panose="02020400000000000000" pitchFamily="18" charset="-122"/>
                <a:cs typeface="+mn-ea"/>
                <a:sym typeface="仓耳小丸子" panose="02020400000000000000" pitchFamily="18" charset="-122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7394890" y="4917163"/>
              <a:ext cx="203132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>
                  <a:solidFill>
                    <a:schemeClr val="tx1">
                      <a:lumMod val="75000"/>
                      <a:lumOff val="25000"/>
                    </a:schemeClr>
                  </a:solidFill>
                  <a:latin typeface="仓耳小丸子" panose="02020400000000000000" pitchFamily="18" charset="-122"/>
                  <a:ea typeface="仓耳小丸子" panose="02020400000000000000" pitchFamily="18" charset="-122"/>
                  <a:cs typeface="+mn-ea"/>
                  <a:sym typeface="仓耳小丸子" panose="02020400000000000000" pitchFamily="18" charset="-122"/>
                </a:rPr>
                <a:t>课堂小结</a:t>
              </a:r>
              <a:endParaRPr lang="zh-CN" altLang="en-US" sz="3600">
                <a:solidFill>
                  <a:schemeClr val="tx1">
                    <a:lumMod val="75000"/>
                    <a:lumOff val="25000"/>
                  </a:schemeClr>
                </a:solidFill>
                <a:latin typeface="仓耳小丸子" panose="02020400000000000000" pitchFamily="18" charset="-122"/>
                <a:ea typeface="仓耳小丸子" panose="02020400000000000000" pitchFamily="18" charset="-122"/>
                <a:cs typeface="+mn-ea"/>
                <a:sym typeface="仓耳小丸子" panose="02020400000000000000" pitchFamily="18" charset="-122"/>
              </a:endParaRPr>
            </a:p>
          </p:txBody>
        </p:sp>
      </p:grpSp>
      <p:grpSp>
        <p:nvGrpSpPr>
          <p:cNvPr id="120" name="组合 119"/>
          <p:cNvGrpSpPr/>
          <p:nvPr/>
        </p:nvGrpSpPr>
        <p:grpSpPr>
          <a:xfrm>
            <a:off x="520263" y="754157"/>
            <a:ext cx="6250961" cy="5329749"/>
            <a:chOff x="520263" y="754157"/>
            <a:chExt cx="6250961" cy="5329749"/>
          </a:xfrm>
        </p:grpSpPr>
        <p:grpSp>
          <p:nvGrpSpPr>
            <p:cNvPr id="108" name="组合 107"/>
            <p:cNvGrpSpPr/>
            <p:nvPr/>
          </p:nvGrpSpPr>
          <p:grpSpPr>
            <a:xfrm>
              <a:off x="520263" y="754157"/>
              <a:ext cx="6250961" cy="5329749"/>
              <a:chOff x="167781" y="754157"/>
              <a:chExt cx="6250961" cy="5329749"/>
            </a:xfrm>
          </p:grpSpPr>
          <p:grpSp>
            <p:nvGrpSpPr>
              <p:cNvPr id="93" name="组合 92"/>
              <p:cNvGrpSpPr/>
              <p:nvPr/>
            </p:nvGrpSpPr>
            <p:grpSpPr>
              <a:xfrm>
                <a:off x="2202899" y="1946729"/>
                <a:ext cx="2402787" cy="1466019"/>
                <a:chOff x="4678608" y="1487108"/>
                <a:chExt cx="3088307" cy="1884277"/>
              </a:xfrm>
            </p:grpSpPr>
            <p:grpSp>
              <p:nvGrpSpPr>
                <p:cNvPr id="32" name="组合 31"/>
                <p:cNvGrpSpPr/>
                <p:nvPr/>
              </p:nvGrpSpPr>
              <p:grpSpPr>
                <a:xfrm>
                  <a:off x="4678608" y="1487108"/>
                  <a:ext cx="2834785" cy="1884277"/>
                  <a:chOff x="4591576" y="1250153"/>
                  <a:chExt cx="2834785" cy="1884277"/>
                </a:xfrm>
              </p:grpSpPr>
              <p:sp>
                <p:nvSpPr>
                  <p:cNvPr id="33" name="任意多边形: 形状 32"/>
                  <p:cNvSpPr/>
                  <p:nvPr/>
                </p:nvSpPr>
                <p:spPr>
                  <a:xfrm>
                    <a:off x="6316209" y="1277530"/>
                    <a:ext cx="645550" cy="442527"/>
                  </a:xfrm>
                  <a:custGeom>
                    <a:avLst/>
                    <a:gdLst>
                      <a:gd name="connsiteX0" fmla="*/ 678889 w 1395603"/>
                      <a:gd name="connsiteY0" fmla="*/ 2605 h 956691"/>
                      <a:gd name="connsiteX1" fmla="*/ 991957 w 1395603"/>
                      <a:gd name="connsiteY1" fmla="*/ 78934 h 956691"/>
                      <a:gd name="connsiteX2" fmla="*/ 1145713 w 1395603"/>
                      <a:gd name="connsiteY2" fmla="*/ 185851 h 956691"/>
                      <a:gd name="connsiteX3" fmla="*/ 1293880 w 1395603"/>
                      <a:gd name="connsiteY3" fmla="*/ 354694 h 956691"/>
                      <a:gd name="connsiteX4" fmla="*/ 1390955 w 1395603"/>
                      <a:gd name="connsiteY4" fmla="*/ 587729 h 956691"/>
                      <a:gd name="connsiteX5" fmla="*/ 1329267 w 1395603"/>
                      <a:gd name="connsiteY5" fmla="*/ 824570 h 956691"/>
                      <a:gd name="connsiteX6" fmla="*/ 1205137 w 1395603"/>
                      <a:gd name="connsiteY6" fmla="*/ 904398 h 956691"/>
                      <a:gd name="connsiteX7" fmla="*/ 1006530 w 1395603"/>
                      <a:gd name="connsiteY7" fmla="*/ 949317 h 956691"/>
                      <a:gd name="connsiteX8" fmla="*/ 883977 w 1395603"/>
                      <a:gd name="connsiteY8" fmla="*/ 955627 h 956691"/>
                      <a:gd name="connsiteX9" fmla="*/ 617407 w 1395603"/>
                      <a:gd name="connsiteY9" fmla="*/ 923703 h 956691"/>
                      <a:gd name="connsiteX10" fmla="*/ 326970 w 1395603"/>
                      <a:gd name="connsiteY10" fmla="*/ 815449 h 956691"/>
                      <a:gd name="connsiteX11" fmla="*/ 88312 w 1395603"/>
                      <a:gd name="connsiteY11" fmla="*/ 640947 h 956691"/>
                      <a:gd name="connsiteX12" fmla="*/ 4507 w 1395603"/>
                      <a:gd name="connsiteY12" fmla="*/ 477899 h 956691"/>
                      <a:gd name="connsiteX13" fmla="*/ 26179 w 1395603"/>
                      <a:gd name="connsiteY13" fmla="*/ 348317 h 956691"/>
                      <a:gd name="connsiteX14" fmla="*/ 167110 w 1395603"/>
                      <a:gd name="connsiteY14" fmla="*/ 179370 h 956691"/>
                      <a:gd name="connsiteX15" fmla="*/ 432172 w 1395603"/>
                      <a:gd name="connsiteY15" fmla="*/ 41181 h 956691"/>
                      <a:gd name="connsiteX16" fmla="*/ 612126 w 1395603"/>
                      <a:gd name="connsiteY16" fmla="*/ 5417 h 956691"/>
                      <a:gd name="connsiteX17" fmla="*/ 678889 w 1395603"/>
                      <a:gd name="connsiteY17" fmla="*/ 2605 h 9566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1395603" h="956691">
                        <a:moveTo>
                          <a:pt x="678889" y="2605"/>
                        </a:moveTo>
                        <a:cubicBezTo>
                          <a:pt x="789543" y="1507"/>
                          <a:pt x="893990" y="27636"/>
                          <a:pt x="991957" y="78934"/>
                        </a:cubicBezTo>
                        <a:cubicBezTo>
                          <a:pt x="1047540" y="108047"/>
                          <a:pt x="1098187" y="144497"/>
                          <a:pt x="1145713" y="185851"/>
                        </a:cubicBezTo>
                        <a:cubicBezTo>
                          <a:pt x="1202840" y="235605"/>
                          <a:pt x="1251909" y="291978"/>
                          <a:pt x="1293880" y="354694"/>
                        </a:cubicBezTo>
                        <a:cubicBezTo>
                          <a:pt x="1341543" y="425915"/>
                          <a:pt x="1376759" y="502759"/>
                          <a:pt x="1390955" y="587729"/>
                        </a:cubicBezTo>
                        <a:cubicBezTo>
                          <a:pt x="1405597" y="675409"/>
                          <a:pt x="1391778" y="757053"/>
                          <a:pt x="1329267" y="824570"/>
                        </a:cubicBezTo>
                        <a:cubicBezTo>
                          <a:pt x="1295046" y="861501"/>
                          <a:pt x="1251497" y="885744"/>
                          <a:pt x="1205137" y="904398"/>
                        </a:cubicBezTo>
                        <a:cubicBezTo>
                          <a:pt x="1141427" y="930047"/>
                          <a:pt x="1074973" y="943797"/>
                          <a:pt x="1006530" y="949317"/>
                        </a:cubicBezTo>
                        <a:cubicBezTo>
                          <a:pt x="965725" y="952609"/>
                          <a:pt x="924885" y="957204"/>
                          <a:pt x="883977" y="955627"/>
                        </a:cubicBezTo>
                        <a:cubicBezTo>
                          <a:pt x="794309" y="952163"/>
                          <a:pt x="705258" y="943728"/>
                          <a:pt x="617407" y="923703"/>
                        </a:cubicBezTo>
                        <a:cubicBezTo>
                          <a:pt x="515668" y="900489"/>
                          <a:pt x="419211" y="863352"/>
                          <a:pt x="326970" y="815449"/>
                        </a:cubicBezTo>
                        <a:cubicBezTo>
                          <a:pt x="238674" y="769603"/>
                          <a:pt x="155898" y="715288"/>
                          <a:pt x="88312" y="640947"/>
                        </a:cubicBezTo>
                        <a:cubicBezTo>
                          <a:pt x="45895" y="594279"/>
                          <a:pt x="12908" y="541609"/>
                          <a:pt x="4507" y="477899"/>
                        </a:cubicBezTo>
                        <a:cubicBezTo>
                          <a:pt x="-1391" y="433253"/>
                          <a:pt x="6290" y="389533"/>
                          <a:pt x="26179" y="348317"/>
                        </a:cubicBezTo>
                        <a:cubicBezTo>
                          <a:pt x="59063" y="280114"/>
                          <a:pt x="108577" y="226313"/>
                          <a:pt x="167110" y="179370"/>
                        </a:cubicBezTo>
                        <a:cubicBezTo>
                          <a:pt x="246492" y="115728"/>
                          <a:pt x="335920" y="71802"/>
                          <a:pt x="432172" y="41181"/>
                        </a:cubicBezTo>
                        <a:cubicBezTo>
                          <a:pt x="490671" y="22562"/>
                          <a:pt x="550541" y="10149"/>
                          <a:pt x="612126" y="5417"/>
                        </a:cubicBezTo>
                        <a:cubicBezTo>
                          <a:pt x="634346" y="3771"/>
                          <a:pt x="656463" y="3908"/>
                          <a:pt x="678889" y="2605"/>
                        </a:cubicBezTo>
                        <a:close/>
                      </a:path>
                    </a:pathLst>
                  </a:custGeom>
                  <a:solidFill>
                    <a:srgbClr val="F7EAE3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>
                      <a:latin typeface="仓耳小丸子" panose="02020400000000000000" pitchFamily="18" charset="-122"/>
                      <a:ea typeface="仓耳小丸子" panose="02020400000000000000" pitchFamily="18" charset="-122"/>
                      <a:sym typeface="仓耳小丸子" panose="02020400000000000000" pitchFamily="18" charset="-122"/>
                    </a:endParaRPr>
                  </a:p>
                </p:txBody>
              </p:sp>
              <p:grpSp>
                <p:nvGrpSpPr>
                  <p:cNvPr id="34" name="组合 33"/>
                  <p:cNvGrpSpPr/>
                  <p:nvPr/>
                </p:nvGrpSpPr>
                <p:grpSpPr>
                  <a:xfrm>
                    <a:off x="4732954" y="1250153"/>
                    <a:ext cx="2645569" cy="1797354"/>
                    <a:chOff x="3146490" y="3949449"/>
                    <a:chExt cx="3296977" cy="2239910"/>
                  </a:xfrm>
                </p:grpSpPr>
                <p:sp>
                  <p:nvSpPr>
                    <p:cNvPr id="89" name="任意多边形: 形状 88"/>
                    <p:cNvSpPr/>
                    <p:nvPr/>
                  </p:nvSpPr>
                  <p:spPr>
                    <a:xfrm>
                      <a:off x="3146490" y="4332729"/>
                      <a:ext cx="3296977" cy="1856630"/>
                    </a:xfrm>
                    <a:custGeom>
                      <a:avLst/>
                      <a:gdLst>
                        <a:gd name="connsiteX0" fmla="*/ 2195914 w 4073652"/>
                        <a:gd name="connsiteY0" fmla="*/ 2290845 h 2294001"/>
                        <a:gd name="connsiteX1" fmla="*/ 2011228 w 4073652"/>
                        <a:gd name="connsiteY1" fmla="*/ 2286730 h 2294001"/>
                        <a:gd name="connsiteX2" fmla="*/ 1814404 w 4073652"/>
                        <a:gd name="connsiteY2" fmla="*/ 2271231 h 2294001"/>
                        <a:gd name="connsiteX3" fmla="*/ 1632015 w 4073652"/>
                        <a:gd name="connsiteY3" fmla="*/ 2249354 h 2294001"/>
                        <a:gd name="connsiteX4" fmla="*/ 1399803 w 4073652"/>
                        <a:gd name="connsiteY4" fmla="*/ 2215887 h 2294001"/>
                        <a:gd name="connsiteX5" fmla="*/ 1065373 w 4073652"/>
                        <a:gd name="connsiteY5" fmla="*/ 2153651 h 2294001"/>
                        <a:gd name="connsiteX6" fmla="*/ 663528 w 4073652"/>
                        <a:gd name="connsiteY6" fmla="*/ 2007369 h 2294001"/>
                        <a:gd name="connsiteX7" fmla="*/ 472945 w 4073652"/>
                        <a:gd name="connsiteY7" fmla="*/ 1878508 h 2294001"/>
                        <a:gd name="connsiteX8" fmla="*/ 375664 w 4073652"/>
                        <a:gd name="connsiteY8" fmla="*/ 1787365 h 2294001"/>
                        <a:gd name="connsiteX9" fmla="*/ 204934 w 4073652"/>
                        <a:gd name="connsiteY9" fmla="*/ 1559748 h 2294001"/>
                        <a:gd name="connsiteX10" fmla="*/ 85982 w 4073652"/>
                        <a:gd name="connsiteY10" fmla="*/ 1325170 h 2294001"/>
                        <a:gd name="connsiteX11" fmla="*/ 12807 w 4073652"/>
                        <a:gd name="connsiteY11" fmla="*/ 1055959 h 2294001"/>
                        <a:gd name="connsiteX12" fmla="*/ 3343 w 4073652"/>
                        <a:gd name="connsiteY12" fmla="*/ 894385 h 2294001"/>
                        <a:gd name="connsiteX13" fmla="*/ 75969 w 4073652"/>
                        <a:gd name="connsiteY13" fmla="*/ 587798 h 2294001"/>
                        <a:gd name="connsiteX14" fmla="*/ 199962 w 4073652"/>
                        <a:gd name="connsiteY14" fmla="*/ 392345 h 2294001"/>
                        <a:gd name="connsiteX15" fmla="*/ 428436 w 4073652"/>
                        <a:gd name="connsiteY15" fmla="*/ 196103 h 2294001"/>
                        <a:gd name="connsiteX16" fmla="*/ 734269 w 4073652"/>
                        <a:gd name="connsiteY16" fmla="*/ 57915 h 2294001"/>
                        <a:gd name="connsiteX17" fmla="*/ 947038 w 4073652"/>
                        <a:gd name="connsiteY17" fmla="*/ 11623 h 2294001"/>
                        <a:gd name="connsiteX18" fmla="*/ 1150069 w 4073652"/>
                        <a:gd name="connsiteY18" fmla="*/ 5005 h 2294001"/>
                        <a:gd name="connsiteX19" fmla="*/ 1498833 w 4073652"/>
                        <a:gd name="connsiteY19" fmla="*/ 113910 h 2294001"/>
                        <a:gd name="connsiteX20" fmla="*/ 1741537 w 4073652"/>
                        <a:gd name="connsiteY20" fmla="*/ 263792 h 2294001"/>
                        <a:gd name="connsiteX21" fmla="*/ 2086323 w 4073652"/>
                        <a:gd name="connsiteY21" fmla="*/ 436545 h 2294001"/>
                        <a:gd name="connsiteX22" fmla="*/ 2410192 w 4073652"/>
                        <a:gd name="connsiteY22" fmla="*/ 524327 h 2294001"/>
                        <a:gd name="connsiteX23" fmla="*/ 2575367 w 4073652"/>
                        <a:gd name="connsiteY23" fmla="*/ 546410 h 2294001"/>
                        <a:gd name="connsiteX24" fmla="*/ 2715031 w 4073652"/>
                        <a:gd name="connsiteY24" fmla="*/ 553817 h 2294001"/>
                        <a:gd name="connsiteX25" fmla="*/ 2846224 w 4073652"/>
                        <a:gd name="connsiteY25" fmla="*/ 551622 h 2294001"/>
                        <a:gd name="connsiteX26" fmla="*/ 3007078 w 4073652"/>
                        <a:gd name="connsiteY26" fmla="*/ 536740 h 2294001"/>
                        <a:gd name="connsiteX27" fmla="*/ 3192382 w 4073652"/>
                        <a:gd name="connsiteY27" fmla="*/ 511228 h 2294001"/>
                        <a:gd name="connsiteX28" fmla="*/ 3370278 w 4073652"/>
                        <a:gd name="connsiteY28" fmla="*/ 495661 h 2294001"/>
                        <a:gd name="connsiteX29" fmla="*/ 3500443 w 4073652"/>
                        <a:gd name="connsiteY29" fmla="*/ 508657 h 2294001"/>
                        <a:gd name="connsiteX30" fmla="*/ 3738004 w 4073652"/>
                        <a:gd name="connsiteY30" fmla="*/ 630626 h 2294001"/>
                        <a:gd name="connsiteX31" fmla="*/ 3941755 w 4073652"/>
                        <a:gd name="connsiteY31" fmla="*/ 880395 h 2294001"/>
                        <a:gd name="connsiteX32" fmla="*/ 4059438 w 4073652"/>
                        <a:gd name="connsiteY32" fmla="*/ 1218837 h 2294001"/>
                        <a:gd name="connsiteX33" fmla="*/ 4072366 w 4073652"/>
                        <a:gd name="connsiteY33" fmla="*/ 1402254 h 2294001"/>
                        <a:gd name="connsiteX34" fmla="*/ 3944258 w 4073652"/>
                        <a:gd name="connsiteY34" fmla="*/ 1786302 h 2294001"/>
                        <a:gd name="connsiteX35" fmla="*/ 3762659 w 4073652"/>
                        <a:gd name="connsiteY35" fmla="*/ 1941841 h 2294001"/>
                        <a:gd name="connsiteX36" fmla="*/ 3418490 w 4073652"/>
                        <a:gd name="connsiteY36" fmla="*/ 2082602 h 2294001"/>
                        <a:gd name="connsiteX37" fmla="*/ 3183020 w 4073652"/>
                        <a:gd name="connsiteY37" fmla="*/ 2152931 h 2294001"/>
                        <a:gd name="connsiteX38" fmla="*/ 2861586 w 4073652"/>
                        <a:gd name="connsiteY38" fmla="*/ 2229432 h 2294001"/>
                        <a:gd name="connsiteX39" fmla="*/ 2651697 w 4073652"/>
                        <a:gd name="connsiteY39" fmla="*/ 2262727 h 2294001"/>
                        <a:gd name="connsiteX40" fmla="*/ 2502707 w 4073652"/>
                        <a:gd name="connsiteY40" fmla="*/ 2277883 h 2294001"/>
                        <a:gd name="connsiteX41" fmla="*/ 2320593 w 4073652"/>
                        <a:gd name="connsiteY41" fmla="*/ 2288650 h 2294001"/>
                        <a:gd name="connsiteX42" fmla="*/ 2195914 w 4073652"/>
                        <a:gd name="connsiteY42" fmla="*/ 2290845 h 229400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</a:cxnLst>
                      <a:rect l="l" t="t" r="r" b="b"/>
                      <a:pathLst>
                        <a:path w="4073652" h="2294001">
                          <a:moveTo>
                            <a:pt x="2195914" y="2290845"/>
                          </a:moveTo>
                          <a:cubicBezTo>
                            <a:pt x="2134227" y="2294514"/>
                            <a:pt x="2072676" y="2289508"/>
                            <a:pt x="2011228" y="2286730"/>
                          </a:cubicBezTo>
                          <a:cubicBezTo>
                            <a:pt x="1945563" y="2283747"/>
                            <a:pt x="1879898" y="2278466"/>
                            <a:pt x="1814404" y="2271231"/>
                          </a:cubicBezTo>
                          <a:cubicBezTo>
                            <a:pt x="1753539" y="2264510"/>
                            <a:pt x="1692743" y="2257035"/>
                            <a:pt x="1632015" y="2249354"/>
                          </a:cubicBezTo>
                          <a:cubicBezTo>
                            <a:pt x="1554451" y="2239513"/>
                            <a:pt x="1477264" y="2226791"/>
                            <a:pt x="1399803" y="2215887"/>
                          </a:cubicBezTo>
                          <a:cubicBezTo>
                            <a:pt x="1287401" y="2200011"/>
                            <a:pt x="1175821" y="2179677"/>
                            <a:pt x="1065373" y="2153651"/>
                          </a:cubicBezTo>
                          <a:cubicBezTo>
                            <a:pt x="925710" y="2120732"/>
                            <a:pt x="790367" y="2075572"/>
                            <a:pt x="663528" y="2007369"/>
                          </a:cubicBezTo>
                          <a:cubicBezTo>
                            <a:pt x="595703" y="1970885"/>
                            <a:pt x="531992" y="1928228"/>
                            <a:pt x="472945" y="1878508"/>
                          </a:cubicBezTo>
                          <a:cubicBezTo>
                            <a:pt x="438860" y="1849807"/>
                            <a:pt x="406182" y="1819735"/>
                            <a:pt x="375664" y="1787365"/>
                          </a:cubicBezTo>
                          <a:cubicBezTo>
                            <a:pt x="310238" y="1717928"/>
                            <a:pt x="254860" y="1640844"/>
                            <a:pt x="204934" y="1559748"/>
                          </a:cubicBezTo>
                          <a:cubicBezTo>
                            <a:pt x="158814" y="1484825"/>
                            <a:pt x="118180" y="1407055"/>
                            <a:pt x="85982" y="1325170"/>
                          </a:cubicBezTo>
                          <a:cubicBezTo>
                            <a:pt x="51795" y="1238176"/>
                            <a:pt x="24706" y="1149228"/>
                            <a:pt x="12807" y="1055959"/>
                          </a:cubicBezTo>
                          <a:cubicBezTo>
                            <a:pt x="5949" y="1002193"/>
                            <a:pt x="497" y="948426"/>
                            <a:pt x="3343" y="894385"/>
                          </a:cubicBezTo>
                          <a:cubicBezTo>
                            <a:pt x="8932" y="787948"/>
                            <a:pt x="31015" y="685284"/>
                            <a:pt x="75969" y="587798"/>
                          </a:cubicBezTo>
                          <a:cubicBezTo>
                            <a:pt x="108648" y="516921"/>
                            <a:pt x="149933" y="451735"/>
                            <a:pt x="199962" y="392345"/>
                          </a:cubicBezTo>
                          <a:cubicBezTo>
                            <a:pt x="265353" y="314678"/>
                            <a:pt x="342471" y="250076"/>
                            <a:pt x="428436" y="196103"/>
                          </a:cubicBezTo>
                          <a:cubicBezTo>
                            <a:pt x="524037" y="136061"/>
                            <a:pt x="626187" y="90661"/>
                            <a:pt x="734269" y="57915"/>
                          </a:cubicBezTo>
                          <a:cubicBezTo>
                            <a:pt x="804049" y="36758"/>
                            <a:pt x="875063" y="22047"/>
                            <a:pt x="947038" y="11623"/>
                          </a:cubicBezTo>
                          <a:cubicBezTo>
                            <a:pt x="1014384" y="1850"/>
                            <a:pt x="1082552" y="581"/>
                            <a:pt x="1150069" y="5005"/>
                          </a:cubicBezTo>
                          <a:cubicBezTo>
                            <a:pt x="1274610" y="13166"/>
                            <a:pt x="1390202" y="52360"/>
                            <a:pt x="1498833" y="113910"/>
                          </a:cubicBezTo>
                          <a:cubicBezTo>
                            <a:pt x="1581677" y="160853"/>
                            <a:pt x="1660716" y="213694"/>
                            <a:pt x="1741537" y="263792"/>
                          </a:cubicBezTo>
                          <a:cubicBezTo>
                            <a:pt x="1851300" y="331789"/>
                            <a:pt x="1965040" y="391487"/>
                            <a:pt x="2086323" y="436545"/>
                          </a:cubicBezTo>
                          <a:cubicBezTo>
                            <a:pt x="2191662" y="475704"/>
                            <a:pt x="2299916" y="504062"/>
                            <a:pt x="2410192" y="524327"/>
                          </a:cubicBezTo>
                          <a:cubicBezTo>
                            <a:pt x="2464748" y="534374"/>
                            <a:pt x="2519886" y="541678"/>
                            <a:pt x="2575367" y="546410"/>
                          </a:cubicBezTo>
                          <a:cubicBezTo>
                            <a:pt x="2621933" y="550388"/>
                            <a:pt x="2668670" y="550044"/>
                            <a:pt x="2715031" y="553817"/>
                          </a:cubicBezTo>
                          <a:cubicBezTo>
                            <a:pt x="2759127" y="557417"/>
                            <a:pt x="2802710" y="553062"/>
                            <a:pt x="2846224" y="551622"/>
                          </a:cubicBezTo>
                          <a:cubicBezTo>
                            <a:pt x="2899854" y="549839"/>
                            <a:pt x="2953552" y="543667"/>
                            <a:pt x="3007078" y="536740"/>
                          </a:cubicBezTo>
                          <a:cubicBezTo>
                            <a:pt x="3068938" y="528716"/>
                            <a:pt x="3130694" y="520281"/>
                            <a:pt x="3192382" y="511228"/>
                          </a:cubicBezTo>
                          <a:cubicBezTo>
                            <a:pt x="3251463" y="502553"/>
                            <a:pt x="3310888" y="496689"/>
                            <a:pt x="3370278" y="495661"/>
                          </a:cubicBezTo>
                          <a:cubicBezTo>
                            <a:pt x="3413621" y="494906"/>
                            <a:pt x="3457546" y="498609"/>
                            <a:pt x="3500443" y="508657"/>
                          </a:cubicBezTo>
                          <a:cubicBezTo>
                            <a:pt x="3589837" y="529608"/>
                            <a:pt x="3667573" y="572299"/>
                            <a:pt x="3738004" y="630626"/>
                          </a:cubicBezTo>
                          <a:cubicBezTo>
                            <a:pt x="3822495" y="700646"/>
                            <a:pt x="3888640" y="785103"/>
                            <a:pt x="3941755" y="880395"/>
                          </a:cubicBezTo>
                          <a:cubicBezTo>
                            <a:pt x="4000803" y="986316"/>
                            <a:pt x="4040099" y="1098993"/>
                            <a:pt x="4059438" y="1218837"/>
                          </a:cubicBezTo>
                          <a:cubicBezTo>
                            <a:pt x="4069280" y="1279701"/>
                            <a:pt x="4075452" y="1340807"/>
                            <a:pt x="4072366" y="1402254"/>
                          </a:cubicBezTo>
                          <a:cubicBezTo>
                            <a:pt x="4065405" y="1541951"/>
                            <a:pt x="4030224" y="1672768"/>
                            <a:pt x="3944258" y="1786302"/>
                          </a:cubicBezTo>
                          <a:cubicBezTo>
                            <a:pt x="3895052" y="1851282"/>
                            <a:pt x="3832747" y="1901345"/>
                            <a:pt x="3762659" y="1941841"/>
                          </a:cubicBezTo>
                          <a:cubicBezTo>
                            <a:pt x="3654405" y="2004421"/>
                            <a:pt x="3537271" y="2045432"/>
                            <a:pt x="3418490" y="2082602"/>
                          </a:cubicBezTo>
                          <a:cubicBezTo>
                            <a:pt x="3340309" y="2107085"/>
                            <a:pt x="3261716" y="2130197"/>
                            <a:pt x="3183020" y="2152931"/>
                          </a:cubicBezTo>
                          <a:cubicBezTo>
                            <a:pt x="3077099" y="2183517"/>
                            <a:pt x="2969943" y="2208995"/>
                            <a:pt x="2861586" y="2229432"/>
                          </a:cubicBezTo>
                          <a:cubicBezTo>
                            <a:pt x="2791943" y="2242565"/>
                            <a:pt x="2722026" y="2254360"/>
                            <a:pt x="2651697" y="2262727"/>
                          </a:cubicBezTo>
                          <a:cubicBezTo>
                            <a:pt x="2602182" y="2268625"/>
                            <a:pt x="2552530" y="2274215"/>
                            <a:pt x="2502707" y="2277883"/>
                          </a:cubicBezTo>
                          <a:cubicBezTo>
                            <a:pt x="2442014" y="2282341"/>
                            <a:pt x="2381286" y="2285153"/>
                            <a:pt x="2320593" y="2288650"/>
                          </a:cubicBezTo>
                          <a:cubicBezTo>
                            <a:pt x="2278965" y="2290948"/>
                            <a:pt x="2237439" y="2288582"/>
                            <a:pt x="2195914" y="2290845"/>
                          </a:cubicBezTo>
                          <a:close/>
                        </a:path>
                      </a:pathLst>
                    </a:custGeom>
                    <a:solidFill>
                      <a:srgbClr val="F7EAE3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zh-CN" altLang="en-US">
                        <a:latin typeface="仓耳小丸子" panose="02020400000000000000" pitchFamily="18" charset="-122"/>
                        <a:ea typeface="仓耳小丸子" panose="02020400000000000000" pitchFamily="18" charset="-122"/>
                        <a:sym typeface="仓耳小丸子" panose="02020400000000000000" pitchFamily="18" charset="-122"/>
                      </a:endParaRPr>
                    </a:p>
                  </p:txBody>
                </p:sp>
                <p:sp>
                  <p:nvSpPr>
                    <p:cNvPr id="90" name="任意多边形: 形状 89"/>
                    <p:cNvSpPr/>
                    <p:nvPr/>
                  </p:nvSpPr>
                  <p:spPr>
                    <a:xfrm>
                      <a:off x="3482135" y="3949449"/>
                      <a:ext cx="370332" cy="356616"/>
                    </a:xfrm>
                    <a:custGeom>
                      <a:avLst/>
                      <a:gdLst>
                        <a:gd name="connsiteX0" fmla="*/ 269621 w 370332"/>
                        <a:gd name="connsiteY0" fmla="*/ 273560 h 356616"/>
                        <a:gd name="connsiteX1" fmla="*/ 254225 w 370332"/>
                        <a:gd name="connsiteY1" fmla="*/ 325749 h 356616"/>
                        <a:gd name="connsiteX2" fmla="*/ 151184 w 370332"/>
                        <a:gd name="connsiteY2" fmla="*/ 322148 h 356616"/>
                        <a:gd name="connsiteX3" fmla="*/ 136953 w 370332"/>
                        <a:gd name="connsiteY3" fmla="*/ 283812 h 356616"/>
                        <a:gd name="connsiteX4" fmla="*/ 117374 w 370332"/>
                        <a:gd name="connsiteY4" fmla="*/ 274108 h 356616"/>
                        <a:gd name="connsiteX5" fmla="*/ 56783 w 370332"/>
                        <a:gd name="connsiteY5" fmla="*/ 289676 h 356616"/>
                        <a:gd name="connsiteX6" fmla="*/ 9292 w 370332"/>
                        <a:gd name="connsiteY6" fmla="*/ 258232 h 356616"/>
                        <a:gd name="connsiteX7" fmla="*/ 12926 w 370332"/>
                        <a:gd name="connsiteY7" fmla="*/ 203505 h 356616"/>
                        <a:gd name="connsiteX8" fmla="*/ 45707 w 370332"/>
                        <a:gd name="connsiteY8" fmla="*/ 173947 h 356616"/>
                        <a:gd name="connsiteX9" fmla="*/ 83118 w 370332"/>
                        <a:gd name="connsiteY9" fmla="*/ 153201 h 356616"/>
                        <a:gd name="connsiteX10" fmla="*/ 87953 w 370332"/>
                        <a:gd name="connsiteY10" fmla="*/ 130501 h 356616"/>
                        <a:gd name="connsiteX11" fmla="*/ 58806 w 370332"/>
                        <a:gd name="connsiteY11" fmla="*/ 41073 h 356616"/>
                        <a:gd name="connsiteX12" fmla="*/ 84970 w 370332"/>
                        <a:gd name="connsiteY12" fmla="*/ 6098 h 356616"/>
                        <a:gd name="connsiteX13" fmla="*/ 129375 w 370332"/>
                        <a:gd name="connsiteY13" fmla="*/ 14396 h 356616"/>
                        <a:gd name="connsiteX14" fmla="*/ 171312 w 370332"/>
                        <a:gd name="connsiteY14" fmla="*/ 61819 h 356616"/>
                        <a:gd name="connsiteX15" fmla="*/ 193669 w 370332"/>
                        <a:gd name="connsiteY15" fmla="*/ 61236 h 356616"/>
                        <a:gd name="connsiteX16" fmla="*/ 232074 w 370332"/>
                        <a:gd name="connsiteY16" fmla="*/ 15733 h 356616"/>
                        <a:gd name="connsiteX17" fmla="*/ 286355 w 370332"/>
                        <a:gd name="connsiteY17" fmla="*/ 8018 h 356616"/>
                        <a:gd name="connsiteX18" fmla="*/ 314335 w 370332"/>
                        <a:gd name="connsiteY18" fmla="*/ 55544 h 356616"/>
                        <a:gd name="connsiteX19" fmla="*/ 294001 w 370332"/>
                        <a:gd name="connsiteY19" fmla="*/ 121517 h 356616"/>
                        <a:gd name="connsiteX20" fmla="*/ 302608 w 370332"/>
                        <a:gd name="connsiteY20" fmla="*/ 143669 h 356616"/>
                        <a:gd name="connsiteX21" fmla="*/ 334258 w 370332"/>
                        <a:gd name="connsiteY21" fmla="*/ 156459 h 356616"/>
                        <a:gd name="connsiteX22" fmla="*/ 366353 w 370332"/>
                        <a:gd name="connsiteY22" fmla="*/ 219484 h 356616"/>
                        <a:gd name="connsiteX23" fmla="*/ 304460 w 370332"/>
                        <a:gd name="connsiteY23" fmla="*/ 257238 h 356616"/>
                        <a:gd name="connsiteX24" fmla="*/ 285772 w 370332"/>
                        <a:gd name="connsiteY24" fmla="*/ 255077 h 356616"/>
                        <a:gd name="connsiteX25" fmla="*/ 269621 w 370332"/>
                        <a:gd name="connsiteY25" fmla="*/ 273560 h 35661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</a:cxnLst>
                      <a:rect l="l" t="t" r="r" b="b"/>
                      <a:pathLst>
                        <a:path w="370332" h="356616">
                          <a:moveTo>
                            <a:pt x="269621" y="273560"/>
                          </a:moveTo>
                          <a:cubicBezTo>
                            <a:pt x="268558" y="290087"/>
                            <a:pt x="265781" y="308947"/>
                            <a:pt x="254225" y="325749"/>
                          </a:cubicBezTo>
                          <a:cubicBezTo>
                            <a:pt x="227239" y="365011"/>
                            <a:pt x="175015" y="363365"/>
                            <a:pt x="151184" y="322148"/>
                          </a:cubicBezTo>
                          <a:cubicBezTo>
                            <a:pt x="144291" y="310215"/>
                            <a:pt x="139045" y="297460"/>
                            <a:pt x="136953" y="283812"/>
                          </a:cubicBezTo>
                          <a:cubicBezTo>
                            <a:pt x="134896" y="270542"/>
                            <a:pt x="130815" y="266702"/>
                            <a:pt x="117374" y="274108"/>
                          </a:cubicBezTo>
                          <a:cubicBezTo>
                            <a:pt x="98823" y="284326"/>
                            <a:pt x="78729" y="290739"/>
                            <a:pt x="56783" y="289676"/>
                          </a:cubicBezTo>
                          <a:cubicBezTo>
                            <a:pt x="34426" y="288613"/>
                            <a:pt x="19476" y="276989"/>
                            <a:pt x="9292" y="258232"/>
                          </a:cubicBezTo>
                          <a:cubicBezTo>
                            <a:pt x="-927" y="239406"/>
                            <a:pt x="685" y="221199"/>
                            <a:pt x="12926" y="203505"/>
                          </a:cubicBezTo>
                          <a:cubicBezTo>
                            <a:pt x="21602" y="190989"/>
                            <a:pt x="32814" y="181525"/>
                            <a:pt x="45707" y="173947"/>
                          </a:cubicBezTo>
                          <a:cubicBezTo>
                            <a:pt x="58018" y="166746"/>
                            <a:pt x="70362" y="159545"/>
                            <a:pt x="83118" y="153201"/>
                          </a:cubicBezTo>
                          <a:cubicBezTo>
                            <a:pt x="94914" y="147338"/>
                            <a:pt x="99954" y="142880"/>
                            <a:pt x="87953" y="130501"/>
                          </a:cubicBezTo>
                          <a:cubicBezTo>
                            <a:pt x="64121" y="105881"/>
                            <a:pt x="54143" y="75740"/>
                            <a:pt x="58806" y="41073"/>
                          </a:cubicBezTo>
                          <a:cubicBezTo>
                            <a:pt x="61069" y="24168"/>
                            <a:pt x="69230" y="12373"/>
                            <a:pt x="84970" y="6098"/>
                          </a:cubicBezTo>
                          <a:cubicBezTo>
                            <a:pt x="101429" y="-452"/>
                            <a:pt x="117099" y="2017"/>
                            <a:pt x="129375" y="14396"/>
                          </a:cubicBezTo>
                          <a:cubicBezTo>
                            <a:pt x="144223" y="29346"/>
                            <a:pt x="157836" y="45565"/>
                            <a:pt x="171312" y="61819"/>
                          </a:cubicBezTo>
                          <a:cubicBezTo>
                            <a:pt x="183965" y="77009"/>
                            <a:pt x="183519" y="77318"/>
                            <a:pt x="193669" y="61236"/>
                          </a:cubicBezTo>
                          <a:cubicBezTo>
                            <a:pt x="204333" y="44296"/>
                            <a:pt x="215649" y="27975"/>
                            <a:pt x="232074" y="15733"/>
                          </a:cubicBezTo>
                          <a:cubicBezTo>
                            <a:pt x="248979" y="3114"/>
                            <a:pt x="266672" y="-1686"/>
                            <a:pt x="286355" y="8018"/>
                          </a:cubicBezTo>
                          <a:cubicBezTo>
                            <a:pt x="305866" y="17653"/>
                            <a:pt x="313993" y="34867"/>
                            <a:pt x="314335" y="55544"/>
                          </a:cubicBezTo>
                          <a:cubicBezTo>
                            <a:pt x="314747" y="79512"/>
                            <a:pt x="308163" y="102246"/>
                            <a:pt x="294001" y="121517"/>
                          </a:cubicBezTo>
                          <a:cubicBezTo>
                            <a:pt x="283680" y="135576"/>
                            <a:pt x="287898" y="139965"/>
                            <a:pt x="302608" y="143669"/>
                          </a:cubicBezTo>
                          <a:cubicBezTo>
                            <a:pt x="313547" y="146412"/>
                            <a:pt x="324142" y="151247"/>
                            <a:pt x="334258" y="156459"/>
                          </a:cubicBezTo>
                          <a:cubicBezTo>
                            <a:pt x="360730" y="170141"/>
                            <a:pt x="373451" y="195824"/>
                            <a:pt x="366353" y="219484"/>
                          </a:cubicBezTo>
                          <a:cubicBezTo>
                            <a:pt x="358741" y="244893"/>
                            <a:pt x="334772" y="259569"/>
                            <a:pt x="304460" y="257238"/>
                          </a:cubicBezTo>
                          <a:cubicBezTo>
                            <a:pt x="298219" y="256757"/>
                            <a:pt x="292013" y="255729"/>
                            <a:pt x="285772" y="255077"/>
                          </a:cubicBezTo>
                          <a:cubicBezTo>
                            <a:pt x="268970" y="253328"/>
                            <a:pt x="268935" y="253363"/>
                            <a:pt x="269621" y="273560"/>
                          </a:cubicBezTo>
                          <a:close/>
                        </a:path>
                      </a:pathLst>
                    </a:custGeom>
                    <a:solidFill>
                      <a:srgbClr val="6CB09C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zh-CN" altLang="en-US">
                        <a:latin typeface="仓耳小丸子" panose="02020400000000000000" pitchFamily="18" charset="-122"/>
                        <a:ea typeface="仓耳小丸子" panose="02020400000000000000" pitchFamily="18" charset="-122"/>
                        <a:sym typeface="仓耳小丸子" panose="02020400000000000000" pitchFamily="18" charset="-122"/>
                      </a:endParaRPr>
                    </a:p>
                  </p:txBody>
                </p:sp>
              </p:grpSp>
              <p:grpSp>
                <p:nvGrpSpPr>
                  <p:cNvPr id="35" name="图形 2"/>
                  <p:cNvGrpSpPr/>
                  <p:nvPr/>
                </p:nvGrpSpPr>
                <p:grpSpPr>
                  <a:xfrm>
                    <a:off x="4591576" y="1400160"/>
                    <a:ext cx="2834785" cy="1734270"/>
                    <a:chOff x="1414295" y="3574541"/>
                    <a:chExt cx="1624499" cy="993839"/>
                  </a:xfrm>
                </p:grpSpPr>
                <p:sp>
                  <p:nvSpPr>
                    <p:cNvPr id="36" name="任意多边形: 形状 35"/>
                    <p:cNvSpPr/>
                    <p:nvPr/>
                  </p:nvSpPr>
                  <p:spPr>
                    <a:xfrm>
                      <a:off x="1713239" y="4110166"/>
                      <a:ext cx="257175" cy="257175"/>
                    </a:xfrm>
                    <a:custGeom>
                      <a:avLst/>
                      <a:gdLst>
                        <a:gd name="connsiteX0" fmla="*/ 45361 w 257175"/>
                        <a:gd name="connsiteY0" fmla="*/ 43876 h 257175"/>
                        <a:gd name="connsiteX1" fmla="*/ 231575 w 257175"/>
                        <a:gd name="connsiteY1" fmla="*/ 46448 h 257175"/>
                        <a:gd name="connsiteX2" fmla="*/ 200238 w 257175"/>
                        <a:gd name="connsiteY2" fmla="*/ 229995 h 257175"/>
                        <a:gd name="connsiteX3" fmla="*/ 14024 w 257175"/>
                        <a:gd name="connsiteY3" fmla="*/ 227423 h 257175"/>
                        <a:gd name="connsiteX4" fmla="*/ 45361 w 257175"/>
                        <a:gd name="connsiteY4" fmla="*/ 43876 h 25717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57175" h="257175">
                          <a:moveTo>
                            <a:pt x="45361" y="43876"/>
                          </a:moveTo>
                          <a:cubicBezTo>
                            <a:pt x="105464" y="-6130"/>
                            <a:pt x="188808" y="-4892"/>
                            <a:pt x="231575" y="46448"/>
                          </a:cubicBezTo>
                          <a:cubicBezTo>
                            <a:pt x="274342" y="97883"/>
                            <a:pt x="260245" y="180084"/>
                            <a:pt x="200238" y="229995"/>
                          </a:cubicBezTo>
                          <a:cubicBezTo>
                            <a:pt x="140135" y="280001"/>
                            <a:pt x="14024" y="227423"/>
                            <a:pt x="14024" y="227423"/>
                          </a:cubicBezTo>
                          <a:cubicBezTo>
                            <a:pt x="14024" y="227423"/>
                            <a:pt x="-14741" y="93882"/>
                            <a:pt x="45361" y="43876"/>
                          </a:cubicBezTo>
                          <a:close/>
                        </a:path>
                      </a:pathLst>
                    </a:custGeom>
                    <a:solidFill>
                      <a:srgbClr val="FB514C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zh-CN" altLang="en-US">
                        <a:latin typeface="仓耳小丸子" panose="02020400000000000000" pitchFamily="18" charset="-122"/>
                        <a:ea typeface="仓耳小丸子" panose="02020400000000000000" pitchFamily="18" charset="-122"/>
                        <a:sym typeface="仓耳小丸子" panose="02020400000000000000" pitchFamily="18" charset="-122"/>
                      </a:endParaRPr>
                    </a:p>
                  </p:txBody>
                </p:sp>
                <p:sp>
                  <p:nvSpPr>
                    <p:cNvPr id="37" name="任意多边形: 形状 36"/>
                    <p:cNvSpPr/>
                    <p:nvPr/>
                  </p:nvSpPr>
                  <p:spPr>
                    <a:xfrm>
                      <a:off x="1750497" y="4147113"/>
                      <a:ext cx="200025" cy="161925"/>
                    </a:xfrm>
                    <a:custGeom>
                      <a:avLst/>
                      <a:gdLst>
                        <a:gd name="connsiteX0" fmla="*/ 95162 w 200025"/>
                        <a:gd name="connsiteY0" fmla="*/ 15597 h 161925"/>
                        <a:gd name="connsiteX1" fmla="*/ 96876 w 200025"/>
                        <a:gd name="connsiteY1" fmla="*/ 18454 h 161925"/>
                        <a:gd name="connsiteX2" fmla="*/ 159646 w 200025"/>
                        <a:gd name="connsiteY2" fmla="*/ 34552 h 161925"/>
                        <a:gd name="connsiteX3" fmla="*/ 160218 w 200025"/>
                        <a:gd name="connsiteY3" fmla="*/ 34552 h 161925"/>
                        <a:gd name="connsiteX4" fmla="*/ 119927 w 200025"/>
                        <a:gd name="connsiteY4" fmla="*/ 67699 h 161925"/>
                        <a:gd name="connsiteX5" fmla="*/ 117260 w 200025"/>
                        <a:gd name="connsiteY5" fmla="*/ 69223 h 161925"/>
                        <a:gd name="connsiteX6" fmla="*/ 116974 w 200025"/>
                        <a:gd name="connsiteY6" fmla="*/ 70080 h 161925"/>
                        <a:gd name="connsiteX7" fmla="*/ 54395 w 200025"/>
                        <a:gd name="connsiteY7" fmla="*/ 121515 h 161925"/>
                        <a:gd name="connsiteX8" fmla="*/ 17152 w 200025"/>
                        <a:gd name="connsiteY8" fmla="*/ 107989 h 161925"/>
                        <a:gd name="connsiteX9" fmla="*/ 14104 w 200025"/>
                        <a:gd name="connsiteY9" fmla="*/ 109418 h 161925"/>
                        <a:gd name="connsiteX10" fmla="*/ 15533 w 200025"/>
                        <a:gd name="connsiteY10" fmla="*/ 112466 h 161925"/>
                        <a:gd name="connsiteX11" fmla="*/ 50109 w 200025"/>
                        <a:gd name="connsiteY11" fmla="*/ 125039 h 161925"/>
                        <a:gd name="connsiteX12" fmla="*/ 8008 w 200025"/>
                        <a:gd name="connsiteY12" fmla="*/ 159615 h 161925"/>
                        <a:gd name="connsiteX13" fmla="*/ 7722 w 200025"/>
                        <a:gd name="connsiteY13" fmla="*/ 162949 h 161925"/>
                        <a:gd name="connsiteX14" fmla="*/ 7722 w 200025"/>
                        <a:gd name="connsiteY14" fmla="*/ 162949 h 161925"/>
                        <a:gd name="connsiteX15" fmla="*/ 11056 w 200025"/>
                        <a:gd name="connsiteY15" fmla="*/ 163234 h 161925"/>
                        <a:gd name="connsiteX16" fmla="*/ 114307 w 200025"/>
                        <a:gd name="connsiteY16" fmla="*/ 78367 h 161925"/>
                        <a:gd name="connsiteX17" fmla="*/ 94019 w 200025"/>
                        <a:gd name="connsiteY17" fmla="*/ 141708 h 161925"/>
                        <a:gd name="connsiteX18" fmla="*/ 95543 w 200025"/>
                        <a:gd name="connsiteY18" fmla="*/ 144661 h 161925"/>
                        <a:gd name="connsiteX19" fmla="*/ 98496 w 200025"/>
                        <a:gd name="connsiteY19" fmla="*/ 143137 h 161925"/>
                        <a:gd name="connsiteX20" fmla="*/ 121070 w 200025"/>
                        <a:gd name="connsiteY20" fmla="*/ 72842 h 161925"/>
                        <a:gd name="connsiteX21" fmla="*/ 196032 w 200025"/>
                        <a:gd name="connsiteY21" fmla="*/ 11311 h 161925"/>
                        <a:gd name="connsiteX22" fmla="*/ 196317 w 200025"/>
                        <a:gd name="connsiteY22" fmla="*/ 7977 h 161925"/>
                        <a:gd name="connsiteX23" fmla="*/ 196317 w 200025"/>
                        <a:gd name="connsiteY23" fmla="*/ 7977 h 161925"/>
                        <a:gd name="connsiteX24" fmla="*/ 192984 w 200025"/>
                        <a:gd name="connsiteY24" fmla="*/ 7691 h 161925"/>
                        <a:gd name="connsiteX25" fmla="*/ 162504 w 200025"/>
                        <a:gd name="connsiteY25" fmla="*/ 32742 h 161925"/>
                        <a:gd name="connsiteX26" fmla="*/ 162027 w 200025"/>
                        <a:gd name="connsiteY26" fmla="*/ 30837 h 161925"/>
                        <a:gd name="connsiteX27" fmla="*/ 160789 w 200025"/>
                        <a:gd name="connsiteY27" fmla="*/ 30075 h 161925"/>
                        <a:gd name="connsiteX28" fmla="*/ 98019 w 200025"/>
                        <a:gd name="connsiteY28" fmla="*/ 13978 h 161925"/>
                        <a:gd name="connsiteX29" fmla="*/ 95162 w 200025"/>
                        <a:gd name="connsiteY29" fmla="*/ 15597 h 1619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</a:cxnLst>
                      <a:rect l="l" t="t" r="r" b="b"/>
                      <a:pathLst>
                        <a:path w="200025" h="161925">
                          <a:moveTo>
                            <a:pt x="95162" y="15597"/>
                          </a:moveTo>
                          <a:cubicBezTo>
                            <a:pt x="94876" y="16835"/>
                            <a:pt x="95638" y="18169"/>
                            <a:pt x="96876" y="18454"/>
                          </a:cubicBezTo>
                          <a:lnTo>
                            <a:pt x="159646" y="34552"/>
                          </a:lnTo>
                          <a:cubicBezTo>
                            <a:pt x="159837" y="34647"/>
                            <a:pt x="160027" y="34552"/>
                            <a:pt x="160218" y="34552"/>
                          </a:cubicBezTo>
                          <a:lnTo>
                            <a:pt x="119927" y="67699"/>
                          </a:lnTo>
                          <a:cubicBezTo>
                            <a:pt x="118784" y="67508"/>
                            <a:pt x="117641" y="68080"/>
                            <a:pt x="117260" y="69223"/>
                          </a:cubicBezTo>
                          <a:lnTo>
                            <a:pt x="116974" y="70080"/>
                          </a:lnTo>
                          <a:lnTo>
                            <a:pt x="54395" y="121515"/>
                          </a:lnTo>
                          <a:lnTo>
                            <a:pt x="17152" y="107989"/>
                          </a:lnTo>
                          <a:cubicBezTo>
                            <a:pt x="15914" y="107513"/>
                            <a:pt x="14580" y="108180"/>
                            <a:pt x="14104" y="109418"/>
                          </a:cubicBezTo>
                          <a:cubicBezTo>
                            <a:pt x="13628" y="110656"/>
                            <a:pt x="14295" y="111990"/>
                            <a:pt x="15533" y="112466"/>
                          </a:cubicBezTo>
                          <a:lnTo>
                            <a:pt x="50109" y="125039"/>
                          </a:lnTo>
                          <a:lnTo>
                            <a:pt x="8008" y="159615"/>
                          </a:lnTo>
                          <a:cubicBezTo>
                            <a:pt x="6960" y="160472"/>
                            <a:pt x="6865" y="161901"/>
                            <a:pt x="7722" y="162949"/>
                          </a:cubicBezTo>
                          <a:cubicBezTo>
                            <a:pt x="7722" y="162949"/>
                            <a:pt x="7722" y="162949"/>
                            <a:pt x="7722" y="162949"/>
                          </a:cubicBezTo>
                          <a:cubicBezTo>
                            <a:pt x="8580" y="163901"/>
                            <a:pt x="10008" y="164092"/>
                            <a:pt x="11056" y="163234"/>
                          </a:cubicBezTo>
                          <a:lnTo>
                            <a:pt x="114307" y="78367"/>
                          </a:lnTo>
                          <a:lnTo>
                            <a:pt x="94019" y="141708"/>
                          </a:lnTo>
                          <a:cubicBezTo>
                            <a:pt x="93638" y="142946"/>
                            <a:pt x="94305" y="144280"/>
                            <a:pt x="95543" y="144661"/>
                          </a:cubicBezTo>
                          <a:cubicBezTo>
                            <a:pt x="96781" y="145042"/>
                            <a:pt x="98115" y="144375"/>
                            <a:pt x="98496" y="143137"/>
                          </a:cubicBezTo>
                          <a:lnTo>
                            <a:pt x="121070" y="72842"/>
                          </a:lnTo>
                          <a:lnTo>
                            <a:pt x="196032" y="11311"/>
                          </a:lnTo>
                          <a:cubicBezTo>
                            <a:pt x="197079" y="10453"/>
                            <a:pt x="197175" y="9025"/>
                            <a:pt x="196317" y="7977"/>
                          </a:cubicBezTo>
                          <a:cubicBezTo>
                            <a:pt x="196317" y="7977"/>
                            <a:pt x="196317" y="7977"/>
                            <a:pt x="196317" y="7977"/>
                          </a:cubicBezTo>
                          <a:cubicBezTo>
                            <a:pt x="195460" y="7024"/>
                            <a:pt x="194031" y="6834"/>
                            <a:pt x="192984" y="7691"/>
                          </a:cubicBezTo>
                          <a:lnTo>
                            <a:pt x="162504" y="32742"/>
                          </a:lnTo>
                          <a:cubicBezTo>
                            <a:pt x="162599" y="32075"/>
                            <a:pt x="162504" y="31313"/>
                            <a:pt x="162027" y="30837"/>
                          </a:cubicBezTo>
                          <a:cubicBezTo>
                            <a:pt x="161742" y="30456"/>
                            <a:pt x="161265" y="30170"/>
                            <a:pt x="160789" y="30075"/>
                          </a:cubicBezTo>
                          <a:lnTo>
                            <a:pt x="98019" y="13978"/>
                          </a:lnTo>
                          <a:cubicBezTo>
                            <a:pt x="96781" y="13597"/>
                            <a:pt x="95448" y="14359"/>
                            <a:pt x="95162" y="15597"/>
                          </a:cubicBezTo>
                          <a:close/>
                        </a:path>
                      </a:pathLst>
                    </a:custGeom>
                    <a:solidFill>
                      <a:srgbClr val="15144D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zh-CN" altLang="en-US">
                        <a:latin typeface="仓耳小丸子" panose="02020400000000000000" pitchFamily="18" charset="-122"/>
                        <a:ea typeface="仓耳小丸子" panose="02020400000000000000" pitchFamily="18" charset="-122"/>
                        <a:sym typeface="仓耳小丸子" panose="02020400000000000000" pitchFamily="18" charset="-122"/>
                      </a:endParaRPr>
                    </a:p>
                  </p:txBody>
                </p:sp>
                <p:sp>
                  <p:nvSpPr>
                    <p:cNvPr id="38" name="任意多边形: 形状 37"/>
                    <p:cNvSpPr/>
                    <p:nvPr/>
                  </p:nvSpPr>
                  <p:spPr>
                    <a:xfrm>
                      <a:off x="2005697" y="3574541"/>
                      <a:ext cx="247650" cy="276225"/>
                    </a:xfrm>
                    <a:custGeom>
                      <a:avLst/>
                      <a:gdLst>
                        <a:gd name="connsiteX0" fmla="*/ 238965 w 247650"/>
                        <a:gd name="connsiteY0" fmla="*/ 114681 h 276225"/>
                        <a:gd name="connsiteX1" fmla="*/ 155335 w 247650"/>
                        <a:gd name="connsiteY1" fmla="*/ 275749 h 276225"/>
                        <a:gd name="connsiteX2" fmla="*/ 9126 w 247650"/>
                        <a:gd name="connsiteY2" fmla="*/ 168212 h 276225"/>
                        <a:gd name="connsiteX3" fmla="*/ 92756 w 247650"/>
                        <a:gd name="connsiteY3" fmla="*/ 7144 h 276225"/>
                        <a:gd name="connsiteX4" fmla="*/ 238965 w 247650"/>
                        <a:gd name="connsiteY4" fmla="*/ 114681 h 2762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7650" h="276225">
                          <a:moveTo>
                            <a:pt x="238965" y="114681"/>
                          </a:moveTo>
                          <a:cubicBezTo>
                            <a:pt x="256205" y="188881"/>
                            <a:pt x="218867" y="260985"/>
                            <a:pt x="155335" y="275749"/>
                          </a:cubicBezTo>
                          <a:cubicBezTo>
                            <a:pt x="91899" y="290513"/>
                            <a:pt x="26462" y="242411"/>
                            <a:pt x="9126" y="168212"/>
                          </a:cubicBezTo>
                          <a:cubicBezTo>
                            <a:pt x="-8114" y="94012"/>
                            <a:pt x="92756" y="7144"/>
                            <a:pt x="92756" y="7144"/>
                          </a:cubicBezTo>
                          <a:cubicBezTo>
                            <a:pt x="92756" y="7144"/>
                            <a:pt x="221724" y="40481"/>
                            <a:pt x="238965" y="114681"/>
                          </a:cubicBezTo>
                          <a:close/>
                        </a:path>
                      </a:pathLst>
                    </a:custGeom>
                    <a:solidFill>
                      <a:srgbClr val="FB514C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zh-CN" altLang="en-US">
                        <a:latin typeface="仓耳小丸子" panose="02020400000000000000" pitchFamily="18" charset="-122"/>
                        <a:ea typeface="仓耳小丸子" panose="02020400000000000000" pitchFamily="18" charset="-122"/>
                        <a:sym typeface="仓耳小丸子" panose="02020400000000000000" pitchFamily="18" charset="-122"/>
                      </a:endParaRPr>
                    </a:p>
                  </p:txBody>
                </p:sp>
                <p:sp>
                  <p:nvSpPr>
                    <p:cNvPr id="39" name="任意多边形: 形状 38"/>
                    <p:cNvSpPr/>
                    <p:nvPr/>
                  </p:nvSpPr>
                  <p:spPr>
                    <a:xfrm>
                      <a:off x="2078760" y="3613439"/>
                      <a:ext cx="123825" cy="238125"/>
                    </a:xfrm>
                    <a:custGeom>
                      <a:avLst/>
                      <a:gdLst>
                        <a:gd name="connsiteX0" fmla="*/ 120372 w 123825"/>
                        <a:gd name="connsiteY0" fmla="*/ 147793 h 238125"/>
                        <a:gd name="connsiteX1" fmla="*/ 117134 w 123825"/>
                        <a:gd name="connsiteY1" fmla="*/ 147983 h 238125"/>
                        <a:gd name="connsiteX2" fmla="*/ 75700 w 123825"/>
                        <a:gd name="connsiteY2" fmla="*/ 195608 h 238125"/>
                        <a:gd name="connsiteX3" fmla="*/ 75414 w 123825"/>
                        <a:gd name="connsiteY3" fmla="*/ 196084 h 238125"/>
                        <a:gd name="connsiteX4" fmla="*/ 64175 w 123825"/>
                        <a:gd name="connsiteY4" fmla="*/ 146459 h 238125"/>
                        <a:gd name="connsiteX5" fmla="*/ 63984 w 123825"/>
                        <a:gd name="connsiteY5" fmla="*/ 143411 h 238125"/>
                        <a:gd name="connsiteX6" fmla="*/ 63317 w 123825"/>
                        <a:gd name="connsiteY6" fmla="*/ 142744 h 238125"/>
                        <a:gd name="connsiteX7" fmla="*/ 45887 w 123825"/>
                        <a:gd name="connsiteY7" fmla="*/ 65782 h 238125"/>
                        <a:gd name="connsiteX8" fmla="*/ 73985 w 123825"/>
                        <a:gd name="connsiteY8" fmla="*/ 39303 h 238125"/>
                        <a:gd name="connsiteX9" fmla="*/ 74081 w 123825"/>
                        <a:gd name="connsiteY9" fmla="*/ 36064 h 238125"/>
                        <a:gd name="connsiteX10" fmla="*/ 70842 w 123825"/>
                        <a:gd name="connsiteY10" fmla="*/ 35969 h 238125"/>
                        <a:gd name="connsiteX11" fmla="*/ 44744 w 123825"/>
                        <a:gd name="connsiteY11" fmla="*/ 60639 h 238125"/>
                        <a:gd name="connsiteX12" fmla="*/ 33028 w 123825"/>
                        <a:gd name="connsiteY12" fmla="*/ 8918 h 238125"/>
                        <a:gd name="connsiteX13" fmla="*/ 30266 w 123825"/>
                        <a:gd name="connsiteY13" fmla="*/ 7204 h 238125"/>
                        <a:gd name="connsiteX14" fmla="*/ 30266 w 123825"/>
                        <a:gd name="connsiteY14" fmla="*/ 7204 h 238125"/>
                        <a:gd name="connsiteX15" fmla="*/ 28551 w 123825"/>
                        <a:gd name="connsiteY15" fmla="*/ 9966 h 238125"/>
                        <a:gd name="connsiteX16" fmla="*/ 57317 w 123825"/>
                        <a:gd name="connsiteY16" fmla="*/ 136934 h 238125"/>
                        <a:gd name="connsiteX17" fmla="*/ 11025 w 123825"/>
                        <a:gd name="connsiteY17" fmla="*/ 91595 h 238125"/>
                        <a:gd name="connsiteX18" fmla="*/ 7787 w 123825"/>
                        <a:gd name="connsiteY18" fmla="*/ 91595 h 238125"/>
                        <a:gd name="connsiteX19" fmla="*/ 7787 w 123825"/>
                        <a:gd name="connsiteY19" fmla="*/ 94834 h 238125"/>
                        <a:gd name="connsiteX20" fmla="*/ 59126 w 123825"/>
                        <a:gd name="connsiteY20" fmla="*/ 145126 h 238125"/>
                        <a:gd name="connsiteX21" fmla="*/ 79986 w 123825"/>
                        <a:gd name="connsiteY21" fmla="*/ 237232 h 238125"/>
                        <a:gd name="connsiteX22" fmla="*/ 82748 w 123825"/>
                        <a:gd name="connsiteY22" fmla="*/ 238947 h 238125"/>
                        <a:gd name="connsiteX23" fmla="*/ 82748 w 123825"/>
                        <a:gd name="connsiteY23" fmla="*/ 238947 h 238125"/>
                        <a:gd name="connsiteX24" fmla="*/ 84463 w 123825"/>
                        <a:gd name="connsiteY24" fmla="*/ 236185 h 238125"/>
                        <a:gd name="connsiteX25" fmla="*/ 75986 w 123825"/>
                        <a:gd name="connsiteY25" fmla="*/ 198752 h 238125"/>
                        <a:gd name="connsiteX26" fmla="*/ 77891 w 123825"/>
                        <a:gd name="connsiteY26" fmla="*/ 199228 h 238125"/>
                        <a:gd name="connsiteX27" fmla="*/ 79129 w 123825"/>
                        <a:gd name="connsiteY27" fmla="*/ 198466 h 238125"/>
                        <a:gd name="connsiteX28" fmla="*/ 120563 w 123825"/>
                        <a:gd name="connsiteY28" fmla="*/ 150841 h 238125"/>
                        <a:gd name="connsiteX29" fmla="*/ 120372 w 123825"/>
                        <a:gd name="connsiteY29" fmla="*/ 147793 h 2381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</a:cxnLst>
                      <a:rect l="l" t="t" r="r" b="b"/>
                      <a:pathLst>
                        <a:path w="123825" h="238125">
                          <a:moveTo>
                            <a:pt x="120372" y="147793"/>
                          </a:moveTo>
                          <a:cubicBezTo>
                            <a:pt x="119420" y="146935"/>
                            <a:pt x="117991" y="147031"/>
                            <a:pt x="117134" y="147983"/>
                          </a:cubicBezTo>
                          <a:lnTo>
                            <a:pt x="75700" y="195608"/>
                          </a:lnTo>
                          <a:cubicBezTo>
                            <a:pt x="75605" y="195799"/>
                            <a:pt x="75509" y="195894"/>
                            <a:pt x="75414" y="196084"/>
                          </a:cubicBezTo>
                          <a:lnTo>
                            <a:pt x="64175" y="146459"/>
                          </a:lnTo>
                          <a:cubicBezTo>
                            <a:pt x="64841" y="145602"/>
                            <a:pt x="64841" y="144269"/>
                            <a:pt x="63984" y="143411"/>
                          </a:cubicBezTo>
                          <a:lnTo>
                            <a:pt x="63317" y="142744"/>
                          </a:lnTo>
                          <a:lnTo>
                            <a:pt x="45887" y="65782"/>
                          </a:lnTo>
                          <a:lnTo>
                            <a:pt x="73985" y="39303"/>
                          </a:lnTo>
                          <a:cubicBezTo>
                            <a:pt x="74938" y="38446"/>
                            <a:pt x="74938" y="37017"/>
                            <a:pt x="74081" y="36064"/>
                          </a:cubicBezTo>
                          <a:cubicBezTo>
                            <a:pt x="73223" y="35112"/>
                            <a:pt x="71795" y="35112"/>
                            <a:pt x="70842" y="35969"/>
                          </a:cubicBezTo>
                          <a:lnTo>
                            <a:pt x="44744" y="60639"/>
                          </a:lnTo>
                          <a:lnTo>
                            <a:pt x="33028" y="8918"/>
                          </a:lnTo>
                          <a:cubicBezTo>
                            <a:pt x="32742" y="7680"/>
                            <a:pt x="31504" y="6918"/>
                            <a:pt x="30266" y="7204"/>
                          </a:cubicBezTo>
                          <a:cubicBezTo>
                            <a:pt x="30266" y="7204"/>
                            <a:pt x="30266" y="7204"/>
                            <a:pt x="30266" y="7204"/>
                          </a:cubicBezTo>
                          <a:cubicBezTo>
                            <a:pt x="29027" y="7489"/>
                            <a:pt x="28265" y="8728"/>
                            <a:pt x="28551" y="9966"/>
                          </a:cubicBezTo>
                          <a:lnTo>
                            <a:pt x="57317" y="136934"/>
                          </a:lnTo>
                          <a:lnTo>
                            <a:pt x="11025" y="91595"/>
                          </a:lnTo>
                          <a:cubicBezTo>
                            <a:pt x="10168" y="90738"/>
                            <a:pt x="8644" y="90738"/>
                            <a:pt x="7787" y="91595"/>
                          </a:cubicBezTo>
                          <a:cubicBezTo>
                            <a:pt x="6929" y="92452"/>
                            <a:pt x="6929" y="93977"/>
                            <a:pt x="7787" y="94834"/>
                          </a:cubicBezTo>
                          <a:lnTo>
                            <a:pt x="59126" y="145126"/>
                          </a:lnTo>
                          <a:lnTo>
                            <a:pt x="79986" y="237232"/>
                          </a:lnTo>
                          <a:cubicBezTo>
                            <a:pt x="80272" y="238471"/>
                            <a:pt x="81510" y="239233"/>
                            <a:pt x="82748" y="238947"/>
                          </a:cubicBezTo>
                          <a:cubicBezTo>
                            <a:pt x="82748" y="238947"/>
                            <a:pt x="82748" y="238947"/>
                            <a:pt x="82748" y="238947"/>
                          </a:cubicBezTo>
                          <a:cubicBezTo>
                            <a:pt x="83987" y="238661"/>
                            <a:pt x="84749" y="237423"/>
                            <a:pt x="84463" y="236185"/>
                          </a:cubicBezTo>
                          <a:lnTo>
                            <a:pt x="75986" y="198752"/>
                          </a:lnTo>
                          <a:cubicBezTo>
                            <a:pt x="76557" y="199132"/>
                            <a:pt x="77224" y="199323"/>
                            <a:pt x="77891" y="199228"/>
                          </a:cubicBezTo>
                          <a:cubicBezTo>
                            <a:pt x="78367" y="199132"/>
                            <a:pt x="78748" y="198847"/>
                            <a:pt x="79129" y="198466"/>
                          </a:cubicBezTo>
                          <a:lnTo>
                            <a:pt x="120563" y="150841"/>
                          </a:lnTo>
                          <a:cubicBezTo>
                            <a:pt x="121420" y="150079"/>
                            <a:pt x="121325" y="148650"/>
                            <a:pt x="120372" y="147793"/>
                          </a:cubicBezTo>
                          <a:close/>
                        </a:path>
                      </a:pathLst>
                    </a:custGeom>
                    <a:solidFill>
                      <a:srgbClr val="15144D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zh-CN" altLang="en-US">
                        <a:latin typeface="仓耳小丸子" panose="02020400000000000000" pitchFamily="18" charset="-122"/>
                        <a:ea typeface="仓耳小丸子" panose="02020400000000000000" pitchFamily="18" charset="-122"/>
                        <a:sym typeface="仓耳小丸子" panose="02020400000000000000" pitchFamily="18" charset="-122"/>
                      </a:endParaRPr>
                    </a:p>
                  </p:txBody>
                </p:sp>
                <p:sp>
                  <p:nvSpPr>
                    <p:cNvPr id="40" name="任意多边形: 形状 39"/>
                    <p:cNvSpPr/>
                    <p:nvPr/>
                  </p:nvSpPr>
                  <p:spPr>
                    <a:xfrm>
                      <a:off x="1720099" y="3664990"/>
                      <a:ext cx="333375" cy="333375"/>
                    </a:xfrm>
                    <a:custGeom>
                      <a:avLst/>
                      <a:gdLst>
                        <a:gd name="connsiteX0" fmla="*/ 160994 w 333375"/>
                        <a:gd name="connsiteY0" fmla="*/ 332938 h 333375"/>
                        <a:gd name="connsiteX1" fmla="*/ 74030 w 333375"/>
                        <a:gd name="connsiteY1" fmla="*/ 305125 h 333375"/>
                        <a:gd name="connsiteX2" fmla="*/ 19642 w 333375"/>
                        <a:gd name="connsiteY2" fmla="*/ 229401 h 333375"/>
                        <a:gd name="connsiteX3" fmla="*/ 7260 w 333375"/>
                        <a:gd name="connsiteY3" fmla="*/ 179585 h 333375"/>
                        <a:gd name="connsiteX4" fmla="*/ 34597 w 333375"/>
                        <a:gd name="connsiteY4" fmla="*/ 139009 h 333375"/>
                        <a:gd name="connsiteX5" fmla="*/ 87651 w 333375"/>
                        <a:gd name="connsiteY5" fmla="*/ 160821 h 333375"/>
                        <a:gd name="connsiteX6" fmla="*/ 118226 w 333375"/>
                        <a:gd name="connsiteY6" fmla="*/ 213876 h 333375"/>
                        <a:gd name="connsiteX7" fmla="*/ 111749 w 333375"/>
                        <a:gd name="connsiteY7" fmla="*/ 75477 h 333375"/>
                        <a:gd name="connsiteX8" fmla="*/ 125370 w 333375"/>
                        <a:gd name="connsiteY8" fmla="*/ 28614 h 333375"/>
                        <a:gd name="connsiteX9" fmla="*/ 166804 w 333375"/>
                        <a:gd name="connsiteY9" fmla="*/ 7659 h 333375"/>
                        <a:gd name="connsiteX10" fmla="*/ 206142 w 333375"/>
                        <a:gd name="connsiteY10" fmla="*/ 62142 h 333375"/>
                        <a:gd name="connsiteX11" fmla="*/ 219858 w 333375"/>
                        <a:gd name="connsiteY11" fmla="*/ 190730 h 333375"/>
                        <a:gd name="connsiteX12" fmla="*/ 254053 w 333375"/>
                        <a:gd name="connsiteY12" fmla="*/ 115482 h 333375"/>
                        <a:gd name="connsiteX13" fmla="*/ 298630 w 333375"/>
                        <a:gd name="connsiteY13" fmla="*/ 96813 h 333375"/>
                        <a:gd name="connsiteX14" fmla="*/ 328633 w 333375"/>
                        <a:gd name="connsiteY14" fmla="*/ 161012 h 333375"/>
                        <a:gd name="connsiteX15" fmla="*/ 282056 w 333375"/>
                        <a:gd name="connsiteY15" fmla="*/ 285885 h 333375"/>
                        <a:gd name="connsiteX16" fmla="*/ 208237 w 333375"/>
                        <a:gd name="connsiteY16" fmla="*/ 331604 h 333375"/>
                        <a:gd name="connsiteX17" fmla="*/ 160994 w 333375"/>
                        <a:gd name="connsiteY17" fmla="*/ 332938 h 33337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</a:cxnLst>
                      <a:rect l="l" t="t" r="r" b="b"/>
                      <a:pathLst>
                        <a:path w="333375" h="333375">
                          <a:moveTo>
                            <a:pt x="160994" y="332938"/>
                          </a:moveTo>
                          <a:cubicBezTo>
                            <a:pt x="129942" y="337224"/>
                            <a:pt x="98128" y="325128"/>
                            <a:pt x="74030" y="305125"/>
                          </a:cubicBezTo>
                          <a:cubicBezTo>
                            <a:pt x="49932" y="285123"/>
                            <a:pt x="32787" y="257881"/>
                            <a:pt x="19642" y="229401"/>
                          </a:cubicBezTo>
                          <a:cubicBezTo>
                            <a:pt x="12403" y="213685"/>
                            <a:pt x="6212" y="196826"/>
                            <a:pt x="7260" y="179585"/>
                          </a:cubicBezTo>
                          <a:cubicBezTo>
                            <a:pt x="8308" y="162345"/>
                            <a:pt x="18214" y="144629"/>
                            <a:pt x="34597" y="139009"/>
                          </a:cubicBezTo>
                          <a:cubicBezTo>
                            <a:pt x="53932" y="132437"/>
                            <a:pt x="75173" y="144724"/>
                            <a:pt x="87651" y="160821"/>
                          </a:cubicBezTo>
                          <a:cubicBezTo>
                            <a:pt x="100224" y="176919"/>
                            <a:pt x="107082" y="196731"/>
                            <a:pt x="118226" y="213876"/>
                          </a:cubicBezTo>
                          <a:cubicBezTo>
                            <a:pt x="108892" y="168441"/>
                            <a:pt x="106701" y="121578"/>
                            <a:pt x="111749" y="75477"/>
                          </a:cubicBezTo>
                          <a:cubicBezTo>
                            <a:pt x="113559" y="59189"/>
                            <a:pt x="116416" y="42426"/>
                            <a:pt x="125370" y="28614"/>
                          </a:cubicBezTo>
                          <a:cubicBezTo>
                            <a:pt x="134323" y="14803"/>
                            <a:pt x="150611" y="4706"/>
                            <a:pt x="166804" y="7659"/>
                          </a:cubicBezTo>
                          <a:cubicBezTo>
                            <a:pt x="190235" y="11946"/>
                            <a:pt x="200998" y="38901"/>
                            <a:pt x="206142" y="62142"/>
                          </a:cubicBezTo>
                          <a:cubicBezTo>
                            <a:pt x="215477" y="104338"/>
                            <a:pt x="220144" y="147581"/>
                            <a:pt x="219858" y="190730"/>
                          </a:cubicBezTo>
                          <a:cubicBezTo>
                            <a:pt x="222430" y="162726"/>
                            <a:pt x="234717" y="135771"/>
                            <a:pt x="254053" y="115482"/>
                          </a:cubicBezTo>
                          <a:cubicBezTo>
                            <a:pt x="265673" y="103290"/>
                            <a:pt x="282152" y="93003"/>
                            <a:pt x="298630" y="96813"/>
                          </a:cubicBezTo>
                          <a:cubicBezTo>
                            <a:pt x="323776" y="102624"/>
                            <a:pt x="330824" y="135294"/>
                            <a:pt x="328633" y="161012"/>
                          </a:cubicBezTo>
                          <a:cubicBezTo>
                            <a:pt x="324824" y="205875"/>
                            <a:pt x="308536" y="249499"/>
                            <a:pt x="282056" y="285885"/>
                          </a:cubicBezTo>
                          <a:cubicBezTo>
                            <a:pt x="264340" y="310269"/>
                            <a:pt x="238336" y="332938"/>
                            <a:pt x="208237" y="331604"/>
                          </a:cubicBezTo>
                          <a:lnTo>
                            <a:pt x="160994" y="332938"/>
                          </a:lnTo>
                          <a:close/>
                        </a:path>
                      </a:pathLst>
                    </a:custGeom>
                    <a:solidFill>
                      <a:srgbClr val="EC7F7A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zh-CN" altLang="en-US">
                        <a:latin typeface="仓耳小丸子" panose="02020400000000000000" pitchFamily="18" charset="-122"/>
                        <a:ea typeface="仓耳小丸子" panose="02020400000000000000" pitchFamily="18" charset="-122"/>
                        <a:sym typeface="仓耳小丸子" panose="02020400000000000000" pitchFamily="18" charset="-122"/>
                      </a:endParaRPr>
                    </a:p>
                  </p:txBody>
                </p:sp>
                <p:sp>
                  <p:nvSpPr>
                    <p:cNvPr id="41" name="任意多边形: 形状 40"/>
                    <p:cNvSpPr/>
                    <p:nvPr/>
                  </p:nvSpPr>
                  <p:spPr>
                    <a:xfrm>
                      <a:off x="1761030" y="3689508"/>
                      <a:ext cx="247650" cy="304800"/>
                    </a:xfrm>
                    <a:custGeom>
                      <a:avLst/>
                      <a:gdLst>
                        <a:gd name="connsiteX0" fmla="*/ 129873 w 247650"/>
                        <a:gd name="connsiteY0" fmla="*/ 250317 h 304800"/>
                        <a:gd name="connsiteX1" fmla="*/ 244173 w 247650"/>
                        <a:gd name="connsiteY1" fmla="*/ 137350 h 304800"/>
                        <a:gd name="connsiteX2" fmla="*/ 243316 w 247650"/>
                        <a:gd name="connsiteY2" fmla="*/ 134017 h 304800"/>
                        <a:gd name="connsiteX3" fmla="*/ 239982 w 247650"/>
                        <a:gd name="connsiteY3" fmla="*/ 134874 h 304800"/>
                        <a:gd name="connsiteX4" fmla="*/ 129111 w 247650"/>
                        <a:gd name="connsiteY4" fmla="*/ 245459 h 304800"/>
                        <a:gd name="connsiteX5" fmla="*/ 117396 w 247650"/>
                        <a:gd name="connsiteY5" fmla="*/ 9620 h 304800"/>
                        <a:gd name="connsiteX6" fmla="*/ 115014 w 247650"/>
                        <a:gd name="connsiteY6" fmla="*/ 7144 h 304800"/>
                        <a:gd name="connsiteX7" fmla="*/ 112538 w 247650"/>
                        <a:gd name="connsiteY7" fmla="*/ 9525 h 304800"/>
                        <a:gd name="connsiteX8" fmla="*/ 123968 w 247650"/>
                        <a:gd name="connsiteY8" fmla="*/ 244507 h 304800"/>
                        <a:gd name="connsiteX9" fmla="*/ 11287 w 247650"/>
                        <a:gd name="connsiteY9" fmla="*/ 156115 h 304800"/>
                        <a:gd name="connsiteX10" fmla="*/ 7858 w 247650"/>
                        <a:gd name="connsiteY10" fmla="*/ 156115 h 304800"/>
                        <a:gd name="connsiteX11" fmla="*/ 7858 w 247650"/>
                        <a:gd name="connsiteY11" fmla="*/ 159544 h 304800"/>
                        <a:gd name="connsiteX12" fmla="*/ 118539 w 247650"/>
                        <a:gd name="connsiteY12" fmla="*/ 247936 h 304800"/>
                        <a:gd name="connsiteX13" fmla="*/ 124254 w 247650"/>
                        <a:gd name="connsiteY13" fmla="*/ 249746 h 304800"/>
                        <a:gd name="connsiteX14" fmla="*/ 124730 w 247650"/>
                        <a:gd name="connsiteY14" fmla="*/ 249841 h 304800"/>
                        <a:gd name="connsiteX15" fmla="*/ 140541 w 247650"/>
                        <a:gd name="connsiteY15" fmla="*/ 304229 h 304800"/>
                        <a:gd name="connsiteX16" fmla="*/ 141684 w 247650"/>
                        <a:gd name="connsiteY16" fmla="*/ 305181 h 304800"/>
                        <a:gd name="connsiteX17" fmla="*/ 143875 w 247650"/>
                        <a:gd name="connsiteY17" fmla="*/ 304991 h 304800"/>
                        <a:gd name="connsiteX18" fmla="*/ 144637 w 247650"/>
                        <a:gd name="connsiteY18" fmla="*/ 301657 h 304800"/>
                        <a:gd name="connsiteX19" fmla="*/ 129873 w 247650"/>
                        <a:gd name="connsiteY19" fmla="*/ 250317 h 304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247650" h="304800">
                          <a:moveTo>
                            <a:pt x="129873" y="250317"/>
                          </a:moveTo>
                          <a:cubicBezTo>
                            <a:pt x="175689" y="251365"/>
                            <a:pt x="241316" y="142208"/>
                            <a:pt x="244173" y="137350"/>
                          </a:cubicBezTo>
                          <a:cubicBezTo>
                            <a:pt x="244840" y="136208"/>
                            <a:pt x="244459" y="134684"/>
                            <a:pt x="243316" y="134017"/>
                          </a:cubicBezTo>
                          <a:cubicBezTo>
                            <a:pt x="242173" y="133255"/>
                            <a:pt x="240649" y="133731"/>
                            <a:pt x="239982" y="134874"/>
                          </a:cubicBezTo>
                          <a:cubicBezTo>
                            <a:pt x="239316" y="136017"/>
                            <a:pt x="171879" y="248317"/>
                            <a:pt x="129111" y="245459"/>
                          </a:cubicBezTo>
                          <a:cubicBezTo>
                            <a:pt x="115872" y="158115"/>
                            <a:pt x="117396" y="11525"/>
                            <a:pt x="117396" y="9620"/>
                          </a:cubicBezTo>
                          <a:cubicBezTo>
                            <a:pt x="117396" y="8287"/>
                            <a:pt x="116348" y="7144"/>
                            <a:pt x="115014" y="7144"/>
                          </a:cubicBezTo>
                          <a:cubicBezTo>
                            <a:pt x="113681" y="7144"/>
                            <a:pt x="112538" y="8192"/>
                            <a:pt x="112538" y="9525"/>
                          </a:cubicBezTo>
                          <a:cubicBezTo>
                            <a:pt x="112443" y="17240"/>
                            <a:pt x="111014" y="157544"/>
                            <a:pt x="123968" y="244507"/>
                          </a:cubicBezTo>
                          <a:cubicBezTo>
                            <a:pt x="88821" y="234696"/>
                            <a:pt x="12144" y="156877"/>
                            <a:pt x="11287" y="156115"/>
                          </a:cubicBezTo>
                          <a:cubicBezTo>
                            <a:pt x="10335" y="155162"/>
                            <a:pt x="8811" y="155162"/>
                            <a:pt x="7858" y="156115"/>
                          </a:cubicBezTo>
                          <a:cubicBezTo>
                            <a:pt x="6906" y="157067"/>
                            <a:pt x="6906" y="158591"/>
                            <a:pt x="7858" y="159544"/>
                          </a:cubicBezTo>
                          <a:cubicBezTo>
                            <a:pt x="11001" y="162687"/>
                            <a:pt x="80820" y="233458"/>
                            <a:pt x="118539" y="247936"/>
                          </a:cubicBezTo>
                          <a:cubicBezTo>
                            <a:pt x="120539" y="248698"/>
                            <a:pt x="122444" y="249269"/>
                            <a:pt x="124254" y="249746"/>
                          </a:cubicBezTo>
                          <a:cubicBezTo>
                            <a:pt x="124444" y="249746"/>
                            <a:pt x="124539" y="249746"/>
                            <a:pt x="124730" y="249841"/>
                          </a:cubicBezTo>
                          <a:cubicBezTo>
                            <a:pt x="128635" y="274225"/>
                            <a:pt x="133779" y="293751"/>
                            <a:pt x="140541" y="304229"/>
                          </a:cubicBezTo>
                          <a:cubicBezTo>
                            <a:pt x="140827" y="304705"/>
                            <a:pt x="141208" y="304991"/>
                            <a:pt x="141684" y="305181"/>
                          </a:cubicBezTo>
                          <a:cubicBezTo>
                            <a:pt x="142351" y="305467"/>
                            <a:pt x="143208" y="305372"/>
                            <a:pt x="143875" y="304991"/>
                          </a:cubicBezTo>
                          <a:cubicBezTo>
                            <a:pt x="145018" y="304229"/>
                            <a:pt x="145304" y="302705"/>
                            <a:pt x="144637" y="301657"/>
                          </a:cubicBezTo>
                          <a:cubicBezTo>
                            <a:pt x="138446" y="291751"/>
                            <a:pt x="133588" y="273368"/>
                            <a:pt x="129873" y="250317"/>
                          </a:cubicBezTo>
                          <a:close/>
                        </a:path>
                      </a:pathLst>
                    </a:custGeom>
                    <a:solidFill>
                      <a:srgbClr val="15144D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zh-CN" altLang="en-US">
                        <a:latin typeface="仓耳小丸子" panose="02020400000000000000" pitchFamily="18" charset="-122"/>
                        <a:ea typeface="仓耳小丸子" panose="02020400000000000000" pitchFamily="18" charset="-122"/>
                        <a:sym typeface="仓耳小丸子" panose="02020400000000000000" pitchFamily="18" charset="-122"/>
                      </a:endParaRPr>
                    </a:p>
                  </p:txBody>
                </p:sp>
                <p:sp>
                  <p:nvSpPr>
                    <p:cNvPr id="42" name="任意多边形: 形状 41"/>
                    <p:cNvSpPr/>
                    <p:nvPr/>
                  </p:nvSpPr>
                  <p:spPr>
                    <a:xfrm>
                      <a:off x="2677117" y="3860419"/>
                      <a:ext cx="314325" cy="304800"/>
                    </a:xfrm>
                    <a:custGeom>
                      <a:avLst/>
                      <a:gdLst>
                        <a:gd name="connsiteX0" fmla="*/ 38555 w 314325"/>
                        <a:gd name="connsiteY0" fmla="*/ 231711 h 304800"/>
                        <a:gd name="connsiteX1" fmla="*/ 7218 w 314325"/>
                        <a:gd name="connsiteY1" fmla="*/ 145986 h 304800"/>
                        <a:gd name="connsiteX2" fmla="*/ 33602 w 314325"/>
                        <a:gd name="connsiteY2" fmla="*/ 56642 h 304800"/>
                        <a:gd name="connsiteX3" fmla="*/ 65321 w 314325"/>
                        <a:gd name="connsiteY3" fmla="*/ 16256 h 304800"/>
                        <a:gd name="connsiteX4" fmla="*/ 114088 w 314325"/>
                        <a:gd name="connsiteY4" fmla="*/ 12922 h 304800"/>
                        <a:gd name="connsiteX5" fmla="*/ 129424 w 314325"/>
                        <a:gd name="connsiteY5" fmla="*/ 68262 h 304800"/>
                        <a:gd name="connsiteX6" fmla="*/ 106278 w 314325"/>
                        <a:gd name="connsiteY6" fmla="*/ 124936 h 304800"/>
                        <a:gd name="connsiteX7" fmla="*/ 211625 w 314325"/>
                        <a:gd name="connsiteY7" fmla="*/ 34925 h 304800"/>
                        <a:gd name="connsiteX8" fmla="*/ 256964 w 314325"/>
                        <a:gd name="connsiteY8" fmla="*/ 16923 h 304800"/>
                        <a:gd name="connsiteX9" fmla="*/ 298969 w 314325"/>
                        <a:gd name="connsiteY9" fmla="*/ 36830 h 304800"/>
                        <a:gd name="connsiteX10" fmla="*/ 280109 w 314325"/>
                        <a:gd name="connsiteY10" fmla="*/ 101409 h 304800"/>
                        <a:gd name="connsiteX11" fmla="*/ 186955 w 314325"/>
                        <a:gd name="connsiteY11" fmla="*/ 191135 h 304800"/>
                        <a:gd name="connsiteX12" fmla="*/ 267441 w 314325"/>
                        <a:gd name="connsiteY12" fmla="*/ 171990 h 304800"/>
                        <a:gd name="connsiteX13" fmla="*/ 309542 w 314325"/>
                        <a:gd name="connsiteY13" fmla="*/ 195707 h 304800"/>
                        <a:gd name="connsiteX14" fmla="*/ 277252 w 314325"/>
                        <a:gd name="connsiteY14" fmla="*/ 258762 h 304800"/>
                        <a:gd name="connsiteX15" fmla="*/ 150093 w 314325"/>
                        <a:gd name="connsiteY15" fmla="*/ 298672 h 304800"/>
                        <a:gd name="connsiteX16" fmla="*/ 68654 w 314325"/>
                        <a:gd name="connsiteY16" fmla="*/ 268383 h 304800"/>
                        <a:gd name="connsiteX17" fmla="*/ 38555 w 314325"/>
                        <a:gd name="connsiteY17" fmla="*/ 231711 h 304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</a:cxnLst>
                      <a:rect l="l" t="t" r="r" b="b"/>
                      <a:pathLst>
                        <a:path w="314325" h="304800">
                          <a:moveTo>
                            <a:pt x="38555" y="231711"/>
                          </a:moveTo>
                          <a:cubicBezTo>
                            <a:pt x="16172" y="209804"/>
                            <a:pt x="6170" y="177324"/>
                            <a:pt x="7218" y="145986"/>
                          </a:cubicBezTo>
                          <a:cubicBezTo>
                            <a:pt x="8171" y="114649"/>
                            <a:pt x="19220" y="84455"/>
                            <a:pt x="33602" y="56642"/>
                          </a:cubicBezTo>
                          <a:cubicBezTo>
                            <a:pt x="41603" y="41307"/>
                            <a:pt x="51128" y="26067"/>
                            <a:pt x="65321" y="16256"/>
                          </a:cubicBezTo>
                          <a:cubicBezTo>
                            <a:pt x="79608" y="6445"/>
                            <a:pt x="99611" y="3397"/>
                            <a:pt x="114088" y="12922"/>
                          </a:cubicBezTo>
                          <a:cubicBezTo>
                            <a:pt x="131138" y="24162"/>
                            <a:pt x="134472" y="48450"/>
                            <a:pt x="129424" y="68262"/>
                          </a:cubicBezTo>
                          <a:cubicBezTo>
                            <a:pt x="124376" y="88074"/>
                            <a:pt x="113041" y="105600"/>
                            <a:pt x="106278" y="124936"/>
                          </a:cubicBezTo>
                          <a:cubicBezTo>
                            <a:pt x="136377" y="89694"/>
                            <a:pt x="172096" y="59214"/>
                            <a:pt x="211625" y="34925"/>
                          </a:cubicBezTo>
                          <a:cubicBezTo>
                            <a:pt x="225626" y="26352"/>
                            <a:pt x="240581" y="18351"/>
                            <a:pt x="256964" y="16923"/>
                          </a:cubicBezTo>
                          <a:cubicBezTo>
                            <a:pt x="273347" y="15494"/>
                            <a:pt x="291349" y="22257"/>
                            <a:pt x="298969" y="36830"/>
                          </a:cubicBezTo>
                          <a:cubicBezTo>
                            <a:pt x="310018" y="57975"/>
                            <a:pt x="295254" y="83026"/>
                            <a:pt x="280109" y="101409"/>
                          </a:cubicBezTo>
                          <a:cubicBezTo>
                            <a:pt x="252582" y="134652"/>
                            <a:pt x="221245" y="164846"/>
                            <a:pt x="186955" y="191135"/>
                          </a:cubicBezTo>
                          <a:cubicBezTo>
                            <a:pt x="210577" y="175990"/>
                            <a:pt x="239438" y="169132"/>
                            <a:pt x="267441" y="171990"/>
                          </a:cubicBezTo>
                          <a:cubicBezTo>
                            <a:pt x="284205" y="173704"/>
                            <a:pt x="302398" y="180372"/>
                            <a:pt x="309542" y="195707"/>
                          </a:cubicBezTo>
                          <a:cubicBezTo>
                            <a:pt x="320400" y="219138"/>
                            <a:pt x="298874" y="244665"/>
                            <a:pt x="277252" y="258762"/>
                          </a:cubicBezTo>
                          <a:cubicBezTo>
                            <a:pt x="239533" y="283242"/>
                            <a:pt x="195051" y="297148"/>
                            <a:pt x="150093" y="298672"/>
                          </a:cubicBezTo>
                          <a:cubicBezTo>
                            <a:pt x="119899" y="299625"/>
                            <a:pt x="86180" y="293052"/>
                            <a:pt x="68654" y="268383"/>
                          </a:cubicBezTo>
                          <a:lnTo>
                            <a:pt x="38555" y="231711"/>
                          </a:lnTo>
                          <a:close/>
                        </a:path>
                      </a:pathLst>
                    </a:custGeom>
                    <a:solidFill>
                      <a:srgbClr val="EC7F7A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zh-CN" altLang="en-US">
                        <a:latin typeface="仓耳小丸子" panose="02020400000000000000" pitchFamily="18" charset="-122"/>
                        <a:ea typeface="仓耳小丸子" panose="02020400000000000000" pitchFamily="18" charset="-122"/>
                        <a:sym typeface="仓耳小丸子" panose="02020400000000000000" pitchFamily="18" charset="-122"/>
                      </a:endParaRPr>
                    </a:p>
                  </p:txBody>
                </p:sp>
                <p:sp>
                  <p:nvSpPr>
                    <p:cNvPr id="43" name="任意多边形: 形状 42"/>
                    <p:cNvSpPr/>
                    <p:nvPr/>
                  </p:nvSpPr>
                  <p:spPr>
                    <a:xfrm>
                      <a:off x="2724483" y="3895071"/>
                      <a:ext cx="228600" cy="219075"/>
                    </a:xfrm>
                    <a:custGeom>
                      <a:avLst/>
                      <a:gdLst>
                        <a:gd name="connsiteX0" fmla="*/ 43196 w 228600"/>
                        <a:gd name="connsiteY0" fmla="*/ 169056 h 219075"/>
                        <a:gd name="connsiteX1" fmla="*/ 202549 w 228600"/>
                        <a:gd name="connsiteY1" fmla="*/ 190011 h 219075"/>
                        <a:gd name="connsiteX2" fmla="*/ 204645 w 228600"/>
                        <a:gd name="connsiteY2" fmla="*/ 187249 h 219075"/>
                        <a:gd name="connsiteX3" fmla="*/ 201882 w 228600"/>
                        <a:gd name="connsiteY3" fmla="*/ 185153 h 219075"/>
                        <a:gd name="connsiteX4" fmla="*/ 46530 w 228600"/>
                        <a:gd name="connsiteY4" fmla="*/ 165437 h 219075"/>
                        <a:gd name="connsiteX5" fmla="*/ 225600 w 228600"/>
                        <a:gd name="connsiteY5" fmla="*/ 11512 h 219075"/>
                        <a:gd name="connsiteX6" fmla="*/ 226076 w 228600"/>
                        <a:gd name="connsiteY6" fmla="*/ 8083 h 219075"/>
                        <a:gd name="connsiteX7" fmla="*/ 222647 w 228600"/>
                        <a:gd name="connsiteY7" fmla="*/ 7607 h 219075"/>
                        <a:gd name="connsiteX8" fmla="*/ 44148 w 228600"/>
                        <a:gd name="connsiteY8" fmla="*/ 160769 h 219075"/>
                        <a:gd name="connsiteX9" fmla="*/ 44910 w 228600"/>
                        <a:gd name="connsiteY9" fmla="*/ 17608 h 219075"/>
                        <a:gd name="connsiteX10" fmla="*/ 42815 w 228600"/>
                        <a:gd name="connsiteY10" fmla="*/ 14846 h 219075"/>
                        <a:gd name="connsiteX11" fmla="*/ 40053 w 228600"/>
                        <a:gd name="connsiteY11" fmla="*/ 16942 h 219075"/>
                        <a:gd name="connsiteX12" fmla="*/ 38148 w 228600"/>
                        <a:gd name="connsiteY12" fmla="*/ 158579 h 219075"/>
                        <a:gd name="connsiteX13" fmla="*/ 40243 w 228600"/>
                        <a:gd name="connsiteY13" fmla="*/ 164198 h 219075"/>
                        <a:gd name="connsiteX14" fmla="*/ 40529 w 228600"/>
                        <a:gd name="connsiteY14" fmla="*/ 164674 h 219075"/>
                        <a:gd name="connsiteX15" fmla="*/ 7287 w 228600"/>
                        <a:gd name="connsiteY15" fmla="*/ 210490 h 219075"/>
                        <a:gd name="connsiteX16" fmla="*/ 7287 w 228600"/>
                        <a:gd name="connsiteY16" fmla="*/ 212014 h 219075"/>
                        <a:gd name="connsiteX17" fmla="*/ 8811 w 228600"/>
                        <a:gd name="connsiteY17" fmla="*/ 213633 h 219075"/>
                        <a:gd name="connsiteX18" fmla="*/ 11954 w 228600"/>
                        <a:gd name="connsiteY18" fmla="*/ 212109 h 219075"/>
                        <a:gd name="connsiteX19" fmla="*/ 43196 w 228600"/>
                        <a:gd name="connsiteY19" fmla="*/ 169056 h 21907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228600" h="219075">
                          <a:moveTo>
                            <a:pt x="43196" y="169056"/>
                          </a:moveTo>
                          <a:cubicBezTo>
                            <a:pt x="70533" y="205918"/>
                            <a:pt x="196929" y="190773"/>
                            <a:pt x="202549" y="190011"/>
                          </a:cubicBezTo>
                          <a:cubicBezTo>
                            <a:pt x="203883" y="189820"/>
                            <a:pt x="204835" y="188582"/>
                            <a:pt x="204645" y="187249"/>
                          </a:cubicBezTo>
                          <a:cubicBezTo>
                            <a:pt x="204549" y="185915"/>
                            <a:pt x="203311" y="184963"/>
                            <a:pt x="201882" y="185153"/>
                          </a:cubicBezTo>
                          <a:cubicBezTo>
                            <a:pt x="200549" y="185344"/>
                            <a:pt x="70437" y="200965"/>
                            <a:pt x="46530" y="165437"/>
                          </a:cubicBezTo>
                          <a:cubicBezTo>
                            <a:pt x="107394" y="101429"/>
                            <a:pt x="224076" y="12656"/>
                            <a:pt x="225600" y="11512"/>
                          </a:cubicBezTo>
                          <a:cubicBezTo>
                            <a:pt x="226647" y="10655"/>
                            <a:pt x="226933" y="9131"/>
                            <a:pt x="226076" y="8083"/>
                          </a:cubicBezTo>
                          <a:cubicBezTo>
                            <a:pt x="225219" y="7036"/>
                            <a:pt x="223695" y="6845"/>
                            <a:pt x="222647" y="7607"/>
                          </a:cubicBezTo>
                          <a:cubicBezTo>
                            <a:pt x="216551" y="12274"/>
                            <a:pt x="104823" y="97237"/>
                            <a:pt x="44148" y="160769"/>
                          </a:cubicBezTo>
                          <a:cubicBezTo>
                            <a:pt x="30337" y="126956"/>
                            <a:pt x="44720" y="18656"/>
                            <a:pt x="44910" y="17608"/>
                          </a:cubicBezTo>
                          <a:cubicBezTo>
                            <a:pt x="45101" y="16275"/>
                            <a:pt x="44148" y="15037"/>
                            <a:pt x="42815" y="14846"/>
                          </a:cubicBezTo>
                          <a:cubicBezTo>
                            <a:pt x="41481" y="14656"/>
                            <a:pt x="40243" y="15608"/>
                            <a:pt x="40053" y="16942"/>
                          </a:cubicBezTo>
                          <a:cubicBezTo>
                            <a:pt x="39481" y="21323"/>
                            <a:pt x="26432" y="119907"/>
                            <a:pt x="38148" y="158579"/>
                          </a:cubicBezTo>
                          <a:cubicBezTo>
                            <a:pt x="38814" y="160674"/>
                            <a:pt x="39481" y="162484"/>
                            <a:pt x="40243" y="164198"/>
                          </a:cubicBezTo>
                          <a:cubicBezTo>
                            <a:pt x="40338" y="164389"/>
                            <a:pt x="40434" y="164484"/>
                            <a:pt x="40529" y="164674"/>
                          </a:cubicBezTo>
                          <a:cubicBezTo>
                            <a:pt x="23670" y="182677"/>
                            <a:pt x="11382" y="198774"/>
                            <a:pt x="7287" y="210490"/>
                          </a:cubicBezTo>
                          <a:cubicBezTo>
                            <a:pt x="7096" y="210966"/>
                            <a:pt x="7096" y="211537"/>
                            <a:pt x="7287" y="212014"/>
                          </a:cubicBezTo>
                          <a:cubicBezTo>
                            <a:pt x="7477" y="212776"/>
                            <a:pt x="8049" y="213347"/>
                            <a:pt x="8811" y="213633"/>
                          </a:cubicBezTo>
                          <a:cubicBezTo>
                            <a:pt x="10049" y="214109"/>
                            <a:pt x="11478" y="213442"/>
                            <a:pt x="11954" y="212109"/>
                          </a:cubicBezTo>
                          <a:cubicBezTo>
                            <a:pt x="15669" y="201346"/>
                            <a:pt x="27289" y="186201"/>
                            <a:pt x="43196" y="169056"/>
                          </a:cubicBezTo>
                          <a:close/>
                        </a:path>
                      </a:pathLst>
                    </a:custGeom>
                    <a:solidFill>
                      <a:srgbClr val="15144D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zh-CN" altLang="en-US">
                        <a:latin typeface="仓耳小丸子" panose="02020400000000000000" pitchFamily="18" charset="-122"/>
                        <a:ea typeface="仓耳小丸子" panose="02020400000000000000" pitchFamily="18" charset="-122"/>
                        <a:sym typeface="仓耳小丸子" panose="02020400000000000000" pitchFamily="18" charset="-122"/>
                      </a:endParaRPr>
                    </a:p>
                  </p:txBody>
                </p:sp>
                <p:sp>
                  <p:nvSpPr>
                    <p:cNvPr id="44" name="任意多边形: 形状 43"/>
                    <p:cNvSpPr/>
                    <p:nvPr/>
                  </p:nvSpPr>
                  <p:spPr>
                    <a:xfrm>
                      <a:off x="1415148" y="3702413"/>
                      <a:ext cx="600075" cy="552450"/>
                    </a:xfrm>
                    <a:custGeom>
                      <a:avLst/>
                      <a:gdLst>
                        <a:gd name="connsiteX0" fmla="*/ 535001 w 600075"/>
                        <a:gd name="connsiteY0" fmla="*/ 307136 h 552450"/>
                        <a:gd name="connsiteX1" fmla="*/ 278302 w 600075"/>
                        <a:gd name="connsiteY1" fmla="*/ 128066 h 552450"/>
                        <a:gd name="connsiteX2" fmla="*/ 27604 w 600075"/>
                        <a:gd name="connsiteY2" fmla="*/ 74345 h 552450"/>
                        <a:gd name="connsiteX3" fmla="*/ 576720 w 600075"/>
                        <a:gd name="connsiteY3" fmla="*/ 551833 h 552450"/>
                        <a:gd name="connsiteX4" fmla="*/ 535001 w 600075"/>
                        <a:gd name="connsiteY4" fmla="*/ 307136 h 5524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00075" h="552450">
                          <a:moveTo>
                            <a:pt x="535001" y="307136"/>
                          </a:moveTo>
                          <a:cubicBezTo>
                            <a:pt x="535001" y="307136"/>
                            <a:pt x="338024" y="265321"/>
                            <a:pt x="278302" y="128066"/>
                          </a:cubicBezTo>
                          <a:cubicBezTo>
                            <a:pt x="218580" y="-9190"/>
                            <a:pt x="81325" y="-33097"/>
                            <a:pt x="27604" y="74345"/>
                          </a:cubicBezTo>
                          <a:cubicBezTo>
                            <a:pt x="-26117" y="181787"/>
                            <a:pt x="-14211" y="319042"/>
                            <a:pt x="576720" y="551833"/>
                          </a:cubicBezTo>
                          <a:cubicBezTo>
                            <a:pt x="576720" y="551833"/>
                            <a:pt x="636442" y="420578"/>
                            <a:pt x="535001" y="307136"/>
                          </a:cubicBezTo>
                          <a:close/>
                        </a:path>
                      </a:pathLst>
                    </a:custGeom>
                    <a:solidFill>
                      <a:srgbClr val="6DB29D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zh-CN" altLang="en-US">
                        <a:latin typeface="仓耳小丸子" panose="02020400000000000000" pitchFamily="18" charset="-122"/>
                        <a:ea typeface="仓耳小丸子" panose="02020400000000000000" pitchFamily="18" charset="-122"/>
                        <a:sym typeface="仓耳小丸子" panose="02020400000000000000" pitchFamily="18" charset="-122"/>
                      </a:endParaRPr>
                    </a:p>
                  </p:txBody>
                </p:sp>
                <p:sp>
                  <p:nvSpPr>
                    <p:cNvPr id="45" name="任意多边形: 形状 44"/>
                    <p:cNvSpPr/>
                    <p:nvPr/>
                  </p:nvSpPr>
                  <p:spPr>
                    <a:xfrm>
                      <a:off x="1415148" y="3755897"/>
                      <a:ext cx="581025" cy="504825"/>
                    </a:xfrm>
                    <a:custGeom>
                      <a:avLst/>
                      <a:gdLst>
                        <a:gd name="connsiteX0" fmla="*/ 202578 w 581025"/>
                        <a:gd name="connsiteY0" fmla="*/ 233363 h 504825"/>
                        <a:gd name="connsiteX1" fmla="*/ 47606 w 581025"/>
                        <a:gd name="connsiteY1" fmla="*/ 69818 h 504825"/>
                        <a:gd name="connsiteX2" fmla="*/ 35510 w 581025"/>
                        <a:gd name="connsiteY2" fmla="*/ 7144 h 504825"/>
                        <a:gd name="connsiteX3" fmla="*/ 27604 w 581025"/>
                        <a:gd name="connsiteY3" fmla="*/ 20955 h 504825"/>
                        <a:gd name="connsiteX4" fmla="*/ 576720 w 581025"/>
                        <a:gd name="connsiteY4" fmla="*/ 498443 h 504825"/>
                        <a:gd name="connsiteX5" fmla="*/ 580721 w 581025"/>
                        <a:gd name="connsiteY5" fmla="*/ 488061 h 504825"/>
                        <a:gd name="connsiteX6" fmla="*/ 202578 w 581025"/>
                        <a:gd name="connsiteY6" fmla="*/ 233363 h 5048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581025" h="504825">
                          <a:moveTo>
                            <a:pt x="202578" y="233363"/>
                          </a:moveTo>
                          <a:cubicBezTo>
                            <a:pt x="142475" y="190310"/>
                            <a:pt x="75896" y="140779"/>
                            <a:pt x="47606" y="69818"/>
                          </a:cubicBezTo>
                          <a:cubicBezTo>
                            <a:pt x="39224" y="48863"/>
                            <a:pt x="35605" y="27813"/>
                            <a:pt x="35510" y="7144"/>
                          </a:cubicBezTo>
                          <a:cubicBezTo>
                            <a:pt x="32747" y="11525"/>
                            <a:pt x="30080" y="16002"/>
                            <a:pt x="27604" y="20955"/>
                          </a:cubicBezTo>
                          <a:cubicBezTo>
                            <a:pt x="-26117" y="128397"/>
                            <a:pt x="-14211" y="265652"/>
                            <a:pt x="576720" y="498443"/>
                          </a:cubicBezTo>
                          <a:cubicBezTo>
                            <a:pt x="576720" y="498443"/>
                            <a:pt x="578435" y="494728"/>
                            <a:pt x="580721" y="488061"/>
                          </a:cubicBezTo>
                          <a:cubicBezTo>
                            <a:pt x="443370" y="425196"/>
                            <a:pt x="323069" y="319469"/>
                            <a:pt x="202578" y="233363"/>
                          </a:cubicBezTo>
                          <a:close/>
                        </a:path>
                      </a:pathLst>
                    </a:custGeom>
                    <a:solidFill>
                      <a:srgbClr val="6DB29D">
                        <a:alpha val="40000"/>
                      </a:srgbClr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zh-CN" altLang="en-US">
                        <a:latin typeface="仓耳小丸子" panose="02020400000000000000" pitchFamily="18" charset="-122"/>
                        <a:ea typeface="仓耳小丸子" panose="02020400000000000000" pitchFamily="18" charset="-122"/>
                        <a:sym typeface="仓耳小丸子" panose="02020400000000000000" pitchFamily="18" charset="-122"/>
                      </a:endParaRPr>
                    </a:p>
                  </p:txBody>
                </p:sp>
                <p:sp>
                  <p:nvSpPr>
                    <p:cNvPr id="46" name="任意多边形: 形状 45"/>
                    <p:cNvSpPr/>
                    <p:nvPr/>
                  </p:nvSpPr>
                  <p:spPr>
                    <a:xfrm>
                      <a:off x="1467093" y="3750513"/>
                      <a:ext cx="114300" cy="114300"/>
                    </a:xfrm>
                    <a:custGeom>
                      <a:avLst/>
                      <a:gdLst>
                        <a:gd name="connsiteX0" fmla="*/ 7187 w 114300"/>
                        <a:gd name="connsiteY0" fmla="*/ 55676 h 114300"/>
                        <a:gd name="connsiteX1" fmla="*/ 55669 w 114300"/>
                        <a:gd name="connsiteY1" fmla="*/ 108350 h 114300"/>
                        <a:gd name="connsiteX2" fmla="*/ 108342 w 114300"/>
                        <a:gd name="connsiteY2" fmla="*/ 59867 h 114300"/>
                        <a:gd name="connsiteX3" fmla="*/ 59860 w 114300"/>
                        <a:gd name="connsiteY3" fmla="*/ 7194 h 114300"/>
                        <a:gd name="connsiteX4" fmla="*/ 7187 w 114300"/>
                        <a:gd name="connsiteY4" fmla="*/ 55676 h 1143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4300" h="114300">
                          <a:moveTo>
                            <a:pt x="7187" y="55676"/>
                          </a:moveTo>
                          <a:cubicBezTo>
                            <a:pt x="6044" y="83585"/>
                            <a:pt x="27761" y="107207"/>
                            <a:pt x="55669" y="108350"/>
                          </a:cubicBezTo>
                          <a:cubicBezTo>
                            <a:pt x="83577" y="109493"/>
                            <a:pt x="107199" y="87776"/>
                            <a:pt x="108342" y="59867"/>
                          </a:cubicBezTo>
                          <a:cubicBezTo>
                            <a:pt x="109485" y="31959"/>
                            <a:pt x="87768" y="8337"/>
                            <a:pt x="59860" y="7194"/>
                          </a:cubicBezTo>
                          <a:cubicBezTo>
                            <a:pt x="31952" y="5956"/>
                            <a:pt x="8330" y="27673"/>
                            <a:pt x="7187" y="55676"/>
                          </a:cubicBez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zh-CN" altLang="en-US">
                        <a:latin typeface="仓耳小丸子" panose="02020400000000000000" pitchFamily="18" charset="-122"/>
                        <a:ea typeface="仓耳小丸子" panose="02020400000000000000" pitchFamily="18" charset="-122"/>
                        <a:sym typeface="仓耳小丸子" panose="02020400000000000000" pitchFamily="18" charset="-122"/>
                      </a:endParaRPr>
                    </a:p>
                  </p:txBody>
                </p:sp>
                <p:sp>
                  <p:nvSpPr>
                    <p:cNvPr id="47" name="任意多边形: 形状 46"/>
                    <p:cNvSpPr/>
                    <p:nvPr/>
                  </p:nvSpPr>
                  <p:spPr>
                    <a:xfrm>
                      <a:off x="1467898" y="3768566"/>
                      <a:ext cx="66675" cy="66675"/>
                    </a:xfrm>
                    <a:custGeom>
                      <a:avLst/>
                      <a:gdLst>
                        <a:gd name="connsiteX0" fmla="*/ 7144 w 66675"/>
                        <a:gd name="connsiteY0" fmla="*/ 38005 h 66675"/>
                        <a:gd name="connsiteX1" fmla="*/ 35814 w 66675"/>
                        <a:gd name="connsiteY1" fmla="*/ 68866 h 66675"/>
                        <a:gd name="connsiteX2" fmla="*/ 64484 w 66675"/>
                        <a:gd name="connsiteY2" fmla="*/ 38005 h 66675"/>
                        <a:gd name="connsiteX3" fmla="*/ 35814 w 66675"/>
                        <a:gd name="connsiteY3" fmla="*/ 7144 h 66675"/>
                        <a:gd name="connsiteX4" fmla="*/ 7144 w 66675"/>
                        <a:gd name="connsiteY4" fmla="*/ 38005 h 6667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6675" h="66675">
                          <a:moveTo>
                            <a:pt x="7144" y="38005"/>
                          </a:moveTo>
                          <a:cubicBezTo>
                            <a:pt x="7144" y="55054"/>
                            <a:pt x="20002" y="68866"/>
                            <a:pt x="35814" y="68866"/>
                          </a:cubicBezTo>
                          <a:cubicBezTo>
                            <a:pt x="51625" y="68866"/>
                            <a:pt x="64484" y="55054"/>
                            <a:pt x="64484" y="38005"/>
                          </a:cubicBezTo>
                          <a:cubicBezTo>
                            <a:pt x="64484" y="20955"/>
                            <a:pt x="51625" y="7144"/>
                            <a:pt x="35814" y="7144"/>
                          </a:cubicBezTo>
                          <a:cubicBezTo>
                            <a:pt x="20002" y="7239"/>
                            <a:pt x="7144" y="21050"/>
                            <a:pt x="7144" y="38005"/>
                          </a:cubicBezTo>
                          <a:close/>
                        </a:path>
                      </a:pathLst>
                    </a:custGeom>
                    <a:solidFill>
                      <a:srgbClr val="15144D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zh-CN" altLang="en-US">
                        <a:latin typeface="仓耳小丸子" panose="02020400000000000000" pitchFamily="18" charset="-122"/>
                        <a:ea typeface="仓耳小丸子" panose="02020400000000000000" pitchFamily="18" charset="-122"/>
                        <a:sym typeface="仓耳小丸子" panose="02020400000000000000" pitchFamily="18" charset="-122"/>
                      </a:endParaRPr>
                    </a:p>
                  </p:txBody>
                </p:sp>
                <p:sp>
                  <p:nvSpPr>
                    <p:cNvPr id="48" name="任意多边形: 形状 47"/>
                    <p:cNvSpPr/>
                    <p:nvPr/>
                  </p:nvSpPr>
                  <p:spPr>
                    <a:xfrm>
                      <a:off x="1799844" y="3733236"/>
                      <a:ext cx="1057275" cy="609600"/>
                    </a:xfrm>
                    <a:custGeom>
                      <a:avLst/>
                      <a:gdLst>
                        <a:gd name="connsiteX0" fmla="*/ 7144 w 1057275"/>
                        <a:gd name="connsiteY0" fmla="*/ 430046 h 609600"/>
                        <a:gd name="connsiteX1" fmla="*/ 505587 w 1057275"/>
                        <a:gd name="connsiteY1" fmla="*/ 8184 h 609600"/>
                        <a:gd name="connsiteX2" fmla="*/ 1057275 w 1057275"/>
                        <a:gd name="connsiteY2" fmla="*/ 480148 h 609600"/>
                        <a:gd name="connsiteX3" fmla="*/ 7144 w 1057275"/>
                        <a:gd name="connsiteY3" fmla="*/ 430046 h 6096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057275" h="609600">
                          <a:moveTo>
                            <a:pt x="7144" y="430046"/>
                          </a:moveTo>
                          <a:cubicBezTo>
                            <a:pt x="7144" y="430046"/>
                            <a:pt x="100584" y="35044"/>
                            <a:pt x="505587" y="8184"/>
                          </a:cubicBezTo>
                          <a:cubicBezTo>
                            <a:pt x="910590" y="-18582"/>
                            <a:pt x="1057275" y="480148"/>
                            <a:pt x="1057275" y="480148"/>
                          </a:cubicBezTo>
                          <a:cubicBezTo>
                            <a:pt x="1057275" y="480148"/>
                            <a:pt x="564070" y="799902"/>
                            <a:pt x="7144" y="430046"/>
                          </a:cubicBezTo>
                          <a:close/>
                        </a:path>
                      </a:pathLst>
                    </a:custGeom>
                    <a:solidFill>
                      <a:srgbClr val="3C7C67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zh-CN" altLang="en-US">
                        <a:latin typeface="仓耳小丸子" panose="02020400000000000000" pitchFamily="18" charset="-122"/>
                        <a:ea typeface="仓耳小丸子" panose="02020400000000000000" pitchFamily="18" charset="-122"/>
                        <a:sym typeface="仓耳小丸子" panose="02020400000000000000" pitchFamily="18" charset="-122"/>
                      </a:endParaRPr>
                    </a:p>
                  </p:txBody>
                </p:sp>
                <p:sp>
                  <p:nvSpPr>
                    <p:cNvPr id="49" name="任意多边形: 形状 48"/>
                    <p:cNvSpPr/>
                    <p:nvPr/>
                  </p:nvSpPr>
                  <p:spPr>
                    <a:xfrm>
                      <a:off x="2772094" y="4195354"/>
                      <a:ext cx="266700" cy="104775"/>
                    </a:xfrm>
                    <a:custGeom>
                      <a:avLst/>
                      <a:gdLst>
                        <a:gd name="connsiteX0" fmla="*/ 85025 w 266700"/>
                        <a:gd name="connsiteY0" fmla="*/ 18029 h 104775"/>
                        <a:gd name="connsiteX1" fmla="*/ 252380 w 266700"/>
                        <a:gd name="connsiteY1" fmla="*/ 88800 h 104775"/>
                        <a:gd name="connsiteX2" fmla="*/ 37496 w 266700"/>
                        <a:gd name="connsiteY2" fmla="*/ 58987 h 104775"/>
                        <a:gd name="connsiteX3" fmla="*/ 85025 w 266700"/>
                        <a:gd name="connsiteY3" fmla="*/ 18029 h 10477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66700" h="104775">
                          <a:moveTo>
                            <a:pt x="85025" y="18029"/>
                          </a:moveTo>
                          <a:cubicBezTo>
                            <a:pt x="85025" y="18029"/>
                            <a:pt x="198659" y="88800"/>
                            <a:pt x="252380" y="88800"/>
                          </a:cubicBezTo>
                          <a:cubicBezTo>
                            <a:pt x="306101" y="88800"/>
                            <a:pt x="127031" y="142521"/>
                            <a:pt x="37496" y="58987"/>
                          </a:cubicBezTo>
                          <a:cubicBezTo>
                            <a:pt x="-52039" y="-24643"/>
                            <a:pt x="85025" y="18029"/>
                            <a:pt x="85025" y="18029"/>
                          </a:cubicBezTo>
                          <a:close/>
                        </a:path>
                      </a:pathLst>
                    </a:custGeom>
                    <a:solidFill>
                      <a:srgbClr val="6DB29D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zh-CN" altLang="en-US">
                        <a:latin typeface="仓耳小丸子" panose="02020400000000000000" pitchFamily="18" charset="-122"/>
                        <a:ea typeface="仓耳小丸子" panose="02020400000000000000" pitchFamily="18" charset="-122"/>
                        <a:sym typeface="仓耳小丸子" panose="02020400000000000000" pitchFamily="18" charset="-122"/>
                      </a:endParaRPr>
                    </a:p>
                  </p:txBody>
                </p:sp>
                <p:sp>
                  <p:nvSpPr>
                    <p:cNvPr id="50" name="任意多边形: 形状 49"/>
                    <p:cNvSpPr/>
                    <p:nvPr/>
                  </p:nvSpPr>
                  <p:spPr>
                    <a:xfrm>
                      <a:off x="1414295" y="3867608"/>
                      <a:ext cx="180975" cy="66675"/>
                    </a:xfrm>
                    <a:custGeom>
                      <a:avLst/>
                      <a:gdLst>
                        <a:gd name="connsiteX0" fmla="*/ 121897 w 180975"/>
                        <a:gd name="connsiteY0" fmla="*/ 66693 h 66675"/>
                        <a:gd name="connsiteX1" fmla="*/ 11026 w 180975"/>
                        <a:gd name="connsiteY1" fmla="*/ 24307 h 66675"/>
                        <a:gd name="connsiteX2" fmla="*/ 8930 w 180975"/>
                        <a:gd name="connsiteY2" fmla="*/ 11067 h 66675"/>
                        <a:gd name="connsiteX3" fmla="*/ 22170 w 180975"/>
                        <a:gd name="connsiteY3" fmla="*/ 8971 h 66675"/>
                        <a:gd name="connsiteX4" fmla="*/ 164473 w 180975"/>
                        <a:gd name="connsiteY4" fmla="*/ 28593 h 66675"/>
                        <a:gd name="connsiteX5" fmla="*/ 177808 w 180975"/>
                        <a:gd name="connsiteY5" fmla="*/ 27069 h 66675"/>
                        <a:gd name="connsiteX6" fmla="*/ 179332 w 180975"/>
                        <a:gd name="connsiteY6" fmla="*/ 40404 h 66675"/>
                        <a:gd name="connsiteX7" fmla="*/ 121897 w 180975"/>
                        <a:gd name="connsiteY7" fmla="*/ 66693 h 6667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80975" h="66675">
                          <a:moveTo>
                            <a:pt x="121897" y="66693"/>
                          </a:moveTo>
                          <a:cubicBezTo>
                            <a:pt x="70557" y="66693"/>
                            <a:pt x="14359" y="26688"/>
                            <a:pt x="11026" y="24307"/>
                          </a:cubicBezTo>
                          <a:cubicBezTo>
                            <a:pt x="6835" y="21259"/>
                            <a:pt x="5882" y="15353"/>
                            <a:pt x="8930" y="11067"/>
                          </a:cubicBezTo>
                          <a:cubicBezTo>
                            <a:pt x="11978" y="6876"/>
                            <a:pt x="17884" y="5828"/>
                            <a:pt x="22170" y="8971"/>
                          </a:cubicBezTo>
                          <a:cubicBezTo>
                            <a:pt x="23218" y="9638"/>
                            <a:pt x="122849" y="80599"/>
                            <a:pt x="164473" y="28593"/>
                          </a:cubicBezTo>
                          <a:cubicBezTo>
                            <a:pt x="167712" y="24497"/>
                            <a:pt x="173713" y="23830"/>
                            <a:pt x="177808" y="27069"/>
                          </a:cubicBezTo>
                          <a:cubicBezTo>
                            <a:pt x="181904" y="30307"/>
                            <a:pt x="182571" y="36308"/>
                            <a:pt x="179332" y="40404"/>
                          </a:cubicBezTo>
                          <a:cubicBezTo>
                            <a:pt x="163616" y="59740"/>
                            <a:pt x="143137" y="66693"/>
                            <a:pt x="121897" y="66693"/>
                          </a:cubicBezTo>
                          <a:close/>
                        </a:path>
                      </a:pathLst>
                    </a:custGeom>
                    <a:solidFill>
                      <a:srgbClr val="15144D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zh-CN" altLang="en-US">
                        <a:latin typeface="仓耳小丸子" panose="02020400000000000000" pitchFamily="18" charset="-122"/>
                        <a:ea typeface="仓耳小丸子" panose="02020400000000000000" pitchFamily="18" charset="-122"/>
                        <a:sym typeface="仓耳小丸子" panose="02020400000000000000" pitchFamily="18" charset="-122"/>
                      </a:endParaRPr>
                    </a:p>
                  </p:txBody>
                </p:sp>
                <p:sp>
                  <p:nvSpPr>
                    <p:cNvPr id="51" name="任意多边形: 形状 50"/>
                    <p:cNvSpPr/>
                    <p:nvPr/>
                  </p:nvSpPr>
                  <p:spPr>
                    <a:xfrm>
                      <a:off x="2193703" y="3729935"/>
                      <a:ext cx="333375" cy="209550"/>
                    </a:xfrm>
                    <a:custGeom>
                      <a:avLst/>
                      <a:gdLst>
                        <a:gd name="connsiteX0" fmla="*/ 7144 w 333375"/>
                        <a:gd name="connsiteY0" fmla="*/ 34916 h 209550"/>
                        <a:gd name="connsiteX1" fmla="*/ 120587 w 333375"/>
                        <a:gd name="connsiteY1" fmla="*/ 202079 h 209550"/>
                        <a:gd name="connsiteX2" fmla="*/ 281750 w 333375"/>
                        <a:gd name="connsiteY2" fmla="*/ 208080 h 209550"/>
                        <a:gd name="connsiteX3" fmla="*/ 335471 w 333375"/>
                        <a:gd name="connsiteY3" fmla="*/ 52918 h 209550"/>
                        <a:gd name="connsiteX4" fmla="*/ 7144 w 333375"/>
                        <a:gd name="connsiteY4" fmla="*/ 34916 h 2095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33375" h="209550">
                          <a:moveTo>
                            <a:pt x="7144" y="34916"/>
                          </a:moveTo>
                          <a:lnTo>
                            <a:pt x="120587" y="202079"/>
                          </a:lnTo>
                          <a:lnTo>
                            <a:pt x="281750" y="208080"/>
                          </a:lnTo>
                          <a:lnTo>
                            <a:pt x="335471" y="52918"/>
                          </a:lnTo>
                          <a:cubicBezTo>
                            <a:pt x="335375" y="52823"/>
                            <a:pt x="198120" y="-36712"/>
                            <a:pt x="7144" y="34916"/>
                          </a:cubicBezTo>
                          <a:close/>
                        </a:path>
                      </a:pathLst>
                    </a:custGeom>
                    <a:solidFill>
                      <a:srgbClr val="FFBF64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zh-CN" altLang="en-US">
                        <a:latin typeface="仓耳小丸子" panose="02020400000000000000" pitchFamily="18" charset="-122"/>
                        <a:ea typeface="仓耳小丸子" panose="02020400000000000000" pitchFamily="18" charset="-122"/>
                        <a:sym typeface="仓耳小丸子" panose="02020400000000000000" pitchFamily="18" charset="-122"/>
                      </a:endParaRPr>
                    </a:p>
                  </p:txBody>
                </p:sp>
                <p:sp>
                  <p:nvSpPr>
                    <p:cNvPr id="52" name="任意多边形: 形状 51"/>
                    <p:cNvSpPr/>
                    <p:nvPr/>
                  </p:nvSpPr>
                  <p:spPr>
                    <a:xfrm>
                      <a:off x="2233136" y="3754054"/>
                      <a:ext cx="257175" cy="161925"/>
                    </a:xfrm>
                    <a:custGeom>
                      <a:avLst/>
                      <a:gdLst>
                        <a:gd name="connsiteX0" fmla="*/ 7144 w 257175"/>
                        <a:gd name="connsiteY0" fmla="*/ 28228 h 161925"/>
                        <a:gd name="connsiteX1" fmla="*/ 93250 w 257175"/>
                        <a:gd name="connsiteY1" fmla="*/ 155101 h 161925"/>
                        <a:gd name="connsiteX2" fmla="*/ 215646 w 257175"/>
                        <a:gd name="connsiteY2" fmla="*/ 159673 h 161925"/>
                        <a:gd name="connsiteX3" fmla="*/ 256413 w 257175"/>
                        <a:gd name="connsiteY3" fmla="*/ 41849 h 161925"/>
                        <a:gd name="connsiteX4" fmla="*/ 7144 w 257175"/>
                        <a:gd name="connsiteY4" fmla="*/ 28228 h 1619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57175" h="161925">
                          <a:moveTo>
                            <a:pt x="7144" y="28228"/>
                          </a:moveTo>
                          <a:lnTo>
                            <a:pt x="93250" y="155101"/>
                          </a:lnTo>
                          <a:lnTo>
                            <a:pt x="215646" y="159673"/>
                          </a:lnTo>
                          <a:lnTo>
                            <a:pt x="256413" y="41849"/>
                          </a:lnTo>
                          <a:cubicBezTo>
                            <a:pt x="256413" y="41849"/>
                            <a:pt x="152209" y="-26160"/>
                            <a:pt x="7144" y="28228"/>
                          </a:cubicBezTo>
                          <a:close/>
                        </a:path>
                      </a:pathLst>
                    </a:custGeom>
                    <a:solidFill>
                      <a:srgbClr val="FFBF64">
                        <a:alpha val="70000"/>
                      </a:srgbClr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zh-CN" altLang="en-US">
                        <a:latin typeface="仓耳小丸子" panose="02020400000000000000" pitchFamily="18" charset="-122"/>
                        <a:ea typeface="仓耳小丸子" panose="02020400000000000000" pitchFamily="18" charset="-122"/>
                        <a:sym typeface="仓耳小丸子" panose="02020400000000000000" pitchFamily="18" charset="-122"/>
                      </a:endParaRPr>
                    </a:p>
                  </p:txBody>
                </p:sp>
                <p:sp>
                  <p:nvSpPr>
                    <p:cNvPr id="53" name="任意多边形: 形状 52"/>
                    <p:cNvSpPr/>
                    <p:nvPr/>
                  </p:nvSpPr>
                  <p:spPr>
                    <a:xfrm>
                      <a:off x="1931099" y="3775614"/>
                      <a:ext cx="304800" cy="257175"/>
                    </a:xfrm>
                    <a:custGeom>
                      <a:avLst/>
                      <a:gdLst>
                        <a:gd name="connsiteX0" fmla="*/ 221932 w 304800"/>
                        <a:gd name="connsiteY0" fmla="*/ 7144 h 257175"/>
                        <a:gd name="connsiteX1" fmla="*/ 299561 w 304800"/>
                        <a:gd name="connsiteY1" fmla="*/ 156400 h 257175"/>
                        <a:gd name="connsiteX2" fmla="*/ 162306 w 304800"/>
                        <a:gd name="connsiteY2" fmla="*/ 251936 h 257175"/>
                        <a:gd name="connsiteX3" fmla="*/ 7144 w 304800"/>
                        <a:gd name="connsiteY3" fmla="*/ 150495 h 257175"/>
                        <a:gd name="connsiteX4" fmla="*/ 221932 w 304800"/>
                        <a:gd name="connsiteY4" fmla="*/ 7144 h 25717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04800" h="257175">
                          <a:moveTo>
                            <a:pt x="221932" y="7144"/>
                          </a:moveTo>
                          <a:lnTo>
                            <a:pt x="299561" y="156400"/>
                          </a:lnTo>
                          <a:cubicBezTo>
                            <a:pt x="299561" y="156400"/>
                            <a:pt x="210026" y="257842"/>
                            <a:pt x="162306" y="251936"/>
                          </a:cubicBezTo>
                          <a:cubicBezTo>
                            <a:pt x="114586" y="245936"/>
                            <a:pt x="7144" y="150495"/>
                            <a:pt x="7144" y="150495"/>
                          </a:cubicBezTo>
                          <a:cubicBezTo>
                            <a:pt x="7144" y="150495"/>
                            <a:pt x="120491" y="7144"/>
                            <a:pt x="221932" y="7144"/>
                          </a:cubicBezTo>
                          <a:close/>
                        </a:path>
                      </a:pathLst>
                    </a:custGeom>
                    <a:solidFill>
                      <a:srgbClr val="FFBF64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zh-CN" altLang="en-US">
                        <a:latin typeface="仓耳小丸子" panose="02020400000000000000" pitchFamily="18" charset="-122"/>
                        <a:ea typeface="仓耳小丸子" panose="02020400000000000000" pitchFamily="18" charset="-122"/>
                        <a:sym typeface="仓耳小丸子" panose="02020400000000000000" pitchFamily="18" charset="-122"/>
                      </a:endParaRPr>
                    </a:p>
                  </p:txBody>
                </p:sp>
                <p:sp>
                  <p:nvSpPr>
                    <p:cNvPr id="54" name="任意多边形: 形状 53"/>
                    <p:cNvSpPr/>
                    <p:nvPr/>
                  </p:nvSpPr>
                  <p:spPr>
                    <a:xfrm>
                      <a:off x="1960150" y="3799998"/>
                      <a:ext cx="247650" cy="209550"/>
                    </a:xfrm>
                    <a:custGeom>
                      <a:avLst/>
                      <a:gdLst>
                        <a:gd name="connsiteX0" fmla="*/ 179261 w 247650"/>
                        <a:gd name="connsiteY0" fmla="*/ 7144 h 209550"/>
                        <a:gd name="connsiteX1" fmla="*/ 241364 w 247650"/>
                        <a:gd name="connsiteY1" fmla="*/ 126683 h 209550"/>
                        <a:gd name="connsiteX2" fmla="*/ 131445 w 247650"/>
                        <a:gd name="connsiteY2" fmla="*/ 203168 h 209550"/>
                        <a:gd name="connsiteX3" fmla="*/ 7144 w 247650"/>
                        <a:gd name="connsiteY3" fmla="*/ 121920 h 209550"/>
                        <a:gd name="connsiteX4" fmla="*/ 179261 w 247650"/>
                        <a:gd name="connsiteY4" fmla="*/ 7144 h 2095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7650" h="209550">
                          <a:moveTo>
                            <a:pt x="179261" y="7144"/>
                          </a:moveTo>
                          <a:lnTo>
                            <a:pt x="241364" y="126683"/>
                          </a:lnTo>
                          <a:cubicBezTo>
                            <a:pt x="241364" y="126683"/>
                            <a:pt x="169640" y="207931"/>
                            <a:pt x="131445" y="203168"/>
                          </a:cubicBezTo>
                          <a:cubicBezTo>
                            <a:pt x="93155" y="198406"/>
                            <a:pt x="7144" y="121920"/>
                            <a:pt x="7144" y="121920"/>
                          </a:cubicBezTo>
                          <a:cubicBezTo>
                            <a:pt x="7144" y="121920"/>
                            <a:pt x="98012" y="7144"/>
                            <a:pt x="179261" y="7144"/>
                          </a:cubicBezTo>
                          <a:close/>
                        </a:path>
                      </a:pathLst>
                    </a:custGeom>
                    <a:solidFill>
                      <a:srgbClr val="FFBF64">
                        <a:alpha val="70000"/>
                      </a:srgbClr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zh-CN" altLang="en-US">
                        <a:latin typeface="仓耳小丸子" panose="02020400000000000000" pitchFamily="18" charset="-122"/>
                        <a:ea typeface="仓耳小丸子" panose="02020400000000000000" pitchFamily="18" charset="-122"/>
                        <a:sym typeface="仓耳小丸子" panose="02020400000000000000" pitchFamily="18" charset="-122"/>
                      </a:endParaRPr>
                    </a:p>
                  </p:txBody>
                </p:sp>
                <p:sp>
                  <p:nvSpPr>
                    <p:cNvPr id="55" name="任意多边形: 形状 54"/>
                    <p:cNvSpPr/>
                    <p:nvPr/>
                  </p:nvSpPr>
                  <p:spPr>
                    <a:xfrm>
                      <a:off x="1807845" y="4012120"/>
                      <a:ext cx="228600" cy="209550"/>
                    </a:xfrm>
                    <a:custGeom>
                      <a:avLst/>
                      <a:gdLst>
                        <a:gd name="connsiteX0" fmla="*/ 48958 w 228600"/>
                        <a:gd name="connsiteY0" fmla="*/ 7144 h 209550"/>
                        <a:gd name="connsiteX1" fmla="*/ 228029 w 228600"/>
                        <a:gd name="connsiteY1" fmla="*/ 120587 h 209550"/>
                        <a:gd name="connsiteX2" fmla="*/ 186214 w 228600"/>
                        <a:gd name="connsiteY2" fmla="*/ 204121 h 209550"/>
                        <a:gd name="connsiteX3" fmla="*/ 7144 w 228600"/>
                        <a:gd name="connsiteY3" fmla="*/ 126492 h 209550"/>
                        <a:gd name="connsiteX4" fmla="*/ 48958 w 228600"/>
                        <a:gd name="connsiteY4" fmla="*/ 7144 h 2095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28600" h="209550">
                          <a:moveTo>
                            <a:pt x="48958" y="7144"/>
                          </a:moveTo>
                          <a:lnTo>
                            <a:pt x="228029" y="120587"/>
                          </a:lnTo>
                          <a:lnTo>
                            <a:pt x="186214" y="204121"/>
                          </a:lnTo>
                          <a:lnTo>
                            <a:pt x="7144" y="126492"/>
                          </a:lnTo>
                          <a:cubicBezTo>
                            <a:pt x="7144" y="126587"/>
                            <a:pt x="7144" y="31052"/>
                            <a:pt x="48958" y="7144"/>
                          </a:cubicBezTo>
                          <a:close/>
                        </a:path>
                      </a:pathLst>
                    </a:custGeom>
                    <a:solidFill>
                      <a:srgbClr val="FFBF64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zh-CN" altLang="en-US">
                        <a:latin typeface="仓耳小丸子" panose="02020400000000000000" pitchFamily="18" charset="-122"/>
                        <a:ea typeface="仓耳小丸子" panose="02020400000000000000" pitchFamily="18" charset="-122"/>
                        <a:sym typeface="仓耳小丸子" panose="02020400000000000000" pitchFamily="18" charset="-122"/>
                      </a:endParaRPr>
                    </a:p>
                  </p:txBody>
                </p:sp>
                <p:sp>
                  <p:nvSpPr>
                    <p:cNvPr id="56" name="任意多边形: 形状 55"/>
                    <p:cNvSpPr/>
                    <p:nvPr/>
                  </p:nvSpPr>
                  <p:spPr>
                    <a:xfrm>
                      <a:off x="1841278" y="4041933"/>
                      <a:ext cx="161925" cy="142875"/>
                    </a:xfrm>
                    <a:custGeom>
                      <a:avLst/>
                      <a:gdLst>
                        <a:gd name="connsiteX0" fmla="*/ 36290 w 161925"/>
                        <a:gd name="connsiteY0" fmla="*/ 7144 h 142875"/>
                        <a:gd name="connsiteX1" fmla="*/ 161163 w 161925"/>
                        <a:gd name="connsiteY1" fmla="*/ 86201 h 142875"/>
                        <a:gd name="connsiteX2" fmla="*/ 132017 w 161925"/>
                        <a:gd name="connsiteY2" fmla="*/ 144494 h 142875"/>
                        <a:gd name="connsiteX3" fmla="*/ 7144 w 161925"/>
                        <a:gd name="connsiteY3" fmla="*/ 90392 h 142875"/>
                        <a:gd name="connsiteX4" fmla="*/ 36290 w 161925"/>
                        <a:gd name="connsiteY4" fmla="*/ 7144 h 14287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61925" h="142875">
                          <a:moveTo>
                            <a:pt x="36290" y="7144"/>
                          </a:moveTo>
                          <a:lnTo>
                            <a:pt x="161163" y="86201"/>
                          </a:lnTo>
                          <a:lnTo>
                            <a:pt x="132017" y="144494"/>
                          </a:lnTo>
                          <a:lnTo>
                            <a:pt x="7144" y="90392"/>
                          </a:lnTo>
                          <a:cubicBezTo>
                            <a:pt x="7144" y="90392"/>
                            <a:pt x="7144" y="23813"/>
                            <a:pt x="36290" y="7144"/>
                          </a:cubicBezTo>
                          <a:close/>
                        </a:path>
                      </a:pathLst>
                    </a:custGeom>
                    <a:solidFill>
                      <a:srgbClr val="FFBF64">
                        <a:alpha val="70000"/>
                      </a:srgbClr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zh-CN" altLang="en-US">
                        <a:latin typeface="仓耳小丸子" panose="02020400000000000000" pitchFamily="18" charset="-122"/>
                        <a:ea typeface="仓耳小丸子" panose="02020400000000000000" pitchFamily="18" charset="-122"/>
                        <a:sym typeface="仓耳小丸子" panose="02020400000000000000" pitchFamily="18" charset="-122"/>
                      </a:endParaRPr>
                    </a:p>
                  </p:txBody>
                </p:sp>
                <p:sp>
                  <p:nvSpPr>
                    <p:cNvPr id="57" name="任意多边形: 形状 56"/>
                    <p:cNvSpPr/>
                    <p:nvPr/>
                  </p:nvSpPr>
                  <p:spPr>
                    <a:xfrm>
                      <a:off x="2533841" y="3829335"/>
                      <a:ext cx="247650" cy="257175"/>
                    </a:xfrm>
                    <a:custGeom>
                      <a:avLst/>
                      <a:gdLst>
                        <a:gd name="connsiteX0" fmla="*/ 84772 w 247650"/>
                        <a:gd name="connsiteY0" fmla="*/ 7144 h 257175"/>
                        <a:gd name="connsiteX1" fmla="*/ 7144 w 247650"/>
                        <a:gd name="connsiteY1" fmla="*/ 138494 h 257175"/>
                        <a:gd name="connsiteX2" fmla="*/ 138493 w 247650"/>
                        <a:gd name="connsiteY2" fmla="*/ 257842 h 257175"/>
                        <a:gd name="connsiteX3" fmla="*/ 245935 w 247650"/>
                        <a:gd name="connsiteY3" fmla="*/ 210121 h 257175"/>
                        <a:gd name="connsiteX4" fmla="*/ 84772 w 247650"/>
                        <a:gd name="connsiteY4" fmla="*/ 7144 h 25717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7650" h="257175">
                          <a:moveTo>
                            <a:pt x="84772" y="7144"/>
                          </a:moveTo>
                          <a:lnTo>
                            <a:pt x="7144" y="138494"/>
                          </a:lnTo>
                          <a:cubicBezTo>
                            <a:pt x="7144" y="138494"/>
                            <a:pt x="90678" y="251936"/>
                            <a:pt x="138493" y="257842"/>
                          </a:cubicBezTo>
                          <a:cubicBezTo>
                            <a:pt x="186214" y="263843"/>
                            <a:pt x="245935" y="210121"/>
                            <a:pt x="245935" y="210121"/>
                          </a:cubicBezTo>
                          <a:cubicBezTo>
                            <a:pt x="245935" y="210121"/>
                            <a:pt x="156400" y="60865"/>
                            <a:pt x="84772" y="7144"/>
                          </a:cubicBezTo>
                          <a:close/>
                        </a:path>
                      </a:pathLst>
                    </a:custGeom>
                    <a:solidFill>
                      <a:srgbClr val="FFBF64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zh-CN" altLang="en-US">
                        <a:latin typeface="仓耳小丸子" panose="02020400000000000000" pitchFamily="18" charset="-122"/>
                        <a:ea typeface="仓耳小丸子" panose="02020400000000000000" pitchFamily="18" charset="-122"/>
                        <a:sym typeface="仓耳小丸子" panose="02020400000000000000" pitchFamily="18" charset="-122"/>
                      </a:endParaRPr>
                    </a:p>
                  </p:txBody>
                </p:sp>
                <p:sp>
                  <p:nvSpPr>
                    <p:cNvPr id="58" name="任意多边形: 形状 57"/>
                    <p:cNvSpPr/>
                    <p:nvPr/>
                  </p:nvSpPr>
                  <p:spPr>
                    <a:xfrm>
                      <a:off x="2559082" y="3855815"/>
                      <a:ext cx="200025" cy="209550"/>
                    </a:xfrm>
                    <a:custGeom>
                      <a:avLst/>
                      <a:gdLst>
                        <a:gd name="connsiteX0" fmla="*/ 68390 w 200025"/>
                        <a:gd name="connsiteY0" fmla="*/ 7144 h 209550"/>
                        <a:gd name="connsiteX1" fmla="*/ 7144 w 200025"/>
                        <a:gd name="connsiteY1" fmla="*/ 110776 h 209550"/>
                        <a:gd name="connsiteX2" fmla="*/ 110776 w 200025"/>
                        <a:gd name="connsiteY2" fmla="*/ 204978 h 209550"/>
                        <a:gd name="connsiteX3" fmla="*/ 195548 w 200025"/>
                        <a:gd name="connsiteY3" fmla="*/ 167259 h 209550"/>
                        <a:gd name="connsiteX4" fmla="*/ 68390 w 200025"/>
                        <a:gd name="connsiteY4" fmla="*/ 7144 h 2095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00025" h="209550">
                          <a:moveTo>
                            <a:pt x="68390" y="7144"/>
                          </a:moveTo>
                          <a:lnTo>
                            <a:pt x="7144" y="110776"/>
                          </a:lnTo>
                          <a:cubicBezTo>
                            <a:pt x="7144" y="110776"/>
                            <a:pt x="73057" y="200311"/>
                            <a:pt x="110776" y="204978"/>
                          </a:cubicBezTo>
                          <a:cubicBezTo>
                            <a:pt x="148495" y="209645"/>
                            <a:pt x="195548" y="167259"/>
                            <a:pt x="195548" y="167259"/>
                          </a:cubicBezTo>
                          <a:cubicBezTo>
                            <a:pt x="195548" y="167259"/>
                            <a:pt x="124873" y="49530"/>
                            <a:pt x="68390" y="7144"/>
                          </a:cubicBezTo>
                          <a:close/>
                        </a:path>
                      </a:pathLst>
                    </a:custGeom>
                    <a:solidFill>
                      <a:srgbClr val="FFBF64">
                        <a:alpha val="70000"/>
                      </a:srgbClr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zh-CN" altLang="en-US">
                        <a:latin typeface="仓耳小丸子" panose="02020400000000000000" pitchFamily="18" charset="-122"/>
                        <a:ea typeface="仓耳小丸子" panose="02020400000000000000" pitchFamily="18" charset="-122"/>
                        <a:sym typeface="仓耳小丸子" panose="02020400000000000000" pitchFamily="18" charset="-122"/>
                      </a:endParaRPr>
                    </a:p>
                  </p:txBody>
                </p:sp>
                <p:sp>
                  <p:nvSpPr>
                    <p:cNvPr id="59" name="任意多边形: 形状 58"/>
                    <p:cNvSpPr/>
                    <p:nvPr/>
                  </p:nvSpPr>
                  <p:spPr>
                    <a:xfrm>
                      <a:off x="2636806" y="4102512"/>
                      <a:ext cx="219075" cy="123825"/>
                    </a:xfrm>
                    <a:custGeom>
                      <a:avLst/>
                      <a:gdLst>
                        <a:gd name="connsiteX0" fmla="*/ 212122 w 219075"/>
                        <a:gd name="connsiteY0" fmla="*/ 80867 h 123825"/>
                        <a:gd name="connsiteX1" fmla="*/ 174593 w 219075"/>
                        <a:gd name="connsiteY1" fmla="*/ 7144 h 123825"/>
                        <a:gd name="connsiteX2" fmla="*/ 7144 w 219075"/>
                        <a:gd name="connsiteY2" fmla="*/ 47530 h 123825"/>
                        <a:gd name="connsiteX3" fmla="*/ 41338 w 219075"/>
                        <a:gd name="connsiteY3" fmla="*/ 123635 h 123825"/>
                        <a:gd name="connsiteX4" fmla="*/ 212122 w 219075"/>
                        <a:gd name="connsiteY4" fmla="*/ 80867 h 1238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19075" h="123825">
                          <a:moveTo>
                            <a:pt x="212122" y="80867"/>
                          </a:moveTo>
                          <a:lnTo>
                            <a:pt x="174593" y="7144"/>
                          </a:lnTo>
                          <a:lnTo>
                            <a:pt x="7144" y="47530"/>
                          </a:lnTo>
                          <a:cubicBezTo>
                            <a:pt x="7144" y="47530"/>
                            <a:pt x="18574" y="89059"/>
                            <a:pt x="41338" y="123635"/>
                          </a:cubicBezTo>
                          <a:cubicBezTo>
                            <a:pt x="98965" y="110490"/>
                            <a:pt x="155829" y="96202"/>
                            <a:pt x="212122" y="80867"/>
                          </a:cubicBezTo>
                          <a:close/>
                        </a:path>
                      </a:pathLst>
                    </a:custGeom>
                    <a:solidFill>
                      <a:srgbClr val="FFBF64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zh-CN" altLang="en-US">
                        <a:latin typeface="仓耳小丸子" panose="02020400000000000000" pitchFamily="18" charset="-122"/>
                        <a:ea typeface="仓耳小丸子" panose="02020400000000000000" pitchFamily="18" charset="-122"/>
                        <a:sym typeface="仓耳小丸子" panose="02020400000000000000" pitchFamily="18" charset="-122"/>
                      </a:endParaRPr>
                    </a:p>
                  </p:txBody>
                </p:sp>
                <p:sp>
                  <p:nvSpPr>
                    <p:cNvPr id="60" name="任意多边形: 形状 59"/>
                    <p:cNvSpPr/>
                    <p:nvPr/>
                  </p:nvSpPr>
                  <p:spPr>
                    <a:xfrm>
                      <a:off x="2636806" y="4135659"/>
                      <a:ext cx="219075" cy="95250"/>
                    </a:xfrm>
                    <a:custGeom>
                      <a:avLst/>
                      <a:gdLst>
                        <a:gd name="connsiteX0" fmla="*/ 212122 w 219075"/>
                        <a:gd name="connsiteY0" fmla="*/ 59912 h 95250"/>
                        <a:gd name="connsiteX1" fmla="*/ 174593 w 219075"/>
                        <a:gd name="connsiteY1" fmla="*/ 7144 h 95250"/>
                        <a:gd name="connsiteX2" fmla="*/ 7144 w 219075"/>
                        <a:gd name="connsiteY2" fmla="*/ 36100 h 95250"/>
                        <a:gd name="connsiteX3" fmla="*/ 41338 w 219075"/>
                        <a:gd name="connsiteY3" fmla="*/ 90488 h 95250"/>
                        <a:gd name="connsiteX4" fmla="*/ 212122 w 219075"/>
                        <a:gd name="connsiteY4" fmla="*/ 59912 h 95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19075" h="95250">
                          <a:moveTo>
                            <a:pt x="212122" y="59912"/>
                          </a:moveTo>
                          <a:lnTo>
                            <a:pt x="174593" y="7144"/>
                          </a:lnTo>
                          <a:lnTo>
                            <a:pt x="7144" y="36100"/>
                          </a:lnTo>
                          <a:cubicBezTo>
                            <a:pt x="7144" y="36100"/>
                            <a:pt x="18574" y="65818"/>
                            <a:pt x="41338" y="90488"/>
                          </a:cubicBezTo>
                          <a:cubicBezTo>
                            <a:pt x="98965" y="81058"/>
                            <a:pt x="155829" y="70866"/>
                            <a:pt x="212122" y="59912"/>
                          </a:cubicBezTo>
                          <a:close/>
                        </a:path>
                      </a:pathLst>
                    </a:custGeom>
                    <a:solidFill>
                      <a:srgbClr val="FFBF64">
                        <a:alpha val="70000"/>
                      </a:srgbClr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zh-CN" altLang="en-US">
                        <a:latin typeface="仓耳小丸子" panose="02020400000000000000" pitchFamily="18" charset="-122"/>
                        <a:ea typeface="仓耳小丸子" panose="02020400000000000000" pitchFamily="18" charset="-122"/>
                        <a:sym typeface="仓耳小丸子" panose="02020400000000000000" pitchFamily="18" charset="-122"/>
                      </a:endParaRPr>
                    </a:p>
                  </p:txBody>
                </p:sp>
                <p:sp>
                  <p:nvSpPr>
                    <p:cNvPr id="61" name="任意多边形: 形状 60"/>
                    <p:cNvSpPr/>
                    <p:nvPr/>
                  </p:nvSpPr>
                  <p:spPr>
                    <a:xfrm>
                      <a:off x="2111338" y="3972392"/>
                      <a:ext cx="238125" cy="228600"/>
                    </a:xfrm>
                    <a:custGeom>
                      <a:avLst/>
                      <a:gdLst>
                        <a:gd name="connsiteX0" fmla="*/ 11880 w 238125"/>
                        <a:gd name="connsiteY0" fmla="*/ 114785 h 228600"/>
                        <a:gd name="connsiteX1" fmla="*/ 173042 w 238125"/>
                        <a:gd name="connsiteY1" fmla="*/ 7343 h 228600"/>
                        <a:gd name="connsiteX2" fmla="*/ 232764 w 238125"/>
                        <a:gd name="connsiteY2" fmla="*/ 150599 h 228600"/>
                        <a:gd name="connsiteX3" fmla="*/ 155135 w 238125"/>
                        <a:gd name="connsiteY3" fmla="*/ 228228 h 228600"/>
                        <a:gd name="connsiteX4" fmla="*/ 11880 w 238125"/>
                        <a:gd name="connsiteY4" fmla="*/ 114785 h 2286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38125" h="228600">
                          <a:moveTo>
                            <a:pt x="11880" y="114785"/>
                          </a:moveTo>
                          <a:cubicBezTo>
                            <a:pt x="11880" y="114785"/>
                            <a:pt x="131228" y="13344"/>
                            <a:pt x="173042" y="7343"/>
                          </a:cubicBezTo>
                          <a:cubicBezTo>
                            <a:pt x="214857" y="1342"/>
                            <a:pt x="232764" y="132692"/>
                            <a:pt x="232764" y="150599"/>
                          </a:cubicBezTo>
                          <a:cubicBezTo>
                            <a:pt x="232764" y="168506"/>
                            <a:pt x="155135" y="228228"/>
                            <a:pt x="155135" y="228228"/>
                          </a:cubicBezTo>
                          <a:cubicBezTo>
                            <a:pt x="155135" y="228228"/>
                            <a:pt x="-23935" y="168506"/>
                            <a:pt x="11880" y="114785"/>
                          </a:cubicBezTo>
                          <a:close/>
                        </a:path>
                      </a:pathLst>
                    </a:custGeom>
                    <a:solidFill>
                      <a:srgbClr val="FFBF64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zh-CN" altLang="en-US">
                        <a:latin typeface="仓耳小丸子" panose="02020400000000000000" pitchFamily="18" charset="-122"/>
                        <a:ea typeface="仓耳小丸子" panose="02020400000000000000" pitchFamily="18" charset="-122"/>
                        <a:sym typeface="仓耳小丸子" panose="02020400000000000000" pitchFamily="18" charset="-122"/>
                      </a:endParaRPr>
                    </a:p>
                  </p:txBody>
                </p:sp>
                <p:sp>
                  <p:nvSpPr>
                    <p:cNvPr id="62" name="任意多边形: 形状 61"/>
                    <p:cNvSpPr/>
                    <p:nvPr/>
                  </p:nvSpPr>
                  <p:spPr>
                    <a:xfrm>
                      <a:off x="2137688" y="3998253"/>
                      <a:ext cx="180975" cy="180975"/>
                    </a:xfrm>
                    <a:custGeom>
                      <a:avLst/>
                      <a:gdLst>
                        <a:gd name="connsiteX0" fmla="*/ 10771 w 180975"/>
                        <a:gd name="connsiteY0" fmla="*/ 89591 h 180975"/>
                        <a:gd name="connsiteX1" fmla="*/ 134215 w 180975"/>
                        <a:gd name="connsiteY1" fmla="*/ 7295 h 180975"/>
                        <a:gd name="connsiteX2" fmla="*/ 179935 w 180975"/>
                        <a:gd name="connsiteY2" fmla="*/ 117023 h 180975"/>
                        <a:gd name="connsiteX3" fmla="*/ 120499 w 180975"/>
                        <a:gd name="connsiteY3" fmla="*/ 176459 h 180975"/>
                        <a:gd name="connsiteX4" fmla="*/ 10771 w 180975"/>
                        <a:gd name="connsiteY4" fmla="*/ 89591 h 18097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975" h="180975">
                          <a:moveTo>
                            <a:pt x="10771" y="89591"/>
                          </a:moveTo>
                          <a:cubicBezTo>
                            <a:pt x="10771" y="89591"/>
                            <a:pt x="102211" y="11867"/>
                            <a:pt x="134215" y="7295"/>
                          </a:cubicBezTo>
                          <a:cubicBezTo>
                            <a:pt x="166219" y="2723"/>
                            <a:pt x="179935" y="103307"/>
                            <a:pt x="179935" y="117023"/>
                          </a:cubicBezTo>
                          <a:cubicBezTo>
                            <a:pt x="179935" y="130739"/>
                            <a:pt x="120499" y="176459"/>
                            <a:pt x="120499" y="176459"/>
                          </a:cubicBezTo>
                          <a:cubicBezTo>
                            <a:pt x="120499" y="176459"/>
                            <a:pt x="-16661" y="130739"/>
                            <a:pt x="10771" y="89591"/>
                          </a:cubicBezTo>
                          <a:close/>
                        </a:path>
                      </a:pathLst>
                    </a:custGeom>
                    <a:solidFill>
                      <a:srgbClr val="FFBF64">
                        <a:alpha val="70000"/>
                      </a:srgbClr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zh-CN" altLang="en-US">
                        <a:latin typeface="仓耳小丸子" panose="02020400000000000000" pitchFamily="18" charset="-122"/>
                        <a:ea typeface="仓耳小丸子" panose="02020400000000000000" pitchFamily="18" charset="-122"/>
                        <a:sym typeface="仓耳小丸子" panose="02020400000000000000" pitchFamily="18" charset="-122"/>
                      </a:endParaRPr>
                    </a:p>
                  </p:txBody>
                </p:sp>
                <p:sp>
                  <p:nvSpPr>
                    <p:cNvPr id="63" name="任意多边形: 形状 62"/>
                    <p:cNvSpPr/>
                    <p:nvPr/>
                  </p:nvSpPr>
                  <p:spPr>
                    <a:xfrm>
                      <a:off x="2364144" y="3984497"/>
                      <a:ext cx="228600" cy="209550"/>
                    </a:xfrm>
                    <a:custGeom>
                      <a:avLst/>
                      <a:gdLst>
                        <a:gd name="connsiteX0" fmla="*/ 27679 w 228600"/>
                        <a:gd name="connsiteY0" fmla="*/ 7144 h 209550"/>
                        <a:gd name="connsiteX1" fmla="*/ 224656 w 228600"/>
                        <a:gd name="connsiteY1" fmla="*/ 102679 h 209550"/>
                        <a:gd name="connsiteX2" fmla="*/ 176936 w 228600"/>
                        <a:gd name="connsiteY2" fmla="*/ 204121 h 209550"/>
                        <a:gd name="connsiteX3" fmla="*/ 57588 w 228600"/>
                        <a:gd name="connsiteY3" fmla="*/ 180213 h 209550"/>
                        <a:gd name="connsiteX4" fmla="*/ 27679 w 228600"/>
                        <a:gd name="connsiteY4" fmla="*/ 7144 h 2095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28600" h="209550">
                          <a:moveTo>
                            <a:pt x="27679" y="7144"/>
                          </a:moveTo>
                          <a:cubicBezTo>
                            <a:pt x="27679" y="7144"/>
                            <a:pt x="206749" y="31052"/>
                            <a:pt x="224656" y="102679"/>
                          </a:cubicBezTo>
                          <a:cubicBezTo>
                            <a:pt x="242563" y="174307"/>
                            <a:pt x="176936" y="204121"/>
                            <a:pt x="176936" y="204121"/>
                          </a:cubicBezTo>
                          <a:lnTo>
                            <a:pt x="57588" y="180213"/>
                          </a:lnTo>
                          <a:cubicBezTo>
                            <a:pt x="57492" y="180213"/>
                            <a:pt x="-32043" y="72771"/>
                            <a:pt x="27679" y="7144"/>
                          </a:cubicBezTo>
                          <a:close/>
                        </a:path>
                      </a:pathLst>
                    </a:custGeom>
                    <a:solidFill>
                      <a:srgbClr val="FFBF64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zh-CN" altLang="en-US">
                        <a:latin typeface="仓耳小丸子" panose="02020400000000000000" pitchFamily="18" charset="-122"/>
                        <a:ea typeface="仓耳小丸子" panose="02020400000000000000" pitchFamily="18" charset="-122"/>
                        <a:sym typeface="仓耳小丸子" panose="02020400000000000000" pitchFamily="18" charset="-122"/>
                      </a:endParaRPr>
                    </a:p>
                  </p:txBody>
                </p:sp>
                <p:sp>
                  <p:nvSpPr>
                    <p:cNvPr id="64" name="任意多边形: 形状 63"/>
                    <p:cNvSpPr/>
                    <p:nvPr/>
                  </p:nvSpPr>
                  <p:spPr>
                    <a:xfrm>
                      <a:off x="2389445" y="4007072"/>
                      <a:ext cx="180975" cy="161925"/>
                    </a:xfrm>
                    <a:custGeom>
                      <a:avLst/>
                      <a:gdLst>
                        <a:gd name="connsiteX0" fmla="*/ 22952 w 180975"/>
                        <a:gd name="connsiteY0" fmla="*/ 7144 h 161925"/>
                        <a:gd name="connsiteX1" fmla="*/ 174685 w 180975"/>
                        <a:gd name="connsiteY1" fmla="*/ 80772 h 161925"/>
                        <a:gd name="connsiteX2" fmla="*/ 137919 w 180975"/>
                        <a:gd name="connsiteY2" fmla="*/ 158972 h 161925"/>
                        <a:gd name="connsiteX3" fmla="*/ 45907 w 180975"/>
                        <a:gd name="connsiteY3" fmla="*/ 140589 h 161925"/>
                        <a:gd name="connsiteX4" fmla="*/ 22952 w 180975"/>
                        <a:gd name="connsiteY4" fmla="*/ 7144 h 1619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975" h="161925">
                          <a:moveTo>
                            <a:pt x="22952" y="7144"/>
                          </a:moveTo>
                          <a:cubicBezTo>
                            <a:pt x="22952" y="7144"/>
                            <a:pt x="160969" y="25527"/>
                            <a:pt x="174685" y="80772"/>
                          </a:cubicBezTo>
                          <a:cubicBezTo>
                            <a:pt x="188497" y="135922"/>
                            <a:pt x="137919" y="158972"/>
                            <a:pt x="137919" y="158972"/>
                          </a:cubicBezTo>
                          <a:lnTo>
                            <a:pt x="45907" y="140589"/>
                          </a:lnTo>
                          <a:cubicBezTo>
                            <a:pt x="46003" y="140589"/>
                            <a:pt x="-23053" y="57721"/>
                            <a:pt x="22952" y="7144"/>
                          </a:cubicBezTo>
                          <a:close/>
                        </a:path>
                      </a:pathLst>
                    </a:custGeom>
                    <a:solidFill>
                      <a:srgbClr val="FFBF64">
                        <a:alpha val="70000"/>
                      </a:srgbClr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zh-CN" altLang="en-US">
                        <a:latin typeface="仓耳小丸子" panose="02020400000000000000" pitchFamily="18" charset="-122"/>
                        <a:ea typeface="仓耳小丸子" panose="02020400000000000000" pitchFamily="18" charset="-122"/>
                        <a:sym typeface="仓耳小丸子" panose="02020400000000000000" pitchFamily="18" charset="-122"/>
                      </a:endParaRPr>
                    </a:p>
                  </p:txBody>
                </p:sp>
                <p:sp>
                  <p:nvSpPr>
                    <p:cNvPr id="65" name="任意多边形: 形状 64"/>
                    <p:cNvSpPr/>
                    <p:nvPr/>
                  </p:nvSpPr>
                  <p:spPr>
                    <a:xfrm>
                      <a:off x="2295144" y="4168597"/>
                      <a:ext cx="190500" cy="104775"/>
                    </a:xfrm>
                    <a:custGeom>
                      <a:avLst/>
                      <a:gdLst>
                        <a:gd name="connsiteX0" fmla="*/ 7144 w 190500"/>
                        <a:gd name="connsiteY0" fmla="*/ 97650 h 104775"/>
                        <a:gd name="connsiteX1" fmla="*/ 66865 w 190500"/>
                        <a:gd name="connsiteY1" fmla="*/ 8115 h 104775"/>
                        <a:gd name="connsiteX2" fmla="*/ 192214 w 190500"/>
                        <a:gd name="connsiteY2" fmla="*/ 103651 h 104775"/>
                        <a:gd name="connsiteX3" fmla="*/ 7144 w 190500"/>
                        <a:gd name="connsiteY3" fmla="*/ 97650 h 10477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90500" h="104775">
                          <a:moveTo>
                            <a:pt x="7144" y="97650"/>
                          </a:moveTo>
                          <a:cubicBezTo>
                            <a:pt x="7144" y="97650"/>
                            <a:pt x="36957" y="-3791"/>
                            <a:pt x="66865" y="8115"/>
                          </a:cubicBezTo>
                          <a:cubicBezTo>
                            <a:pt x="96679" y="20022"/>
                            <a:pt x="192214" y="103651"/>
                            <a:pt x="192214" y="103651"/>
                          </a:cubicBezTo>
                          <a:lnTo>
                            <a:pt x="7144" y="97650"/>
                          </a:lnTo>
                          <a:close/>
                        </a:path>
                      </a:pathLst>
                    </a:custGeom>
                    <a:solidFill>
                      <a:srgbClr val="FFBF64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zh-CN" altLang="en-US">
                        <a:latin typeface="仓耳小丸子" panose="02020400000000000000" pitchFamily="18" charset="-122"/>
                        <a:ea typeface="仓耳小丸子" panose="02020400000000000000" pitchFamily="18" charset="-122"/>
                        <a:sym typeface="仓耳小丸子" panose="02020400000000000000" pitchFamily="18" charset="-122"/>
                      </a:endParaRPr>
                    </a:p>
                  </p:txBody>
                </p:sp>
                <p:sp>
                  <p:nvSpPr>
                    <p:cNvPr id="66" name="任意多边形: 形状 65"/>
                    <p:cNvSpPr/>
                    <p:nvPr/>
                  </p:nvSpPr>
                  <p:spPr>
                    <a:xfrm>
                      <a:off x="2327624" y="4185499"/>
                      <a:ext cx="133350" cy="76200"/>
                    </a:xfrm>
                    <a:custGeom>
                      <a:avLst/>
                      <a:gdLst>
                        <a:gd name="connsiteX0" fmla="*/ 7144 w 133350"/>
                        <a:gd name="connsiteY0" fmla="*/ 65889 h 76200"/>
                        <a:gd name="connsiteX1" fmla="*/ 45911 w 133350"/>
                        <a:gd name="connsiteY1" fmla="*/ 7787 h 76200"/>
                        <a:gd name="connsiteX2" fmla="*/ 127254 w 133350"/>
                        <a:gd name="connsiteY2" fmla="*/ 69795 h 76200"/>
                        <a:gd name="connsiteX3" fmla="*/ 7144 w 133350"/>
                        <a:gd name="connsiteY3" fmla="*/ 65889 h 762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33350" h="76200">
                          <a:moveTo>
                            <a:pt x="7144" y="65889"/>
                          </a:moveTo>
                          <a:cubicBezTo>
                            <a:pt x="7144" y="65889"/>
                            <a:pt x="26479" y="-24"/>
                            <a:pt x="45911" y="7787"/>
                          </a:cubicBezTo>
                          <a:cubicBezTo>
                            <a:pt x="65246" y="15502"/>
                            <a:pt x="127254" y="69795"/>
                            <a:pt x="127254" y="69795"/>
                          </a:cubicBezTo>
                          <a:lnTo>
                            <a:pt x="7144" y="65889"/>
                          </a:lnTo>
                          <a:close/>
                        </a:path>
                      </a:pathLst>
                    </a:custGeom>
                    <a:solidFill>
                      <a:srgbClr val="FFBF64">
                        <a:alpha val="70000"/>
                      </a:srgbClr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zh-CN" altLang="en-US">
                        <a:latin typeface="仓耳小丸子" panose="02020400000000000000" pitchFamily="18" charset="-122"/>
                        <a:ea typeface="仓耳小丸子" panose="02020400000000000000" pitchFamily="18" charset="-122"/>
                        <a:sym typeface="仓耳小丸子" panose="02020400000000000000" pitchFamily="18" charset="-122"/>
                      </a:endParaRPr>
                    </a:p>
                  </p:txBody>
                </p:sp>
                <p:sp>
                  <p:nvSpPr>
                    <p:cNvPr id="67" name="任意多边形: 形状 66"/>
                    <p:cNvSpPr/>
                    <p:nvPr/>
                  </p:nvSpPr>
                  <p:spPr>
                    <a:xfrm>
                      <a:off x="1799844" y="3891248"/>
                      <a:ext cx="1057275" cy="457200"/>
                    </a:xfrm>
                    <a:custGeom>
                      <a:avLst/>
                      <a:gdLst>
                        <a:gd name="connsiteX0" fmla="*/ 657035 w 1057275"/>
                        <a:gd name="connsiteY0" fmla="*/ 319945 h 457200"/>
                        <a:gd name="connsiteX1" fmla="*/ 158306 w 1057275"/>
                        <a:gd name="connsiteY1" fmla="*/ 7144 h 457200"/>
                        <a:gd name="connsiteX2" fmla="*/ 7144 w 1057275"/>
                        <a:gd name="connsiteY2" fmla="*/ 272034 h 457200"/>
                        <a:gd name="connsiteX3" fmla="*/ 1057275 w 1057275"/>
                        <a:gd name="connsiteY3" fmla="*/ 322136 h 457200"/>
                        <a:gd name="connsiteX4" fmla="*/ 1041559 w 1057275"/>
                        <a:gd name="connsiteY4" fmla="*/ 277559 h 457200"/>
                        <a:gd name="connsiteX5" fmla="*/ 657035 w 1057275"/>
                        <a:gd name="connsiteY5" fmla="*/ 319945 h 4572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57275" h="457200">
                          <a:moveTo>
                            <a:pt x="657035" y="319945"/>
                          </a:moveTo>
                          <a:cubicBezTo>
                            <a:pt x="468535" y="296037"/>
                            <a:pt x="242126" y="189738"/>
                            <a:pt x="158306" y="7144"/>
                          </a:cubicBezTo>
                          <a:cubicBezTo>
                            <a:pt x="41434" y="127349"/>
                            <a:pt x="7144" y="272034"/>
                            <a:pt x="7144" y="272034"/>
                          </a:cubicBezTo>
                          <a:cubicBezTo>
                            <a:pt x="563975" y="641890"/>
                            <a:pt x="1057275" y="322136"/>
                            <a:pt x="1057275" y="322136"/>
                          </a:cubicBezTo>
                          <a:cubicBezTo>
                            <a:pt x="1057275" y="322136"/>
                            <a:pt x="1052227" y="305086"/>
                            <a:pt x="1041559" y="277559"/>
                          </a:cubicBezTo>
                          <a:cubicBezTo>
                            <a:pt x="916877" y="314801"/>
                            <a:pt x="789432" y="336709"/>
                            <a:pt x="657035" y="319945"/>
                          </a:cubicBezTo>
                          <a:close/>
                        </a:path>
                      </a:pathLst>
                    </a:custGeom>
                    <a:solidFill>
                      <a:srgbClr val="3C7C67">
                        <a:alpha val="17000"/>
                      </a:srgbClr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zh-CN" altLang="en-US">
                        <a:latin typeface="仓耳小丸子" panose="02020400000000000000" pitchFamily="18" charset="-122"/>
                        <a:ea typeface="仓耳小丸子" panose="02020400000000000000" pitchFamily="18" charset="-122"/>
                        <a:sym typeface="仓耳小丸子" panose="02020400000000000000" pitchFamily="18" charset="-122"/>
                      </a:endParaRPr>
                    </a:p>
                  </p:txBody>
                </p:sp>
                <p:sp>
                  <p:nvSpPr>
                    <p:cNvPr id="68" name="任意多边形: 形状 67"/>
                    <p:cNvSpPr/>
                    <p:nvPr/>
                  </p:nvSpPr>
                  <p:spPr>
                    <a:xfrm>
                      <a:off x="1799939" y="4096702"/>
                      <a:ext cx="1066800" cy="276225"/>
                    </a:xfrm>
                    <a:custGeom>
                      <a:avLst/>
                      <a:gdLst>
                        <a:gd name="connsiteX0" fmla="*/ 1040511 w 1066800"/>
                        <a:gd name="connsiteY0" fmla="*/ 68009 h 276225"/>
                        <a:gd name="connsiteX1" fmla="*/ 918972 w 1066800"/>
                        <a:gd name="connsiteY1" fmla="*/ 109538 h 276225"/>
                        <a:gd name="connsiteX2" fmla="*/ 753332 w 1066800"/>
                        <a:gd name="connsiteY2" fmla="*/ 150400 h 276225"/>
                        <a:gd name="connsiteX3" fmla="*/ 386239 w 1066800"/>
                        <a:gd name="connsiteY3" fmla="*/ 144685 h 276225"/>
                        <a:gd name="connsiteX4" fmla="*/ 165163 w 1066800"/>
                        <a:gd name="connsiteY4" fmla="*/ 75533 h 276225"/>
                        <a:gd name="connsiteX5" fmla="*/ 22288 w 1066800"/>
                        <a:gd name="connsiteY5" fmla="*/ 7144 h 276225"/>
                        <a:gd name="connsiteX6" fmla="*/ 7144 w 1066800"/>
                        <a:gd name="connsiteY6" fmla="*/ 66580 h 276225"/>
                        <a:gd name="connsiteX7" fmla="*/ 1059656 w 1066800"/>
                        <a:gd name="connsiteY7" fmla="*/ 129159 h 276225"/>
                        <a:gd name="connsiteX8" fmla="*/ 1059466 w 1066800"/>
                        <a:gd name="connsiteY8" fmla="*/ 127349 h 276225"/>
                        <a:gd name="connsiteX9" fmla="*/ 1040511 w 1066800"/>
                        <a:gd name="connsiteY9" fmla="*/ 68009 h 2762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066800" h="276225">
                          <a:moveTo>
                            <a:pt x="1040511" y="68009"/>
                          </a:moveTo>
                          <a:cubicBezTo>
                            <a:pt x="1001363" y="90202"/>
                            <a:pt x="918972" y="109538"/>
                            <a:pt x="918972" y="109538"/>
                          </a:cubicBezTo>
                          <a:cubicBezTo>
                            <a:pt x="835628" y="31242"/>
                            <a:pt x="753332" y="150400"/>
                            <a:pt x="753332" y="150400"/>
                          </a:cubicBezTo>
                          <a:cubicBezTo>
                            <a:pt x="641985" y="193643"/>
                            <a:pt x="386239" y="144685"/>
                            <a:pt x="386239" y="144685"/>
                          </a:cubicBezTo>
                          <a:cubicBezTo>
                            <a:pt x="305276" y="12478"/>
                            <a:pt x="208312" y="90583"/>
                            <a:pt x="165163" y="75533"/>
                          </a:cubicBezTo>
                          <a:cubicBezTo>
                            <a:pt x="122110" y="60389"/>
                            <a:pt x="22288" y="7144"/>
                            <a:pt x="22288" y="7144"/>
                          </a:cubicBezTo>
                          <a:lnTo>
                            <a:pt x="7144" y="66580"/>
                          </a:lnTo>
                          <a:cubicBezTo>
                            <a:pt x="570071" y="484156"/>
                            <a:pt x="1059656" y="129159"/>
                            <a:pt x="1059656" y="129159"/>
                          </a:cubicBezTo>
                          <a:lnTo>
                            <a:pt x="1059466" y="127349"/>
                          </a:lnTo>
                          <a:cubicBezTo>
                            <a:pt x="1053751" y="107347"/>
                            <a:pt x="1046988" y="87725"/>
                            <a:pt x="1040511" y="68009"/>
                          </a:cubicBezTo>
                          <a:close/>
                        </a:path>
                      </a:pathLst>
                    </a:custGeom>
                    <a:solidFill>
                      <a:srgbClr val="FFDFCC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zh-CN" altLang="en-US">
                        <a:latin typeface="仓耳小丸子" panose="02020400000000000000" pitchFamily="18" charset="-122"/>
                        <a:ea typeface="仓耳小丸子" panose="02020400000000000000" pitchFamily="18" charset="-122"/>
                        <a:sym typeface="仓耳小丸子" panose="02020400000000000000" pitchFamily="18" charset="-122"/>
                      </a:endParaRPr>
                    </a:p>
                  </p:txBody>
                </p:sp>
                <p:sp>
                  <p:nvSpPr>
                    <p:cNvPr id="69" name="任意多边形: 形状 68"/>
                    <p:cNvSpPr/>
                    <p:nvPr/>
                  </p:nvSpPr>
                  <p:spPr>
                    <a:xfrm>
                      <a:off x="1799844" y="4132325"/>
                      <a:ext cx="1066800" cy="238125"/>
                    </a:xfrm>
                    <a:custGeom>
                      <a:avLst/>
                      <a:gdLst>
                        <a:gd name="connsiteX0" fmla="*/ 1052608 w 1066800"/>
                        <a:gd name="connsiteY0" fmla="*/ 68961 h 238125"/>
                        <a:gd name="connsiteX1" fmla="*/ 893826 w 1066800"/>
                        <a:gd name="connsiteY1" fmla="*/ 155353 h 238125"/>
                        <a:gd name="connsiteX2" fmla="*/ 551688 w 1066800"/>
                        <a:gd name="connsiteY2" fmla="*/ 217075 h 238125"/>
                        <a:gd name="connsiteX3" fmla="*/ 13240 w 1066800"/>
                        <a:gd name="connsiteY3" fmla="*/ 7144 h 238125"/>
                        <a:gd name="connsiteX4" fmla="*/ 7144 w 1066800"/>
                        <a:gd name="connsiteY4" fmla="*/ 30861 h 238125"/>
                        <a:gd name="connsiteX5" fmla="*/ 1059656 w 1066800"/>
                        <a:gd name="connsiteY5" fmla="*/ 93440 h 238125"/>
                        <a:gd name="connsiteX6" fmla="*/ 1059466 w 1066800"/>
                        <a:gd name="connsiteY6" fmla="*/ 91631 h 238125"/>
                        <a:gd name="connsiteX7" fmla="*/ 1052608 w 1066800"/>
                        <a:gd name="connsiteY7" fmla="*/ 68961 h 2381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066800" h="238125">
                          <a:moveTo>
                            <a:pt x="1052608" y="68961"/>
                          </a:moveTo>
                          <a:cubicBezTo>
                            <a:pt x="1001649" y="100965"/>
                            <a:pt x="951357" y="134017"/>
                            <a:pt x="893826" y="155353"/>
                          </a:cubicBezTo>
                          <a:cubicBezTo>
                            <a:pt x="783812" y="196310"/>
                            <a:pt x="669989" y="224885"/>
                            <a:pt x="551688" y="217075"/>
                          </a:cubicBezTo>
                          <a:cubicBezTo>
                            <a:pt x="358807" y="204311"/>
                            <a:pt x="172498" y="114300"/>
                            <a:pt x="13240" y="7144"/>
                          </a:cubicBezTo>
                          <a:lnTo>
                            <a:pt x="7144" y="30861"/>
                          </a:lnTo>
                          <a:cubicBezTo>
                            <a:pt x="570071" y="448437"/>
                            <a:pt x="1059656" y="93440"/>
                            <a:pt x="1059656" y="93440"/>
                          </a:cubicBezTo>
                          <a:lnTo>
                            <a:pt x="1059466" y="91631"/>
                          </a:lnTo>
                          <a:cubicBezTo>
                            <a:pt x="1057370" y="84011"/>
                            <a:pt x="1054989" y="76486"/>
                            <a:pt x="1052608" y="68961"/>
                          </a:cubicBezTo>
                          <a:close/>
                        </a:path>
                      </a:pathLst>
                    </a:custGeom>
                    <a:solidFill>
                      <a:srgbClr val="FFDFCC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zh-CN" altLang="en-US">
                        <a:latin typeface="仓耳小丸子" panose="02020400000000000000" pitchFamily="18" charset="-122"/>
                        <a:ea typeface="仓耳小丸子" panose="02020400000000000000" pitchFamily="18" charset="-122"/>
                        <a:sym typeface="仓耳小丸子" panose="02020400000000000000" pitchFamily="18" charset="-122"/>
                      </a:endParaRPr>
                    </a:p>
                  </p:txBody>
                </p:sp>
                <p:sp>
                  <p:nvSpPr>
                    <p:cNvPr id="70" name="任意多边形: 形状 69"/>
                    <p:cNvSpPr/>
                    <p:nvPr/>
                  </p:nvSpPr>
                  <p:spPr>
                    <a:xfrm>
                      <a:off x="2046533" y="3756654"/>
                      <a:ext cx="352425" cy="180975"/>
                    </a:xfrm>
                    <a:custGeom>
                      <a:avLst/>
                      <a:gdLst>
                        <a:gd name="connsiteX0" fmla="*/ 70494 w 352425"/>
                        <a:gd name="connsiteY0" fmla="*/ 42392 h 180975"/>
                        <a:gd name="connsiteX1" fmla="*/ 7248 w 352425"/>
                        <a:gd name="connsiteY1" fmla="*/ 88874 h 180975"/>
                        <a:gd name="connsiteX2" fmla="*/ 54587 w 352425"/>
                        <a:gd name="connsiteY2" fmla="*/ 161169 h 180975"/>
                        <a:gd name="connsiteX3" fmla="*/ 143550 w 352425"/>
                        <a:gd name="connsiteY3" fmla="*/ 179266 h 180975"/>
                        <a:gd name="connsiteX4" fmla="*/ 252897 w 352425"/>
                        <a:gd name="connsiteY4" fmla="*/ 173361 h 180975"/>
                        <a:gd name="connsiteX5" fmla="*/ 332717 w 352425"/>
                        <a:gd name="connsiteY5" fmla="*/ 127641 h 180975"/>
                        <a:gd name="connsiteX6" fmla="*/ 335289 w 352425"/>
                        <a:gd name="connsiteY6" fmla="*/ 40677 h 180975"/>
                        <a:gd name="connsiteX7" fmla="*/ 70494 w 352425"/>
                        <a:gd name="connsiteY7" fmla="*/ 42392 h 18097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352425" h="180975">
                          <a:moveTo>
                            <a:pt x="70494" y="42392"/>
                          </a:moveTo>
                          <a:cubicBezTo>
                            <a:pt x="44300" y="58013"/>
                            <a:pt x="9057" y="58489"/>
                            <a:pt x="7248" y="88874"/>
                          </a:cubicBezTo>
                          <a:cubicBezTo>
                            <a:pt x="5438" y="119354"/>
                            <a:pt x="27536" y="147262"/>
                            <a:pt x="54587" y="161169"/>
                          </a:cubicBezTo>
                          <a:cubicBezTo>
                            <a:pt x="81733" y="175075"/>
                            <a:pt x="113070" y="177742"/>
                            <a:pt x="143550" y="179266"/>
                          </a:cubicBezTo>
                          <a:cubicBezTo>
                            <a:pt x="180126" y="180981"/>
                            <a:pt x="217179" y="181266"/>
                            <a:pt x="252897" y="173361"/>
                          </a:cubicBezTo>
                          <a:cubicBezTo>
                            <a:pt x="283473" y="166503"/>
                            <a:pt x="313857" y="152691"/>
                            <a:pt x="332717" y="127641"/>
                          </a:cubicBezTo>
                          <a:cubicBezTo>
                            <a:pt x="351481" y="102590"/>
                            <a:pt x="355291" y="64680"/>
                            <a:pt x="335289" y="40677"/>
                          </a:cubicBezTo>
                          <a:cubicBezTo>
                            <a:pt x="335193" y="40677"/>
                            <a:pt x="201653" y="-35904"/>
                            <a:pt x="70494" y="42392"/>
                          </a:cubicBez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zh-CN" altLang="en-US">
                        <a:latin typeface="仓耳小丸子" panose="02020400000000000000" pitchFamily="18" charset="-122"/>
                        <a:ea typeface="仓耳小丸子" panose="02020400000000000000" pitchFamily="18" charset="-122"/>
                        <a:sym typeface="仓耳小丸子" panose="02020400000000000000" pitchFamily="18" charset="-122"/>
                      </a:endParaRPr>
                    </a:p>
                  </p:txBody>
                </p:sp>
                <p:sp>
                  <p:nvSpPr>
                    <p:cNvPr id="71" name="任意多边形: 形状 70"/>
                    <p:cNvSpPr/>
                    <p:nvPr/>
                  </p:nvSpPr>
                  <p:spPr>
                    <a:xfrm>
                      <a:off x="1599819" y="3813238"/>
                      <a:ext cx="76200" cy="76200"/>
                    </a:xfrm>
                    <a:custGeom>
                      <a:avLst/>
                      <a:gdLst>
                        <a:gd name="connsiteX0" fmla="*/ 73628 w 76200"/>
                        <a:gd name="connsiteY0" fmla="*/ 40386 h 76200"/>
                        <a:gd name="connsiteX1" fmla="*/ 40386 w 76200"/>
                        <a:gd name="connsiteY1" fmla="*/ 73628 h 76200"/>
                        <a:gd name="connsiteX2" fmla="*/ 7144 w 76200"/>
                        <a:gd name="connsiteY2" fmla="*/ 40386 h 76200"/>
                        <a:gd name="connsiteX3" fmla="*/ 40386 w 76200"/>
                        <a:gd name="connsiteY3" fmla="*/ 7144 h 76200"/>
                        <a:gd name="connsiteX4" fmla="*/ 73628 w 76200"/>
                        <a:gd name="connsiteY4" fmla="*/ 40386 h 762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6200" h="76200">
                          <a:moveTo>
                            <a:pt x="73628" y="40386"/>
                          </a:moveTo>
                          <a:cubicBezTo>
                            <a:pt x="73628" y="58769"/>
                            <a:pt x="58769" y="73628"/>
                            <a:pt x="40386" y="73628"/>
                          </a:cubicBezTo>
                          <a:cubicBezTo>
                            <a:pt x="22003" y="73628"/>
                            <a:pt x="7144" y="58769"/>
                            <a:pt x="7144" y="40386"/>
                          </a:cubicBezTo>
                          <a:cubicBezTo>
                            <a:pt x="7144" y="22003"/>
                            <a:pt x="22003" y="7144"/>
                            <a:pt x="40386" y="7144"/>
                          </a:cubicBezTo>
                          <a:cubicBezTo>
                            <a:pt x="58769" y="7144"/>
                            <a:pt x="73628" y="22003"/>
                            <a:pt x="73628" y="40386"/>
                          </a:cubicBezTo>
                          <a:close/>
                        </a:path>
                      </a:pathLst>
                    </a:custGeom>
                    <a:solidFill>
                      <a:srgbClr val="6DB29D">
                        <a:alpha val="40000"/>
                      </a:srgbClr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zh-CN" altLang="en-US">
                        <a:latin typeface="仓耳小丸子" panose="02020400000000000000" pitchFamily="18" charset="-122"/>
                        <a:ea typeface="仓耳小丸子" panose="02020400000000000000" pitchFamily="18" charset="-122"/>
                        <a:sym typeface="仓耳小丸子" panose="02020400000000000000" pitchFamily="18" charset="-122"/>
                      </a:endParaRPr>
                    </a:p>
                  </p:txBody>
                </p:sp>
                <p:sp>
                  <p:nvSpPr>
                    <p:cNvPr id="72" name="任意多边形: 形状 71"/>
                    <p:cNvSpPr/>
                    <p:nvPr/>
                  </p:nvSpPr>
                  <p:spPr>
                    <a:xfrm>
                      <a:off x="1617154" y="3900010"/>
                      <a:ext cx="47625" cy="47625"/>
                    </a:xfrm>
                    <a:custGeom>
                      <a:avLst/>
                      <a:gdLst>
                        <a:gd name="connsiteX0" fmla="*/ 41815 w 47625"/>
                        <a:gd name="connsiteY0" fmla="*/ 24480 h 47625"/>
                        <a:gd name="connsiteX1" fmla="*/ 24479 w 47625"/>
                        <a:gd name="connsiteY1" fmla="*/ 41816 h 47625"/>
                        <a:gd name="connsiteX2" fmla="*/ 7144 w 47625"/>
                        <a:gd name="connsiteY2" fmla="*/ 24480 h 47625"/>
                        <a:gd name="connsiteX3" fmla="*/ 24479 w 47625"/>
                        <a:gd name="connsiteY3" fmla="*/ 7145 h 47625"/>
                        <a:gd name="connsiteX4" fmla="*/ 41815 w 47625"/>
                        <a:gd name="connsiteY4" fmla="*/ 24480 h 476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7625" h="47625">
                          <a:moveTo>
                            <a:pt x="41815" y="24480"/>
                          </a:moveTo>
                          <a:cubicBezTo>
                            <a:pt x="41815" y="34100"/>
                            <a:pt x="34004" y="41816"/>
                            <a:pt x="24479" y="41816"/>
                          </a:cubicBezTo>
                          <a:cubicBezTo>
                            <a:pt x="14859" y="41816"/>
                            <a:pt x="7144" y="34005"/>
                            <a:pt x="7144" y="24480"/>
                          </a:cubicBezTo>
                          <a:cubicBezTo>
                            <a:pt x="7144" y="14860"/>
                            <a:pt x="14954" y="7145"/>
                            <a:pt x="24479" y="7145"/>
                          </a:cubicBezTo>
                          <a:cubicBezTo>
                            <a:pt x="34100" y="7049"/>
                            <a:pt x="41815" y="14860"/>
                            <a:pt x="41815" y="24480"/>
                          </a:cubicBezTo>
                          <a:close/>
                        </a:path>
                      </a:pathLst>
                    </a:custGeom>
                    <a:solidFill>
                      <a:srgbClr val="3C7C67">
                        <a:alpha val="17000"/>
                      </a:srgbClr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zh-CN" altLang="en-US">
                        <a:latin typeface="仓耳小丸子" panose="02020400000000000000" pitchFamily="18" charset="-122"/>
                        <a:ea typeface="仓耳小丸子" panose="02020400000000000000" pitchFamily="18" charset="-122"/>
                        <a:sym typeface="仓耳小丸子" panose="02020400000000000000" pitchFamily="18" charset="-122"/>
                      </a:endParaRPr>
                    </a:p>
                  </p:txBody>
                </p:sp>
                <p:sp>
                  <p:nvSpPr>
                    <p:cNvPr id="73" name="任意多边形: 形状 72"/>
                    <p:cNvSpPr/>
                    <p:nvPr/>
                  </p:nvSpPr>
                  <p:spPr>
                    <a:xfrm>
                      <a:off x="1821492" y="4149412"/>
                      <a:ext cx="361950" cy="400050"/>
                    </a:xfrm>
                    <a:custGeom>
                      <a:avLst/>
                      <a:gdLst>
                        <a:gd name="connsiteX0" fmla="*/ 142754 w 361950"/>
                        <a:gd name="connsiteY0" fmla="*/ 39302 h 400050"/>
                        <a:gd name="connsiteX1" fmla="*/ 39122 w 361950"/>
                        <a:gd name="connsiteY1" fmla="*/ 301811 h 400050"/>
                        <a:gd name="connsiteX2" fmla="*/ 9308 w 361950"/>
                        <a:gd name="connsiteY2" fmla="*/ 373439 h 400050"/>
                        <a:gd name="connsiteX3" fmla="*/ 277914 w 361950"/>
                        <a:gd name="connsiteY3" fmla="*/ 385345 h 400050"/>
                        <a:gd name="connsiteX4" fmla="*/ 362686 w 361950"/>
                        <a:gd name="connsiteY4" fmla="*/ 108453 h 400050"/>
                        <a:gd name="connsiteX5" fmla="*/ 142754 w 361950"/>
                        <a:gd name="connsiteY5" fmla="*/ 39302 h 4000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1950" h="400050">
                          <a:moveTo>
                            <a:pt x="142754" y="39302"/>
                          </a:moveTo>
                          <a:lnTo>
                            <a:pt x="39122" y="301811"/>
                          </a:lnTo>
                          <a:cubicBezTo>
                            <a:pt x="39122" y="301811"/>
                            <a:pt x="-2693" y="337625"/>
                            <a:pt x="9308" y="373439"/>
                          </a:cubicBezTo>
                          <a:cubicBezTo>
                            <a:pt x="21215" y="409253"/>
                            <a:pt x="277914" y="385345"/>
                            <a:pt x="277914" y="385345"/>
                          </a:cubicBezTo>
                          <a:lnTo>
                            <a:pt x="362686" y="108453"/>
                          </a:lnTo>
                          <a:cubicBezTo>
                            <a:pt x="362686" y="108548"/>
                            <a:pt x="312013" y="-62044"/>
                            <a:pt x="142754" y="39302"/>
                          </a:cubicBezTo>
                          <a:close/>
                        </a:path>
                      </a:pathLst>
                    </a:custGeom>
                    <a:solidFill>
                      <a:srgbClr val="6DB29D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zh-CN" altLang="en-US">
                        <a:latin typeface="仓耳小丸子" panose="02020400000000000000" pitchFamily="18" charset="-122"/>
                        <a:ea typeface="仓耳小丸子" panose="02020400000000000000" pitchFamily="18" charset="-122"/>
                        <a:sym typeface="仓耳小丸子" panose="02020400000000000000" pitchFamily="18" charset="-122"/>
                      </a:endParaRPr>
                    </a:p>
                  </p:txBody>
                </p:sp>
                <p:sp>
                  <p:nvSpPr>
                    <p:cNvPr id="74" name="任意多边形: 形状 73"/>
                    <p:cNvSpPr/>
                    <p:nvPr/>
                  </p:nvSpPr>
                  <p:spPr>
                    <a:xfrm>
                      <a:off x="2001869" y="4189095"/>
                      <a:ext cx="180975" cy="352425"/>
                    </a:xfrm>
                    <a:custGeom>
                      <a:avLst/>
                      <a:gdLst>
                        <a:gd name="connsiteX0" fmla="*/ 7144 w 180975"/>
                        <a:gd name="connsiteY0" fmla="*/ 351758 h 352425"/>
                        <a:gd name="connsiteX1" fmla="*/ 97536 w 180975"/>
                        <a:gd name="connsiteY1" fmla="*/ 345662 h 352425"/>
                        <a:gd name="connsiteX2" fmla="*/ 182309 w 180975"/>
                        <a:gd name="connsiteY2" fmla="*/ 68771 h 352425"/>
                        <a:gd name="connsiteX3" fmla="*/ 146875 w 180975"/>
                        <a:gd name="connsiteY3" fmla="*/ 7144 h 352425"/>
                        <a:gd name="connsiteX4" fmla="*/ 7144 w 180975"/>
                        <a:gd name="connsiteY4" fmla="*/ 351758 h 3524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975" h="352425">
                          <a:moveTo>
                            <a:pt x="7144" y="351758"/>
                          </a:moveTo>
                          <a:cubicBezTo>
                            <a:pt x="56864" y="349472"/>
                            <a:pt x="97536" y="345662"/>
                            <a:pt x="97536" y="345662"/>
                          </a:cubicBezTo>
                          <a:lnTo>
                            <a:pt x="182309" y="68771"/>
                          </a:lnTo>
                          <a:cubicBezTo>
                            <a:pt x="182309" y="68771"/>
                            <a:pt x="172403" y="35623"/>
                            <a:pt x="146875" y="7144"/>
                          </a:cubicBezTo>
                          <a:cubicBezTo>
                            <a:pt x="117348" y="134969"/>
                            <a:pt x="99822" y="280321"/>
                            <a:pt x="7144" y="351758"/>
                          </a:cubicBezTo>
                          <a:close/>
                        </a:path>
                      </a:pathLst>
                    </a:custGeom>
                    <a:solidFill>
                      <a:srgbClr val="6DB29D">
                        <a:alpha val="40000"/>
                      </a:srgbClr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zh-CN" altLang="en-US">
                        <a:latin typeface="仓耳小丸子" panose="02020400000000000000" pitchFamily="18" charset="-122"/>
                        <a:ea typeface="仓耳小丸子" panose="02020400000000000000" pitchFamily="18" charset="-122"/>
                        <a:sym typeface="仓耳小丸子" panose="02020400000000000000" pitchFamily="18" charset="-122"/>
                      </a:endParaRPr>
                    </a:p>
                  </p:txBody>
                </p:sp>
                <p:sp>
                  <p:nvSpPr>
                    <p:cNvPr id="75" name="任意多边形: 形状 74"/>
                    <p:cNvSpPr/>
                    <p:nvPr/>
                  </p:nvSpPr>
                  <p:spPr>
                    <a:xfrm>
                      <a:off x="1822513" y="4449889"/>
                      <a:ext cx="66675" cy="95250"/>
                    </a:xfrm>
                    <a:custGeom>
                      <a:avLst/>
                      <a:gdLst>
                        <a:gd name="connsiteX0" fmla="*/ 40958 w 66675"/>
                        <a:gd name="connsiteY0" fmla="*/ 7144 h 95250"/>
                        <a:gd name="connsiteX1" fmla="*/ 62103 w 66675"/>
                        <a:gd name="connsiteY1" fmla="*/ 87821 h 95250"/>
                        <a:gd name="connsiteX2" fmla="*/ 7144 w 66675"/>
                        <a:gd name="connsiteY2" fmla="*/ 67532 h 95250"/>
                        <a:gd name="connsiteX3" fmla="*/ 40958 w 66675"/>
                        <a:gd name="connsiteY3" fmla="*/ 7144 h 95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66675" h="95250">
                          <a:moveTo>
                            <a:pt x="40958" y="7144"/>
                          </a:moveTo>
                          <a:cubicBezTo>
                            <a:pt x="40958" y="7144"/>
                            <a:pt x="82391" y="21336"/>
                            <a:pt x="62103" y="87821"/>
                          </a:cubicBezTo>
                          <a:cubicBezTo>
                            <a:pt x="62103" y="87821"/>
                            <a:pt x="7144" y="99346"/>
                            <a:pt x="7144" y="67532"/>
                          </a:cubicBezTo>
                          <a:cubicBezTo>
                            <a:pt x="7144" y="67628"/>
                            <a:pt x="11144" y="16097"/>
                            <a:pt x="40958" y="7144"/>
                          </a:cubicBezTo>
                          <a:close/>
                        </a:path>
                      </a:pathLst>
                    </a:custGeom>
                    <a:solidFill>
                      <a:srgbClr val="FFDFCC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zh-CN" altLang="en-US">
                        <a:latin typeface="仓耳小丸子" panose="02020400000000000000" pitchFamily="18" charset="-122"/>
                        <a:ea typeface="仓耳小丸子" panose="02020400000000000000" pitchFamily="18" charset="-122"/>
                        <a:sym typeface="仓耳小丸子" panose="02020400000000000000" pitchFamily="18" charset="-122"/>
                      </a:endParaRPr>
                    </a:p>
                  </p:txBody>
                </p:sp>
                <p:sp>
                  <p:nvSpPr>
                    <p:cNvPr id="76" name="任意多边形: 形状 75"/>
                    <p:cNvSpPr/>
                    <p:nvPr/>
                  </p:nvSpPr>
                  <p:spPr>
                    <a:xfrm>
                      <a:off x="1894808" y="4481417"/>
                      <a:ext cx="66675" cy="66675"/>
                    </a:xfrm>
                    <a:custGeom>
                      <a:avLst/>
                      <a:gdLst>
                        <a:gd name="connsiteX0" fmla="*/ 40958 w 66675"/>
                        <a:gd name="connsiteY0" fmla="*/ 7144 h 66675"/>
                        <a:gd name="connsiteX1" fmla="*/ 62103 w 66675"/>
                        <a:gd name="connsiteY1" fmla="*/ 62770 h 66675"/>
                        <a:gd name="connsiteX2" fmla="*/ 7144 w 66675"/>
                        <a:gd name="connsiteY2" fmla="*/ 48863 h 66675"/>
                        <a:gd name="connsiteX3" fmla="*/ 40958 w 66675"/>
                        <a:gd name="connsiteY3" fmla="*/ 7144 h 6667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66675" h="66675">
                          <a:moveTo>
                            <a:pt x="40958" y="7144"/>
                          </a:moveTo>
                          <a:cubicBezTo>
                            <a:pt x="40958" y="7144"/>
                            <a:pt x="82391" y="16954"/>
                            <a:pt x="62103" y="62770"/>
                          </a:cubicBezTo>
                          <a:cubicBezTo>
                            <a:pt x="62103" y="62770"/>
                            <a:pt x="7144" y="70771"/>
                            <a:pt x="7144" y="48863"/>
                          </a:cubicBezTo>
                          <a:cubicBezTo>
                            <a:pt x="7144" y="48768"/>
                            <a:pt x="11144" y="13335"/>
                            <a:pt x="40958" y="7144"/>
                          </a:cubicBezTo>
                          <a:close/>
                        </a:path>
                      </a:pathLst>
                    </a:custGeom>
                    <a:solidFill>
                      <a:srgbClr val="FFDFCC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zh-CN" altLang="en-US">
                        <a:latin typeface="仓耳小丸子" panose="02020400000000000000" pitchFamily="18" charset="-122"/>
                        <a:ea typeface="仓耳小丸子" panose="02020400000000000000" pitchFamily="18" charset="-122"/>
                        <a:sym typeface="仓耳小丸子" panose="02020400000000000000" pitchFamily="18" charset="-122"/>
                      </a:endParaRPr>
                    </a:p>
                  </p:txBody>
                </p:sp>
                <p:sp>
                  <p:nvSpPr>
                    <p:cNvPr id="77" name="任意多边形: 形状 76"/>
                    <p:cNvSpPr/>
                    <p:nvPr/>
                  </p:nvSpPr>
                  <p:spPr>
                    <a:xfrm>
                      <a:off x="1951482" y="4213860"/>
                      <a:ext cx="76200" cy="76200"/>
                    </a:xfrm>
                    <a:custGeom>
                      <a:avLst/>
                      <a:gdLst>
                        <a:gd name="connsiteX0" fmla="*/ 73628 w 76200"/>
                        <a:gd name="connsiteY0" fmla="*/ 40386 h 76200"/>
                        <a:gd name="connsiteX1" fmla="*/ 40386 w 76200"/>
                        <a:gd name="connsiteY1" fmla="*/ 73628 h 76200"/>
                        <a:gd name="connsiteX2" fmla="*/ 7144 w 76200"/>
                        <a:gd name="connsiteY2" fmla="*/ 40386 h 76200"/>
                        <a:gd name="connsiteX3" fmla="*/ 40386 w 76200"/>
                        <a:gd name="connsiteY3" fmla="*/ 7144 h 76200"/>
                        <a:gd name="connsiteX4" fmla="*/ 73628 w 76200"/>
                        <a:gd name="connsiteY4" fmla="*/ 40386 h 762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6200" h="76200">
                          <a:moveTo>
                            <a:pt x="73628" y="40386"/>
                          </a:moveTo>
                          <a:cubicBezTo>
                            <a:pt x="73628" y="58745"/>
                            <a:pt x="58745" y="73628"/>
                            <a:pt x="40386" y="73628"/>
                          </a:cubicBezTo>
                          <a:cubicBezTo>
                            <a:pt x="22027" y="73628"/>
                            <a:pt x="7144" y="58745"/>
                            <a:pt x="7144" y="40386"/>
                          </a:cubicBezTo>
                          <a:cubicBezTo>
                            <a:pt x="7144" y="22027"/>
                            <a:pt x="22027" y="7144"/>
                            <a:pt x="40386" y="7144"/>
                          </a:cubicBezTo>
                          <a:cubicBezTo>
                            <a:pt x="58745" y="7144"/>
                            <a:pt x="73628" y="22027"/>
                            <a:pt x="73628" y="40386"/>
                          </a:cubicBezTo>
                          <a:close/>
                        </a:path>
                      </a:pathLst>
                    </a:custGeom>
                    <a:solidFill>
                      <a:srgbClr val="6DB29D">
                        <a:alpha val="40000"/>
                      </a:srgbClr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zh-CN" altLang="en-US">
                        <a:latin typeface="仓耳小丸子" panose="02020400000000000000" pitchFamily="18" charset="-122"/>
                        <a:ea typeface="仓耳小丸子" panose="02020400000000000000" pitchFamily="18" charset="-122"/>
                        <a:sym typeface="仓耳小丸子" panose="02020400000000000000" pitchFamily="18" charset="-122"/>
                      </a:endParaRPr>
                    </a:p>
                  </p:txBody>
                </p:sp>
                <p:sp>
                  <p:nvSpPr>
                    <p:cNvPr id="78" name="任意多边形: 形状 77"/>
                    <p:cNvSpPr/>
                    <p:nvPr/>
                  </p:nvSpPr>
                  <p:spPr>
                    <a:xfrm>
                      <a:off x="1952720" y="4302061"/>
                      <a:ext cx="47625" cy="47625"/>
                    </a:xfrm>
                    <a:custGeom>
                      <a:avLst/>
                      <a:gdLst>
                        <a:gd name="connsiteX0" fmla="*/ 41815 w 47625"/>
                        <a:gd name="connsiteY0" fmla="*/ 24479 h 47625"/>
                        <a:gd name="connsiteX1" fmla="*/ 24479 w 47625"/>
                        <a:gd name="connsiteY1" fmla="*/ 41815 h 47625"/>
                        <a:gd name="connsiteX2" fmla="*/ 7144 w 47625"/>
                        <a:gd name="connsiteY2" fmla="*/ 24479 h 47625"/>
                        <a:gd name="connsiteX3" fmla="*/ 24479 w 47625"/>
                        <a:gd name="connsiteY3" fmla="*/ 7144 h 47625"/>
                        <a:gd name="connsiteX4" fmla="*/ 41815 w 47625"/>
                        <a:gd name="connsiteY4" fmla="*/ 24479 h 476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7625" h="47625">
                          <a:moveTo>
                            <a:pt x="41815" y="24479"/>
                          </a:moveTo>
                          <a:cubicBezTo>
                            <a:pt x="41815" y="34100"/>
                            <a:pt x="34004" y="41815"/>
                            <a:pt x="24479" y="41815"/>
                          </a:cubicBezTo>
                          <a:cubicBezTo>
                            <a:pt x="14859" y="41815"/>
                            <a:pt x="7144" y="34004"/>
                            <a:pt x="7144" y="24479"/>
                          </a:cubicBezTo>
                          <a:cubicBezTo>
                            <a:pt x="7144" y="14859"/>
                            <a:pt x="14954" y="7144"/>
                            <a:pt x="24479" y="7144"/>
                          </a:cubicBezTo>
                          <a:cubicBezTo>
                            <a:pt x="34100" y="7144"/>
                            <a:pt x="41815" y="14954"/>
                            <a:pt x="41815" y="24479"/>
                          </a:cubicBezTo>
                          <a:close/>
                        </a:path>
                      </a:pathLst>
                    </a:custGeom>
                    <a:solidFill>
                      <a:srgbClr val="3C7C67">
                        <a:alpha val="17000"/>
                      </a:srgbClr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zh-CN" altLang="en-US">
                        <a:latin typeface="仓耳小丸子" panose="02020400000000000000" pitchFamily="18" charset="-122"/>
                        <a:ea typeface="仓耳小丸子" panose="02020400000000000000" pitchFamily="18" charset="-122"/>
                        <a:sym typeface="仓耳小丸子" panose="02020400000000000000" pitchFamily="18" charset="-122"/>
                      </a:endParaRPr>
                    </a:p>
                  </p:txBody>
                </p:sp>
                <p:sp>
                  <p:nvSpPr>
                    <p:cNvPr id="79" name="任意多边形: 形状 78"/>
                    <p:cNvSpPr/>
                    <p:nvPr/>
                  </p:nvSpPr>
                  <p:spPr>
                    <a:xfrm>
                      <a:off x="1920907" y="4339685"/>
                      <a:ext cx="47625" cy="47625"/>
                    </a:xfrm>
                    <a:custGeom>
                      <a:avLst/>
                      <a:gdLst>
                        <a:gd name="connsiteX0" fmla="*/ 41815 w 47625"/>
                        <a:gd name="connsiteY0" fmla="*/ 24479 h 47625"/>
                        <a:gd name="connsiteX1" fmla="*/ 24479 w 47625"/>
                        <a:gd name="connsiteY1" fmla="*/ 41815 h 47625"/>
                        <a:gd name="connsiteX2" fmla="*/ 7144 w 47625"/>
                        <a:gd name="connsiteY2" fmla="*/ 24479 h 47625"/>
                        <a:gd name="connsiteX3" fmla="*/ 24479 w 47625"/>
                        <a:gd name="connsiteY3" fmla="*/ 7144 h 47625"/>
                        <a:gd name="connsiteX4" fmla="*/ 41815 w 47625"/>
                        <a:gd name="connsiteY4" fmla="*/ 24479 h 476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7625" h="47625">
                          <a:moveTo>
                            <a:pt x="41815" y="24479"/>
                          </a:moveTo>
                          <a:cubicBezTo>
                            <a:pt x="41815" y="34100"/>
                            <a:pt x="34004" y="41815"/>
                            <a:pt x="24479" y="41815"/>
                          </a:cubicBezTo>
                          <a:cubicBezTo>
                            <a:pt x="14859" y="41815"/>
                            <a:pt x="7144" y="34004"/>
                            <a:pt x="7144" y="24479"/>
                          </a:cubicBezTo>
                          <a:cubicBezTo>
                            <a:pt x="7144" y="14859"/>
                            <a:pt x="14954" y="7144"/>
                            <a:pt x="24479" y="7144"/>
                          </a:cubicBezTo>
                          <a:cubicBezTo>
                            <a:pt x="34100" y="7144"/>
                            <a:pt x="41815" y="14859"/>
                            <a:pt x="41815" y="24479"/>
                          </a:cubicBezTo>
                          <a:close/>
                        </a:path>
                      </a:pathLst>
                    </a:custGeom>
                    <a:solidFill>
                      <a:srgbClr val="3C7C67">
                        <a:alpha val="17000"/>
                      </a:srgbClr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zh-CN" altLang="en-US">
                        <a:latin typeface="仓耳小丸子" panose="02020400000000000000" pitchFamily="18" charset="-122"/>
                        <a:ea typeface="仓耳小丸子" panose="02020400000000000000" pitchFamily="18" charset="-122"/>
                        <a:sym typeface="仓耳小丸子" panose="02020400000000000000" pitchFamily="18" charset="-122"/>
                      </a:endParaRPr>
                    </a:p>
                  </p:txBody>
                </p:sp>
                <p:sp>
                  <p:nvSpPr>
                    <p:cNvPr id="80" name="任意多边形: 形状 79"/>
                    <p:cNvSpPr/>
                    <p:nvPr/>
                  </p:nvSpPr>
                  <p:spPr>
                    <a:xfrm>
                      <a:off x="2013490" y="4284725"/>
                      <a:ext cx="47625" cy="47625"/>
                    </a:xfrm>
                    <a:custGeom>
                      <a:avLst/>
                      <a:gdLst>
                        <a:gd name="connsiteX0" fmla="*/ 41815 w 47625"/>
                        <a:gd name="connsiteY0" fmla="*/ 24479 h 47625"/>
                        <a:gd name="connsiteX1" fmla="*/ 24479 w 47625"/>
                        <a:gd name="connsiteY1" fmla="*/ 41815 h 47625"/>
                        <a:gd name="connsiteX2" fmla="*/ 7144 w 47625"/>
                        <a:gd name="connsiteY2" fmla="*/ 24479 h 47625"/>
                        <a:gd name="connsiteX3" fmla="*/ 24479 w 47625"/>
                        <a:gd name="connsiteY3" fmla="*/ 7144 h 47625"/>
                        <a:gd name="connsiteX4" fmla="*/ 41815 w 47625"/>
                        <a:gd name="connsiteY4" fmla="*/ 24479 h 476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7625" h="47625">
                          <a:moveTo>
                            <a:pt x="41815" y="24479"/>
                          </a:moveTo>
                          <a:cubicBezTo>
                            <a:pt x="41815" y="34100"/>
                            <a:pt x="34004" y="41815"/>
                            <a:pt x="24479" y="41815"/>
                          </a:cubicBezTo>
                          <a:cubicBezTo>
                            <a:pt x="14954" y="41815"/>
                            <a:pt x="7144" y="34004"/>
                            <a:pt x="7144" y="24479"/>
                          </a:cubicBezTo>
                          <a:cubicBezTo>
                            <a:pt x="7144" y="14859"/>
                            <a:pt x="14954" y="7144"/>
                            <a:pt x="24479" y="7144"/>
                          </a:cubicBezTo>
                          <a:cubicBezTo>
                            <a:pt x="34004" y="7144"/>
                            <a:pt x="41815" y="14859"/>
                            <a:pt x="41815" y="24479"/>
                          </a:cubicBezTo>
                          <a:close/>
                        </a:path>
                      </a:pathLst>
                    </a:custGeom>
                    <a:solidFill>
                      <a:srgbClr val="3C7C67">
                        <a:alpha val="17000"/>
                      </a:srgbClr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zh-CN" altLang="en-US">
                        <a:latin typeface="仓耳小丸子" panose="02020400000000000000" pitchFamily="18" charset="-122"/>
                        <a:ea typeface="仓耳小丸子" panose="02020400000000000000" pitchFamily="18" charset="-122"/>
                        <a:sym typeface="仓耳小丸子" panose="02020400000000000000" pitchFamily="18" charset="-122"/>
                      </a:endParaRPr>
                    </a:p>
                  </p:txBody>
                </p:sp>
                <p:sp>
                  <p:nvSpPr>
                    <p:cNvPr id="81" name="任意多边形: 形状 80"/>
                    <p:cNvSpPr/>
                    <p:nvPr/>
                  </p:nvSpPr>
                  <p:spPr>
                    <a:xfrm>
                      <a:off x="2442267" y="4175492"/>
                      <a:ext cx="314325" cy="390525"/>
                    </a:xfrm>
                    <a:custGeom>
                      <a:avLst/>
                      <a:gdLst>
                        <a:gd name="connsiteX0" fmla="*/ 124054 w 314325"/>
                        <a:gd name="connsiteY0" fmla="*/ 39130 h 390525"/>
                        <a:gd name="connsiteX1" fmla="*/ 34710 w 314325"/>
                        <a:gd name="connsiteY1" fmla="*/ 300115 h 390525"/>
                        <a:gd name="connsiteX2" fmla="*/ 8992 w 314325"/>
                        <a:gd name="connsiteY2" fmla="*/ 371362 h 390525"/>
                        <a:gd name="connsiteX3" fmla="*/ 240545 w 314325"/>
                        <a:gd name="connsiteY3" fmla="*/ 383268 h 390525"/>
                        <a:gd name="connsiteX4" fmla="*/ 313697 w 314325"/>
                        <a:gd name="connsiteY4" fmla="*/ 107995 h 390525"/>
                        <a:gd name="connsiteX5" fmla="*/ 124054 w 314325"/>
                        <a:gd name="connsiteY5" fmla="*/ 39130 h 3905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14325" h="390525">
                          <a:moveTo>
                            <a:pt x="124054" y="39130"/>
                          </a:moveTo>
                          <a:lnTo>
                            <a:pt x="34710" y="300115"/>
                          </a:lnTo>
                          <a:cubicBezTo>
                            <a:pt x="34710" y="300115"/>
                            <a:pt x="-1295" y="335738"/>
                            <a:pt x="8992" y="371362"/>
                          </a:cubicBezTo>
                          <a:cubicBezTo>
                            <a:pt x="19279" y="406985"/>
                            <a:pt x="240545" y="383268"/>
                            <a:pt x="240545" y="383268"/>
                          </a:cubicBezTo>
                          <a:lnTo>
                            <a:pt x="313697" y="107995"/>
                          </a:lnTo>
                          <a:cubicBezTo>
                            <a:pt x="313602" y="107900"/>
                            <a:pt x="269977" y="-61645"/>
                            <a:pt x="124054" y="39130"/>
                          </a:cubicBezTo>
                          <a:close/>
                        </a:path>
                      </a:pathLst>
                    </a:custGeom>
                    <a:solidFill>
                      <a:srgbClr val="6DB29D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zh-CN" altLang="en-US">
                        <a:latin typeface="仓耳小丸子" panose="02020400000000000000" pitchFamily="18" charset="-122"/>
                        <a:ea typeface="仓耳小丸子" panose="02020400000000000000" pitchFamily="18" charset="-122"/>
                        <a:sym typeface="仓耳小丸子" panose="02020400000000000000" pitchFamily="18" charset="-122"/>
                      </a:endParaRPr>
                    </a:p>
                  </p:txBody>
                </p:sp>
                <p:sp>
                  <p:nvSpPr>
                    <p:cNvPr id="82" name="任意多边形: 形状 81"/>
                    <p:cNvSpPr/>
                    <p:nvPr/>
                  </p:nvSpPr>
                  <p:spPr>
                    <a:xfrm>
                      <a:off x="2600039" y="4201001"/>
                      <a:ext cx="161925" cy="361950"/>
                    </a:xfrm>
                    <a:custGeom>
                      <a:avLst/>
                      <a:gdLst>
                        <a:gd name="connsiteX0" fmla="*/ 112585 w 161925"/>
                        <a:gd name="connsiteY0" fmla="*/ 7144 h 361950"/>
                        <a:gd name="connsiteX1" fmla="*/ 87344 w 161925"/>
                        <a:gd name="connsiteY1" fmla="*/ 162877 h 361950"/>
                        <a:gd name="connsiteX2" fmla="*/ 7144 w 161925"/>
                        <a:gd name="connsiteY2" fmla="*/ 363569 h 361950"/>
                        <a:gd name="connsiteX3" fmla="*/ 82677 w 161925"/>
                        <a:gd name="connsiteY3" fmla="*/ 357664 h 361950"/>
                        <a:gd name="connsiteX4" fmla="*/ 155829 w 161925"/>
                        <a:gd name="connsiteY4" fmla="*/ 82391 h 361950"/>
                        <a:gd name="connsiteX5" fmla="*/ 112585 w 161925"/>
                        <a:gd name="connsiteY5" fmla="*/ 7144 h 3619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61925" h="361950">
                          <a:moveTo>
                            <a:pt x="112585" y="7144"/>
                          </a:moveTo>
                          <a:cubicBezTo>
                            <a:pt x="106775" y="59531"/>
                            <a:pt x="98679" y="111633"/>
                            <a:pt x="87344" y="162877"/>
                          </a:cubicBezTo>
                          <a:cubicBezTo>
                            <a:pt x="74009" y="223552"/>
                            <a:pt x="52006" y="308134"/>
                            <a:pt x="7144" y="363569"/>
                          </a:cubicBezTo>
                          <a:cubicBezTo>
                            <a:pt x="48863" y="361283"/>
                            <a:pt x="82677" y="357664"/>
                            <a:pt x="82677" y="357664"/>
                          </a:cubicBezTo>
                          <a:lnTo>
                            <a:pt x="155829" y="82391"/>
                          </a:lnTo>
                          <a:cubicBezTo>
                            <a:pt x="155829" y="82391"/>
                            <a:pt x="144113" y="37052"/>
                            <a:pt x="112585" y="7144"/>
                          </a:cubicBezTo>
                          <a:close/>
                        </a:path>
                      </a:pathLst>
                    </a:custGeom>
                    <a:solidFill>
                      <a:srgbClr val="6DB29D">
                        <a:alpha val="40000"/>
                      </a:srgbClr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zh-CN" altLang="en-US">
                        <a:latin typeface="仓耳小丸子" panose="02020400000000000000" pitchFamily="18" charset="-122"/>
                        <a:ea typeface="仓耳小丸子" panose="02020400000000000000" pitchFamily="18" charset="-122"/>
                        <a:sym typeface="仓耳小丸子" panose="02020400000000000000" pitchFamily="18" charset="-122"/>
                      </a:endParaRPr>
                    </a:p>
                  </p:txBody>
                </p:sp>
                <p:sp>
                  <p:nvSpPr>
                    <p:cNvPr id="83" name="任意多边形: 形状 82"/>
                    <p:cNvSpPr/>
                    <p:nvPr/>
                  </p:nvSpPr>
                  <p:spPr>
                    <a:xfrm>
                      <a:off x="2441543" y="4470082"/>
                      <a:ext cx="66675" cy="95250"/>
                    </a:xfrm>
                    <a:custGeom>
                      <a:avLst/>
                      <a:gdLst>
                        <a:gd name="connsiteX0" fmla="*/ 40958 w 66675"/>
                        <a:gd name="connsiteY0" fmla="*/ 7144 h 95250"/>
                        <a:gd name="connsiteX1" fmla="*/ 62103 w 66675"/>
                        <a:gd name="connsiteY1" fmla="*/ 87821 h 95250"/>
                        <a:gd name="connsiteX2" fmla="*/ 7144 w 66675"/>
                        <a:gd name="connsiteY2" fmla="*/ 67532 h 95250"/>
                        <a:gd name="connsiteX3" fmla="*/ 40958 w 66675"/>
                        <a:gd name="connsiteY3" fmla="*/ 7144 h 95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66675" h="95250">
                          <a:moveTo>
                            <a:pt x="40958" y="7144"/>
                          </a:moveTo>
                          <a:cubicBezTo>
                            <a:pt x="40958" y="7144"/>
                            <a:pt x="82391" y="21336"/>
                            <a:pt x="62103" y="87821"/>
                          </a:cubicBezTo>
                          <a:cubicBezTo>
                            <a:pt x="62103" y="87821"/>
                            <a:pt x="7144" y="99346"/>
                            <a:pt x="7144" y="67532"/>
                          </a:cubicBezTo>
                          <a:cubicBezTo>
                            <a:pt x="7239" y="67627"/>
                            <a:pt x="11144" y="16192"/>
                            <a:pt x="40958" y="7144"/>
                          </a:cubicBezTo>
                          <a:close/>
                        </a:path>
                      </a:pathLst>
                    </a:custGeom>
                    <a:solidFill>
                      <a:srgbClr val="FFDFCC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zh-CN" altLang="en-US">
                        <a:latin typeface="仓耳小丸子" panose="02020400000000000000" pitchFamily="18" charset="-122"/>
                        <a:ea typeface="仓耳小丸子" panose="02020400000000000000" pitchFamily="18" charset="-122"/>
                        <a:sym typeface="仓耳小丸子" panose="02020400000000000000" pitchFamily="18" charset="-122"/>
                      </a:endParaRPr>
                    </a:p>
                  </p:txBody>
                </p:sp>
                <p:sp>
                  <p:nvSpPr>
                    <p:cNvPr id="84" name="任意多边形: 形状 83"/>
                    <p:cNvSpPr/>
                    <p:nvPr/>
                  </p:nvSpPr>
                  <p:spPr>
                    <a:xfrm>
                      <a:off x="2513933" y="4501705"/>
                      <a:ext cx="66675" cy="66675"/>
                    </a:xfrm>
                    <a:custGeom>
                      <a:avLst/>
                      <a:gdLst>
                        <a:gd name="connsiteX0" fmla="*/ 40958 w 66675"/>
                        <a:gd name="connsiteY0" fmla="*/ 7144 h 66675"/>
                        <a:gd name="connsiteX1" fmla="*/ 62103 w 66675"/>
                        <a:gd name="connsiteY1" fmla="*/ 62770 h 66675"/>
                        <a:gd name="connsiteX2" fmla="*/ 7144 w 66675"/>
                        <a:gd name="connsiteY2" fmla="*/ 48863 h 66675"/>
                        <a:gd name="connsiteX3" fmla="*/ 40958 w 66675"/>
                        <a:gd name="connsiteY3" fmla="*/ 7144 h 6667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66675" h="66675">
                          <a:moveTo>
                            <a:pt x="40958" y="7144"/>
                          </a:moveTo>
                          <a:cubicBezTo>
                            <a:pt x="40958" y="7144"/>
                            <a:pt x="82391" y="16954"/>
                            <a:pt x="62103" y="62770"/>
                          </a:cubicBezTo>
                          <a:cubicBezTo>
                            <a:pt x="62103" y="62770"/>
                            <a:pt x="7144" y="70771"/>
                            <a:pt x="7144" y="48863"/>
                          </a:cubicBezTo>
                          <a:cubicBezTo>
                            <a:pt x="7144" y="48768"/>
                            <a:pt x="11144" y="13240"/>
                            <a:pt x="40958" y="7144"/>
                          </a:cubicBezTo>
                          <a:close/>
                        </a:path>
                      </a:pathLst>
                    </a:custGeom>
                    <a:solidFill>
                      <a:srgbClr val="FFDFCC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zh-CN" altLang="en-US">
                        <a:latin typeface="仓耳小丸子" panose="02020400000000000000" pitchFamily="18" charset="-122"/>
                        <a:ea typeface="仓耳小丸子" panose="02020400000000000000" pitchFamily="18" charset="-122"/>
                        <a:sym typeface="仓耳小丸子" panose="02020400000000000000" pitchFamily="18" charset="-122"/>
                      </a:endParaRPr>
                    </a:p>
                  </p:txBody>
                </p:sp>
                <p:sp>
                  <p:nvSpPr>
                    <p:cNvPr id="85" name="任意多边形: 形状 84"/>
                    <p:cNvSpPr/>
                    <p:nvPr/>
                  </p:nvSpPr>
                  <p:spPr>
                    <a:xfrm>
                      <a:off x="2518505" y="4332446"/>
                      <a:ext cx="76200" cy="76200"/>
                    </a:xfrm>
                    <a:custGeom>
                      <a:avLst/>
                      <a:gdLst>
                        <a:gd name="connsiteX0" fmla="*/ 73628 w 76200"/>
                        <a:gd name="connsiteY0" fmla="*/ 40386 h 76200"/>
                        <a:gd name="connsiteX1" fmla="*/ 40386 w 76200"/>
                        <a:gd name="connsiteY1" fmla="*/ 73628 h 76200"/>
                        <a:gd name="connsiteX2" fmla="*/ 7144 w 76200"/>
                        <a:gd name="connsiteY2" fmla="*/ 40386 h 76200"/>
                        <a:gd name="connsiteX3" fmla="*/ 40386 w 76200"/>
                        <a:gd name="connsiteY3" fmla="*/ 7144 h 76200"/>
                        <a:gd name="connsiteX4" fmla="*/ 73628 w 76200"/>
                        <a:gd name="connsiteY4" fmla="*/ 40386 h 762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6200" h="76200">
                          <a:moveTo>
                            <a:pt x="73628" y="40386"/>
                          </a:moveTo>
                          <a:cubicBezTo>
                            <a:pt x="73628" y="58745"/>
                            <a:pt x="58745" y="73628"/>
                            <a:pt x="40386" y="73628"/>
                          </a:cubicBezTo>
                          <a:cubicBezTo>
                            <a:pt x="22027" y="73628"/>
                            <a:pt x="7144" y="58745"/>
                            <a:pt x="7144" y="40386"/>
                          </a:cubicBezTo>
                          <a:cubicBezTo>
                            <a:pt x="7144" y="22027"/>
                            <a:pt x="22027" y="7144"/>
                            <a:pt x="40386" y="7144"/>
                          </a:cubicBezTo>
                          <a:cubicBezTo>
                            <a:pt x="58745" y="7144"/>
                            <a:pt x="73628" y="22027"/>
                            <a:pt x="73628" y="40386"/>
                          </a:cubicBezTo>
                          <a:close/>
                        </a:path>
                      </a:pathLst>
                    </a:custGeom>
                    <a:solidFill>
                      <a:srgbClr val="6DB29D">
                        <a:alpha val="40000"/>
                      </a:srgbClr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zh-CN" altLang="en-US">
                        <a:latin typeface="仓耳小丸子" panose="02020400000000000000" pitchFamily="18" charset="-122"/>
                        <a:ea typeface="仓耳小丸子" panose="02020400000000000000" pitchFamily="18" charset="-122"/>
                        <a:sym typeface="仓耳小丸子" panose="02020400000000000000" pitchFamily="18" charset="-122"/>
                      </a:endParaRPr>
                    </a:p>
                  </p:txBody>
                </p:sp>
                <p:sp>
                  <p:nvSpPr>
                    <p:cNvPr id="86" name="任意多边形: 形状 85"/>
                    <p:cNvSpPr/>
                    <p:nvPr/>
                  </p:nvSpPr>
                  <p:spPr>
                    <a:xfrm>
                      <a:off x="2571845" y="4302061"/>
                      <a:ext cx="47625" cy="47625"/>
                    </a:xfrm>
                    <a:custGeom>
                      <a:avLst/>
                      <a:gdLst>
                        <a:gd name="connsiteX0" fmla="*/ 41815 w 47625"/>
                        <a:gd name="connsiteY0" fmla="*/ 24479 h 47625"/>
                        <a:gd name="connsiteX1" fmla="*/ 24479 w 47625"/>
                        <a:gd name="connsiteY1" fmla="*/ 41815 h 47625"/>
                        <a:gd name="connsiteX2" fmla="*/ 7144 w 47625"/>
                        <a:gd name="connsiteY2" fmla="*/ 24479 h 47625"/>
                        <a:gd name="connsiteX3" fmla="*/ 24479 w 47625"/>
                        <a:gd name="connsiteY3" fmla="*/ 7144 h 47625"/>
                        <a:gd name="connsiteX4" fmla="*/ 41815 w 47625"/>
                        <a:gd name="connsiteY4" fmla="*/ 24479 h 476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7625" h="47625">
                          <a:moveTo>
                            <a:pt x="41815" y="24479"/>
                          </a:moveTo>
                          <a:cubicBezTo>
                            <a:pt x="41815" y="34100"/>
                            <a:pt x="34004" y="41815"/>
                            <a:pt x="24479" y="41815"/>
                          </a:cubicBezTo>
                          <a:cubicBezTo>
                            <a:pt x="14859" y="41815"/>
                            <a:pt x="7144" y="34004"/>
                            <a:pt x="7144" y="24479"/>
                          </a:cubicBezTo>
                          <a:cubicBezTo>
                            <a:pt x="7144" y="14859"/>
                            <a:pt x="14954" y="7144"/>
                            <a:pt x="24479" y="7144"/>
                          </a:cubicBezTo>
                          <a:cubicBezTo>
                            <a:pt x="34004" y="7144"/>
                            <a:pt x="41815" y="14954"/>
                            <a:pt x="41815" y="24479"/>
                          </a:cubicBezTo>
                          <a:close/>
                        </a:path>
                      </a:pathLst>
                    </a:custGeom>
                    <a:solidFill>
                      <a:srgbClr val="3C7C67">
                        <a:alpha val="17000"/>
                      </a:srgbClr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zh-CN" altLang="en-US">
                        <a:latin typeface="仓耳小丸子" panose="02020400000000000000" pitchFamily="18" charset="-122"/>
                        <a:ea typeface="仓耳小丸子" panose="02020400000000000000" pitchFamily="18" charset="-122"/>
                        <a:sym typeface="仓耳小丸子" panose="02020400000000000000" pitchFamily="18" charset="-122"/>
                      </a:endParaRPr>
                    </a:p>
                  </p:txBody>
                </p:sp>
                <p:sp>
                  <p:nvSpPr>
                    <p:cNvPr id="87" name="任意多边形: 形状 86"/>
                    <p:cNvSpPr/>
                    <p:nvPr/>
                  </p:nvSpPr>
                  <p:spPr>
                    <a:xfrm>
                      <a:off x="2571845" y="4435125"/>
                      <a:ext cx="47625" cy="47625"/>
                    </a:xfrm>
                    <a:custGeom>
                      <a:avLst/>
                      <a:gdLst>
                        <a:gd name="connsiteX0" fmla="*/ 41815 w 47625"/>
                        <a:gd name="connsiteY0" fmla="*/ 24479 h 47625"/>
                        <a:gd name="connsiteX1" fmla="*/ 24479 w 47625"/>
                        <a:gd name="connsiteY1" fmla="*/ 41815 h 47625"/>
                        <a:gd name="connsiteX2" fmla="*/ 7144 w 47625"/>
                        <a:gd name="connsiteY2" fmla="*/ 24479 h 47625"/>
                        <a:gd name="connsiteX3" fmla="*/ 24479 w 47625"/>
                        <a:gd name="connsiteY3" fmla="*/ 7144 h 47625"/>
                        <a:gd name="connsiteX4" fmla="*/ 41815 w 47625"/>
                        <a:gd name="connsiteY4" fmla="*/ 24479 h 476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7625" h="47625">
                          <a:moveTo>
                            <a:pt x="41815" y="24479"/>
                          </a:moveTo>
                          <a:cubicBezTo>
                            <a:pt x="41815" y="34100"/>
                            <a:pt x="34004" y="41815"/>
                            <a:pt x="24479" y="41815"/>
                          </a:cubicBezTo>
                          <a:cubicBezTo>
                            <a:pt x="14859" y="41815"/>
                            <a:pt x="7144" y="34004"/>
                            <a:pt x="7144" y="24479"/>
                          </a:cubicBezTo>
                          <a:cubicBezTo>
                            <a:pt x="7144" y="14859"/>
                            <a:pt x="14954" y="7144"/>
                            <a:pt x="24479" y="7144"/>
                          </a:cubicBezTo>
                          <a:cubicBezTo>
                            <a:pt x="34004" y="7144"/>
                            <a:pt x="41815" y="14954"/>
                            <a:pt x="41815" y="24479"/>
                          </a:cubicBezTo>
                          <a:close/>
                        </a:path>
                      </a:pathLst>
                    </a:custGeom>
                    <a:solidFill>
                      <a:srgbClr val="3C7C67">
                        <a:alpha val="17000"/>
                      </a:srgbClr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zh-CN" altLang="en-US">
                        <a:latin typeface="仓耳小丸子" panose="02020400000000000000" pitchFamily="18" charset="-122"/>
                        <a:ea typeface="仓耳小丸子" panose="02020400000000000000" pitchFamily="18" charset="-122"/>
                        <a:sym typeface="仓耳小丸子" panose="02020400000000000000" pitchFamily="18" charset="-122"/>
                      </a:endParaRPr>
                    </a:p>
                  </p:txBody>
                </p:sp>
                <p:sp>
                  <p:nvSpPr>
                    <p:cNvPr id="88" name="任意多边形: 形状 87"/>
                    <p:cNvSpPr/>
                    <p:nvPr/>
                  </p:nvSpPr>
                  <p:spPr>
                    <a:xfrm>
                      <a:off x="1672114" y="3900010"/>
                      <a:ext cx="47625" cy="47625"/>
                    </a:xfrm>
                    <a:custGeom>
                      <a:avLst/>
                      <a:gdLst>
                        <a:gd name="connsiteX0" fmla="*/ 41815 w 47625"/>
                        <a:gd name="connsiteY0" fmla="*/ 24480 h 47625"/>
                        <a:gd name="connsiteX1" fmla="*/ 24479 w 47625"/>
                        <a:gd name="connsiteY1" fmla="*/ 41816 h 47625"/>
                        <a:gd name="connsiteX2" fmla="*/ 7144 w 47625"/>
                        <a:gd name="connsiteY2" fmla="*/ 24480 h 47625"/>
                        <a:gd name="connsiteX3" fmla="*/ 24479 w 47625"/>
                        <a:gd name="connsiteY3" fmla="*/ 7145 h 47625"/>
                        <a:gd name="connsiteX4" fmla="*/ 41815 w 47625"/>
                        <a:gd name="connsiteY4" fmla="*/ 24480 h 476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7625" h="47625">
                          <a:moveTo>
                            <a:pt x="41815" y="24480"/>
                          </a:moveTo>
                          <a:cubicBezTo>
                            <a:pt x="41815" y="34100"/>
                            <a:pt x="34004" y="41816"/>
                            <a:pt x="24479" y="41816"/>
                          </a:cubicBezTo>
                          <a:cubicBezTo>
                            <a:pt x="14859" y="41816"/>
                            <a:pt x="7144" y="34005"/>
                            <a:pt x="7144" y="24480"/>
                          </a:cubicBezTo>
                          <a:cubicBezTo>
                            <a:pt x="7144" y="14860"/>
                            <a:pt x="14954" y="7145"/>
                            <a:pt x="24479" y="7145"/>
                          </a:cubicBezTo>
                          <a:cubicBezTo>
                            <a:pt x="34099" y="7049"/>
                            <a:pt x="41815" y="14860"/>
                            <a:pt x="41815" y="24480"/>
                          </a:cubicBezTo>
                          <a:close/>
                        </a:path>
                      </a:pathLst>
                    </a:custGeom>
                    <a:solidFill>
                      <a:srgbClr val="3C7C67">
                        <a:alpha val="17000"/>
                      </a:srgbClr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zh-CN" altLang="en-US">
                        <a:latin typeface="仓耳小丸子" panose="02020400000000000000" pitchFamily="18" charset="-122"/>
                        <a:ea typeface="仓耳小丸子" panose="02020400000000000000" pitchFamily="18" charset="-122"/>
                        <a:sym typeface="仓耳小丸子" panose="02020400000000000000" pitchFamily="18" charset="-122"/>
                      </a:endParaRPr>
                    </a:p>
                  </p:txBody>
                </p:sp>
              </p:grpSp>
            </p:grpSp>
            <p:sp>
              <p:nvSpPr>
                <p:cNvPr id="91" name="任意多边形: 形状 90"/>
                <p:cNvSpPr/>
                <p:nvPr/>
              </p:nvSpPr>
              <p:spPr>
                <a:xfrm>
                  <a:off x="4694582" y="2925516"/>
                  <a:ext cx="201564" cy="194099"/>
                </a:xfrm>
                <a:custGeom>
                  <a:avLst/>
                  <a:gdLst>
                    <a:gd name="connsiteX0" fmla="*/ 269621 w 370332"/>
                    <a:gd name="connsiteY0" fmla="*/ 273560 h 356616"/>
                    <a:gd name="connsiteX1" fmla="*/ 254225 w 370332"/>
                    <a:gd name="connsiteY1" fmla="*/ 325749 h 356616"/>
                    <a:gd name="connsiteX2" fmla="*/ 151184 w 370332"/>
                    <a:gd name="connsiteY2" fmla="*/ 322148 h 356616"/>
                    <a:gd name="connsiteX3" fmla="*/ 136953 w 370332"/>
                    <a:gd name="connsiteY3" fmla="*/ 283812 h 356616"/>
                    <a:gd name="connsiteX4" fmla="*/ 117374 w 370332"/>
                    <a:gd name="connsiteY4" fmla="*/ 274108 h 356616"/>
                    <a:gd name="connsiteX5" fmla="*/ 56783 w 370332"/>
                    <a:gd name="connsiteY5" fmla="*/ 289676 h 356616"/>
                    <a:gd name="connsiteX6" fmla="*/ 9292 w 370332"/>
                    <a:gd name="connsiteY6" fmla="*/ 258232 h 356616"/>
                    <a:gd name="connsiteX7" fmla="*/ 12926 w 370332"/>
                    <a:gd name="connsiteY7" fmla="*/ 203505 h 356616"/>
                    <a:gd name="connsiteX8" fmla="*/ 45707 w 370332"/>
                    <a:gd name="connsiteY8" fmla="*/ 173947 h 356616"/>
                    <a:gd name="connsiteX9" fmla="*/ 83118 w 370332"/>
                    <a:gd name="connsiteY9" fmla="*/ 153201 h 356616"/>
                    <a:gd name="connsiteX10" fmla="*/ 87953 w 370332"/>
                    <a:gd name="connsiteY10" fmla="*/ 130501 h 356616"/>
                    <a:gd name="connsiteX11" fmla="*/ 58806 w 370332"/>
                    <a:gd name="connsiteY11" fmla="*/ 41073 h 356616"/>
                    <a:gd name="connsiteX12" fmla="*/ 84970 w 370332"/>
                    <a:gd name="connsiteY12" fmla="*/ 6098 h 356616"/>
                    <a:gd name="connsiteX13" fmla="*/ 129375 w 370332"/>
                    <a:gd name="connsiteY13" fmla="*/ 14396 h 356616"/>
                    <a:gd name="connsiteX14" fmla="*/ 171312 w 370332"/>
                    <a:gd name="connsiteY14" fmla="*/ 61819 h 356616"/>
                    <a:gd name="connsiteX15" fmla="*/ 193669 w 370332"/>
                    <a:gd name="connsiteY15" fmla="*/ 61236 h 356616"/>
                    <a:gd name="connsiteX16" fmla="*/ 232074 w 370332"/>
                    <a:gd name="connsiteY16" fmla="*/ 15733 h 356616"/>
                    <a:gd name="connsiteX17" fmla="*/ 286355 w 370332"/>
                    <a:gd name="connsiteY17" fmla="*/ 8018 h 356616"/>
                    <a:gd name="connsiteX18" fmla="*/ 314335 w 370332"/>
                    <a:gd name="connsiteY18" fmla="*/ 55544 h 356616"/>
                    <a:gd name="connsiteX19" fmla="*/ 294001 w 370332"/>
                    <a:gd name="connsiteY19" fmla="*/ 121517 h 356616"/>
                    <a:gd name="connsiteX20" fmla="*/ 302608 w 370332"/>
                    <a:gd name="connsiteY20" fmla="*/ 143669 h 356616"/>
                    <a:gd name="connsiteX21" fmla="*/ 334258 w 370332"/>
                    <a:gd name="connsiteY21" fmla="*/ 156459 h 356616"/>
                    <a:gd name="connsiteX22" fmla="*/ 366353 w 370332"/>
                    <a:gd name="connsiteY22" fmla="*/ 219484 h 356616"/>
                    <a:gd name="connsiteX23" fmla="*/ 304460 w 370332"/>
                    <a:gd name="connsiteY23" fmla="*/ 257238 h 356616"/>
                    <a:gd name="connsiteX24" fmla="*/ 285772 w 370332"/>
                    <a:gd name="connsiteY24" fmla="*/ 255077 h 356616"/>
                    <a:gd name="connsiteX25" fmla="*/ 269621 w 370332"/>
                    <a:gd name="connsiteY25" fmla="*/ 273560 h 356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370332" h="356616">
                      <a:moveTo>
                        <a:pt x="269621" y="273560"/>
                      </a:moveTo>
                      <a:cubicBezTo>
                        <a:pt x="268558" y="290087"/>
                        <a:pt x="265781" y="308947"/>
                        <a:pt x="254225" y="325749"/>
                      </a:cubicBezTo>
                      <a:cubicBezTo>
                        <a:pt x="227239" y="365011"/>
                        <a:pt x="175015" y="363365"/>
                        <a:pt x="151184" y="322148"/>
                      </a:cubicBezTo>
                      <a:cubicBezTo>
                        <a:pt x="144291" y="310215"/>
                        <a:pt x="139045" y="297460"/>
                        <a:pt x="136953" y="283812"/>
                      </a:cubicBezTo>
                      <a:cubicBezTo>
                        <a:pt x="134896" y="270542"/>
                        <a:pt x="130815" y="266702"/>
                        <a:pt x="117374" y="274108"/>
                      </a:cubicBezTo>
                      <a:cubicBezTo>
                        <a:pt x="98823" y="284326"/>
                        <a:pt x="78729" y="290739"/>
                        <a:pt x="56783" y="289676"/>
                      </a:cubicBezTo>
                      <a:cubicBezTo>
                        <a:pt x="34426" y="288613"/>
                        <a:pt x="19476" y="276989"/>
                        <a:pt x="9292" y="258232"/>
                      </a:cubicBezTo>
                      <a:cubicBezTo>
                        <a:pt x="-927" y="239406"/>
                        <a:pt x="685" y="221199"/>
                        <a:pt x="12926" y="203505"/>
                      </a:cubicBezTo>
                      <a:cubicBezTo>
                        <a:pt x="21602" y="190989"/>
                        <a:pt x="32814" y="181525"/>
                        <a:pt x="45707" y="173947"/>
                      </a:cubicBezTo>
                      <a:cubicBezTo>
                        <a:pt x="58018" y="166746"/>
                        <a:pt x="70362" y="159545"/>
                        <a:pt x="83118" y="153201"/>
                      </a:cubicBezTo>
                      <a:cubicBezTo>
                        <a:pt x="94914" y="147338"/>
                        <a:pt x="99954" y="142880"/>
                        <a:pt x="87953" y="130501"/>
                      </a:cubicBezTo>
                      <a:cubicBezTo>
                        <a:pt x="64121" y="105881"/>
                        <a:pt x="54143" y="75740"/>
                        <a:pt x="58806" y="41073"/>
                      </a:cubicBezTo>
                      <a:cubicBezTo>
                        <a:pt x="61069" y="24168"/>
                        <a:pt x="69230" y="12373"/>
                        <a:pt x="84970" y="6098"/>
                      </a:cubicBezTo>
                      <a:cubicBezTo>
                        <a:pt x="101429" y="-452"/>
                        <a:pt x="117099" y="2017"/>
                        <a:pt x="129375" y="14396"/>
                      </a:cubicBezTo>
                      <a:cubicBezTo>
                        <a:pt x="144223" y="29346"/>
                        <a:pt x="157836" y="45565"/>
                        <a:pt x="171312" y="61819"/>
                      </a:cubicBezTo>
                      <a:cubicBezTo>
                        <a:pt x="183965" y="77009"/>
                        <a:pt x="183519" y="77318"/>
                        <a:pt x="193669" y="61236"/>
                      </a:cubicBezTo>
                      <a:cubicBezTo>
                        <a:pt x="204333" y="44296"/>
                        <a:pt x="215649" y="27975"/>
                        <a:pt x="232074" y="15733"/>
                      </a:cubicBezTo>
                      <a:cubicBezTo>
                        <a:pt x="248979" y="3114"/>
                        <a:pt x="266672" y="-1686"/>
                        <a:pt x="286355" y="8018"/>
                      </a:cubicBezTo>
                      <a:cubicBezTo>
                        <a:pt x="305866" y="17653"/>
                        <a:pt x="313993" y="34867"/>
                        <a:pt x="314335" y="55544"/>
                      </a:cubicBezTo>
                      <a:cubicBezTo>
                        <a:pt x="314747" y="79512"/>
                        <a:pt x="308163" y="102246"/>
                        <a:pt x="294001" y="121517"/>
                      </a:cubicBezTo>
                      <a:cubicBezTo>
                        <a:pt x="283680" y="135576"/>
                        <a:pt x="287898" y="139965"/>
                        <a:pt x="302608" y="143669"/>
                      </a:cubicBezTo>
                      <a:cubicBezTo>
                        <a:pt x="313547" y="146412"/>
                        <a:pt x="324142" y="151247"/>
                        <a:pt x="334258" y="156459"/>
                      </a:cubicBezTo>
                      <a:cubicBezTo>
                        <a:pt x="360730" y="170141"/>
                        <a:pt x="373451" y="195824"/>
                        <a:pt x="366353" y="219484"/>
                      </a:cubicBezTo>
                      <a:cubicBezTo>
                        <a:pt x="358741" y="244893"/>
                        <a:pt x="334772" y="259569"/>
                        <a:pt x="304460" y="257238"/>
                      </a:cubicBezTo>
                      <a:cubicBezTo>
                        <a:pt x="298219" y="256757"/>
                        <a:pt x="292013" y="255729"/>
                        <a:pt x="285772" y="255077"/>
                      </a:cubicBezTo>
                      <a:cubicBezTo>
                        <a:pt x="268970" y="253328"/>
                        <a:pt x="268935" y="253363"/>
                        <a:pt x="269621" y="273560"/>
                      </a:cubicBezTo>
                      <a:close/>
                    </a:path>
                  </a:pathLst>
                </a:custGeom>
                <a:solidFill>
                  <a:srgbClr val="FFBD64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  <p:sp>
              <p:nvSpPr>
                <p:cNvPr id="92" name="任意多边形: 形状 91"/>
                <p:cNvSpPr/>
                <p:nvPr/>
              </p:nvSpPr>
              <p:spPr>
                <a:xfrm>
                  <a:off x="7565351" y="2070773"/>
                  <a:ext cx="201564" cy="194099"/>
                </a:xfrm>
                <a:custGeom>
                  <a:avLst/>
                  <a:gdLst>
                    <a:gd name="connsiteX0" fmla="*/ 269621 w 370332"/>
                    <a:gd name="connsiteY0" fmla="*/ 273560 h 356616"/>
                    <a:gd name="connsiteX1" fmla="*/ 254225 w 370332"/>
                    <a:gd name="connsiteY1" fmla="*/ 325749 h 356616"/>
                    <a:gd name="connsiteX2" fmla="*/ 151184 w 370332"/>
                    <a:gd name="connsiteY2" fmla="*/ 322148 h 356616"/>
                    <a:gd name="connsiteX3" fmla="*/ 136953 w 370332"/>
                    <a:gd name="connsiteY3" fmla="*/ 283812 h 356616"/>
                    <a:gd name="connsiteX4" fmla="*/ 117374 w 370332"/>
                    <a:gd name="connsiteY4" fmla="*/ 274108 h 356616"/>
                    <a:gd name="connsiteX5" fmla="*/ 56783 w 370332"/>
                    <a:gd name="connsiteY5" fmla="*/ 289676 h 356616"/>
                    <a:gd name="connsiteX6" fmla="*/ 9292 w 370332"/>
                    <a:gd name="connsiteY6" fmla="*/ 258232 h 356616"/>
                    <a:gd name="connsiteX7" fmla="*/ 12926 w 370332"/>
                    <a:gd name="connsiteY7" fmla="*/ 203505 h 356616"/>
                    <a:gd name="connsiteX8" fmla="*/ 45707 w 370332"/>
                    <a:gd name="connsiteY8" fmla="*/ 173947 h 356616"/>
                    <a:gd name="connsiteX9" fmla="*/ 83118 w 370332"/>
                    <a:gd name="connsiteY9" fmla="*/ 153201 h 356616"/>
                    <a:gd name="connsiteX10" fmla="*/ 87953 w 370332"/>
                    <a:gd name="connsiteY10" fmla="*/ 130501 h 356616"/>
                    <a:gd name="connsiteX11" fmla="*/ 58806 w 370332"/>
                    <a:gd name="connsiteY11" fmla="*/ 41073 h 356616"/>
                    <a:gd name="connsiteX12" fmla="*/ 84970 w 370332"/>
                    <a:gd name="connsiteY12" fmla="*/ 6098 h 356616"/>
                    <a:gd name="connsiteX13" fmla="*/ 129375 w 370332"/>
                    <a:gd name="connsiteY13" fmla="*/ 14396 h 356616"/>
                    <a:gd name="connsiteX14" fmla="*/ 171312 w 370332"/>
                    <a:gd name="connsiteY14" fmla="*/ 61819 h 356616"/>
                    <a:gd name="connsiteX15" fmla="*/ 193669 w 370332"/>
                    <a:gd name="connsiteY15" fmla="*/ 61236 h 356616"/>
                    <a:gd name="connsiteX16" fmla="*/ 232074 w 370332"/>
                    <a:gd name="connsiteY16" fmla="*/ 15733 h 356616"/>
                    <a:gd name="connsiteX17" fmla="*/ 286355 w 370332"/>
                    <a:gd name="connsiteY17" fmla="*/ 8018 h 356616"/>
                    <a:gd name="connsiteX18" fmla="*/ 314335 w 370332"/>
                    <a:gd name="connsiteY18" fmla="*/ 55544 h 356616"/>
                    <a:gd name="connsiteX19" fmla="*/ 294001 w 370332"/>
                    <a:gd name="connsiteY19" fmla="*/ 121517 h 356616"/>
                    <a:gd name="connsiteX20" fmla="*/ 302608 w 370332"/>
                    <a:gd name="connsiteY20" fmla="*/ 143669 h 356616"/>
                    <a:gd name="connsiteX21" fmla="*/ 334258 w 370332"/>
                    <a:gd name="connsiteY21" fmla="*/ 156459 h 356616"/>
                    <a:gd name="connsiteX22" fmla="*/ 366353 w 370332"/>
                    <a:gd name="connsiteY22" fmla="*/ 219484 h 356616"/>
                    <a:gd name="connsiteX23" fmla="*/ 304460 w 370332"/>
                    <a:gd name="connsiteY23" fmla="*/ 257238 h 356616"/>
                    <a:gd name="connsiteX24" fmla="*/ 285772 w 370332"/>
                    <a:gd name="connsiteY24" fmla="*/ 255077 h 356616"/>
                    <a:gd name="connsiteX25" fmla="*/ 269621 w 370332"/>
                    <a:gd name="connsiteY25" fmla="*/ 273560 h 356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370332" h="356616">
                      <a:moveTo>
                        <a:pt x="269621" y="273560"/>
                      </a:moveTo>
                      <a:cubicBezTo>
                        <a:pt x="268558" y="290087"/>
                        <a:pt x="265781" y="308947"/>
                        <a:pt x="254225" y="325749"/>
                      </a:cubicBezTo>
                      <a:cubicBezTo>
                        <a:pt x="227239" y="365011"/>
                        <a:pt x="175015" y="363365"/>
                        <a:pt x="151184" y="322148"/>
                      </a:cubicBezTo>
                      <a:cubicBezTo>
                        <a:pt x="144291" y="310215"/>
                        <a:pt x="139045" y="297460"/>
                        <a:pt x="136953" y="283812"/>
                      </a:cubicBezTo>
                      <a:cubicBezTo>
                        <a:pt x="134896" y="270542"/>
                        <a:pt x="130815" y="266702"/>
                        <a:pt x="117374" y="274108"/>
                      </a:cubicBezTo>
                      <a:cubicBezTo>
                        <a:pt x="98823" y="284326"/>
                        <a:pt x="78729" y="290739"/>
                        <a:pt x="56783" y="289676"/>
                      </a:cubicBezTo>
                      <a:cubicBezTo>
                        <a:pt x="34426" y="288613"/>
                        <a:pt x="19476" y="276989"/>
                        <a:pt x="9292" y="258232"/>
                      </a:cubicBezTo>
                      <a:cubicBezTo>
                        <a:pt x="-927" y="239406"/>
                        <a:pt x="685" y="221199"/>
                        <a:pt x="12926" y="203505"/>
                      </a:cubicBezTo>
                      <a:cubicBezTo>
                        <a:pt x="21602" y="190989"/>
                        <a:pt x="32814" y="181525"/>
                        <a:pt x="45707" y="173947"/>
                      </a:cubicBezTo>
                      <a:cubicBezTo>
                        <a:pt x="58018" y="166746"/>
                        <a:pt x="70362" y="159545"/>
                        <a:pt x="83118" y="153201"/>
                      </a:cubicBezTo>
                      <a:cubicBezTo>
                        <a:pt x="94914" y="147338"/>
                        <a:pt x="99954" y="142880"/>
                        <a:pt x="87953" y="130501"/>
                      </a:cubicBezTo>
                      <a:cubicBezTo>
                        <a:pt x="64121" y="105881"/>
                        <a:pt x="54143" y="75740"/>
                        <a:pt x="58806" y="41073"/>
                      </a:cubicBezTo>
                      <a:cubicBezTo>
                        <a:pt x="61069" y="24168"/>
                        <a:pt x="69230" y="12373"/>
                        <a:pt x="84970" y="6098"/>
                      </a:cubicBezTo>
                      <a:cubicBezTo>
                        <a:pt x="101429" y="-452"/>
                        <a:pt x="117099" y="2017"/>
                        <a:pt x="129375" y="14396"/>
                      </a:cubicBezTo>
                      <a:cubicBezTo>
                        <a:pt x="144223" y="29346"/>
                        <a:pt x="157836" y="45565"/>
                        <a:pt x="171312" y="61819"/>
                      </a:cubicBezTo>
                      <a:cubicBezTo>
                        <a:pt x="183965" y="77009"/>
                        <a:pt x="183519" y="77318"/>
                        <a:pt x="193669" y="61236"/>
                      </a:cubicBezTo>
                      <a:cubicBezTo>
                        <a:pt x="204333" y="44296"/>
                        <a:pt x="215649" y="27975"/>
                        <a:pt x="232074" y="15733"/>
                      </a:cubicBezTo>
                      <a:cubicBezTo>
                        <a:pt x="248979" y="3114"/>
                        <a:pt x="266672" y="-1686"/>
                        <a:pt x="286355" y="8018"/>
                      </a:cubicBezTo>
                      <a:cubicBezTo>
                        <a:pt x="305866" y="17653"/>
                        <a:pt x="313993" y="34867"/>
                        <a:pt x="314335" y="55544"/>
                      </a:cubicBezTo>
                      <a:cubicBezTo>
                        <a:pt x="314747" y="79512"/>
                        <a:pt x="308163" y="102246"/>
                        <a:pt x="294001" y="121517"/>
                      </a:cubicBezTo>
                      <a:cubicBezTo>
                        <a:pt x="283680" y="135576"/>
                        <a:pt x="287898" y="139965"/>
                        <a:pt x="302608" y="143669"/>
                      </a:cubicBezTo>
                      <a:cubicBezTo>
                        <a:pt x="313547" y="146412"/>
                        <a:pt x="324142" y="151247"/>
                        <a:pt x="334258" y="156459"/>
                      </a:cubicBezTo>
                      <a:cubicBezTo>
                        <a:pt x="360730" y="170141"/>
                        <a:pt x="373451" y="195824"/>
                        <a:pt x="366353" y="219484"/>
                      </a:cubicBezTo>
                      <a:cubicBezTo>
                        <a:pt x="358741" y="244893"/>
                        <a:pt x="334772" y="259569"/>
                        <a:pt x="304460" y="257238"/>
                      </a:cubicBezTo>
                      <a:cubicBezTo>
                        <a:pt x="298219" y="256757"/>
                        <a:pt x="292013" y="255729"/>
                        <a:pt x="285772" y="255077"/>
                      </a:cubicBezTo>
                      <a:cubicBezTo>
                        <a:pt x="268970" y="253328"/>
                        <a:pt x="268935" y="253363"/>
                        <a:pt x="269621" y="273560"/>
                      </a:cubicBezTo>
                      <a:close/>
                    </a:path>
                  </a:pathLst>
                </a:custGeom>
                <a:solidFill>
                  <a:srgbClr val="FB514C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endParaRPr>
                </a:p>
              </p:txBody>
            </p:sp>
          </p:grpSp>
          <p:sp>
            <p:nvSpPr>
              <p:cNvPr id="98" name="文本框 97"/>
              <p:cNvSpPr txBox="1"/>
              <p:nvPr/>
            </p:nvSpPr>
            <p:spPr>
              <a:xfrm>
                <a:off x="2154885" y="3572114"/>
                <a:ext cx="2236510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4000">
                    <a:solidFill>
                      <a:srgbClr val="EE8422"/>
                    </a:solidFill>
                    <a:latin typeface="仓耳小丸子" panose="02020400000000000000" pitchFamily="18" charset="-122"/>
                    <a:ea typeface="仓耳小丸子" panose="02020400000000000000" pitchFamily="18" charset="-122"/>
                    <a:sym typeface="仓耳小丸子" panose="02020400000000000000" pitchFamily="18" charset="-122"/>
                  </a:rPr>
                  <a:t>教学过程</a:t>
                </a:r>
                <a:endParaRPr lang="zh-CN" altLang="en-US" sz="4000">
                  <a:solidFill>
                    <a:srgbClr val="EE8422"/>
                  </a:solidFill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05" name="弧形 104"/>
              <p:cNvSpPr/>
              <p:nvPr/>
            </p:nvSpPr>
            <p:spPr>
              <a:xfrm>
                <a:off x="167781" y="754157"/>
                <a:ext cx="5329749" cy="5329749"/>
              </a:xfrm>
              <a:prstGeom prst="arc">
                <a:avLst>
                  <a:gd name="adj1" fmla="val 19701325"/>
                  <a:gd name="adj2" fmla="val 1985597"/>
                </a:avLst>
              </a:prstGeom>
              <a:ln w="25400">
                <a:solidFill>
                  <a:srgbClr val="EE8422">
                    <a:alpha val="30000"/>
                  </a:srgb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06" name="弧形 105"/>
              <p:cNvSpPr/>
              <p:nvPr/>
            </p:nvSpPr>
            <p:spPr>
              <a:xfrm flipH="1">
                <a:off x="1088993" y="754157"/>
                <a:ext cx="5329749" cy="5329749"/>
              </a:xfrm>
              <a:prstGeom prst="arc">
                <a:avLst>
                  <a:gd name="adj1" fmla="val 19701325"/>
                  <a:gd name="adj2" fmla="val 1985597"/>
                </a:avLst>
              </a:prstGeom>
              <a:ln w="25400">
                <a:solidFill>
                  <a:srgbClr val="EE8422">
                    <a:alpha val="30000"/>
                  </a:srgb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</p:grpSp>
        <p:sp>
          <p:nvSpPr>
            <p:cNvPr id="119" name="任意多边形: 形状 118"/>
            <p:cNvSpPr/>
            <p:nvPr/>
          </p:nvSpPr>
          <p:spPr>
            <a:xfrm>
              <a:off x="3373736" y="4738857"/>
              <a:ext cx="628433" cy="178306"/>
            </a:xfrm>
            <a:custGeom>
              <a:avLst/>
              <a:gdLst>
                <a:gd name="connsiteX0" fmla="*/ 1019711 w 1728000"/>
                <a:gd name="connsiteY0" fmla="*/ 483964 h 490285"/>
                <a:gd name="connsiteX1" fmla="*/ 615379 w 1728000"/>
                <a:gd name="connsiteY1" fmla="*/ 484752 h 490285"/>
                <a:gd name="connsiteX2" fmla="*/ 413402 w 1728000"/>
                <a:gd name="connsiteY2" fmla="*/ 487701 h 490285"/>
                <a:gd name="connsiteX3" fmla="*/ 203436 w 1728000"/>
                <a:gd name="connsiteY3" fmla="*/ 461781 h 490285"/>
                <a:gd name="connsiteX4" fmla="*/ 10236 w 1728000"/>
                <a:gd name="connsiteY4" fmla="*/ 263541 h 490285"/>
                <a:gd name="connsiteX5" fmla="*/ 133802 w 1728000"/>
                <a:gd name="connsiteY5" fmla="*/ 34787 h 490285"/>
                <a:gd name="connsiteX6" fmla="*/ 288534 w 1728000"/>
                <a:gd name="connsiteY6" fmla="*/ 8935 h 490285"/>
                <a:gd name="connsiteX7" fmla="*/ 593094 w 1728000"/>
                <a:gd name="connsiteY7" fmla="*/ 6878 h 490285"/>
                <a:gd name="connsiteX8" fmla="*/ 1000819 w 1728000"/>
                <a:gd name="connsiteY8" fmla="*/ 7426 h 490285"/>
                <a:gd name="connsiteX9" fmla="*/ 1333014 w 1728000"/>
                <a:gd name="connsiteY9" fmla="*/ 3415 h 490285"/>
                <a:gd name="connsiteX10" fmla="*/ 1549768 w 1728000"/>
                <a:gd name="connsiteY10" fmla="*/ 30090 h 490285"/>
                <a:gd name="connsiteX11" fmla="*/ 1723322 w 1728000"/>
                <a:gd name="connsiteY11" fmla="*/ 204878 h 490285"/>
                <a:gd name="connsiteX12" fmla="*/ 1585357 w 1728000"/>
                <a:gd name="connsiteY12" fmla="*/ 454992 h 490285"/>
                <a:gd name="connsiteX13" fmla="*/ 1420511 w 1728000"/>
                <a:gd name="connsiteY13" fmla="*/ 482249 h 490285"/>
                <a:gd name="connsiteX14" fmla="*/ 1019711 w 1728000"/>
                <a:gd name="connsiteY14" fmla="*/ 483964 h 490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728000" h="490285">
                  <a:moveTo>
                    <a:pt x="1019711" y="483964"/>
                  </a:moveTo>
                  <a:cubicBezTo>
                    <a:pt x="884934" y="483964"/>
                    <a:pt x="750122" y="482112"/>
                    <a:pt x="615379" y="484752"/>
                  </a:cubicBezTo>
                  <a:cubicBezTo>
                    <a:pt x="548076" y="486090"/>
                    <a:pt x="480705" y="490135"/>
                    <a:pt x="413402" y="487701"/>
                  </a:cubicBezTo>
                  <a:cubicBezTo>
                    <a:pt x="342808" y="485130"/>
                    <a:pt x="271974" y="482009"/>
                    <a:pt x="203436" y="461781"/>
                  </a:cubicBezTo>
                  <a:cubicBezTo>
                    <a:pt x="101951" y="431849"/>
                    <a:pt x="34476" y="366604"/>
                    <a:pt x="10236" y="263541"/>
                  </a:cubicBezTo>
                  <a:cubicBezTo>
                    <a:pt x="-16095" y="151632"/>
                    <a:pt x="25493" y="70375"/>
                    <a:pt x="133802" y="34787"/>
                  </a:cubicBezTo>
                  <a:cubicBezTo>
                    <a:pt x="183962" y="18295"/>
                    <a:pt x="236042" y="12021"/>
                    <a:pt x="288534" y="8935"/>
                  </a:cubicBezTo>
                  <a:cubicBezTo>
                    <a:pt x="390019" y="2970"/>
                    <a:pt x="491471" y="4375"/>
                    <a:pt x="593094" y="6878"/>
                  </a:cubicBezTo>
                  <a:cubicBezTo>
                    <a:pt x="728934" y="10238"/>
                    <a:pt x="864945" y="9895"/>
                    <a:pt x="1000819" y="7426"/>
                  </a:cubicBezTo>
                  <a:cubicBezTo>
                    <a:pt x="1111562" y="5438"/>
                    <a:pt x="1222271" y="638"/>
                    <a:pt x="1333014" y="3415"/>
                  </a:cubicBezTo>
                  <a:cubicBezTo>
                    <a:pt x="1405974" y="5233"/>
                    <a:pt x="1478968" y="9689"/>
                    <a:pt x="1549768" y="30090"/>
                  </a:cubicBezTo>
                  <a:cubicBezTo>
                    <a:pt x="1640077" y="56078"/>
                    <a:pt x="1704328" y="110044"/>
                    <a:pt x="1723322" y="204878"/>
                  </a:cubicBezTo>
                  <a:cubicBezTo>
                    <a:pt x="1745711" y="316615"/>
                    <a:pt x="1699974" y="416284"/>
                    <a:pt x="1585357" y="454992"/>
                  </a:cubicBezTo>
                  <a:cubicBezTo>
                    <a:pt x="1531974" y="473027"/>
                    <a:pt x="1476534" y="480638"/>
                    <a:pt x="1420511" y="482249"/>
                  </a:cubicBezTo>
                  <a:cubicBezTo>
                    <a:pt x="1287002" y="486055"/>
                    <a:pt x="1153357" y="482044"/>
                    <a:pt x="1019711" y="483964"/>
                  </a:cubicBezTo>
                  <a:close/>
                </a:path>
              </a:pathLst>
            </a:custGeom>
            <a:solidFill>
              <a:srgbClr val="FFBE6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latin typeface="仓耳小丸子" panose="02020400000000000000" pitchFamily="18" charset="-122"/>
                <a:ea typeface="仓耳小丸子" panose="02020400000000000000" pitchFamily="18" charset="-122"/>
                <a:sym typeface="仓耳小丸子" panose="02020400000000000000" pitchFamily="18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700381" y="5775792"/>
            <a:ext cx="8236601" cy="976599"/>
            <a:chOff x="1977699" y="2935156"/>
            <a:chExt cx="8236601" cy="976599"/>
          </a:xfrm>
        </p:grpSpPr>
        <p:grpSp>
          <p:nvGrpSpPr>
            <p:cNvPr id="3" name="组合 2"/>
            <p:cNvGrpSpPr/>
            <p:nvPr/>
          </p:nvGrpSpPr>
          <p:grpSpPr>
            <a:xfrm rot="16792276">
              <a:off x="9607333" y="2966235"/>
              <a:ext cx="638045" cy="575888"/>
              <a:chOff x="2874922" y="1946729"/>
              <a:chExt cx="638045" cy="575888"/>
            </a:xfrm>
          </p:grpSpPr>
          <p:sp>
            <p:nvSpPr>
              <p:cNvPr id="8" name="任意多边形: 形状 7"/>
              <p:cNvSpPr/>
              <p:nvPr/>
            </p:nvSpPr>
            <p:spPr>
              <a:xfrm>
                <a:off x="2874922" y="1946729"/>
                <a:ext cx="231201" cy="222638"/>
              </a:xfrm>
              <a:custGeom>
                <a:avLst/>
                <a:gdLst>
                  <a:gd name="connsiteX0" fmla="*/ 269621 w 370332"/>
                  <a:gd name="connsiteY0" fmla="*/ 273560 h 356616"/>
                  <a:gd name="connsiteX1" fmla="*/ 254225 w 370332"/>
                  <a:gd name="connsiteY1" fmla="*/ 325749 h 356616"/>
                  <a:gd name="connsiteX2" fmla="*/ 151184 w 370332"/>
                  <a:gd name="connsiteY2" fmla="*/ 322148 h 356616"/>
                  <a:gd name="connsiteX3" fmla="*/ 136953 w 370332"/>
                  <a:gd name="connsiteY3" fmla="*/ 283812 h 356616"/>
                  <a:gd name="connsiteX4" fmla="*/ 117374 w 370332"/>
                  <a:gd name="connsiteY4" fmla="*/ 274108 h 356616"/>
                  <a:gd name="connsiteX5" fmla="*/ 56783 w 370332"/>
                  <a:gd name="connsiteY5" fmla="*/ 289676 h 356616"/>
                  <a:gd name="connsiteX6" fmla="*/ 9292 w 370332"/>
                  <a:gd name="connsiteY6" fmla="*/ 258232 h 356616"/>
                  <a:gd name="connsiteX7" fmla="*/ 12926 w 370332"/>
                  <a:gd name="connsiteY7" fmla="*/ 203505 h 356616"/>
                  <a:gd name="connsiteX8" fmla="*/ 45707 w 370332"/>
                  <a:gd name="connsiteY8" fmla="*/ 173947 h 356616"/>
                  <a:gd name="connsiteX9" fmla="*/ 83118 w 370332"/>
                  <a:gd name="connsiteY9" fmla="*/ 153201 h 356616"/>
                  <a:gd name="connsiteX10" fmla="*/ 87953 w 370332"/>
                  <a:gd name="connsiteY10" fmla="*/ 130501 h 356616"/>
                  <a:gd name="connsiteX11" fmla="*/ 58806 w 370332"/>
                  <a:gd name="connsiteY11" fmla="*/ 41073 h 356616"/>
                  <a:gd name="connsiteX12" fmla="*/ 84970 w 370332"/>
                  <a:gd name="connsiteY12" fmla="*/ 6098 h 356616"/>
                  <a:gd name="connsiteX13" fmla="*/ 129375 w 370332"/>
                  <a:gd name="connsiteY13" fmla="*/ 14396 h 356616"/>
                  <a:gd name="connsiteX14" fmla="*/ 171312 w 370332"/>
                  <a:gd name="connsiteY14" fmla="*/ 61819 h 356616"/>
                  <a:gd name="connsiteX15" fmla="*/ 193669 w 370332"/>
                  <a:gd name="connsiteY15" fmla="*/ 61236 h 356616"/>
                  <a:gd name="connsiteX16" fmla="*/ 232074 w 370332"/>
                  <a:gd name="connsiteY16" fmla="*/ 15733 h 356616"/>
                  <a:gd name="connsiteX17" fmla="*/ 286355 w 370332"/>
                  <a:gd name="connsiteY17" fmla="*/ 8018 h 356616"/>
                  <a:gd name="connsiteX18" fmla="*/ 314335 w 370332"/>
                  <a:gd name="connsiteY18" fmla="*/ 55544 h 356616"/>
                  <a:gd name="connsiteX19" fmla="*/ 294001 w 370332"/>
                  <a:gd name="connsiteY19" fmla="*/ 121517 h 356616"/>
                  <a:gd name="connsiteX20" fmla="*/ 302608 w 370332"/>
                  <a:gd name="connsiteY20" fmla="*/ 143669 h 356616"/>
                  <a:gd name="connsiteX21" fmla="*/ 334258 w 370332"/>
                  <a:gd name="connsiteY21" fmla="*/ 156459 h 356616"/>
                  <a:gd name="connsiteX22" fmla="*/ 366353 w 370332"/>
                  <a:gd name="connsiteY22" fmla="*/ 219484 h 356616"/>
                  <a:gd name="connsiteX23" fmla="*/ 304460 w 370332"/>
                  <a:gd name="connsiteY23" fmla="*/ 257238 h 356616"/>
                  <a:gd name="connsiteX24" fmla="*/ 285772 w 370332"/>
                  <a:gd name="connsiteY24" fmla="*/ 255077 h 356616"/>
                  <a:gd name="connsiteX25" fmla="*/ 269621 w 370332"/>
                  <a:gd name="connsiteY25" fmla="*/ 273560 h 356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70332" h="356616">
                    <a:moveTo>
                      <a:pt x="269621" y="273560"/>
                    </a:moveTo>
                    <a:cubicBezTo>
                      <a:pt x="268558" y="290087"/>
                      <a:pt x="265781" y="308947"/>
                      <a:pt x="254225" y="325749"/>
                    </a:cubicBezTo>
                    <a:cubicBezTo>
                      <a:pt x="227239" y="365011"/>
                      <a:pt x="175015" y="363365"/>
                      <a:pt x="151184" y="322148"/>
                    </a:cubicBezTo>
                    <a:cubicBezTo>
                      <a:pt x="144291" y="310215"/>
                      <a:pt x="139045" y="297460"/>
                      <a:pt x="136953" y="283812"/>
                    </a:cubicBezTo>
                    <a:cubicBezTo>
                      <a:pt x="134896" y="270542"/>
                      <a:pt x="130815" y="266702"/>
                      <a:pt x="117374" y="274108"/>
                    </a:cubicBezTo>
                    <a:cubicBezTo>
                      <a:pt x="98823" y="284326"/>
                      <a:pt x="78729" y="290739"/>
                      <a:pt x="56783" y="289676"/>
                    </a:cubicBezTo>
                    <a:cubicBezTo>
                      <a:pt x="34426" y="288613"/>
                      <a:pt x="19476" y="276989"/>
                      <a:pt x="9292" y="258232"/>
                    </a:cubicBezTo>
                    <a:cubicBezTo>
                      <a:pt x="-927" y="239406"/>
                      <a:pt x="685" y="221199"/>
                      <a:pt x="12926" y="203505"/>
                    </a:cubicBezTo>
                    <a:cubicBezTo>
                      <a:pt x="21602" y="190989"/>
                      <a:pt x="32814" y="181525"/>
                      <a:pt x="45707" y="173947"/>
                    </a:cubicBezTo>
                    <a:cubicBezTo>
                      <a:pt x="58018" y="166746"/>
                      <a:pt x="70362" y="159545"/>
                      <a:pt x="83118" y="153201"/>
                    </a:cubicBezTo>
                    <a:cubicBezTo>
                      <a:pt x="94914" y="147338"/>
                      <a:pt x="99954" y="142880"/>
                      <a:pt x="87953" y="130501"/>
                    </a:cubicBezTo>
                    <a:cubicBezTo>
                      <a:pt x="64121" y="105881"/>
                      <a:pt x="54143" y="75740"/>
                      <a:pt x="58806" y="41073"/>
                    </a:cubicBezTo>
                    <a:cubicBezTo>
                      <a:pt x="61069" y="24168"/>
                      <a:pt x="69230" y="12373"/>
                      <a:pt x="84970" y="6098"/>
                    </a:cubicBezTo>
                    <a:cubicBezTo>
                      <a:pt x="101429" y="-452"/>
                      <a:pt x="117099" y="2017"/>
                      <a:pt x="129375" y="14396"/>
                    </a:cubicBezTo>
                    <a:cubicBezTo>
                      <a:pt x="144223" y="29346"/>
                      <a:pt x="157836" y="45565"/>
                      <a:pt x="171312" y="61819"/>
                    </a:cubicBezTo>
                    <a:cubicBezTo>
                      <a:pt x="183965" y="77009"/>
                      <a:pt x="183519" y="77318"/>
                      <a:pt x="193669" y="61236"/>
                    </a:cubicBezTo>
                    <a:cubicBezTo>
                      <a:pt x="204333" y="44296"/>
                      <a:pt x="215649" y="27975"/>
                      <a:pt x="232074" y="15733"/>
                    </a:cubicBezTo>
                    <a:cubicBezTo>
                      <a:pt x="248979" y="3114"/>
                      <a:pt x="266672" y="-1686"/>
                      <a:pt x="286355" y="8018"/>
                    </a:cubicBezTo>
                    <a:cubicBezTo>
                      <a:pt x="305866" y="17653"/>
                      <a:pt x="313993" y="34867"/>
                      <a:pt x="314335" y="55544"/>
                    </a:cubicBezTo>
                    <a:cubicBezTo>
                      <a:pt x="314747" y="79512"/>
                      <a:pt x="308163" y="102246"/>
                      <a:pt x="294001" y="121517"/>
                    </a:cubicBezTo>
                    <a:cubicBezTo>
                      <a:pt x="283680" y="135576"/>
                      <a:pt x="287898" y="139965"/>
                      <a:pt x="302608" y="143669"/>
                    </a:cubicBezTo>
                    <a:cubicBezTo>
                      <a:pt x="313547" y="146412"/>
                      <a:pt x="324142" y="151247"/>
                      <a:pt x="334258" y="156459"/>
                    </a:cubicBezTo>
                    <a:cubicBezTo>
                      <a:pt x="360730" y="170141"/>
                      <a:pt x="373451" y="195824"/>
                      <a:pt x="366353" y="219484"/>
                    </a:cubicBezTo>
                    <a:cubicBezTo>
                      <a:pt x="358741" y="244893"/>
                      <a:pt x="334772" y="259569"/>
                      <a:pt x="304460" y="257238"/>
                    </a:cubicBezTo>
                    <a:cubicBezTo>
                      <a:pt x="298219" y="256757"/>
                      <a:pt x="292013" y="255729"/>
                      <a:pt x="285772" y="255077"/>
                    </a:cubicBezTo>
                    <a:cubicBezTo>
                      <a:pt x="268970" y="253328"/>
                      <a:pt x="268935" y="253363"/>
                      <a:pt x="269621" y="273560"/>
                    </a:cubicBezTo>
                    <a:close/>
                  </a:path>
                </a:pathLst>
              </a:custGeom>
              <a:solidFill>
                <a:srgbClr val="6CB09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9" name="任意多边形: 形状 8"/>
              <p:cNvSpPr/>
              <p:nvPr/>
            </p:nvSpPr>
            <p:spPr>
              <a:xfrm>
                <a:off x="2974417" y="2371603"/>
                <a:ext cx="156822" cy="151014"/>
              </a:xfrm>
              <a:custGeom>
                <a:avLst/>
                <a:gdLst>
                  <a:gd name="connsiteX0" fmla="*/ 269621 w 370332"/>
                  <a:gd name="connsiteY0" fmla="*/ 273560 h 356616"/>
                  <a:gd name="connsiteX1" fmla="*/ 254225 w 370332"/>
                  <a:gd name="connsiteY1" fmla="*/ 325749 h 356616"/>
                  <a:gd name="connsiteX2" fmla="*/ 151184 w 370332"/>
                  <a:gd name="connsiteY2" fmla="*/ 322148 h 356616"/>
                  <a:gd name="connsiteX3" fmla="*/ 136953 w 370332"/>
                  <a:gd name="connsiteY3" fmla="*/ 283812 h 356616"/>
                  <a:gd name="connsiteX4" fmla="*/ 117374 w 370332"/>
                  <a:gd name="connsiteY4" fmla="*/ 274108 h 356616"/>
                  <a:gd name="connsiteX5" fmla="*/ 56783 w 370332"/>
                  <a:gd name="connsiteY5" fmla="*/ 289676 h 356616"/>
                  <a:gd name="connsiteX6" fmla="*/ 9292 w 370332"/>
                  <a:gd name="connsiteY6" fmla="*/ 258232 h 356616"/>
                  <a:gd name="connsiteX7" fmla="*/ 12926 w 370332"/>
                  <a:gd name="connsiteY7" fmla="*/ 203505 h 356616"/>
                  <a:gd name="connsiteX8" fmla="*/ 45707 w 370332"/>
                  <a:gd name="connsiteY8" fmla="*/ 173947 h 356616"/>
                  <a:gd name="connsiteX9" fmla="*/ 83118 w 370332"/>
                  <a:gd name="connsiteY9" fmla="*/ 153201 h 356616"/>
                  <a:gd name="connsiteX10" fmla="*/ 87953 w 370332"/>
                  <a:gd name="connsiteY10" fmla="*/ 130501 h 356616"/>
                  <a:gd name="connsiteX11" fmla="*/ 58806 w 370332"/>
                  <a:gd name="connsiteY11" fmla="*/ 41073 h 356616"/>
                  <a:gd name="connsiteX12" fmla="*/ 84970 w 370332"/>
                  <a:gd name="connsiteY12" fmla="*/ 6098 h 356616"/>
                  <a:gd name="connsiteX13" fmla="*/ 129375 w 370332"/>
                  <a:gd name="connsiteY13" fmla="*/ 14396 h 356616"/>
                  <a:gd name="connsiteX14" fmla="*/ 171312 w 370332"/>
                  <a:gd name="connsiteY14" fmla="*/ 61819 h 356616"/>
                  <a:gd name="connsiteX15" fmla="*/ 193669 w 370332"/>
                  <a:gd name="connsiteY15" fmla="*/ 61236 h 356616"/>
                  <a:gd name="connsiteX16" fmla="*/ 232074 w 370332"/>
                  <a:gd name="connsiteY16" fmla="*/ 15733 h 356616"/>
                  <a:gd name="connsiteX17" fmla="*/ 286355 w 370332"/>
                  <a:gd name="connsiteY17" fmla="*/ 8018 h 356616"/>
                  <a:gd name="connsiteX18" fmla="*/ 314335 w 370332"/>
                  <a:gd name="connsiteY18" fmla="*/ 55544 h 356616"/>
                  <a:gd name="connsiteX19" fmla="*/ 294001 w 370332"/>
                  <a:gd name="connsiteY19" fmla="*/ 121517 h 356616"/>
                  <a:gd name="connsiteX20" fmla="*/ 302608 w 370332"/>
                  <a:gd name="connsiteY20" fmla="*/ 143669 h 356616"/>
                  <a:gd name="connsiteX21" fmla="*/ 334258 w 370332"/>
                  <a:gd name="connsiteY21" fmla="*/ 156459 h 356616"/>
                  <a:gd name="connsiteX22" fmla="*/ 366353 w 370332"/>
                  <a:gd name="connsiteY22" fmla="*/ 219484 h 356616"/>
                  <a:gd name="connsiteX23" fmla="*/ 304460 w 370332"/>
                  <a:gd name="connsiteY23" fmla="*/ 257238 h 356616"/>
                  <a:gd name="connsiteX24" fmla="*/ 285772 w 370332"/>
                  <a:gd name="connsiteY24" fmla="*/ 255077 h 356616"/>
                  <a:gd name="connsiteX25" fmla="*/ 269621 w 370332"/>
                  <a:gd name="connsiteY25" fmla="*/ 273560 h 356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70332" h="356616">
                    <a:moveTo>
                      <a:pt x="269621" y="273560"/>
                    </a:moveTo>
                    <a:cubicBezTo>
                      <a:pt x="268558" y="290087"/>
                      <a:pt x="265781" y="308947"/>
                      <a:pt x="254225" y="325749"/>
                    </a:cubicBezTo>
                    <a:cubicBezTo>
                      <a:pt x="227239" y="365011"/>
                      <a:pt x="175015" y="363365"/>
                      <a:pt x="151184" y="322148"/>
                    </a:cubicBezTo>
                    <a:cubicBezTo>
                      <a:pt x="144291" y="310215"/>
                      <a:pt x="139045" y="297460"/>
                      <a:pt x="136953" y="283812"/>
                    </a:cubicBezTo>
                    <a:cubicBezTo>
                      <a:pt x="134896" y="270542"/>
                      <a:pt x="130815" y="266702"/>
                      <a:pt x="117374" y="274108"/>
                    </a:cubicBezTo>
                    <a:cubicBezTo>
                      <a:pt x="98823" y="284326"/>
                      <a:pt x="78729" y="290739"/>
                      <a:pt x="56783" y="289676"/>
                    </a:cubicBezTo>
                    <a:cubicBezTo>
                      <a:pt x="34426" y="288613"/>
                      <a:pt x="19476" y="276989"/>
                      <a:pt x="9292" y="258232"/>
                    </a:cubicBezTo>
                    <a:cubicBezTo>
                      <a:pt x="-927" y="239406"/>
                      <a:pt x="685" y="221199"/>
                      <a:pt x="12926" y="203505"/>
                    </a:cubicBezTo>
                    <a:cubicBezTo>
                      <a:pt x="21602" y="190989"/>
                      <a:pt x="32814" y="181525"/>
                      <a:pt x="45707" y="173947"/>
                    </a:cubicBezTo>
                    <a:cubicBezTo>
                      <a:pt x="58018" y="166746"/>
                      <a:pt x="70362" y="159545"/>
                      <a:pt x="83118" y="153201"/>
                    </a:cubicBezTo>
                    <a:cubicBezTo>
                      <a:pt x="94914" y="147338"/>
                      <a:pt x="99954" y="142880"/>
                      <a:pt x="87953" y="130501"/>
                    </a:cubicBezTo>
                    <a:cubicBezTo>
                      <a:pt x="64121" y="105881"/>
                      <a:pt x="54143" y="75740"/>
                      <a:pt x="58806" y="41073"/>
                    </a:cubicBezTo>
                    <a:cubicBezTo>
                      <a:pt x="61069" y="24168"/>
                      <a:pt x="69230" y="12373"/>
                      <a:pt x="84970" y="6098"/>
                    </a:cubicBezTo>
                    <a:cubicBezTo>
                      <a:pt x="101429" y="-452"/>
                      <a:pt x="117099" y="2017"/>
                      <a:pt x="129375" y="14396"/>
                    </a:cubicBezTo>
                    <a:cubicBezTo>
                      <a:pt x="144223" y="29346"/>
                      <a:pt x="157836" y="45565"/>
                      <a:pt x="171312" y="61819"/>
                    </a:cubicBezTo>
                    <a:cubicBezTo>
                      <a:pt x="183965" y="77009"/>
                      <a:pt x="183519" y="77318"/>
                      <a:pt x="193669" y="61236"/>
                    </a:cubicBezTo>
                    <a:cubicBezTo>
                      <a:pt x="204333" y="44296"/>
                      <a:pt x="215649" y="27975"/>
                      <a:pt x="232074" y="15733"/>
                    </a:cubicBezTo>
                    <a:cubicBezTo>
                      <a:pt x="248979" y="3114"/>
                      <a:pt x="266672" y="-1686"/>
                      <a:pt x="286355" y="8018"/>
                    </a:cubicBezTo>
                    <a:cubicBezTo>
                      <a:pt x="305866" y="17653"/>
                      <a:pt x="313993" y="34867"/>
                      <a:pt x="314335" y="55544"/>
                    </a:cubicBezTo>
                    <a:cubicBezTo>
                      <a:pt x="314747" y="79512"/>
                      <a:pt x="308163" y="102246"/>
                      <a:pt x="294001" y="121517"/>
                    </a:cubicBezTo>
                    <a:cubicBezTo>
                      <a:pt x="283680" y="135576"/>
                      <a:pt x="287898" y="139965"/>
                      <a:pt x="302608" y="143669"/>
                    </a:cubicBezTo>
                    <a:cubicBezTo>
                      <a:pt x="313547" y="146412"/>
                      <a:pt x="324142" y="151247"/>
                      <a:pt x="334258" y="156459"/>
                    </a:cubicBezTo>
                    <a:cubicBezTo>
                      <a:pt x="360730" y="170141"/>
                      <a:pt x="373451" y="195824"/>
                      <a:pt x="366353" y="219484"/>
                    </a:cubicBezTo>
                    <a:cubicBezTo>
                      <a:pt x="358741" y="244893"/>
                      <a:pt x="334772" y="259569"/>
                      <a:pt x="304460" y="257238"/>
                    </a:cubicBezTo>
                    <a:cubicBezTo>
                      <a:pt x="298219" y="256757"/>
                      <a:pt x="292013" y="255729"/>
                      <a:pt x="285772" y="255077"/>
                    </a:cubicBezTo>
                    <a:cubicBezTo>
                      <a:pt x="268970" y="253328"/>
                      <a:pt x="268935" y="253363"/>
                      <a:pt x="269621" y="273560"/>
                    </a:cubicBezTo>
                    <a:close/>
                  </a:path>
                </a:pathLst>
              </a:custGeom>
              <a:solidFill>
                <a:srgbClr val="FFBD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0" name="任意多边形: 形状 9"/>
              <p:cNvSpPr/>
              <p:nvPr/>
            </p:nvSpPr>
            <p:spPr>
              <a:xfrm>
                <a:off x="3356145" y="1982541"/>
                <a:ext cx="156822" cy="151014"/>
              </a:xfrm>
              <a:custGeom>
                <a:avLst/>
                <a:gdLst>
                  <a:gd name="connsiteX0" fmla="*/ 269621 w 370332"/>
                  <a:gd name="connsiteY0" fmla="*/ 273560 h 356616"/>
                  <a:gd name="connsiteX1" fmla="*/ 254225 w 370332"/>
                  <a:gd name="connsiteY1" fmla="*/ 325749 h 356616"/>
                  <a:gd name="connsiteX2" fmla="*/ 151184 w 370332"/>
                  <a:gd name="connsiteY2" fmla="*/ 322148 h 356616"/>
                  <a:gd name="connsiteX3" fmla="*/ 136953 w 370332"/>
                  <a:gd name="connsiteY3" fmla="*/ 283812 h 356616"/>
                  <a:gd name="connsiteX4" fmla="*/ 117374 w 370332"/>
                  <a:gd name="connsiteY4" fmla="*/ 274108 h 356616"/>
                  <a:gd name="connsiteX5" fmla="*/ 56783 w 370332"/>
                  <a:gd name="connsiteY5" fmla="*/ 289676 h 356616"/>
                  <a:gd name="connsiteX6" fmla="*/ 9292 w 370332"/>
                  <a:gd name="connsiteY6" fmla="*/ 258232 h 356616"/>
                  <a:gd name="connsiteX7" fmla="*/ 12926 w 370332"/>
                  <a:gd name="connsiteY7" fmla="*/ 203505 h 356616"/>
                  <a:gd name="connsiteX8" fmla="*/ 45707 w 370332"/>
                  <a:gd name="connsiteY8" fmla="*/ 173947 h 356616"/>
                  <a:gd name="connsiteX9" fmla="*/ 83118 w 370332"/>
                  <a:gd name="connsiteY9" fmla="*/ 153201 h 356616"/>
                  <a:gd name="connsiteX10" fmla="*/ 87953 w 370332"/>
                  <a:gd name="connsiteY10" fmla="*/ 130501 h 356616"/>
                  <a:gd name="connsiteX11" fmla="*/ 58806 w 370332"/>
                  <a:gd name="connsiteY11" fmla="*/ 41073 h 356616"/>
                  <a:gd name="connsiteX12" fmla="*/ 84970 w 370332"/>
                  <a:gd name="connsiteY12" fmla="*/ 6098 h 356616"/>
                  <a:gd name="connsiteX13" fmla="*/ 129375 w 370332"/>
                  <a:gd name="connsiteY13" fmla="*/ 14396 h 356616"/>
                  <a:gd name="connsiteX14" fmla="*/ 171312 w 370332"/>
                  <a:gd name="connsiteY14" fmla="*/ 61819 h 356616"/>
                  <a:gd name="connsiteX15" fmla="*/ 193669 w 370332"/>
                  <a:gd name="connsiteY15" fmla="*/ 61236 h 356616"/>
                  <a:gd name="connsiteX16" fmla="*/ 232074 w 370332"/>
                  <a:gd name="connsiteY16" fmla="*/ 15733 h 356616"/>
                  <a:gd name="connsiteX17" fmla="*/ 286355 w 370332"/>
                  <a:gd name="connsiteY17" fmla="*/ 8018 h 356616"/>
                  <a:gd name="connsiteX18" fmla="*/ 314335 w 370332"/>
                  <a:gd name="connsiteY18" fmla="*/ 55544 h 356616"/>
                  <a:gd name="connsiteX19" fmla="*/ 294001 w 370332"/>
                  <a:gd name="connsiteY19" fmla="*/ 121517 h 356616"/>
                  <a:gd name="connsiteX20" fmla="*/ 302608 w 370332"/>
                  <a:gd name="connsiteY20" fmla="*/ 143669 h 356616"/>
                  <a:gd name="connsiteX21" fmla="*/ 334258 w 370332"/>
                  <a:gd name="connsiteY21" fmla="*/ 156459 h 356616"/>
                  <a:gd name="connsiteX22" fmla="*/ 366353 w 370332"/>
                  <a:gd name="connsiteY22" fmla="*/ 219484 h 356616"/>
                  <a:gd name="connsiteX23" fmla="*/ 304460 w 370332"/>
                  <a:gd name="connsiteY23" fmla="*/ 257238 h 356616"/>
                  <a:gd name="connsiteX24" fmla="*/ 285772 w 370332"/>
                  <a:gd name="connsiteY24" fmla="*/ 255077 h 356616"/>
                  <a:gd name="connsiteX25" fmla="*/ 269621 w 370332"/>
                  <a:gd name="connsiteY25" fmla="*/ 273560 h 356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70332" h="356616">
                    <a:moveTo>
                      <a:pt x="269621" y="273560"/>
                    </a:moveTo>
                    <a:cubicBezTo>
                      <a:pt x="268558" y="290087"/>
                      <a:pt x="265781" y="308947"/>
                      <a:pt x="254225" y="325749"/>
                    </a:cubicBezTo>
                    <a:cubicBezTo>
                      <a:pt x="227239" y="365011"/>
                      <a:pt x="175015" y="363365"/>
                      <a:pt x="151184" y="322148"/>
                    </a:cubicBezTo>
                    <a:cubicBezTo>
                      <a:pt x="144291" y="310215"/>
                      <a:pt x="139045" y="297460"/>
                      <a:pt x="136953" y="283812"/>
                    </a:cubicBezTo>
                    <a:cubicBezTo>
                      <a:pt x="134896" y="270542"/>
                      <a:pt x="130815" y="266702"/>
                      <a:pt x="117374" y="274108"/>
                    </a:cubicBezTo>
                    <a:cubicBezTo>
                      <a:pt x="98823" y="284326"/>
                      <a:pt x="78729" y="290739"/>
                      <a:pt x="56783" y="289676"/>
                    </a:cubicBezTo>
                    <a:cubicBezTo>
                      <a:pt x="34426" y="288613"/>
                      <a:pt x="19476" y="276989"/>
                      <a:pt x="9292" y="258232"/>
                    </a:cubicBezTo>
                    <a:cubicBezTo>
                      <a:pt x="-927" y="239406"/>
                      <a:pt x="685" y="221199"/>
                      <a:pt x="12926" y="203505"/>
                    </a:cubicBezTo>
                    <a:cubicBezTo>
                      <a:pt x="21602" y="190989"/>
                      <a:pt x="32814" y="181525"/>
                      <a:pt x="45707" y="173947"/>
                    </a:cubicBezTo>
                    <a:cubicBezTo>
                      <a:pt x="58018" y="166746"/>
                      <a:pt x="70362" y="159545"/>
                      <a:pt x="83118" y="153201"/>
                    </a:cubicBezTo>
                    <a:cubicBezTo>
                      <a:pt x="94914" y="147338"/>
                      <a:pt x="99954" y="142880"/>
                      <a:pt x="87953" y="130501"/>
                    </a:cubicBezTo>
                    <a:cubicBezTo>
                      <a:pt x="64121" y="105881"/>
                      <a:pt x="54143" y="75740"/>
                      <a:pt x="58806" y="41073"/>
                    </a:cubicBezTo>
                    <a:cubicBezTo>
                      <a:pt x="61069" y="24168"/>
                      <a:pt x="69230" y="12373"/>
                      <a:pt x="84970" y="6098"/>
                    </a:cubicBezTo>
                    <a:cubicBezTo>
                      <a:pt x="101429" y="-452"/>
                      <a:pt x="117099" y="2017"/>
                      <a:pt x="129375" y="14396"/>
                    </a:cubicBezTo>
                    <a:cubicBezTo>
                      <a:pt x="144223" y="29346"/>
                      <a:pt x="157836" y="45565"/>
                      <a:pt x="171312" y="61819"/>
                    </a:cubicBezTo>
                    <a:cubicBezTo>
                      <a:pt x="183965" y="77009"/>
                      <a:pt x="183519" y="77318"/>
                      <a:pt x="193669" y="61236"/>
                    </a:cubicBezTo>
                    <a:cubicBezTo>
                      <a:pt x="204333" y="44296"/>
                      <a:pt x="215649" y="27975"/>
                      <a:pt x="232074" y="15733"/>
                    </a:cubicBezTo>
                    <a:cubicBezTo>
                      <a:pt x="248979" y="3114"/>
                      <a:pt x="266672" y="-1686"/>
                      <a:pt x="286355" y="8018"/>
                    </a:cubicBezTo>
                    <a:cubicBezTo>
                      <a:pt x="305866" y="17653"/>
                      <a:pt x="313993" y="34867"/>
                      <a:pt x="314335" y="55544"/>
                    </a:cubicBezTo>
                    <a:cubicBezTo>
                      <a:pt x="314747" y="79512"/>
                      <a:pt x="308163" y="102246"/>
                      <a:pt x="294001" y="121517"/>
                    </a:cubicBezTo>
                    <a:cubicBezTo>
                      <a:pt x="283680" y="135576"/>
                      <a:pt x="287898" y="139965"/>
                      <a:pt x="302608" y="143669"/>
                    </a:cubicBezTo>
                    <a:cubicBezTo>
                      <a:pt x="313547" y="146412"/>
                      <a:pt x="324142" y="151247"/>
                      <a:pt x="334258" y="156459"/>
                    </a:cubicBezTo>
                    <a:cubicBezTo>
                      <a:pt x="360730" y="170141"/>
                      <a:pt x="373451" y="195824"/>
                      <a:pt x="366353" y="219484"/>
                    </a:cubicBezTo>
                    <a:cubicBezTo>
                      <a:pt x="358741" y="244893"/>
                      <a:pt x="334772" y="259569"/>
                      <a:pt x="304460" y="257238"/>
                    </a:cubicBezTo>
                    <a:cubicBezTo>
                      <a:pt x="298219" y="256757"/>
                      <a:pt x="292013" y="255729"/>
                      <a:pt x="285772" y="255077"/>
                    </a:cubicBezTo>
                    <a:cubicBezTo>
                      <a:pt x="268970" y="253328"/>
                      <a:pt x="268935" y="253363"/>
                      <a:pt x="269621" y="273560"/>
                    </a:cubicBezTo>
                    <a:close/>
                  </a:path>
                </a:pathLst>
              </a:custGeom>
              <a:solidFill>
                <a:srgbClr val="FB514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</p:grpSp>
        <p:grpSp>
          <p:nvGrpSpPr>
            <p:cNvPr id="4" name="组合 3"/>
            <p:cNvGrpSpPr/>
            <p:nvPr/>
          </p:nvGrpSpPr>
          <p:grpSpPr>
            <a:xfrm rot="16792276" flipH="1" flipV="1">
              <a:off x="1946620" y="3304789"/>
              <a:ext cx="638045" cy="575888"/>
              <a:chOff x="2874922" y="1946729"/>
              <a:chExt cx="638045" cy="575888"/>
            </a:xfrm>
          </p:grpSpPr>
          <p:sp>
            <p:nvSpPr>
              <p:cNvPr id="5" name="任意多边形: 形状 4"/>
              <p:cNvSpPr/>
              <p:nvPr/>
            </p:nvSpPr>
            <p:spPr>
              <a:xfrm>
                <a:off x="2874922" y="1946729"/>
                <a:ext cx="231201" cy="222638"/>
              </a:xfrm>
              <a:custGeom>
                <a:avLst/>
                <a:gdLst>
                  <a:gd name="connsiteX0" fmla="*/ 269621 w 370332"/>
                  <a:gd name="connsiteY0" fmla="*/ 273560 h 356616"/>
                  <a:gd name="connsiteX1" fmla="*/ 254225 w 370332"/>
                  <a:gd name="connsiteY1" fmla="*/ 325749 h 356616"/>
                  <a:gd name="connsiteX2" fmla="*/ 151184 w 370332"/>
                  <a:gd name="connsiteY2" fmla="*/ 322148 h 356616"/>
                  <a:gd name="connsiteX3" fmla="*/ 136953 w 370332"/>
                  <a:gd name="connsiteY3" fmla="*/ 283812 h 356616"/>
                  <a:gd name="connsiteX4" fmla="*/ 117374 w 370332"/>
                  <a:gd name="connsiteY4" fmla="*/ 274108 h 356616"/>
                  <a:gd name="connsiteX5" fmla="*/ 56783 w 370332"/>
                  <a:gd name="connsiteY5" fmla="*/ 289676 h 356616"/>
                  <a:gd name="connsiteX6" fmla="*/ 9292 w 370332"/>
                  <a:gd name="connsiteY6" fmla="*/ 258232 h 356616"/>
                  <a:gd name="connsiteX7" fmla="*/ 12926 w 370332"/>
                  <a:gd name="connsiteY7" fmla="*/ 203505 h 356616"/>
                  <a:gd name="connsiteX8" fmla="*/ 45707 w 370332"/>
                  <a:gd name="connsiteY8" fmla="*/ 173947 h 356616"/>
                  <a:gd name="connsiteX9" fmla="*/ 83118 w 370332"/>
                  <a:gd name="connsiteY9" fmla="*/ 153201 h 356616"/>
                  <a:gd name="connsiteX10" fmla="*/ 87953 w 370332"/>
                  <a:gd name="connsiteY10" fmla="*/ 130501 h 356616"/>
                  <a:gd name="connsiteX11" fmla="*/ 58806 w 370332"/>
                  <a:gd name="connsiteY11" fmla="*/ 41073 h 356616"/>
                  <a:gd name="connsiteX12" fmla="*/ 84970 w 370332"/>
                  <a:gd name="connsiteY12" fmla="*/ 6098 h 356616"/>
                  <a:gd name="connsiteX13" fmla="*/ 129375 w 370332"/>
                  <a:gd name="connsiteY13" fmla="*/ 14396 h 356616"/>
                  <a:gd name="connsiteX14" fmla="*/ 171312 w 370332"/>
                  <a:gd name="connsiteY14" fmla="*/ 61819 h 356616"/>
                  <a:gd name="connsiteX15" fmla="*/ 193669 w 370332"/>
                  <a:gd name="connsiteY15" fmla="*/ 61236 h 356616"/>
                  <a:gd name="connsiteX16" fmla="*/ 232074 w 370332"/>
                  <a:gd name="connsiteY16" fmla="*/ 15733 h 356616"/>
                  <a:gd name="connsiteX17" fmla="*/ 286355 w 370332"/>
                  <a:gd name="connsiteY17" fmla="*/ 8018 h 356616"/>
                  <a:gd name="connsiteX18" fmla="*/ 314335 w 370332"/>
                  <a:gd name="connsiteY18" fmla="*/ 55544 h 356616"/>
                  <a:gd name="connsiteX19" fmla="*/ 294001 w 370332"/>
                  <a:gd name="connsiteY19" fmla="*/ 121517 h 356616"/>
                  <a:gd name="connsiteX20" fmla="*/ 302608 w 370332"/>
                  <a:gd name="connsiteY20" fmla="*/ 143669 h 356616"/>
                  <a:gd name="connsiteX21" fmla="*/ 334258 w 370332"/>
                  <a:gd name="connsiteY21" fmla="*/ 156459 h 356616"/>
                  <a:gd name="connsiteX22" fmla="*/ 366353 w 370332"/>
                  <a:gd name="connsiteY22" fmla="*/ 219484 h 356616"/>
                  <a:gd name="connsiteX23" fmla="*/ 304460 w 370332"/>
                  <a:gd name="connsiteY23" fmla="*/ 257238 h 356616"/>
                  <a:gd name="connsiteX24" fmla="*/ 285772 w 370332"/>
                  <a:gd name="connsiteY24" fmla="*/ 255077 h 356616"/>
                  <a:gd name="connsiteX25" fmla="*/ 269621 w 370332"/>
                  <a:gd name="connsiteY25" fmla="*/ 273560 h 356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70332" h="356616">
                    <a:moveTo>
                      <a:pt x="269621" y="273560"/>
                    </a:moveTo>
                    <a:cubicBezTo>
                      <a:pt x="268558" y="290087"/>
                      <a:pt x="265781" y="308947"/>
                      <a:pt x="254225" y="325749"/>
                    </a:cubicBezTo>
                    <a:cubicBezTo>
                      <a:pt x="227239" y="365011"/>
                      <a:pt x="175015" y="363365"/>
                      <a:pt x="151184" y="322148"/>
                    </a:cubicBezTo>
                    <a:cubicBezTo>
                      <a:pt x="144291" y="310215"/>
                      <a:pt x="139045" y="297460"/>
                      <a:pt x="136953" y="283812"/>
                    </a:cubicBezTo>
                    <a:cubicBezTo>
                      <a:pt x="134896" y="270542"/>
                      <a:pt x="130815" y="266702"/>
                      <a:pt x="117374" y="274108"/>
                    </a:cubicBezTo>
                    <a:cubicBezTo>
                      <a:pt x="98823" y="284326"/>
                      <a:pt x="78729" y="290739"/>
                      <a:pt x="56783" y="289676"/>
                    </a:cubicBezTo>
                    <a:cubicBezTo>
                      <a:pt x="34426" y="288613"/>
                      <a:pt x="19476" y="276989"/>
                      <a:pt x="9292" y="258232"/>
                    </a:cubicBezTo>
                    <a:cubicBezTo>
                      <a:pt x="-927" y="239406"/>
                      <a:pt x="685" y="221199"/>
                      <a:pt x="12926" y="203505"/>
                    </a:cubicBezTo>
                    <a:cubicBezTo>
                      <a:pt x="21602" y="190989"/>
                      <a:pt x="32814" y="181525"/>
                      <a:pt x="45707" y="173947"/>
                    </a:cubicBezTo>
                    <a:cubicBezTo>
                      <a:pt x="58018" y="166746"/>
                      <a:pt x="70362" y="159545"/>
                      <a:pt x="83118" y="153201"/>
                    </a:cubicBezTo>
                    <a:cubicBezTo>
                      <a:pt x="94914" y="147338"/>
                      <a:pt x="99954" y="142880"/>
                      <a:pt x="87953" y="130501"/>
                    </a:cubicBezTo>
                    <a:cubicBezTo>
                      <a:pt x="64121" y="105881"/>
                      <a:pt x="54143" y="75740"/>
                      <a:pt x="58806" y="41073"/>
                    </a:cubicBezTo>
                    <a:cubicBezTo>
                      <a:pt x="61069" y="24168"/>
                      <a:pt x="69230" y="12373"/>
                      <a:pt x="84970" y="6098"/>
                    </a:cubicBezTo>
                    <a:cubicBezTo>
                      <a:pt x="101429" y="-452"/>
                      <a:pt x="117099" y="2017"/>
                      <a:pt x="129375" y="14396"/>
                    </a:cubicBezTo>
                    <a:cubicBezTo>
                      <a:pt x="144223" y="29346"/>
                      <a:pt x="157836" y="45565"/>
                      <a:pt x="171312" y="61819"/>
                    </a:cubicBezTo>
                    <a:cubicBezTo>
                      <a:pt x="183965" y="77009"/>
                      <a:pt x="183519" y="77318"/>
                      <a:pt x="193669" y="61236"/>
                    </a:cubicBezTo>
                    <a:cubicBezTo>
                      <a:pt x="204333" y="44296"/>
                      <a:pt x="215649" y="27975"/>
                      <a:pt x="232074" y="15733"/>
                    </a:cubicBezTo>
                    <a:cubicBezTo>
                      <a:pt x="248979" y="3114"/>
                      <a:pt x="266672" y="-1686"/>
                      <a:pt x="286355" y="8018"/>
                    </a:cubicBezTo>
                    <a:cubicBezTo>
                      <a:pt x="305866" y="17653"/>
                      <a:pt x="313993" y="34867"/>
                      <a:pt x="314335" y="55544"/>
                    </a:cubicBezTo>
                    <a:cubicBezTo>
                      <a:pt x="314747" y="79512"/>
                      <a:pt x="308163" y="102246"/>
                      <a:pt x="294001" y="121517"/>
                    </a:cubicBezTo>
                    <a:cubicBezTo>
                      <a:pt x="283680" y="135576"/>
                      <a:pt x="287898" y="139965"/>
                      <a:pt x="302608" y="143669"/>
                    </a:cubicBezTo>
                    <a:cubicBezTo>
                      <a:pt x="313547" y="146412"/>
                      <a:pt x="324142" y="151247"/>
                      <a:pt x="334258" y="156459"/>
                    </a:cubicBezTo>
                    <a:cubicBezTo>
                      <a:pt x="360730" y="170141"/>
                      <a:pt x="373451" y="195824"/>
                      <a:pt x="366353" y="219484"/>
                    </a:cubicBezTo>
                    <a:cubicBezTo>
                      <a:pt x="358741" y="244893"/>
                      <a:pt x="334772" y="259569"/>
                      <a:pt x="304460" y="257238"/>
                    </a:cubicBezTo>
                    <a:cubicBezTo>
                      <a:pt x="298219" y="256757"/>
                      <a:pt x="292013" y="255729"/>
                      <a:pt x="285772" y="255077"/>
                    </a:cubicBezTo>
                    <a:cubicBezTo>
                      <a:pt x="268970" y="253328"/>
                      <a:pt x="268935" y="253363"/>
                      <a:pt x="269621" y="273560"/>
                    </a:cubicBezTo>
                    <a:close/>
                  </a:path>
                </a:pathLst>
              </a:custGeom>
              <a:solidFill>
                <a:srgbClr val="6CB09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6" name="任意多边形: 形状 5"/>
              <p:cNvSpPr/>
              <p:nvPr/>
            </p:nvSpPr>
            <p:spPr>
              <a:xfrm>
                <a:off x="2974417" y="2371603"/>
                <a:ext cx="156822" cy="151014"/>
              </a:xfrm>
              <a:custGeom>
                <a:avLst/>
                <a:gdLst>
                  <a:gd name="connsiteX0" fmla="*/ 269621 w 370332"/>
                  <a:gd name="connsiteY0" fmla="*/ 273560 h 356616"/>
                  <a:gd name="connsiteX1" fmla="*/ 254225 w 370332"/>
                  <a:gd name="connsiteY1" fmla="*/ 325749 h 356616"/>
                  <a:gd name="connsiteX2" fmla="*/ 151184 w 370332"/>
                  <a:gd name="connsiteY2" fmla="*/ 322148 h 356616"/>
                  <a:gd name="connsiteX3" fmla="*/ 136953 w 370332"/>
                  <a:gd name="connsiteY3" fmla="*/ 283812 h 356616"/>
                  <a:gd name="connsiteX4" fmla="*/ 117374 w 370332"/>
                  <a:gd name="connsiteY4" fmla="*/ 274108 h 356616"/>
                  <a:gd name="connsiteX5" fmla="*/ 56783 w 370332"/>
                  <a:gd name="connsiteY5" fmla="*/ 289676 h 356616"/>
                  <a:gd name="connsiteX6" fmla="*/ 9292 w 370332"/>
                  <a:gd name="connsiteY6" fmla="*/ 258232 h 356616"/>
                  <a:gd name="connsiteX7" fmla="*/ 12926 w 370332"/>
                  <a:gd name="connsiteY7" fmla="*/ 203505 h 356616"/>
                  <a:gd name="connsiteX8" fmla="*/ 45707 w 370332"/>
                  <a:gd name="connsiteY8" fmla="*/ 173947 h 356616"/>
                  <a:gd name="connsiteX9" fmla="*/ 83118 w 370332"/>
                  <a:gd name="connsiteY9" fmla="*/ 153201 h 356616"/>
                  <a:gd name="connsiteX10" fmla="*/ 87953 w 370332"/>
                  <a:gd name="connsiteY10" fmla="*/ 130501 h 356616"/>
                  <a:gd name="connsiteX11" fmla="*/ 58806 w 370332"/>
                  <a:gd name="connsiteY11" fmla="*/ 41073 h 356616"/>
                  <a:gd name="connsiteX12" fmla="*/ 84970 w 370332"/>
                  <a:gd name="connsiteY12" fmla="*/ 6098 h 356616"/>
                  <a:gd name="connsiteX13" fmla="*/ 129375 w 370332"/>
                  <a:gd name="connsiteY13" fmla="*/ 14396 h 356616"/>
                  <a:gd name="connsiteX14" fmla="*/ 171312 w 370332"/>
                  <a:gd name="connsiteY14" fmla="*/ 61819 h 356616"/>
                  <a:gd name="connsiteX15" fmla="*/ 193669 w 370332"/>
                  <a:gd name="connsiteY15" fmla="*/ 61236 h 356616"/>
                  <a:gd name="connsiteX16" fmla="*/ 232074 w 370332"/>
                  <a:gd name="connsiteY16" fmla="*/ 15733 h 356616"/>
                  <a:gd name="connsiteX17" fmla="*/ 286355 w 370332"/>
                  <a:gd name="connsiteY17" fmla="*/ 8018 h 356616"/>
                  <a:gd name="connsiteX18" fmla="*/ 314335 w 370332"/>
                  <a:gd name="connsiteY18" fmla="*/ 55544 h 356616"/>
                  <a:gd name="connsiteX19" fmla="*/ 294001 w 370332"/>
                  <a:gd name="connsiteY19" fmla="*/ 121517 h 356616"/>
                  <a:gd name="connsiteX20" fmla="*/ 302608 w 370332"/>
                  <a:gd name="connsiteY20" fmla="*/ 143669 h 356616"/>
                  <a:gd name="connsiteX21" fmla="*/ 334258 w 370332"/>
                  <a:gd name="connsiteY21" fmla="*/ 156459 h 356616"/>
                  <a:gd name="connsiteX22" fmla="*/ 366353 w 370332"/>
                  <a:gd name="connsiteY22" fmla="*/ 219484 h 356616"/>
                  <a:gd name="connsiteX23" fmla="*/ 304460 w 370332"/>
                  <a:gd name="connsiteY23" fmla="*/ 257238 h 356616"/>
                  <a:gd name="connsiteX24" fmla="*/ 285772 w 370332"/>
                  <a:gd name="connsiteY24" fmla="*/ 255077 h 356616"/>
                  <a:gd name="connsiteX25" fmla="*/ 269621 w 370332"/>
                  <a:gd name="connsiteY25" fmla="*/ 273560 h 356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70332" h="356616">
                    <a:moveTo>
                      <a:pt x="269621" y="273560"/>
                    </a:moveTo>
                    <a:cubicBezTo>
                      <a:pt x="268558" y="290087"/>
                      <a:pt x="265781" y="308947"/>
                      <a:pt x="254225" y="325749"/>
                    </a:cubicBezTo>
                    <a:cubicBezTo>
                      <a:pt x="227239" y="365011"/>
                      <a:pt x="175015" y="363365"/>
                      <a:pt x="151184" y="322148"/>
                    </a:cubicBezTo>
                    <a:cubicBezTo>
                      <a:pt x="144291" y="310215"/>
                      <a:pt x="139045" y="297460"/>
                      <a:pt x="136953" y="283812"/>
                    </a:cubicBezTo>
                    <a:cubicBezTo>
                      <a:pt x="134896" y="270542"/>
                      <a:pt x="130815" y="266702"/>
                      <a:pt x="117374" y="274108"/>
                    </a:cubicBezTo>
                    <a:cubicBezTo>
                      <a:pt x="98823" y="284326"/>
                      <a:pt x="78729" y="290739"/>
                      <a:pt x="56783" y="289676"/>
                    </a:cubicBezTo>
                    <a:cubicBezTo>
                      <a:pt x="34426" y="288613"/>
                      <a:pt x="19476" y="276989"/>
                      <a:pt x="9292" y="258232"/>
                    </a:cubicBezTo>
                    <a:cubicBezTo>
                      <a:pt x="-927" y="239406"/>
                      <a:pt x="685" y="221199"/>
                      <a:pt x="12926" y="203505"/>
                    </a:cubicBezTo>
                    <a:cubicBezTo>
                      <a:pt x="21602" y="190989"/>
                      <a:pt x="32814" y="181525"/>
                      <a:pt x="45707" y="173947"/>
                    </a:cubicBezTo>
                    <a:cubicBezTo>
                      <a:pt x="58018" y="166746"/>
                      <a:pt x="70362" y="159545"/>
                      <a:pt x="83118" y="153201"/>
                    </a:cubicBezTo>
                    <a:cubicBezTo>
                      <a:pt x="94914" y="147338"/>
                      <a:pt x="99954" y="142880"/>
                      <a:pt x="87953" y="130501"/>
                    </a:cubicBezTo>
                    <a:cubicBezTo>
                      <a:pt x="64121" y="105881"/>
                      <a:pt x="54143" y="75740"/>
                      <a:pt x="58806" y="41073"/>
                    </a:cubicBezTo>
                    <a:cubicBezTo>
                      <a:pt x="61069" y="24168"/>
                      <a:pt x="69230" y="12373"/>
                      <a:pt x="84970" y="6098"/>
                    </a:cubicBezTo>
                    <a:cubicBezTo>
                      <a:pt x="101429" y="-452"/>
                      <a:pt x="117099" y="2017"/>
                      <a:pt x="129375" y="14396"/>
                    </a:cubicBezTo>
                    <a:cubicBezTo>
                      <a:pt x="144223" y="29346"/>
                      <a:pt x="157836" y="45565"/>
                      <a:pt x="171312" y="61819"/>
                    </a:cubicBezTo>
                    <a:cubicBezTo>
                      <a:pt x="183965" y="77009"/>
                      <a:pt x="183519" y="77318"/>
                      <a:pt x="193669" y="61236"/>
                    </a:cubicBezTo>
                    <a:cubicBezTo>
                      <a:pt x="204333" y="44296"/>
                      <a:pt x="215649" y="27975"/>
                      <a:pt x="232074" y="15733"/>
                    </a:cubicBezTo>
                    <a:cubicBezTo>
                      <a:pt x="248979" y="3114"/>
                      <a:pt x="266672" y="-1686"/>
                      <a:pt x="286355" y="8018"/>
                    </a:cubicBezTo>
                    <a:cubicBezTo>
                      <a:pt x="305866" y="17653"/>
                      <a:pt x="313993" y="34867"/>
                      <a:pt x="314335" y="55544"/>
                    </a:cubicBezTo>
                    <a:cubicBezTo>
                      <a:pt x="314747" y="79512"/>
                      <a:pt x="308163" y="102246"/>
                      <a:pt x="294001" y="121517"/>
                    </a:cubicBezTo>
                    <a:cubicBezTo>
                      <a:pt x="283680" y="135576"/>
                      <a:pt x="287898" y="139965"/>
                      <a:pt x="302608" y="143669"/>
                    </a:cubicBezTo>
                    <a:cubicBezTo>
                      <a:pt x="313547" y="146412"/>
                      <a:pt x="324142" y="151247"/>
                      <a:pt x="334258" y="156459"/>
                    </a:cubicBezTo>
                    <a:cubicBezTo>
                      <a:pt x="360730" y="170141"/>
                      <a:pt x="373451" y="195824"/>
                      <a:pt x="366353" y="219484"/>
                    </a:cubicBezTo>
                    <a:cubicBezTo>
                      <a:pt x="358741" y="244893"/>
                      <a:pt x="334772" y="259569"/>
                      <a:pt x="304460" y="257238"/>
                    </a:cubicBezTo>
                    <a:cubicBezTo>
                      <a:pt x="298219" y="256757"/>
                      <a:pt x="292013" y="255729"/>
                      <a:pt x="285772" y="255077"/>
                    </a:cubicBezTo>
                    <a:cubicBezTo>
                      <a:pt x="268970" y="253328"/>
                      <a:pt x="268935" y="253363"/>
                      <a:pt x="269621" y="273560"/>
                    </a:cubicBezTo>
                    <a:close/>
                  </a:path>
                </a:pathLst>
              </a:custGeom>
              <a:solidFill>
                <a:srgbClr val="FFBD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7" name="任意多边形: 形状 6"/>
              <p:cNvSpPr/>
              <p:nvPr/>
            </p:nvSpPr>
            <p:spPr>
              <a:xfrm>
                <a:off x="3356145" y="1982541"/>
                <a:ext cx="156822" cy="151014"/>
              </a:xfrm>
              <a:custGeom>
                <a:avLst/>
                <a:gdLst>
                  <a:gd name="connsiteX0" fmla="*/ 269621 w 370332"/>
                  <a:gd name="connsiteY0" fmla="*/ 273560 h 356616"/>
                  <a:gd name="connsiteX1" fmla="*/ 254225 w 370332"/>
                  <a:gd name="connsiteY1" fmla="*/ 325749 h 356616"/>
                  <a:gd name="connsiteX2" fmla="*/ 151184 w 370332"/>
                  <a:gd name="connsiteY2" fmla="*/ 322148 h 356616"/>
                  <a:gd name="connsiteX3" fmla="*/ 136953 w 370332"/>
                  <a:gd name="connsiteY3" fmla="*/ 283812 h 356616"/>
                  <a:gd name="connsiteX4" fmla="*/ 117374 w 370332"/>
                  <a:gd name="connsiteY4" fmla="*/ 274108 h 356616"/>
                  <a:gd name="connsiteX5" fmla="*/ 56783 w 370332"/>
                  <a:gd name="connsiteY5" fmla="*/ 289676 h 356616"/>
                  <a:gd name="connsiteX6" fmla="*/ 9292 w 370332"/>
                  <a:gd name="connsiteY6" fmla="*/ 258232 h 356616"/>
                  <a:gd name="connsiteX7" fmla="*/ 12926 w 370332"/>
                  <a:gd name="connsiteY7" fmla="*/ 203505 h 356616"/>
                  <a:gd name="connsiteX8" fmla="*/ 45707 w 370332"/>
                  <a:gd name="connsiteY8" fmla="*/ 173947 h 356616"/>
                  <a:gd name="connsiteX9" fmla="*/ 83118 w 370332"/>
                  <a:gd name="connsiteY9" fmla="*/ 153201 h 356616"/>
                  <a:gd name="connsiteX10" fmla="*/ 87953 w 370332"/>
                  <a:gd name="connsiteY10" fmla="*/ 130501 h 356616"/>
                  <a:gd name="connsiteX11" fmla="*/ 58806 w 370332"/>
                  <a:gd name="connsiteY11" fmla="*/ 41073 h 356616"/>
                  <a:gd name="connsiteX12" fmla="*/ 84970 w 370332"/>
                  <a:gd name="connsiteY12" fmla="*/ 6098 h 356616"/>
                  <a:gd name="connsiteX13" fmla="*/ 129375 w 370332"/>
                  <a:gd name="connsiteY13" fmla="*/ 14396 h 356616"/>
                  <a:gd name="connsiteX14" fmla="*/ 171312 w 370332"/>
                  <a:gd name="connsiteY14" fmla="*/ 61819 h 356616"/>
                  <a:gd name="connsiteX15" fmla="*/ 193669 w 370332"/>
                  <a:gd name="connsiteY15" fmla="*/ 61236 h 356616"/>
                  <a:gd name="connsiteX16" fmla="*/ 232074 w 370332"/>
                  <a:gd name="connsiteY16" fmla="*/ 15733 h 356616"/>
                  <a:gd name="connsiteX17" fmla="*/ 286355 w 370332"/>
                  <a:gd name="connsiteY17" fmla="*/ 8018 h 356616"/>
                  <a:gd name="connsiteX18" fmla="*/ 314335 w 370332"/>
                  <a:gd name="connsiteY18" fmla="*/ 55544 h 356616"/>
                  <a:gd name="connsiteX19" fmla="*/ 294001 w 370332"/>
                  <a:gd name="connsiteY19" fmla="*/ 121517 h 356616"/>
                  <a:gd name="connsiteX20" fmla="*/ 302608 w 370332"/>
                  <a:gd name="connsiteY20" fmla="*/ 143669 h 356616"/>
                  <a:gd name="connsiteX21" fmla="*/ 334258 w 370332"/>
                  <a:gd name="connsiteY21" fmla="*/ 156459 h 356616"/>
                  <a:gd name="connsiteX22" fmla="*/ 366353 w 370332"/>
                  <a:gd name="connsiteY22" fmla="*/ 219484 h 356616"/>
                  <a:gd name="connsiteX23" fmla="*/ 304460 w 370332"/>
                  <a:gd name="connsiteY23" fmla="*/ 257238 h 356616"/>
                  <a:gd name="connsiteX24" fmla="*/ 285772 w 370332"/>
                  <a:gd name="connsiteY24" fmla="*/ 255077 h 356616"/>
                  <a:gd name="connsiteX25" fmla="*/ 269621 w 370332"/>
                  <a:gd name="connsiteY25" fmla="*/ 273560 h 356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70332" h="356616">
                    <a:moveTo>
                      <a:pt x="269621" y="273560"/>
                    </a:moveTo>
                    <a:cubicBezTo>
                      <a:pt x="268558" y="290087"/>
                      <a:pt x="265781" y="308947"/>
                      <a:pt x="254225" y="325749"/>
                    </a:cubicBezTo>
                    <a:cubicBezTo>
                      <a:pt x="227239" y="365011"/>
                      <a:pt x="175015" y="363365"/>
                      <a:pt x="151184" y="322148"/>
                    </a:cubicBezTo>
                    <a:cubicBezTo>
                      <a:pt x="144291" y="310215"/>
                      <a:pt x="139045" y="297460"/>
                      <a:pt x="136953" y="283812"/>
                    </a:cubicBezTo>
                    <a:cubicBezTo>
                      <a:pt x="134896" y="270542"/>
                      <a:pt x="130815" y="266702"/>
                      <a:pt x="117374" y="274108"/>
                    </a:cubicBezTo>
                    <a:cubicBezTo>
                      <a:pt x="98823" y="284326"/>
                      <a:pt x="78729" y="290739"/>
                      <a:pt x="56783" y="289676"/>
                    </a:cubicBezTo>
                    <a:cubicBezTo>
                      <a:pt x="34426" y="288613"/>
                      <a:pt x="19476" y="276989"/>
                      <a:pt x="9292" y="258232"/>
                    </a:cubicBezTo>
                    <a:cubicBezTo>
                      <a:pt x="-927" y="239406"/>
                      <a:pt x="685" y="221199"/>
                      <a:pt x="12926" y="203505"/>
                    </a:cubicBezTo>
                    <a:cubicBezTo>
                      <a:pt x="21602" y="190989"/>
                      <a:pt x="32814" y="181525"/>
                      <a:pt x="45707" y="173947"/>
                    </a:cubicBezTo>
                    <a:cubicBezTo>
                      <a:pt x="58018" y="166746"/>
                      <a:pt x="70362" y="159545"/>
                      <a:pt x="83118" y="153201"/>
                    </a:cubicBezTo>
                    <a:cubicBezTo>
                      <a:pt x="94914" y="147338"/>
                      <a:pt x="99954" y="142880"/>
                      <a:pt x="87953" y="130501"/>
                    </a:cubicBezTo>
                    <a:cubicBezTo>
                      <a:pt x="64121" y="105881"/>
                      <a:pt x="54143" y="75740"/>
                      <a:pt x="58806" y="41073"/>
                    </a:cubicBezTo>
                    <a:cubicBezTo>
                      <a:pt x="61069" y="24168"/>
                      <a:pt x="69230" y="12373"/>
                      <a:pt x="84970" y="6098"/>
                    </a:cubicBezTo>
                    <a:cubicBezTo>
                      <a:pt x="101429" y="-452"/>
                      <a:pt x="117099" y="2017"/>
                      <a:pt x="129375" y="14396"/>
                    </a:cubicBezTo>
                    <a:cubicBezTo>
                      <a:pt x="144223" y="29346"/>
                      <a:pt x="157836" y="45565"/>
                      <a:pt x="171312" y="61819"/>
                    </a:cubicBezTo>
                    <a:cubicBezTo>
                      <a:pt x="183965" y="77009"/>
                      <a:pt x="183519" y="77318"/>
                      <a:pt x="193669" y="61236"/>
                    </a:cubicBezTo>
                    <a:cubicBezTo>
                      <a:pt x="204333" y="44296"/>
                      <a:pt x="215649" y="27975"/>
                      <a:pt x="232074" y="15733"/>
                    </a:cubicBezTo>
                    <a:cubicBezTo>
                      <a:pt x="248979" y="3114"/>
                      <a:pt x="266672" y="-1686"/>
                      <a:pt x="286355" y="8018"/>
                    </a:cubicBezTo>
                    <a:cubicBezTo>
                      <a:pt x="305866" y="17653"/>
                      <a:pt x="313993" y="34867"/>
                      <a:pt x="314335" y="55544"/>
                    </a:cubicBezTo>
                    <a:cubicBezTo>
                      <a:pt x="314747" y="79512"/>
                      <a:pt x="308163" y="102246"/>
                      <a:pt x="294001" y="121517"/>
                    </a:cubicBezTo>
                    <a:cubicBezTo>
                      <a:pt x="283680" y="135576"/>
                      <a:pt x="287898" y="139965"/>
                      <a:pt x="302608" y="143669"/>
                    </a:cubicBezTo>
                    <a:cubicBezTo>
                      <a:pt x="313547" y="146412"/>
                      <a:pt x="324142" y="151247"/>
                      <a:pt x="334258" y="156459"/>
                    </a:cubicBezTo>
                    <a:cubicBezTo>
                      <a:pt x="360730" y="170141"/>
                      <a:pt x="373451" y="195824"/>
                      <a:pt x="366353" y="219484"/>
                    </a:cubicBezTo>
                    <a:cubicBezTo>
                      <a:pt x="358741" y="244893"/>
                      <a:pt x="334772" y="259569"/>
                      <a:pt x="304460" y="257238"/>
                    </a:cubicBezTo>
                    <a:cubicBezTo>
                      <a:pt x="298219" y="256757"/>
                      <a:pt x="292013" y="255729"/>
                      <a:pt x="285772" y="255077"/>
                    </a:cubicBezTo>
                    <a:cubicBezTo>
                      <a:pt x="268970" y="253328"/>
                      <a:pt x="268935" y="253363"/>
                      <a:pt x="269621" y="273560"/>
                    </a:cubicBezTo>
                    <a:close/>
                  </a:path>
                </a:pathLst>
              </a:custGeom>
              <a:solidFill>
                <a:srgbClr val="FB514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</p:grp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4" name="组合 153"/>
          <p:cNvGrpSpPr/>
          <p:nvPr/>
        </p:nvGrpSpPr>
        <p:grpSpPr>
          <a:xfrm>
            <a:off x="287131" y="192751"/>
            <a:ext cx="2630883" cy="646331"/>
            <a:chOff x="585581" y="446751"/>
            <a:chExt cx="2630883" cy="646331"/>
          </a:xfrm>
        </p:grpSpPr>
        <p:sp>
          <p:nvSpPr>
            <p:cNvPr id="155" name="文本框 154"/>
            <p:cNvSpPr txBox="1"/>
            <p:nvPr/>
          </p:nvSpPr>
          <p:spPr>
            <a:xfrm>
              <a:off x="1185139" y="446751"/>
              <a:ext cx="203132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>
                  <a:solidFill>
                    <a:schemeClr val="tx1">
                      <a:lumMod val="75000"/>
                      <a:lumOff val="25000"/>
                    </a:schemeClr>
                  </a:solidFill>
                  <a:latin typeface="仓耳小丸子" panose="02020400000000000000" pitchFamily="18" charset="-122"/>
                  <a:ea typeface="仓耳小丸子" panose="02020400000000000000" pitchFamily="18" charset="-122"/>
                  <a:cs typeface="+mn-ea"/>
                  <a:sym typeface="仓耳小丸子" panose="02020400000000000000" pitchFamily="18" charset="-122"/>
                </a:rPr>
                <a:t>复习导入</a:t>
              </a:r>
              <a:endParaRPr lang="zh-CN" altLang="en-US" sz="3600">
                <a:solidFill>
                  <a:schemeClr val="tx1">
                    <a:lumMod val="75000"/>
                    <a:lumOff val="25000"/>
                  </a:schemeClr>
                </a:solidFill>
                <a:latin typeface="仓耳小丸子" panose="02020400000000000000" pitchFamily="18" charset="-122"/>
                <a:ea typeface="仓耳小丸子" panose="02020400000000000000" pitchFamily="18" charset="-122"/>
                <a:cs typeface="+mn-ea"/>
                <a:sym typeface="仓耳小丸子" panose="02020400000000000000" pitchFamily="18" charset="-122"/>
              </a:endParaRPr>
            </a:p>
          </p:txBody>
        </p:sp>
        <p:grpSp>
          <p:nvGrpSpPr>
            <p:cNvPr id="156" name="组合 155"/>
            <p:cNvGrpSpPr/>
            <p:nvPr/>
          </p:nvGrpSpPr>
          <p:grpSpPr>
            <a:xfrm rot="16792276" flipH="1" flipV="1">
              <a:off x="599509" y="469176"/>
              <a:ext cx="450549" cy="478405"/>
              <a:chOff x="2874922" y="1946729"/>
              <a:chExt cx="450549" cy="478405"/>
            </a:xfrm>
          </p:grpSpPr>
          <p:sp>
            <p:nvSpPr>
              <p:cNvPr id="157" name="任意多边形: 形状 156"/>
              <p:cNvSpPr/>
              <p:nvPr/>
            </p:nvSpPr>
            <p:spPr>
              <a:xfrm>
                <a:off x="2874922" y="1946729"/>
                <a:ext cx="231201" cy="222638"/>
              </a:xfrm>
              <a:custGeom>
                <a:avLst/>
                <a:gdLst>
                  <a:gd name="connsiteX0" fmla="*/ 269621 w 370332"/>
                  <a:gd name="connsiteY0" fmla="*/ 273560 h 356616"/>
                  <a:gd name="connsiteX1" fmla="*/ 254225 w 370332"/>
                  <a:gd name="connsiteY1" fmla="*/ 325749 h 356616"/>
                  <a:gd name="connsiteX2" fmla="*/ 151184 w 370332"/>
                  <a:gd name="connsiteY2" fmla="*/ 322148 h 356616"/>
                  <a:gd name="connsiteX3" fmla="*/ 136953 w 370332"/>
                  <a:gd name="connsiteY3" fmla="*/ 283812 h 356616"/>
                  <a:gd name="connsiteX4" fmla="*/ 117374 w 370332"/>
                  <a:gd name="connsiteY4" fmla="*/ 274108 h 356616"/>
                  <a:gd name="connsiteX5" fmla="*/ 56783 w 370332"/>
                  <a:gd name="connsiteY5" fmla="*/ 289676 h 356616"/>
                  <a:gd name="connsiteX6" fmla="*/ 9292 w 370332"/>
                  <a:gd name="connsiteY6" fmla="*/ 258232 h 356616"/>
                  <a:gd name="connsiteX7" fmla="*/ 12926 w 370332"/>
                  <a:gd name="connsiteY7" fmla="*/ 203505 h 356616"/>
                  <a:gd name="connsiteX8" fmla="*/ 45707 w 370332"/>
                  <a:gd name="connsiteY8" fmla="*/ 173947 h 356616"/>
                  <a:gd name="connsiteX9" fmla="*/ 83118 w 370332"/>
                  <a:gd name="connsiteY9" fmla="*/ 153201 h 356616"/>
                  <a:gd name="connsiteX10" fmla="*/ 87953 w 370332"/>
                  <a:gd name="connsiteY10" fmla="*/ 130501 h 356616"/>
                  <a:gd name="connsiteX11" fmla="*/ 58806 w 370332"/>
                  <a:gd name="connsiteY11" fmla="*/ 41073 h 356616"/>
                  <a:gd name="connsiteX12" fmla="*/ 84970 w 370332"/>
                  <a:gd name="connsiteY12" fmla="*/ 6098 h 356616"/>
                  <a:gd name="connsiteX13" fmla="*/ 129375 w 370332"/>
                  <a:gd name="connsiteY13" fmla="*/ 14396 h 356616"/>
                  <a:gd name="connsiteX14" fmla="*/ 171312 w 370332"/>
                  <a:gd name="connsiteY14" fmla="*/ 61819 h 356616"/>
                  <a:gd name="connsiteX15" fmla="*/ 193669 w 370332"/>
                  <a:gd name="connsiteY15" fmla="*/ 61236 h 356616"/>
                  <a:gd name="connsiteX16" fmla="*/ 232074 w 370332"/>
                  <a:gd name="connsiteY16" fmla="*/ 15733 h 356616"/>
                  <a:gd name="connsiteX17" fmla="*/ 286355 w 370332"/>
                  <a:gd name="connsiteY17" fmla="*/ 8018 h 356616"/>
                  <a:gd name="connsiteX18" fmla="*/ 314335 w 370332"/>
                  <a:gd name="connsiteY18" fmla="*/ 55544 h 356616"/>
                  <a:gd name="connsiteX19" fmla="*/ 294001 w 370332"/>
                  <a:gd name="connsiteY19" fmla="*/ 121517 h 356616"/>
                  <a:gd name="connsiteX20" fmla="*/ 302608 w 370332"/>
                  <a:gd name="connsiteY20" fmla="*/ 143669 h 356616"/>
                  <a:gd name="connsiteX21" fmla="*/ 334258 w 370332"/>
                  <a:gd name="connsiteY21" fmla="*/ 156459 h 356616"/>
                  <a:gd name="connsiteX22" fmla="*/ 366353 w 370332"/>
                  <a:gd name="connsiteY22" fmla="*/ 219484 h 356616"/>
                  <a:gd name="connsiteX23" fmla="*/ 304460 w 370332"/>
                  <a:gd name="connsiteY23" fmla="*/ 257238 h 356616"/>
                  <a:gd name="connsiteX24" fmla="*/ 285772 w 370332"/>
                  <a:gd name="connsiteY24" fmla="*/ 255077 h 356616"/>
                  <a:gd name="connsiteX25" fmla="*/ 269621 w 370332"/>
                  <a:gd name="connsiteY25" fmla="*/ 273560 h 356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70332" h="356616">
                    <a:moveTo>
                      <a:pt x="269621" y="273560"/>
                    </a:moveTo>
                    <a:cubicBezTo>
                      <a:pt x="268558" y="290087"/>
                      <a:pt x="265781" y="308947"/>
                      <a:pt x="254225" y="325749"/>
                    </a:cubicBezTo>
                    <a:cubicBezTo>
                      <a:pt x="227239" y="365011"/>
                      <a:pt x="175015" y="363365"/>
                      <a:pt x="151184" y="322148"/>
                    </a:cubicBezTo>
                    <a:cubicBezTo>
                      <a:pt x="144291" y="310215"/>
                      <a:pt x="139045" y="297460"/>
                      <a:pt x="136953" y="283812"/>
                    </a:cubicBezTo>
                    <a:cubicBezTo>
                      <a:pt x="134896" y="270542"/>
                      <a:pt x="130815" y="266702"/>
                      <a:pt x="117374" y="274108"/>
                    </a:cubicBezTo>
                    <a:cubicBezTo>
                      <a:pt x="98823" y="284326"/>
                      <a:pt x="78729" y="290739"/>
                      <a:pt x="56783" y="289676"/>
                    </a:cubicBezTo>
                    <a:cubicBezTo>
                      <a:pt x="34426" y="288613"/>
                      <a:pt x="19476" y="276989"/>
                      <a:pt x="9292" y="258232"/>
                    </a:cubicBezTo>
                    <a:cubicBezTo>
                      <a:pt x="-927" y="239406"/>
                      <a:pt x="685" y="221199"/>
                      <a:pt x="12926" y="203505"/>
                    </a:cubicBezTo>
                    <a:cubicBezTo>
                      <a:pt x="21602" y="190989"/>
                      <a:pt x="32814" y="181525"/>
                      <a:pt x="45707" y="173947"/>
                    </a:cubicBezTo>
                    <a:cubicBezTo>
                      <a:pt x="58018" y="166746"/>
                      <a:pt x="70362" y="159545"/>
                      <a:pt x="83118" y="153201"/>
                    </a:cubicBezTo>
                    <a:cubicBezTo>
                      <a:pt x="94914" y="147338"/>
                      <a:pt x="99954" y="142880"/>
                      <a:pt x="87953" y="130501"/>
                    </a:cubicBezTo>
                    <a:cubicBezTo>
                      <a:pt x="64121" y="105881"/>
                      <a:pt x="54143" y="75740"/>
                      <a:pt x="58806" y="41073"/>
                    </a:cubicBezTo>
                    <a:cubicBezTo>
                      <a:pt x="61069" y="24168"/>
                      <a:pt x="69230" y="12373"/>
                      <a:pt x="84970" y="6098"/>
                    </a:cubicBezTo>
                    <a:cubicBezTo>
                      <a:pt x="101429" y="-452"/>
                      <a:pt x="117099" y="2017"/>
                      <a:pt x="129375" y="14396"/>
                    </a:cubicBezTo>
                    <a:cubicBezTo>
                      <a:pt x="144223" y="29346"/>
                      <a:pt x="157836" y="45565"/>
                      <a:pt x="171312" y="61819"/>
                    </a:cubicBezTo>
                    <a:cubicBezTo>
                      <a:pt x="183965" y="77009"/>
                      <a:pt x="183519" y="77318"/>
                      <a:pt x="193669" y="61236"/>
                    </a:cubicBezTo>
                    <a:cubicBezTo>
                      <a:pt x="204333" y="44296"/>
                      <a:pt x="215649" y="27975"/>
                      <a:pt x="232074" y="15733"/>
                    </a:cubicBezTo>
                    <a:cubicBezTo>
                      <a:pt x="248979" y="3114"/>
                      <a:pt x="266672" y="-1686"/>
                      <a:pt x="286355" y="8018"/>
                    </a:cubicBezTo>
                    <a:cubicBezTo>
                      <a:pt x="305866" y="17653"/>
                      <a:pt x="313993" y="34867"/>
                      <a:pt x="314335" y="55544"/>
                    </a:cubicBezTo>
                    <a:cubicBezTo>
                      <a:pt x="314747" y="79512"/>
                      <a:pt x="308163" y="102246"/>
                      <a:pt x="294001" y="121517"/>
                    </a:cubicBezTo>
                    <a:cubicBezTo>
                      <a:pt x="283680" y="135576"/>
                      <a:pt x="287898" y="139965"/>
                      <a:pt x="302608" y="143669"/>
                    </a:cubicBezTo>
                    <a:cubicBezTo>
                      <a:pt x="313547" y="146412"/>
                      <a:pt x="324142" y="151247"/>
                      <a:pt x="334258" y="156459"/>
                    </a:cubicBezTo>
                    <a:cubicBezTo>
                      <a:pt x="360730" y="170141"/>
                      <a:pt x="373451" y="195824"/>
                      <a:pt x="366353" y="219484"/>
                    </a:cubicBezTo>
                    <a:cubicBezTo>
                      <a:pt x="358741" y="244893"/>
                      <a:pt x="334772" y="259569"/>
                      <a:pt x="304460" y="257238"/>
                    </a:cubicBezTo>
                    <a:cubicBezTo>
                      <a:pt x="298219" y="256757"/>
                      <a:pt x="292013" y="255729"/>
                      <a:pt x="285772" y="255077"/>
                    </a:cubicBezTo>
                    <a:cubicBezTo>
                      <a:pt x="268970" y="253328"/>
                      <a:pt x="268935" y="253363"/>
                      <a:pt x="269621" y="273560"/>
                    </a:cubicBezTo>
                    <a:close/>
                  </a:path>
                </a:pathLst>
              </a:custGeom>
              <a:solidFill>
                <a:srgbClr val="6CB09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 sz="3600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58" name="任意多边形: 形状 157"/>
              <p:cNvSpPr/>
              <p:nvPr/>
            </p:nvSpPr>
            <p:spPr>
              <a:xfrm>
                <a:off x="3006221" y="2274120"/>
                <a:ext cx="156822" cy="151014"/>
              </a:xfrm>
              <a:custGeom>
                <a:avLst/>
                <a:gdLst>
                  <a:gd name="connsiteX0" fmla="*/ 269621 w 370332"/>
                  <a:gd name="connsiteY0" fmla="*/ 273560 h 356616"/>
                  <a:gd name="connsiteX1" fmla="*/ 254225 w 370332"/>
                  <a:gd name="connsiteY1" fmla="*/ 325749 h 356616"/>
                  <a:gd name="connsiteX2" fmla="*/ 151184 w 370332"/>
                  <a:gd name="connsiteY2" fmla="*/ 322148 h 356616"/>
                  <a:gd name="connsiteX3" fmla="*/ 136953 w 370332"/>
                  <a:gd name="connsiteY3" fmla="*/ 283812 h 356616"/>
                  <a:gd name="connsiteX4" fmla="*/ 117374 w 370332"/>
                  <a:gd name="connsiteY4" fmla="*/ 274108 h 356616"/>
                  <a:gd name="connsiteX5" fmla="*/ 56783 w 370332"/>
                  <a:gd name="connsiteY5" fmla="*/ 289676 h 356616"/>
                  <a:gd name="connsiteX6" fmla="*/ 9292 w 370332"/>
                  <a:gd name="connsiteY6" fmla="*/ 258232 h 356616"/>
                  <a:gd name="connsiteX7" fmla="*/ 12926 w 370332"/>
                  <a:gd name="connsiteY7" fmla="*/ 203505 h 356616"/>
                  <a:gd name="connsiteX8" fmla="*/ 45707 w 370332"/>
                  <a:gd name="connsiteY8" fmla="*/ 173947 h 356616"/>
                  <a:gd name="connsiteX9" fmla="*/ 83118 w 370332"/>
                  <a:gd name="connsiteY9" fmla="*/ 153201 h 356616"/>
                  <a:gd name="connsiteX10" fmla="*/ 87953 w 370332"/>
                  <a:gd name="connsiteY10" fmla="*/ 130501 h 356616"/>
                  <a:gd name="connsiteX11" fmla="*/ 58806 w 370332"/>
                  <a:gd name="connsiteY11" fmla="*/ 41073 h 356616"/>
                  <a:gd name="connsiteX12" fmla="*/ 84970 w 370332"/>
                  <a:gd name="connsiteY12" fmla="*/ 6098 h 356616"/>
                  <a:gd name="connsiteX13" fmla="*/ 129375 w 370332"/>
                  <a:gd name="connsiteY13" fmla="*/ 14396 h 356616"/>
                  <a:gd name="connsiteX14" fmla="*/ 171312 w 370332"/>
                  <a:gd name="connsiteY14" fmla="*/ 61819 h 356616"/>
                  <a:gd name="connsiteX15" fmla="*/ 193669 w 370332"/>
                  <a:gd name="connsiteY15" fmla="*/ 61236 h 356616"/>
                  <a:gd name="connsiteX16" fmla="*/ 232074 w 370332"/>
                  <a:gd name="connsiteY16" fmla="*/ 15733 h 356616"/>
                  <a:gd name="connsiteX17" fmla="*/ 286355 w 370332"/>
                  <a:gd name="connsiteY17" fmla="*/ 8018 h 356616"/>
                  <a:gd name="connsiteX18" fmla="*/ 314335 w 370332"/>
                  <a:gd name="connsiteY18" fmla="*/ 55544 h 356616"/>
                  <a:gd name="connsiteX19" fmla="*/ 294001 w 370332"/>
                  <a:gd name="connsiteY19" fmla="*/ 121517 h 356616"/>
                  <a:gd name="connsiteX20" fmla="*/ 302608 w 370332"/>
                  <a:gd name="connsiteY20" fmla="*/ 143669 h 356616"/>
                  <a:gd name="connsiteX21" fmla="*/ 334258 w 370332"/>
                  <a:gd name="connsiteY21" fmla="*/ 156459 h 356616"/>
                  <a:gd name="connsiteX22" fmla="*/ 366353 w 370332"/>
                  <a:gd name="connsiteY22" fmla="*/ 219484 h 356616"/>
                  <a:gd name="connsiteX23" fmla="*/ 304460 w 370332"/>
                  <a:gd name="connsiteY23" fmla="*/ 257238 h 356616"/>
                  <a:gd name="connsiteX24" fmla="*/ 285772 w 370332"/>
                  <a:gd name="connsiteY24" fmla="*/ 255077 h 356616"/>
                  <a:gd name="connsiteX25" fmla="*/ 269621 w 370332"/>
                  <a:gd name="connsiteY25" fmla="*/ 273560 h 356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70332" h="356616">
                    <a:moveTo>
                      <a:pt x="269621" y="273560"/>
                    </a:moveTo>
                    <a:cubicBezTo>
                      <a:pt x="268558" y="290087"/>
                      <a:pt x="265781" y="308947"/>
                      <a:pt x="254225" y="325749"/>
                    </a:cubicBezTo>
                    <a:cubicBezTo>
                      <a:pt x="227239" y="365011"/>
                      <a:pt x="175015" y="363365"/>
                      <a:pt x="151184" y="322148"/>
                    </a:cubicBezTo>
                    <a:cubicBezTo>
                      <a:pt x="144291" y="310215"/>
                      <a:pt x="139045" y="297460"/>
                      <a:pt x="136953" y="283812"/>
                    </a:cubicBezTo>
                    <a:cubicBezTo>
                      <a:pt x="134896" y="270542"/>
                      <a:pt x="130815" y="266702"/>
                      <a:pt x="117374" y="274108"/>
                    </a:cubicBezTo>
                    <a:cubicBezTo>
                      <a:pt x="98823" y="284326"/>
                      <a:pt x="78729" y="290739"/>
                      <a:pt x="56783" y="289676"/>
                    </a:cubicBezTo>
                    <a:cubicBezTo>
                      <a:pt x="34426" y="288613"/>
                      <a:pt x="19476" y="276989"/>
                      <a:pt x="9292" y="258232"/>
                    </a:cubicBezTo>
                    <a:cubicBezTo>
                      <a:pt x="-927" y="239406"/>
                      <a:pt x="685" y="221199"/>
                      <a:pt x="12926" y="203505"/>
                    </a:cubicBezTo>
                    <a:cubicBezTo>
                      <a:pt x="21602" y="190989"/>
                      <a:pt x="32814" y="181525"/>
                      <a:pt x="45707" y="173947"/>
                    </a:cubicBezTo>
                    <a:cubicBezTo>
                      <a:pt x="58018" y="166746"/>
                      <a:pt x="70362" y="159545"/>
                      <a:pt x="83118" y="153201"/>
                    </a:cubicBezTo>
                    <a:cubicBezTo>
                      <a:pt x="94914" y="147338"/>
                      <a:pt x="99954" y="142880"/>
                      <a:pt x="87953" y="130501"/>
                    </a:cubicBezTo>
                    <a:cubicBezTo>
                      <a:pt x="64121" y="105881"/>
                      <a:pt x="54143" y="75740"/>
                      <a:pt x="58806" y="41073"/>
                    </a:cubicBezTo>
                    <a:cubicBezTo>
                      <a:pt x="61069" y="24168"/>
                      <a:pt x="69230" y="12373"/>
                      <a:pt x="84970" y="6098"/>
                    </a:cubicBezTo>
                    <a:cubicBezTo>
                      <a:pt x="101429" y="-452"/>
                      <a:pt x="117099" y="2017"/>
                      <a:pt x="129375" y="14396"/>
                    </a:cubicBezTo>
                    <a:cubicBezTo>
                      <a:pt x="144223" y="29346"/>
                      <a:pt x="157836" y="45565"/>
                      <a:pt x="171312" y="61819"/>
                    </a:cubicBezTo>
                    <a:cubicBezTo>
                      <a:pt x="183965" y="77009"/>
                      <a:pt x="183519" y="77318"/>
                      <a:pt x="193669" y="61236"/>
                    </a:cubicBezTo>
                    <a:cubicBezTo>
                      <a:pt x="204333" y="44296"/>
                      <a:pt x="215649" y="27975"/>
                      <a:pt x="232074" y="15733"/>
                    </a:cubicBezTo>
                    <a:cubicBezTo>
                      <a:pt x="248979" y="3114"/>
                      <a:pt x="266672" y="-1686"/>
                      <a:pt x="286355" y="8018"/>
                    </a:cubicBezTo>
                    <a:cubicBezTo>
                      <a:pt x="305866" y="17653"/>
                      <a:pt x="313993" y="34867"/>
                      <a:pt x="314335" y="55544"/>
                    </a:cubicBezTo>
                    <a:cubicBezTo>
                      <a:pt x="314747" y="79512"/>
                      <a:pt x="308163" y="102246"/>
                      <a:pt x="294001" y="121517"/>
                    </a:cubicBezTo>
                    <a:cubicBezTo>
                      <a:pt x="283680" y="135576"/>
                      <a:pt x="287898" y="139965"/>
                      <a:pt x="302608" y="143669"/>
                    </a:cubicBezTo>
                    <a:cubicBezTo>
                      <a:pt x="313547" y="146412"/>
                      <a:pt x="324142" y="151247"/>
                      <a:pt x="334258" y="156459"/>
                    </a:cubicBezTo>
                    <a:cubicBezTo>
                      <a:pt x="360730" y="170141"/>
                      <a:pt x="373451" y="195824"/>
                      <a:pt x="366353" y="219484"/>
                    </a:cubicBezTo>
                    <a:cubicBezTo>
                      <a:pt x="358741" y="244893"/>
                      <a:pt x="334772" y="259569"/>
                      <a:pt x="304460" y="257238"/>
                    </a:cubicBezTo>
                    <a:cubicBezTo>
                      <a:pt x="298219" y="256757"/>
                      <a:pt x="292013" y="255729"/>
                      <a:pt x="285772" y="255077"/>
                    </a:cubicBezTo>
                    <a:cubicBezTo>
                      <a:pt x="268970" y="253328"/>
                      <a:pt x="268935" y="253363"/>
                      <a:pt x="269621" y="273560"/>
                    </a:cubicBezTo>
                    <a:close/>
                  </a:path>
                </a:pathLst>
              </a:custGeom>
              <a:solidFill>
                <a:srgbClr val="FFBD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 sz="3600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59" name="任意多边形: 形状 158"/>
              <p:cNvSpPr/>
              <p:nvPr/>
            </p:nvSpPr>
            <p:spPr>
              <a:xfrm>
                <a:off x="3168649" y="2069337"/>
                <a:ext cx="156822" cy="151014"/>
              </a:xfrm>
              <a:custGeom>
                <a:avLst/>
                <a:gdLst>
                  <a:gd name="connsiteX0" fmla="*/ 269621 w 370332"/>
                  <a:gd name="connsiteY0" fmla="*/ 273560 h 356616"/>
                  <a:gd name="connsiteX1" fmla="*/ 254225 w 370332"/>
                  <a:gd name="connsiteY1" fmla="*/ 325749 h 356616"/>
                  <a:gd name="connsiteX2" fmla="*/ 151184 w 370332"/>
                  <a:gd name="connsiteY2" fmla="*/ 322148 h 356616"/>
                  <a:gd name="connsiteX3" fmla="*/ 136953 w 370332"/>
                  <a:gd name="connsiteY3" fmla="*/ 283812 h 356616"/>
                  <a:gd name="connsiteX4" fmla="*/ 117374 w 370332"/>
                  <a:gd name="connsiteY4" fmla="*/ 274108 h 356616"/>
                  <a:gd name="connsiteX5" fmla="*/ 56783 w 370332"/>
                  <a:gd name="connsiteY5" fmla="*/ 289676 h 356616"/>
                  <a:gd name="connsiteX6" fmla="*/ 9292 w 370332"/>
                  <a:gd name="connsiteY6" fmla="*/ 258232 h 356616"/>
                  <a:gd name="connsiteX7" fmla="*/ 12926 w 370332"/>
                  <a:gd name="connsiteY7" fmla="*/ 203505 h 356616"/>
                  <a:gd name="connsiteX8" fmla="*/ 45707 w 370332"/>
                  <a:gd name="connsiteY8" fmla="*/ 173947 h 356616"/>
                  <a:gd name="connsiteX9" fmla="*/ 83118 w 370332"/>
                  <a:gd name="connsiteY9" fmla="*/ 153201 h 356616"/>
                  <a:gd name="connsiteX10" fmla="*/ 87953 w 370332"/>
                  <a:gd name="connsiteY10" fmla="*/ 130501 h 356616"/>
                  <a:gd name="connsiteX11" fmla="*/ 58806 w 370332"/>
                  <a:gd name="connsiteY11" fmla="*/ 41073 h 356616"/>
                  <a:gd name="connsiteX12" fmla="*/ 84970 w 370332"/>
                  <a:gd name="connsiteY12" fmla="*/ 6098 h 356616"/>
                  <a:gd name="connsiteX13" fmla="*/ 129375 w 370332"/>
                  <a:gd name="connsiteY13" fmla="*/ 14396 h 356616"/>
                  <a:gd name="connsiteX14" fmla="*/ 171312 w 370332"/>
                  <a:gd name="connsiteY14" fmla="*/ 61819 h 356616"/>
                  <a:gd name="connsiteX15" fmla="*/ 193669 w 370332"/>
                  <a:gd name="connsiteY15" fmla="*/ 61236 h 356616"/>
                  <a:gd name="connsiteX16" fmla="*/ 232074 w 370332"/>
                  <a:gd name="connsiteY16" fmla="*/ 15733 h 356616"/>
                  <a:gd name="connsiteX17" fmla="*/ 286355 w 370332"/>
                  <a:gd name="connsiteY17" fmla="*/ 8018 h 356616"/>
                  <a:gd name="connsiteX18" fmla="*/ 314335 w 370332"/>
                  <a:gd name="connsiteY18" fmla="*/ 55544 h 356616"/>
                  <a:gd name="connsiteX19" fmla="*/ 294001 w 370332"/>
                  <a:gd name="connsiteY19" fmla="*/ 121517 h 356616"/>
                  <a:gd name="connsiteX20" fmla="*/ 302608 w 370332"/>
                  <a:gd name="connsiteY20" fmla="*/ 143669 h 356616"/>
                  <a:gd name="connsiteX21" fmla="*/ 334258 w 370332"/>
                  <a:gd name="connsiteY21" fmla="*/ 156459 h 356616"/>
                  <a:gd name="connsiteX22" fmla="*/ 366353 w 370332"/>
                  <a:gd name="connsiteY22" fmla="*/ 219484 h 356616"/>
                  <a:gd name="connsiteX23" fmla="*/ 304460 w 370332"/>
                  <a:gd name="connsiteY23" fmla="*/ 257238 h 356616"/>
                  <a:gd name="connsiteX24" fmla="*/ 285772 w 370332"/>
                  <a:gd name="connsiteY24" fmla="*/ 255077 h 356616"/>
                  <a:gd name="connsiteX25" fmla="*/ 269621 w 370332"/>
                  <a:gd name="connsiteY25" fmla="*/ 273560 h 356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70332" h="356616">
                    <a:moveTo>
                      <a:pt x="269621" y="273560"/>
                    </a:moveTo>
                    <a:cubicBezTo>
                      <a:pt x="268558" y="290087"/>
                      <a:pt x="265781" y="308947"/>
                      <a:pt x="254225" y="325749"/>
                    </a:cubicBezTo>
                    <a:cubicBezTo>
                      <a:pt x="227239" y="365011"/>
                      <a:pt x="175015" y="363365"/>
                      <a:pt x="151184" y="322148"/>
                    </a:cubicBezTo>
                    <a:cubicBezTo>
                      <a:pt x="144291" y="310215"/>
                      <a:pt x="139045" y="297460"/>
                      <a:pt x="136953" y="283812"/>
                    </a:cubicBezTo>
                    <a:cubicBezTo>
                      <a:pt x="134896" y="270542"/>
                      <a:pt x="130815" y="266702"/>
                      <a:pt x="117374" y="274108"/>
                    </a:cubicBezTo>
                    <a:cubicBezTo>
                      <a:pt x="98823" y="284326"/>
                      <a:pt x="78729" y="290739"/>
                      <a:pt x="56783" y="289676"/>
                    </a:cubicBezTo>
                    <a:cubicBezTo>
                      <a:pt x="34426" y="288613"/>
                      <a:pt x="19476" y="276989"/>
                      <a:pt x="9292" y="258232"/>
                    </a:cubicBezTo>
                    <a:cubicBezTo>
                      <a:pt x="-927" y="239406"/>
                      <a:pt x="685" y="221199"/>
                      <a:pt x="12926" y="203505"/>
                    </a:cubicBezTo>
                    <a:cubicBezTo>
                      <a:pt x="21602" y="190989"/>
                      <a:pt x="32814" y="181525"/>
                      <a:pt x="45707" y="173947"/>
                    </a:cubicBezTo>
                    <a:cubicBezTo>
                      <a:pt x="58018" y="166746"/>
                      <a:pt x="70362" y="159545"/>
                      <a:pt x="83118" y="153201"/>
                    </a:cubicBezTo>
                    <a:cubicBezTo>
                      <a:pt x="94914" y="147338"/>
                      <a:pt x="99954" y="142880"/>
                      <a:pt x="87953" y="130501"/>
                    </a:cubicBezTo>
                    <a:cubicBezTo>
                      <a:pt x="64121" y="105881"/>
                      <a:pt x="54143" y="75740"/>
                      <a:pt x="58806" y="41073"/>
                    </a:cubicBezTo>
                    <a:cubicBezTo>
                      <a:pt x="61069" y="24168"/>
                      <a:pt x="69230" y="12373"/>
                      <a:pt x="84970" y="6098"/>
                    </a:cubicBezTo>
                    <a:cubicBezTo>
                      <a:pt x="101429" y="-452"/>
                      <a:pt x="117099" y="2017"/>
                      <a:pt x="129375" y="14396"/>
                    </a:cubicBezTo>
                    <a:cubicBezTo>
                      <a:pt x="144223" y="29346"/>
                      <a:pt x="157836" y="45565"/>
                      <a:pt x="171312" y="61819"/>
                    </a:cubicBezTo>
                    <a:cubicBezTo>
                      <a:pt x="183965" y="77009"/>
                      <a:pt x="183519" y="77318"/>
                      <a:pt x="193669" y="61236"/>
                    </a:cubicBezTo>
                    <a:cubicBezTo>
                      <a:pt x="204333" y="44296"/>
                      <a:pt x="215649" y="27975"/>
                      <a:pt x="232074" y="15733"/>
                    </a:cubicBezTo>
                    <a:cubicBezTo>
                      <a:pt x="248979" y="3114"/>
                      <a:pt x="266672" y="-1686"/>
                      <a:pt x="286355" y="8018"/>
                    </a:cubicBezTo>
                    <a:cubicBezTo>
                      <a:pt x="305866" y="17653"/>
                      <a:pt x="313993" y="34867"/>
                      <a:pt x="314335" y="55544"/>
                    </a:cubicBezTo>
                    <a:cubicBezTo>
                      <a:pt x="314747" y="79512"/>
                      <a:pt x="308163" y="102246"/>
                      <a:pt x="294001" y="121517"/>
                    </a:cubicBezTo>
                    <a:cubicBezTo>
                      <a:pt x="283680" y="135576"/>
                      <a:pt x="287898" y="139965"/>
                      <a:pt x="302608" y="143669"/>
                    </a:cubicBezTo>
                    <a:cubicBezTo>
                      <a:pt x="313547" y="146412"/>
                      <a:pt x="324142" y="151247"/>
                      <a:pt x="334258" y="156459"/>
                    </a:cubicBezTo>
                    <a:cubicBezTo>
                      <a:pt x="360730" y="170141"/>
                      <a:pt x="373451" y="195824"/>
                      <a:pt x="366353" y="219484"/>
                    </a:cubicBezTo>
                    <a:cubicBezTo>
                      <a:pt x="358741" y="244893"/>
                      <a:pt x="334772" y="259569"/>
                      <a:pt x="304460" y="257238"/>
                    </a:cubicBezTo>
                    <a:cubicBezTo>
                      <a:pt x="298219" y="256757"/>
                      <a:pt x="292013" y="255729"/>
                      <a:pt x="285772" y="255077"/>
                    </a:cubicBezTo>
                    <a:cubicBezTo>
                      <a:pt x="268970" y="253328"/>
                      <a:pt x="268935" y="253363"/>
                      <a:pt x="269621" y="273560"/>
                    </a:cubicBezTo>
                    <a:close/>
                  </a:path>
                </a:pathLst>
              </a:custGeom>
              <a:solidFill>
                <a:srgbClr val="FB514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 sz="3600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10478107" y="5152599"/>
            <a:ext cx="1633945" cy="1599168"/>
            <a:chOff x="6440643" y="1532537"/>
            <a:chExt cx="4199336" cy="4109958"/>
          </a:xfrm>
        </p:grpSpPr>
        <p:sp>
          <p:nvSpPr>
            <p:cNvPr id="161" name="椭圆 160"/>
            <p:cNvSpPr/>
            <p:nvPr/>
          </p:nvSpPr>
          <p:spPr>
            <a:xfrm>
              <a:off x="6840607" y="1843122"/>
              <a:ext cx="3799372" cy="3799373"/>
            </a:xfrm>
            <a:prstGeom prst="ellipse">
              <a:avLst/>
            </a:prstGeom>
            <a:solidFill>
              <a:schemeClr val="accent4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仓耳小丸子" panose="02020400000000000000" pitchFamily="18" charset="-122"/>
                <a:ea typeface="仓耳小丸子" panose="02020400000000000000" pitchFamily="18" charset="-122"/>
                <a:cs typeface="+mn-ea"/>
                <a:sym typeface="仓耳小丸子" panose="02020400000000000000" pitchFamily="18" charset="-122"/>
              </a:endParaRPr>
            </a:p>
          </p:txBody>
        </p:sp>
        <p:pic>
          <p:nvPicPr>
            <p:cNvPr id="162" name="图形 161"/>
            <p:cNvPicPr>
              <a:picLocks noChangeAspect="1"/>
            </p:cNvPicPr>
            <p:nvPr/>
          </p:nvPicPr>
          <p:blipFill>
            <a:blip r:embed="rId1" cstate="email"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p:blipFill>
          <p:spPr>
            <a:xfrm>
              <a:off x="6440643" y="1532537"/>
              <a:ext cx="4075071" cy="3938477"/>
            </a:xfrm>
            <a:prstGeom prst="rect">
              <a:avLst/>
            </a:prstGeom>
          </p:spPr>
        </p:pic>
      </p:grpSp>
      <p:sp>
        <p:nvSpPr>
          <p:cNvPr id="4" name="Rectangle 4"/>
          <p:cNvSpPr txBox="1">
            <a:spLocks noRot="1" noChangeArrowheads="1"/>
          </p:cNvSpPr>
          <p:nvPr/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/>
              <a:t>1.</a:t>
            </a:r>
            <a:r>
              <a:rPr lang="zh-CN" altLang="en-US"/>
              <a:t>把卡片按顺序放在下面的圆圈里。</a:t>
            </a:r>
            <a:endParaRPr lang="zh-CN" altLang="en-US"/>
          </a:p>
        </p:txBody>
      </p:sp>
      <p:sp>
        <p:nvSpPr>
          <p:cNvPr id="11" name="AutoShape 5"/>
          <p:cNvSpPr>
            <a:spLocks noChangeArrowheads="1"/>
          </p:cNvSpPr>
          <p:nvPr/>
        </p:nvSpPr>
        <p:spPr bwMode="auto">
          <a:xfrm>
            <a:off x="2495550" y="4508500"/>
            <a:ext cx="1296988" cy="935038"/>
          </a:xfrm>
          <a:prstGeom prst="star24">
            <a:avLst>
              <a:gd name="adj" fmla="val 37500"/>
            </a:avLst>
          </a:prstGeom>
          <a:solidFill>
            <a:schemeClr val="accent1"/>
          </a:solidFill>
          <a:ln w="38100" cmpd="dbl" algn="ctr">
            <a:solidFill>
              <a:srgbClr val="FF9900"/>
            </a:solidFill>
            <a:miter lim="800000"/>
          </a:ln>
        </p:spPr>
        <p:txBody>
          <a:bodyPr rot="10800000" vert="eaVert" wrap="none" anchor="ctr"/>
          <a:lstStyle>
            <a:lvl1pPr eaLnBrk="0" hangingPunct="0"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zh-CN" altLang="en-US"/>
          </a:p>
        </p:txBody>
      </p:sp>
      <p:sp>
        <p:nvSpPr>
          <p:cNvPr id="17" name="AutoShape 6"/>
          <p:cNvSpPr>
            <a:spLocks noChangeArrowheads="1"/>
          </p:cNvSpPr>
          <p:nvPr/>
        </p:nvSpPr>
        <p:spPr bwMode="auto">
          <a:xfrm>
            <a:off x="4727575" y="4437064"/>
            <a:ext cx="1296988" cy="935037"/>
          </a:xfrm>
          <a:prstGeom prst="star24">
            <a:avLst>
              <a:gd name="adj" fmla="val 37500"/>
            </a:avLst>
          </a:prstGeom>
          <a:solidFill>
            <a:schemeClr val="accent1"/>
          </a:solidFill>
          <a:ln w="38100" cmpd="dbl" algn="ctr">
            <a:solidFill>
              <a:srgbClr val="FF9900"/>
            </a:solidFill>
            <a:miter lim="800000"/>
          </a:ln>
        </p:spPr>
        <p:txBody>
          <a:bodyPr rot="10800000" vert="eaVert" wrap="none" anchor="ctr"/>
          <a:lstStyle>
            <a:lvl1pPr eaLnBrk="0" hangingPunct="0"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zh-CN" altLang="en-US"/>
          </a:p>
        </p:txBody>
      </p:sp>
      <p:sp>
        <p:nvSpPr>
          <p:cNvPr id="18" name="AutoShape 7"/>
          <p:cNvSpPr>
            <a:spLocks noChangeArrowheads="1"/>
          </p:cNvSpPr>
          <p:nvPr/>
        </p:nvSpPr>
        <p:spPr bwMode="auto">
          <a:xfrm>
            <a:off x="6743700" y="4437064"/>
            <a:ext cx="1296988" cy="935037"/>
          </a:xfrm>
          <a:prstGeom prst="star24">
            <a:avLst>
              <a:gd name="adj" fmla="val 37500"/>
            </a:avLst>
          </a:prstGeom>
          <a:solidFill>
            <a:schemeClr val="accent1"/>
          </a:solidFill>
          <a:ln w="38100" cmpd="dbl" algn="ctr">
            <a:solidFill>
              <a:srgbClr val="FF9900"/>
            </a:solidFill>
            <a:miter lim="800000"/>
          </a:ln>
        </p:spPr>
        <p:txBody>
          <a:bodyPr rot="10800000" vert="eaVert" wrap="none" anchor="ctr"/>
          <a:lstStyle>
            <a:lvl1pPr eaLnBrk="0" hangingPunct="0"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zh-CN" altLang="en-US"/>
          </a:p>
        </p:txBody>
      </p:sp>
      <p:sp>
        <p:nvSpPr>
          <p:cNvPr id="19" name="AutoShape 8"/>
          <p:cNvSpPr>
            <a:spLocks noChangeArrowheads="1"/>
          </p:cNvSpPr>
          <p:nvPr/>
        </p:nvSpPr>
        <p:spPr bwMode="auto">
          <a:xfrm>
            <a:off x="8832850" y="4437064"/>
            <a:ext cx="1296988" cy="935037"/>
          </a:xfrm>
          <a:prstGeom prst="star24">
            <a:avLst>
              <a:gd name="adj" fmla="val 37500"/>
            </a:avLst>
          </a:prstGeom>
          <a:solidFill>
            <a:schemeClr val="accent1"/>
          </a:solidFill>
          <a:ln w="38100" cmpd="dbl" algn="ctr">
            <a:solidFill>
              <a:srgbClr val="FF9900"/>
            </a:solidFill>
            <a:miter lim="800000"/>
          </a:ln>
        </p:spPr>
        <p:txBody>
          <a:bodyPr rot="10800000" vert="eaVert" wrap="none" anchor="ctr"/>
          <a:lstStyle>
            <a:lvl1pPr eaLnBrk="0" hangingPunct="0"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zh-CN" altLang="en-US"/>
          </a:p>
        </p:txBody>
      </p:sp>
      <p:sp>
        <p:nvSpPr>
          <p:cNvPr id="20" name="Rectangle 9"/>
          <p:cNvSpPr>
            <a:spLocks noChangeArrowheads="1"/>
          </p:cNvSpPr>
          <p:nvPr/>
        </p:nvSpPr>
        <p:spPr bwMode="auto">
          <a:xfrm>
            <a:off x="3215481" y="2578797"/>
            <a:ext cx="1296988" cy="778765"/>
          </a:xfrm>
          <a:prstGeom prst="rect">
            <a:avLst/>
          </a:prstGeom>
          <a:solidFill>
            <a:schemeClr val="bg1"/>
          </a:solidFill>
          <a:ln w="12700" algn="ctr">
            <a:solidFill>
              <a:srgbClr val="FF9900"/>
            </a:solidFill>
            <a:miter lim="800000"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3600" b="1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/>
                <a:ea typeface="楷体_GB2312" pitchFamily="49" charset="-122"/>
              </a:rPr>
              <a:t>60-40</a:t>
            </a:r>
            <a:endParaRPr lang="en-US" altLang="zh-CN" sz="3600" b="1"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/>
              <a:ea typeface="楷体_GB2312" pitchFamily="49" charset="-122"/>
            </a:endParaRPr>
          </a:p>
        </p:txBody>
      </p:sp>
      <p:sp>
        <p:nvSpPr>
          <p:cNvPr id="21" name="Rectangle 10"/>
          <p:cNvSpPr>
            <a:spLocks noChangeArrowheads="1"/>
          </p:cNvSpPr>
          <p:nvPr/>
        </p:nvSpPr>
        <p:spPr bwMode="auto">
          <a:xfrm>
            <a:off x="4367214" y="3573462"/>
            <a:ext cx="1223961" cy="734917"/>
          </a:xfrm>
          <a:prstGeom prst="rect">
            <a:avLst/>
          </a:prstGeom>
          <a:solidFill>
            <a:schemeClr val="bg1"/>
          </a:solidFill>
          <a:ln w="12700" algn="ctr">
            <a:solidFill>
              <a:srgbClr val="FF9900"/>
            </a:solidFill>
            <a:miter lim="800000"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3600" b="1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/>
                <a:ea typeface="楷体_GB2312" pitchFamily="49" charset="-122"/>
              </a:rPr>
              <a:t>58-26</a:t>
            </a:r>
            <a:endParaRPr lang="en-US" altLang="zh-CN" sz="3600" b="1"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/>
              <a:ea typeface="楷体_GB2312" pitchFamily="49" charset="-122"/>
            </a:endParaRPr>
          </a:p>
        </p:txBody>
      </p:sp>
      <p:sp>
        <p:nvSpPr>
          <p:cNvPr id="22" name="Rectangle 11"/>
          <p:cNvSpPr>
            <a:spLocks noChangeArrowheads="1"/>
          </p:cNvSpPr>
          <p:nvPr/>
        </p:nvSpPr>
        <p:spPr bwMode="auto">
          <a:xfrm>
            <a:off x="4872039" y="2117821"/>
            <a:ext cx="1223961" cy="734917"/>
          </a:xfrm>
          <a:prstGeom prst="rect">
            <a:avLst/>
          </a:prstGeom>
          <a:solidFill>
            <a:schemeClr val="bg1"/>
          </a:solidFill>
          <a:ln w="12700" algn="ctr">
            <a:solidFill>
              <a:srgbClr val="FF9900"/>
            </a:solidFill>
            <a:miter lim="800000"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3600" b="1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/>
                <a:ea typeface="楷体_GB2312" pitchFamily="49" charset="-122"/>
              </a:rPr>
              <a:t>79-46</a:t>
            </a:r>
            <a:endParaRPr lang="en-US" altLang="zh-CN" sz="3600" b="1"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/>
              <a:ea typeface="楷体_GB2312" pitchFamily="49" charset="-122"/>
            </a:endParaRPr>
          </a:p>
        </p:txBody>
      </p:sp>
      <p:sp>
        <p:nvSpPr>
          <p:cNvPr id="23" name="Rectangle 12"/>
          <p:cNvSpPr>
            <a:spLocks noChangeArrowheads="1"/>
          </p:cNvSpPr>
          <p:nvPr/>
        </p:nvSpPr>
        <p:spPr bwMode="auto">
          <a:xfrm>
            <a:off x="5735639" y="3357562"/>
            <a:ext cx="1223961" cy="734917"/>
          </a:xfrm>
          <a:prstGeom prst="rect">
            <a:avLst/>
          </a:prstGeom>
          <a:solidFill>
            <a:schemeClr val="bg1"/>
          </a:solidFill>
          <a:ln w="12700" algn="ctr">
            <a:solidFill>
              <a:srgbClr val="FF9900"/>
            </a:solidFill>
            <a:miter lim="800000"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3600" b="1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/>
                <a:ea typeface="楷体_GB2312" pitchFamily="49" charset="-122"/>
              </a:rPr>
              <a:t>98-60</a:t>
            </a:r>
            <a:endParaRPr lang="en-US" altLang="zh-CN" sz="3600" b="1"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/>
              <a:ea typeface="楷体_GB2312" pitchFamily="49" charset="-122"/>
            </a:endParaRPr>
          </a:p>
        </p:txBody>
      </p:sp>
      <p:sp>
        <p:nvSpPr>
          <p:cNvPr id="24" name="Text Box 13"/>
          <p:cNvSpPr txBox="1">
            <a:spLocks noChangeArrowheads="1"/>
          </p:cNvSpPr>
          <p:nvPr/>
        </p:nvSpPr>
        <p:spPr bwMode="auto">
          <a:xfrm>
            <a:off x="3863975" y="4437064"/>
            <a:ext cx="719138" cy="1006475"/>
          </a:xfrm>
          <a:prstGeom prst="rect">
            <a:avLst/>
          </a:prstGeom>
          <a:noFill/>
          <a:ln w="38100" cmpd="dbl" algn="ctr">
            <a:noFill/>
            <a:miter lim="800000"/>
          </a:ln>
          <a:effectLst/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zh-CN" sz="6000">
                <a:effectLst>
                  <a:outerShdw blurRad="38100" dist="38100" dir="2700000" algn="tl">
                    <a:srgbClr val="C0C0C0"/>
                  </a:outerShdw>
                </a:effectLst>
              </a:rPr>
              <a:t>&lt;</a:t>
            </a:r>
            <a:endParaRPr lang="en-US" altLang="zh-CN" sz="60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5" name="Text Box 14"/>
          <p:cNvSpPr txBox="1">
            <a:spLocks noChangeArrowheads="1"/>
          </p:cNvSpPr>
          <p:nvPr/>
        </p:nvSpPr>
        <p:spPr bwMode="auto">
          <a:xfrm>
            <a:off x="5951538" y="4365626"/>
            <a:ext cx="628650" cy="1006475"/>
          </a:xfrm>
          <a:prstGeom prst="rect">
            <a:avLst/>
          </a:prstGeom>
          <a:noFill/>
          <a:ln w="38100" cmpd="dbl" algn="ctr">
            <a:noFill/>
            <a:miter lim="800000"/>
          </a:ln>
          <a:effectLst/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6000">
                <a:effectLst>
                  <a:outerShdw blurRad="38100" dist="38100" dir="2700000" algn="tl">
                    <a:srgbClr val="C0C0C0"/>
                  </a:outerShdw>
                </a:effectLst>
              </a:rPr>
              <a:t>&lt;</a:t>
            </a:r>
            <a:endParaRPr lang="en-US" altLang="zh-CN" sz="60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6" name="Text Box 15"/>
          <p:cNvSpPr txBox="1">
            <a:spLocks noChangeArrowheads="1"/>
          </p:cNvSpPr>
          <p:nvPr/>
        </p:nvSpPr>
        <p:spPr bwMode="auto">
          <a:xfrm>
            <a:off x="8112125" y="4292601"/>
            <a:ext cx="628650" cy="1006475"/>
          </a:xfrm>
          <a:prstGeom prst="rect">
            <a:avLst/>
          </a:prstGeom>
          <a:noFill/>
          <a:ln w="38100" cmpd="dbl" algn="ctr">
            <a:noFill/>
            <a:miter lim="800000"/>
          </a:ln>
          <a:effectLst/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6000">
                <a:effectLst>
                  <a:outerShdw blurRad="38100" dist="38100" dir="2700000" algn="tl">
                    <a:srgbClr val="C0C0C0"/>
                  </a:outerShdw>
                </a:effectLst>
              </a:rPr>
              <a:t>&lt;</a:t>
            </a:r>
            <a:endParaRPr lang="en-US" altLang="zh-CN" sz="60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06 1.11111E-06 C -0.02813 0.11875 -0.05586 0.2375 -0.06654 0.28495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33" y="14236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06 -2.22222E-06 C 0.01407 0.05301 0.02813 0.10602 0.03386 0.12709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93" y="6343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427 0.04722 C 0.0418 0.17176 0.12786 0.29653 0.16211 0.34629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312" y="14954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901 -0.01644 C 0.0694 0.05972 0.20795 0.13588 0.26328 0.16643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615" y="9144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6" name="组合 165"/>
          <p:cNvGrpSpPr/>
          <p:nvPr/>
        </p:nvGrpSpPr>
        <p:grpSpPr>
          <a:xfrm rot="16792276" flipH="1" flipV="1">
            <a:off x="301059" y="215176"/>
            <a:ext cx="450549" cy="478405"/>
            <a:chOff x="2874922" y="1946729"/>
            <a:chExt cx="450549" cy="478405"/>
          </a:xfrm>
        </p:grpSpPr>
        <p:sp>
          <p:nvSpPr>
            <p:cNvPr id="167" name="任意多边形: 形状 166"/>
            <p:cNvSpPr/>
            <p:nvPr/>
          </p:nvSpPr>
          <p:spPr>
            <a:xfrm>
              <a:off x="2874922" y="1946729"/>
              <a:ext cx="231201" cy="222638"/>
            </a:xfrm>
            <a:custGeom>
              <a:avLst/>
              <a:gdLst>
                <a:gd name="connsiteX0" fmla="*/ 269621 w 370332"/>
                <a:gd name="connsiteY0" fmla="*/ 273560 h 356616"/>
                <a:gd name="connsiteX1" fmla="*/ 254225 w 370332"/>
                <a:gd name="connsiteY1" fmla="*/ 325749 h 356616"/>
                <a:gd name="connsiteX2" fmla="*/ 151184 w 370332"/>
                <a:gd name="connsiteY2" fmla="*/ 322148 h 356616"/>
                <a:gd name="connsiteX3" fmla="*/ 136953 w 370332"/>
                <a:gd name="connsiteY3" fmla="*/ 283812 h 356616"/>
                <a:gd name="connsiteX4" fmla="*/ 117374 w 370332"/>
                <a:gd name="connsiteY4" fmla="*/ 274108 h 356616"/>
                <a:gd name="connsiteX5" fmla="*/ 56783 w 370332"/>
                <a:gd name="connsiteY5" fmla="*/ 289676 h 356616"/>
                <a:gd name="connsiteX6" fmla="*/ 9292 w 370332"/>
                <a:gd name="connsiteY6" fmla="*/ 258232 h 356616"/>
                <a:gd name="connsiteX7" fmla="*/ 12926 w 370332"/>
                <a:gd name="connsiteY7" fmla="*/ 203505 h 356616"/>
                <a:gd name="connsiteX8" fmla="*/ 45707 w 370332"/>
                <a:gd name="connsiteY8" fmla="*/ 173947 h 356616"/>
                <a:gd name="connsiteX9" fmla="*/ 83118 w 370332"/>
                <a:gd name="connsiteY9" fmla="*/ 153201 h 356616"/>
                <a:gd name="connsiteX10" fmla="*/ 87953 w 370332"/>
                <a:gd name="connsiteY10" fmla="*/ 130501 h 356616"/>
                <a:gd name="connsiteX11" fmla="*/ 58806 w 370332"/>
                <a:gd name="connsiteY11" fmla="*/ 41073 h 356616"/>
                <a:gd name="connsiteX12" fmla="*/ 84970 w 370332"/>
                <a:gd name="connsiteY12" fmla="*/ 6098 h 356616"/>
                <a:gd name="connsiteX13" fmla="*/ 129375 w 370332"/>
                <a:gd name="connsiteY13" fmla="*/ 14396 h 356616"/>
                <a:gd name="connsiteX14" fmla="*/ 171312 w 370332"/>
                <a:gd name="connsiteY14" fmla="*/ 61819 h 356616"/>
                <a:gd name="connsiteX15" fmla="*/ 193669 w 370332"/>
                <a:gd name="connsiteY15" fmla="*/ 61236 h 356616"/>
                <a:gd name="connsiteX16" fmla="*/ 232074 w 370332"/>
                <a:gd name="connsiteY16" fmla="*/ 15733 h 356616"/>
                <a:gd name="connsiteX17" fmla="*/ 286355 w 370332"/>
                <a:gd name="connsiteY17" fmla="*/ 8018 h 356616"/>
                <a:gd name="connsiteX18" fmla="*/ 314335 w 370332"/>
                <a:gd name="connsiteY18" fmla="*/ 55544 h 356616"/>
                <a:gd name="connsiteX19" fmla="*/ 294001 w 370332"/>
                <a:gd name="connsiteY19" fmla="*/ 121517 h 356616"/>
                <a:gd name="connsiteX20" fmla="*/ 302608 w 370332"/>
                <a:gd name="connsiteY20" fmla="*/ 143669 h 356616"/>
                <a:gd name="connsiteX21" fmla="*/ 334258 w 370332"/>
                <a:gd name="connsiteY21" fmla="*/ 156459 h 356616"/>
                <a:gd name="connsiteX22" fmla="*/ 366353 w 370332"/>
                <a:gd name="connsiteY22" fmla="*/ 219484 h 356616"/>
                <a:gd name="connsiteX23" fmla="*/ 304460 w 370332"/>
                <a:gd name="connsiteY23" fmla="*/ 257238 h 356616"/>
                <a:gd name="connsiteX24" fmla="*/ 285772 w 370332"/>
                <a:gd name="connsiteY24" fmla="*/ 255077 h 356616"/>
                <a:gd name="connsiteX25" fmla="*/ 269621 w 370332"/>
                <a:gd name="connsiteY25" fmla="*/ 273560 h 356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70332" h="356616">
                  <a:moveTo>
                    <a:pt x="269621" y="273560"/>
                  </a:moveTo>
                  <a:cubicBezTo>
                    <a:pt x="268558" y="290087"/>
                    <a:pt x="265781" y="308947"/>
                    <a:pt x="254225" y="325749"/>
                  </a:cubicBezTo>
                  <a:cubicBezTo>
                    <a:pt x="227239" y="365011"/>
                    <a:pt x="175015" y="363365"/>
                    <a:pt x="151184" y="322148"/>
                  </a:cubicBezTo>
                  <a:cubicBezTo>
                    <a:pt x="144291" y="310215"/>
                    <a:pt x="139045" y="297460"/>
                    <a:pt x="136953" y="283812"/>
                  </a:cubicBezTo>
                  <a:cubicBezTo>
                    <a:pt x="134896" y="270542"/>
                    <a:pt x="130815" y="266702"/>
                    <a:pt x="117374" y="274108"/>
                  </a:cubicBezTo>
                  <a:cubicBezTo>
                    <a:pt x="98823" y="284326"/>
                    <a:pt x="78729" y="290739"/>
                    <a:pt x="56783" y="289676"/>
                  </a:cubicBezTo>
                  <a:cubicBezTo>
                    <a:pt x="34426" y="288613"/>
                    <a:pt x="19476" y="276989"/>
                    <a:pt x="9292" y="258232"/>
                  </a:cubicBezTo>
                  <a:cubicBezTo>
                    <a:pt x="-927" y="239406"/>
                    <a:pt x="685" y="221199"/>
                    <a:pt x="12926" y="203505"/>
                  </a:cubicBezTo>
                  <a:cubicBezTo>
                    <a:pt x="21602" y="190989"/>
                    <a:pt x="32814" y="181525"/>
                    <a:pt x="45707" y="173947"/>
                  </a:cubicBezTo>
                  <a:cubicBezTo>
                    <a:pt x="58018" y="166746"/>
                    <a:pt x="70362" y="159545"/>
                    <a:pt x="83118" y="153201"/>
                  </a:cubicBezTo>
                  <a:cubicBezTo>
                    <a:pt x="94914" y="147338"/>
                    <a:pt x="99954" y="142880"/>
                    <a:pt x="87953" y="130501"/>
                  </a:cubicBezTo>
                  <a:cubicBezTo>
                    <a:pt x="64121" y="105881"/>
                    <a:pt x="54143" y="75740"/>
                    <a:pt x="58806" y="41073"/>
                  </a:cubicBezTo>
                  <a:cubicBezTo>
                    <a:pt x="61069" y="24168"/>
                    <a:pt x="69230" y="12373"/>
                    <a:pt x="84970" y="6098"/>
                  </a:cubicBezTo>
                  <a:cubicBezTo>
                    <a:pt x="101429" y="-452"/>
                    <a:pt x="117099" y="2017"/>
                    <a:pt x="129375" y="14396"/>
                  </a:cubicBezTo>
                  <a:cubicBezTo>
                    <a:pt x="144223" y="29346"/>
                    <a:pt x="157836" y="45565"/>
                    <a:pt x="171312" y="61819"/>
                  </a:cubicBezTo>
                  <a:cubicBezTo>
                    <a:pt x="183965" y="77009"/>
                    <a:pt x="183519" y="77318"/>
                    <a:pt x="193669" y="61236"/>
                  </a:cubicBezTo>
                  <a:cubicBezTo>
                    <a:pt x="204333" y="44296"/>
                    <a:pt x="215649" y="27975"/>
                    <a:pt x="232074" y="15733"/>
                  </a:cubicBezTo>
                  <a:cubicBezTo>
                    <a:pt x="248979" y="3114"/>
                    <a:pt x="266672" y="-1686"/>
                    <a:pt x="286355" y="8018"/>
                  </a:cubicBezTo>
                  <a:cubicBezTo>
                    <a:pt x="305866" y="17653"/>
                    <a:pt x="313993" y="34867"/>
                    <a:pt x="314335" y="55544"/>
                  </a:cubicBezTo>
                  <a:cubicBezTo>
                    <a:pt x="314747" y="79512"/>
                    <a:pt x="308163" y="102246"/>
                    <a:pt x="294001" y="121517"/>
                  </a:cubicBezTo>
                  <a:cubicBezTo>
                    <a:pt x="283680" y="135576"/>
                    <a:pt x="287898" y="139965"/>
                    <a:pt x="302608" y="143669"/>
                  </a:cubicBezTo>
                  <a:cubicBezTo>
                    <a:pt x="313547" y="146412"/>
                    <a:pt x="324142" y="151247"/>
                    <a:pt x="334258" y="156459"/>
                  </a:cubicBezTo>
                  <a:cubicBezTo>
                    <a:pt x="360730" y="170141"/>
                    <a:pt x="373451" y="195824"/>
                    <a:pt x="366353" y="219484"/>
                  </a:cubicBezTo>
                  <a:cubicBezTo>
                    <a:pt x="358741" y="244893"/>
                    <a:pt x="334772" y="259569"/>
                    <a:pt x="304460" y="257238"/>
                  </a:cubicBezTo>
                  <a:cubicBezTo>
                    <a:pt x="298219" y="256757"/>
                    <a:pt x="292013" y="255729"/>
                    <a:pt x="285772" y="255077"/>
                  </a:cubicBezTo>
                  <a:cubicBezTo>
                    <a:pt x="268970" y="253328"/>
                    <a:pt x="268935" y="253363"/>
                    <a:pt x="269621" y="273560"/>
                  </a:cubicBezTo>
                  <a:close/>
                </a:path>
              </a:pathLst>
            </a:custGeom>
            <a:solidFill>
              <a:srgbClr val="6CB09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latin typeface="仓耳小丸子" panose="02020400000000000000" pitchFamily="18" charset="-122"/>
                <a:ea typeface="仓耳小丸子" panose="02020400000000000000" pitchFamily="18" charset="-122"/>
                <a:sym typeface="仓耳小丸子" panose="02020400000000000000" pitchFamily="18" charset="-122"/>
              </a:endParaRPr>
            </a:p>
          </p:txBody>
        </p:sp>
        <p:sp>
          <p:nvSpPr>
            <p:cNvPr id="168" name="任意多边形: 形状 167"/>
            <p:cNvSpPr/>
            <p:nvPr/>
          </p:nvSpPr>
          <p:spPr>
            <a:xfrm>
              <a:off x="3006221" y="2274120"/>
              <a:ext cx="156822" cy="151014"/>
            </a:xfrm>
            <a:custGeom>
              <a:avLst/>
              <a:gdLst>
                <a:gd name="connsiteX0" fmla="*/ 269621 w 370332"/>
                <a:gd name="connsiteY0" fmla="*/ 273560 h 356616"/>
                <a:gd name="connsiteX1" fmla="*/ 254225 w 370332"/>
                <a:gd name="connsiteY1" fmla="*/ 325749 h 356616"/>
                <a:gd name="connsiteX2" fmla="*/ 151184 w 370332"/>
                <a:gd name="connsiteY2" fmla="*/ 322148 h 356616"/>
                <a:gd name="connsiteX3" fmla="*/ 136953 w 370332"/>
                <a:gd name="connsiteY3" fmla="*/ 283812 h 356616"/>
                <a:gd name="connsiteX4" fmla="*/ 117374 w 370332"/>
                <a:gd name="connsiteY4" fmla="*/ 274108 h 356616"/>
                <a:gd name="connsiteX5" fmla="*/ 56783 w 370332"/>
                <a:gd name="connsiteY5" fmla="*/ 289676 h 356616"/>
                <a:gd name="connsiteX6" fmla="*/ 9292 w 370332"/>
                <a:gd name="connsiteY6" fmla="*/ 258232 h 356616"/>
                <a:gd name="connsiteX7" fmla="*/ 12926 w 370332"/>
                <a:gd name="connsiteY7" fmla="*/ 203505 h 356616"/>
                <a:gd name="connsiteX8" fmla="*/ 45707 w 370332"/>
                <a:gd name="connsiteY8" fmla="*/ 173947 h 356616"/>
                <a:gd name="connsiteX9" fmla="*/ 83118 w 370332"/>
                <a:gd name="connsiteY9" fmla="*/ 153201 h 356616"/>
                <a:gd name="connsiteX10" fmla="*/ 87953 w 370332"/>
                <a:gd name="connsiteY10" fmla="*/ 130501 h 356616"/>
                <a:gd name="connsiteX11" fmla="*/ 58806 w 370332"/>
                <a:gd name="connsiteY11" fmla="*/ 41073 h 356616"/>
                <a:gd name="connsiteX12" fmla="*/ 84970 w 370332"/>
                <a:gd name="connsiteY12" fmla="*/ 6098 h 356616"/>
                <a:gd name="connsiteX13" fmla="*/ 129375 w 370332"/>
                <a:gd name="connsiteY13" fmla="*/ 14396 h 356616"/>
                <a:gd name="connsiteX14" fmla="*/ 171312 w 370332"/>
                <a:gd name="connsiteY14" fmla="*/ 61819 h 356616"/>
                <a:gd name="connsiteX15" fmla="*/ 193669 w 370332"/>
                <a:gd name="connsiteY15" fmla="*/ 61236 h 356616"/>
                <a:gd name="connsiteX16" fmla="*/ 232074 w 370332"/>
                <a:gd name="connsiteY16" fmla="*/ 15733 h 356616"/>
                <a:gd name="connsiteX17" fmla="*/ 286355 w 370332"/>
                <a:gd name="connsiteY17" fmla="*/ 8018 h 356616"/>
                <a:gd name="connsiteX18" fmla="*/ 314335 w 370332"/>
                <a:gd name="connsiteY18" fmla="*/ 55544 h 356616"/>
                <a:gd name="connsiteX19" fmla="*/ 294001 w 370332"/>
                <a:gd name="connsiteY19" fmla="*/ 121517 h 356616"/>
                <a:gd name="connsiteX20" fmla="*/ 302608 w 370332"/>
                <a:gd name="connsiteY20" fmla="*/ 143669 h 356616"/>
                <a:gd name="connsiteX21" fmla="*/ 334258 w 370332"/>
                <a:gd name="connsiteY21" fmla="*/ 156459 h 356616"/>
                <a:gd name="connsiteX22" fmla="*/ 366353 w 370332"/>
                <a:gd name="connsiteY22" fmla="*/ 219484 h 356616"/>
                <a:gd name="connsiteX23" fmla="*/ 304460 w 370332"/>
                <a:gd name="connsiteY23" fmla="*/ 257238 h 356616"/>
                <a:gd name="connsiteX24" fmla="*/ 285772 w 370332"/>
                <a:gd name="connsiteY24" fmla="*/ 255077 h 356616"/>
                <a:gd name="connsiteX25" fmla="*/ 269621 w 370332"/>
                <a:gd name="connsiteY25" fmla="*/ 273560 h 356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70332" h="356616">
                  <a:moveTo>
                    <a:pt x="269621" y="273560"/>
                  </a:moveTo>
                  <a:cubicBezTo>
                    <a:pt x="268558" y="290087"/>
                    <a:pt x="265781" y="308947"/>
                    <a:pt x="254225" y="325749"/>
                  </a:cubicBezTo>
                  <a:cubicBezTo>
                    <a:pt x="227239" y="365011"/>
                    <a:pt x="175015" y="363365"/>
                    <a:pt x="151184" y="322148"/>
                  </a:cubicBezTo>
                  <a:cubicBezTo>
                    <a:pt x="144291" y="310215"/>
                    <a:pt x="139045" y="297460"/>
                    <a:pt x="136953" y="283812"/>
                  </a:cubicBezTo>
                  <a:cubicBezTo>
                    <a:pt x="134896" y="270542"/>
                    <a:pt x="130815" y="266702"/>
                    <a:pt x="117374" y="274108"/>
                  </a:cubicBezTo>
                  <a:cubicBezTo>
                    <a:pt x="98823" y="284326"/>
                    <a:pt x="78729" y="290739"/>
                    <a:pt x="56783" y="289676"/>
                  </a:cubicBezTo>
                  <a:cubicBezTo>
                    <a:pt x="34426" y="288613"/>
                    <a:pt x="19476" y="276989"/>
                    <a:pt x="9292" y="258232"/>
                  </a:cubicBezTo>
                  <a:cubicBezTo>
                    <a:pt x="-927" y="239406"/>
                    <a:pt x="685" y="221199"/>
                    <a:pt x="12926" y="203505"/>
                  </a:cubicBezTo>
                  <a:cubicBezTo>
                    <a:pt x="21602" y="190989"/>
                    <a:pt x="32814" y="181525"/>
                    <a:pt x="45707" y="173947"/>
                  </a:cubicBezTo>
                  <a:cubicBezTo>
                    <a:pt x="58018" y="166746"/>
                    <a:pt x="70362" y="159545"/>
                    <a:pt x="83118" y="153201"/>
                  </a:cubicBezTo>
                  <a:cubicBezTo>
                    <a:pt x="94914" y="147338"/>
                    <a:pt x="99954" y="142880"/>
                    <a:pt x="87953" y="130501"/>
                  </a:cubicBezTo>
                  <a:cubicBezTo>
                    <a:pt x="64121" y="105881"/>
                    <a:pt x="54143" y="75740"/>
                    <a:pt x="58806" y="41073"/>
                  </a:cubicBezTo>
                  <a:cubicBezTo>
                    <a:pt x="61069" y="24168"/>
                    <a:pt x="69230" y="12373"/>
                    <a:pt x="84970" y="6098"/>
                  </a:cubicBezTo>
                  <a:cubicBezTo>
                    <a:pt x="101429" y="-452"/>
                    <a:pt x="117099" y="2017"/>
                    <a:pt x="129375" y="14396"/>
                  </a:cubicBezTo>
                  <a:cubicBezTo>
                    <a:pt x="144223" y="29346"/>
                    <a:pt x="157836" y="45565"/>
                    <a:pt x="171312" y="61819"/>
                  </a:cubicBezTo>
                  <a:cubicBezTo>
                    <a:pt x="183965" y="77009"/>
                    <a:pt x="183519" y="77318"/>
                    <a:pt x="193669" y="61236"/>
                  </a:cubicBezTo>
                  <a:cubicBezTo>
                    <a:pt x="204333" y="44296"/>
                    <a:pt x="215649" y="27975"/>
                    <a:pt x="232074" y="15733"/>
                  </a:cubicBezTo>
                  <a:cubicBezTo>
                    <a:pt x="248979" y="3114"/>
                    <a:pt x="266672" y="-1686"/>
                    <a:pt x="286355" y="8018"/>
                  </a:cubicBezTo>
                  <a:cubicBezTo>
                    <a:pt x="305866" y="17653"/>
                    <a:pt x="313993" y="34867"/>
                    <a:pt x="314335" y="55544"/>
                  </a:cubicBezTo>
                  <a:cubicBezTo>
                    <a:pt x="314747" y="79512"/>
                    <a:pt x="308163" y="102246"/>
                    <a:pt x="294001" y="121517"/>
                  </a:cubicBezTo>
                  <a:cubicBezTo>
                    <a:pt x="283680" y="135576"/>
                    <a:pt x="287898" y="139965"/>
                    <a:pt x="302608" y="143669"/>
                  </a:cubicBezTo>
                  <a:cubicBezTo>
                    <a:pt x="313547" y="146412"/>
                    <a:pt x="324142" y="151247"/>
                    <a:pt x="334258" y="156459"/>
                  </a:cubicBezTo>
                  <a:cubicBezTo>
                    <a:pt x="360730" y="170141"/>
                    <a:pt x="373451" y="195824"/>
                    <a:pt x="366353" y="219484"/>
                  </a:cubicBezTo>
                  <a:cubicBezTo>
                    <a:pt x="358741" y="244893"/>
                    <a:pt x="334772" y="259569"/>
                    <a:pt x="304460" y="257238"/>
                  </a:cubicBezTo>
                  <a:cubicBezTo>
                    <a:pt x="298219" y="256757"/>
                    <a:pt x="292013" y="255729"/>
                    <a:pt x="285772" y="255077"/>
                  </a:cubicBezTo>
                  <a:cubicBezTo>
                    <a:pt x="268970" y="253328"/>
                    <a:pt x="268935" y="253363"/>
                    <a:pt x="269621" y="273560"/>
                  </a:cubicBezTo>
                  <a:close/>
                </a:path>
              </a:pathLst>
            </a:custGeom>
            <a:solidFill>
              <a:srgbClr val="FFBD6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latin typeface="仓耳小丸子" panose="02020400000000000000" pitchFamily="18" charset="-122"/>
                <a:ea typeface="仓耳小丸子" panose="02020400000000000000" pitchFamily="18" charset="-122"/>
                <a:sym typeface="仓耳小丸子" panose="02020400000000000000" pitchFamily="18" charset="-122"/>
              </a:endParaRPr>
            </a:p>
          </p:txBody>
        </p:sp>
        <p:sp>
          <p:nvSpPr>
            <p:cNvPr id="169" name="任意多边形: 形状 168"/>
            <p:cNvSpPr/>
            <p:nvPr/>
          </p:nvSpPr>
          <p:spPr>
            <a:xfrm>
              <a:off x="3168649" y="2069337"/>
              <a:ext cx="156822" cy="151014"/>
            </a:xfrm>
            <a:custGeom>
              <a:avLst/>
              <a:gdLst>
                <a:gd name="connsiteX0" fmla="*/ 269621 w 370332"/>
                <a:gd name="connsiteY0" fmla="*/ 273560 h 356616"/>
                <a:gd name="connsiteX1" fmla="*/ 254225 w 370332"/>
                <a:gd name="connsiteY1" fmla="*/ 325749 h 356616"/>
                <a:gd name="connsiteX2" fmla="*/ 151184 w 370332"/>
                <a:gd name="connsiteY2" fmla="*/ 322148 h 356616"/>
                <a:gd name="connsiteX3" fmla="*/ 136953 w 370332"/>
                <a:gd name="connsiteY3" fmla="*/ 283812 h 356616"/>
                <a:gd name="connsiteX4" fmla="*/ 117374 w 370332"/>
                <a:gd name="connsiteY4" fmla="*/ 274108 h 356616"/>
                <a:gd name="connsiteX5" fmla="*/ 56783 w 370332"/>
                <a:gd name="connsiteY5" fmla="*/ 289676 h 356616"/>
                <a:gd name="connsiteX6" fmla="*/ 9292 w 370332"/>
                <a:gd name="connsiteY6" fmla="*/ 258232 h 356616"/>
                <a:gd name="connsiteX7" fmla="*/ 12926 w 370332"/>
                <a:gd name="connsiteY7" fmla="*/ 203505 h 356616"/>
                <a:gd name="connsiteX8" fmla="*/ 45707 w 370332"/>
                <a:gd name="connsiteY8" fmla="*/ 173947 h 356616"/>
                <a:gd name="connsiteX9" fmla="*/ 83118 w 370332"/>
                <a:gd name="connsiteY9" fmla="*/ 153201 h 356616"/>
                <a:gd name="connsiteX10" fmla="*/ 87953 w 370332"/>
                <a:gd name="connsiteY10" fmla="*/ 130501 h 356616"/>
                <a:gd name="connsiteX11" fmla="*/ 58806 w 370332"/>
                <a:gd name="connsiteY11" fmla="*/ 41073 h 356616"/>
                <a:gd name="connsiteX12" fmla="*/ 84970 w 370332"/>
                <a:gd name="connsiteY12" fmla="*/ 6098 h 356616"/>
                <a:gd name="connsiteX13" fmla="*/ 129375 w 370332"/>
                <a:gd name="connsiteY13" fmla="*/ 14396 h 356616"/>
                <a:gd name="connsiteX14" fmla="*/ 171312 w 370332"/>
                <a:gd name="connsiteY14" fmla="*/ 61819 h 356616"/>
                <a:gd name="connsiteX15" fmla="*/ 193669 w 370332"/>
                <a:gd name="connsiteY15" fmla="*/ 61236 h 356616"/>
                <a:gd name="connsiteX16" fmla="*/ 232074 w 370332"/>
                <a:gd name="connsiteY16" fmla="*/ 15733 h 356616"/>
                <a:gd name="connsiteX17" fmla="*/ 286355 w 370332"/>
                <a:gd name="connsiteY17" fmla="*/ 8018 h 356616"/>
                <a:gd name="connsiteX18" fmla="*/ 314335 w 370332"/>
                <a:gd name="connsiteY18" fmla="*/ 55544 h 356616"/>
                <a:gd name="connsiteX19" fmla="*/ 294001 w 370332"/>
                <a:gd name="connsiteY19" fmla="*/ 121517 h 356616"/>
                <a:gd name="connsiteX20" fmla="*/ 302608 w 370332"/>
                <a:gd name="connsiteY20" fmla="*/ 143669 h 356616"/>
                <a:gd name="connsiteX21" fmla="*/ 334258 w 370332"/>
                <a:gd name="connsiteY21" fmla="*/ 156459 h 356616"/>
                <a:gd name="connsiteX22" fmla="*/ 366353 w 370332"/>
                <a:gd name="connsiteY22" fmla="*/ 219484 h 356616"/>
                <a:gd name="connsiteX23" fmla="*/ 304460 w 370332"/>
                <a:gd name="connsiteY23" fmla="*/ 257238 h 356616"/>
                <a:gd name="connsiteX24" fmla="*/ 285772 w 370332"/>
                <a:gd name="connsiteY24" fmla="*/ 255077 h 356616"/>
                <a:gd name="connsiteX25" fmla="*/ 269621 w 370332"/>
                <a:gd name="connsiteY25" fmla="*/ 273560 h 356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70332" h="356616">
                  <a:moveTo>
                    <a:pt x="269621" y="273560"/>
                  </a:moveTo>
                  <a:cubicBezTo>
                    <a:pt x="268558" y="290087"/>
                    <a:pt x="265781" y="308947"/>
                    <a:pt x="254225" y="325749"/>
                  </a:cubicBezTo>
                  <a:cubicBezTo>
                    <a:pt x="227239" y="365011"/>
                    <a:pt x="175015" y="363365"/>
                    <a:pt x="151184" y="322148"/>
                  </a:cubicBezTo>
                  <a:cubicBezTo>
                    <a:pt x="144291" y="310215"/>
                    <a:pt x="139045" y="297460"/>
                    <a:pt x="136953" y="283812"/>
                  </a:cubicBezTo>
                  <a:cubicBezTo>
                    <a:pt x="134896" y="270542"/>
                    <a:pt x="130815" y="266702"/>
                    <a:pt x="117374" y="274108"/>
                  </a:cubicBezTo>
                  <a:cubicBezTo>
                    <a:pt x="98823" y="284326"/>
                    <a:pt x="78729" y="290739"/>
                    <a:pt x="56783" y="289676"/>
                  </a:cubicBezTo>
                  <a:cubicBezTo>
                    <a:pt x="34426" y="288613"/>
                    <a:pt x="19476" y="276989"/>
                    <a:pt x="9292" y="258232"/>
                  </a:cubicBezTo>
                  <a:cubicBezTo>
                    <a:pt x="-927" y="239406"/>
                    <a:pt x="685" y="221199"/>
                    <a:pt x="12926" y="203505"/>
                  </a:cubicBezTo>
                  <a:cubicBezTo>
                    <a:pt x="21602" y="190989"/>
                    <a:pt x="32814" y="181525"/>
                    <a:pt x="45707" y="173947"/>
                  </a:cubicBezTo>
                  <a:cubicBezTo>
                    <a:pt x="58018" y="166746"/>
                    <a:pt x="70362" y="159545"/>
                    <a:pt x="83118" y="153201"/>
                  </a:cubicBezTo>
                  <a:cubicBezTo>
                    <a:pt x="94914" y="147338"/>
                    <a:pt x="99954" y="142880"/>
                    <a:pt x="87953" y="130501"/>
                  </a:cubicBezTo>
                  <a:cubicBezTo>
                    <a:pt x="64121" y="105881"/>
                    <a:pt x="54143" y="75740"/>
                    <a:pt x="58806" y="41073"/>
                  </a:cubicBezTo>
                  <a:cubicBezTo>
                    <a:pt x="61069" y="24168"/>
                    <a:pt x="69230" y="12373"/>
                    <a:pt x="84970" y="6098"/>
                  </a:cubicBezTo>
                  <a:cubicBezTo>
                    <a:pt x="101429" y="-452"/>
                    <a:pt x="117099" y="2017"/>
                    <a:pt x="129375" y="14396"/>
                  </a:cubicBezTo>
                  <a:cubicBezTo>
                    <a:pt x="144223" y="29346"/>
                    <a:pt x="157836" y="45565"/>
                    <a:pt x="171312" y="61819"/>
                  </a:cubicBezTo>
                  <a:cubicBezTo>
                    <a:pt x="183965" y="77009"/>
                    <a:pt x="183519" y="77318"/>
                    <a:pt x="193669" y="61236"/>
                  </a:cubicBezTo>
                  <a:cubicBezTo>
                    <a:pt x="204333" y="44296"/>
                    <a:pt x="215649" y="27975"/>
                    <a:pt x="232074" y="15733"/>
                  </a:cubicBezTo>
                  <a:cubicBezTo>
                    <a:pt x="248979" y="3114"/>
                    <a:pt x="266672" y="-1686"/>
                    <a:pt x="286355" y="8018"/>
                  </a:cubicBezTo>
                  <a:cubicBezTo>
                    <a:pt x="305866" y="17653"/>
                    <a:pt x="313993" y="34867"/>
                    <a:pt x="314335" y="55544"/>
                  </a:cubicBezTo>
                  <a:cubicBezTo>
                    <a:pt x="314747" y="79512"/>
                    <a:pt x="308163" y="102246"/>
                    <a:pt x="294001" y="121517"/>
                  </a:cubicBezTo>
                  <a:cubicBezTo>
                    <a:pt x="283680" y="135576"/>
                    <a:pt x="287898" y="139965"/>
                    <a:pt x="302608" y="143669"/>
                  </a:cubicBezTo>
                  <a:cubicBezTo>
                    <a:pt x="313547" y="146412"/>
                    <a:pt x="324142" y="151247"/>
                    <a:pt x="334258" y="156459"/>
                  </a:cubicBezTo>
                  <a:cubicBezTo>
                    <a:pt x="360730" y="170141"/>
                    <a:pt x="373451" y="195824"/>
                    <a:pt x="366353" y="219484"/>
                  </a:cubicBezTo>
                  <a:cubicBezTo>
                    <a:pt x="358741" y="244893"/>
                    <a:pt x="334772" y="259569"/>
                    <a:pt x="304460" y="257238"/>
                  </a:cubicBezTo>
                  <a:cubicBezTo>
                    <a:pt x="298219" y="256757"/>
                    <a:pt x="292013" y="255729"/>
                    <a:pt x="285772" y="255077"/>
                  </a:cubicBezTo>
                  <a:cubicBezTo>
                    <a:pt x="268970" y="253328"/>
                    <a:pt x="268935" y="253363"/>
                    <a:pt x="269621" y="273560"/>
                  </a:cubicBezTo>
                  <a:close/>
                </a:path>
              </a:pathLst>
            </a:custGeom>
            <a:solidFill>
              <a:srgbClr val="FB514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latin typeface="仓耳小丸子" panose="02020400000000000000" pitchFamily="18" charset="-122"/>
                <a:ea typeface="仓耳小丸子" panose="02020400000000000000" pitchFamily="18" charset="-122"/>
                <a:sym typeface="仓耳小丸子" panose="02020400000000000000" pitchFamily="18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0483333" y="5294390"/>
            <a:ext cx="1708667" cy="1563610"/>
            <a:chOff x="931859" y="2999235"/>
            <a:chExt cx="2834785" cy="2594126"/>
          </a:xfrm>
        </p:grpSpPr>
        <p:sp>
          <p:nvSpPr>
            <p:cNvPr id="170" name="椭圆 169"/>
            <p:cNvSpPr/>
            <p:nvPr/>
          </p:nvSpPr>
          <p:spPr>
            <a:xfrm>
              <a:off x="1084174" y="2999235"/>
              <a:ext cx="2594126" cy="2594126"/>
            </a:xfrm>
            <a:prstGeom prst="ellipse">
              <a:avLst/>
            </a:prstGeom>
            <a:solidFill>
              <a:srgbClr val="FEF0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仓耳小丸子" panose="02020400000000000000" pitchFamily="18" charset="-122"/>
                <a:ea typeface="仓耳小丸子" panose="02020400000000000000" pitchFamily="18" charset="-122"/>
                <a:cs typeface="+mn-ea"/>
                <a:sym typeface="仓耳小丸子" panose="02020400000000000000" pitchFamily="18" charset="-122"/>
              </a:endParaRPr>
            </a:p>
          </p:txBody>
        </p:sp>
        <p:grpSp>
          <p:nvGrpSpPr>
            <p:cNvPr id="172" name="图形 2"/>
            <p:cNvGrpSpPr/>
            <p:nvPr/>
          </p:nvGrpSpPr>
          <p:grpSpPr>
            <a:xfrm>
              <a:off x="931859" y="3359302"/>
              <a:ext cx="2834785" cy="1734271"/>
              <a:chOff x="1414295" y="3574541"/>
              <a:chExt cx="1624499" cy="993839"/>
            </a:xfrm>
          </p:grpSpPr>
          <p:sp>
            <p:nvSpPr>
              <p:cNvPr id="173" name="任意多边形: 形状 172"/>
              <p:cNvSpPr/>
              <p:nvPr/>
            </p:nvSpPr>
            <p:spPr>
              <a:xfrm>
                <a:off x="1713239" y="4110166"/>
                <a:ext cx="257175" cy="257175"/>
              </a:xfrm>
              <a:custGeom>
                <a:avLst/>
                <a:gdLst>
                  <a:gd name="connsiteX0" fmla="*/ 45361 w 257175"/>
                  <a:gd name="connsiteY0" fmla="*/ 43876 h 257175"/>
                  <a:gd name="connsiteX1" fmla="*/ 231575 w 257175"/>
                  <a:gd name="connsiteY1" fmla="*/ 46448 h 257175"/>
                  <a:gd name="connsiteX2" fmla="*/ 200238 w 257175"/>
                  <a:gd name="connsiteY2" fmla="*/ 229995 h 257175"/>
                  <a:gd name="connsiteX3" fmla="*/ 14024 w 257175"/>
                  <a:gd name="connsiteY3" fmla="*/ 227423 h 257175"/>
                  <a:gd name="connsiteX4" fmla="*/ 45361 w 257175"/>
                  <a:gd name="connsiteY4" fmla="*/ 43876 h 257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7175" h="257175">
                    <a:moveTo>
                      <a:pt x="45361" y="43876"/>
                    </a:moveTo>
                    <a:cubicBezTo>
                      <a:pt x="105464" y="-6130"/>
                      <a:pt x="188808" y="-4892"/>
                      <a:pt x="231575" y="46448"/>
                    </a:cubicBezTo>
                    <a:cubicBezTo>
                      <a:pt x="274342" y="97883"/>
                      <a:pt x="260245" y="180084"/>
                      <a:pt x="200238" y="229995"/>
                    </a:cubicBezTo>
                    <a:cubicBezTo>
                      <a:pt x="140135" y="280001"/>
                      <a:pt x="14024" y="227423"/>
                      <a:pt x="14024" y="227423"/>
                    </a:cubicBezTo>
                    <a:cubicBezTo>
                      <a:pt x="14024" y="227423"/>
                      <a:pt x="-14741" y="93882"/>
                      <a:pt x="45361" y="43876"/>
                    </a:cubicBezTo>
                    <a:close/>
                  </a:path>
                </a:pathLst>
              </a:custGeom>
              <a:solidFill>
                <a:srgbClr val="FB514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74" name="任意多边形: 形状 173"/>
              <p:cNvSpPr/>
              <p:nvPr/>
            </p:nvSpPr>
            <p:spPr>
              <a:xfrm>
                <a:off x="1750497" y="4147113"/>
                <a:ext cx="200025" cy="161925"/>
              </a:xfrm>
              <a:custGeom>
                <a:avLst/>
                <a:gdLst>
                  <a:gd name="connsiteX0" fmla="*/ 95162 w 200025"/>
                  <a:gd name="connsiteY0" fmla="*/ 15597 h 161925"/>
                  <a:gd name="connsiteX1" fmla="*/ 96876 w 200025"/>
                  <a:gd name="connsiteY1" fmla="*/ 18454 h 161925"/>
                  <a:gd name="connsiteX2" fmla="*/ 159646 w 200025"/>
                  <a:gd name="connsiteY2" fmla="*/ 34552 h 161925"/>
                  <a:gd name="connsiteX3" fmla="*/ 160218 w 200025"/>
                  <a:gd name="connsiteY3" fmla="*/ 34552 h 161925"/>
                  <a:gd name="connsiteX4" fmla="*/ 119927 w 200025"/>
                  <a:gd name="connsiteY4" fmla="*/ 67699 h 161925"/>
                  <a:gd name="connsiteX5" fmla="*/ 117260 w 200025"/>
                  <a:gd name="connsiteY5" fmla="*/ 69223 h 161925"/>
                  <a:gd name="connsiteX6" fmla="*/ 116974 w 200025"/>
                  <a:gd name="connsiteY6" fmla="*/ 70080 h 161925"/>
                  <a:gd name="connsiteX7" fmla="*/ 54395 w 200025"/>
                  <a:gd name="connsiteY7" fmla="*/ 121515 h 161925"/>
                  <a:gd name="connsiteX8" fmla="*/ 17152 w 200025"/>
                  <a:gd name="connsiteY8" fmla="*/ 107989 h 161925"/>
                  <a:gd name="connsiteX9" fmla="*/ 14104 w 200025"/>
                  <a:gd name="connsiteY9" fmla="*/ 109418 h 161925"/>
                  <a:gd name="connsiteX10" fmla="*/ 15533 w 200025"/>
                  <a:gd name="connsiteY10" fmla="*/ 112466 h 161925"/>
                  <a:gd name="connsiteX11" fmla="*/ 50109 w 200025"/>
                  <a:gd name="connsiteY11" fmla="*/ 125039 h 161925"/>
                  <a:gd name="connsiteX12" fmla="*/ 8008 w 200025"/>
                  <a:gd name="connsiteY12" fmla="*/ 159615 h 161925"/>
                  <a:gd name="connsiteX13" fmla="*/ 7722 w 200025"/>
                  <a:gd name="connsiteY13" fmla="*/ 162949 h 161925"/>
                  <a:gd name="connsiteX14" fmla="*/ 7722 w 200025"/>
                  <a:gd name="connsiteY14" fmla="*/ 162949 h 161925"/>
                  <a:gd name="connsiteX15" fmla="*/ 11056 w 200025"/>
                  <a:gd name="connsiteY15" fmla="*/ 163234 h 161925"/>
                  <a:gd name="connsiteX16" fmla="*/ 114307 w 200025"/>
                  <a:gd name="connsiteY16" fmla="*/ 78367 h 161925"/>
                  <a:gd name="connsiteX17" fmla="*/ 94019 w 200025"/>
                  <a:gd name="connsiteY17" fmla="*/ 141708 h 161925"/>
                  <a:gd name="connsiteX18" fmla="*/ 95543 w 200025"/>
                  <a:gd name="connsiteY18" fmla="*/ 144661 h 161925"/>
                  <a:gd name="connsiteX19" fmla="*/ 98496 w 200025"/>
                  <a:gd name="connsiteY19" fmla="*/ 143137 h 161925"/>
                  <a:gd name="connsiteX20" fmla="*/ 121070 w 200025"/>
                  <a:gd name="connsiteY20" fmla="*/ 72842 h 161925"/>
                  <a:gd name="connsiteX21" fmla="*/ 196032 w 200025"/>
                  <a:gd name="connsiteY21" fmla="*/ 11311 h 161925"/>
                  <a:gd name="connsiteX22" fmla="*/ 196317 w 200025"/>
                  <a:gd name="connsiteY22" fmla="*/ 7977 h 161925"/>
                  <a:gd name="connsiteX23" fmla="*/ 196317 w 200025"/>
                  <a:gd name="connsiteY23" fmla="*/ 7977 h 161925"/>
                  <a:gd name="connsiteX24" fmla="*/ 192984 w 200025"/>
                  <a:gd name="connsiteY24" fmla="*/ 7691 h 161925"/>
                  <a:gd name="connsiteX25" fmla="*/ 162504 w 200025"/>
                  <a:gd name="connsiteY25" fmla="*/ 32742 h 161925"/>
                  <a:gd name="connsiteX26" fmla="*/ 162027 w 200025"/>
                  <a:gd name="connsiteY26" fmla="*/ 30837 h 161925"/>
                  <a:gd name="connsiteX27" fmla="*/ 160789 w 200025"/>
                  <a:gd name="connsiteY27" fmla="*/ 30075 h 161925"/>
                  <a:gd name="connsiteX28" fmla="*/ 98019 w 200025"/>
                  <a:gd name="connsiteY28" fmla="*/ 13978 h 161925"/>
                  <a:gd name="connsiteX29" fmla="*/ 95162 w 200025"/>
                  <a:gd name="connsiteY29" fmla="*/ 15597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00025" h="161925">
                    <a:moveTo>
                      <a:pt x="95162" y="15597"/>
                    </a:moveTo>
                    <a:cubicBezTo>
                      <a:pt x="94876" y="16835"/>
                      <a:pt x="95638" y="18169"/>
                      <a:pt x="96876" y="18454"/>
                    </a:cubicBezTo>
                    <a:lnTo>
                      <a:pt x="159646" y="34552"/>
                    </a:lnTo>
                    <a:cubicBezTo>
                      <a:pt x="159837" y="34647"/>
                      <a:pt x="160027" y="34552"/>
                      <a:pt x="160218" y="34552"/>
                    </a:cubicBezTo>
                    <a:lnTo>
                      <a:pt x="119927" y="67699"/>
                    </a:lnTo>
                    <a:cubicBezTo>
                      <a:pt x="118784" y="67508"/>
                      <a:pt x="117641" y="68080"/>
                      <a:pt x="117260" y="69223"/>
                    </a:cubicBezTo>
                    <a:lnTo>
                      <a:pt x="116974" y="70080"/>
                    </a:lnTo>
                    <a:lnTo>
                      <a:pt x="54395" y="121515"/>
                    </a:lnTo>
                    <a:lnTo>
                      <a:pt x="17152" y="107989"/>
                    </a:lnTo>
                    <a:cubicBezTo>
                      <a:pt x="15914" y="107513"/>
                      <a:pt x="14580" y="108180"/>
                      <a:pt x="14104" y="109418"/>
                    </a:cubicBezTo>
                    <a:cubicBezTo>
                      <a:pt x="13628" y="110656"/>
                      <a:pt x="14295" y="111990"/>
                      <a:pt x="15533" y="112466"/>
                    </a:cubicBezTo>
                    <a:lnTo>
                      <a:pt x="50109" y="125039"/>
                    </a:lnTo>
                    <a:lnTo>
                      <a:pt x="8008" y="159615"/>
                    </a:lnTo>
                    <a:cubicBezTo>
                      <a:pt x="6960" y="160472"/>
                      <a:pt x="6865" y="161901"/>
                      <a:pt x="7722" y="162949"/>
                    </a:cubicBezTo>
                    <a:cubicBezTo>
                      <a:pt x="7722" y="162949"/>
                      <a:pt x="7722" y="162949"/>
                      <a:pt x="7722" y="162949"/>
                    </a:cubicBezTo>
                    <a:cubicBezTo>
                      <a:pt x="8580" y="163901"/>
                      <a:pt x="10008" y="164092"/>
                      <a:pt x="11056" y="163234"/>
                    </a:cubicBezTo>
                    <a:lnTo>
                      <a:pt x="114307" y="78367"/>
                    </a:lnTo>
                    <a:lnTo>
                      <a:pt x="94019" y="141708"/>
                    </a:lnTo>
                    <a:cubicBezTo>
                      <a:pt x="93638" y="142946"/>
                      <a:pt x="94305" y="144280"/>
                      <a:pt x="95543" y="144661"/>
                    </a:cubicBezTo>
                    <a:cubicBezTo>
                      <a:pt x="96781" y="145042"/>
                      <a:pt x="98115" y="144375"/>
                      <a:pt x="98496" y="143137"/>
                    </a:cubicBezTo>
                    <a:lnTo>
                      <a:pt x="121070" y="72842"/>
                    </a:lnTo>
                    <a:lnTo>
                      <a:pt x="196032" y="11311"/>
                    </a:lnTo>
                    <a:cubicBezTo>
                      <a:pt x="197079" y="10453"/>
                      <a:pt x="197175" y="9025"/>
                      <a:pt x="196317" y="7977"/>
                    </a:cubicBezTo>
                    <a:cubicBezTo>
                      <a:pt x="196317" y="7977"/>
                      <a:pt x="196317" y="7977"/>
                      <a:pt x="196317" y="7977"/>
                    </a:cubicBezTo>
                    <a:cubicBezTo>
                      <a:pt x="195460" y="7024"/>
                      <a:pt x="194031" y="6834"/>
                      <a:pt x="192984" y="7691"/>
                    </a:cubicBezTo>
                    <a:lnTo>
                      <a:pt x="162504" y="32742"/>
                    </a:lnTo>
                    <a:cubicBezTo>
                      <a:pt x="162599" y="32075"/>
                      <a:pt x="162504" y="31313"/>
                      <a:pt x="162027" y="30837"/>
                    </a:cubicBezTo>
                    <a:cubicBezTo>
                      <a:pt x="161742" y="30456"/>
                      <a:pt x="161265" y="30170"/>
                      <a:pt x="160789" y="30075"/>
                    </a:cubicBezTo>
                    <a:lnTo>
                      <a:pt x="98019" y="13978"/>
                    </a:lnTo>
                    <a:cubicBezTo>
                      <a:pt x="96781" y="13597"/>
                      <a:pt x="95448" y="14359"/>
                      <a:pt x="95162" y="15597"/>
                    </a:cubicBezTo>
                    <a:close/>
                  </a:path>
                </a:pathLst>
              </a:custGeom>
              <a:solidFill>
                <a:srgbClr val="15144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75" name="任意多边形: 形状 174"/>
              <p:cNvSpPr/>
              <p:nvPr/>
            </p:nvSpPr>
            <p:spPr>
              <a:xfrm>
                <a:off x="2005697" y="3574541"/>
                <a:ext cx="247650" cy="276225"/>
              </a:xfrm>
              <a:custGeom>
                <a:avLst/>
                <a:gdLst>
                  <a:gd name="connsiteX0" fmla="*/ 238965 w 247650"/>
                  <a:gd name="connsiteY0" fmla="*/ 114681 h 276225"/>
                  <a:gd name="connsiteX1" fmla="*/ 155335 w 247650"/>
                  <a:gd name="connsiteY1" fmla="*/ 275749 h 276225"/>
                  <a:gd name="connsiteX2" fmla="*/ 9126 w 247650"/>
                  <a:gd name="connsiteY2" fmla="*/ 168212 h 276225"/>
                  <a:gd name="connsiteX3" fmla="*/ 92756 w 247650"/>
                  <a:gd name="connsiteY3" fmla="*/ 7144 h 276225"/>
                  <a:gd name="connsiteX4" fmla="*/ 238965 w 247650"/>
                  <a:gd name="connsiteY4" fmla="*/ 114681 h 276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7650" h="276225">
                    <a:moveTo>
                      <a:pt x="238965" y="114681"/>
                    </a:moveTo>
                    <a:cubicBezTo>
                      <a:pt x="256205" y="188881"/>
                      <a:pt x="218867" y="260985"/>
                      <a:pt x="155335" y="275749"/>
                    </a:cubicBezTo>
                    <a:cubicBezTo>
                      <a:pt x="91899" y="290513"/>
                      <a:pt x="26462" y="242411"/>
                      <a:pt x="9126" y="168212"/>
                    </a:cubicBezTo>
                    <a:cubicBezTo>
                      <a:pt x="-8114" y="94012"/>
                      <a:pt x="92756" y="7144"/>
                      <a:pt x="92756" y="7144"/>
                    </a:cubicBezTo>
                    <a:cubicBezTo>
                      <a:pt x="92756" y="7144"/>
                      <a:pt x="221724" y="40481"/>
                      <a:pt x="238965" y="114681"/>
                    </a:cubicBezTo>
                    <a:close/>
                  </a:path>
                </a:pathLst>
              </a:custGeom>
              <a:solidFill>
                <a:srgbClr val="FB514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76" name="任意多边形: 形状 175"/>
              <p:cNvSpPr/>
              <p:nvPr/>
            </p:nvSpPr>
            <p:spPr>
              <a:xfrm>
                <a:off x="2078760" y="3613439"/>
                <a:ext cx="123825" cy="238125"/>
              </a:xfrm>
              <a:custGeom>
                <a:avLst/>
                <a:gdLst>
                  <a:gd name="connsiteX0" fmla="*/ 120372 w 123825"/>
                  <a:gd name="connsiteY0" fmla="*/ 147793 h 238125"/>
                  <a:gd name="connsiteX1" fmla="*/ 117134 w 123825"/>
                  <a:gd name="connsiteY1" fmla="*/ 147983 h 238125"/>
                  <a:gd name="connsiteX2" fmla="*/ 75700 w 123825"/>
                  <a:gd name="connsiteY2" fmla="*/ 195608 h 238125"/>
                  <a:gd name="connsiteX3" fmla="*/ 75414 w 123825"/>
                  <a:gd name="connsiteY3" fmla="*/ 196084 h 238125"/>
                  <a:gd name="connsiteX4" fmla="*/ 64175 w 123825"/>
                  <a:gd name="connsiteY4" fmla="*/ 146459 h 238125"/>
                  <a:gd name="connsiteX5" fmla="*/ 63984 w 123825"/>
                  <a:gd name="connsiteY5" fmla="*/ 143411 h 238125"/>
                  <a:gd name="connsiteX6" fmla="*/ 63317 w 123825"/>
                  <a:gd name="connsiteY6" fmla="*/ 142744 h 238125"/>
                  <a:gd name="connsiteX7" fmla="*/ 45887 w 123825"/>
                  <a:gd name="connsiteY7" fmla="*/ 65782 h 238125"/>
                  <a:gd name="connsiteX8" fmla="*/ 73985 w 123825"/>
                  <a:gd name="connsiteY8" fmla="*/ 39303 h 238125"/>
                  <a:gd name="connsiteX9" fmla="*/ 74081 w 123825"/>
                  <a:gd name="connsiteY9" fmla="*/ 36064 h 238125"/>
                  <a:gd name="connsiteX10" fmla="*/ 70842 w 123825"/>
                  <a:gd name="connsiteY10" fmla="*/ 35969 h 238125"/>
                  <a:gd name="connsiteX11" fmla="*/ 44744 w 123825"/>
                  <a:gd name="connsiteY11" fmla="*/ 60639 h 238125"/>
                  <a:gd name="connsiteX12" fmla="*/ 33028 w 123825"/>
                  <a:gd name="connsiteY12" fmla="*/ 8918 h 238125"/>
                  <a:gd name="connsiteX13" fmla="*/ 30266 w 123825"/>
                  <a:gd name="connsiteY13" fmla="*/ 7204 h 238125"/>
                  <a:gd name="connsiteX14" fmla="*/ 30266 w 123825"/>
                  <a:gd name="connsiteY14" fmla="*/ 7204 h 238125"/>
                  <a:gd name="connsiteX15" fmla="*/ 28551 w 123825"/>
                  <a:gd name="connsiteY15" fmla="*/ 9966 h 238125"/>
                  <a:gd name="connsiteX16" fmla="*/ 57317 w 123825"/>
                  <a:gd name="connsiteY16" fmla="*/ 136934 h 238125"/>
                  <a:gd name="connsiteX17" fmla="*/ 11025 w 123825"/>
                  <a:gd name="connsiteY17" fmla="*/ 91595 h 238125"/>
                  <a:gd name="connsiteX18" fmla="*/ 7787 w 123825"/>
                  <a:gd name="connsiteY18" fmla="*/ 91595 h 238125"/>
                  <a:gd name="connsiteX19" fmla="*/ 7787 w 123825"/>
                  <a:gd name="connsiteY19" fmla="*/ 94834 h 238125"/>
                  <a:gd name="connsiteX20" fmla="*/ 59126 w 123825"/>
                  <a:gd name="connsiteY20" fmla="*/ 145126 h 238125"/>
                  <a:gd name="connsiteX21" fmla="*/ 79986 w 123825"/>
                  <a:gd name="connsiteY21" fmla="*/ 237232 h 238125"/>
                  <a:gd name="connsiteX22" fmla="*/ 82748 w 123825"/>
                  <a:gd name="connsiteY22" fmla="*/ 238947 h 238125"/>
                  <a:gd name="connsiteX23" fmla="*/ 82748 w 123825"/>
                  <a:gd name="connsiteY23" fmla="*/ 238947 h 238125"/>
                  <a:gd name="connsiteX24" fmla="*/ 84463 w 123825"/>
                  <a:gd name="connsiteY24" fmla="*/ 236185 h 238125"/>
                  <a:gd name="connsiteX25" fmla="*/ 75986 w 123825"/>
                  <a:gd name="connsiteY25" fmla="*/ 198752 h 238125"/>
                  <a:gd name="connsiteX26" fmla="*/ 77891 w 123825"/>
                  <a:gd name="connsiteY26" fmla="*/ 199228 h 238125"/>
                  <a:gd name="connsiteX27" fmla="*/ 79129 w 123825"/>
                  <a:gd name="connsiteY27" fmla="*/ 198466 h 238125"/>
                  <a:gd name="connsiteX28" fmla="*/ 120563 w 123825"/>
                  <a:gd name="connsiteY28" fmla="*/ 150841 h 238125"/>
                  <a:gd name="connsiteX29" fmla="*/ 120372 w 123825"/>
                  <a:gd name="connsiteY29" fmla="*/ 147793 h 238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23825" h="238125">
                    <a:moveTo>
                      <a:pt x="120372" y="147793"/>
                    </a:moveTo>
                    <a:cubicBezTo>
                      <a:pt x="119420" y="146935"/>
                      <a:pt x="117991" y="147031"/>
                      <a:pt x="117134" y="147983"/>
                    </a:cubicBezTo>
                    <a:lnTo>
                      <a:pt x="75700" y="195608"/>
                    </a:lnTo>
                    <a:cubicBezTo>
                      <a:pt x="75605" y="195799"/>
                      <a:pt x="75509" y="195894"/>
                      <a:pt x="75414" y="196084"/>
                    </a:cubicBezTo>
                    <a:lnTo>
                      <a:pt x="64175" y="146459"/>
                    </a:lnTo>
                    <a:cubicBezTo>
                      <a:pt x="64841" y="145602"/>
                      <a:pt x="64841" y="144269"/>
                      <a:pt x="63984" y="143411"/>
                    </a:cubicBezTo>
                    <a:lnTo>
                      <a:pt x="63317" y="142744"/>
                    </a:lnTo>
                    <a:lnTo>
                      <a:pt x="45887" y="65782"/>
                    </a:lnTo>
                    <a:lnTo>
                      <a:pt x="73985" y="39303"/>
                    </a:lnTo>
                    <a:cubicBezTo>
                      <a:pt x="74938" y="38446"/>
                      <a:pt x="74938" y="37017"/>
                      <a:pt x="74081" y="36064"/>
                    </a:cubicBezTo>
                    <a:cubicBezTo>
                      <a:pt x="73223" y="35112"/>
                      <a:pt x="71795" y="35112"/>
                      <a:pt x="70842" y="35969"/>
                    </a:cubicBezTo>
                    <a:lnTo>
                      <a:pt x="44744" y="60639"/>
                    </a:lnTo>
                    <a:lnTo>
                      <a:pt x="33028" y="8918"/>
                    </a:lnTo>
                    <a:cubicBezTo>
                      <a:pt x="32742" y="7680"/>
                      <a:pt x="31504" y="6918"/>
                      <a:pt x="30266" y="7204"/>
                    </a:cubicBezTo>
                    <a:cubicBezTo>
                      <a:pt x="30266" y="7204"/>
                      <a:pt x="30266" y="7204"/>
                      <a:pt x="30266" y="7204"/>
                    </a:cubicBezTo>
                    <a:cubicBezTo>
                      <a:pt x="29027" y="7489"/>
                      <a:pt x="28265" y="8728"/>
                      <a:pt x="28551" y="9966"/>
                    </a:cubicBezTo>
                    <a:lnTo>
                      <a:pt x="57317" y="136934"/>
                    </a:lnTo>
                    <a:lnTo>
                      <a:pt x="11025" y="91595"/>
                    </a:lnTo>
                    <a:cubicBezTo>
                      <a:pt x="10168" y="90738"/>
                      <a:pt x="8644" y="90738"/>
                      <a:pt x="7787" y="91595"/>
                    </a:cubicBezTo>
                    <a:cubicBezTo>
                      <a:pt x="6929" y="92452"/>
                      <a:pt x="6929" y="93977"/>
                      <a:pt x="7787" y="94834"/>
                    </a:cubicBezTo>
                    <a:lnTo>
                      <a:pt x="59126" y="145126"/>
                    </a:lnTo>
                    <a:lnTo>
                      <a:pt x="79986" y="237232"/>
                    </a:lnTo>
                    <a:cubicBezTo>
                      <a:pt x="80272" y="238471"/>
                      <a:pt x="81510" y="239233"/>
                      <a:pt x="82748" y="238947"/>
                    </a:cubicBezTo>
                    <a:cubicBezTo>
                      <a:pt x="82748" y="238947"/>
                      <a:pt x="82748" y="238947"/>
                      <a:pt x="82748" y="238947"/>
                    </a:cubicBezTo>
                    <a:cubicBezTo>
                      <a:pt x="83987" y="238661"/>
                      <a:pt x="84749" y="237423"/>
                      <a:pt x="84463" y="236185"/>
                    </a:cubicBezTo>
                    <a:lnTo>
                      <a:pt x="75986" y="198752"/>
                    </a:lnTo>
                    <a:cubicBezTo>
                      <a:pt x="76557" y="199132"/>
                      <a:pt x="77224" y="199323"/>
                      <a:pt x="77891" y="199228"/>
                    </a:cubicBezTo>
                    <a:cubicBezTo>
                      <a:pt x="78367" y="199132"/>
                      <a:pt x="78748" y="198847"/>
                      <a:pt x="79129" y="198466"/>
                    </a:cubicBezTo>
                    <a:lnTo>
                      <a:pt x="120563" y="150841"/>
                    </a:lnTo>
                    <a:cubicBezTo>
                      <a:pt x="121420" y="150079"/>
                      <a:pt x="121325" y="148650"/>
                      <a:pt x="120372" y="147793"/>
                    </a:cubicBezTo>
                    <a:close/>
                  </a:path>
                </a:pathLst>
              </a:custGeom>
              <a:solidFill>
                <a:srgbClr val="15144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77" name="任意多边形: 形状 176"/>
              <p:cNvSpPr/>
              <p:nvPr/>
            </p:nvSpPr>
            <p:spPr>
              <a:xfrm>
                <a:off x="1720099" y="3664990"/>
                <a:ext cx="333375" cy="333375"/>
              </a:xfrm>
              <a:custGeom>
                <a:avLst/>
                <a:gdLst>
                  <a:gd name="connsiteX0" fmla="*/ 160994 w 333375"/>
                  <a:gd name="connsiteY0" fmla="*/ 332938 h 333375"/>
                  <a:gd name="connsiteX1" fmla="*/ 74030 w 333375"/>
                  <a:gd name="connsiteY1" fmla="*/ 305125 h 333375"/>
                  <a:gd name="connsiteX2" fmla="*/ 19642 w 333375"/>
                  <a:gd name="connsiteY2" fmla="*/ 229401 h 333375"/>
                  <a:gd name="connsiteX3" fmla="*/ 7260 w 333375"/>
                  <a:gd name="connsiteY3" fmla="*/ 179585 h 333375"/>
                  <a:gd name="connsiteX4" fmla="*/ 34597 w 333375"/>
                  <a:gd name="connsiteY4" fmla="*/ 139009 h 333375"/>
                  <a:gd name="connsiteX5" fmla="*/ 87651 w 333375"/>
                  <a:gd name="connsiteY5" fmla="*/ 160821 h 333375"/>
                  <a:gd name="connsiteX6" fmla="*/ 118226 w 333375"/>
                  <a:gd name="connsiteY6" fmla="*/ 213876 h 333375"/>
                  <a:gd name="connsiteX7" fmla="*/ 111749 w 333375"/>
                  <a:gd name="connsiteY7" fmla="*/ 75477 h 333375"/>
                  <a:gd name="connsiteX8" fmla="*/ 125370 w 333375"/>
                  <a:gd name="connsiteY8" fmla="*/ 28614 h 333375"/>
                  <a:gd name="connsiteX9" fmla="*/ 166804 w 333375"/>
                  <a:gd name="connsiteY9" fmla="*/ 7659 h 333375"/>
                  <a:gd name="connsiteX10" fmla="*/ 206142 w 333375"/>
                  <a:gd name="connsiteY10" fmla="*/ 62142 h 333375"/>
                  <a:gd name="connsiteX11" fmla="*/ 219858 w 333375"/>
                  <a:gd name="connsiteY11" fmla="*/ 190730 h 333375"/>
                  <a:gd name="connsiteX12" fmla="*/ 254053 w 333375"/>
                  <a:gd name="connsiteY12" fmla="*/ 115482 h 333375"/>
                  <a:gd name="connsiteX13" fmla="*/ 298630 w 333375"/>
                  <a:gd name="connsiteY13" fmla="*/ 96813 h 333375"/>
                  <a:gd name="connsiteX14" fmla="*/ 328633 w 333375"/>
                  <a:gd name="connsiteY14" fmla="*/ 161012 h 333375"/>
                  <a:gd name="connsiteX15" fmla="*/ 282056 w 333375"/>
                  <a:gd name="connsiteY15" fmla="*/ 285885 h 333375"/>
                  <a:gd name="connsiteX16" fmla="*/ 208237 w 333375"/>
                  <a:gd name="connsiteY16" fmla="*/ 331604 h 333375"/>
                  <a:gd name="connsiteX17" fmla="*/ 160994 w 333375"/>
                  <a:gd name="connsiteY17" fmla="*/ 332938 h 33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33375" h="333375">
                    <a:moveTo>
                      <a:pt x="160994" y="332938"/>
                    </a:moveTo>
                    <a:cubicBezTo>
                      <a:pt x="129942" y="337224"/>
                      <a:pt x="98128" y="325128"/>
                      <a:pt x="74030" y="305125"/>
                    </a:cubicBezTo>
                    <a:cubicBezTo>
                      <a:pt x="49932" y="285123"/>
                      <a:pt x="32787" y="257881"/>
                      <a:pt x="19642" y="229401"/>
                    </a:cubicBezTo>
                    <a:cubicBezTo>
                      <a:pt x="12403" y="213685"/>
                      <a:pt x="6212" y="196826"/>
                      <a:pt x="7260" y="179585"/>
                    </a:cubicBezTo>
                    <a:cubicBezTo>
                      <a:pt x="8308" y="162345"/>
                      <a:pt x="18214" y="144629"/>
                      <a:pt x="34597" y="139009"/>
                    </a:cubicBezTo>
                    <a:cubicBezTo>
                      <a:pt x="53932" y="132437"/>
                      <a:pt x="75173" y="144724"/>
                      <a:pt x="87651" y="160821"/>
                    </a:cubicBezTo>
                    <a:cubicBezTo>
                      <a:pt x="100224" y="176919"/>
                      <a:pt x="107082" y="196731"/>
                      <a:pt x="118226" y="213876"/>
                    </a:cubicBezTo>
                    <a:cubicBezTo>
                      <a:pt x="108892" y="168441"/>
                      <a:pt x="106701" y="121578"/>
                      <a:pt x="111749" y="75477"/>
                    </a:cubicBezTo>
                    <a:cubicBezTo>
                      <a:pt x="113559" y="59189"/>
                      <a:pt x="116416" y="42426"/>
                      <a:pt x="125370" y="28614"/>
                    </a:cubicBezTo>
                    <a:cubicBezTo>
                      <a:pt x="134323" y="14803"/>
                      <a:pt x="150611" y="4706"/>
                      <a:pt x="166804" y="7659"/>
                    </a:cubicBezTo>
                    <a:cubicBezTo>
                      <a:pt x="190235" y="11946"/>
                      <a:pt x="200998" y="38901"/>
                      <a:pt x="206142" y="62142"/>
                    </a:cubicBezTo>
                    <a:cubicBezTo>
                      <a:pt x="215477" y="104338"/>
                      <a:pt x="220144" y="147581"/>
                      <a:pt x="219858" y="190730"/>
                    </a:cubicBezTo>
                    <a:cubicBezTo>
                      <a:pt x="222430" y="162726"/>
                      <a:pt x="234717" y="135771"/>
                      <a:pt x="254053" y="115482"/>
                    </a:cubicBezTo>
                    <a:cubicBezTo>
                      <a:pt x="265673" y="103290"/>
                      <a:pt x="282152" y="93003"/>
                      <a:pt x="298630" y="96813"/>
                    </a:cubicBezTo>
                    <a:cubicBezTo>
                      <a:pt x="323776" y="102624"/>
                      <a:pt x="330824" y="135294"/>
                      <a:pt x="328633" y="161012"/>
                    </a:cubicBezTo>
                    <a:cubicBezTo>
                      <a:pt x="324824" y="205875"/>
                      <a:pt x="308536" y="249499"/>
                      <a:pt x="282056" y="285885"/>
                    </a:cubicBezTo>
                    <a:cubicBezTo>
                      <a:pt x="264340" y="310269"/>
                      <a:pt x="238336" y="332938"/>
                      <a:pt x="208237" y="331604"/>
                    </a:cubicBezTo>
                    <a:lnTo>
                      <a:pt x="160994" y="332938"/>
                    </a:lnTo>
                    <a:close/>
                  </a:path>
                </a:pathLst>
              </a:custGeom>
              <a:solidFill>
                <a:srgbClr val="EC7F7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78" name="任意多边形: 形状 177"/>
              <p:cNvSpPr/>
              <p:nvPr/>
            </p:nvSpPr>
            <p:spPr>
              <a:xfrm>
                <a:off x="1761030" y="3689508"/>
                <a:ext cx="247650" cy="304800"/>
              </a:xfrm>
              <a:custGeom>
                <a:avLst/>
                <a:gdLst>
                  <a:gd name="connsiteX0" fmla="*/ 129873 w 247650"/>
                  <a:gd name="connsiteY0" fmla="*/ 250317 h 304800"/>
                  <a:gd name="connsiteX1" fmla="*/ 244173 w 247650"/>
                  <a:gd name="connsiteY1" fmla="*/ 137350 h 304800"/>
                  <a:gd name="connsiteX2" fmla="*/ 243316 w 247650"/>
                  <a:gd name="connsiteY2" fmla="*/ 134017 h 304800"/>
                  <a:gd name="connsiteX3" fmla="*/ 239982 w 247650"/>
                  <a:gd name="connsiteY3" fmla="*/ 134874 h 304800"/>
                  <a:gd name="connsiteX4" fmla="*/ 129111 w 247650"/>
                  <a:gd name="connsiteY4" fmla="*/ 245459 h 304800"/>
                  <a:gd name="connsiteX5" fmla="*/ 117396 w 247650"/>
                  <a:gd name="connsiteY5" fmla="*/ 9620 h 304800"/>
                  <a:gd name="connsiteX6" fmla="*/ 115014 w 247650"/>
                  <a:gd name="connsiteY6" fmla="*/ 7144 h 304800"/>
                  <a:gd name="connsiteX7" fmla="*/ 112538 w 247650"/>
                  <a:gd name="connsiteY7" fmla="*/ 9525 h 304800"/>
                  <a:gd name="connsiteX8" fmla="*/ 123968 w 247650"/>
                  <a:gd name="connsiteY8" fmla="*/ 244507 h 304800"/>
                  <a:gd name="connsiteX9" fmla="*/ 11287 w 247650"/>
                  <a:gd name="connsiteY9" fmla="*/ 156115 h 304800"/>
                  <a:gd name="connsiteX10" fmla="*/ 7858 w 247650"/>
                  <a:gd name="connsiteY10" fmla="*/ 156115 h 304800"/>
                  <a:gd name="connsiteX11" fmla="*/ 7858 w 247650"/>
                  <a:gd name="connsiteY11" fmla="*/ 159544 h 304800"/>
                  <a:gd name="connsiteX12" fmla="*/ 118539 w 247650"/>
                  <a:gd name="connsiteY12" fmla="*/ 247936 h 304800"/>
                  <a:gd name="connsiteX13" fmla="*/ 124254 w 247650"/>
                  <a:gd name="connsiteY13" fmla="*/ 249746 h 304800"/>
                  <a:gd name="connsiteX14" fmla="*/ 124730 w 247650"/>
                  <a:gd name="connsiteY14" fmla="*/ 249841 h 304800"/>
                  <a:gd name="connsiteX15" fmla="*/ 140541 w 247650"/>
                  <a:gd name="connsiteY15" fmla="*/ 304229 h 304800"/>
                  <a:gd name="connsiteX16" fmla="*/ 141684 w 247650"/>
                  <a:gd name="connsiteY16" fmla="*/ 305181 h 304800"/>
                  <a:gd name="connsiteX17" fmla="*/ 143875 w 247650"/>
                  <a:gd name="connsiteY17" fmla="*/ 304991 h 304800"/>
                  <a:gd name="connsiteX18" fmla="*/ 144637 w 247650"/>
                  <a:gd name="connsiteY18" fmla="*/ 301657 h 304800"/>
                  <a:gd name="connsiteX19" fmla="*/ 129873 w 247650"/>
                  <a:gd name="connsiteY19" fmla="*/ 250317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47650" h="304800">
                    <a:moveTo>
                      <a:pt x="129873" y="250317"/>
                    </a:moveTo>
                    <a:cubicBezTo>
                      <a:pt x="175689" y="251365"/>
                      <a:pt x="241316" y="142208"/>
                      <a:pt x="244173" y="137350"/>
                    </a:cubicBezTo>
                    <a:cubicBezTo>
                      <a:pt x="244840" y="136208"/>
                      <a:pt x="244459" y="134684"/>
                      <a:pt x="243316" y="134017"/>
                    </a:cubicBezTo>
                    <a:cubicBezTo>
                      <a:pt x="242173" y="133255"/>
                      <a:pt x="240649" y="133731"/>
                      <a:pt x="239982" y="134874"/>
                    </a:cubicBezTo>
                    <a:cubicBezTo>
                      <a:pt x="239316" y="136017"/>
                      <a:pt x="171879" y="248317"/>
                      <a:pt x="129111" y="245459"/>
                    </a:cubicBezTo>
                    <a:cubicBezTo>
                      <a:pt x="115872" y="158115"/>
                      <a:pt x="117396" y="11525"/>
                      <a:pt x="117396" y="9620"/>
                    </a:cubicBezTo>
                    <a:cubicBezTo>
                      <a:pt x="117396" y="8287"/>
                      <a:pt x="116348" y="7144"/>
                      <a:pt x="115014" y="7144"/>
                    </a:cubicBezTo>
                    <a:cubicBezTo>
                      <a:pt x="113681" y="7144"/>
                      <a:pt x="112538" y="8192"/>
                      <a:pt x="112538" y="9525"/>
                    </a:cubicBezTo>
                    <a:cubicBezTo>
                      <a:pt x="112443" y="17240"/>
                      <a:pt x="111014" y="157544"/>
                      <a:pt x="123968" y="244507"/>
                    </a:cubicBezTo>
                    <a:cubicBezTo>
                      <a:pt x="88821" y="234696"/>
                      <a:pt x="12144" y="156877"/>
                      <a:pt x="11287" y="156115"/>
                    </a:cubicBezTo>
                    <a:cubicBezTo>
                      <a:pt x="10335" y="155162"/>
                      <a:pt x="8811" y="155162"/>
                      <a:pt x="7858" y="156115"/>
                    </a:cubicBezTo>
                    <a:cubicBezTo>
                      <a:pt x="6906" y="157067"/>
                      <a:pt x="6906" y="158591"/>
                      <a:pt x="7858" y="159544"/>
                    </a:cubicBezTo>
                    <a:cubicBezTo>
                      <a:pt x="11001" y="162687"/>
                      <a:pt x="80820" y="233458"/>
                      <a:pt x="118539" y="247936"/>
                    </a:cubicBezTo>
                    <a:cubicBezTo>
                      <a:pt x="120539" y="248698"/>
                      <a:pt x="122444" y="249269"/>
                      <a:pt x="124254" y="249746"/>
                    </a:cubicBezTo>
                    <a:cubicBezTo>
                      <a:pt x="124444" y="249746"/>
                      <a:pt x="124539" y="249746"/>
                      <a:pt x="124730" y="249841"/>
                    </a:cubicBezTo>
                    <a:cubicBezTo>
                      <a:pt x="128635" y="274225"/>
                      <a:pt x="133779" y="293751"/>
                      <a:pt x="140541" y="304229"/>
                    </a:cubicBezTo>
                    <a:cubicBezTo>
                      <a:pt x="140827" y="304705"/>
                      <a:pt x="141208" y="304991"/>
                      <a:pt x="141684" y="305181"/>
                    </a:cubicBezTo>
                    <a:cubicBezTo>
                      <a:pt x="142351" y="305467"/>
                      <a:pt x="143208" y="305372"/>
                      <a:pt x="143875" y="304991"/>
                    </a:cubicBezTo>
                    <a:cubicBezTo>
                      <a:pt x="145018" y="304229"/>
                      <a:pt x="145304" y="302705"/>
                      <a:pt x="144637" y="301657"/>
                    </a:cubicBezTo>
                    <a:cubicBezTo>
                      <a:pt x="138446" y="291751"/>
                      <a:pt x="133588" y="273368"/>
                      <a:pt x="129873" y="250317"/>
                    </a:cubicBezTo>
                    <a:close/>
                  </a:path>
                </a:pathLst>
              </a:custGeom>
              <a:solidFill>
                <a:srgbClr val="15144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79" name="任意多边形: 形状 178"/>
              <p:cNvSpPr/>
              <p:nvPr/>
            </p:nvSpPr>
            <p:spPr>
              <a:xfrm>
                <a:off x="2677117" y="3860419"/>
                <a:ext cx="314325" cy="304800"/>
              </a:xfrm>
              <a:custGeom>
                <a:avLst/>
                <a:gdLst>
                  <a:gd name="connsiteX0" fmla="*/ 38555 w 314325"/>
                  <a:gd name="connsiteY0" fmla="*/ 231711 h 304800"/>
                  <a:gd name="connsiteX1" fmla="*/ 7218 w 314325"/>
                  <a:gd name="connsiteY1" fmla="*/ 145986 h 304800"/>
                  <a:gd name="connsiteX2" fmla="*/ 33602 w 314325"/>
                  <a:gd name="connsiteY2" fmla="*/ 56642 h 304800"/>
                  <a:gd name="connsiteX3" fmla="*/ 65321 w 314325"/>
                  <a:gd name="connsiteY3" fmla="*/ 16256 h 304800"/>
                  <a:gd name="connsiteX4" fmla="*/ 114088 w 314325"/>
                  <a:gd name="connsiteY4" fmla="*/ 12922 h 304800"/>
                  <a:gd name="connsiteX5" fmla="*/ 129424 w 314325"/>
                  <a:gd name="connsiteY5" fmla="*/ 68262 h 304800"/>
                  <a:gd name="connsiteX6" fmla="*/ 106278 w 314325"/>
                  <a:gd name="connsiteY6" fmla="*/ 124936 h 304800"/>
                  <a:gd name="connsiteX7" fmla="*/ 211625 w 314325"/>
                  <a:gd name="connsiteY7" fmla="*/ 34925 h 304800"/>
                  <a:gd name="connsiteX8" fmla="*/ 256964 w 314325"/>
                  <a:gd name="connsiteY8" fmla="*/ 16923 h 304800"/>
                  <a:gd name="connsiteX9" fmla="*/ 298969 w 314325"/>
                  <a:gd name="connsiteY9" fmla="*/ 36830 h 304800"/>
                  <a:gd name="connsiteX10" fmla="*/ 280109 w 314325"/>
                  <a:gd name="connsiteY10" fmla="*/ 101409 h 304800"/>
                  <a:gd name="connsiteX11" fmla="*/ 186955 w 314325"/>
                  <a:gd name="connsiteY11" fmla="*/ 191135 h 304800"/>
                  <a:gd name="connsiteX12" fmla="*/ 267441 w 314325"/>
                  <a:gd name="connsiteY12" fmla="*/ 171990 h 304800"/>
                  <a:gd name="connsiteX13" fmla="*/ 309542 w 314325"/>
                  <a:gd name="connsiteY13" fmla="*/ 195707 h 304800"/>
                  <a:gd name="connsiteX14" fmla="*/ 277252 w 314325"/>
                  <a:gd name="connsiteY14" fmla="*/ 258762 h 304800"/>
                  <a:gd name="connsiteX15" fmla="*/ 150093 w 314325"/>
                  <a:gd name="connsiteY15" fmla="*/ 298672 h 304800"/>
                  <a:gd name="connsiteX16" fmla="*/ 68654 w 314325"/>
                  <a:gd name="connsiteY16" fmla="*/ 268383 h 304800"/>
                  <a:gd name="connsiteX17" fmla="*/ 38555 w 314325"/>
                  <a:gd name="connsiteY17" fmla="*/ 231711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14325" h="304800">
                    <a:moveTo>
                      <a:pt x="38555" y="231711"/>
                    </a:moveTo>
                    <a:cubicBezTo>
                      <a:pt x="16172" y="209804"/>
                      <a:pt x="6170" y="177324"/>
                      <a:pt x="7218" y="145986"/>
                    </a:cubicBezTo>
                    <a:cubicBezTo>
                      <a:pt x="8171" y="114649"/>
                      <a:pt x="19220" y="84455"/>
                      <a:pt x="33602" y="56642"/>
                    </a:cubicBezTo>
                    <a:cubicBezTo>
                      <a:pt x="41603" y="41307"/>
                      <a:pt x="51128" y="26067"/>
                      <a:pt x="65321" y="16256"/>
                    </a:cubicBezTo>
                    <a:cubicBezTo>
                      <a:pt x="79608" y="6445"/>
                      <a:pt x="99611" y="3397"/>
                      <a:pt x="114088" y="12922"/>
                    </a:cubicBezTo>
                    <a:cubicBezTo>
                      <a:pt x="131138" y="24162"/>
                      <a:pt x="134472" y="48450"/>
                      <a:pt x="129424" y="68262"/>
                    </a:cubicBezTo>
                    <a:cubicBezTo>
                      <a:pt x="124376" y="88074"/>
                      <a:pt x="113041" y="105600"/>
                      <a:pt x="106278" y="124936"/>
                    </a:cubicBezTo>
                    <a:cubicBezTo>
                      <a:pt x="136377" y="89694"/>
                      <a:pt x="172096" y="59214"/>
                      <a:pt x="211625" y="34925"/>
                    </a:cubicBezTo>
                    <a:cubicBezTo>
                      <a:pt x="225626" y="26352"/>
                      <a:pt x="240581" y="18351"/>
                      <a:pt x="256964" y="16923"/>
                    </a:cubicBezTo>
                    <a:cubicBezTo>
                      <a:pt x="273347" y="15494"/>
                      <a:pt x="291349" y="22257"/>
                      <a:pt x="298969" y="36830"/>
                    </a:cubicBezTo>
                    <a:cubicBezTo>
                      <a:pt x="310018" y="57975"/>
                      <a:pt x="295254" y="83026"/>
                      <a:pt x="280109" y="101409"/>
                    </a:cubicBezTo>
                    <a:cubicBezTo>
                      <a:pt x="252582" y="134652"/>
                      <a:pt x="221245" y="164846"/>
                      <a:pt x="186955" y="191135"/>
                    </a:cubicBezTo>
                    <a:cubicBezTo>
                      <a:pt x="210577" y="175990"/>
                      <a:pt x="239438" y="169132"/>
                      <a:pt x="267441" y="171990"/>
                    </a:cubicBezTo>
                    <a:cubicBezTo>
                      <a:pt x="284205" y="173704"/>
                      <a:pt x="302398" y="180372"/>
                      <a:pt x="309542" y="195707"/>
                    </a:cubicBezTo>
                    <a:cubicBezTo>
                      <a:pt x="320400" y="219138"/>
                      <a:pt x="298874" y="244665"/>
                      <a:pt x="277252" y="258762"/>
                    </a:cubicBezTo>
                    <a:cubicBezTo>
                      <a:pt x="239533" y="283242"/>
                      <a:pt x="195051" y="297148"/>
                      <a:pt x="150093" y="298672"/>
                    </a:cubicBezTo>
                    <a:cubicBezTo>
                      <a:pt x="119899" y="299625"/>
                      <a:pt x="86180" y="293052"/>
                      <a:pt x="68654" y="268383"/>
                    </a:cubicBezTo>
                    <a:lnTo>
                      <a:pt x="38555" y="231711"/>
                    </a:lnTo>
                    <a:close/>
                  </a:path>
                </a:pathLst>
              </a:custGeom>
              <a:solidFill>
                <a:srgbClr val="EC7F7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80" name="任意多边形: 形状 179"/>
              <p:cNvSpPr/>
              <p:nvPr/>
            </p:nvSpPr>
            <p:spPr>
              <a:xfrm>
                <a:off x="2724483" y="3895071"/>
                <a:ext cx="228600" cy="219075"/>
              </a:xfrm>
              <a:custGeom>
                <a:avLst/>
                <a:gdLst>
                  <a:gd name="connsiteX0" fmla="*/ 43196 w 228600"/>
                  <a:gd name="connsiteY0" fmla="*/ 169056 h 219075"/>
                  <a:gd name="connsiteX1" fmla="*/ 202549 w 228600"/>
                  <a:gd name="connsiteY1" fmla="*/ 190011 h 219075"/>
                  <a:gd name="connsiteX2" fmla="*/ 204645 w 228600"/>
                  <a:gd name="connsiteY2" fmla="*/ 187249 h 219075"/>
                  <a:gd name="connsiteX3" fmla="*/ 201882 w 228600"/>
                  <a:gd name="connsiteY3" fmla="*/ 185153 h 219075"/>
                  <a:gd name="connsiteX4" fmla="*/ 46530 w 228600"/>
                  <a:gd name="connsiteY4" fmla="*/ 165437 h 219075"/>
                  <a:gd name="connsiteX5" fmla="*/ 225600 w 228600"/>
                  <a:gd name="connsiteY5" fmla="*/ 11512 h 219075"/>
                  <a:gd name="connsiteX6" fmla="*/ 226076 w 228600"/>
                  <a:gd name="connsiteY6" fmla="*/ 8083 h 219075"/>
                  <a:gd name="connsiteX7" fmla="*/ 222647 w 228600"/>
                  <a:gd name="connsiteY7" fmla="*/ 7607 h 219075"/>
                  <a:gd name="connsiteX8" fmla="*/ 44148 w 228600"/>
                  <a:gd name="connsiteY8" fmla="*/ 160769 h 219075"/>
                  <a:gd name="connsiteX9" fmla="*/ 44910 w 228600"/>
                  <a:gd name="connsiteY9" fmla="*/ 17608 h 219075"/>
                  <a:gd name="connsiteX10" fmla="*/ 42815 w 228600"/>
                  <a:gd name="connsiteY10" fmla="*/ 14846 h 219075"/>
                  <a:gd name="connsiteX11" fmla="*/ 40053 w 228600"/>
                  <a:gd name="connsiteY11" fmla="*/ 16942 h 219075"/>
                  <a:gd name="connsiteX12" fmla="*/ 38148 w 228600"/>
                  <a:gd name="connsiteY12" fmla="*/ 158579 h 219075"/>
                  <a:gd name="connsiteX13" fmla="*/ 40243 w 228600"/>
                  <a:gd name="connsiteY13" fmla="*/ 164198 h 219075"/>
                  <a:gd name="connsiteX14" fmla="*/ 40529 w 228600"/>
                  <a:gd name="connsiteY14" fmla="*/ 164674 h 219075"/>
                  <a:gd name="connsiteX15" fmla="*/ 7287 w 228600"/>
                  <a:gd name="connsiteY15" fmla="*/ 210490 h 219075"/>
                  <a:gd name="connsiteX16" fmla="*/ 7287 w 228600"/>
                  <a:gd name="connsiteY16" fmla="*/ 212014 h 219075"/>
                  <a:gd name="connsiteX17" fmla="*/ 8811 w 228600"/>
                  <a:gd name="connsiteY17" fmla="*/ 213633 h 219075"/>
                  <a:gd name="connsiteX18" fmla="*/ 11954 w 228600"/>
                  <a:gd name="connsiteY18" fmla="*/ 212109 h 219075"/>
                  <a:gd name="connsiteX19" fmla="*/ 43196 w 228600"/>
                  <a:gd name="connsiteY19" fmla="*/ 169056 h 219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28600" h="219075">
                    <a:moveTo>
                      <a:pt x="43196" y="169056"/>
                    </a:moveTo>
                    <a:cubicBezTo>
                      <a:pt x="70533" y="205918"/>
                      <a:pt x="196929" y="190773"/>
                      <a:pt x="202549" y="190011"/>
                    </a:cubicBezTo>
                    <a:cubicBezTo>
                      <a:pt x="203883" y="189820"/>
                      <a:pt x="204835" y="188582"/>
                      <a:pt x="204645" y="187249"/>
                    </a:cubicBezTo>
                    <a:cubicBezTo>
                      <a:pt x="204549" y="185915"/>
                      <a:pt x="203311" y="184963"/>
                      <a:pt x="201882" y="185153"/>
                    </a:cubicBezTo>
                    <a:cubicBezTo>
                      <a:pt x="200549" y="185344"/>
                      <a:pt x="70437" y="200965"/>
                      <a:pt x="46530" y="165437"/>
                    </a:cubicBezTo>
                    <a:cubicBezTo>
                      <a:pt x="107394" y="101429"/>
                      <a:pt x="224076" y="12656"/>
                      <a:pt x="225600" y="11512"/>
                    </a:cubicBezTo>
                    <a:cubicBezTo>
                      <a:pt x="226647" y="10655"/>
                      <a:pt x="226933" y="9131"/>
                      <a:pt x="226076" y="8083"/>
                    </a:cubicBezTo>
                    <a:cubicBezTo>
                      <a:pt x="225219" y="7036"/>
                      <a:pt x="223695" y="6845"/>
                      <a:pt x="222647" y="7607"/>
                    </a:cubicBezTo>
                    <a:cubicBezTo>
                      <a:pt x="216551" y="12274"/>
                      <a:pt x="104823" y="97237"/>
                      <a:pt x="44148" y="160769"/>
                    </a:cubicBezTo>
                    <a:cubicBezTo>
                      <a:pt x="30337" y="126956"/>
                      <a:pt x="44720" y="18656"/>
                      <a:pt x="44910" y="17608"/>
                    </a:cubicBezTo>
                    <a:cubicBezTo>
                      <a:pt x="45101" y="16275"/>
                      <a:pt x="44148" y="15037"/>
                      <a:pt x="42815" y="14846"/>
                    </a:cubicBezTo>
                    <a:cubicBezTo>
                      <a:pt x="41481" y="14656"/>
                      <a:pt x="40243" y="15608"/>
                      <a:pt x="40053" y="16942"/>
                    </a:cubicBezTo>
                    <a:cubicBezTo>
                      <a:pt x="39481" y="21323"/>
                      <a:pt x="26432" y="119907"/>
                      <a:pt x="38148" y="158579"/>
                    </a:cubicBezTo>
                    <a:cubicBezTo>
                      <a:pt x="38814" y="160674"/>
                      <a:pt x="39481" y="162484"/>
                      <a:pt x="40243" y="164198"/>
                    </a:cubicBezTo>
                    <a:cubicBezTo>
                      <a:pt x="40338" y="164389"/>
                      <a:pt x="40434" y="164484"/>
                      <a:pt x="40529" y="164674"/>
                    </a:cubicBezTo>
                    <a:cubicBezTo>
                      <a:pt x="23670" y="182677"/>
                      <a:pt x="11382" y="198774"/>
                      <a:pt x="7287" y="210490"/>
                    </a:cubicBezTo>
                    <a:cubicBezTo>
                      <a:pt x="7096" y="210966"/>
                      <a:pt x="7096" y="211537"/>
                      <a:pt x="7287" y="212014"/>
                    </a:cubicBezTo>
                    <a:cubicBezTo>
                      <a:pt x="7477" y="212776"/>
                      <a:pt x="8049" y="213347"/>
                      <a:pt x="8811" y="213633"/>
                    </a:cubicBezTo>
                    <a:cubicBezTo>
                      <a:pt x="10049" y="214109"/>
                      <a:pt x="11478" y="213442"/>
                      <a:pt x="11954" y="212109"/>
                    </a:cubicBezTo>
                    <a:cubicBezTo>
                      <a:pt x="15669" y="201346"/>
                      <a:pt x="27289" y="186201"/>
                      <a:pt x="43196" y="169056"/>
                    </a:cubicBezTo>
                    <a:close/>
                  </a:path>
                </a:pathLst>
              </a:custGeom>
              <a:solidFill>
                <a:srgbClr val="15144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81" name="任意多边形: 形状 180"/>
              <p:cNvSpPr/>
              <p:nvPr/>
            </p:nvSpPr>
            <p:spPr>
              <a:xfrm>
                <a:off x="1415148" y="3702413"/>
                <a:ext cx="600075" cy="552450"/>
              </a:xfrm>
              <a:custGeom>
                <a:avLst/>
                <a:gdLst>
                  <a:gd name="connsiteX0" fmla="*/ 535001 w 600075"/>
                  <a:gd name="connsiteY0" fmla="*/ 307136 h 552450"/>
                  <a:gd name="connsiteX1" fmla="*/ 278302 w 600075"/>
                  <a:gd name="connsiteY1" fmla="*/ 128066 h 552450"/>
                  <a:gd name="connsiteX2" fmla="*/ 27604 w 600075"/>
                  <a:gd name="connsiteY2" fmla="*/ 74345 h 552450"/>
                  <a:gd name="connsiteX3" fmla="*/ 576720 w 600075"/>
                  <a:gd name="connsiteY3" fmla="*/ 551833 h 552450"/>
                  <a:gd name="connsiteX4" fmla="*/ 535001 w 600075"/>
                  <a:gd name="connsiteY4" fmla="*/ 307136 h 552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0075" h="552450">
                    <a:moveTo>
                      <a:pt x="535001" y="307136"/>
                    </a:moveTo>
                    <a:cubicBezTo>
                      <a:pt x="535001" y="307136"/>
                      <a:pt x="338024" y="265321"/>
                      <a:pt x="278302" y="128066"/>
                    </a:cubicBezTo>
                    <a:cubicBezTo>
                      <a:pt x="218580" y="-9190"/>
                      <a:pt x="81325" y="-33097"/>
                      <a:pt x="27604" y="74345"/>
                    </a:cubicBezTo>
                    <a:cubicBezTo>
                      <a:pt x="-26117" y="181787"/>
                      <a:pt x="-14211" y="319042"/>
                      <a:pt x="576720" y="551833"/>
                    </a:cubicBezTo>
                    <a:cubicBezTo>
                      <a:pt x="576720" y="551833"/>
                      <a:pt x="636442" y="420578"/>
                      <a:pt x="535001" y="307136"/>
                    </a:cubicBezTo>
                    <a:close/>
                  </a:path>
                </a:pathLst>
              </a:custGeom>
              <a:solidFill>
                <a:srgbClr val="6DB29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82" name="任意多边形: 形状 181"/>
              <p:cNvSpPr/>
              <p:nvPr/>
            </p:nvSpPr>
            <p:spPr>
              <a:xfrm>
                <a:off x="1415148" y="3755897"/>
                <a:ext cx="581025" cy="504825"/>
              </a:xfrm>
              <a:custGeom>
                <a:avLst/>
                <a:gdLst>
                  <a:gd name="connsiteX0" fmla="*/ 202578 w 581025"/>
                  <a:gd name="connsiteY0" fmla="*/ 233363 h 504825"/>
                  <a:gd name="connsiteX1" fmla="*/ 47606 w 581025"/>
                  <a:gd name="connsiteY1" fmla="*/ 69818 h 504825"/>
                  <a:gd name="connsiteX2" fmla="*/ 35510 w 581025"/>
                  <a:gd name="connsiteY2" fmla="*/ 7144 h 504825"/>
                  <a:gd name="connsiteX3" fmla="*/ 27604 w 581025"/>
                  <a:gd name="connsiteY3" fmla="*/ 20955 h 504825"/>
                  <a:gd name="connsiteX4" fmla="*/ 576720 w 581025"/>
                  <a:gd name="connsiteY4" fmla="*/ 498443 h 504825"/>
                  <a:gd name="connsiteX5" fmla="*/ 580721 w 581025"/>
                  <a:gd name="connsiteY5" fmla="*/ 488061 h 504825"/>
                  <a:gd name="connsiteX6" fmla="*/ 202578 w 581025"/>
                  <a:gd name="connsiteY6" fmla="*/ 233363 h 50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025" h="504825">
                    <a:moveTo>
                      <a:pt x="202578" y="233363"/>
                    </a:moveTo>
                    <a:cubicBezTo>
                      <a:pt x="142475" y="190310"/>
                      <a:pt x="75896" y="140779"/>
                      <a:pt x="47606" y="69818"/>
                    </a:cubicBezTo>
                    <a:cubicBezTo>
                      <a:pt x="39224" y="48863"/>
                      <a:pt x="35605" y="27813"/>
                      <a:pt x="35510" y="7144"/>
                    </a:cubicBezTo>
                    <a:cubicBezTo>
                      <a:pt x="32747" y="11525"/>
                      <a:pt x="30080" y="16002"/>
                      <a:pt x="27604" y="20955"/>
                    </a:cubicBezTo>
                    <a:cubicBezTo>
                      <a:pt x="-26117" y="128397"/>
                      <a:pt x="-14211" y="265652"/>
                      <a:pt x="576720" y="498443"/>
                    </a:cubicBezTo>
                    <a:cubicBezTo>
                      <a:pt x="576720" y="498443"/>
                      <a:pt x="578435" y="494728"/>
                      <a:pt x="580721" y="488061"/>
                    </a:cubicBezTo>
                    <a:cubicBezTo>
                      <a:pt x="443370" y="425196"/>
                      <a:pt x="323069" y="319469"/>
                      <a:pt x="202578" y="233363"/>
                    </a:cubicBezTo>
                    <a:close/>
                  </a:path>
                </a:pathLst>
              </a:custGeom>
              <a:solidFill>
                <a:srgbClr val="6DB29D">
                  <a:alpha val="4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83" name="任意多边形: 形状 182"/>
              <p:cNvSpPr/>
              <p:nvPr/>
            </p:nvSpPr>
            <p:spPr>
              <a:xfrm>
                <a:off x="1467093" y="3750513"/>
                <a:ext cx="114300" cy="114300"/>
              </a:xfrm>
              <a:custGeom>
                <a:avLst/>
                <a:gdLst>
                  <a:gd name="connsiteX0" fmla="*/ 7187 w 114300"/>
                  <a:gd name="connsiteY0" fmla="*/ 55676 h 114300"/>
                  <a:gd name="connsiteX1" fmla="*/ 55669 w 114300"/>
                  <a:gd name="connsiteY1" fmla="*/ 108350 h 114300"/>
                  <a:gd name="connsiteX2" fmla="*/ 108342 w 114300"/>
                  <a:gd name="connsiteY2" fmla="*/ 59867 h 114300"/>
                  <a:gd name="connsiteX3" fmla="*/ 59860 w 114300"/>
                  <a:gd name="connsiteY3" fmla="*/ 7194 h 114300"/>
                  <a:gd name="connsiteX4" fmla="*/ 7187 w 114300"/>
                  <a:gd name="connsiteY4" fmla="*/ 55676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300" h="114300">
                    <a:moveTo>
                      <a:pt x="7187" y="55676"/>
                    </a:moveTo>
                    <a:cubicBezTo>
                      <a:pt x="6044" y="83585"/>
                      <a:pt x="27761" y="107207"/>
                      <a:pt x="55669" y="108350"/>
                    </a:cubicBezTo>
                    <a:cubicBezTo>
                      <a:pt x="83577" y="109493"/>
                      <a:pt x="107199" y="87776"/>
                      <a:pt x="108342" y="59867"/>
                    </a:cubicBezTo>
                    <a:cubicBezTo>
                      <a:pt x="109485" y="31959"/>
                      <a:pt x="87768" y="8337"/>
                      <a:pt x="59860" y="7194"/>
                    </a:cubicBezTo>
                    <a:cubicBezTo>
                      <a:pt x="31952" y="5956"/>
                      <a:pt x="8330" y="27673"/>
                      <a:pt x="7187" y="5567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84" name="任意多边形: 形状 183"/>
              <p:cNvSpPr/>
              <p:nvPr/>
            </p:nvSpPr>
            <p:spPr>
              <a:xfrm>
                <a:off x="1467898" y="3768566"/>
                <a:ext cx="66675" cy="66675"/>
              </a:xfrm>
              <a:custGeom>
                <a:avLst/>
                <a:gdLst>
                  <a:gd name="connsiteX0" fmla="*/ 7144 w 66675"/>
                  <a:gd name="connsiteY0" fmla="*/ 38005 h 66675"/>
                  <a:gd name="connsiteX1" fmla="*/ 35814 w 66675"/>
                  <a:gd name="connsiteY1" fmla="*/ 68866 h 66675"/>
                  <a:gd name="connsiteX2" fmla="*/ 64484 w 66675"/>
                  <a:gd name="connsiteY2" fmla="*/ 38005 h 66675"/>
                  <a:gd name="connsiteX3" fmla="*/ 35814 w 66675"/>
                  <a:gd name="connsiteY3" fmla="*/ 7144 h 66675"/>
                  <a:gd name="connsiteX4" fmla="*/ 7144 w 66675"/>
                  <a:gd name="connsiteY4" fmla="*/ 38005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675" h="66675">
                    <a:moveTo>
                      <a:pt x="7144" y="38005"/>
                    </a:moveTo>
                    <a:cubicBezTo>
                      <a:pt x="7144" y="55054"/>
                      <a:pt x="20002" y="68866"/>
                      <a:pt x="35814" y="68866"/>
                    </a:cubicBezTo>
                    <a:cubicBezTo>
                      <a:pt x="51625" y="68866"/>
                      <a:pt x="64484" y="55054"/>
                      <a:pt x="64484" y="38005"/>
                    </a:cubicBezTo>
                    <a:cubicBezTo>
                      <a:pt x="64484" y="20955"/>
                      <a:pt x="51625" y="7144"/>
                      <a:pt x="35814" y="7144"/>
                    </a:cubicBezTo>
                    <a:cubicBezTo>
                      <a:pt x="20002" y="7239"/>
                      <a:pt x="7144" y="21050"/>
                      <a:pt x="7144" y="38005"/>
                    </a:cubicBezTo>
                    <a:close/>
                  </a:path>
                </a:pathLst>
              </a:custGeom>
              <a:solidFill>
                <a:srgbClr val="15144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85" name="任意多边形: 形状 184"/>
              <p:cNvSpPr/>
              <p:nvPr/>
            </p:nvSpPr>
            <p:spPr>
              <a:xfrm>
                <a:off x="1799844" y="3733236"/>
                <a:ext cx="1057275" cy="609600"/>
              </a:xfrm>
              <a:custGeom>
                <a:avLst/>
                <a:gdLst>
                  <a:gd name="connsiteX0" fmla="*/ 7144 w 1057275"/>
                  <a:gd name="connsiteY0" fmla="*/ 430046 h 609600"/>
                  <a:gd name="connsiteX1" fmla="*/ 505587 w 1057275"/>
                  <a:gd name="connsiteY1" fmla="*/ 8184 h 609600"/>
                  <a:gd name="connsiteX2" fmla="*/ 1057275 w 1057275"/>
                  <a:gd name="connsiteY2" fmla="*/ 480148 h 609600"/>
                  <a:gd name="connsiteX3" fmla="*/ 7144 w 1057275"/>
                  <a:gd name="connsiteY3" fmla="*/ 430046 h 609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57275" h="609600">
                    <a:moveTo>
                      <a:pt x="7144" y="430046"/>
                    </a:moveTo>
                    <a:cubicBezTo>
                      <a:pt x="7144" y="430046"/>
                      <a:pt x="100584" y="35044"/>
                      <a:pt x="505587" y="8184"/>
                    </a:cubicBezTo>
                    <a:cubicBezTo>
                      <a:pt x="910590" y="-18582"/>
                      <a:pt x="1057275" y="480148"/>
                      <a:pt x="1057275" y="480148"/>
                    </a:cubicBezTo>
                    <a:cubicBezTo>
                      <a:pt x="1057275" y="480148"/>
                      <a:pt x="564070" y="799902"/>
                      <a:pt x="7144" y="430046"/>
                    </a:cubicBezTo>
                    <a:close/>
                  </a:path>
                </a:pathLst>
              </a:custGeom>
              <a:solidFill>
                <a:srgbClr val="3C7C6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86" name="任意多边形: 形状 185"/>
              <p:cNvSpPr/>
              <p:nvPr/>
            </p:nvSpPr>
            <p:spPr>
              <a:xfrm>
                <a:off x="2772094" y="4195354"/>
                <a:ext cx="266700" cy="104775"/>
              </a:xfrm>
              <a:custGeom>
                <a:avLst/>
                <a:gdLst>
                  <a:gd name="connsiteX0" fmla="*/ 85025 w 266700"/>
                  <a:gd name="connsiteY0" fmla="*/ 18029 h 104775"/>
                  <a:gd name="connsiteX1" fmla="*/ 252380 w 266700"/>
                  <a:gd name="connsiteY1" fmla="*/ 88800 h 104775"/>
                  <a:gd name="connsiteX2" fmla="*/ 37496 w 266700"/>
                  <a:gd name="connsiteY2" fmla="*/ 58987 h 104775"/>
                  <a:gd name="connsiteX3" fmla="*/ 85025 w 266700"/>
                  <a:gd name="connsiteY3" fmla="*/ 18029 h 10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6700" h="104775">
                    <a:moveTo>
                      <a:pt x="85025" y="18029"/>
                    </a:moveTo>
                    <a:cubicBezTo>
                      <a:pt x="85025" y="18029"/>
                      <a:pt x="198659" y="88800"/>
                      <a:pt x="252380" y="88800"/>
                    </a:cubicBezTo>
                    <a:cubicBezTo>
                      <a:pt x="306101" y="88800"/>
                      <a:pt x="127031" y="142521"/>
                      <a:pt x="37496" y="58987"/>
                    </a:cubicBezTo>
                    <a:cubicBezTo>
                      <a:pt x="-52039" y="-24643"/>
                      <a:pt x="85025" y="18029"/>
                      <a:pt x="85025" y="18029"/>
                    </a:cubicBezTo>
                    <a:close/>
                  </a:path>
                </a:pathLst>
              </a:custGeom>
              <a:solidFill>
                <a:srgbClr val="6DB29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87" name="任意多边形: 形状 186"/>
              <p:cNvSpPr/>
              <p:nvPr/>
            </p:nvSpPr>
            <p:spPr>
              <a:xfrm>
                <a:off x="1414295" y="3867608"/>
                <a:ext cx="180975" cy="66675"/>
              </a:xfrm>
              <a:custGeom>
                <a:avLst/>
                <a:gdLst>
                  <a:gd name="connsiteX0" fmla="*/ 121897 w 180975"/>
                  <a:gd name="connsiteY0" fmla="*/ 66693 h 66675"/>
                  <a:gd name="connsiteX1" fmla="*/ 11026 w 180975"/>
                  <a:gd name="connsiteY1" fmla="*/ 24307 h 66675"/>
                  <a:gd name="connsiteX2" fmla="*/ 8930 w 180975"/>
                  <a:gd name="connsiteY2" fmla="*/ 11067 h 66675"/>
                  <a:gd name="connsiteX3" fmla="*/ 22170 w 180975"/>
                  <a:gd name="connsiteY3" fmla="*/ 8971 h 66675"/>
                  <a:gd name="connsiteX4" fmla="*/ 164473 w 180975"/>
                  <a:gd name="connsiteY4" fmla="*/ 28593 h 66675"/>
                  <a:gd name="connsiteX5" fmla="*/ 177808 w 180975"/>
                  <a:gd name="connsiteY5" fmla="*/ 27069 h 66675"/>
                  <a:gd name="connsiteX6" fmla="*/ 179332 w 180975"/>
                  <a:gd name="connsiteY6" fmla="*/ 40404 h 66675"/>
                  <a:gd name="connsiteX7" fmla="*/ 121897 w 180975"/>
                  <a:gd name="connsiteY7" fmla="*/ 66693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0975" h="66675">
                    <a:moveTo>
                      <a:pt x="121897" y="66693"/>
                    </a:moveTo>
                    <a:cubicBezTo>
                      <a:pt x="70557" y="66693"/>
                      <a:pt x="14359" y="26688"/>
                      <a:pt x="11026" y="24307"/>
                    </a:cubicBezTo>
                    <a:cubicBezTo>
                      <a:pt x="6835" y="21259"/>
                      <a:pt x="5882" y="15353"/>
                      <a:pt x="8930" y="11067"/>
                    </a:cubicBezTo>
                    <a:cubicBezTo>
                      <a:pt x="11978" y="6876"/>
                      <a:pt x="17884" y="5828"/>
                      <a:pt x="22170" y="8971"/>
                    </a:cubicBezTo>
                    <a:cubicBezTo>
                      <a:pt x="23218" y="9638"/>
                      <a:pt x="122849" y="80599"/>
                      <a:pt x="164473" y="28593"/>
                    </a:cubicBezTo>
                    <a:cubicBezTo>
                      <a:pt x="167712" y="24497"/>
                      <a:pt x="173713" y="23830"/>
                      <a:pt x="177808" y="27069"/>
                    </a:cubicBezTo>
                    <a:cubicBezTo>
                      <a:pt x="181904" y="30307"/>
                      <a:pt x="182571" y="36308"/>
                      <a:pt x="179332" y="40404"/>
                    </a:cubicBezTo>
                    <a:cubicBezTo>
                      <a:pt x="163616" y="59740"/>
                      <a:pt x="143137" y="66693"/>
                      <a:pt x="121897" y="66693"/>
                    </a:cubicBezTo>
                    <a:close/>
                  </a:path>
                </a:pathLst>
              </a:custGeom>
              <a:solidFill>
                <a:srgbClr val="15144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88" name="任意多边形: 形状 187"/>
              <p:cNvSpPr/>
              <p:nvPr/>
            </p:nvSpPr>
            <p:spPr>
              <a:xfrm>
                <a:off x="2193703" y="3729936"/>
                <a:ext cx="333375" cy="209550"/>
              </a:xfrm>
              <a:custGeom>
                <a:avLst/>
                <a:gdLst>
                  <a:gd name="connsiteX0" fmla="*/ 7144 w 333375"/>
                  <a:gd name="connsiteY0" fmla="*/ 34916 h 209550"/>
                  <a:gd name="connsiteX1" fmla="*/ 120587 w 333375"/>
                  <a:gd name="connsiteY1" fmla="*/ 202079 h 209550"/>
                  <a:gd name="connsiteX2" fmla="*/ 281750 w 333375"/>
                  <a:gd name="connsiteY2" fmla="*/ 208080 h 209550"/>
                  <a:gd name="connsiteX3" fmla="*/ 335471 w 333375"/>
                  <a:gd name="connsiteY3" fmla="*/ 52918 h 209550"/>
                  <a:gd name="connsiteX4" fmla="*/ 7144 w 333375"/>
                  <a:gd name="connsiteY4" fmla="*/ 34916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3375" h="209550">
                    <a:moveTo>
                      <a:pt x="7144" y="34916"/>
                    </a:moveTo>
                    <a:lnTo>
                      <a:pt x="120587" y="202079"/>
                    </a:lnTo>
                    <a:lnTo>
                      <a:pt x="281750" y="208080"/>
                    </a:lnTo>
                    <a:lnTo>
                      <a:pt x="335471" y="52918"/>
                    </a:lnTo>
                    <a:cubicBezTo>
                      <a:pt x="335375" y="52823"/>
                      <a:pt x="198120" y="-36712"/>
                      <a:pt x="7144" y="34916"/>
                    </a:cubicBezTo>
                    <a:close/>
                  </a:path>
                </a:pathLst>
              </a:custGeom>
              <a:solidFill>
                <a:srgbClr val="FFBF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89" name="任意多边形: 形状 188"/>
              <p:cNvSpPr/>
              <p:nvPr/>
            </p:nvSpPr>
            <p:spPr>
              <a:xfrm>
                <a:off x="2233136" y="3754054"/>
                <a:ext cx="257175" cy="161925"/>
              </a:xfrm>
              <a:custGeom>
                <a:avLst/>
                <a:gdLst>
                  <a:gd name="connsiteX0" fmla="*/ 7144 w 257175"/>
                  <a:gd name="connsiteY0" fmla="*/ 28228 h 161925"/>
                  <a:gd name="connsiteX1" fmla="*/ 93250 w 257175"/>
                  <a:gd name="connsiteY1" fmla="*/ 155101 h 161925"/>
                  <a:gd name="connsiteX2" fmla="*/ 215646 w 257175"/>
                  <a:gd name="connsiteY2" fmla="*/ 159673 h 161925"/>
                  <a:gd name="connsiteX3" fmla="*/ 256413 w 257175"/>
                  <a:gd name="connsiteY3" fmla="*/ 41849 h 161925"/>
                  <a:gd name="connsiteX4" fmla="*/ 7144 w 257175"/>
                  <a:gd name="connsiteY4" fmla="*/ 28228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7175" h="161925">
                    <a:moveTo>
                      <a:pt x="7144" y="28228"/>
                    </a:moveTo>
                    <a:lnTo>
                      <a:pt x="93250" y="155101"/>
                    </a:lnTo>
                    <a:lnTo>
                      <a:pt x="215646" y="159673"/>
                    </a:lnTo>
                    <a:lnTo>
                      <a:pt x="256413" y="41849"/>
                    </a:lnTo>
                    <a:cubicBezTo>
                      <a:pt x="256413" y="41849"/>
                      <a:pt x="152209" y="-26160"/>
                      <a:pt x="7144" y="28228"/>
                    </a:cubicBezTo>
                    <a:close/>
                  </a:path>
                </a:pathLst>
              </a:custGeom>
              <a:solidFill>
                <a:srgbClr val="FFBF64">
                  <a:alpha val="7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90" name="任意多边形: 形状 189"/>
              <p:cNvSpPr/>
              <p:nvPr/>
            </p:nvSpPr>
            <p:spPr>
              <a:xfrm>
                <a:off x="1931099" y="3775614"/>
                <a:ext cx="304800" cy="257175"/>
              </a:xfrm>
              <a:custGeom>
                <a:avLst/>
                <a:gdLst>
                  <a:gd name="connsiteX0" fmla="*/ 221932 w 304800"/>
                  <a:gd name="connsiteY0" fmla="*/ 7144 h 257175"/>
                  <a:gd name="connsiteX1" fmla="*/ 299561 w 304800"/>
                  <a:gd name="connsiteY1" fmla="*/ 156400 h 257175"/>
                  <a:gd name="connsiteX2" fmla="*/ 162306 w 304800"/>
                  <a:gd name="connsiteY2" fmla="*/ 251936 h 257175"/>
                  <a:gd name="connsiteX3" fmla="*/ 7144 w 304800"/>
                  <a:gd name="connsiteY3" fmla="*/ 150495 h 257175"/>
                  <a:gd name="connsiteX4" fmla="*/ 221932 w 304800"/>
                  <a:gd name="connsiteY4" fmla="*/ 7144 h 257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4800" h="257175">
                    <a:moveTo>
                      <a:pt x="221932" y="7144"/>
                    </a:moveTo>
                    <a:lnTo>
                      <a:pt x="299561" y="156400"/>
                    </a:lnTo>
                    <a:cubicBezTo>
                      <a:pt x="299561" y="156400"/>
                      <a:pt x="210026" y="257842"/>
                      <a:pt x="162306" y="251936"/>
                    </a:cubicBezTo>
                    <a:cubicBezTo>
                      <a:pt x="114586" y="245936"/>
                      <a:pt x="7144" y="150495"/>
                      <a:pt x="7144" y="150495"/>
                    </a:cubicBezTo>
                    <a:cubicBezTo>
                      <a:pt x="7144" y="150495"/>
                      <a:pt x="120491" y="7144"/>
                      <a:pt x="221932" y="7144"/>
                    </a:cubicBezTo>
                    <a:close/>
                  </a:path>
                </a:pathLst>
              </a:custGeom>
              <a:solidFill>
                <a:srgbClr val="FFBF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91" name="任意多边形: 形状 190"/>
              <p:cNvSpPr/>
              <p:nvPr/>
            </p:nvSpPr>
            <p:spPr>
              <a:xfrm>
                <a:off x="1960150" y="3799998"/>
                <a:ext cx="247650" cy="209550"/>
              </a:xfrm>
              <a:custGeom>
                <a:avLst/>
                <a:gdLst>
                  <a:gd name="connsiteX0" fmla="*/ 179261 w 247650"/>
                  <a:gd name="connsiteY0" fmla="*/ 7144 h 209550"/>
                  <a:gd name="connsiteX1" fmla="*/ 241364 w 247650"/>
                  <a:gd name="connsiteY1" fmla="*/ 126683 h 209550"/>
                  <a:gd name="connsiteX2" fmla="*/ 131445 w 247650"/>
                  <a:gd name="connsiteY2" fmla="*/ 203168 h 209550"/>
                  <a:gd name="connsiteX3" fmla="*/ 7144 w 247650"/>
                  <a:gd name="connsiteY3" fmla="*/ 121920 h 209550"/>
                  <a:gd name="connsiteX4" fmla="*/ 179261 w 247650"/>
                  <a:gd name="connsiteY4" fmla="*/ 7144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7650" h="209550">
                    <a:moveTo>
                      <a:pt x="179261" y="7144"/>
                    </a:moveTo>
                    <a:lnTo>
                      <a:pt x="241364" y="126683"/>
                    </a:lnTo>
                    <a:cubicBezTo>
                      <a:pt x="241364" y="126683"/>
                      <a:pt x="169640" y="207931"/>
                      <a:pt x="131445" y="203168"/>
                    </a:cubicBezTo>
                    <a:cubicBezTo>
                      <a:pt x="93155" y="198406"/>
                      <a:pt x="7144" y="121920"/>
                      <a:pt x="7144" y="121920"/>
                    </a:cubicBezTo>
                    <a:cubicBezTo>
                      <a:pt x="7144" y="121920"/>
                      <a:pt x="98012" y="7144"/>
                      <a:pt x="179261" y="7144"/>
                    </a:cubicBezTo>
                    <a:close/>
                  </a:path>
                </a:pathLst>
              </a:custGeom>
              <a:solidFill>
                <a:srgbClr val="FFBF64">
                  <a:alpha val="7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92" name="任意多边形: 形状 191"/>
              <p:cNvSpPr/>
              <p:nvPr/>
            </p:nvSpPr>
            <p:spPr>
              <a:xfrm>
                <a:off x="1807845" y="4012120"/>
                <a:ext cx="228600" cy="209550"/>
              </a:xfrm>
              <a:custGeom>
                <a:avLst/>
                <a:gdLst>
                  <a:gd name="connsiteX0" fmla="*/ 48958 w 228600"/>
                  <a:gd name="connsiteY0" fmla="*/ 7144 h 209550"/>
                  <a:gd name="connsiteX1" fmla="*/ 228029 w 228600"/>
                  <a:gd name="connsiteY1" fmla="*/ 120587 h 209550"/>
                  <a:gd name="connsiteX2" fmla="*/ 186214 w 228600"/>
                  <a:gd name="connsiteY2" fmla="*/ 204121 h 209550"/>
                  <a:gd name="connsiteX3" fmla="*/ 7144 w 228600"/>
                  <a:gd name="connsiteY3" fmla="*/ 126492 h 209550"/>
                  <a:gd name="connsiteX4" fmla="*/ 48958 w 228600"/>
                  <a:gd name="connsiteY4" fmla="*/ 7144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600" h="209550">
                    <a:moveTo>
                      <a:pt x="48958" y="7144"/>
                    </a:moveTo>
                    <a:lnTo>
                      <a:pt x="228029" y="120587"/>
                    </a:lnTo>
                    <a:lnTo>
                      <a:pt x="186214" y="204121"/>
                    </a:lnTo>
                    <a:lnTo>
                      <a:pt x="7144" y="126492"/>
                    </a:lnTo>
                    <a:cubicBezTo>
                      <a:pt x="7144" y="126587"/>
                      <a:pt x="7144" y="31052"/>
                      <a:pt x="48958" y="7144"/>
                    </a:cubicBezTo>
                    <a:close/>
                  </a:path>
                </a:pathLst>
              </a:custGeom>
              <a:solidFill>
                <a:srgbClr val="FFBF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93" name="任意多边形: 形状 192"/>
              <p:cNvSpPr/>
              <p:nvPr/>
            </p:nvSpPr>
            <p:spPr>
              <a:xfrm>
                <a:off x="1841278" y="4041933"/>
                <a:ext cx="161925" cy="142875"/>
              </a:xfrm>
              <a:custGeom>
                <a:avLst/>
                <a:gdLst>
                  <a:gd name="connsiteX0" fmla="*/ 36290 w 161925"/>
                  <a:gd name="connsiteY0" fmla="*/ 7144 h 142875"/>
                  <a:gd name="connsiteX1" fmla="*/ 161163 w 161925"/>
                  <a:gd name="connsiteY1" fmla="*/ 86201 h 142875"/>
                  <a:gd name="connsiteX2" fmla="*/ 132017 w 161925"/>
                  <a:gd name="connsiteY2" fmla="*/ 144494 h 142875"/>
                  <a:gd name="connsiteX3" fmla="*/ 7144 w 161925"/>
                  <a:gd name="connsiteY3" fmla="*/ 90392 h 142875"/>
                  <a:gd name="connsiteX4" fmla="*/ 36290 w 161925"/>
                  <a:gd name="connsiteY4" fmla="*/ 7144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1925" h="142875">
                    <a:moveTo>
                      <a:pt x="36290" y="7144"/>
                    </a:moveTo>
                    <a:lnTo>
                      <a:pt x="161163" y="86201"/>
                    </a:lnTo>
                    <a:lnTo>
                      <a:pt x="132017" y="144494"/>
                    </a:lnTo>
                    <a:lnTo>
                      <a:pt x="7144" y="90392"/>
                    </a:lnTo>
                    <a:cubicBezTo>
                      <a:pt x="7144" y="90392"/>
                      <a:pt x="7144" y="23813"/>
                      <a:pt x="36290" y="7144"/>
                    </a:cubicBezTo>
                    <a:close/>
                  </a:path>
                </a:pathLst>
              </a:custGeom>
              <a:solidFill>
                <a:srgbClr val="FFBF64">
                  <a:alpha val="7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94" name="任意多边形: 形状 193"/>
              <p:cNvSpPr/>
              <p:nvPr/>
            </p:nvSpPr>
            <p:spPr>
              <a:xfrm>
                <a:off x="2533841" y="3829335"/>
                <a:ext cx="247650" cy="257175"/>
              </a:xfrm>
              <a:custGeom>
                <a:avLst/>
                <a:gdLst>
                  <a:gd name="connsiteX0" fmla="*/ 84772 w 247650"/>
                  <a:gd name="connsiteY0" fmla="*/ 7144 h 257175"/>
                  <a:gd name="connsiteX1" fmla="*/ 7144 w 247650"/>
                  <a:gd name="connsiteY1" fmla="*/ 138494 h 257175"/>
                  <a:gd name="connsiteX2" fmla="*/ 138493 w 247650"/>
                  <a:gd name="connsiteY2" fmla="*/ 257842 h 257175"/>
                  <a:gd name="connsiteX3" fmla="*/ 245935 w 247650"/>
                  <a:gd name="connsiteY3" fmla="*/ 210121 h 257175"/>
                  <a:gd name="connsiteX4" fmla="*/ 84772 w 247650"/>
                  <a:gd name="connsiteY4" fmla="*/ 7144 h 257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7650" h="257175">
                    <a:moveTo>
                      <a:pt x="84772" y="7144"/>
                    </a:moveTo>
                    <a:lnTo>
                      <a:pt x="7144" y="138494"/>
                    </a:lnTo>
                    <a:cubicBezTo>
                      <a:pt x="7144" y="138494"/>
                      <a:pt x="90678" y="251936"/>
                      <a:pt x="138493" y="257842"/>
                    </a:cubicBezTo>
                    <a:cubicBezTo>
                      <a:pt x="186214" y="263843"/>
                      <a:pt x="245935" y="210121"/>
                      <a:pt x="245935" y="210121"/>
                    </a:cubicBezTo>
                    <a:cubicBezTo>
                      <a:pt x="245935" y="210121"/>
                      <a:pt x="156400" y="60865"/>
                      <a:pt x="84772" y="7144"/>
                    </a:cubicBezTo>
                    <a:close/>
                  </a:path>
                </a:pathLst>
              </a:custGeom>
              <a:solidFill>
                <a:srgbClr val="FFBF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95" name="任意多边形: 形状 194"/>
              <p:cNvSpPr/>
              <p:nvPr/>
            </p:nvSpPr>
            <p:spPr>
              <a:xfrm>
                <a:off x="2559082" y="3855815"/>
                <a:ext cx="200025" cy="209550"/>
              </a:xfrm>
              <a:custGeom>
                <a:avLst/>
                <a:gdLst>
                  <a:gd name="connsiteX0" fmla="*/ 68390 w 200025"/>
                  <a:gd name="connsiteY0" fmla="*/ 7144 h 209550"/>
                  <a:gd name="connsiteX1" fmla="*/ 7144 w 200025"/>
                  <a:gd name="connsiteY1" fmla="*/ 110776 h 209550"/>
                  <a:gd name="connsiteX2" fmla="*/ 110776 w 200025"/>
                  <a:gd name="connsiteY2" fmla="*/ 204978 h 209550"/>
                  <a:gd name="connsiteX3" fmla="*/ 195548 w 200025"/>
                  <a:gd name="connsiteY3" fmla="*/ 167259 h 209550"/>
                  <a:gd name="connsiteX4" fmla="*/ 68390 w 200025"/>
                  <a:gd name="connsiteY4" fmla="*/ 7144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0025" h="209550">
                    <a:moveTo>
                      <a:pt x="68390" y="7144"/>
                    </a:moveTo>
                    <a:lnTo>
                      <a:pt x="7144" y="110776"/>
                    </a:lnTo>
                    <a:cubicBezTo>
                      <a:pt x="7144" y="110776"/>
                      <a:pt x="73057" y="200311"/>
                      <a:pt x="110776" y="204978"/>
                    </a:cubicBezTo>
                    <a:cubicBezTo>
                      <a:pt x="148495" y="209645"/>
                      <a:pt x="195548" y="167259"/>
                      <a:pt x="195548" y="167259"/>
                    </a:cubicBezTo>
                    <a:cubicBezTo>
                      <a:pt x="195548" y="167259"/>
                      <a:pt x="124873" y="49530"/>
                      <a:pt x="68390" y="7144"/>
                    </a:cubicBezTo>
                    <a:close/>
                  </a:path>
                </a:pathLst>
              </a:custGeom>
              <a:solidFill>
                <a:srgbClr val="FFBF64">
                  <a:alpha val="7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96" name="任意多边形: 形状 195"/>
              <p:cNvSpPr/>
              <p:nvPr/>
            </p:nvSpPr>
            <p:spPr>
              <a:xfrm>
                <a:off x="2636806" y="4102512"/>
                <a:ext cx="219075" cy="123825"/>
              </a:xfrm>
              <a:custGeom>
                <a:avLst/>
                <a:gdLst>
                  <a:gd name="connsiteX0" fmla="*/ 212122 w 219075"/>
                  <a:gd name="connsiteY0" fmla="*/ 80867 h 123825"/>
                  <a:gd name="connsiteX1" fmla="*/ 174593 w 219075"/>
                  <a:gd name="connsiteY1" fmla="*/ 7144 h 123825"/>
                  <a:gd name="connsiteX2" fmla="*/ 7144 w 219075"/>
                  <a:gd name="connsiteY2" fmla="*/ 47530 h 123825"/>
                  <a:gd name="connsiteX3" fmla="*/ 41338 w 219075"/>
                  <a:gd name="connsiteY3" fmla="*/ 123635 h 123825"/>
                  <a:gd name="connsiteX4" fmla="*/ 212122 w 219075"/>
                  <a:gd name="connsiteY4" fmla="*/ 80867 h 123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9075" h="123825">
                    <a:moveTo>
                      <a:pt x="212122" y="80867"/>
                    </a:moveTo>
                    <a:lnTo>
                      <a:pt x="174593" y="7144"/>
                    </a:lnTo>
                    <a:lnTo>
                      <a:pt x="7144" y="47530"/>
                    </a:lnTo>
                    <a:cubicBezTo>
                      <a:pt x="7144" y="47530"/>
                      <a:pt x="18574" y="89059"/>
                      <a:pt x="41338" y="123635"/>
                    </a:cubicBezTo>
                    <a:cubicBezTo>
                      <a:pt x="98965" y="110490"/>
                      <a:pt x="155829" y="96202"/>
                      <a:pt x="212122" y="80867"/>
                    </a:cubicBezTo>
                    <a:close/>
                  </a:path>
                </a:pathLst>
              </a:custGeom>
              <a:solidFill>
                <a:srgbClr val="FFBF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97" name="任意多边形: 形状 196"/>
              <p:cNvSpPr/>
              <p:nvPr/>
            </p:nvSpPr>
            <p:spPr>
              <a:xfrm>
                <a:off x="2636806" y="4135659"/>
                <a:ext cx="219075" cy="95250"/>
              </a:xfrm>
              <a:custGeom>
                <a:avLst/>
                <a:gdLst>
                  <a:gd name="connsiteX0" fmla="*/ 212122 w 219075"/>
                  <a:gd name="connsiteY0" fmla="*/ 59912 h 95250"/>
                  <a:gd name="connsiteX1" fmla="*/ 174593 w 219075"/>
                  <a:gd name="connsiteY1" fmla="*/ 7144 h 95250"/>
                  <a:gd name="connsiteX2" fmla="*/ 7144 w 219075"/>
                  <a:gd name="connsiteY2" fmla="*/ 36100 h 95250"/>
                  <a:gd name="connsiteX3" fmla="*/ 41338 w 219075"/>
                  <a:gd name="connsiteY3" fmla="*/ 90488 h 95250"/>
                  <a:gd name="connsiteX4" fmla="*/ 212122 w 219075"/>
                  <a:gd name="connsiteY4" fmla="*/ 59912 h 9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9075" h="95250">
                    <a:moveTo>
                      <a:pt x="212122" y="59912"/>
                    </a:moveTo>
                    <a:lnTo>
                      <a:pt x="174593" y="7144"/>
                    </a:lnTo>
                    <a:lnTo>
                      <a:pt x="7144" y="36100"/>
                    </a:lnTo>
                    <a:cubicBezTo>
                      <a:pt x="7144" y="36100"/>
                      <a:pt x="18574" y="65818"/>
                      <a:pt x="41338" y="90488"/>
                    </a:cubicBezTo>
                    <a:cubicBezTo>
                      <a:pt x="98965" y="81058"/>
                      <a:pt x="155829" y="70866"/>
                      <a:pt x="212122" y="59912"/>
                    </a:cubicBezTo>
                    <a:close/>
                  </a:path>
                </a:pathLst>
              </a:custGeom>
              <a:solidFill>
                <a:srgbClr val="FFBF64">
                  <a:alpha val="7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98" name="任意多边形: 形状 197"/>
              <p:cNvSpPr/>
              <p:nvPr/>
            </p:nvSpPr>
            <p:spPr>
              <a:xfrm>
                <a:off x="2111338" y="3972392"/>
                <a:ext cx="238125" cy="228600"/>
              </a:xfrm>
              <a:custGeom>
                <a:avLst/>
                <a:gdLst>
                  <a:gd name="connsiteX0" fmla="*/ 11880 w 238125"/>
                  <a:gd name="connsiteY0" fmla="*/ 114785 h 228600"/>
                  <a:gd name="connsiteX1" fmla="*/ 173042 w 238125"/>
                  <a:gd name="connsiteY1" fmla="*/ 7343 h 228600"/>
                  <a:gd name="connsiteX2" fmla="*/ 232764 w 238125"/>
                  <a:gd name="connsiteY2" fmla="*/ 150599 h 228600"/>
                  <a:gd name="connsiteX3" fmla="*/ 155135 w 238125"/>
                  <a:gd name="connsiteY3" fmla="*/ 228228 h 228600"/>
                  <a:gd name="connsiteX4" fmla="*/ 11880 w 238125"/>
                  <a:gd name="connsiteY4" fmla="*/ 114785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8125" h="228600">
                    <a:moveTo>
                      <a:pt x="11880" y="114785"/>
                    </a:moveTo>
                    <a:cubicBezTo>
                      <a:pt x="11880" y="114785"/>
                      <a:pt x="131228" y="13344"/>
                      <a:pt x="173042" y="7343"/>
                    </a:cubicBezTo>
                    <a:cubicBezTo>
                      <a:pt x="214857" y="1342"/>
                      <a:pt x="232764" y="132692"/>
                      <a:pt x="232764" y="150599"/>
                    </a:cubicBezTo>
                    <a:cubicBezTo>
                      <a:pt x="232764" y="168506"/>
                      <a:pt x="155135" y="228228"/>
                      <a:pt x="155135" y="228228"/>
                    </a:cubicBezTo>
                    <a:cubicBezTo>
                      <a:pt x="155135" y="228228"/>
                      <a:pt x="-23935" y="168506"/>
                      <a:pt x="11880" y="114785"/>
                    </a:cubicBezTo>
                    <a:close/>
                  </a:path>
                </a:pathLst>
              </a:custGeom>
              <a:solidFill>
                <a:srgbClr val="FFBF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99" name="任意多边形: 形状 198"/>
              <p:cNvSpPr/>
              <p:nvPr/>
            </p:nvSpPr>
            <p:spPr>
              <a:xfrm>
                <a:off x="2137688" y="3998253"/>
                <a:ext cx="180975" cy="180975"/>
              </a:xfrm>
              <a:custGeom>
                <a:avLst/>
                <a:gdLst>
                  <a:gd name="connsiteX0" fmla="*/ 10771 w 180975"/>
                  <a:gd name="connsiteY0" fmla="*/ 89591 h 180975"/>
                  <a:gd name="connsiteX1" fmla="*/ 134215 w 180975"/>
                  <a:gd name="connsiteY1" fmla="*/ 7295 h 180975"/>
                  <a:gd name="connsiteX2" fmla="*/ 179935 w 180975"/>
                  <a:gd name="connsiteY2" fmla="*/ 117023 h 180975"/>
                  <a:gd name="connsiteX3" fmla="*/ 120499 w 180975"/>
                  <a:gd name="connsiteY3" fmla="*/ 176459 h 180975"/>
                  <a:gd name="connsiteX4" fmla="*/ 10771 w 180975"/>
                  <a:gd name="connsiteY4" fmla="*/ 89591 h 180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975" h="180975">
                    <a:moveTo>
                      <a:pt x="10771" y="89591"/>
                    </a:moveTo>
                    <a:cubicBezTo>
                      <a:pt x="10771" y="89591"/>
                      <a:pt x="102211" y="11867"/>
                      <a:pt x="134215" y="7295"/>
                    </a:cubicBezTo>
                    <a:cubicBezTo>
                      <a:pt x="166219" y="2723"/>
                      <a:pt x="179935" y="103307"/>
                      <a:pt x="179935" y="117023"/>
                    </a:cubicBezTo>
                    <a:cubicBezTo>
                      <a:pt x="179935" y="130739"/>
                      <a:pt x="120499" y="176459"/>
                      <a:pt x="120499" y="176459"/>
                    </a:cubicBezTo>
                    <a:cubicBezTo>
                      <a:pt x="120499" y="176459"/>
                      <a:pt x="-16661" y="130739"/>
                      <a:pt x="10771" y="89591"/>
                    </a:cubicBezTo>
                    <a:close/>
                  </a:path>
                </a:pathLst>
              </a:custGeom>
              <a:solidFill>
                <a:srgbClr val="FFBF64">
                  <a:alpha val="7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200" name="任意多边形: 形状 199"/>
              <p:cNvSpPr/>
              <p:nvPr/>
            </p:nvSpPr>
            <p:spPr>
              <a:xfrm>
                <a:off x="2364144" y="3984497"/>
                <a:ext cx="228600" cy="209550"/>
              </a:xfrm>
              <a:custGeom>
                <a:avLst/>
                <a:gdLst>
                  <a:gd name="connsiteX0" fmla="*/ 27679 w 228600"/>
                  <a:gd name="connsiteY0" fmla="*/ 7144 h 209550"/>
                  <a:gd name="connsiteX1" fmla="*/ 224656 w 228600"/>
                  <a:gd name="connsiteY1" fmla="*/ 102679 h 209550"/>
                  <a:gd name="connsiteX2" fmla="*/ 176936 w 228600"/>
                  <a:gd name="connsiteY2" fmla="*/ 204121 h 209550"/>
                  <a:gd name="connsiteX3" fmla="*/ 57588 w 228600"/>
                  <a:gd name="connsiteY3" fmla="*/ 180213 h 209550"/>
                  <a:gd name="connsiteX4" fmla="*/ 27679 w 228600"/>
                  <a:gd name="connsiteY4" fmla="*/ 7144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600" h="209550">
                    <a:moveTo>
                      <a:pt x="27679" y="7144"/>
                    </a:moveTo>
                    <a:cubicBezTo>
                      <a:pt x="27679" y="7144"/>
                      <a:pt x="206749" y="31052"/>
                      <a:pt x="224656" y="102679"/>
                    </a:cubicBezTo>
                    <a:cubicBezTo>
                      <a:pt x="242563" y="174307"/>
                      <a:pt x="176936" y="204121"/>
                      <a:pt x="176936" y="204121"/>
                    </a:cubicBezTo>
                    <a:lnTo>
                      <a:pt x="57588" y="180213"/>
                    </a:lnTo>
                    <a:cubicBezTo>
                      <a:pt x="57492" y="180213"/>
                      <a:pt x="-32043" y="72771"/>
                      <a:pt x="27679" y="7144"/>
                    </a:cubicBezTo>
                    <a:close/>
                  </a:path>
                </a:pathLst>
              </a:custGeom>
              <a:solidFill>
                <a:srgbClr val="FFBF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201" name="任意多边形: 形状 200"/>
              <p:cNvSpPr/>
              <p:nvPr/>
            </p:nvSpPr>
            <p:spPr>
              <a:xfrm>
                <a:off x="2389445" y="4007072"/>
                <a:ext cx="180975" cy="161925"/>
              </a:xfrm>
              <a:custGeom>
                <a:avLst/>
                <a:gdLst>
                  <a:gd name="connsiteX0" fmla="*/ 22952 w 180975"/>
                  <a:gd name="connsiteY0" fmla="*/ 7144 h 161925"/>
                  <a:gd name="connsiteX1" fmla="*/ 174685 w 180975"/>
                  <a:gd name="connsiteY1" fmla="*/ 80772 h 161925"/>
                  <a:gd name="connsiteX2" fmla="*/ 137919 w 180975"/>
                  <a:gd name="connsiteY2" fmla="*/ 158972 h 161925"/>
                  <a:gd name="connsiteX3" fmla="*/ 45907 w 180975"/>
                  <a:gd name="connsiteY3" fmla="*/ 140589 h 161925"/>
                  <a:gd name="connsiteX4" fmla="*/ 22952 w 180975"/>
                  <a:gd name="connsiteY4" fmla="*/ 7144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975" h="161925">
                    <a:moveTo>
                      <a:pt x="22952" y="7144"/>
                    </a:moveTo>
                    <a:cubicBezTo>
                      <a:pt x="22952" y="7144"/>
                      <a:pt x="160969" y="25527"/>
                      <a:pt x="174685" y="80772"/>
                    </a:cubicBezTo>
                    <a:cubicBezTo>
                      <a:pt x="188497" y="135922"/>
                      <a:pt x="137919" y="158972"/>
                      <a:pt x="137919" y="158972"/>
                    </a:cubicBezTo>
                    <a:lnTo>
                      <a:pt x="45907" y="140589"/>
                    </a:lnTo>
                    <a:cubicBezTo>
                      <a:pt x="46003" y="140589"/>
                      <a:pt x="-23053" y="57721"/>
                      <a:pt x="22952" y="7144"/>
                    </a:cubicBezTo>
                    <a:close/>
                  </a:path>
                </a:pathLst>
              </a:custGeom>
              <a:solidFill>
                <a:srgbClr val="FFBF64">
                  <a:alpha val="7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202" name="任意多边形: 形状 201"/>
              <p:cNvSpPr/>
              <p:nvPr/>
            </p:nvSpPr>
            <p:spPr>
              <a:xfrm>
                <a:off x="2295144" y="4168597"/>
                <a:ext cx="190500" cy="104775"/>
              </a:xfrm>
              <a:custGeom>
                <a:avLst/>
                <a:gdLst>
                  <a:gd name="connsiteX0" fmla="*/ 7144 w 190500"/>
                  <a:gd name="connsiteY0" fmla="*/ 97650 h 104775"/>
                  <a:gd name="connsiteX1" fmla="*/ 66865 w 190500"/>
                  <a:gd name="connsiteY1" fmla="*/ 8115 h 104775"/>
                  <a:gd name="connsiteX2" fmla="*/ 192214 w 190500"/>
                  <a:gd name="connsiteY2" fmla="*/ 103651 h 104775"/>
                  <a:gd name="connsiteX3" fmla="*/ 7144 w 190500"/>
                  <a:gd name="connsiteY3" fmla="*/ 97650 h 10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0" h="104775">
                    <a:moveTo>
                      <a:pt x="7144" y="97650"/>
                    </a:moveTo>
                    <a:cubicBezTo>
                      <a:pt x="7144" y="97650"/>
                      <a:pt x="36957" y="-3791"/>
                      <a:pt x="66865" y="8115"/>
                    </a:cubicBezTo>
                    <a:cubicBezTo>
                      <a:pt x="96679" y="20022"/>
                      <a:pt x="192214" y="103651"/>
                      <a:pt x="192214" y="103651"/>
                    </a:cubicBezTo>
                    <a:lnTo>
                      <a:pt x="7144" y="97650"/>
                    </a:lnTo>
                    <a:close/>
                  </a:path>
                </a:pathLst>
              </a:custGeom>
              <a:solidFill>
                <a:srgbClr val="FFBF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203" name="任意多边形: 形状 202"/>
              <p:cNvSpPr/>
              <p:nvPr/>
            </p:nvSpPr>
            <p:spPr>
              <a:xfrm>
                <a:off x="2327624" y="4185499"/>
                <a:ext cx="133350" cy="76200"/>
              </a:xfrm>
              <a:custGeom>
                <a:avLst/>
                <a:gdLst>
                  <a:gd name="connsiteX0" fmla="*/ 7144 w 133350"/>
                  <a:gd name="connsiteY0" fmla="*/ 65889 h 76200"/>
                  <a:gd name="connsiteX1" fmla="*/ 45911 w 133350"/>
                  <a:gd name="connsiteY1" fmla="*/ 7787 h 76200"/>
                  <a:gd name="connsiteX2" fmla="*/ 127254 w 133350"/>
                  <a:gd name="connsiteY2" fmla="*/ 69795 h 76200"/>
                  <a:gd name="connsiteX3" fmla="*/ 7144 w 133350"/>
                  <a:gd name="connsiteY3" fmla="*/ 65889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3350" h="76200">
                    <a:moveTo>
                      <a:pt x="7144" y="65889"/>
                    </a:moveTo>
                    <a:cubicBezTo>
                      <a:pt x="7144" y="65889"/>
                      <a:pt x="26479" y="-24"/>
                      <a:pt x="45911" y="7787"/>
                    </a:cubicBezTo>
                    <a:cubicBezTo>
                      <a:pt x="65246" y="15502"/>
                      <a:pt x="127254" y="69795"/>
                      <a:pt x="127254" y="69795"/>
                    </a:cubicBezTo>
                    <a:lnTo>
                      <a:pt x="7144" y="65889"/>
                    </a:lnTo>
                    <a:close/>
                  </a:path>
                </a:pathLst>
              </a:custGeom>
              <a:solidFill>
                <a:srgbClr val="FFBF64">
                  <a:alpha val="7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204" name="任意多边形: 形状 203"/>
              <p:cNvSpPr/>
              <p:nvPr/>
            </p:nvSpPr>
            <p:spPr>
              <a:xfrm>
                <a:off x="1799844" y="3891248"/>
                <a:ext cx="1057275" cy="457200"/>
              </a:xfrm>
              <a:custGeom>
                <a:avLst/>
                <a:gdLst>
                  <a:gd name="connsiteX0" fmla="*/ 657035 w 1057275"/>
                  <a:gd name="connsiteY0" fmla="*/ 319945 h 457200"/>
                  <a:gd name="connsiteX1" fmla="*/ 158306 w 1057275"/>
                  <a:gd name="connsiteY1" fmla="*/ 7144 h 457200"/>
                  <a:gd name="connsiteX2" fmla="*/ 7144 w 1057275"/>
                  <a:gd name="connsiteY2" fmla="*/ 272034 h 457200"/>
                  <a:gd name="connsiteX3" fmla="*/ 1057275 w 1057275"/>
                  <a:gd name="connsiteY3" fmla="*/ 322136 h 457200"/>
                  <a:gd name="connsiteX4" fmla="*/ 1041559 w 1057275"/>
                  <a:gd name="connsiteY4" fmla="*/ 277559 h 457200"/>
                  <a:gd name="connsiteX5" fmla="*/ 657035 w 1057275"/>
                  <a:gd name="connsiteY5" fmla="*/ 319945 h 457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57275" h="457200">
                    <a:moveTo>
                      <a:pt x="657035" y="319945"/>
                    </a:moveTo>
                    <a:cubicBezTo>
                      <a:pt x="468535" y="296037"/>
                      <a:pt x="242126" y="189738"/>
                      <a:pt x="158306" y="7144"/>
                    </a:cubicBezTo>
                    <a:cubicBezTo>
                      <a:pt x="41434" y="127349"/>
                      <a:pt x="7144" y="272034"/>
                      <a:pt x="7144" y="272034"/>
                    </a:cubicBezTo>
                    <a:cubicBezTo>
                      <a:pt x="563975" y="641890"/>
                      <a:pt x="1057275" y="322136"/>
                      <a:pt x="1057275" y="322136"/>
                    </a:cubicBezTo>
                    <a:cubicBezTo>
                      <a:pt x="1057275" y="322136"/>
                      <a:pt x="1052227" y="305086"/>
                      <a:pt x="1041559" y="277559"/>
                    </a:cubicBezTo>
                    <a:cubicBezTo>
                      <a:pt x="916877" y="314801"/>
                      <a:pt x="789432" y="336709"/>
                      <a:pt x="657035" y="319945"/>
                    </a:cubicBezTo>
                    <a:close/>
                  </a:path>
                </a:pathLst>
              </a:custGeom>
              <a:solidFill>
                <a:srgbClr val="3C7C67">
                  <a:alpha val="17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205" name="任意多边形: 形状 204"/>
              <p:cNvSpPr/>
              <p:nvPr/>
            </p:nvSpPr>
            <p:spPr>
              <a:xfrm>
                <a:off x="1799939" y="4096702"/>
                <a:ext cx="1066800" cy="276225"/>
              </a:xfrm>
              <a:custGeom>
                <a:avLst/>
                <a:gdLst>
                  <a:gd name="connsiteX0" fmla="*/ 1040511 w 1066800"/>
                  <a:gd name="connsiteY0" fmla="*/ 68009 h 276225"/>
                  <a:gd name="connsiteX1" fmla="*/ 918972 w 1066800"/>
                  <a:gd name="connsiteY1" fmla="*/ 109538 h 276225"/>
                  <a:gd name="connsiteX2" fmla="*/ 753332 w 1066800"/>
                  <a:gd name="connsiteY2" fmla="*/ 150400 h 276225"/>
                  <a:gd name="connsiteX3" fmla="*/ 386239 w 1066800"/>
                  <a:gd name="connsiteY3" fmla="*/ 144685 h 276225"/>
                  <a:gd name="connsiteX4" fmla="*/ 165163 w 1066800"/>
                  <a:gd name="connsiteY4" fmla="*/ 75533 h 276225"/>
                  <a:gd name="connsiteX5" fmla="*/ 22288 w 1066800"/>
                  <a:gd name="connsiteY5" fmla="*/ 7144 h 276225"/>
                  <a:gd name="connsiteX6" fmla="*/ 7144 w 1066800"/>
                  <a:gd name="connsiteY6" fmla="*/ 66580 h 276225"/>
                  <a:gd name="connsiteX7" fmla="*/ 1059656 w 1066800"/>
                  <a:gd name="connsiteY7" fmla="*/ 129159 h 276225"/>
                  <a:gd name="connsiteX8" fmla="*/ 1059466 w 1066800"/>
                  <a:gd name="connsiteY8" fmla="*/ 127349 h 276225"/>
                  <a:gd name="connsiteX9" fmla="*/ 1040511 w 1066800"/>
                  <a:gd name="connsiteY9" fmla="*/ 68009 h 276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66800" h="276225">
                    <a:moveTo>
                      <a:pt x="1040511" y="68009"/>
                    </a:moveTo>
                    <a:cubicBezTo>
                      <a:pt x="1001363" y="90202"/>
                      <a:pt x="918972" y="109538"/>
                      <a:pt x="918972" y="109538"/>
                    </a:cubicBezTo>
                    <a:cubicBezTo>
                      <a:pt x="835628" y="31242"/>
                      <a:pt x="753332" y="150400"/>
                      <a:pt x="753332" y="150400"/>
                    </a:cubicBezTo>
                    <a:cubicBezTo>
                      <a:pt x="641985" y="193643"/>
                      <a:pt x="386239" y="144685"/>
                      <a:pt x="386239" y="144685"/>
                    </a:cubicBezTo>
                    <a:cubicBezTo>
                      <a:pt x="305276" y="12478"/>
                      <a:pt x="208312" y="90583"/>
                      <a:pt x="165163" y="75533"/>
                    </a:cubicBezTo>
                    <a:cubicBezTo>
                      <a:pt x="122110" y="60389"/>
                      <a:pt x="22288" y="7144"/>
                      <a:pt x="22288" y="7144"/>
                    </a:cubicBezTo>
                    <a:lnTo>
                      <a:pt x="7144" y="66580"/>
                    </a:lnTo>
                    <a:cubicBezTo>
                      <a:pt x="570071" y="484156"/>
                      <a:pt x="1059656" y="129159"/>
                      <a:pt x="1059656" y="129159"/>
                    </a:cubicBezTo>
                    <a:lnTo>
                      <a:pt x="1059466" y="127349"/>
                    </a:lnTo>
                    <a:cubicBezTo>
                      <a:pt x="1053751" y="107347"/>
                      <a:pt x="1046988" y="87725"/>
                      <a:pt x="1040511" y="68009"/>
                    </a:cubicBezTo>
                    <a:close/>
                  </a:path>
                </a:pathLst>
              </a:custGeom>
              <a:solidFill>
                <a:srgbClr val="FFDFC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206" name="任意多边形: 形状 205"/>
              <p:cNvSpPr/>
              <p:nvPr/>
            </p:nvSpPr>
            <p:spPr>
              <a:xfrm>
                <a:off x="1799844" y="4132325"/>
                <a:ext cx="1066800" cy="238125"/>
              </a:xfrm>
              <a:custGeom>
                <a:avLst/>
                <a:gdLst>
                  <a:gd name="connsiteX0" fmla="*/ 1052608 w 1066800"/>
                  <a:gd name="connsiteY0" fmla="*/ 68961 h 238125"/>
                  <a:gd name="connsiteX1" fmla="*/ 893826 w 1066800"/>
                  <a:gd name="connsiteY1" fmla="*/ 155353 h 238125"/>
                  <a:gd name="connsiteX2" fmla="*/ 551688 w 1066800"/>
                  <a:gd name="connsiteY2" fmla="*/ 217075 h 238125"/>
                  <a:gd name="connsiteX3" fmla="*/ 13240 w 1066800"/>
                  <a:gd name="connsiteY3" fmla="*/ 7144 h 238125"/>
                  <a:gd name="connsiteX4" fmla="*/ 7144 w 1066800"/>
                  <a:gd name="connsiteY4" fmla="*/ 30861 h 238125"/>
                  <a:gd name="connsiteX5" fmla="*/ 1059656 w 1066800"/>
                  <a:gd name="connsiteY5" fmla="*/ 93440 h 238125"/>
                  <a:gd name="connsiteX6" fmla="*/ 1059466 w 1066800"/>
                  <a:gd name="connsiteY6" fmla="*/ 91631 h 238125"/>
                  <a:gd name="connsiteX7" fmla="*/ 1052608 w 1066800"/>
                  <a:gd name="connsiteY7" fmla="*/ 68961 h 238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66800" h="238125">
                    <a:moveTo>
                      <a:pt x="1052608" y="68961"/>
                    </a:moveTo>
                    <a:cubicBezTo>
                      <a:pt x="1001649" y="100965"/>
                      <a:pt x="951357" y="134017"/>
                      <a:pt x="893826" y="155353"/>
                    </a:cubicBezTo>
                    <a:cubicBezTo>
                      <a:pt x="783812" y="196310"/>
                      <a:pt x="669989" y="224885"/>
                      <a:pt x="551688" y="217075"/>
                    </a:cubicBezTo>
                    <a:cubicBezTo>
                      <a:pt x="358807" y="204311"/>
                      <a:pt x="172498" y="114300"/>
                      <a:pt x="13240" y="7144"/>
                    </a:cubicBezTo>
                    <a:lnTo>
                      <a:pt x="7144" y="30861"/>
                    </a:lnTo>
                    <a:cubicBezTo>
                      <a:pt x="570071" y="448437"/>
                      <a:pt x="1059656" y="93440"/>
                      <a:pt x="1059656" y="93440"/>
                    </a:cubicBezTo>
                    <a:lnTo>
                      <a:pt x="1059466" y="91631"/>
                    </a:lnTo>
                    <a:cubicBezTo>
                      <a:pt x="1057370" y="84011"/>
                      <a:pt x="1054989" y="76486"/>
                      <a:pt x="1052608" y="68961"/>
                    </a:cubicBezTo>
                    <a:close/>
                  </a:path>
                </a:pathLst>
              </a:custGeom>
              <a:solidFill>
                <a:srgbClr val="FFDFC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207" name="任意多边形: 形状 206"/>
              <p:cNvSpPr/>
              <p:nvPr/>
            </p:nvSpPr>
            <p:spPr>
              <a:xfrm>
                <a:off x="2046533" y="3756654"/>
                <a:ext cx="352425" cy="180975"/>
              </a:xfrm>
              <a:custGeom>
                <a:avLst/>
                <a:gdLst>
                  <a:gd name="connsiteX0" fmla="*/ 70494 w 352425"/>
                  <a:gd name="connsiteY0" fmla="*/ 42392 h 180975"/>
                  <a:gd name="connsiteX1" fmla="*/ 7248 w 352425"/>
                  <a:gd name="connsiteY1" fmla="*/ 88874 h 180975"/>
                  <a:gd name="connsiteX2" fmla="*/ 54587 w 352425"/>
                  <a:gd name="connsiteY2" fmla="*/ 161169 h 180975"/>
                  <a:gd name="connsiteX3" fmla="*/ 143550 w 352425"/>
                  <a:gd name="connsiteY3" fmla="*/ 179266 h 180975"/>
                  <a:gd name="connsiteX4" fmla="*/ 252897 w 352425"/>
                  <a:gd name="connsiteY4" fmla="*/ 173361 h 180975"/>
                  <a:gd name="connsiteX5" fmla="*/ 332717 w 352425"/>
                  <a:gd name="connsiteY5" fmla="*/ 127641 h 180975"/>
                  <a:gd name="connsiteX6" fmla="*/ 335289 w 352425"/>
                  <a:gd name="connsiteY6" fmla="*/ 40677 h 180975"/>
                  <a:gd name="connsiteX7" fmla="*/ 70494 w 352425"/>
                  <a:gd name="connsiteY7" fmla="*/ 42392 h 180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2425" h="180975">
                    <a:moveTo>
                      <a:pt x="70494" y="42392"/>
                    </a:moveTo>
                    <a:cubicBezTo>
                      <a:pt x="44300" y="58013"/>
                      <a:pt x="9057" y="58489"/>
                      <a:pt x="7248" y="88874"/>
                    </a:cubicBezTo>
                    <a:cubicBezTo>
                      <a:pt x="5438" y="119354"/>
                      <a:pt x="27536" y="147262"/>
                      <a:pt x="54587" y="161169"/>
                    </a:cubicBezTo>
                    <a:cubicBezTo>
                      <a:pt x="81733" y="175075"/>
                      <a:pt x="113070" y="177742"/>
                      <a:pt x="143550" y="179266"/>
                    </a:cubicBezTo>
                    <a:cubicBezTo>
                      <a:pt x="180126" y="180981"/>
                      <a:pt x="217179" y="181266"/>
                      <a:pt x="252897" y="173361"/>
                    </a:cubicBezTo>
                    <a:cubicBezTo>
                      <a:pt x="283473" y="166503"/>
                      <a:pt x="313857" y="152691"/>
                      <a:pt x="332717" y="127641"/>
                    </a:cubicBezTo>
                    <a:cubicBezTo>
                      <a:pt x="351481" y="102590"/>
                      <a:pt x="355291" y="64680"/>
                      <a:pt x="335289" y="40677"/>
                    </a:cubicBezTo>
                    <a:cubicBezTo>
                      <a:pt x="335193" y="40677"/>
                      <a:pt x="201653" y="-35904"/>
                      <a:pt x="70494" y="42392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208" name="任意多边形: 形状 207"/>
              <p:cNvSpPr/>
              <p:nvPr/>
            </p:nvSpPr>
            <p:spPr>
              <a:xfrm>
                <a:off x="1599819" y="3813238"/>
                <a:ext cx="76200" cy="76200"/>
              </a:xfrm>
              <a:custGeom>
                <a:avLst/>
                <a:gdLst>
                  <a:gd name="connsiteX0" fmla="*/ 73628 w 76200"/>
                  <a:gd name="connsiteY0" fmla="*/ 40386 h 76200"/>
                  <a:gd name="connsiteX1" fmla="*/ 40386 w 76200"/>
                  <a:gd name="connsiteY1" fmla="*/ 73628 h 76200"/>
                  <a:gd name="connsiteX2" fmla="*/ 7144 w 76200"/>
                  <a:gd name="connsiteY2" fmla="*/ 40386 h 76200"/>
                  <a:gd name="connsiteX3" fmla="*/ 40386 w 76200"/>
                  <a:gd name="connsiteY3" fmla="*/ 7144 h 76200"/>
                  <a:gd name="connsiteX4" fmla="*/ 73628 w 76200"/>
                  <a:gd name="connsiteY4" fmla="*/ 40386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200" h="76200">
                    <a:moveTo>
                      <a:pt x="73628" y="40386"/>
                    </a:moveTo>
                    <a:cubicBezTo>
                      <a:pt x="73628" y="58769"/>
                      <a:pt x="58769" y="73628"/>
                      <a:pt x="40386" y="73628"/>
                    </a:cubicBezTo>
                    <a:cubicBezTo>
                      <a:pt x="22003" y="73628"/>
                      <a:pt x="7144" y="58769"/>
                      <a:pt x="7144" y="40386"/>
                    </a:cubicBezTo>
                    <a:cubicBezTo>
                      <a:pt x="7144" y="22003"/>
                      <a:pt x="22003" y="7144"/>
                      <a:pt x="40386" y="7144"/>
                    </a:cubicBezTo>
                    <a:cubicBezTo>
                      <a:pt x="58769" y="7144"/>
                      <a:pt x="73628" y="22003"/>
                      <a:pt x="73628" y="40386"/>
                    </a:cubicBezTo>
                    <a:close/>
                  </a:path>
                </a:pathLst>
              </a:custGeom>
              <a:solidFill>
                <a:srgbClr val="6DB29D">
                  <a:alpha val="4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209" name="任意多边形: 形状 208"/>
              <p:cNvSpPr/>
              <p:nvPr/>
            </p:nvSpPr>
            <p:spPr>
              <a:xfrm>
                <a:off x="1617154" y="3900010"/>
                <a:ext cx="47625" cy="47625"/>
              </a:xfrm>
              <a:custGeom>
                <a:avLst/>
                <a:gdLst>
                  <a:gd name="connsiteX0" fmla="*/ 41815 w 47625"/>
                  <a:gd name="connsiteY0" fmla="*/ 24480 h 47625"/>
                  <a:gd name="connsiteX1" fmla="*/ 24479 w 47625"/>
                  <a:gd name="connsiteY1" fmla="*/ 41816 h 47625"/>
                  <a:gd name="connsiteX2" fmla="*/ 7144 w 47625"/>
                  <a:gd name="connsiteY2" fmla="*/ 24480 h 47625"/>
                  <a:gd name="connsiteX3" fmla="*/ 24479 w 47625"/>
                  <a:gd name="connsiteY3" fmla="*/ 7145 h 47625"/>
                  <a:gd name="connsiteX4" fmla="*/ 41815 w 47625"/>
                  <a:gd name="connsiteY4" fmla="*/ 24480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25" h="47625">
                    <a:moveTo>
                      <a:pt x="41815" y="24480"/>
                    </a:moveTo>
                    <a:cubicBezTo>
                      <a:pt x="41815" y="34100"/>
                      <a:pt x="34004" y="41816"/>
                      <a:pt x="24479" y="41816"/>
                    </a:cubicBezTo>
                    <a:cubicBezTo>
                      <a:pt x="14859" y="41816"/>
                      <a:pt x="7144" y="34005"/>
                      <a:pt x="7144" y="24480"/>
                    </a:cubicBezTo>
                    <a:cubicBezTo>
                      <a:pt x="7144" y="14860"/>
                      <a:pt x="14954" y="7145"/>
                      <a:pt x="24479" y="7145"/>
                    </a:cubicBezTo>
                    <a:cubicBezTo>
                      <a:pt x="34100" y="7049"/>
                      <a:pt x="41815" y="14860"/>
                      <a:pt x="41815" y="24480"/>
                    </a:cubicBezTo>
                    <a:close/>
                  </a:path>
                </a:pathLst>
              </a:custGeom>
              <a:solidFill>
                <a:srgbClr val="3C7C67">
                  <a:alpha val="17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210" name="任意多边形: 形状 209"/>
              <p:cNvSpPr/>
              <p:nvPr/>
            </p:nvSpPr>
            <p:spPr>
              <a:xfrm>
                <a:off x="1821492" y="4149412"/>
                <a:ext cx="361950" cy="400050"/>
              </a:xfrm>
              <a:custGeom>
                <a:avLst/>
                <a:gdLst>
                  <a:gd name="connsiteX0" fmla="*/ 142754 w 361950"/>
                  <a:gd name="connsiteY0" fmla="*/ 39302 h 400050"/>
                  <a:gd name="connsiteX1" fmla="*/ 39122 w 361950"/>
                  <a:gd name="connsiteY1" fmla="*/ 301811 h 400050"/>
                  <a:gd name="connsiteX2" fmla="*/ 9308 w 361950"/>
                  <a:gd name="connsiteY2" fmla="*/ 373439 h 400050"/>
                  <a:gd name="connsiteX3" fmla="*/ 277914 w 361950"/>
                  <a:gd name="connsiteY3" fmla="*/ 385345 h 400050"/>
                  <a:gd name="connsiteX4" fmla="*/ 362686 w 361950"/>
                  <a:gd name="connsiteY4" fmla="*/ 108453 h 400050"/>
                  <a:gd name="connsiteX5" fmla="*/ 142754 w 361950"/>
                  <a:gd name="connsiteY5" fmla="*/ 39302 h 40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61950" h="400050">
                    <a:moveTo>
                      <a:pt x="142754" y="39302"/>
                    </a:moveTo>
                    <a:lnTo>
                      <a:pt x="39122" y="301811"/>
                    </a:lnTo>
                    <a:cubicBezTo>
                      <a:pt x="39122" y="301811"/>
                      <a:pt x="-2693" y="337625"/>
                      <a:pt x="9308" y="373439"/>
                    </a:cubicBezTo>
                    <a:cubicBezTo>
                      <a:pt x="21215" y="409253"/>
                      <a:pt x="277914" y="385345"/>
                      <a:pt x="277914" y="385345"/>
                    </a:cubicBezTo>
                    <a:lnTo>
                      <a:pt x="362686" y="108453"/>
                    </a:lnTo>
                    <a:cubicBezTo>
                      <a:pt x="362686" y="108548"/>
                      <a:pt x="312013" y="-62044"/>
                      <a:pt x="142754" y="39302"/>
                    </a:cubicBezTo>
                    <a:close/>
                  </a:path>
                </a:pathLst>
              </a:custGeom>
              <a:solidFill>
                <a:srgbClr val="6DB29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211" name="任意多边形: 形状 210"/>
              <p:cNvSpPr/>
              <p:nvPr/>
            </p:nvSpPr>
            <p:spPr>
              <a:xfrm>
                <a:off x="2001869" y="4189095"/>
                <a:ext cx="180975" cy="352425"/>
              </a:xfrm>
              <a:custGeom>
                <a:avLst/>
                <a:gdLst>
                  <a:gd name="connsiteX0" fmla="*/ 7144 w 180975"/>
                  <a:gd name="connsiteY0" fmla="*/ 351758 h 352425"/>
                  <a:gd name="connsiteX1" fmla="*/ 97536 w 180975"/>
                  <a:gd name="connsiteY1" fmla="*/ 345662 h 352425"/>
                  <a:gd name="connsiteX2" fmla="*/ 182309 w 180975"/>
                  <a:gd name="connsiteY2" fmla="*/ 68771 h 352425"/>
                  <a:gd name="connsiteX3" fmla="*/ 146875 w 180975"/>
                  <a:gd name="connsiteY3" fmla="*/ 7144 h 352425"/>
                  <a:gd name="connsiteX4" fmla="*/ 7144 w 180975"/>
                  <a:gd name="connsiteY4" fmla="*/ 351758 h 352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975" h="352425">
                    <a:moveTo>
                      <a:pt x="7144" y="351758"/>
                    </a:moveTo>
                    <a:cubicBezTo>
                      <a:pt x="56864" y="349472"/>
                      <a:pt x="97536" y="345662"/>
                      <a:pt x="97536" y="345662"/>
                    </a:cubicBezTo>
                    <a:lnTo>
                      <a:pt x="182309" y="68771"/>
                    </a:lnTo>
                    <a:cubicBezTo>
                      <a:pt x="182309" y="68771"/>
                      <a:pt x="172403" y="35623"/>
                      <a:pt x="146875" y="7144"/>
                    </a:cubicBezTo>
                    <a:cubicBezTo>
                      <a:pt x="117348" y="134969"/>
                      <a:pt x="99822" y="280321"/>
                      <a:pt x="7144" y="351758"/>
                    </a:cubicBezTo>
                    <a:close/>
                  </a:path>
                </a:pathLst>
              </a:custGeom>
              <a:solidFill>
                <a:srgbClr val="6DB29D">
                  <a:alpha val="4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212" name="任意多边形: 形状 211"/>
              <p:cNvSpPr/>
              <p:nvPr/>
            </p:nvSpPr>
            <p:spPr>
              <a:xfrm>
                <a:off x="1822513" y="4449889"/>
                <a:ext cx="66675" cy="95250"/>
              </a:xfrm>
              <a:custGeom>
                <a:avLst/>
                <a:gdLst>
                  <a:gd name="connsiteX0" fmla="*/ 40958 w 66675"/>
                  <a:gd name="connsiteY0" fmla="*/ 7144 h 95250"/>
                  <a:gd name="connsiteX1" fmla="*/ 62103 w 66675"/>
                  <a:gd name="connsiteY1" fmla="*/ 87821 h 95250"/>
                  <a:gd name="connsiteX2" fmla="*/ 7144 w 66675"/>
                  <a:gd name="connsiteY2" fmla="*/ 67532 h 95250"/>
                  <a:gd name="connsiteX3" fmla="*/ 40958 w 66675"/>
                  <a:gd name="connsiteY3" fmla="*/ 7144 h 9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675" h="95250">
                    <a:moveTo>
                      <a:pt x="40958" y="7144"/>
                    </a:moveTo>
                    <a:cubicBezTo>
                      <a:pt x="40958" y="7144"/>
                      <a:pt x="82391" y="21336"/>
                      <a:pt x="62103" y="87821"/>
                    </a:cubicBezTo>
                    <a:cubicBezTo>
                      <a:pt x="62103" y="87821"/>
                      <a:pt x="7144" y="99346"/>
                      <a:pt x="7144" y="67532"/>
                    </a:cubicBezTo>
                    <a:cubicBezTo>
                      <a:pt x="7144" y="67628"/>
                      <a:pt x="11144" y="16097"/>
                      <a:pt x="40958" y="7144"/>
                    </a:cubicBezTo>
                    <a:close/>
                  </a:path>
                </a:pathLst>
              </a:custGeom>
              <a:solidFill>
                <a:srgbClr val="FFDFC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213" name="任意多边形: 形状 212"/>
              <p:cNvSpPr/>
              <p:nvPr/>
            </p:nvSpPr>
            <p:spPr>
              <a:xfrm>
                <a:off x="1894808" y="4481417"/>
                <a:ext cx="66675" cy="66675"/>
              </a:xfrm>
              <a:custGeom>
                <a:avLst/>
                <a:gdLst>
                  <a:gd name="connsiteX0" fmla="*/ 40958 w 66675"/>
                  <a:gd name="connsiteY0" fmla="*/ 7144 h 66675"/>
                  <a:gd name="connsiteX1" fmla="*/ 62103 w 66675"/>
                  <a:gd name="connsiteY1" fmla="*/ 62770 h 66675"/>
                  <a:gd name="connsiteX2" fmla="*/ 7144 w 66675"/>
                  <a:gd name="connsiteY2" fmla="*/ 48863 h 66675"/>
                  <a:gd name="connsiteX3" fmla="*/ 40958 w 66675"/>
                  <a:gd name="connsiteY3" fmla="*/ 7144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675" h="66675">
                    <a:moveTo>
                      <a:pt x="40958" y="7144"/>
                    </a:moveTo>
                    <a:cubicBezTo>
                      <a:pt x="40958" y="7144"/>
                      <a:pt x="82391" y="16954"/>
                      <a:pt x="62103" y="62770"/>
                    </a:cubicBezTo>
                    <a:cubicBezTo>
                      <a:pt x="62103" y="62770"/>
                      <a:pt x="7144" y="70771"/>
                      <a:pt x="7144" y="48863"/>
                    </a:cubicBezTo>
                    <a:cubicBezTo>
                      <a:pt x="7144" y="48768"/>
                      <a:pt x="11144" y="13335"/>
                      <a:pt x="40958" y="7144"/>
                    </a:cubicBezTo>
                    <a:close/>
                  </a:path>
                </a:pathLst>
              </a:custGeom>
              <a:solidFill>
                <a:srgbClr val="FFDFC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214" name="任意多边形: 形状 213"/>
              <p:cNvSpPr/>
              <p:nvPr/>
            </p:nvSpPr>
            <p:spPr>
              <a:xfrm>
                <a:off x="1951482" y="4213860"/>
                <a:ext cx="76200" cy="76200"/>
              </a:xfrm>
              <a:custGeom>
                <a:avLst/>
                <a:gdLst>
                  <a:gd name="connsiteX0" fmla="*/ 73628 w 76200"/>
                  <a:gd name="connsiteY0" fmla="*/ 40386 h 76200"/>
                  <a:gd name="connsiteX1" fmla="*/ 40386 w 76200"/>
                  <a:gd name="connsiteY1" fmla="*/ 73628 h 76200"/>
                  <a:gd name="connsiteX2" fmla="*/ 7144 w 76200"/>
                  <a:gd name="connsiteY2" fmla="*/ 40386 h 76200"/>
                  <a:gd name="connsiteX3" fmla="*/ 40386 w 76200"/>
                  <a:gd name="connsiteY3" fmla="*/ 7144 h 76200"/>
                  <a:gd name="connsiteX4" fmla="*/ 73628 w 76200"/>
                  <a:gd name="connsiteY4" fmla="*/ 40386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200" h="76200">
                    <a:moveTo>
                      <a:pt x="73628" y="40386"/>
                    </a:moveTo>
                    <a:cubicBezTo>
                      <a:pt x="73628" y="58745"/>
                      <a:pt x="58745" y="73628"/>
                      <a:pt x="40386" y="73628"/>
                    </a:cubicBezTo>
                    <a:cubicBezTo>
                      <a:pt x="22027" y="73628"/>
                      <a:pt x="7144" y="58745"/>
                      <a:pt x="7144" y="40386"/>
                    </a:cubicBezTo>
                    <a:cubicBezTo>
                      <a:pt x="7144" y="22027"/>
                      <a:pt x="22027" y="7144"/>
                      <a:pt x="40386" y="7144"/>
                    </a:cubicBezTo>
                    <a:cubicBezTo>
                      <a:pt x="58745" y="7144"/>
                      <a:pt x="73628" y="22027"/>
                      <a:pt x="73628" y="40386"/>
                    </a:cubicBezTo>
                    <a:close/>
                  </a:path>
                </a:pathLst>
              </a:custGeom>
              <a:solidFill>
                <a:srgbClr val="6DB29D">
                  <a:alpha val="4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215" name="任意多边形: 形状 214"/>
              <p:cNvSpPr/>
              <p:nvPr/>
            </p:nvSpPr>
            <p:spPr>
              <a:xfrm>
                <a:off x="1952720" y="4302061"/>
                <a:ext cx="47625" cy="47625"/>
              </a:xfrm>
              <a:custGeom>
                <a:avLst/>
                <a:gdLst>
                  <a:gd name="connsiteX0" fmla="*/ 41815 w 47625"/>
                  <a:gd name="connsiteY0" fmla="*/ 24479 h 47625"/>
                  <a:gd name="connsiteX1" fmla="*/ 24479 w 47625"/>
                  <a:gd name="connsiteY1" fmla="*/ 41815 h 47625"/>
                  <a:gd name="connsiteX2" fmla="*/ 7144 w 47625"/>
                  <a:gd name="connsiteY2" fmla="*/ 24479 h 47625"/>
                  <a:gd name="connsiteX3" fmla="*/ 24479 w 47625"/>
                  <a:gd name="connsiteY3" fmla="*/ 7144 h 47625"/>
                  <a:gd name="connsiteX4" fmla="*/ 41815 w 47625"/>
                  <a:gd name="connsiteY4" fmla="*/ 24479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25" h="47625">
                    <a:moveTo>
                      <a:pt x="41815" y="24479"/>
                    </a:moveTo>
                    <a:cubicBezTo>
                      <a:pt x="41815" y="34100"/>
                      <a:pt x="34004" y="41815"/>
                      <a:pt x="24479" y="41815"/>
                    </a:cubicBezTo>
                    <a:cubicBezTo>
                      <a:pt x="14859" y="41815"/>
                      <a:pt x="7144" y="34004"/>
                      <a:pt x="7144" y="24479"/>
                    </a:cubicBezTo>
                    <a:cubicBezTo>
                      <a:pt x="7144" y="14859"/>
                      <a:pt x="14954" y="7144"/>
                      <a:pt x="24479" y="7144"/>
                    </a:cubicBezTo>
                    <a:cubicBezTo>
                      <a:pt x="34100" y="7144"/>
                      <a:pt x="41815" y="14954"/>
                      <a:pt x="41815" y="24479"/>
                    </a:cubicBezTo>
                    <a:close/>
                  </a:path>
                </a:pathLst>
              </a:custGeom>
              <a:solidFill>
                <a:srgbClr val="3C7C67">
                  <a:alpha val="17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216" name="任意多边形: 形状 215"/>
              <p:cNvSpPr/>
              <p:nvPr/>
            </p:nvSpPr>
            <p:spPr>
              <a:xfrm>
                <a:off x="1920907" y="4339685"/>
                <a:ext cx="47625" cy="47625"/>
              </a:xfrm>
              <a:custGeom>
                <a:avLst/>
                <a:gdLst>
                  <a:gd name="connsiteX0" fmla="*/ 41815 w 47625"/>
                  <a:gd name="connsiteY0" fmla="*/ 24479 h 47625"/>
                  <a:gd name="connsiteX1" fmla="*/ 24479 w 47625"/>
                  <a:gd name="connsiteY1" fmla="*/ 41815 h 47625"/>
                  <a:gd name="connsiteX2" fmla="*/ 7144 w 47625"/>
                  <a:gd name="connsiteY2" fmla="*/ 24479 h 47625"/>
                  <a:gd name="connsiteX3" fmla="*/ 24479 w 47625"/>
                  <a:gd name="connsiteY3" fmla="*/ 7144 h 47625"/>
                  <a:gd name="connsiteX4" fmla="*/ 41815 w 47625"/>
                  <a:gd name="connsiteY4" fmla="*/ 24479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25" h="47625">
                    <a:moveTo>
                      <a:pt x="41815" y="24479"/>
                    </a:moveTo>
                    <a:cubicBezTo>
                      <a:pt x="41815" y="34100"/>
                      <a:pt x="34004" y="41815"/>
                      <a:pt x="24479" y="41815"/>
                    </a:cubicBezTo>
                    <a:cubicBezTo>
                      <a:pt x="14859" y="41815"/>
                      <a:pt x="7144" y="34004"/>
                      <a:pt x="7144" y="24479"/>
                    </a:cubicBezTo>
                    <a:cubicBezTo>
                      <a:pt x="7144" y="14859"/>
                      <a:pt x="14954" y="7144"/>
                      <a:pt x="24479" y="7144"/>
                    </a:cubicBezTo>
                    <a:cubicBezTo>
                      <a:pt x="34100" y="7144"/>
                      <a:pt x="41815" y="14859"/>
                      <a:pt x="41815" y="24479"/>
                    </a:cubicBezTo>
                    <a:close/>
                  </a:path>
                </a:pathLst>
              </a:custGeom>
              <a:solidFill>
                <a:srgbClr val="3C7C67">
                  <a:alpha val="17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217" name="任意多边形: 形状 216"/>
              <p:cNvSpPr/>
              <p:nvPr/>
            </p:nvSpPr>
            <p:spPr>
              <a:xfrm>
                <a:off x="2013490" y="4284725"/>
                <a:ext cx="47625" cy="47625"/>
              </a:xfrm>
              <a:custGeom>
                <a:avLst/>
                <a:gdLst>
                  <a:gd name="connsiteX0" fmla="*/ 41815 w 47625"/>
                  <a:gd name="connsiteY0" fmla="*/ 24479 h 47625"/>
                  <a:gd name="connsiteX1" fmla="*/ 24479 w 47625"/>
                  <a:gd name="connsiteY1" fmla="*/ 41815 h 47625"/>
                  <a:gd name="connsiteX2" fmla="*/ 7144 w 47625"/>
                  <a:gd name="connsiteY2" fmla="*/ 24479 h 47625"/>
                  <a:gd name="connsiteX3" fmla="*/ 24479 w 47625"/>
                  <a:gd name="connsiteY3" fmla="*/ 7144 h 47625"/>
                  <a:gd name="connsiteX4" fmla="*/ 41815 w 47625"/>
                  <a:gd name="connsiteY4" fmla="*/ 24479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25" h="47625">
                    <a:moveTo>
                      <a:pt x="41815" y="24479"/>
                    </a:moveTo>
                    <a:cubicBezTo>
                      <a:pt x="41815" y="34100"/>
                      <a:pt x="34004" y="41815"/>
                      <a:pt x="24479" y="41815"/>
                    </a:cubicBezTo>
                    <a:cubicBezTo>
                      <a:pt x="14954" y="41815"/>
                      <a:pt x="7144" y="34004"/>
                      <a:pt x="7144" y="24479"/>
                    </a:cubicBezTo>
                    <a:cubicBezTo>
                      <a:pt x="7144" y="14859"/>
                      <a:pt x="14954" y="7144"/>
                      <a:pt x="24479" y="7144"/>
                    </a:cubicBezTo>
                    <a:cubicBezTo>
                      <a:pt x="34004" y="7144"/>
                      <a:pt x="41815" y="14859"/>
                      <a:pt x="41815" y="24479"/>
                    </a:cubicBezTo>
                    <a:close/>
                  </a:path>
                </a:pathLst>
              </a:custGeom>
              <a:solidFill>
                <a:srgbClr val="3C7C67">
                  <a:alpha val="17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218" name="任意多边形: 形状 217"/>
              <p:cNvSpPr/>
              <p:nvPr/>
            </p:nvSpPr>
            <p:spPr>
              <a:xfrm>
                <a:off x="2442267" y="4175492"/>
                <a:ext cx="314325" cy="390525"/>
              </a:xfrm>
              <a:custGeom>
                <a:avLst/>
                <a:gdLst>
                  <a:gd name="connsiteX0" fmla="*/ 124054 w 314325"/>
                  <a:gd name="connsiteY0" fmla="*/ 39130 h 390525"/>
                  <a:gd name="connsiteX1" fmla="*/ 34710 w 314325"/>
                  <a:gd name="connsiteY1" fmla="*/ 300115 h 390525"/>
                  <a:gd name="connsiteX2" fmla="*/ 8992 w 314325"/>
                  <a:gd name="connsiteY2" fmla="*/ 371362 h 390525"/>
                  <a:gd name="connsiteX3" fmla="*/ 240545 w 314325"/>
                  <a:gd name="connsiteY3" fmla="*/ 383268 h 390525"/>
                  <a:gd name="connsiteX4" fmla="*/ 313697 w 314325"/>
                  <a:gd name="connsiteY4" fmla="*/ 107995 h 390525"/>
                  <a:gd name="connsiteX5" fmla="*/ 124054 w 314325"/>
                  <a:gd name="connsiteY5" fmla="*/ 39130 h 390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4325" h="390525">
                    <a:moveTo>
                      <a:pt x="124054" y="39130"/>
                    </a:moveTo>
                    <a:lnTo>
                      <a:pt x="34710" y="300115"/>
                    </a:lnTo>
                    <a:cubicBezTo>
                      <a:pt x="34710" y="300115"/>
                      <a:pt x="-1295" y="335738"/>
                      <a:pt x="8992" y="371362"/>
                    </a:cubicBezTo>
                    <a:cubicBezTo>
                      <a:pt x="19279" y="406985"/>
                      <a:pt x="240545" y="383268"/>
                      <a:pt x="240545" y="383268"/>
                    </a:cubicBezTo>
                    <a:lnTo>
                      <a:pt x="313697" y="107995"/>
                    </a:lnTo>
                    <a:cubicBezTo>
                      <a:pt x="313602" y="107900"/>
                      <a:pt x="269977" y="-61645"/>
                      <a:pt x="124054" y="39130"/>
                    </a:cubicBezTo>
                    <a:close/>
                  </a:path>
                </a:pathLst>
              </a:custGeom>
              <a:solidFill>
                <a:srgbClr val="6DB29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219" name="任意多边形: 形状 218"/>
              <p:cNvSpPr/>
              <p:nvPr/>
            </p:nvSpPr>
            <p:spPr>
              <a:xfrm>
                <a:off x="2600039" y="4201001"/>
                <a:ext cx="161925" cy="361950"/>
              </a:xfrm>
              <a:custGeom>
                <a:avLst/>
                <a:gdLst>
                  <a:gd name="connsiteX0" fmla="*/ 112585 w 161925"/>
                  <a:gd name="connsiteY0" fmla="*/ 7144 h 361950"/>
                  <a:gd name="connsiteX1" fmla="*/ 87344 w 161925"/>
                  <a:gd name="connsiteY1" fmla="*/ 162877 h 361950"/>
                  <a:gd name="connsiteX2" fmla="*/ 7144 w 161925"/>
                  <a:gd name="connsiteY2" fmla="*/ 363569 h 361950"/>
                  <a:gd name="connsiteX3" fmla="*/ 82677 w 161925"/>
                  <a:gd name="connsiteY3" fmla="*/ 357664 h 361950"/>
                  <a:gd name="connsiteX4" fmla="*/ 155829 w 161925"/>
                  <a:gd name="connsiteY4" fmla="*/ 82391 h 361950"/>
                  <a:gd name="connsiteX5" fmla="*/ 112585 w 161925"/>
                  <a:gd name="connsiteY5" fmla="*/ 7144 h 36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1925" h="361950">
                    <a:moveTo>
                      <a:pt x="112585" y="7144"/>
                    </a:moveTo>
                    <a:cubicBezTo>
                      <a:pt x="106775" y="59531"/>
                      <a:pt x="98679" y="111633"/>
                      <a:pt x="87344" y="162877"/>
                    </a:cubicBezTo>
                    <a:cubicBezTo>
                      <a:pt x="74009" y="223552"/>
                      <a:pt x="52006" y="308134"/>
                      <a:pt x="7144" y="363569"/>
                    </a:cubicBezTo>
                    <a:cubicBezTo>
                      <a:pt x="48863" y="361283"/>
                      <a:pt x="82677" y="357664"/>
                      <a:pt x="82677" y="357664"/>
                    </a:cubicBezTo>
                    <a:lnTo>
                      <a:pt x="155829" y="82391"/>
                    </a:lnTo>
                    <a:cubicBezTo>
                      <a:pt x="155829" y="82391"/>
                      <a:pt x="144113" y="37052"/>
                      <a:pt x="112585" y="7144"/>
                    </a:cubicBezTo>
                    <a:close/>
                  </a:path>
                </a:pathLst>
              </a:custGeom>
              <a:solidFill>
                <a:srgbClr val="6DB29D">
                  <a:alpha val="4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220" name="任意多边形: 形状 219"/>
              <p:cNvSpPr/>
              <p:nvPr/>
            </p:nvSpPr>
            <p:spPr>
              <a:xfrm>
                <a:off x="2441543" y="4470082"/>
                <a:ext cx="66675" cy="95250"/>
              </a:xfrm>
              <a:custGeom>
                <a:avLst/>
                <a:gdLst>
                  <a:gd name="connsiteX0" fmla="*/ 40958 w 66675"/>
                  <a:gd name="connsiteY0" fmla="*/ 7144 h 95250"/>
                  <a:gd name="connsiteX1" fmla="*/ 62103 w 66675"/>
                  <a:gd name="connsiteY1" fmla="*/ 87821 h 95250"/>
                  <a:gd name="connsiteX2" fmla="*/ 7144 w 66675"/>
                  <a:gd name="connsiteY2" fmla="*/ 67532 h 95250"/>
                  <a:gd name="connsiteX3" fmla="*/ 40958 w 66675"/>
                  <a:gd name="connsiteY3" fmla="*/ 7144 h 9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675" h="95250">
                    <a:moveTo>
                      <a:pt x="40958" y="7144"/>
                    </a:moveTo>
                    <a:cubicBezTo>
                      <a:pt x="40958" y="7144"/>
                      <a:pt x="82391" y="21336"/>
                      <a:pt x="62103" y="87821"/>
                    </a:cubicBezTo>
                    <a:cubicBezTo>
                      <a:pt x="62103" y="87821"/>
                      <a:pt x="7144" y="99346"/>
                      <a:pt x="7144" y="67532"/>
                    </a:cubicBezTo>
                    <a:cubicBezTo>
                      <a:pt x="7239" y="67627"/>
                      <a:pt x="11144" y="16192"/>
                      <a:pt x="40958" y="7144"/>
                    </a:cubicBezTo>
                    <a:close/>
                  </a:path>
                </a:pathLst>
              </a:custGeom>
              <a:solidFill>
                <a:srgbClr val="FFDFC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221" name="任意多边形: 形状 220"/>
              <p:cNvSpPr/>
              <p:nvPr/>
            </p:nvSpPr>
            <p:spPr>
              <a:xfrm>
                <a:off x="2513933" y="4501705"/>
                <a:ext cx="66675" cy="66675"/>
              </a:xfrm>
              <a:custGeom>
                <a:avLst/>
                <a:gdLst>
                  <a:gd name="connsiteX0" fmla="*/ 40958 w 66675"/>
                  <a:gd name="connsiteY0" fmla="*/ 7144 h 66675"/>
                  <a:gd name="connsiteX1" fmla="*/ 62103 w 66675"/>
                  <a:gd name="connsiteY1" fmla="*/ 62770 h 66675"/>
                  <a:gd name="connsiteX2" fmla="*/ 7144 w 66675"/>
                  <a:gd name="connsiteY2" fmla="*/ 48863 h 66675"/>
                  <a:gd name="connsiteX3" fmla="*/ 40958 w 66675"/>
                  <a:gd name="connsiteY3" fmla="*/ 7144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675" h="66675">
                    <a:moveTo>
                      <a:pt x="40958" y="7144"/>
                    </a:moveTo>
                    <a:cubicBezTo>
                      <a:pt x="40958" y="7144"/>
                      <a:pt x="82391" y="16954"/>
                      <a:pt x="62103" y="62770"/>
                    </a:cubicBezTo>
                    <a:cubicBezTo>
                      <a:pt x="62103" y="62770"/>
                      <a:pt x="7144" y="70771"/>
                      <a:pt x="7144" y="48863"/>
                    </a:cubicBezTo>
                    <a:cubicBezTo>
                      <a:pt x="7144" y="48768"/>
                      <a:pt x="11144" y="13240"/>
                      <a:pt x="40958" y="7144"/>
                    </a:cubicBezTo>
                    <a:close/>
                  </a:path>
                </a:pathLst>
              </a:custGeom>
              <a:solidFill>
                <a:srgbClr val="FFDFC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222" name="任意多边形: 形状 221"/>
              <p:cNvSpPr/>
              <p:nvPr/>
            </p:nvSpPr>
            <p:spPr>
              <a:xfrm>
                <a:off x="2518505" y="4332446"/>
                <a:ext cx="76200" cy="76200"/>
              </a:xfrm>
              <a:custGeom>
                <a:avLst/>
                <a:gdLst>
                  <a:gd name="connsiteX0" fmla="*/ 73628 w 76200"/>
                  <a:gd name="connsiteY0" fmla="*/ 40386 h 76200"/>
                  <a:gd name="connsiteX1" fmla="*/ 40386 w 76200"/>
                  <a:gd name="connsiteY1" fmla="*/ 73628 h 76200"/>
                  <a:gd name="connsiteX2" fmla="*/ 7144 w 76200"/>
                  <a:gd name="connsiteY2" fmla="*/ 40386 h 76200"/>
                  <a:gd name="connsiteX3" fmla="*/ 40386 w 76200"/>
                  <a:gd name="connsiteY3" fmla="*/ 7144 h 76200"/>
                  <a:gd name="connsiteX4" fmla="*/ 73628 w 76200"/>
                  <a:gd name="connsiteY4" fmla="*/ 40386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200" h="76200">
                    <a:moveTo>
                      <a:pt x="73628" y="40386"/>
                    </a:moveTo>
                    <a:cubicBezTo>
                      <a:pt x="73628" y="58745"/>
                      <a:pt x="58745" y="73628"/>
                      <a:pt x="40386" y="73628"/>
                    </a:cubicBezTo>
                    <a:cubicBezTo>
                      <a:pt x="22027" y="73628"/>
                      <a:pt x="7144" y="58745"/>
                      <a:pt x="7144" y="40386"/>
                    </a:cubicBezTo>
                    <a:cubicBezTo>
                      <a:pt x="7144" y="22027"/>
                      <a:pt x="22027" y="7144"/>
                      <a:pt x="40386" y="7144"/>
                    </a:cubicBezTo>
                    <a:cubicBezTo>
                      <a:pt x="58745" y="7144"/>
                      <a:pt x="73628" y="22027"/>
                      <a:pt x="73628" y="40386"/>
                    </a:cubicBezTo>
                    <a:close/>
                  </a:path>
                </a:pathLst>
              </a:custGeom>
              <a:solidFill>
                <a:srgbClr val="6DB29D">
                  <a:alpha val="4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223" name="任意多边形: 形状 222"/>
              <p:cNvSpPr/>
              <p:nvPr/>
            </p:nvSpPr>
            <p:spPr>
              <a:xfrm>
                <a:off x="2571845" y="4302061"/>
                <a:ext cx="47625" cy="47625"/>
              </a:xfrm>
              <a:custGeom>
                <a:avLst/>
                <a:gdLst>
                  <a:gd name="connsiteX0" fmla="*/ 41815 w 47625"/>
                  <a:gd name="connsiteY0" fmla="*/ 24479 h 47625"/>
                  <a:gd name="connsiteX1" fmla="*/ 24479 w 47625"/>
                  <a:gd name="connsiteY1" fmla="*/ 41815 h 47625"/>
                  <a:gd name="connsiteX2" fmla="*/ 7144 w 47625"/>
                  <a:gd name="connsiteY2" fmla="*/ 24479 h 47625"/>
                  <a:gd name="connsiteX3" fmla="*/ 24479 w 47625"/>
                  <a:gd name="connsiteY3" fmla="*/ 7144 h 47625"/>
                  <a:gd name="connsiteX4" fmla="*/ 41815 w 47625"/>
                  <a:gd name="connsiteY4" fmla="*/ 24479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25" h="47625">
                    <a:moveTo>
                      <a:pt x="41815" y="24479"/>
                    </a:moveTo>
                    <a:cubicBezTo>
                      <a:pt x="41815" y="34100"/>
                      <a:pt x="34004" y="41815"/>
                      <a:pt x="24479" y="41815"/>
                    </a:cubicBezTo>
                    <a:cubicBezTo>
                      <a:pt x="14859" y="41815"/>
                      <a:pt x="7144" y="34004"/>
                      <a:pt x="7144" y="24479"/>
                    </a:cubicBezTo>
                    <a:cubicBezTo>
                      <a:pt x="7144" y="14859"/>
                      <a:pt x="14954" y="7144"/>
                      <a:pt x="24479" y="7144"/>
                    </a:cubicBezTo>
                    <a:cubicBezTo>
                      <a:pt x="34004" y="7144"/>
                      <a:pt x="41815" y="14954"/>
                      <a:pt x="41815" y="24479"/>
                    </a:cubicBezTo>
                    <a:close/>
                  </a:path>
                </a:pathLst>
              </a:custGeom>
              <a:solidFill>
                <a:srgbClr val="3C7C67">
                  <a:alpha val="17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224" name="任意多边形: 形状 223"/>
              <p:cNvSpPr/>
              <p:nvPr/>
            </p:nvSpPr>
            <p:spPr>
              <a:xfrm>
                <a:off x="2571845" y="4435125"/>
                <a:ext cx="47625" cy="47625"/>
              </a:xfrm>
              <a:custGeom>
                <a:avLst/>
                <a:gdLst>
                  <a:gd name="connsiteX0" fmla="*/ 41815 w 47625"/>
                  <a:gd name="connsiteY0" fmla="*/ 24479 h 47625"/>
                  <a:gd name="connsiteX1" fmla="*/ 24479 w 47625"/>
                  <a:gd name="connsiteY1" fmla="*/ 41815 h 47625"/>
                  <a:gd name="connsiteX2" fmla="*/ 7144 w 47625"/>
                  <a:gd name="connsiteY2" fmla="*/ 24479 h 47625"/>
                  <a:gd name="connsiteX3" fmla="*/ 24479 w 47625"/>
                  <a:gd name="connsiteY3" fmla="*/ 7144 h 47625"/>
                  <a:gd name="connsiteX4" fmla="*/ 41815 w 47625"/>
                  <a:gd name="connsiteY4" fmla="*/ 24479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25" h="47625">
                    <a:moveTo>
                      <a:pt x="41815" y="24479"/>
                    </a:moveTo>
                    <a:cubicBezTo>
                      <a:pt x="41815" y="34100"/>
                      <a:pt x="34004" y="41815"/>
                      <a:pt x="24479" y="41815"/>
                    </a:cubicBezTo>
                    <a:cubicBezTo>
                      <a:pt x="14859" y="41815"/>
                      <a:pt x="7144" y="34004"/>
                      <a:pt x="7144" y="24479"/>
                    </a:cubicBezTo>
                    <a:cubicBezTo>
                      <a:pt x="7144" y="14859"/>
                      <a:pt x="14954" y="7144"/>
                      <a:pt x="24479" y="7144"/>
                    </a:cubicBezTo>
                    <a:cubicBezTo>
                      <a:pt x="34004" y="7144"/>
                      <a:pt x="41815" y="14954"/>
                      <a:pt x="41815" y="24479"/>
                    </a:cubicBezTo>
                    <a:close/>
                  </a:path>
                </a:pathLst>
              </a:custGeom>
              <a:solidFill>
                <a:srgbClr val="3C7C67">
                  <a:alpha val="17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225" name="任意多边形: 形状 224"/>
              <p:cNvSpPr/>
              <p:nvPr/>
            </p:nvSpPr>
            <p:spPr>
              <a:xfrm>
                <a:off x="1672114" y="3900010"/>
                <a:ext cx="47625" cy="47625"/>
              </a:xfrm>
              <a:custGeom>
                <a:avLst/>
                <a:gdLst>
                  <a:gd name="connsiteX0" fmla="*/ 41815 w 47625"/>
                  <a:gd name="connsiteY0" fmla="*/ 24480 h 47625"/>
                  <a:gd name="connsiteX1" fmla="*/ 24479 w 47625"/>
                  <a:gd name="connsiteY1" fmla="*/ 41816 h 47625"/>
                  <a:gd name="connsiteX2" fmla="*/ 7144 w 47625"/>
                  <a:gd name="connsiteY2" fmla="*/ 24480 h 47625"/>
                  <a:gd name="connsiteX3" fmla="*/ 24479 w 47625"/>
                  <a:gd name="connsiteY3" fmla="*/ 7145 h 47625"/>
                  <a:gd name="connsiteX4" fmla="*/ 41815 w 47625"/>
                  <a:gd name="connsiteY4" fmla="*/ 24480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25" h="47625">
                    <a:moveTo>
                      <a:pt x="41815" y="24480"/>
                    </a:moveTo>
                    <a:cubicBezTo>
                      <a:pt x="41815" y="34100"/>
                      <a:pt x="34004" y="41816"/>
                      <a:pt x="24479" y="41816"/>
                    </a:cubicBezTo>
                    <a:cubicBezTo>
                      <a:pt x="14859" y="41816"/>
                      <a:pt x="7144" y="34005"/>
                      <a:pt x="7144" y="24480"/>
                    </a:cubicBezTo>
                    <a:cubicBezTo>
                      <a:pt x="7144" y="14860"/>
                      <a:pt x="14954" y="7145"/>
                      <a:pt x="24479" y="7145"/>
                    </a:cubicBezTo>
                    <a:cubicBezTo>
                      <a:pt x="34099" y="7049"/>
                      <a:pt x="41815" y="14860"/>
                      <a:pt x="41815" y="24480"/>
                    </a:cubicBezTo>
                    <a:close/>
                  </a:path>
                </a:pathLst>
              </a:custGeom>
              <a:solidFill>
                <a:srgbClr val="3C7C67">
                  <a:alpha val="17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</p:grpSp>
      </p:grpSp>
      <p:sp>
        <p:nvSpPr>
          <p:cNvPr id="16" name="文本框 15"/>
          <p:cNvSpPr txBox="1"/>
          <p:nvPr/>
        </p:nvSpPr>
        <p:spPr>
          <a:xfrm>
            <a:off x="886689" y="192751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>
                <a:solidFill>
                  <a:schemeClr val="tx1">
                    <a:lumMod val="75000"/>
                    <a:lumOff val="25000"/>
                  </a:schemeClr>
                </a:solidFill>
                <a:latin typeface="仓耳小丸子" panose="02020400000000000000" pitchFamily="18" charset="-122"/>
                <a:ea typeface="仓耳小丸子" panose="02020400000000000000" pitchFamily="18" charset="-122"/>
                <a:cs typeface="+mn-ea"/>
                <a:sym typeface="仓耳小丸子" panose="02020400000000000000" pitchFamily="18" charset="-122"/>
              </a:rPr>
              <a:t>复习导入</a:t>
            </a:r>
            <a:endParaRPr lang="zh-CN" altLang="en-US" sz="3600">
              <a:solidFill>
                <a:schemeClr val="tx1">
                  <a:lumMod val="75000"/>
                  <a:lumOff val="25000"/>
                </a:schemeClr>
              </a:solidFill>
              <a:latin typeface="仓耳小丸子" panose="02020400000000000000" pitchFamily="18" charset="-122"/>
              <a:ea typeface="仓耳小丸子" panose="02020400000000000000" pitchFamily="18" charset="-122"/>
              <a:cs typeface="+mn-ea"/>
              <a:sym typeface="仓耳小丸子" panose="02020400000000000000" pitchFamily="18" charset="-122"/>
            </a:endParaRPr>
          </a:p>
        </p:txBody>
      </p:sp>
      <p:sp>
        <p:nvSpPr>
          <p:cNvPr id="21" name="TextBox 3"/>
          <p:cNvSpPr txBox="1"/>
          <p:nvPr/>
        </p:nvSpPr>
        <p:spPr>
          <a:xfrm>
            <a:off x="1340455" y="1207339"/>
            <a:ext cx="9333230" cy="1304716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lang="en-US" altLang="zh-CN" sz="2800"/>
              <a:t>2.</a:t>
            </a:r>
            <a:r>
              <a:rPr lang="zh-CN" altLang="en-US" sz="2800"/>
              <a:t>竖式计算。</a:t>
            </a:r>
            <a:endParaRPr lang="en-US" altLang="zh-CN" sz="2800"/>
          </a:p>
          <a:p>
            <a:pPr defTabSz="914400">
              <a:lnSpc>
                <a:spcPct val="150000"/>
              </a:lnSpc>
            </a:pPr>
            <a:r>
              <a:rPr lang="en-US" altLang="zh-CN" sz="2400">
                <a:latin typeface="宋体" panose="02010600030101010101" pitchFamily="2" charset="-122"/>
              </a:rPr>
              <a:t>    </a:t>
            </a:r>
            <a:r>
              <a:rPr lang="en-US" altLang="zh-CN" sz="2800"/>
              <a:t>52-21=                   34-20=                 79-37=</a:t>
            </a:r>
            <a:endParaRPr lang="zh-CN" altLang="en-US" sz="2800"/>
          </a:p>
        </p:txBody>
      </p:sp>
      <p:sp>
        <p:nvSpPr>
          <p:cNvPr id="22" name="TextBox 4"/>
          <p:cNvSpPr txBox="1"/>
          <p:nvPr/>
        </p:nvSpPr>
        <p:spPr>
          <a:xfrm>
            <a:off x="1645665" y="3121347"/>
            <a:ext cx="1482725" cy="4149406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lstStyle/>
          <a:p>
            <a:pPr marL="457200" indent="-457200" defTabSz="914400">
              <a:lnSpc>
                <a:spcPct val="150000"/>
              </a:lnSpc>
            </a:pPr>
            <a:r>
              <a:rPr lang="en-US" altLang="zh-CN" sz="3600">
                <a:solidFill>
                  <a:srgbClr val="FF0000"/>
                </a:solidFill>
                <a:latin typeface="+mn-ea"/>
              </a:rPr>
              <a:t>   5 2</a:t>
            </a:r>
            <a:endParaRPr lang="en-US" altLang="zh-CN" sz="3600">
              <a:solidFill>
                <a:srgbClr val="FF0000"/>
              </a:solidFill>
              <a:latin typeface="+mn-ea"/>
            </a:endParaRPr>
          </a:p>
          <a:p>
            <a:pPr marL="457200" indent="-457200" defTabSz="914400">
              <a:lnSpc>
                <a:spcPct val="150000"/>
              </a:lnSpc>
            </a:pPr>
            <a:r>
              <a:rPr lang="en-US" altLang="zh-CN" sz="3600">
                <a:solidFill>
                  <a:srgbClr val="FF0000"/>
                </a:solidFill>
                <a:latin typeface="+mn-ea"/>
              </a:rPr>
              <a:t>-  2 1</a:t>
            </a:r>
            <a:endParaRPr lang="en-US" altLang="zh-CN" sz="3600">
              <a:solidFill>
                <a:srgbClr val="FF0000"/>
              </a:solidFill>
              <a:latin typeface="+mn-ea"/>
            </a:endParaRPr>
          </a:p>
          <a:p>
            <a:pPr marL="457200" indent="-457200" defTabSz="914400">
              <a:lnSpc>
                <a:spcPct val="150000"/>
              </a:lnSpc>
            </a:pPr>
            <a:endParaRPr lang="en-US" altLang="zh-CN" sz="3600">
              <a:solidFill>
                <a:srgbClr val="FF0000"/>
              </a:solidFill>
              <a:latin typeface="+mn-ea"/>
            </a:endParaRPr>
          </a:p>
          <a:p>
            <a:pPr marL="457200" indent="-457200" defTabSz="914400">
              <a:lnSpc>
                <a:spcPct val="150000"/>
              </a:lnSpc>
              <a:buAutoNum type="arabicPlain" startAt="5"/>
            </a:pPr>
            <a:endParaRPr lang="en-US" altLang="zh-CN" sz="3600">
              <a:solidFill>
                <a:srgbClr val="FF0000"/>
              </a:solidFill>
              <a:latin typeface="+mn-ea"/>
            </a:endParaRPr>
          </a:p>
          <a:p>
            <a:pPr marL="457200" indent="-457200" defTabSz="914400">
              <a:lnSpc>
                <a:spcPct val="150000"/>
              </a:lnSpc>
              <a:buAutoNum type="arabicPlain" startAt="5"/>
            </a:pPr>
            <a:endParaRPr lang="zh-CN" altLang="en-US" sz="360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23" name="Line 12"/>
          <p:cNvSpPr/>
          <p:nvPr/>
        </p:nvSpPr>
        <p:spPr>
          <a:xfrm>
            <a:off x="1645665" y="5081427"/>
            <a:ext cx="1662315" cy="0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t"/>
          <a:lstStyle/>
          <a:p>
            <a:endParaRPr lang="zh-CN" altLang="en-US" sz="2800">
              <a:latin typeface="+mn-ea"/>
            </a:endParaRPr>
          </a:p>
        </p:txBody>
      </p:sp>
      <p:sp>
        <p:nvSpPr>
          <p:cNvPr id="24" name="TextBox 6"/>
          <p:cNvSpPr txBox="1"/>
          <p:nvPr/>
        </p:nvSpPr>
        <p:spPr>
          <a:xfrm>
            <a:off x="2074290" y="5103072"/>
            <a:ext cx="398780" cy="646331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US" altLang="zh-CN" sz="3600">
                <a:solidFill>
                  <a:srgbClr val="FF0000"/>
                </a:solidFill>
                <a:latin typeface="+mn-ea"/>
              </a:rPr>
              <a:t>3    </a:t>
            </a:r>
            <a:endParaRPr lang="en-US" altLang="zh-CN" sz="360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25" name="TextBox 7"/>
          <p:cNvSpPr txBox="1"/>
          <p:nvPr/>
        </p:nvSpPr>
        <p:spPr>
          <a:xfrm>
            <a:off x="4915395" y="3028369"/>
            <a:ext cx="1482725" cy="4149406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lstStyle/>
          <a:p>
            <a:pPr marL="457200" indent="-457200" defTabSz="914400">
              <a:lnSpc>
                <a:spcPct val="150000"/>
              </a:lnSpc>
            </a:pPr>
            <a:r>
              <a:rPr lang="en-US" altLang="zh-CN" sz="3600">
                <a:solidFill>
                  <a:srgbClr val="FF0000"/>
                </a:solidFill>
                <a:latin typeface="+mn-ea"/>
              </a:rPr>
              <a:t>   3 4</a:t>
            </a:r>
            <a:endParaRPr lang="en-US" altLang="zh-CN" sz="3600">
              <a:solidFill>
                <a:srgbClr val="FF0000"/>
              </a:solidFill>
              <a:latin typeface="+mn-ea"/>
            </a:endParaRPr>
          </a:p>
          <a:p>
            <a:pPr marL="457200" indent="-457200" defTabSz="914400">
              <a:lnSpc>
                <a:spcPct val="150000"/>
              </a:lnSpc>
            </a:pPr>
            <a:r>
              <a:rPr lang="en-US" altLang="zh-CN" sz="3600">
                <a:solidFill>
                  <a:srgbClr val="FF0000"/>
                </a:solidFill>
                <a:latin typeface="+mn-ea"/>
              </a:rPr>
              <a:t>-  2 0</a:t>
            </a:r>
            <a:endParaRPr lang="en-US" altLang="zh-CN" sz="3600">
              <a:solidFill>
                <a:srgbClr val="FF0000"/>
              </a:solidFill>
              <a:latin typeface="+mn-ea"/>
            </a:endParaRPr>
          </a:p>
          <a:p>
            <a:pPr marL="457200" indent="-457200" defTabSz="914400">
              <a:lnSpc>
                <a:spcPct val="150000"/>
              </a:lnSpc>
            </a:pPr>
            <a:endParaRPr lang="en-US" altLang="zh-CN" sz="3600">
              <a:solidFill>
                <a:srgbClr val="FF0000"/>
              </a:solidFill>
              <a:latin typeface="+mn-ea"/>
            </a:endParaRPr>
          </a:p>
          <a:p>
            <a:pPr marL="457200" indent="-457200" defTabSz="914400">
              <a:lnSpc>
                <a:spcPct val="150000"/>
              </a:lnSpc>
              <a:buAutoNum type="arabicPlain" startAt="5"/>
            </a:pPr>
            <a:endParaRPr lang="en-US" altLang="zh-CN" sz="3600">
              <a:solidFill>
                <a:srgbClr val="FF0000"/>
              </a:solidFill>
              <a:latin typeface="+mn-ea"/>
            </a:endParaRPr>
          </a:p>
          <a:p>
            <a:pPr marL="457200" indent="-457200" defTabSz="914400">
              <a:lnSpc>
                <a:spcPct val="150000"/>
              </a:lnSpc>
              <a:buAutoNum type="arabicPlain" startAt="5"/>
            </a:pPr>
            <a:endParaRPr lang="zh-CN" altLang="en-US" sz="360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26" name="Line 12"/>
          <p:cNvSpPr/>
          <p:nvPr/>
        </p:nvSpPr>
        <p:spPr>
          <a:xfrm>
            <a:off x="4915395" y="4989719"/>
            <a:ext cx="1614945" cy="0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t"/>
          <a:lstStyle/>
          <a:p>
            <a:endParaRPr lang="zh-CN" altLang="en-US" sz="2800">
              <a:latin typeface="+mn-ea"/>
            </a:endParaRPr>
          </a:p>
        </p:txBody>
      </p:sp>
      <p:sp>
        <p:nvSpPr>
          <p:cNvPr id="27" name="TextBox 9"/>
          <p:cNvSpPr txBox="1"/>
          <p:nvPr/>
        </p:nvSpPr>
        <p:spPr>
          <a:xfrm>
            <a:off x="5344020" y="4970724"/>
            <a:ext cx="875030" cy="646331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US" altLang="zh-CN" sz="3600">
                <a:solidFill>
                  <a:srgbClr val="FF0000"/>
                </a:solidFill>
                <a:latin typeface="+mn-ea"/>
              </a:rPr>
              <a:t>1 4</a:t>
            </a:r>
            <a:endParaRPr lang="en-US" altLang="zh-CN" sz="360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28" name="TextBox 10"/>
          <p:cNvSpPr txBox="1"/>
          <p:nvPr/>
        </p:nvSpPr>
        <p:spPr>
          <a:xfrm>
            <a:off x="7887830" y="3028369"/>
            <a:ext cx="1482725" cy="4149406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lstStyle/>
          <a:p>
            <a:pPr marL="457200" indent="-457200" defTabSz="914400">
              <a:lnSpc>
                <a:spcPct val="150000"/>
              </a:lnSpc>
            </a:pPr>
            <a:r>
              <a:rPr lang="en-US" altLang="zh-CN" sz="3600">
                <a:solidFill>
                  <a:srgbClr val="FF0000"/>
                </a:solidFill>
                <a:latin typeface="+mn-ea"/>
              </a:rPr>
              <a:t>   7 9</a:t>
            </a:r>
            <a:endParaRPr lang="en-US" altLang="zh-CN" sz="3600">
              <a:solidFill>
                <a:srgbClr val="FF0000"/>
              </a:solidFill>
              <a:latin typeface="+mn-ea"/>
            </a:endParaRPr>
          </a:p>
          <a:p>
            <a:pPr marL="457200" indent="-457200" defTabSz="914400">
              <a:lnSpc>
                <a:spcPct val="150000"/>
              </a:lnSpc>
            </a:pPr>
            <a:r>
              <a:rPr lang="en-US" altLang="zh-CN" sz="3600">
                <a:solidFill>
                  <a:srgbClr val="FF0000"/>
                </a:solidFill>
                <a:latin typeface="+mn-ea"/>
              </a:rPr>
              <a:t>-  3 7</a:t>
            </a:r>
            <a:endParaRPr lang="en-US" altLang="zh-CN" sz="3600">
              <a:solidFill>
                <a:srgbClr val="FF0000"/>
              </a:solidFill>
              <a:latin typeface="+mn-ea"/>
            </a:endParaRPr>
          </a:p>
          <a:p>
            <a:pPr marL="457200" indent="-457200" defTabSz="914400">
              <a:lnSpc>
                <a:spcPct val="150000"/>
              </a:lnSpc>
            </a:pPr>
            <a:endParaRPr lang="en-US" altLang="zh-CN" sz="3600">
              <a:solidFill>
                <a:srgbClr val="FF0000"/>
              </a:solidFill>
              <a:latin typeface="+mn-ea"/>
            </a:endParaRPr>
          </a:p>
          <a:p>
            <a:pPr marL="457200" indent="-457200" defTabSz="914400">
              <a:lnSpc>
                <a:spcPct val="150000"/>
              </a:lnSpc>
              <a:buAutoNum type="arabicPlain" startAt="5"/>
            </a:pPr>
            <a:endParaRPr lang="en-US" altLang="zh-CN" sz="3600">
              <a:solidFill>
                <a:srgbClr val="FF0000"/>
              </a:solidFill>
              <a:latin typeface="+mn-ea"/>
            </a:endParaRPr>
          </a:p>
          <a:p>
            <a:pPr marL="457200" indent="-457200" defTabSz="914400">
              <a:lnSpc>
                <a:spcPct val="150000"/>
              </a:lnSpc>
              <a:buAutoNum type="arabicPlain" startAt="5"/>
            </a:pPr>
            <a:endParaRPr lang="zh-CN" altLang="en-US" sz="360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29" name="Line 12"/>
          <p:cNvSpPr/>
          <p:nvPr/>
        </p:nvSpPr>
        <p:spPr>
          <a:xfrm>
            <a:off x="7915770" y="4956699"/>
            <a:ext cx="1578750" cy="0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t"/>
          <a:lstStyle/>
          <a:p>
            <a:endParaRPr lang="zh-CN" altLang="en-US" sz="2800">
              <a:latin typeface="+mn-ea"/>
            </a:endParaRPr>
          </a:p>
        </p:txBody>
      </p:sp>
      <p:sp>
        <p:nvSpPr>
          <p:cNvPr id="30" name="TextBox 12"/>
          <p:cNvSpPr txBox="1"/>
          <p:nvPr/>
        </p:nvSpPr>
        <p:spPr>
          <a:xfrm>
            <a:off x="8344395" y="4937069"/>
            <a:ext cx="875030" cy="646331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US" altLang="zh-CN" sz="3600">
                <a:solidFill>
                  <a:srgbClr val="FF0000"/>
                </a:solidFill>
                <a:latin typeface="+mn-ea"/>
              </a:rPr>
              <a:t>4 2</a:t>
            </a:r>
            <a:endParaRPr lang="en-US" altLang="zh-CN" sz="360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3307980" y="1759272"/>
            <a:ext cx="848360" cy="825419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lang="en-US" altLang="zh-CN" sz="3600">
                <a:solidFill>
                  <a:srgbClr val="FF0000"/>
                </a:solidFill>
                <a:latin typeface="+mn-ea"/>
              </a:rPr>
              <a:t>31</a:t>
            </a:r>
            <a:endParaRPr lang="en-US" altLang="zh-CN" sz="360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32" name="TextBox 14"/>
          <p:cNvSpPr txBox="1"/>
          <p:nvPr/>
        </p:nvSpPr>
        <p:spPr>
          <a:xfrm>
            <a:off x="2236215" y="5071957"/>
            <a:ext cx="247650" cy="646331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US" altLang="zh-CN" sz="3600">
                <a:solidFill>
                  <a:srgbClr val="FF0000"/>
                </a:solidFill>
                <a:latin typeface="+mn-ea"/>
              </a:rPr>
              <a:t>   </a:t>
            </a:r>
            <a:endParaRPr lang="en-US" altLang="zh-CN" sz="360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33" name="TextBox 15"/>
          <p:cNvSpPr txBox="1"/>
          <p:nvPr/>
        </p:nvSpPr>
        <p:spPr>
          <a:xfrm>
            <a:off x="2432430" y="5103072"/>
            <a:ext cx="267335" cy="646331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US" altLang="zh-CN" sz="3600">
                <a:solidFill>
                  <a:srgbClr val="FF0000"/>
                </a:solidFill>
                <a:latin typeface="+mn-ea"/>
              </a:rPr>
              <a:t>1</a:t>
            </a:r>
            <a:endParaRPr lang="en-US" altLang="zh-CN" sz="360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34" name="TextBox 16"/>
          <p:cNvSpPr txBox="1"/>
          <p:nvPr/>
        </p:nvSpPr>
        <p:spPr>
          <a:xfrm>
            <a:off x="6291657" y="1759272"/>
            <a:ext cx="981070" cy="825419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lang="en-US" altLang="zh-CN" sz="3600">
                <a:solidFill>
                  <a:srgbClr val="FF0000"/>
                </a:solidFill>
                <a:latin typeface="+mn-ea"/>
              </a:rPr>
              <a:t>14</a:t>
            </a:r>
            <a:r>
              <a:rPr lang="en-US" altLang="zh-CN" sz="3600">
                <a:latin typeface="+mn-ea"/>
              </a:rPr>
              <a:t>         </a:t>
            </a:r>
            <a:endParaRPr lang="zh-CN" altLang="en-US" sz="360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35" name="TextBox 17"/>
          <p:cNvSpPr txBox="1"/>
          <p:nvPr/>
        </p:nvSpPr>
        <p:spPr>
          <a:xfrm>
            <a:off x="9191505" y="1759272"/>
            <a:ext cx="764540" cy="825419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lang="en-US" altLang="zh-CN" sz="3600">
                <a:solidFill>
                  <a:srgbClr val="FF0000"/>
                </a:solidFill>
                <a:latin typeface="+mn-ea"/>
              </a:rPr>
              <a:t>42</a:t>
            </a:r>
            <a:endParaRPr lang="en-US" altLang="zh-CN" sz="3600">
              <a:solidFill>
                <a:srgbClr val="FF0000"/>
              </a:solidFill>
              <a:latin typeface="+mn-ea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4" grpId="0"/>
      <p:bldP spid="25" grpId="0"/>
      <p:bldP spid="27" grpId="0"/>
      <p:bldP spid="28" grpId="0"/>
      <p:bldP spid="30" grpId="0"/>
      <p:bldP spid="31" grpId="0"/>
      <p:bldP spid="33" grpId="0"/>
      <p:bldP spid="34" grpId="0"/>
      <p:bldP spid="3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" name="组合 102"/>
          <p:cNvGrpSpPr/>
          <p:nvPr/>
        </p:nvGrpSpPr>
        <p:grpSpPr>
          <a:xfrm>
            <a:off x="287131" y="229104"/>
            <a:ext cx="2630883" cy="687570"/>
            <a:chOff x="585581" y="483104"/>
            <a:chExt cx="2630883" cy="687570"/>
          </a:xfrm>
        </p:grpSpPr>
        <p:sp>
          <p:nvSpPr>
            <p:cNvPr id="104" name="文本框 103"/>
            <p:cNvSpPr txBox="1"/>
            <p:nvPr/>
          </p:nvSpPr>
          <p:spPr>
            <a:xfrm>
              <a:off x="1185139" y="524343"/>
              <a:ext cx="203132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3600">
                  <a:solidFill>
                    <a:prstClr val="black">
                      <a:lumMod val="75000"/>
                      <a:lumOff val="25000"/>
                    </a:prstClr>
                  </a:solidFill>
                  <a:latin typeface="仓耳小丸子" panose="02020400000000000000" pitchFamily="18" charset="-122"/>
                  <a:ea typeface="仓耳小丸子" panose="02020400000000000000" pitchFamily="18" charset="-122"/>
                  <a:cs typeface="+mn-ea"/>
                  <a:sym typeface="仓耳小丸子" panose="02020400000000000000" pitchFamily="18" charset="-122"/>
                </a:rPr>
                <a:t>探索新知</a:t>
              </a:r>
              <a:endParaRPr kumimoji="0" lang="zh-CN" altLang="en-US" sz="36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仓耳小丸子" panose="02020400000000000000" pitchFamily="18" charset="-122"/>
                <a:ea typeface="仓耳小丸子" panose="02020400000000000000" pitchFamily="18" charset="-122"/>
                <a:cs typeface="+mn-ea"/>
                <a:sym typeface="仓耳小丸子" panose="02020400000000000000" pitchFamily="18" charset="-122"/>
              </a:endParaRPr>
            </a:p>
          </p:txBody>
        </p:sp>
        <p:grpSp>
          <p:nvGrpSpPr>
            <p:cNvPr id="105" name="组合 104"/>
            <p:cNvGrpSpPr/>
            <p:nvPr/>
          </p:nvGrpSpPr>
          <p:grpSpPr>
            <a:xfrm rot="16792276" flipH="1" flipV="1">
              <a:off x="599509" y="469176"/>
              <a:ext cx="450549" cy="478405"/>
              <a:chOff x="2874922" y="1946729"/>
              <a:chExt cx="450549" cy="478405"/>
            </a:xfrm>
          </p:grpSpPr>
          <p:sp>
            <p:nvSpPr>
              <p:cNvPr id="106" name="任意多边形: 形状 105"/>
              <p:cNvSpPr/>
              <p:nvPr/>
            </p:nvSpPr>
            <p:spPr>
              <a:xfrm>
                <a:off x="2874922" y="1946729"/>
                <a:ext cx="231201" cy="222638"/>
              </a:xfrm>
              <a:custGeom>
                <a:avLst/>
                <a:gdLst>
                  <a:gd name="connsiteX0" fmla="*/ 269621 w 370332"/>
                  <a:gd name="connsiteY0" fmla="*/ 273560 h 356616"/>
                  <a:gd name="connsiteX1" fmla="*/ 254225 w 370332"/>
                  <a:gd name="connsiteY1" fmla="*/ 325749 h 356616"/>
                  <a:gd name="connsiteX2" fmla="*/ 151184 w 370332"/>
                  <a:gd name="connsiteY2" fmla="*/ 322148 h 356616"/>
                  <a:gd name="connsiteX3" fmla="*/ 136953 w 370332"/>
                  <a:gd name="connsiteY3" fmla="*/ 283812 h 356616"/>
                  <a:gd name="connsiteX4" fmla="*/ 117374 w 370332"/>
                  <a:gd name="connsiteY4" fmla="*/ 274108 h 356616"/>
                  <a:gd name="connsiteX5" fmla="*/ 56783 w 370332"/>
                  <a:gd name="connsiteY5" fmla="*/ 289676 h 356616"/>
                  <a:gd name="connsiteX6" fmla="*/ 9292 w 370332"/>
                  <a:gd name="connsiteY6" fmla="*/ 258232 h 356616"/>
                  <a:gd name="connsiteX7" fmla="*/ 12926 w 370332"/>
                  <a:gd name="connsiteY7" fmla="*/ 203505 h 356616"/>
                  <a:gd name="connsiteX8" fmla="*/ 45707 w 370332"/>
                  <a:gd name="connsiteY8" fmla="*/ 173947 h 356616"/>
                  <a:gd name="connsiteX9" fmla="*/ 83118 w 370332"/>
                  <a:gd name="connsiteY9" fmla="*/ 153201 h 356616"/>
                  <a:gd name="connsiteX10" fmla="*/ 87953 w 370332"/>
                  <a:gd name="connsiteY10" fmla="*/ 130501 h 356616"/>
                  <a:gd name="connsiteX11" fmla="*/ 58806 w 370332"/>
                  <a:gd name="connsiteY11" fmla="*/ 41073 h 356616"/>
                  <a:gd name="connsiteX12" fmla="*/ 84970 w 370332"/>
                  <a:gd name="connsiteY12" fmla="*/ 6098 h 356616"/>
                  <a:gd name="connsiteX13" fmla="*/ 129375 w 370332"/>
                  <a:gd name="connsiteY13" fmla="*/ 14396 h 356616"/>
                  <a:gd name="connsiteX14" fmla="*/ 171312 w 370332"/>
                  <a:gd name="connsiteY14" fmla="*/ 61819 h 356616"/>
                  <a:gd name="connsiteX15" fmla="*/ 193669 w 370332"/>
                  <a:gd name="connsiteY15" fmla="*/ 61236 h 356616"/>
                  <a:gd name="connsiteX16" fmla="*/ 232074 w 370332"/>
                  <a:gd name="connsiteY16" fmla="*/ 15733 h 356616"/>
                  <a:gd name="connsiteX17" fmla="*/ 286355 w 370332"/>
                  <a:gd name="connsiteY17" fmla="*/ 8018 h 356616"/>
                  <a:gd name="connsiteX18" fmla="*/ 314335 w 370332"/>
                  <a:gd name="connsiteY18" fmla="*/ 55544 h 356616"/>
                  <a:gd name="connsiteX19" fmla="*/ 294001 w 370332"/>
                  <a:gd name="connsiteY19" fmla="*/ 121517 h 356616"/>
                  <a:gd name="connsiteX20" fmla="*/ 302608 w 370332"/>
                  <a:gd name="connsiteY20" fmla="*/ 143669 h 356616"/>
                  <a:gd name="connsiteX21" fmla="*/ 334258 w 370332"/>
                  <a:gd name="connsiteY21" fmla="*/ 156459 h 356616"/>
                  <a:gd name="connsiteX22" fmla="*/ 366353 w 370332"/>
                  <a:gd name="connsiteY22" fmla="*/ 219484 h 356616"/>
                  <a:gd name="connsiteX23" fmla="*/ 304460 w 370332"/>
                  <a:gd name="connsiteY23" fmla="*/ 257238 h 356616"/>
                  <a:gd name="connsiteX24" fmla="*/ 285772 w 370332"/>
                  <a:gd name="connsiteY24" fmla="*/ 255077 h 356616"/>
                  <a:gd name="connsiteX25" fmla="*/ 269621 w 370332"/>
                  <a:gd name="connsiteY25" fmla="*/ 273560 h 356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70332" h="356616">
                    <a:moveTo>
                      <a:pt x="269621" y="273560"/>
                    </a:moveTo>
                    <a:cubicBezTo>
                      <a:pt x="268558" y="290087"/>
                      <a:pt x="265781" y="308947"/>
                      <a:pt x="254225" y="325749"/>
                    </a:cubicBezTo>
                    <a:cubicBezTo>
                      <a:pt x="227239" y="365011"/>
                      <a:pt x="175015" y="363365"/>
                      <a:pt x="151184" y="322148"/>
                    </a:cubicBezTo>
                    <a:cubicBezTo>
                      <a:pt x="144291" y="310215"/>
                      <a:pt x="139045" y="297460"/>
                      <a:pt x="136953" y="283812"/>
                    </a:cubicBezTo>
                    <a:cubicBezTo>
                      <a:pt x="134896" y="270542"/>
                      <a:pt x="130815" y="266702"/>
                      <a:pt x="117374" y="274108"/>
                    </a:cubicBezTo>
                    <a:cubicBezTo>
                      <a:pt x="98823" y="284326"/>
                      <a:pt x="78729" y="290739"/>
                      <a:pt x="56783" y="289676"/>
                    </a:cubicBezTo>
                    <a:cubicBezTo>
                      <a:pt x="34426" y="288613"/>
                      <a:pt x="19476" y="276989"/>
                      <a:pt x="9292" y="258232"/>
                    </a:cubicBezTo>
                    <a:cubicBezTo>
                      <a:pt x="-927" y="239406"/>
                      <a:pt x="685" y="221199"/>
                      <a:pt x="12926" y="203505"/>
                    </a:cubicBezTo>
                    <a:cubicBezTo>
                      <a:pt x="21602" y="190989"/>
                      <a:pt x="32814" y="181525"/>
                      <a:pt x="45707" y="173947"/>
                    </a:cubicBezTo>
                    <a:cubicBezTo>
                      <a:pt x="58018" y="166746"/>
                      <a:pt x="70362" y="159545"/>
                      <a:pt x="83118" y="153201"/>
                    </a:cubicBezTo>
                    <a:cubicBezTo>
                      <a:pt x="94914" y="147338"/>
                      <a:pt x="99954" y="142880"/>
                      <a:pt x="87953" y="130501"/>
                    </a:cubicBezTo>
                    <a:cubicBezTo>
                      <a:pt x="64121" y="105881"/>
                      <a:pt x="54143" y="75740"/>
                      <a:pt x="58806" y="41073"/>
                    </a:cubicBezTo>
                    <a:cubicBezTo>
                      <a:pt x="61069" y="24168"/>
                      <a:pt x="69230" y="12373"/>
                      <a:pt x="84970" y="6098"/>
                    </a:cubicBezTo>
                    <a:cubicBezTo>
                      <a:pt x="101429" y="-452"/>
                      <a:pt x="117099" y="2017"/>
                      <a:pt x="129375" y="14396"/>
                    </a:cubicBezTo>
                    <a:cubicBezTo>
                      <a:pt x="144223" y="29346"/>
                      <a:pt x="157836" y="45565"/>
                      <a:pt x="171312" y="61819"/>
                    </a:cubicBezTo>
                    <a:cubicBezTo>
                      <a:pt x="183965" y="77009"/>
                      <a:pt x="183519" y="77318"/>
                      <a:pt x="193669" y="61236"/>
                    </a:cubicBezTo>
                    <a:cubicBezTo>
                      <a:pt x="204333" y="44296"/>
                      <a:pt x="215649" y="27975"/>
                      <a:pt x="232074" y="15733"/>
                    </a:cubicBezTo>
                    <a:cubicBezTo>
                      <a:pt x="248979" y="3114"/>
                      <a:pt x="266672" y="-1686"/>
                      <a:pt x="286355" y="8018"/>
                    </a:cubicBezTo>
                    <a:cubicBezTo>
                      <a:pt x="305866" y="17653"/>
                      <a:pt x="313993" y="34867"/>
                      <a:pt x="314335" y="55544"/>
                    </a:cubicBezTo>
                    <a:cubicBezTo>
                      <a:pt x="314747" y="79512"/>
                      <a:pt x="308163" y="102246"/>
                      <a:pt x="294001" y="121517"/>
                    </a:cubicBezTo>
                    <a:cubicBezTo>
                      <a:pt x="283680" y="135576"/>
                      <a:pt x="287898" y="139965"/>
                      <a:pt x="302608" y="143669"/>
                    </a:cubicBezTo>
                    <a:cubicBezTo>
                      <a:pt x="313547" y="146412"/>
                      <a:pt x="324142" y="151247"/>
                      <a:pt x="334258" y="156459"/>
                    </a:cubicBezTo>
                    <a:cubicBezTo>
                      <a:pt x="360730" y="170141"/>
                      <a:pt x="373451" y="195824"/>
                      <a:pt x="366353" y="219484"/>
                    </a:cubicBezTo>
                    <a:cubicBezTo>
                      <a:pt x="358741" y="244893"/>
                      <a:pt x="334772" y="259569"/>
                      <a:pt x="304460" y="257238"/>
                    </a:cubicBezTo>
                    <a:cubicBezTo>
                      <a:pt x="298219" y="256757"/>
                      <a:pt x="292013" y="255729"/>
                      <a:pt x="285772" y="255077"/>
                    </a:cubicBezTo>
                    <a:cubicBezTo>
                      <a:pt x="268970" y="253328"/>
                      <a:pt x="268935" y="253363"/>
                      <a:pt x="269621" y="273560"/>
                    </a:cubicBezTo>
                    <a:close/>
                  </a:path>
                </a:pathLst>
              </a:custGeom>
              <a:solidFill>
                <a:srgbClr val="6CB09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07" name="任意多边形: 形状 106"/>
              <p:cNvSpPr/>
              <p:nvPr/>
            </p:nvSpPr>
            <p:spPr>
              <a:xfrm>
                <a:off x="3006221" y="2274120"/>
                <a:ext cx="156822" cy="151014"/>
              </a:xfrm>
              <a:custGeom>
                <a:avLst/>
                <a:gdLst>
                  <a:gd name="connsiteX0" fmla="*/ 269621 w 370332"/>
                  <a:gd name="connsiteY0" fmla="*/ 273560 h 356616"/>
                  <a:gd name="connsiteX1" fmla="*/ 254225 w 370332"/>
                  <a:gd name="connsiteY1" fmla="*/ 325749 h 356616"/>
                  <a:gd name="connsiteX2" fmla="*/ 151184 w 370332"/>
                  <a:gd name="connsiteY2" fmla="*/ 322148 h 356616"/>
                  <a:gd name="connsiteX3" fmla="*/ 136953 w 370332"/>
                  <a:gd name="connsiteY3" fmla="*/ 283812 h 356616"/>
                  <a:gd name="connsiteX4" fmla="*/ 117374 w 370332"/>
                  <a:gd name="connsiteY4" fmla="*/ 274108 h 356616"/>
                  <a:gd name="connsiteX5" fmla="*/ 56783 w 370332"/>
                  <a:gd name="connsiteY5" fmla="*/ 289676 h 356616"/>
                  <a:gd name="connsiteX6" fmla="*/ 9292 w 370332"/>
                  <a:gd name="connsiteY6" fmla="*/ 258232 h 356616"/>
                  <a:gd name="connsiteX7" fmla="*/ 12926 w 370332"/>
                  <a:gd name="connsiteY7" fmla="*/ 203505 h 356616"/>
                  <a:gd name="connsiteX8" fmla="*/ 45707 w 370332"/>
                  <a:gd name="connsiteY8" fmla="*/ 173947 h 356616"/>
                  <a:gd name="connsiteX9" fmla="*/ 83118 w 370332"/>
                  <a:gd name="connsiteY9" fmla="*/ 153201 h 356616"/>
                  <a:gd name="connsiteX10" fmla="*/ 87953 w 370332"/>
                  <a:gd name="connsiteY10" fmla="*/ 130501 h 356616"/>
                  <a:gd name="connsiteX11" fmla="*/ 58806 w 370332"/>
                  <a:gd name="connsiteY11" fmla="*/ 41073 h 356616"/>
                  <a:gd name="connsiteX12" fmla="*/ 84970 w 370332"/>
                  <a:gd name="connsiteY12" fmla="*/ 6098 h 356616"/>
                  <a:gd name="connsiteX13" fmla="*/ 129375 w 370332"/>
                  <a:gd name="connsiteY13" fmla="*/ 14396 h 356616"/>
                  <a:gd name="connsiteX14" fmla="*/ 171312 w 370332"/>
                  <a:gd name="connsiteY14" fmla="*/ 61819 h 356616"/>
                  <a:gd name="connsiteX15" fmla="*/ 193669 w 370332"/>
                  <a:gd name="connsiteY15" fmla="*/ 61236 h 356616"/>
                  <a:gd name="connsiteX16" fmla="*/ 232074 w 370332"/>
                  <a:gd name="connsiteY16" fmla="*/ 15733 h 356616"/>
                  <a:gd name="connsiteX17" fmla="*/ 286355 w 370332"/>
                  <a:gd name="connsiteY17" fmla="*/ 8018 h 356616"/>
                  <a:gd name="connsiteX18" fmla="*/ 314335 w 370332"/>
                  <a:gd name="connsiteY18" fmla="*/ 55544 h 356616"/>
                  <a:gd name="connsiteX19" fmla="*/ 294001 w 370332"/>
                  <a:gd name="connsiteY19" fmla="*/ 121517 h 356616"/>
                  <a:gd name="connsiteX20" fmla="*/ 302608 w 370332"/>
                  <a:gd name="connsiteY20" fmla="*/ 143669 h 356616"/>
                  <a:gd name="connsiteX21" fmla="*/ 334258 w 370332"/>
                  <a:gd name="connsiteY21" fmla="*/ 156459 h 356616"/>
                  <a:gd name="connsiteX22" fmla="*/ 366353 w 370332"/>
                  <a:gd name="connsiteY22" fmla="*/ 219484 h 356616"/>
                  <a:gd name="connsiteX23" fmla="*/ 304460 w 370332"/>
                  <a:gd name="connsiteY23" fmla="*/ 257238 h 356616"/>
                  <a:gd name="connsiteX24" fmla="*/ 285772 w 370332"/>
                  <a:gd name="connsiteY24" fmla="*/ 255077 h 356616"/>
                  <a:gd name="connsiteX25" fmla="*/ 269621 w 370332"/>
                  <a:gd name="connsiteY25" fmla="*/ 273560 h 356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70332" h="356616">
                    <a:moveTo>
                      <a:pt x="269621" y="273560"/>
                    </a:moveTo>
                    <a:cubicBezTo>
                      <a:pt x="268558" y="290087"/>
                      <a:pt x="265781" y="308947"/>
                      <a:pt x="254225" y="325749"/>
                    </a:cubicBezTo>
                    <a:cubicBezTo>
                      <a:pt x="227239" y="365011"/>
                      <a:pt x="175015" y="363365"/>
                      <a:pt x="151184" y="322148"/>
                    </a:cubicBezTo>
                    <a:cubicBezTo>
                      <a:pt x="144291" y="310215"/>
                      <a:pt x="139045" y="297460"/>
                      <a:pt x="136953" y="283812"/>
                    </a:cubicBezTo>
                    <a:cubicBezTo>
                      <a:pt x="134896" y="270542"/>
                      <a:pt x="130815" y="266702"/>
                      <a:pt x="117374" y="274108"/>
                    </a:cubicBezTo>
                    <a:cubicBezTo>
                      <a:pt x="98823" y="284326"/>
                      <a:pt x="78729" y="290739"/>
                      <a:pt x="56783" y="289676"/>
                    </a:cubicBezTo>
                    <a:cubicBezTo>
                      <a:pt x="34426" y="288613"/>
                      <a:pt x="19476" y="276989"/>
                      <a:pt x="9292" y="258232"/>
                    </a:cubicBezTo>
                    <a:cubicBezTo>
                      <a:pt x="-927" y="239406"/>
                      <a:pt x="685" y="221199"/>
                      <a:pt x="12926" y="203505"/>
                    </a:cubicBezTo>
                    <a:cubicBezTo>
                      <a:pt x="21602" y="190989"/>
                      <a:pt x="32814" y="181525"/>
                      <a:pt x="45707" y="173947"/>
                    </a:cubicBezTo>
                    <a:cubicBezTo>
                      <a:pt x="58018" y="166746"/>
                      <a:pt x="70362" y="159545"/>
                      <a:pt x="83118" y="153201"/>
                    </a:cubicBezTo>
                    <a:cubicBezTo>
                      <a:pt x="94914" y="147338"/>
                      <a:pt x="99954" y="142880"/>
                      <a:pt x="87953" y="130501"/>
                    </a:cubicBezTo>
                    <a:cubicBezTo>
                      <a:pt x="64121" y="105881"/>
                      <a:pt x="54143" y="75740"/>
                      <a:pt x="58806" y="41073"/>
                    </a:cubicBezTo>
                    <a:cubicBezTo>
                      <a:pt x="61069" y="24168"/>
                      <a:pt x="69230" y="12373"/>
                      <a:pt x="84970" y="6098"/>
                    </a:cubicBezTo>
                    <a:cubicBezTo>
                      <a:pt x="101429" y="-452"/>
                      <a:pt x="117099" y="2017"/>
                      <a:pt x="129375" y="14396"/>
                    </a:cubicBezTo>
                    <a:cubicBezTo>
                      <a:pt x="144223" y="29346"/>
                      <a:pt x="157836" y="45565"/>
                      <a:pt x="171312" y="61819"/>
                    </a:cubicBezTo>
                    <a:cubicBezTo>
                      <a:pt x="183965" y="77009"/>
                      <a:pt x="183519" y="77318"/>
                      <a:pt x="193669" y="61236"/>
                    </a:cubicBezTo>
                    <a:cubicBezTo>
                      <a:pt x="204333" y="44296"/>
                      <a:pt x="215649" y="27975"/>
                      <a:pt x="232074" y="15733"/>
                    </a:cubicBezTo>
                    <a:cubicBezTo>
                      <a:pt x="248979" y="3114"/>
                      <a:pt x="266672" y="-1686"/>
                      <a:pt x="286355" y="8018"/>
                    </a:cubicBezTo>
                    <a:cubicBezTo>
                      <a:pt x="305866" y="17653"/>
                      <a:pt x="313993" y="34867"/>
                      <a:pt x="314335" y="55544"/>
                    </a:cubicBezTo>
                    <a:cubicBezTo>
                      <a:pt x="314747" y="79512"/>
                      <a:pt x="308163" y="102246"/>
                      <a:pt x="294001" y="121517"/>
                    </a:cubicBezTo>
                    <a:cubicBezTo>
                      <a:pt x="283680" y="135576"/>
                      <a:pt x="287898" y="139965"/>
                      <a:pt x="302608" y="143669"/>
                    </a:cubicBezTo>
                    <a:cubicBezTo>
                      <a:pt x="313547" y="146412"/>
                      <a:pt x="324142" y="151247"/>
                      <a:pt x="334258" y="156459"/>
                    </a:cubicBezTo>
                    <a:cubicBezTo>
                      <a:pt x="360730" y="170141"/>
                      <a:pt x="373451" y="195824"/>
                      <a:pt x="366353" y="219484"/>
                    </a:cubicBezTo>
                    <a:cubicBezTo>
                      <a:pt x="358741" y="244893"/>
                      <a:pt x="334772" y="259569"/>
                      <a:pt x="304460" y="257238"/>
                    </a:cubicBezTo>
                    <a:cubicBezTo>
                      <a:pt x="298219" y="256757"/>
                      <a:pt x="292013" y="255729"/>
                      <a:pt x="285772" y="255077"/>
                    </a:cubicBezTo>
                    <a:cubicBezTo>
                      <a:pt x="268970" y="253328"/>
                      <a:pt x="268935" y="253363"/>
                      <a:pt x="269621" y="273560"/>
                    </a:cubicBezTo>
                    <a:close/>
                  </a:path>
                </a:pathLst>
              </a:custGeom>
              <a:solidFill>
                <a:srgbClr val="FFBD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08" name="任意多边形: 形状 107"/>
              <p:cNvSpPr/>
              <p:nvPr/>
            </p:nvSpPr>
            <p:spPr>
              <a:xfrm>
                <a:off x="3168649" y="2069337"/>
                <a:ext cx="156822" cy="151014"/>
              </a:xfrm>
              <a:custGeom>
                <a:avLst/>
                <a:gdLst>
                  <a:gd name="connsiteX0" fmla="*/ 269621 w 370332"/>
                  <a:gd name="connsiteY0" fmla="*/ 273560 h 356616"/>
                  <a:gd name="connsiteX1" fmla="*/ 254225 w 370332"/>
                  <a:gd name="connsiteY1" fmla="*/ 325749 h 356616"/>
                  <a:gd name="connsiteX2" fmla="*/ 151184 w 370332"/>
                  <a:gd name="connsiteY2" fmla="*/ 322148 h 356616"/>
                  <a:gd name="connsiteX3" fmla="*/ 136953 w 370332"/>
                  <a:gd name="connsiteY3" fmla="*/ 283812 h 356616"/>
                  <a:gd name="connsiteX4" fmla="*/ 117374 w 370332"/>
                  <a:gd name="connsiteY4" fmla="*/ 274108 h 356616"/>
                  <a:gd name="connsiteX5" fmla="*/ 56783 w 370332"/>
                  <a:gd name="connsiteY5" fmla="*/ 289676 h 356616"/>
                  <a:gd name="connsiteX6" fmla="*/ 9292 w 370332"/>
                  <a:gd name="connsiteY6" fmla="*/ 258232 h 356616"/>
                  <a:gd name="connsiteX7" fmla="*/ 12926 w 370332"/>
                  <a:gd name="connsiteY7" fmla="*/ 203505 h 356616"/>
                  <a:gd name="connsiteX8" fmla="*/ 45707 w 370332"/>
                  <a:gd name="connsiteY8" fmla="*/ 173947 h 356616"/>
                  <a:gd name="connsiteX9" fmla="*/ 83118 w 370332"/>
                  <a:gd name="connsiteY9" fmla="*/ 153201 h 356616"/>
                  <a:gd name="connsiteX10" fmla="*/ 87953 w 370332"/>
                  <a:gd name="connsiteY10" fmla="*/ 130501 h 356616"/>
                  <a:gd name="connsiteX11" fmla="*/ 58806 w 370332"/>
                  <a:gd name="connsiteY11" fmla="*/ 41073 h 356616"/>
                  <a:gd name="connsiteX12" fmla="*/ 84970 w 370332"/>
                  <a:gd name="connsiteY12" fmla="*/ 6098 h 356616"/>
                  <a:gd name="connsiteX13" fmla="*/ 129375 w 370332"/>
                  <a:gd name="connsiteY13" fmla="*/ 14396 h 356616"/>
                  <a:gd name="connsiteX14" fmla="*/ 171312 w 370332"/>
                  <a:gd name="connsiteY14" fmla="*/ 61819 h 356616"/>
                  <a:gd name="connsiteX15" fmla="*/ 193669 w 370332"/>
                  <a:gd name="connsiteY15" fmla="*/ 61236 h 356616"/>
                  <a:gd name="connsiteX16" fmla="*/ 232074 w 370332"/>
                  <a:gd name="connsiteY16" fmla="*/ 15733 h 356616"/>
                  <a:gd name="connsiteX17" fmla="*/ 286355 w 370332"/>
                  <a:gd name="connsiteY17" fmla="*/ 8018 h 356616"/>
                  <a:gd name="connsiteX18" fmla="*/ 314335 w 370332"/>
                  <a:gd name="connsiteY18" fmla="*/ 55544 h 356616"/>
                  <a:gd name="connsiteX19" fmla="*/ 294001 w 370332"/>
                  <a:gd name="connsiteY19" fmla="*/ 121517 h 356616"/>
                  <a:gd name="connsiteX20" fmla="*/ 302608 w 370332"/>
                  <a:gd name="connsiteY20" fmla="*/ 143669 h 356616"/>
                  <a:gd name="connsiteX21" fmla="*/ 334258 w 370332"/>
                  <a:gd name="connsiteY21" fmla="*/ 156459 h 356616"/>
                  <a:gd name="connsiteX22" fmla="*/ 366353 w 370332"/>
                  <a:gd name="connsiteY22" fmla="*/ 219484 h 356616"/>
                  <a:gd name="connsiteX23" fmla="*/ 304460 w 370332"/>
                  <a:gd name="connsiteY23" fmla="*/ 257238 h 356616"/>
                  <a:gd name="connsiteX24" fmla="*/ 285772 w 370332"/>
                  <a:gd name="connsiteY24" fmla="*/ 255077 h 356616"/>
                  <a:gd name="connsiteX25" fmla="*/ 269621 w 370332"/>
                  <a:gd name="connsiteY25" fmla="*/ 273560 h 356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70332" h="356616">
                    <a:moveTo>
                      <a:pt x="269621" y="273560"/>
                    </a:moveTo>
                    <a:cubicBezTo>
                      <a:pt x="268558" y="290087"/>
                      <a:pt x="265781" y="308947"/>
                      <a:pt x="254225" y="325749"/>
                    </a:cubicBezTo>
                    <a:cubicBezTo>
                      <a:pt x="227239" y="365011"/>
                      <a:pt x="175015" y="363365"/>
                      <a:pt x="151184" y="322148"/>
                    </a:cubicBezTo>
                    <a:cubicBezTo>
                      <a:pt x="144291" y="310215"/>
                      <a:pt x="139045" y="297460"/>
                      <a:pt x="136953" y="283812"/>
                    </a:cubicBezTo>
                    <a:cubicBezTo>
                      <a:pt x="134896" y="270542"/>
                      <a:pt x="130815" y="266702"/>
                      <a:pt x="117374" y="274108"/>
                    </a:cubicBezTo>
                    <a:cubicBezTo>
                      <a:pt x="98823" y="284326"/>
                      <a:pt x="78729" y="290739"/>
                      <a:pt x="56783" y="289676"/>
                    </a:cubicBezTo>
                    <a:cubicBezTo>
                      <a:pt x="34426" y="288613"/>
                      <a:pt x="19476" y="276989"/>
                      <a:pt x="9292" y="258232"/>
                    </a:cubicBezTo>
                    <a:cubicBezTo>
                      <a:pt x="-927" y="239406"/>
                      <a:pt x="685" y="221199"/>
                      <a:pt x="12926" y="203505"/>
                    </a:cubicBezTo>
                    <a:cubicBezTo>
                      <a:pt x="21602" y="190989"/>
                      <a:pt x="32814" y="181525"/>
                      <a:pt x="45707" y="173947"/>
                    </a:cubicBezTo>
                    <a:cubicBezTo>
                      <a:pt x="58018" y="166746"/>
                      <a:pt x="70362" y="159545"/>
                      <a:pt x="83118" y="153201"/>
                    </a:cubicBezTo>
                    <a:cubicBezTo>
                      <a:pt x="94914" y="147338"/>
                      <a:pt x="99954" y="142880"/>
                      <a:pt x="87953" y="130501"/>
                    </a:cubicBezTo>
                    <a:cubicBezTo>
                      <a:pt x="64121" y="105881"/>
                      <a:pt x="54143" y="75740"/>
                      <a:pt x="58806" y="41073"/>
                    </a:cubicBezTo>
                    <a:cubicBezTo>
                      <a:pt x="61069" y="24168"/>
                      <a:pt x="69230" y="12373"/>
                      <a:pt x="84970" y="6098"/>
                    </a:cubicBezTo>
                    <a:cubicBezTo>
                      <a:pt x="101429" y="-452"/>
                      <a:pt x="117099" y="2017"/>
                      <a:pt x="129375" y="14396"/>
                    </a:cubicBezTo>
                    <a:cubicBezTo>
                      <a:pt x="144223" y="29346"/>
                      <a:pt x="157836" y="45565"/>
                      <a:pt x="171312" y="61819"/>
                    </a:cubicBezTo>
                    <a:cubicBezTo>
                      <a:pt x="183965" y="77009"/>
                      <a:pt x="183519" y="77318"/>
                      <a:pt x="193669" y="61236"/>
                    </a:cubicBezTo>
                    <a:cubicBezTo>
                      <a:pt x="204333" y="44296"/>
                      <a:pt x="215649" y="27975"/>
                      <a:pt x="232074" y="15733"/>
                    </a:cubicBezTo>
                    <a:cubicBezTo>
                      <a:pt x="248979" y="3114"/>
                      <a:pt x="266672" y="-1686"/>
                      <a:pt x="286355" y="8018"/>
                    </a:cubicBezTo>
                    <a:cubicBezTo>
                      <a:pt x="305866" y="17653"/>
                      <a:pt x="313993" y="34867"/>
                      <a:pt x="314335" y="55544"/>
                    </a:cubicBezTo>
                    <a:cubicBezTo>
                      <a:pt x="314747" y="79512"/>
                      <a:pt x="308163" y="102246"/>
                      <a:pt x="294001" y="121517"/>
                    </a:cubicBezTo>
                    <a:cubicBezTo>
                      <a:pt x="283680" y="135576"/>
                      <a:pt x="287898" y="139965"/>
                      <a:pt x="302608" y="143669"/>
                    </a:cubicBezTo>
                    <a:cubicBezTo>
                      <a:pt x="313547" y="146412"/>
                      <a:pt x="324142" y="151247"/>
                      <a:pt x="334258" y="156459"/>
                    </a:cubicBezTo>
                    <a:cubicBezTo>
                      <a:pt x="360730" y="170141"/>
                      <a:pt x="373451" y="195824"/>
                      <a:pt x="366353" y="219484"/>
                    </a:cubicBezTo>
                    <a:cubicBezTo>
                      <a:pt x="358741" y="244893"/>
                      <a:pt x="334772" y="259569"/>
                      <a:pt x="304460" y="257238"/>
                    </a:cubicBezTo>
                    <a:cubicBezTo>
                      <a:pt x="298219" y="256757"/>
                      <a:pt x="292013" y="255729"/>
                      <a:pt x="285772" y="255077"/>
                    </a:cubicBezTo>
                    <a:cubicBezTo>
                      <a:pt x="268970" y="253328"/>
                      <a:pt x="268935" y="253363"/>
                      <a:pt x="269621" y="273560"/>
                    </a:cubicBezTo>
                    <a:close/>
                  </a:path>
                </a:pathLst>
              </a:custGeom>
              <a:solidFill>
                <a:srgbClr val="FB514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</p:grpSp>
      </p:grpSp>
      <p:grpSp>
        <p:nvGrpSpPr>
          <p:cNvPr id="167" name="组合 166"/>
          <p:cNvGrpSpPr/>
          <p:nvPr/>
        </p:nvGrpSpPr>
        <p:grpSpPr>
          <a:xfrm>
            <a:off x="10462685" y="5275495"/>
            <a:ext cx="1729315" cy="1582505"/>
            <a:chOff x="931859" y="2999235"/>
            <a:chExt cx="2834785" cy="2594126"/>
          </a:xfrm>
        </p:grpSpPr>
        <p:sp>
          <p:nvSpPr>
            <p:cNvPr id="168" name="椭圆 167"/>
            <p:cNvSpPr/>
            <p:nvPr/>
          </p:nvSpPr>
          <p:spPr>
            <a:xfrm>
              <a:off x="1084174" y="2999235"/>
              <a:ext cx="2594126" cy="2594126"/>
            </a:xfrm>
            <a:prstGeom prst="ellipse">
              <a:avLst/>
            </a:prstGeom>
            <a:solidFill>
              <a:srgbClr val="FEF0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仓耳小丸子" panose="02020400000000000000" pitchFamily="18" charset="-122"/>
                <a:ea typeface="仓耳小丸子" panose="02020400000000000000" pitchFamily="18" charset="-122"/>
                <a:cs typeface="+mn-ea"/>
                <a:sym typeface="仓耳小丸子" panose="02020400000000000000" pitchFamily="18" charset="-122"/>
              </a:endParaRPr>
            </a:p>
          </p:txBody>
        </p:sp>
        <p:grpSp>
          <p:nvGrpSpPr>
            <p:cNvPr id="169" name="图形 2"/>
            <p:cNvGrpSpPr/>
            <p:nvPr/>
          </p:nvGrpSpPr>
          <p:grpSpPr>
            <a:xfrm>
              <a:off x="931859" y="3359302"/>
              <a:ext cx="2834785" cy="1734271"/>
              <a:chOff x="1414295" y="3574541"/>
              <a:chExt cx="1624499" cy="993839"/>
            </a:xfrm>
          </p:grpSpPr>
          <p:sp>
            <p:nvSpPr>
              <p:cNvPr id="170" name="任意多边形: 形状 169"/>
              <p:cNvSpPr/>
              <p:nvPr/>
            </p:nvSpPr>
            <p:spPr>
              <a:xfrm>
                <a:off x="1713239" y="4110166"/>
                <a:ext cx="257175" cy="257175"/>
              </a:xfrm>
              <a:custGeom>
                <a:avLst/>
                <a:gdLst>
                  <a:gd name="connsiteX0" fmla="*/ 45361 w 257175"/>
                  <a:gd name="connsiteY0" fmla="*/ 43876 h 257175"/>
                  <a:gd name="connsiteX1" fmla="*/ 231575 w 257175"/>
                  <a:gd name="connsiteY1" fmla="*/ 46448 h 257175"/>
                  <a:gd name="connsiteX2" fmla="*/ 200238 w 257175"/>
                  <a:gd name="connsiteY2" fmla="*/ 229995 h 257175"/>
                  <a:gd name="connsiteX3" fmla="*/ 14024 w 257175"/>
                  <a:gd name="connsiteY3" fmla="*/ 227423 h 257175"/>
                  <a:gd name="connsiteX4" fmla="*/ 45361 w 257175"/>
                  <a:gd name="connsiteY4" fmla="*/ 43876 h 257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7175" h="257175">
                    <a:moveTo>
                      <a:pt x="45361" y="43876"/>
                    </a:moveTo>
                    <a:cubicBezTo>
                      <a:pt x="105464" y="-6130"/>
                      <a:pt x="188808" y="-4892"/>
                      <a:pt x="231575" y="46448"/>
                    </a:cubicBezTo>
                    <a:cubicBezTo>
                      <a:pt x="274342" y="97883"/>
                      <a:pt x="260245" y="180084"/>
                      <a:pt x="200238" y="229995"/>
                    </a:cubicBezTo>
                    <a:cubicBezTo>
                      <a:pt x="140135" y="280001"/>
                      <a:pt x="14024" y="227423"/>
                      <a:pt x="14024" y="227423"/>
                    </a:cubicBezTo>
                    <a:cubicBezTo>
                      <a:pt x="14024" y="227423"/>
                      <a:pt x="-14741" y="93882"/>
                      <a:pt x="45361" y="43876"/>
                    </a:cubicBezTo>
                    <a:close/>
                  </a:path>
                </a:pathLst>
              </a:custGeom>
              <a:solidFill>
                <a:srgbClr val="FB514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71" name="任意多边形: 形状 170"/>
              <p:cNvSpPr/>
              <p:nvPr/>
            </p:nvSpPr>
            <p:spPr>
              <a:xfrm>
                <a:off x="1750497" y="4147113"/>
                <a:ext cx="200025" cy="161925"/>
              </a:xfrm>
              <a:custGeom>
                <a:avLst/>
                <a:gdLst>
                  <a:gd name="connsiteX0" fmla="*/ 95162 w 200025"/>
                  <a:gd name="connsiteY0" fmla="*/ 15597 h 161925"/>
                  <a:gd name="connsiteX1" fmla="*/ 96876 w 200025"/>
                  <a:gd name="connsiteY1" fmla="*/ 18454 h 161925"/>
                  <a:gd name="connsiteX2" fmla="*/ 159646 w 200025"/>
                  <a:gd name="connsiteY2" fmla="*/ 34552 h 161925"/>
                  <a:gd name="connsiteX3" fmla="*/ 160218 w 200025"/>
                  <a:gd name="connsiteY3" fmla="*/ 34552 h 161925"/>
                  <a:gd name="connsiteX4" fmla="*/ 119927 w 200025"/>
                  <a:gd name="connsiteY4" fmla="*/ 67699 h 161925"/>
                  <a:gd name="connsiteX5" fmla="*/ 117260 w 200025"/>
                  <a:gd name="connsiteY5" fmla="*/ 69223 h 161925"/>
                  <a:gd name="connsiteX6" fmla="*/ 116974 w 200025"/>
                  <a:gd name="connsiteY6" fmla="*/ 70080 h 161925"/>
                  <a:gd name="connsiteX7" fmla="*/ 54395 w 200025"/>
                  <a:gd name="connsiteY7" fmla="*/ 121515 h 161925"/>
                  <a:gd name="connsiteX8" fmla="*/ 17152 w 200025"/>
                  <a:gd name="connsiteY8" fmla="*/ 107989 h 161925"/>
                  <a:gd name="connsiteX9" fmla="*/ 14104 w 200025"/>
                  <a:gd name="connsiteY9" fmla="*/ 109418 h 161925"/>
                  <a:gd name="connsiteX10" fmla="*/ 15533 w 200025"/>
                  <a:gd name="connsiteY10" fmla="*/ 112466 h 161925"/>
                  <a:gd name="connsiteX11" fmla="*/ 50109 w 200025"/>
                  <a:gd name="connsiteY11" fmla="*/ 125039 h 161925"/>
                  <a:gd name="connsiteX12" fmla="*/ 8008 w 200025"/>
                  <a:gd name="connsiteY12" fmla="*/ 159615 h 161925"/>
                  <a:gd name="connsiteX13" fmla="*/ 7722 w 200025"/>
                  <a:gd name="connsiteY13" fmla="*/ 162949 h 161925"/>
                  <a:gd name="connsiteX14" fmla="*/ 7722 w 200025"/>
                  <a:gd name="connsiteY14" fmla="*/ 162949 h 161925"/>
                  <a:gd name="connsiteX15" fmla="*/ 11056 w 200025"/>
                  <a:gd name="connsiteY15" fmla="*/ 163234 h 161925"/>
                  <a:gd name="connsiteX16" fmla="*/ 114307 w 200025"/>
                  <a:gd name="connsiteY16" fmla="*/ 78367 h 161925"/>
                  <a:gd name="connsiteX17" fmla="*/ 94019 w 200025"/>
                  <a:gd name="connsiteY17" fmla="*/ 141708 h 161925"/>
                  <a:gd name="connsiteX18" fmla="*/ 95543 w 200025"/>
                  <a:gd name="connsiteY18" fmla="*/ 144661 h 161925"/>
                  <a:gd name="connsiteX19" fmla="*/ 98496 w 200025"/>
                  <a:gd name="connsiteY19" fmla="*/ 143137 h 161925"/>
                  <a:gd name="connsiteX20" fmla="*/ 121070 w 200025"/>
                  <a:gd name="connsiteY20" fmla="*/ 72842 h 161925"/>
                  <a:gd name="connsiteX21" fmla="*/ 196032 w 200025"/>
                  <a:gd name="connsiteY21" fmla="*/ 11311 h 161925"/>
                  <a:gd name="connsiteX22" fmla="*/ 196317 w 200025"/>
                  <a:gd name="connsiteY22" fmla="*/ 7977 h 161925"/>
                  <a:gd name="connsiteX23" fmla="*/ 196317 w 200025"/>
                  <a:gd name="connsiteY23" fmla="*/ 7977 h 161925"/>
                  <a:gd name="connsiteX24" fmla="*/ 192984 w 200025"/>
                  <a:gd name="connsiteY24" fmla="*/ 7691 h 161925"/>
                  <a:gd name="connsiteX25" fmla="*/ 162504 w 200025"/>
                  <a:gd name="connsiteY25" fmla="*/ 32742 h 161925"/>
                  <a:gd name="connsiteX26" fmla="*/ 162027 w 200025"/>
                  <a:gd name="connsiteY26" fmla="*/ 30837 h 161925"/>
                  <a:gd name="connsiteX27" fmla="*/ 160789 w 200025"/>
                  <a:gd name="connsiteY27" fmla="*/ 30075 h 161925"/>
                  <a:gd name="connsiteX28" fmla="*/ 98019 w 200025"/>
                  <a:gd name="connsiteY28" fmla="*/ 13978 h 161925"/>
                  <a:gd name="connsiteX29" fmla="*/ 95162 w 200025"/>
                  <a:gd name="connsiteY29" fmla="*/ 15597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00025" h="161925">
                    <a:moveTo>
                      <a:pt x="95162" y="15597"/>
                    </a:moveTo>
                    <a:cubicBezTo>
                      <a:pt x="94876" y="16835"/>
                      <a:pt x="95638" y="18169"/>
                      <a:pt x="96876" y="18454"/>
                    </a:cubicBezTo>
                    <a:lnTo>
                      <a:pt x="159646" y="34552"/>
                    </a:lnTo>
                    <a:cubicBezTo>
                      <a:pt x="159837" y="34647"/>
                      <a:pt x="160027" y="34552"/>
                      <a:pt x="160218" y="34552"/>
                    </a:cubicBezTo>
                    <a:lnTo>
                      <a:pt x="119927" y="67699"/>
                    </a:lnTo>
                    <a:cubicBezTo>
                      <a:pt x="118784" y="67508"/>
                      <a:pt x="117641" y="68080"/>
                      <a:pt x="117260" y="69223"/>
                    </a:cubicBezTo>
                    <a:lnTo>
                      <a:pt x="116974" y="70080"/>
                    </a:lnTo>
                    <a:lnTo>
                      <a:pt x="54395" y="121515"/>
                    </a:lnTo>
                    <a:lnTo>
                      <a:pt x="17152" y="107989"/>
                    </a:lnTo>
                    <a:cubicBezTo>
                      <a:pt x="15914" y="107513"/>
                      <a:pt x="14580" y="108180"/>
                      <a:pt x="14104" y="109418"/>
                    </a:cubicBezTo>
                    <a:cubicBezTo>
                      <a:pt x="13628" y="110656"/>
                      <a:pt x="14295" y="111990"/>
                      <a:pt x="15533" y="112466"/>
                    </a:cubicBezTo>
                    <a:lnTo>
                      <a:pt x="50109" y="125039"/>
                    </a:lnTo>
                    <a:lnTo>
                      <a:pt x="8008" y="159615"/>
                    </a:lnTo>
                    <a:cubicBezTo>
                      <a:pt x="6960" y="160472"/>
                      <a:pt x="6865" y="161901"/>
                      <a:pt x="7722" y="162949"/>
                    </a:cubicBezTo>
                    <a:cubicBezTo>
                      <a:pt x="7722" y="162949"/>
                      <a:pt x="7722" y="162949"/>
                      <a:pt x="7722" y="162949"/>
                    </a:cubicBezTo>
                    <a:cubicBezTo>
                      <a:pt x="8580" y="163901"/>
                      <a:pt x="10008" y="164092"/>
                      <a:pt x="11056" y="163234"/>
                    </a:cubicBezTo>
                    <a:lnTo>
                      <a:pt x="114307" y="78367"/>
                    </a:lnTo>
                    <a:lnTo>
                      <a:pt x="94019" y="141708"/>
                    </a:lnTo>
                    <a:cubicBezTo>
                      <a:pt x="93638" y="142946"/>
                      <a:pt x="94305" y="144280"/>
                      <a:pt x="95543" y="144661"/>
                    </a:cubicBezTo>
                    <a:cubicBezTo>
                      <a:pt x="96781" y="145042"/>
                      <a:pt x="98115" y="144375"/>
                      <a:pt x="98496" y="143137"/>
                    </a:cubicBezTo>
                    <a:lnTo>
                      <a:pt x="121070" y="72842"/>
                    </a:lnTo>
                    <a:lnTo>
                      <a:pt x="196032" y="11311"/>
                    </a:lnTo>
                    <a:cubicBezTo>
                      <a:pt x="197079" y="10453"/>
                      <a:pt x="197175" y="9025"/>
                      <a:pt x="196317" y="7977"/>
                    </a:cubicBezTo>
                    <a:cubicBezTo>
                      <a:pt x="196317" y="7977"/>
                      <a:pt x="196317" y="7977"/>
                      <a:pt x="196317" y="7977"/>
                    </a:cubicBezTo>
                    <a:cubicBezTo>
                      <a:pt x="195460" y="7024"/>
                      <a:pt x="194031" y="6834"/>
                      <a:pt x="192984" y="7691"/>
                    </a:cubicBezTo>
                    <a:lnTo>
                      <a:pt x="162504" y="32742"/>
                    </a:lnTo>
                    <a:cubicBezTo>
                      <a:pt x="162599" y="32075"/>
                      <a:pt x="162504" y="31313"/>
                      <a:pt x="162027" y="30837"/>
                    </a:cubicBezTo>
                    <a:cubicBezTo>
                      <a:pt x="161742" y="30456"/>
                      <a:pt x="161265" y="30170"/>
                      <a:pt x="160789" y="30075"/>
                    </a:cubicBezTo>
                    <a:lnTo>
                      <a:pt x="98019" y="13978"/>
                    </a:lnTo>
                    <a:cubicBezTo>
                      <a:pt x="96781" y="13597"/>
                      <a:pt x="95448" y="14359"/>
                      <a:pt x="95162" y="15597"/>
                    </a:cubicBezTo>
                    <a:close/>
                  </a:path>
                </a:pathLst>
              </a:custGeom>
              <a:solidFill>
                <a:srgbClr val="15144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72" name="任意多边形: 形状 171"/>
              <p:cNvSpPr/>
              <p:nvPr/>
            </p:nvSpPr>
            <p:spPr>
              <a:xfrm>
                <a:off x="2005697" y="3574541"/>
                <a:ext cx="247650" cy="276225"/>
              </a:xfrm>
              <a:custGeom>
                <a:avLst/>
                <a:gdLst>
                  <a:gd name="connsiteX0" fmla="*/ 238965 w 247650"/>
                  <a:gd name="connsiteY0" fmla="*/ 114681 h 276225"/>
                  <a:gd name="connsiteX1" fmla="*/ 155335 w 247650"/>
                  <a:gd name="connsiteY1" fmla="*/ 275749 h 276225"/>
                  <a:gd name="connsiteX2" fmla="*/ 9126 w 247650"/>
                  <a:gd name="connsiteY2" fmla="*/ 168212 h 276225"/>
                  <a:gd name="connsiteX3" fmla="*/ 92756 w 247650"/>
                  <a:gd name="connsiteY3" fmla="*/ 7144 h 276225"/>
                  <a:gd name="connsiteX4" fmla="*/ 238965 w 247650"/>
                  <a:gd name="connsiteY4" fmla="*/ 114681 h 276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7650" h="276225">
                    <a:moveTo>
                      <a:pt x="238965" y="114681"/>
                    </a:moveTo>
                    <a:cubicBezTo>
                      <a:pt x="256205" y="188881"/>
                      <a:pt x="218867" y="260985"/>
                      <a:pt x="155335" y="275749"/>
                    </a:cubicBezTo>
                    <a:cubicBezTo>
                      <a:pt x="91899" y="290513"/>
                      <a:pt x="26462" y="242411"/>
                      <a:pt x="9126" y="168212"/>
                    </a:cubicBezTo>
                    <a:cubicBezTo>
                      <a:pt x="-8114" y="94012"/>
                      <a:pt x="92756" y="7144"/>
                      <a:pt x="92756" y="7144"/>
                    </a:cubicBezTo>
                    <a:cubicBezTo>
                      <a:pt x="92756" y="7144"/>
                      <a:pt x="221724" y="40481"/>
                      <a:pt x="238965" y="114681"/>
                    </a:cubicBezTo>
                    <a:close/>
                  </a:path>
                </a:pathLst>
              </a:custGeom>
              <a:solidFill>
                <a:srgbClr val="FB514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73" name="任意多边形: 形状 172"/>
              <p:cNvSpPr/>
              <p:nvPr/>
            </p:nvSpPr>
            <p:spPr>
              <a:xfrm>
                <a:off x="2078760" y="3613439"/>
                <a:ext cx="123825" cy="238125"/>
              </a:xfrm>
              <a:custGeom>
                <a:avLst/>
                <a:gdLst>
                  <a:gd name="connsiteX0" fmla="*/ 120372 w 123825"/>
                  <a:gd name="connsiteY0" fmla="*/ 147793 h 238125"/>
                  <a:gd name="connsiteX1" fmla="*/ 117134 w 123825"/>
                  <a:gd name="connsiteY1" fmla="*/ 147983 h 238125"/>
                  <a:gd name="connsiteX2" fmla="*/ 75700 w 123825"/>
                  <a:gd name="connsiteY2" fmla="*/ 195608 h 238125"/>
                  <a:gd name="connsiteX3" fmla="*/ 75414 w 123825"/>
                  <a:gd name="connsiteY3" fmla="*/ 196084 h 238125"/>
                  <a:gd name="connsiteX4" fmla="*/ 64175 w 123825"/>
                  <a:gd name="connsiteY4" fmla="*/ 146459 h 238125"/>
                  <a:gd name="connsiteX5" fmla="*/ 63984 w 123825"/>
                  <a:gd name="connsiteY5" fmla="*/ 143411 h 238125"/>
                  <a:gd name="connsiteX6" fmla="*/ 63317 w 123825"/>
                  <a:gd name="connsiteY6" fmla="*/ 142744 h 238125"/>
                  <a:gd name="connsiteX7" fmla="*/ 45887 w 123825"/>
                  <a:gd name="connsiteY7" fmla="*/ 65782 h 238125"/>
                  <a:gd name="connsiteX8" fmla="*/ 73985 w 123825"/>
                  <a:gd name="connsiteY8" fmla="*/ 39303 h 238125"/>
                  <a:gd name="connsiteX9" fmla="*/ 74081 w 123825"/>
                  <a:gd name="connsiteY9" fmla="*/ 36064 h 238125"/>
                  <a:gd name="connsiteX10" fmla="*/ 70842 w 123825"/>
                  <a:gd name="connsiteY10" fmla="*/ 35969 h 238125"/>
                  <a:gd name="connsiteX11" fmla="*/ 44744 w 123825"/>
                  <a:gd name="connsiteY11" fmla="*/ 60639 h 238125"/>
                  <a:gd name="connsiteX12" fmla="*/ 33028 w 123825"/>
                  <a:gd name="connsiteY12" fmla="*/ 8918 h 238125"/>
                  <a:gd name="connsiteX13" fmla="*/ 30266 w 123825"/>
                  <a:gd name="connsiteY13" fmla="*/ 7204 h 238125"/>
                  <a:gd name="connsiteX14" fmla="*/ 30266 w 123825"/>
                  <a:gd name="connsiteY14" fmla="*/ 7204 h 238125"/>
                  <a:gd name="connsiteX15" fmla="*/ 28551 w 123825"/>
                  <a:gd name="connsiteY15" fmla="*/ 9966 h 238125"/>
                  <a:gd name="connsiteX16" fmla="*/ 57317 w 123825"/>
                  <a:gd name="connsiteY16" fmla="*/ 136934 h 238125"/>
                  <a:gd name="connsiteX17" fmla="*/ 11025 w 123825"/>
                  <a:gd name="connsiteY17" fmla="*/ 91595 h 238125"/>
                  <a:gd name="connsiteX18" fmla="*/ 7787 w 123825"/>
                  <a:gd name="connsiteY18" fmla="*/ 91595 h 238125"/>
                  <a:gd name="connsiteX19" fmla="*/ 7787 w 123825"/>
                  <a:gd name="connsiteY19" fmla="*/ 94834 h 238125"/>
                  <a:gd name="connsiteX20" fmla="*/ 59126 w 123825"/>
                  <a:gd name="connsiteY20" fmla="*/ 145126 h 238125"/>
                  <a:gd name="connsiteX21" fmla="*/ 79986 w 123825"/>
                  <a:gd name="connsiteY21" fmla="*/ 237232 h 238125"/>
                  <a:gd name="connsiteX22" fmla="*/ 82748 w 123825"/>
                  <a:gd name="connsiteY22" fmla="*/ 238947 h 238125"/>
                  <a:gd name="connsiteX23" fmla="*/ 82748 w 123825"/>
                  <a:gd name="connsiteY23" fmla="*/ 238947 h 238125"/>
                  <a:gd name="connsiteX24" fmla="*/ 84463 w 123825"/>
                  <a:gd name="connsiteY24" fmla="*/ 236185 h 238125"/>
                  <a:gd name="connsiteX25" fmla="*/ 75986 w 123825"/>
                  <a:gd name="connsiteY25" fmla="*/ 198752 h 238125"/>
                  <a:gd name="connsiteX26" fmla="*/ 77891 w 123825"/>
                  <a:gd name="connsiteY26" fmla="*/ 199228 h 238125"/>
                  <a:gd name="connsiteX27" fmla="*/ 79129 w 123825"/>
                  <a:gd name="connsiteY27" fmla="*/ 198466 h 238125"/>
                  <a:gd name="connsiteX28" fmla="*/ 120563 w 123825"/>
                  <a:gd name="connsiteY28" fmla="*/ 150841 h 238125"/>
                  <a:gd name="connsiteX29" fmla="*/ 120372 w 123825"/>
                  <a:gd name="connsiteY29" fmla="*/ 147793 h 238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23825" h="238125">
                    <a:moveTo>
                      <a:pt x="120372" y="147793"/>
                    </a:moveTo>
                    <a:cubicBezTo>
                      <a:pt x="119420" y="146935"/>
                      <a:pt x="117991" y="147031"/>
                      <a:pt x="117134" y="147983"/>
                    </a:cubicBezTo>
                    <a:lnTo>
                      <a:pt x="75700" y="195608"/>
                    </a:lnTo>
                    <a:cubicBezTo>
                      <a:pt x="75605" y="195799"/>
                      <a:pt x="75509" y="195894"/>
                      <a:pt x="75414" y="196084"/>
                    </a:cubicBezTo>
                    <a:lnTo>
                      <a:pt x="64175" y="146459"/>
                    </a:lnTo>
                    <a:cubicBezTo>
                      <a:pt x="64841" y="145602"/>
                      <a:pt x="64841" y="144269"/>
                      <a:pt x="63984" y="143411"/>
                    </a:cubicBezTo>
                    <a:lnTo>
                      <a:pt x="63317" y="142744"/>
                    </a:lnTo>
                    <a:lnTo>
                      <a:pt x="45887" y="65782"/>
                    </a:lnTo>
                    <a:lnTo>
                      <a:pt x="73985" y="39303"/>
                    </a:lnTo>
                    <a:cubicBezTo>
                      <a:pt x="74938" y="38446"/>
                      <a:pt x="74938" y="37017"/>
                      <a:pt x="74081" y="36064"/>
                    </a:cubicBezTo>
                    <a:cubicBezTo>
                      <a:pt x="73223" y="35112"/>
                      <a:pt x="71795" y="35112"/>
                      <a:pt x="70842" y="35969"/>
                    </a:cubicBezTo>
                    <a:lnTo>
                      <a:pt x="44744" y="60639"/>
                    </a:lnTo>
                    <a:lnTo>
                      <a:pt x="33028" y="8918"/>
                    </a:lnTo>
                    <a:cubicBezTo>
                      <a:pt x="32742" y="7680"/>
                      <a:pt x="31504" y="6918"/>
                      <a:pt x="30266" y="7204"/>
                    </a:cubicBezTo>
                    <a:cubicBezTo>
                      <a:pt x="30266" y="7204"/>
                      <a:pt x="30266" y="7204"/>
                      <a:pt x="30266" y="7204"/>
                    </a:cubicBezTo>
                    <a:cubicBezTo>
                      <a:pt x="29027" y="7489"/>
                      <a:pt x="28265" y="8728"/>
                      <a:pt x="28551" y="9966"/>
                    </a:cubicBezTo>
                    <a:lnTo>
                      <a:pt x="57317" y="136934"/>
                    </a:lnTo>
                    <a:lnTo>
                      <a:pt x="11025" y="91595"/>
                    </a:lnTo>
                    <a:cubicBezTo>
                      <a:pt x="10168" y="90738"/>
                      <a:pt x="8644" y="90738"/>
                      <a:pt x="7787" y="91595"/>
                    </a:cubicBezTo>
                    <a:cubicBezTo>
                      <a:pt x="6929" y="92452"/>
                      <a:pt x="6929" y="93977"/>
                      <a:pt x="7787" y="94834"/>
                    </a:cubicBezTo>
                    <a:lnTo>
                      <a:pt x="59126" y="145126"/>
                    </a:lnTo>
                    <a:lnTo>
                      <a:pt x="79986" y="237232"/>
                    </a:lnTo>
                    <a:cubicBezTo>
                      <a:pt x="80272" y="238471"/>
                      <a:pt x="81510" y="239233"/>
                      <a:pt x="82748" y="238947"/>
                    </a:cubicBezTo>
                    <a:cubicBezTo>
                      <a:pt x="82748" y="238947"/>
                      <a:pt x="82748" y="238947"/>
                      <a:pt x="82748" y="238947"/>
                    </a:cubicBezTo>
                    <a:cubicBezTo>
                      <a:pt x="83987" y="238661"/>
                      <a:pt x="84749" y="237423"/>
                      <a:pt x="84463" y="236185"/>
                    </a:cubicBezTo>
                    <a:lnTo>
                      <a:pt x="75986" y="198752"/>
                    </a:lnTo>
                    <a:cubicBezTo>
                      <a:pt x="76557" y="199132"/>
                      <a:pt x="77224" y="199323"/>
                      <a:pt x="77891" y="199228"/>
                    </a:cubicBezTo>
                    <a:cubicBezTo>
                      <a:pt x="78367" y="199132"/>
                      <a:pt x="78748" y="198847"/>
                      <a:pt x="79129" y="198466"/>
                    </a:cubicBezTo>
                    <a:lnTo>
                      <a:pt x="120563" y="150841"/>
                    </a:lnTo>
                    <a:cubicBezTo>
                      <a:pt x="121420" y="150079"/>
                      <a:pt x="121325" y="148650"/>
                      <a:pt x="120372" y="147793"/>
                    </a:cubicBezTo>
                    <a:close/>
                  </a:path>
                </a:pathLst>
              </a:custGeom>
              <a:solidFill>
                <a:srgbClr val="15144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74" name="任意多边形: 形状 173"/>
              <p:cNvSpPr/>
              <p:nvPr/>
            </p:nvSpPr>
            <p:spPr>
              <a:xfrm>
                <a:off x="1720099" y="3664990"/>
                <a:ext cx="333375" cy="333375"/>
              </a:xfrm>
              <a:custGeom>
                <a:avLst/>
                <a:gdLst>
                  <a:gd name="connsiteX0" fmla="*/ 160994 w 333375"/>
                  <a:gd name="connsiteY0" fmla="*/ 332938 h 333375"/>
                  <a:gd name="connsiteX1" fmla="*/ 74030 w 333375"/>
                  <a:gd name="connsiteY1" fmla="*/ 305125 h 333375"/>
                  <a:gd name="connsiteX2" fmla="*/ 19642 w 333375"/>
                  <a:gd name="connsiteY2" fmla="*/ 229401 h 333375"/>
                  <a:gd name="connsiteX3" fmla="*/ 7260 w 333375"/>
                  <a:gd name="connsiteY3" fmla="*/ 179585 h 333375"/>
                  <a:gd name="connsiteX4" fmla="*/ 34597 w 333375"/>
                  <a:gd name="connsiteY4" fmla="*/ 139009 h 333375"/>
                  <a:gd name="connsiteX5" fmla="*/ 87651 w 333375"/>
                  <a:gd name="connsiteY5" fmla="*/ 160821 h 333375"/>
                  <a:gd name="connsiteX6" fmla="*/ 118226 w 333375"/>
                  <a:gd name="connsiteY6" fmla="*/ 213876 h 333375"/>
                  <a:gd name="connsiteX7" fmla="*/ 111749 w 333375"/>
                  <a:gd name="connsiteY7" fmla="*/ 75477 h 333375"/>
                  <a:gd name="connsiteX8" fmla="*/ 125370 w 333375"/>
                  <a:gd name="connsiteY8" fmla="*/ 28614 h 333375"/>
                  <a:gd name="connsiteX9" fmla="*/ 166804 w 333375"/>
                  <a:gd name="connsiteY9" fmla="*/ 7659 h 333375"/>
                  <a:gd name="connsiteX10" fmla="*/ 206142 w 333375"/>
                  <a:gd name="connsiteY10" fmla="*/ 62142 h 333375"/>
                  <a:gd name="connsiteX11" fmla="*/ 219858 w 333375"/>
                  <a:gd name="connsiteY11" fmla="*/ 190730 h 333375"/>
                  <a:gd name="connsiteX12" fmla="*/ 254053 w 333375"/>
                  <a:gd name="connsiteY12" fmla="*/ 115482 h 333375"/>
                  <a:gd name="connsiteX13" fmla="*/ 298630 w 333375"/>
                  <a:gd name="connsiteY13" fmla="*/ 96813 h 333375"/>
                  <a:gd name="connsiteX14" fmla="*/ 328633 w 333375"/>
                  <a:gd name="connsiteY14" fmla="*/ 161012 h 333375"/>
                  <a:gd name="connsiteX15" fmla="*/ 282056 w 333375"/>
                  <a:gd name="connsiteY15" fmla="*/ 285885 h 333375"/>
                  <a:gd name="connsiteX16" fmla="*/ 208237 w 333375"/>
                  <a:gd name="connsiteY16" fmla="*/ 331604 h 333375"/>
                  <a:gd name="connsiteX17" fmla="*/ 160994 w 333375"/>
                  <a:gd name="connsiteY17" fmla="*/ 332938 h 33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33375" h="333375">
                    <a:moveTo>
                      <a:pt x="160994" y="332938"/>
                    </a:moveTo>
                    <a:cubicBezTo>
                      <a:pt x="129942" y="337224"/>
                      <a:pt x="98128" y="325128"/>
                      <a:pt x="74030" y="305125"/>
                    </a:cubicBezTo>
                    <a:cubicBezTo>
                      <a:pt x="49932" y="285123"/>
                      <a:pt x="32787" y="257881"/>
                      <a:pt x="19642" y="229401"/>
                    </a:cubicBezTo>
                    <a:cubicBezTo>
                      <a:pt x="12403" y="213685"/>
                      <a:pt x="6212" y="196826"/>
                      <a:pt x="7260" y="179585"/>
                    </a:cubicBezTo>
                    <a:cubicBezTo>
                      <a:pt x="8308" y="162345"/>
                      <a:pt x="18214" y="144629"/>
                      <a:pt x="34597" y="139009"/>
                    </a:cubicBezTo>
                    <a:cubicBezTo>
                      <a:pt x="53932" y="132437"/>
                      <a:pt x="75173" y="144724"/>
                      <a:pt x="87651" y="160821"/>
                    </a:cubicBezTo>
                    <a:cubicBezTo>
                      <a:pt x="100224" y="176919"/>
                      <a:pt x="107082" y="196731"/>
                      <a:pt x="118226" y="213876"/>
                    </a:cubicBezTo>
                    <a:cubicBezTo>
                      <a:pt x="108892" y="168441"/>
                      <a:pt x="106701" y="121578"/>
                      <a:pt x="111749" y="75477"/>
                    </a:cubicBezTo>
                    <a:cubicBezTo>
                      <a:pt x="113559" y="59189"/>
                      <a:pt x="116416" y="42426"/>
                      <a:pt x="125370" y="28614"/>
                    </a:cubicBezTo>
                    <a:cubicBezTo>
                      <a:pt x="134323" y="14803"/>
                      <a:pt x="150611" y="4706"/>
                      <a:pt x="166804" y="7659"/>
                    </a:cubicBezTo>
                    <a:cubicBezTo>
                      <a:pt x="190235" y="11946"/>
                      <a:pt x="200998" y="38901"/>
                      <a:pt x="206142" y="62142"/>
                    </a:cubicBezTo>
                    <a:cubicBezTo>
                      <a:pt x="215477" y="104338"/>
                      <a:pt x="220144" y="147581"/>
                      <a:pt x="219858" y="190730"/>
                    </a:cubicBezTo>
                    <a:cubicBezTo>
                      <a:pt x="222430" y="162726"/>
                      <a:pt x="234717" y="135771"/>
                      <a:pt x="254053" y="115482"/>
                    </a:cubicBezTo>
                    <a:cubicBezTo>
                      <a:pt x="265673" y="103290"/>
                      <a:pt x="282152" y="93003"/>
                      <a:pt x="298630" y="96813"/>
                    </a:cubicBezTo>
                    <a:cubicBezTo>
                      <a:pt x="323776" y="102624"/>
                      <a:pt x="330824" y="135294"/>
                      <a:pt x="328633" y="161012"/>
                    </a:cubicBezTo>
                    <a:cubicBezTo>
                      <a:pt x="324824" y="205875"/>
                      <a:pt x="308536" y="249499"/>
                      <a:pt x="282056" y="285885"/>
                    </a:cubicBezTo>
                    <a:cubicBezTo>
                      <a:pt x="264340" y="310269"/>
                      <a:pt x="238336" y="332938"/>
                      <a:pt x="208237" y="331604"/>
                    </a:cubicBezTo>
                    <a:lnTo>
                      <a:pt x="160994" y="332938"/>
                    </a:lnTo>
                    <a:close/>
                  </a:path>
                </a:pathLst>
              </a:custGeom>
              <a:solidFill>
                <a:srgbClr val="EC7F7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75" name="任意多边形: 形状 174"/>
              <p:cNvSpPr/>
              <p:nvPr/>
            </p:nvSpPr>
            <p:spPr>
              <a:xfrm>
                <a:off x="1761030" y="3689508"/>
                <a:ext cx="247650" cy="304800"/>
              </a:xfrm>
              <a:custGeom>
                <a:avLst/>
                <a:gdLst>
                  <a:gd name="connsiteX0" fmla="*/ 129873 w 247650"/>
                  <a:gd name="connsiteY0" fmla="*/ 250317 h 304800"/>
                  <a:gd name="connsiteX1" fmla="*/ 244173 w 247650"/>
                  <a:gd name="connsiteY1" fmla="*/ 137350 h 304800"/>
                  <a:gd name="connsiteX2" fmla="*/ 243316 w 247650"/>
                  <a:gd name="connsiteY2" fmla="*/ 134017 h 304800"/>
                  <a:gd name="connsiteX3" fmla="*/ 239982 w 247650"/>
                  <a:gd name="connsiteY3" fmla="*/ 134874 h 304800"/>
                  <a:gd name="connsiteX4" fmla="*/ 129111 w 247650"/>
                  <a:gd name="connsiteY4" fmla="*/ 245459 h 304800"/>
                  <a:gd name="connsiteX5" fmla="*/ 117396 w 247650"/>
                  <a:gd name="connsiteY5" fmla="*/ 9620 h 304800"/>
                  <a:gd name="connsiteX6" fmla="*/ 115014 w 247650"/>
                  <a:gd name="connsiteY6" fmla="*/ 7144 h 304800"/>
                  <a:gd name="connsiteX7" fmla="*/ 112538 w 247650"/>
                  <a:gd name="connsiteY7" fmla="*/ 9525 h 304800"/>
                  <a:gd name="connsiteX8" fmla="*/ 123968 w 247650"/>
                  <a:gd name="connsiteY8" fmla="*/ 244507 h 304800"/>
                  <a:gd name="connsiteX9" fmla="*/ 11287 w 247650"/>
                  <a:gd name="connsiteY9" fmla="*/ 156115 h 304800"/>
                  <a:gd name="connsiteX10" fmla="*/ 7858 w 247650"/>
                  <a:gd name="connsiteY10" fmla="*/ 156115 h 304800"/>
                  <a:gd name="connsiteX11" fmla="*/ 7858 w 247650"/>
                  <a:gd name="connsiteY11" fmla="*/ 159544 h 304800"/>
                  <a:gd name="connsiteX12" fmla="*/ 118539 w 247650"/>
                  <a:gd name="connsiteY12" fmla="*/ 247936 h 304800"/>
                  <a:gd name="connsiteX13" fmla="*/ 124254 w 247650"/>
                  <a:gd name="connsiteY13" fmla="*/ 249746 h 304800"/>
                  <a:gd name="connsiteX14" fmla="*/ 124730 w 247650"/>
                  <a:gd name="connsiteY14" fmla="*/ 249841 h 304800"/>
                  <a:gd name="connsiteX15" fmla="*/ 140541 w 247650"/>
                  <a:gd name="connsiteY15" fmla="*/ 304229 h 304800"/>
                  <a:gd name="connsiteX16" fmla="*/ 141684 w 247650"/>
                  <a:gd name="connsiteY16" fmla="*/ 305181 h 304800"/>
                  <a:gd name="connsiteX17" fmla="*/ 143875 w 247650"/>
                  <a:gd name="connsiteY17" fmla="*/ 304991 h 304800"/>
                  <a:gd name="connsiteX18" fmla="*/ 144637 w 247650"/>
                  <a:gd name="connsiteY18" fmla="*/ 301657 h 304800"/>
                  <a:gd name="connsiteX19" fmla="*/ 129873 w 247650"/>
                  <a:gd name="connsiteY19" fmla="*/ 250317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47650" h="304800">
                    <a:moveTo>
                      <a:pt x="129873" y="250317"/>
                    </a:moveTo>
                    <a:cubicBezTo>
                      <a:pt x="175689" y="251365"/>
                      <a:pt x="241316" y="142208"/>
                      <a:pt x="244173" y="137350"/>
                    </a:cubicBezTo>
                    <a:cubicBezTo>
                      <a:pt x="244840" y="136208"/>
                      <a:pt x="244459" y="134684"/>
                      <a:pt x="243316" y="134017"/>
                    </a:cubicBezTo>
                    <a:cubicBezTo>
                      <a:pt x="242173" y="133255"/>
                      <a:pt x="240649" y="133731"/>
                      <a:pt x="239982" y="134874"/>
                    </a:cubicBezTo>
                    <a:cubicBezTo>
                      <a:pt x="239316" y="136017"/>
                      <a:pt x="171879" y="248317"/>
                      <a:pt x="129111" y="245459"/>
                    </a:cubicBezTo>
                    <a:cubicBezTo>
                      <a:pt x="115872" y="158115"/>
                      <a:pt x="117396" y="11525"/>
                      <a:pt x="117396" y="9620"/>
                    </a:cubicBezTo>
                    <a:cubicBezTo>
                      <a:pt x="117396" y="8287"/>
                      <a:pt x="116348" y="7144"/>
                      <a:pt x="115014" y="7144"/>
                    </a:cubicBezTo>
                    <a:cubicBezTo>
                      <a:pt x="113681" y="7144"/>
                      <a:pt x="112538" y="8192"/>
                      <a:pt x="112538" y="9525"/>
                    </a:cubicBezTo>
                    <a:cubicBezTo>
                      <a:pt x="112443" y="17240"/>
                      <a:pt x="111014" y="157544"/>
                      <a:pt x="123968" y="244507"/>
                    </a:cubicBezTo>
                    <a:cubicBezTo>
                      <a:pt x="88821" y="234696"/>
                      <a:pt x="12144" y="156877"/>
                      <a:pt x="11287" y="156115"/>
                    </a:cubicBezTo>
                    <a:cubicBezTo>
                      <a:pt x="10335" y="155162"/>
                      <a:pt x="8811" y="155162"/>
                      <a:pt x="7858" y="156115"/>
                    </a:cubicBezTo>
                    <a:cubicBezTo>
                      <a:pt x="6906" y="157067"/>
                      <a:pt x="6906" y="158591"/>
                      <a:pt x="7858" y="159544"/>
                    </a:cubicBezTo>
                    <a:cubicBezTo>
                      <a:pt x="11001" y="162687"/>
                      <a:pt x="80820" y="233458"/>
                      <a:pt x="118539" y="247936"/>
                    </a:cubicBezTo>
                    <a:cubicBezTo>
                      <a:pt x="120539" y="248698"/>
                      <a:pt x="122444" y="249269"/>
                      <a:pt x="124254" y="249746"/>
                    </a:cubicBezTo>
                    <a:cubicBezTo>
                      <a:pt x="124444" y="249746"/>
                      <a:pt x="124539" y="249746"/>
                      <a:pt x="124730" y="249841"/>
                    </a:cubicBezTo>
                    <a:cubicBezTo>
                      <a:pt x="128635" y="274225"/>
                      <a:pt x="133779" y="293751"/>
                      <a:pt x="140541" y="304229"/>
                    </a:cubicBezTo>
                    <a:cubicBezTo>
                      <a:pt x="140827" y="304705"/>
                      <a:pt x="141208" y="304991"/>
                      <a:pt x="141684" y="305181"/>
                    </a:cubicBezTo>
                    <a:cubicBezTo>
                      <a:pt x="142351" y="305467"/>
                      <a:pt x="143208" y="305372"/>
                      <a:pt x="143875" y="304991"/>
                    </a:cubicBezTo>
                    <a:cubicBezTo>
                      <a:pt x="145018" y="304229"/>
                      <a:pt x="145304" y="302705"/>
                      <a:pt x="144637" y="301657"/>
                    </a:cubicBezTo>
                    <a:cubicBezTo>
                      <a:pt x="138446" y="291751"/>
                      <a:pt x="133588" y="273368"/>
                      <a:pt x="129873" y="250317"/>
                    </a:cubicBezTo>
                    <a:close/>
                  </a:path>
                </a:pathLst>
              </a:custGeom>
              <a:solidFill>
                <a:srgbClr val="15144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76" name="任意多边形: 形状 175"/>
              <p:cNvSpPr/>
              <p:nvPr/>
            </p:nvSpPr>
            <p:spPr>
              <a:xfrm>
                <a:off x="2677117" y="3860419"/>
                <a:ext cx="314325" cy="304800"/>
              </a:xfrm>
              <a:custGeom>
                <a:avLst/>
                <a:gdLst>
                  <a:gd name="connsiteX0" fmla="*/ 38555 w 314325"/>
                  <a:gd name="connsiteY0" fmla="*/ 231711 h 304800"/>
                  <a:gd name="connsiteX1" fmla="*/ 7218 w 314325"/>
                  <a:gd name="connsiteY1" fmla="*/ 145986 h 304800"/>
                  <a:gd name="connsiteX2" fmla="*/ 33602 w 314325"/>
                  <a:gd name="connsiteY2" fmla="*/ 56642 h 304800"/>
                  <a:gd name="connsiteX3" fmla="*/ 65321 w 314325"/>
                  <a:gd name="connsiteY3" fmla="*/ 16256 h 304800"/>
                  <a:gd name="connsiteX4" fmla="*/ 114088 w 314325"/>
                  <a:gd name="connsiteY4" fmla="*/ 12922 h 304800"/>
                  <a:gd name="connsiteX5" fmla="*/ 129424 w 314325"/>
                  <a:gd name="connsiteY5" fmla="*/ 68262 h 304800"/>
                  <a:gd name="connsiteX6" fmla="*/ 106278 w 314325"/>
                  <a:gd name="connsiteY6" fmla="*/ 124936 h 304800"/>
                  <a:gd name="connsiteX7" fmla="*/ 211625 w 314325"/>
                  <a:gd name="connsiteY7" fmla="*/ 34925 h 304800"/>
                  <a:gd name="connsiteX8" fmla="*/ 256964 w 314325"/>
                  <a:gd name="connsiteY8" fmla="*/ 16923 h 304800"/>
                  <a:gd name="connsiteX9" fmla="*/ 298969 w 314325"/>
                  <a:gd name="connsiteY9" fmla="*/ 36830 h 304800"/>
                  <a:gd name="connsiteX10" fmla="*/ 280109 w 314325"/>
                  <a:gd name="connsiteY10" fmla="*/ 101409 h 304800"/>
                  <a:gd name="connsiteX11" fmla="*/ 186955 w 314325"/>
                  <a:gd name="connsiteY11" fmla="*/ 191135 h 304800"/>
                  <a:gd name="connsiteX12" fmla="*/ 267441 w 314325"/>
                  <a:gd name="connsiteY12" fmla="*/ 171990 h 304800"/>
                  <a:gd name="connsiteX13" fmla="*/ 309542 w 314325"/>
                  <a:gd name="connsiteY13" fmla="*/ 195707 h 304800"/>
                  <a:gd name="connsiteX14" fmla="*/ 277252 w 314325"/>
                  <a:gd name="connsiteY14" fmla="*/ 258762 h 304800"/>
                  <a:gd name="connsiteX15" fmla="*/ 150093 w 314325"/>
                  <a:gd name="connsiteY15" fmla="*/ 298672 h 304800"/>
                  <a:gd name="connsiteX16" fmla="*/ 68654 w 314325"/>
                  <a:gd name="connsiteY16" fmla="*/ 268383 h 304800"/>
                  <a:gd name="connsiteX17" fmla="*/ 38555 w 314325"/>
                  <a:gd name="connsiteY17" fmla="*/ 231711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14325" h="304800">
                    <a:moveTo>
                      <a:pt x="38555" y="231711"/>
                    </a:moveTo>
                    <a:cubicBezTo>
                      <a:pt x="16172" y="209804"/>
                      <a:pt x="6170" y="177324"/>
                      <a:pt x="7218" y="145986"/>
                    </a:cubicBezTo>
                    <a:cubicBezTo>
                      <a:pt x="8171" y="114649"/>
                      <a:pt x="19220" y="84455"/>
                      <a:pt x="33602" y="56642"/>
                    </a:cubicBezTo>
                    <a:cubicBezTo>
                      <a:pt x="41603" y="41307"/>
                      <a:pt x="51128" y="26067"/>
                      <a:pt x="65321" y="16256"/>
                    </a:cubicBezTo>
                    <a:cubicBezTo>
                      <a:pt x="79608" y="6445"/>
                      <a:pt x="99611" y="3397"/>
                      <a:pt x="114088" y="12922"/>
                    </a:cubicBezTo>
                    <a:cubicBezTo>
                      <a:pt x="131138" y="24162"/>
                      <a:pt x="134472" y="48450"/>
                      <a:pt x="129424" y="68262"/>
                    </a:cubicBezTo>
                    <a:cubicBezTo>
                      <a:pt x="124376" y="88074"/>
                      <a:pt x="113041" y="105600"/>
                      <a:pt x="106278" y="124936"/>
                    </a:cubicBezTo>
                    <a:cubicBezTo>
                      <a:pt x="136377" y="89694"/>
                      <a:pt x="172096" y="59214"/>
                      <a:pt x="211625" y="34925"/>
                    </a:cubicBezTo>
                    <a:cubicBezTo>
                      <a:pt x="225626" y="26352"/>
                      <a:pt x="240581" y="18351"/>
                      <a:pt x="256964" y="16923"/>
                    </a:cubicBezTo>
                    <a:cubicBezTo>
                      <a:pt x="273347" y="15494"/>
                      <a:pt x="291349" y="22257"/>
                      <a:pt x="298969" y="36830"/>
                    </a:cubicBezTo>
                    <a:cubicBezTo>
                      <a:pt x="310018" y="57975"/>
                      <a:pt x="295254" y="83026"/>
                      <a:pt x="280109" y="101409"/>
                    </a:cubicBezTo>
                    <a:cubicBezTo>
                      <a:pt x="252582" y="134652"/>
                      <a:pt x="221245" y="164846"/>
                      <a:pt x="186955" y="191135"/>
                    </a:cubicBezTo>
                    <a:cubicBezTo>
                      <a:pt x="210577" y="175990"/>
                      <a:pt x="239438" y="169132"/>
                      <a:pt x="267441" y="171990"/>
                    </a:cubicBezTo>
                    <a:cubicBezTo>
                      <a:pt x="284205" y="173704"/>
                      <a:pt x="302398" y="180372"/>
                      <a:pt x="309542" y="195707"/>
                    </a:cubicBezTo>
                    <a:cubicBezTo>
                      <a:pt x="320400" y="219138"/>
                      <a:pt x="298874" y="244665"/>
                      <a:pt x="277252" y="258762"/>
                    </a:cubicBezTo>
                    <a:cubicBezTo>
                      <a:pt x="239533" y="283242"/>
                      <a:pt x="195051" y="297148"/>
                      <a:pt x="150093" y="298672"/>
                    </a:cubicBezTo>
                    <a:cubicBezTo>
                      <a:pt x="119899" y="299625"/>
                      <a:pt x="86180" y="293052"/>
                      <a:pt x="68654" y="268383"/>
                    </a:cubicBezTo>
                    <a:lnTo>
                      <a:pt x="38555" y="231711"/>
                    </a:lnTo>
                    <a:close/>
                  </a:path>
                </a:pathLst>
              </a:custGeom>
              <a:solidFill>
                <a:srgbClr val="EC7F7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77" name="任意多边形: 形状 176"/>
              <p:cNvSpPr/>
              <p:nvPr/>
            </p:nvSpPr>
            <p:spPr>
              <a:xfrm>
                <a:off x="2724483" y="3895071"/>
                <a:ext cx="228600" cy="219075"/>
              </a:xfrm>
              <a:custGeom>
                <a:avLst/>
                <a:gdLst>
                  <a:gd name="connsiteX0" fmla="*/ 43196 w 228600"/>
                  <a:gd name="connsiteY0" fmla="*/ 169056 h 219075"/>
                  <a:gd name="connsiteX1" fmla="*/ 202549 w 228600"/>
                  <a:gd name="connsiteY1" fmla="*/ 190011 h 219075"/>
                  <a:gd name="connsiteX2" fmla="*/ 204645 w 228600"/>
                  <a:gd name="connsiteY2" fmla="*/ 187249 h 219075"/>
                  <a:gd name="connsiteX3" fmla="*/ 201882 w 228600"/>
                  <a:gd name="connsiteY3" fmla="*/ 185153 h 219075"/>
                  <a:gd name="connsiteX4" fmla="*/ 46530 w 228600"/>
                  <a:gd name="connsiteY4" fmla="*/ 165437 h 219075"/>
                  <a:gd name="connsiteX5" fmla="*/ 225600 w 228600"/>
                  <a:gd name="connsiteY5" fmla="*/ 11512 h 219075"/>
                  <a:gd name="connsiteX6" fmla="*/ 226076 w 228600"/>
                  <a:gd name="connsiteY6" fmla="*/ 8083 h 219075"/>
                  <a:gd name="connsiteX7" fmla="*/ 222647 w 228600"/>
                  <a:gd name="connsiteY7" fmla="*/ 7607 h 219075"/>
                  <a:gd name="connsiteX8" fmla="*/ 44148 w 228600"/>
                  <a:gd name="connsiteY8" fmla="*/ 160769 h 219075"/>
                  <a:gd name="connsiteX9" fmla="*/ 44910 w 228600"/>
                  <a:gd name="connsiteY9" fmla="*/ 17608 h 219075"/>
                  <a:gd name="connsiteX10" fmla="*/ 42815 w 228600"/>
                  <a:gd name="connsiteY10" fmla="*/ 14846 h 219075"/>
                  <a:gd name="connsiteX11" fmla="*/ 40053 w 228600"/>
                  <a:gd name="connsiteY11" fmla="*/ 16942 h 219075"/>
                  <a:gd name="connsiteX12" fmla="*/ 38148 w 228600"/>
                  <a:gd name="connsiteY12" fmla="*/ 158579 h 219075"/>
                  <a:gd name="connsiteX13" fmla="*/ 40243 w 228600"/>
                  <a:gd name="connsiteY13" fmla="*/ 164198 h 219075"/>
                  <a:gd name="connsiteX14" fmla="*/ 40529 w 228600"/>
                  <a:gd name="connsiteY14" fmla="*/ 164674 h 219075"/>
                  <a:gd name="connsiteX15" fmla="*/ 7287 w 228600"/>
                  <a:gd name="connsiteY15" fmla="*/ 210490 h 219075"/>
                  <a:gd name="connsiteX16" fmla="*/ 7287 w 228600"/>
                  <a:gd name="connsiteY16" fmla="*/ 212014 h 219075"/>
                  <a:gd name="connsiteX17" fmla="*/ 8811 w 228600"/>
                  <a:gd name="connsiteY17" fmla="*/ 213633 h 219075"/>
                  <a:gd name="connsiteX18" fmla="*/ 11954 w 228600"/>
                  <a:gd name="connsiteY18" fmla="*/ 212109 h 219075"/>
                  <a:gd name="connsiteX19" fmla="*/ 43196 w 228600"/>
                  <a:gd name="connsiteY19" fmla="*/ 169056 h 219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28600" h="219075">
                    <a:moveTo>
                      <a:pt x="43196" y="169056"/>
                    </a:moveTo>
                    <a:cubicBezTo>
                      <a:pt x="70533" y="205918"/>
                      <a:pt x="196929" y="190773"/>
                      <a:pt x="202549" y="190011"/>
                    </a:cubicBezTo>
                    <a:cubicBezTo>
                      <a:pt x="203883" y="189820"/>
                      <a:pt x="204835" y="188582"/>
                      <a:pt x="204645" y="187249"/>
                    </a:cubicBezTo>
                    <a:cubicBezTo>
                      <a:pt x="204549" y="185915"/>
                      <a:pt x="203311" y="184963"/>
                      <a:pt x="201882" y="185153"/>
                    </a:cubicBezTo>
                    <a:cubicBezTo>
                      <a:pt x="200549" y="185344"/>
                      <a:pt x="70437" y="200965"/>
                      <a:pt x="46530" y="165437"/>
                    </a:cubicBezTo>
                    <a:cubicBezTo>
                      <a:pt x="107394" y="101429"/>
                      <a:pt x="224076" y="12656"/>
                      <a:pt x="225600" y="11512"/>
                    </a:cubicBezTo>
                    <a:cubicBezTo>
                      <a:pt x="226647" y="10655"/>
                      <a:pt x="226933" y="9131"/>
                      <a:pt x="226076" y="8083"/>
                    </a:cubicBezTo>
                    <a:cubicBezTo>
                      <a:pt x="225219" y="7036"/>
                      <a:pt x="223695" y="6845"/>
                      <a:pt x="222647" y="7607"/>
                    </a:cubicBezTo>
                    <a:cubicBezTo>
                      <a:pt x="216551" y="12274"/>
                      <a:pt x="104823" y="97237"/>
                      <a:pt x="44148" y="160769"/>
                    </a:cubicBezTo>
                    <a:cubicBezTo>
                      <a:pt x="30337" y="126956"/>
                      <a:pt x="44720" y="18656"/>
                      <a:pt x="44910" y="17608"/>
                    </a:cubicBezTo>
                    <a:cubicBezTo>
                      <a:pt x="45101" y="16275"/>
                      <a:pt x="44148" y="15037"/>
                      <a:pt x="42815" y="14846"/>
                    </a:cubicBezTo>
                    <a:cubicBezTo>
                      <a:pt x="41481" y="14656"/>
                      <a:pt x="40243" y="15608"/>
                      <a:pt x="40053" y="16942"/>
                    </a:cubicBezTo>
                    <a:cubicBezTo>
                      <a:pt x="39481" y="21323"/>
                      <a:pt x="26432" y="119907"/>
                      <a:pt x="38148" y="158579"/>
                    </a:cubicBezTo>
                    <a:cubicBezTo>
                      <a:pt x="38814" y="160674"/>
                      <a:pt x="39481" y="162484"/>
                      <a:pt x="40243" y="164198"/>
                    </a:cubicBezTo>
                    <a:cubicBezTo>
                      <a:pt x="40338" y="164389"/>
                      <a:pt x="40434" y="164484"/>
                      <a:pt x="40529" y="164674"/>
                    </a:cubicBezTo>
                    <a:cubicBezTo>
                      <a:pt x="23670" y="182677"/>
                      <a:pt x="11382" y="198774"/>
                      <a:pt x="7287" y="210490"/>
                    </a:cubicBezTo>
                    <a:cubicBezTo>
                      <a:pt x="7096" y="210966"/>
                      <a:pt x="7096" y="211537"/>
                      <a:pt x="7287" y="212014"/>
                    </a:cubicBezTo>
                    <a:cubicBezTo>
                      <a:pt x="7477" y="212776"/>
                      <a:pt x="8049" y="213347"/>
                      <a:pt x="8811" y="213633"/>
                    </a:cubicBezTo>
                    <a:cubicBezTo>
                      <a:pt x="10049" y="214109"/>
                      <a:pt x="11478" y="213442"/>
                      <a:pt x="11954" y="212109"/>
                    </a:cubicBezTo>
                    <a:cubicBezTo>
                      <a:pt x="15669" y="201346"/>
                      <a:pt x="27289" y="186201"/>
                      <a:pt x="43196" y="169056"/>
                    </a:cubicBezTo>
                    <a:close/>
                  </a:path>
                </a:pathLst>
              </a:custGeom>
              <a:solidFill>
                <a:srgbClr val="15144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78" name="任意多边形: 形状 177"/>
              <p:cNvSpPr/>
              <p:nvPr/>
            </p:nvSpPr>
            <p:spPr>
              <a:xfrm>
                <a:off x="1415148" y="3702413"/>
                <a:ext cx="600075" cy="552450"/>
              </a:xfrm>
              <a:custGeom>
                <a:avLst/>
                <a:gdLst>
                  <a:gd name="connsiteX0" fmla="*/ 535001 w 600075"/>
                  <a:gd name="connsiteY0" fmla="*/ 307136 h 552450"/>
                  <a:gd name="connsiteX1" fmla="*/ 278302 w 600075"/>
                  <a:gd name="connsiteY1" fmla="*/ 128066 h 552450"/>
                  <a:gd name="connsiteX2" fmla="*/ 27604 w 600075"/>
                  <a:gd name="connsiteY2" fmla="*/ 74345 h 552450"/>
                  <a:gd name="connsiteX3" fmla="*/ 576720 w 600075"/>
                  <a:gd name="connsiteY3" fmla="*/ 551833 h 552450"/>
                  <a:gd name="connsiteX4" fmla="*/ 535001 w 600075"/>
                  <a:gd name="connsiteY4" fmla="*/ 307136 h 552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0075" h="552450">
                    <a:moveTo>
                      <a:pt x="535001" y="307136"/>
                    </a:moveTo>
                    <a:cubicBezTo>
                      <a:pt x="535001" y="307136"/>
                      <a:pt x="338024" y="265321"/>
                      <a:pt x="278302" y="128066"/>
                    </a:cubicBezTo>
                    <a:cubicBezTo>
                      <a:pt x="218580" y="-9190"/>
                      <a:pt x="81325" y="-33097"/>
                      <a:pt x="27604" y="74345"/>
                    </a:cubicBezTo>
                    <a:cubicBezTo>
                      <a:pt x="-26117" y="181787"/>
                      <a:pt x="-14211" y="319042"/>
                      <a:pt x="576720" y="551833"/>
                    </a:cubicBezTo>
                    <a:cubicBezTo>
                      <a:pt x="576720" y="551833"/>
                      <a:pt x="636442" y="420578"/>
                      <a:pt x="535001" y="307136"/>
                    </a:cubicBezTo>
                    <a:close/>
                  </a:path>
                </a:pathLst>
              </a:custGeom>
              <a:solidFill>
                <a:srgbClr val="6DB29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79" name="任意多边形: 形状 178"/>
              <p:cNvSpPr/>
              <p:nvPr/>
            </p:nvSpPr>
            <p:spPr>
              <a:xfrm>
                <a:off x="1415148" y="3755897"/>
                <a:ext cx="581025" cy="504825"/>
              </a:xfrm>
              <a:custGeom>
                <a:avLst/>
                <a:gdLst>
                  <a:gd name="connsiteX0" fmla="*/ 202578 w 581025"/>
                  <a:gd name="connsiteY0" fmla="*/ 233363 h 504825"/>
                  <a:gd name="connsiteX1" fmla="*/ 47606 w 581025"/>
                  <a:gd name="connsiteY1" fmla="*/ 69818 h 504825"/>
                  <a:gd name="connsiteX2" fmla="*/ 35510 w 581025"/>
                  <a:gd name="connsiteY2" fmla="*/ 7144 h 504825"/>
                  <a:gd name="connsiteX3" fmla="*/ 27604 w 581025"/>
                  <a:gd name="connsiteY3" fmla="*/ 20955 h 504825"/>
                  <a:gd name="connsiteX4" fmla="*/ 576720 w 581025"/>
                  <a:gd name="connsiteY4" fmla="*/ 498443 h 504825"/>
                  <a:gd name="connsiteX5" fmla="*/ 580721 w 581025"/>
                  <a:gd name="connsiteY5" fmla="*/ 488061 h 504825"/>
                  <a:gd name="connsiteX6" fmla="*/ 202578 w 581025"/>
                  <a:gd name="connsiteY6" fmla="*/ 233363 h 50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025" h="504825">
                    <a:moveTo>
                      <a:pt x="202578" y="233363"/>
                    </a:moveTo>
                    <a:cubicBezTo>
                      <a:pt x="142475" y="190310"/>
                      <a:pt x="75896" y="140779"/>
                      <a:pt x="47606" y="69818"/>
                    </a:cubicBezTo>
                    <a:cubicBezTo>
                      <a:pt x="39224" y="48863"/>
                      <a:pt x="35605" y="27813"/>
                      <a:pt x="35510" y="7144"/>
                    </a:cubicBezTo>
                    <a:cubicBezTo>
                      <a:pt x="32747" y="11525"/>
                      <a:pt x="30080" y="16002"/>
                      <a:pt x="27604" y="20955"/>
                    </a:cubicBezTo>
                    <a:cubicBezTo>
                      <a:pt x="-26117" y="128397"/>
                      <a:pt x="-14211" y="265652"/>
                      <a:pt x="576720" y="498443"/>
                    </a:cubicBezTo>
                    <a:cubicBezTo>
                      <a:pt x="576720" y="498443"/>
                      <a:pt x="578435" y="494728"/>
                      <a:pt x="580721" y="488061"/>
                    </a:cubicBezTo>
                    <a:cubicBezTo>
                      <a:pt x="443370" y="425196"/>
                      <a:pt x="323069" y="319469"/>
                      <a:pt x="202578" y="233363"/>
                    </a:cubicBezTo>
                    <a:close/>
                  </a:path>
                </a:pathLst>
              </a:custGeom>
              <a:solidFill>
                <a:srgbClr val="6DB29D">
                  <a:alpha val="4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80" name="任意多边形: 形状 179"/>
              <p:cNvSpPr/>
              <p:nvPr/>
            </p:nvSpPr>
            <p:spPr>
              <a:xfrm>
                <a:off x="1467093" y="3750513"/>
                <a:ext cx="114300" cy="114300"/>
              </a:xfrm>
              <a:custGeom>
                <a:avLst/>
                <a:gdLst>
                  <a:gd name="connsiteX0" fmla="*/ 7187 w 114300"/>
                  <a:gd name="connsiteY0" fmla="*/ 55676 h 114300"/>
                  <a:gd name="connsiteX1" fmla="*/ 55669 w 114300"/>
                  <a:gd name="connsiteY1" fmla="*/ 108350 h 114300"/>
                  <a:gd name="connsiteX2" fmla="*/ 108342 w 114300"/>
                  <a:gd name="connsiteY2" fmla="*/ 59867 h 114300"/>
                  <a:gd name="connsiteX3" fmla="*/ 59860 w 114300"/>
                  <a:gd name="connsiteY3" fmla="*/ 7194 h 114300"/>
                  <a:gd name="connsiteX4" fmla="*/ 7187 w 114300"/>
                  <a:gd name="connsiteY4" fmla="*/ 55676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300" h="114300">
                    <a:moveTo>
                      <a:pt x="7187" y="55676"/>
                    </a:moveTo>
                    <a:cubicBezTo>
                      <a:pt x="6044" y="83585"/>
                      <a:pt x="27761" y="107207"/>
                      <a:pt x="55669" y="108350"/>
                    </a:cubicBezTo>
                    <a:cubicBezTo>
                      <a:pt x="83577" y="109493"/>
                      <a:pt x="107199" y="87776"/>
                      <a:pt x="108342" y="59867"/>
                    </a:cubicBezTo>
                    <a:cubicBezTo>
                      <a:pt x="109485" y="31959"/>
                      <a:pt x="87768" y="8337"/>
                      <a:pt x="59860" y="7194"/>
                    </a:cubicBezTo>
                    <a:cubicBezTo>
                      <a:pt x="31952" y="5956"/>
                      <a:pt x="8330" y="27673"/>
                      <a:pt x="7187" y="5567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81" name="任意多边形: 形状 180"/>
              <p:cNvSpPr/>
              <p:nvPr/>
            </p:nvSpPr>
            <p:spPr>
              <a:xfrm>
                <a:off x="1467898" y="3768566"/>
                <a:ext cx="66675" cy="66675"/>
              </a:xfrm>
              <a:custGeom>
                <a:avLst/>
                <a:gdLst>
                  <a:gd name="connsiteX0" fmla="*/ 7144 w 66675"/>
                  <a:gd name="connsiteY0" fmla="*/ 38005 h 66675"/>
                  <a:gd name="connsiteX1" fmla="*/ 35814 w 66675"/>
                  <a:gd name="connsiteY1" fmla="*/ 68866 h 66675"/>
                  <a:gd name="connsiteX2" fmla="*/ 64484 w 66675"/>
                  <a:gd name="connsiteY2" fmla="*/ 38005 h 66675"/>
                  <a:gd name="connsiteX3" fmla="*/ 35814 w 66675"/>
                  <a:gd name="connsiteY3" fmla="*/ 7144 h 66675"/>
                  <a:gd name="connsiteX4" fmla="*/ 7144 w 66675"/>
                  <a:gd name="connsiteY4" fmla="*/ 38005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675" h="66675">
                    <a:moveTo>
                      <a:pt x="7144" y="38005"/>
                    </a:moveTo>
                    <a:cubicBezTo>
                      <a:pt x="7144" y="55054"/>
                      <a:pt x="20002" y="68866"/>
                      <a:pt x="35814" y="68866"/>
                    </a:cubicBezTo>
                    <a:cubicBezTo>
                      <a:pt x="51625" y="68866"/>
                      <a:pt x="64484" y="55054"/>
                      <a:pt x="64484" y="38005"/>
                    </a:cubicBezTo>
                    <a:cubicBezTo>
                      <a:pt x="64484" y="20955"/>
                      <a:pt x="51625" y="7144"/>
                      <a:pt x="35814" y="7144"/>
                    </a:cubicBezTo>
                    <a:cubicBezTo>
                      <a:pt x="20002" y="7239"/>
                      <a:pt x="7144" y="21050"/>
                      <a:pt x="7144" y="38005"/>
                    </a:cubicBezTo>
                    <a:close/>
                  </a:path>
                </a:pathLst>
              </a:custGeom>
              <a:solidFill>
                <a:srgbClr val="15144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82" name="任意多边形: 形状 181"/>
              <p:cNvSpPr/>
              <p:nvPr/>
            </p:nvSpPr>
            <p:spPr>
              <a:xfrm>
                <a:off x="1799844" y="3733236"/>
                <a:ext cx="1057275" cy="609600"/>
              </a:xfrm>
              <a:custGeom>
                <a:avLst/>
                <a:gdLst>
                  <a:gd name="connsiteX0" fmla="*/ 7144 w 1057275"/>
                  <a:gd name="connsiteY0" fmla="*/ 430046 h 609600"/>
                  <a:gd name="connsiteX1" fmla="*/ 505587 w 1057275"/>
                  <a:gd name="connsiteY1" fmla="*/ 8184 h 609600"/>
                  <a:gd name="connsiteX2" fmla="*/ 1057275 w 1057275"/>
                  <a:gd name="connsiteY2" fmla="*/ 480148 h 609600"/>
                  <a:gd name="connsiteX3" fmla="*/ 7144 w 1057275"/>
                  <a:gd name="connsiteY3" fmla="*/ 430046 h 609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57275" h="609600">
                    <a:moveTo>
                      <a:pt x="7144" y="430046"/>
                    </a:moveTo>
                    <a:cubicBezTo>
                      <a:pt x="7144" y="430046"/>
                      <a:pt x="100584" y="35044"/>
                      <a:pt x="505587" y="8184"/>
                    </a:cubicBezTo>
                    <a:cubicBezTo>
                      <a:pt x="910590" y="-18582"/>
                      <a:pt x="1057275" y="480148"/>
                      <a:pt x="1057275" y="480148"/>
                    </a:cubicBezTo>
                    <a:cubicBezTo>
                      <a:pt x="1057275" y="480148"/>
                      <a:pt x="564070" y="799902"/>
                      <a:pt x="7144" y="430046"/>
                    </a:cubicBezTo>
                    <a:close/>
                  </a:path>
                </a:pathLst>
              </a:custGeom>
              <a:solidFill>
                <a:srgbClr val="3C7C6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83" name="任意多边形: 形状 182"/>
              <p:cNvSpPr/>
              <p:nvPr/>
            </p:nvSpPr>
            <p:spPr>
              <a:xfrm>
                <a:off x="2772094" y="4195354"/>
                <a:ext cx="266700" cy="104775"/>
              </a:xfrm>
              <a:custGeom>
                <a:avLst/>
                <a:gdLst>
                  <a:gd name="connsiteX0" fmla="*/ 85025 w 266700"/>
                  <a:gd name="connsiteY0" fmla="*/ 18029 h 104775"/>
                  <a:gd name="connsiteX1" fmla="*/ 252380 w 266700"/>
                  <a:gd name="connsiteY1" fmla="*/ 88800 h 104775"/>
                  <a:gd name="connsiteX2" fmla="*/ 37496 w 266700"/>
                  <a:gd name="connsiteY2" fmla="*/ 58987 h 104775"/>
                  <a:gd name="connsiteX3" fmla="*/ 85025 w 266700"/>
                  <a:gd name="connsiteY3" fmla="*/ 18029 h 10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6700" h="104775">
                    <a:moveTo>
                      <a:pt x="85025" y="18029"/>
                    </a:moveTo>
                    <a:cubicBezTo>
                      <a:pt x="85025" y="18029"/>
                      <a:pt x="198659" y="88800"/>
                      <a:pt x="252380" y="88800"/>
                    </a:cubicBezTo>
                    <a:cubicBezTo>
                      <a:pt x="306101" y="88800"/>
                      <a:pt x="127031" y="142521"/>
                      <a:pt x="37496" y="58987"/>
                    </a:cubicBezTo>
                    <a:cubicBezTo>
                      <a:pt x="-52039" y="-24643"/>
                      <a:pt x="85025" y="18029"/>
                      <a:pt x="85025" y="18029"/>
                    </a:cubicBezTo>
                    <a:close/>
                  </a:path>
                </a:pathLst>
              </a:custGeom>
              <a:solidFill>
                <a:srgbClr val="6DB29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84" name="任意多边形: 形状 183"/>
              <p:cNvSpPr/>
              <p:nvPr/>
            </p:nvSpPr>
            <p:spPr>
              <a:xfrm>
                <a:off x="1414295" y="3867608"/>
                <a:ext cx="180975" cy="66675"/>
              </a:xfrm>
              <a:custGeom>
                <a:avLst/>
                <a:gdLst>
                  <a:gd name="connsiteX0" fmla="*/ 121897 w 180975"/>
                  <a:gd name="connsiteY0" fmla="*/ 66693 h 66675"/>
                  <a:gd name="connsiteX1" fmla="*/ 11026 w 180975"/>
                  <a:gd name="connsiteY1" fmla="*/ 24307 h 66675"/>
                  <a:gd name="connsiteX2" fmla="*/ 8930 w 180975"/>
                  <a:gd name="connsiteY2" fmla="*/ 11067 h 66675"/>
                  <a:gd name="connsiteX3" fmla="*/ 22170 w 180975"/>
                  <a:gd name="connsiteY3" fmla="*/ 8971 h 66675"/>
                  <a:gd name="connsiteX4" fmla="*/ 164473 w 180975"/>
                  <a:gd name="connsiteY4" fmla="*/ 28593 h 66675"/>
                  <a:gd name="connsiteX5" fmla="*/ 177808 w 180975"/>
                  <a:gd name="connsiteY5" fmla="*/ 27069 h 66675"/>
                  <a:gd name="connsiteX6" fmla="*/ 179332 w 180975"/>
                  <a:gd name="connsiteY6" fmla="*/ 40404 h 66675"/>
                  <a:gd name="connsiteX7" fmla="*/ 121897 w 180975"/>
                  <a:gd name="connsiteY7" fmla="*/ 66693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0975" h="66675">
                    <a:moveTo>
                      <a:pt x="121897" y="66693"/>
                    </a:moveTo>
                    <a:cubicBezTo>
                      <a:pt x="70557" y="66693"/>
                      <a:pt x="14359" y="26688"/>
                      <a:pt x="11026" y="24307"/>
                    </a:cubicBezTo>
                    <a:cubicBezTo>
                      <a:pt x="6835" y="21259"/>
                      <a:pt x="5882" y="15353"/>
                      <a:pt x="8930" y="11067"/>
                    </a:cubicBezTo>
                    <a:cubicBezTo>
                      <a:pt x="11978" y="6876"/>
                      <a:pt x="17884" y="5828"/>
                      <a:pt x="22170" y="8971"/>
                    </a:cubicBezTo>
                    <a:cubicBezTo>
                      <a:pt x="23218" y="9638"/>
                      <a:pt x="122849" y="80599"/>
                      <a:pt x="164473" y="28593"/>
                    </a:cubicBezTo>
                    <a:cubicBezTo>
                      <a:pt x="167712" y="24497"/>
                      <a:pt x="173713" y="23830"/>
                      <a:pt x="177808" y="27069"/>
                    </a:cubicBezTo>
                    <a:cubicBezTo>
                      <a:pt x="181904" y="30307"/>
                      <a:pt x="182571" y="36308"/>
                      <a:pt x="179332" y="40404"/>
                    </a:cubicBezTo>
                    <a:cubicBezTo>
                      <a:pt x="163616" y="59740"/>
                      <a:pt x="143137" y="66693"/>
                      <a:pt x="121897" y="66693"/>
                    </a:cubicBezTo>
                    <a:close/>
                  </a:path>
                </a:pathLst>
              </a:custGeom>
              <a:solidFill>
                <a:srgbClr val="15144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85" name="任意多边形: 形状 184"/>
              <p:cNvSpPr/>
              <p:nvPr/>
            </p:nvSpPr>
            <p:spPr>
              <a:xfrm>
                <a:off x="2193703" y="3729935"/>
                <a:ext cx="333375" cy="209550"/>
              </a:xfrm>
              <a:custGeom>
                <a:avLst/>
                <a:gdLst>
                  <a:gd name="connsiteX0" fmla="*/ 7144 w 333375"/>
                  <a:gd name="connsiteY0" fmla="*/ 34916 h 209550"/>
                  <a:gd name="connsiteX1" fmla="*/ 120587 w 333375"/>
                  <a:gd name="connsiteY1" fmla="*/ 202079 h 209550"/>
                  <a:gd name="connsiteX2" fmla="*/ 281750 w 333375"/>
                  <a:gd name="connsiteY2" fmla="*/ 208080 h 209550"/>
                  <a:gd name="connsiteX3" fmla="*/ 335471 w 333375"/>
                  <a:gd name="connsiteY3" fmla="*/ 52918 h 209550"/>
                  <a:gd name="connsiteX4" fmla="*/ 7144 w 333375"/>
                  <a:gd name="connsiteY4" fmla="*/ 34916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3375" h="209550">
                    <a:moveTo>
                      <a:pt x="7144" y="34916"/>
                    </a:moveTo>
                    <a:lnTo>
                      <a:pt x="120587" y="202079"/>
                    </a:lnTo>
                    <a:lnTo>
                      <a:pt x="281750" y="208080"/>
                    </a:lnTo>
                    <a:lnTo>
                      <a:pt x="335471" y="52918"/>
                    </a:lnTo>
                    <a:cubicBezTo>
                      <a:pt x="335375" y="52823"/>
                      <a:pt x="198120" y="-36712"/>
                      <a:pt x="7144" y="34916"/>
                    </a:cubicBezTo>
                    <a:close/>
                  </a:path>
                </a:pathLst>
              </a:custGeom>
              <a:solidFill>
                <a:srgbClr val="FFBF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86" name="任意多边形: 形状 185"/>
              <p:cNvSpPr/>
              <p:nvPr/>
            </p:nvSpPr>
            <p:spPr>
              <a:xfrm>
                <a:off x="2233136" y="3754054"/>
                <a:ext cx="257175" cy="161925"/>
              </a:xfrm>
              <a:custGeom>
                <a:avLst/>
                <a:gdLst>
                  <a:gd name="connsiteX0" fmla="*/ 7144 w 257175"/>
                  <a:gd name="connsiteY0" fmla="*/ 28228 h 161925"/>
                  <a:gd name="connsiteX1" fmla="*/ 93250 w 257175"/>
                  <a:gd name="connsiteY1" fmla="*/ 155101 h 161925"/>
                  <a:gd name="connsiteX2" fmla="*/ 215646 w 257175"/>
                  <a:gd name="connsiteY2" fmla="*/ 159673 h 161925"/>
                  <a:gd name="connsiteX3" fmla="*/ 256413 w 257175"/>
                  <a:gd name="connsiteY3" fmla="*/ 41849 h 161925"/>
                  <a:gd name="connsiteX4" fmla="*/ 7144 w 257175"/>
                  <a:gd name="connsiteY4" fmla="*/ 28228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7175" h="161925">
                    <a:moveTo>
                      <a:pt x="7144" y="28228"/>
                    </a:moveTo>
                    <a:lnTo>
                      <a:pt x="93250" y="155101"/>
                    </a:lnTo>
                    <a:lnTo>
                      <a:pt x="215646" y="159673"/>
                    </a:lnTo>
                    <a:lnTo>
                      <a:pt x="256413" y="41849"/>
                    </a:lnTo>
                    <a:cubicBezTo>
                      <a:pt x="256413" y="41849"/>
                      <a:pt x="152209" y="-26160"/>
                      <a:pt x="7144" y="28228"/>
                    </a:cubicBezTo>
                    <a:close/>
                  </a:path>
                </a:pathLst>
              </a:custGeom>
              <a:solidFill>
                <a:srgbClr val="FFBF64">
                  <a:alpha val="7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87" name="任意多边形: 形状 186"/>
              <p:cNvSpPr/>
              <p:nvPr/>
            </p:nvSpPr>
            <p:spPr>
              <a:xfrm>
                <a:off x="1931099" y="3775614"/>
                <a:ext cx="304800" cy="257175"/>
              </a:xfrm>
              <a:custGeom>
                <a:avLst/>
                <a:gdLst>
                  <a:gd name="connsiteX0" fmla="*/ 221932 w 304800"/>
                  <a:gd name="connsiteY0" fmla="*/ 7144 h 257175"/>
                  <a:gd name="connsiteX1" fmla="*/ 299561 w 304800"/>
                  <a:gd name="connsiteY1" fmla="*/ 156400 h 257175"/>
                  <a:gd name="connsiteX2" fmla="*/ 162306 w 304800"/>
                  <a:gd name="connsiteY2" fmla="*/ 251936 h 257175"/>
                  <a:gd name="connsiteX3" fmla="*/ 7144 w 304800"/>
                  <a:gd name="connsiteY3" fmla="*/ 150495 h 257175"/>
                  <a:gd name="connsiteX4" fmla="*/ 221932 w 304800"/>
                  <a:gd name="connsiteY4" fmla="*/ 7144 h 257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4800" h="257175">
                    <a:moveTo>
                      <a:pt x="221932" y="7144"/>
                    </a:moveTo>
                    <a:lnTo>
                      <a:pt x="299561" y="156400"/>
                    </a:lnTo>
                    <a:cubicBezTo>
                      <a:pt x="299561" y="156400"/>
                      <a:pt x="210026" y="257842"/>
                      <a:pt x="162306" y="251936"/>
                    </a:cubicBezTo>
                    <a:cubicBezTo>
                      <a:pt x="114586" y="245936"/>
                      <a:pt x="7144" y="150495"/>
                      <a:pt x="7144" y="150495"/>
                    </a:cubicBezTo>
                    <a:cubicBezTo>
                      <a:pt x="7144" y="150495"/>
                      <a:pt x="120491" y="7144"/>
                      <a:pt x="221932" y="7144"/>
                    </a:cubicBezTo>
                    <a:close/>
                  </a:path>
                </a:pathLst>
              </a:custGeom>
              <a:solidFill>
                <a:srgbClr val="FFBF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88" name="任意多边形: 形状 187"/>
              <p:cNvSpPr/>
              <p:nvPr/>
            </p:nvSpPr>
            <p:spPr>
              <a:xfrm>
                <a:off x="1960150" y="3799998"/>
                <a:ext cx="247650" cy="209550"/>
              </a:xfrm>
              <a:custGeom>
                <a:avLst/>
                <a:gdLst>
                  <a:gd name="connsiteX0" fmla="*/ 179261 w 247650"/>
                  <a:gd name="connsiteY0" fmla="*/ 7144 h 209550"/>
                  <a:gd name="connsiteX1" fmla="*/ 241364 w 247650"/>
                  <a:gd name="connsiteY1" fmla="*/ 126683 h 209550"/>
                  <a:gd name="connsiteX2" fmla="*/ 131445 w 247650"/>
                  <a:gd name="connsiteY2" fmla="*/ 203168 h 209550"/>
                  <a:gd name="connsiteX3" fmla="*/ 7144 w 247650"/>
                  <a:gd name="connsiteY3" fmla="*/ 121920 h 209550"/>
                  <a:gd name="connsiteX4" fmla="*/ 179261 w 247650"/>
                  <a:gd name="connsiteY4" fmla="*/ 7144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7650" h="209550">
                    <a:moveTo>
                      <a:pt x="179261" y="7144"/>
                    </a:moveTo>
                    <a:lnTo>
                      <a:pt x="241364" y="126683"/>
                    </a:lnTo>
                    <a:cubicBezTo>
                      <a:pt x="241364" y="126683"/>
                      <a:pt x="169640" y="207931"/>
                      <a:pt x="131445" y="203168"/>
                    </a:cubicBezTo>
                    <a:cubicBezTo>
                      <a:pt x="93155" y="198406"/>
                      <a:pt x="7144" y="121920"/>
                      <a:pt x="7144" y="121920"/>
                    </a:cubicBezTo>
                    <a:cubicBezTo>
                      <a:pt x="7144" y="121920"/>
                      <a:pt x="98012" y="7144"/>
                      <a:pt x="179261" y="7144"/>
                    </a:cubicBezTo>
                    <a:close/>
                  </a:path>
                </a:pathLst>
              </a:custGeom>
              <a:solidFill>
                <a:srgbClr val="FFBF64">
                  <a:alpha val="7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89" name="任意多边形: 形状 188"/>
              <p:cNvSpPr/>
              <p:nvPr/>
            </p:nvSpPr>
            <p:spPr>
              <a:xfrm>
                <a:off x="1807845" y="4012120"/>
                <a:ext cx="228600" cy="209550"/>
              </a:xfrm>
              <a:custGeom>
                <a:avLst/>
                <a:gdLst>
                  <a:gd name="connsiteX0" fmla="*/ 48958 w 228600"/>
                  <a:gd name="connsiteY0" fmla="*/ 7144 h 209550"/>
                  <a:gd name="connsiteX1" fmla="*/ 228029 w 228600"/>
                  <a:gd name="connsiteY1" fmla="*/ 120587 h 209550"/>
                  <a:gd name="connsiteX2" fmla="*/ 186214 w 228600"/>
                  <a:gd name="connsiteY2" fmla="*/ 204121 h 209550"/>
                  <a:gd name="connsiteX3" fmla="*/ 7144 w 228600"/>
                  <a:gd name="connsiteY3" fmla="*/ 126492 h 209550"/>
                  <a:gd name="connsiteX4" fmla="*/ 48958 w 228600"/>
                  <a:gd name="connsiteY4" fmla="*/ 7144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600" h="209550">
                    <a:moveTo>
                      <a:pt x="48958" y="7144"/>
                    </a:moveTo>
                    <a:lnTo>
                      <a:pt x="228029" y="120587"/>
                    </a:lnTo>
                    <a:lnTo>
                      <a:pt x="186214" y="204121"/>
                    </a:lnTo>
                    <a:lnTo>
                      <a:pt x="7144" y="126492"/>
                    </a:lnTo>
                    <a:cubicBezTo>
                      <a:pt x="7144" y="126587"/>
                      <a:pt x="7144" y="31052"/>
                      <a:pt x="48958" y="7144"/>
                    </a:cubicBezTo>
                    <a:close/>
                  </a:path>
                </a:pathLst>
              </a:custGeom>
              <a:solidFill>
                <a:srgbClr val="FFBF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90" name="任意多边形: 形状 189"/>
              <p:cNvSpPr/>
              <p:nvPr/>
            </p:nvSpPr>
            <p:spPr>
              <a:xfrm>
                <a:off x="1841278" y="4041933"/>
                <a:ext cx="161925" cy="142875"/>
              </a:xfrm>
              <a:custGeom>
                <a:avLst/>
                <a:gdLst>
                  <a:gd name="connsiteX0" fmla="*/ 36290 w 161925"/>
                  <a:gd name="connsiteY0" fmla="*/ 7144 h 142875"/>
                  <a:gd name="connsiteX1" fmla="*/ 161163 w 161925"/>
                  <a:gd name="connsiteY1" fmla="*/ 86201 h 142875"/>
                  <a:gd name="connsiteX2" fmla="*/ 132017 w 161925"/>
                  <a:gd name="connsiteY2" fmla="*/ 144494 h 142875"/>
                  <a:gd name="connsiteX3" fmla="*/ 7144 w 161925"/>
                  <a:gd name="connsiteY3" fmla="*/ 90392 h 142875"/>
                  <a:gd name="connsiteX4" fmla="*/ 36290 w 161925"/>
                  <a:gd name="connsiteY4" fmla="*/ 7144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1925" h="142875">
                    <a:moveTo>
                      <a:pt x="36290" y="7144"/>
                    </a:moveTo>
                    <a:lnTo>
                      <a:pt x="161163" y="86201"/>
                    </a:lnTo>
                    <a:lnTo>
                      <a:pt x="132017" y="144494"/>
                    </a:lnTo>
                    <a:lnTo>
                      <a:pt x="7144" y="90392"/>
                    </a:lnTo>
                    <a:cubicBezTo>
                      <a:pt x="7144" y="90392"/>
                      <a:pt x="7144" y="23813"/>
                      <a:pt x="36290" y="7144"/>
                    </a:cubicBezTo>
                    <a:close/>
                  </a:path>
                </a:pathLst>
              </a:custGeom>
              <a:solidFill>
                <a:srgbClr val="FFBF64">
                  <a:alpha val="7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91" name="任意多边形: 形状 190"/>
              <p:cNvSpPr/>
              <p:nvPr/>
            </p:nvSpPr>
            <p:spPr>
              <a:xfrm>
                <a:off x="2533841" y="3829335"/>
                <a:ext cx="247650" cy="257175"/>
              </a:xfrm>
              <a:custGeom>
                <a:avLst/>
                <a:gdLst>
                  <a:gd name="connsiteX0" fmla="*/ 84772 w 247650"/>
                  <a:gd name="connsiteY0" fmla="*/ 7144 h 257175"/>
                  <a:gd name="connsiteX1" fmla="*/ 7144 w 247650"/>
                  <a:gd name="connsiteY1" fmla="*/ 138494 h 257175"/>
                  <a:gd name="connsiteX2" fmla="*/ 138493 w 247650"/>
                  <a:gd name="connsiteY2" fmla="*/ 257842 h 257175"/>
                  <a:gd name="connsiteX3" fmla="*/ 245935 w 247650"/>
                  <a:gd name="connsiteY3" fmla="*/ 210121 h 257175"/>
                  <a:gd name="connsiteX4" fmla="*/ 84772 w 247650"/>
                  <a:gd name="connsiteY4" fmla="*/ 7144 h 257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7650" h="257175">
                    <a:moveTo>
                      <a:pt x="84772" y="7144"/>
                    </a:moveTo>
                    <a:lnTo>
                      <a:pt x="7144" y="138494"/>
                    </a:lnTo>
                    <a:cubicBezTo>
                      <a:pt x="7144" y="138494"/>
                      <a:pt x="90678" y="251936"/>
                      <a:pt x="138493" y="257842"/>
                    </a:cubicBezTo>
                    <a:cubicBezTo>
                      <a:pt x="186214" y="263843"/>
                      <a:pt x="245935" y="210121"/>
                      <a:pt x="245935" y="210121"/>
                    </a:cubicBezTo>
                    <a:cubicBezTo>
                      <a:pt x="245935" y="210121"/>
                      <a:pt x="156400" y="60865"/>
                      <a:pt x="84772" y="7144"/>
                    </a:cubicBezTo>
                    <a:close/>
                  </a:path>
                </a:pathLst>
              </a:custGeom>
              <a:solidFill>
                <a:srgbClr val="FFBF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92" name="任意多边形: 形状 191"/>
              <p:cNvSpPr/>
              <p:nvPr/>
            </p:nvSpPr>
            <p:spPr>
              <a:xfrm>
                <a:off x="2559082" y="3855815"/>
                <a:ext cx="200025" cy="209550"/>
              </a:xfrm>
              <a:custGeom>
                <a:avLst/>
                <a:gdLst>
                  <a:gd name="connsiteX0" fmla="*/ 68390 w 200025"/>
                  <a:gd name="connsiteY0" fmla="*/ 7144 h 209550"/>
                  <a:gd name="connsiteX1" fmla="*/ 7144 w 200025"/>
                  <a:gd name="connsiteY1" fmla="*/ 110776 h 209550"/>
                  <a:gd name="connsiteX2" fmla="*/ 110776 w 200025"/>
                  <a:gd name="connsiteY2" fmla="*/ 204978 h 209550"/>
                  <a:gd name="connsiteX3" fmla="*/ 195548 w 200025"/>
                  <a:gd name="connsiteY3" fmla="*/ 167259 h 209550"/>
                  <a:gd name="connsiteX4" fmla="*/ 68390 w 200025"/>
                  <a:gd name="connsiteY4" fmla="*/ 7144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0025" h="209550">
                    <a:moveTo>
                      <a:pt x="68390" y="7144"/>
                    </a:moveTo>
                    <a:lnTo>
                      <a:pt x="7144" y="110776"/>
                    </a:lnTo>
                    <a:cubicBezTo>
                      <a:pt x="7144" y="110776"/>
                      <a:pt x="73057" y="200311"/>
                      <a:pt x="110776" y="204978"/>
                    </a:cubicBezTo>
                    <a:cubicBezTo>
                      <a:pt x="148495" y="209645"/>
                      <a:pt x="195548" y="167259"/>
                      <a:pt x="195548" y="167259"/>
                    </a:cubicBezTo>
                    <a:cubicBezTo>
                      <a:pt x="195548" y="167259"/>
                      <a:pt x="124873" y="49530"/>
                      <a:pt x="68390" y="7144"/>
                    </a:cubicBezTo>
                    <a:close/>
                  </a:path>
                </a:pathLst>
              </a:custGeom>
              <a:solidFill>
                <a:srgbClr val="FFBF64">
                  <a:alpha val="7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93" name="任意多边形: 形状 192"/>
              <p:cNvSpPr/>
              <p:nvPr/>
            </p:nvSpPr>
            <p:spPr>
              <a:xfrm>
                <a:off x="2636806" y="4102512"/>
                <a:ext cx="219075" cy="123825"/>
              </a:xfrm>
              <a:custGeom>
                <a:avLst/>
                <a:gdLst>
                  <a:gd name="connsiteX0" fmla="*/ 212122 w 219075"/>
                  <a:gd name="connsiteY0" fmla="*/ 80867 h 123825"/>
                  <a:gd name="connsiteX1" fmla="*/ 174593 w 219075"/>
                  <a:gd name="connsiteY1" fmla="*/ 7144 h 123825"/>
                  <a:gd name="connsiteX2" fmla="*/ 7144 w 219075"/>
                  <a:gd name="connsiteY2" fmla="*/ 47530 h 123825"/>
                  <a:gd name="connsiteX3" fmla="*/ 41338 w 219075"/>
                  <a:gd name="connsiteY3" fmla="*/ 123635 h 123825"/>
                  <a:gd name="connsiteX4" fmla="*/ 212122 w 219075"/>
                  <a:gd name="connsiteY4" fmla="*/ 80867 h 123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9075" h="123825">
                    <a:moveTo>
                      <a:pt x="212122" y="80867"/>
                    </a:moveTo>
                    <a:lnTo>
                      <a:pt x="174593" y="7144"/>
                    </a:lnTo>
                    <a:lnTo>
                      <a:pt x="7144" y="47530"/>
                    </a:lnTo>
                    <a:cubicBezTo>
                      <a:pt x="7144" y="47530"/>
                      <a:pt x="18574" y="89059"/>
                      <a:pt x="41338" y="123635"/>
                    </a:cubicBezTo>
                    <a:cubicBezTo>
                      <a:pt x="98965" y="110490"/>
                      <a:pt x="155829" y="96202"/>
                      <a:pt x="212122" y="80867"/>
                    </a:cubicBezTo>
                    <a:close/>
                  </a:path>
                </a:pathLst>
              </a:custGeom>
              <a:solidFill>
                <a:srgbClr val="FFBF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94" name="任意多边形: 形状 193"/>
              <p:cNvSpPr/>
              <p:nvPr/>
            </p:nvSpPr>
            <p:spPr>
              <a:xfrm>
                <a:off x="2636806" y="4135659"/>
                <a:ext cx="219075" cy="95250"/>
              </a:xfrm>
              <a:custGeom>
                <a:avLst/>
                <a:gdLst>
                  <a:gd name="connsiteX0" fmla="*/ 212122 w 219075"/>
                  <a:gd name="connsiteY0" fmla="*/ 59912 h 95250"/>
                  <a:gd name="connsiteX1" fmla="*/ 174593 w 219075"/>
                  <a:gd name="connsiteY1" fmla="*/ 7144 h 95250"/>
                  <a:gd name="connsiteX2" fmla="*/ 7144 w 219075"/>
                  <a:gd name="connsiteY2" fmla="*/ 36100 h 95250"/>
                  <a:gd name="connsiteX3" fmla="*/ 41338 w 219075"/>
                  <a:gd name="connsiteY3" fmla="*/ 90488 h 95250"/>
                  <a:gd name="connsiteX4" fmla="*/ 212122 w 219075"/>
                  <a:gd name="connsiteY4" fmla="*/ 59912 h 9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9075" h="95250">
                    <a:moveTo>
                      <a:pt x="212122" y="59912"/>
                    </a:moveTo>
                    <a:lnTo>
                      <a:pt x="174593" y="7144"/>
                    </a:lnTo>
                    <a:lnTo>
                      <a:pt x="7144" y="36100"/>
                    </a:lnTo>
                    <a:cubicBezTo>
                      <a:pt x="7144" y="36100"/>
                      <a:pt x="18574" y="65818"/>
                      <a:pt x="41338" y="90488"/>
                    </a:cubicBezTo>
                    <a:cubicBezTo>
                      <a:pt x="98965" y="81058"/>
                      <a:pt x="155829" y="70866"/>
                      <a:pt x="212122" y="59912"/>
                    </a:cubicBezTo>
                    <a:close/>
                  </a:path>
                </a:pathLst>
              </a:custGeom>
              <a:solidFill>
                <a:srgbClr val="FFBF64">
                  <a:alpha val="7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95" name="任意多边形: 形状 194"/>
              <p:cNvSpPr/>
              <p:nvPr/>
            </p:nvSpPr>
            <p:spPr>
              <a:xfrm>
                <a:off x="2111338" y="3972392"/>
                <a:ext cx="238125" cy="228600"/>
              </a:xfrm>
              <a:custGeom>
                <a:avLst/>
                <a:gdLst>
                  <a:gd name="connsiteX0" fmla="*/ 11880 w 238125"/>
                  <a:gd name="connsiteY0" fmla="*/ 114785 h 228600"/>
                  <a:gd name="connsiteX1" fmla="*/ 173042 w 238125"/>
                  <a:gd name="connsiteY1" fmla="*/ 7343 h 228600"/>
                  <a:gd name="connsiteX2" fmla="*/ 232764 w 238125"/>
                  <a:gd name="connsiteY2" fmla="*/ 150599 h 228600"/>
                  <a:gd name="connsiteX3" fmla="*/ 155135 w 238125"/>
                  <a:gd name="connsiteY3" fmla="*/ 228228 h 228600"/>
                  <a:gd name="connsiteX4" fmla="*/ 11880 w 238125"/>
                  <a:gd name="connsiteY4" fmla="*/ 114785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8125" h="228600">
                    <a:moveTo>
                      <a:pt x="11880" y="114785"/>
                    </a:moveTo>
                    <a:cubicBezTo>
                      <a:pt x="11880" y="114785"/>
                      <a:pt x="131228" y="13344"/>
                      <a:pt x="173042" y="7343"/>
                    </a:cubicBezTo>
                    <a:cubicBezTo>
                      <a:pt x="214857" y="1342"/>
                      <a:pt x="232764" y="132692"/>
                      <a:pt x="232764" y="150599"/>
                    </a:cubicBezTo>
                    <a:cubicBezTo>
                      <a:pt x="232764" y="168506"/>
                      <a:pt x="155135" y="228228"/>
                      <a:pt x="155135" y="228228"/>
                    </a:cubicBezTo>
                    <a:cubicBezTo>
                      <a:pt x="155135" y="228228"/>
                      <a:pt x="-23935" y="168506"/>
                      <a:pt x="11880" y="114785"/>
                    </a:cubicBezTo>
                    <a:close/>
                  </a:path>
                </a:pathLst>
              </a:custGeom>
              <a:solidFill>
                <a:srgbClr val="FFBF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96" name="任意多边形: 形状 195"/>
              <p:cNvSpPr/>
              <p:nvPr/>
            </p:nvSpPr>
            <p:spPr>
              <a:xfrm>
                <a:off x="2137688" y="3998253"/>
                <a:ext cx="180975" cy="180975"/>
              </a:xfrm>
              <a:custGeom>
                <a:avLst/>
                <a:gdLst>
                  <a:gd name="connsiteX0" fmla="*/ 10771 w 180975"/>
                  <a:gd name="connsiteY0" fmla="*/ 89591 h 180975"/>
                  <a:gd name="connsiteX1" fmla="*/ 134215 w 180975"/>
                  <a:gd name="connsiteY1" fmla="*/ 7295 h 180975"/>
                  <a:gd name="connsiteX2" fmla="*/ 179935 w 180975"/>
                  <a:gd name="connsiteY2" fmla="*/ 117023 h 180975"/>
                  <a:gd name="connsiteX3" fmla="*/ 120499 w 180975"/>
                  <a:gd name="connsiteY3" fmla="*/ 176459 h 180975"/>
                  <a:gd name="connsiteX4" fmla="*/ 10771 w 180975"/>
                  <a:gd name="connsiteY4" fmla="*/ 89591 h 180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975" h="180975">
                    <a:moveTo>
                      <a:pt x="10771" y="89591"/>
                    </a:moveTo>
                    <a:cubicBezTo>
                      <a:pt x="10771" y="89591"/>
                      <a:pt x="102211" y="11867"/>
                      <a:pt x="134215" y="7295"/>
                    </a:cubicBezTo>
                    <a:cubicBezTo>
                      <a:pt x="166219" y="2723"/>
                      <a:pt x="179935" y="103307"/>
                      <a:pt x="179935" y="117023"/>
                    </a:cubicBezTo>
                    <a:cubicBezTo>
                      <a:pt x="179935" y="130739"/>
                      <a:pt x="120499" y="176459"/>
                      <a:pt x="120499" y="176459"/>
                    </a:cubicBezTo>
                    <a:cubicBezTo>
                      <a:pt x="120499" y="176459"/>
                      <a:pt x="-16661" y="130739"/>
                      <a:pt x="10771" y="89591"/>
                    </a:cubicBezTo>
                    <a:close/>
                  </a:path>
                </a:pathLst>
              </a:custGeom>
              <a:solidFill>
                <a:srgbClr val="FFBF64">
                  <a:alpha val="7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97" name="任意多边形: 形状 196"/>
              <p:cNvSpPr/>
              <p:nvPr/>
            </p:nvSpPr>
            <p:spPr>
              <a:xfrm>
                <a:off x="2364144" y="3984497"/>
                <a:ext cx="228600" cy="209550"/>
              </a:xfrm>
              <a:custGeom>
                <a:avLst/>
                <a:gdLst>
                  <a:gd name="connsiteX0" fmla="*/ 27679 w 228600"/>
                  <a:gd name="connsiteY0" fmla="*/ 7144 h 209550"/>
                  <a:gd name="connsiteX1" fmla="*/ 224656 w 228600"/>
                  <a:gd name="connsiteY1" fmla="*/ 102679 h 209550"/>
                  <a:gd name="connsiteX2" fmla="*/ 176936 w 228600"/>
                  <a:gd name="connsiteY2" fmla="*/ 204121 h 209550"/>
                  <a:gd name="connsiteX3" fmla="*/ 57588 w 228600"/>
                  <a:gd name="connsiteY3" fmla="*/ 180213 h 209550"/>
                  <a:gd name="connsiteX4" fmla="*/ 27679 w 228600"/>
                  <a:gd name="connsiteY4" fmla="*/ 7144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600" h="209550">
                    <a:moveTo>
                      <a:pt x="27679" y="7144"/>
                    </a:moveTo>
                    <a:cubicBezTo>
                      <a:pt x="27679" y="7144"/>
                      <a:pt x="206749" y="31052"/>
                      <a:pt x="224656" y="102679"/>
                    </a:cubicBezTo>
                    <a:cubicBezTo>
                      <a:pt x="242563" y="174307"/>
                      <a:pt x="176936" y="204121"/>
                      <a:pt x="176936" y="204121"/>
                    </a:cubicBezTo>
                    <a:lnTo>
                      <a:pt x="57588" y="180213"/>
                    </a:lnTo>
                    <a:cubicBezTo>
                      <a:pt x="57492" y="180213"/>
                      <a:pt x="-32043" y="72771"/>
                      <a:pt x="27679" y="7144"/>
                    </a:cubicBezTo>
                    <a:close/>
                  </a:path>
                </a:pathLst>
              </a:custGeom>
              <a:solidFill>
                <a:srgbClr val="FFBF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98" name="任意多边形: 形状 197"/>
              <p:cNvSpPr/>
              <p:nvPr/>
            </p:nvSpPr>
            <p:spPr>
              <a:xfrm>
                <a:off x="2389445" y="4007072"/>
                <a:ext cx="180975" cy="161925"/>
              </a:xfrm>
              <a:custGeom>
                <a:avLst/>
                <a:gdLst>
                  <a:gd name="connsiteX0" fmla="*/ 22952 w 180975"/>
                  <a:gd name="connsiteY0" fmla="*/ 7144 h 161925"/>
                  <a:gd name="connsiteX1" fmla="*/ 174685 w 180975"/>
                  <a:gd name="connsiteY1" fmla="*/ 80772 h 161925"/>
                  <a:gd name="connsiteX2" fmla="*/ 137919 w 180975"/>
                  <a:gd name="connsiteY2" fmla="*/ 158972 h 161925"/>
                  <a:gd name="connsiteX3" fmla="*/ 45907 w 180975"/>
                  <a:gd name="connsiteY3" fmla="*/ 140589 h 161925"/>
                  <a:gd name="connsiteX4" fmla="*/ 22952 w 180975"/>
                  <a:gd name="connsiteY4" fmla="*/ 7144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975" h="161925">
                    <a:moveTo>
                      <a:pt x="22952" y="7144"/>
                    </a:moveTo>
                    <a:cubicBezTo>
                      <a:pt x="22952" y="7144"/>
                      <a:pt x="160969" y="25527"/>
                      <a:pt x="174685" y="80772"/>
                    </a:cubicBezTo>
                    <a:cubicBezTo>
                      <a:pt x="188497" y="135922"/>
                      <a:pt x="137919" y="158972"/>
                      <a:pt x="137919" y="158972"/>
                    </a:cubicBezTo>
                    <a:lnTo>
                      <a:pt x="45907" y="140589"/>
                    </a:lnTo>
                    <a:cubicBezTo>
                      <a:pt x="46003" y="140589"/>
                      <a:pt x="-23053" y="57721"/>
                      <a:pt x="22952" y="7144"/>
                    </a:cubicBezTo>
                    <a:close/>
                  </a:path>
                </a:pathLst>
              </a:custGeom>
              <a:solidFill>
                <a:srgbClr val="FFBF64">
                  <a:alpha val="7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99" name="任意多边形: 形状 198"/>
              <p:cNvSpPr/>
              <p:nvPr/>
            </p:nvSpPr>
            <p:spPr>
              <a:xfrm>
                <a:off x="2295144" y="4168597"/>
                <a:ext cx="190500" cy="104775"/>
              </a:xfrm>
              <a:custGeom>
                <a:avLst/>
                <a:gdLst>
                  <a:gd name="connsiteX0" fmla="*/ 7144 w 190500"/>
                  <a:gd name="connsiteY0" fmla="*/ 97650 h 104775"/>
                  <a:gd name="connsiteX1" fmla="*/ 66865 w 190500"/>
                  <a:gd name="connsiteY1" fmla="*/ 8115 h 104775"/>
                  <a:gd name="connsiteX2" fmla="*/ 192214 w 190500"/>
                  <a:gd name="connsiteY2" fmla="*/ 103651 h 104775"/>
                  <a:gd name="connsiteX3" fmla="*/ 7144 w 190500"/>
                  <a:gd name="connsiteY3" fmla="*/ 97650 h 10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0" h="104775">
                    <a:moveTo>
                      <a:pt x="7144" y="97650"/>
                    </a:moveTo>
                    <a:cubicBezTo>
                      <a:pt x="7144" y="97650"/>
                      <a:pt x="36957" y="-3791"/>
                      <a:pt x="66865" y="8115"/>
                    </a:cubicBezTo>
                    <a:cubicBezTo>
                      <a:pt x="96679" y="20022"/>
                      <a:pt x="192214" y="103651"/>
                      <a:pt x="192214" y="103651"/>
                    </a:cubicBezTo>
                    <a:lnTo>
                      <a:pt x="7144" y="97650"/>
                    </a:lnTo>
                    <a:close/>
                  </a:path>
                </a:pathLst>
              </a:custGeom>
              <a:solidFill>
                <a:srgbClr val="FFBF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200" name="任意多边形: 形状 199"/>
              <p:cNvSpPr/>
              <p:nvPr/>
            </p:nvSpPr>
            <p:spPr>
              <a:xfrm>
                <a:off x="2327624" y="4185499"/>
                <a:ext cx="133350" cy="76200"/>
              </a:xfrm>
              <a:custGeom>
                <a:avLst/>
                <a:gdLst>
                  <a:gd name="connsiteX0" fmla="*/ 7144 w 133350"/>
                  <a:gd name="connsiteY0" fmla="*/ 65889 h 76200"/>
                  <a:gd name="connsiteX1" fmla="*/ 45911 w 133350"/>
                  <a:gd name="connsiteY1" fmla="*/ 7787 h 76200"/>
                  <a:gd name="connsiteX2" fmla="*/ 127254 w 133350"/>
                  <a:gd name="connsiteY2" fmla="*/ 69795 h 76200"/>
                  <a:gd name="connsiteX3" fmla="*/ 7144 w 133350"/>
                  <a:gd name="connsiteY3" fmla="*/ 65889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3350" h="76200">
                    <a:moveTo>
                      <a:pt x="7144" y="65889"/>
                    </a:moveTo>
                    <a:cubicBezTo>
                      <a:pt x="7144" y="65889"/>
                      <a:pt x="26479" y="-24"/>
                      <a:pt x="45911" y="7787"/>
                    </a:cubicBezTo>
                    <a:cubicBezTo>
                      <a:pt x="65246" y="15502"/>
                      <a:pt x="127254" y="69795"/>
                      <a:pt x="127254" y="69795"/>
                    </a:cubicBezTo>
                    <a:lnTo>
                      <a:pt x="7144" y="65889"/>
                    </a:lnTo>
                    <a:close/>
                  </a:path>
                </a:pathLst>
              </a:custGeom>
              <a:solidFill>
                <a:srgbClr val="FFBF64">
                  <a:alpha val="7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201" name="任意多边形: 形状 200"/>
              <p:cNvSpPr/>
              <p:nvPr/>
            </p:nvSpPr>
            <p:spPr>
              <a:xfrm>
                <a:off x="1799844" y="3891248"/>
                <a:ext cx="1057275" cy="457200"/>
              </a:xfrm>
              <a:custGeom>
                <a:avLst/>
                <a:gdLst>
                  <a:gd name="connsiteX0" fmla="*/ 657035 w 1057275"/>
                  <a:gd name="connsiteY0" fmla="*/ 319945 h 457200"/>
                  <a:gd name="connsiteX1" fmla="*/ 158306 w 1057275"/>
                  <a:gd name="connsiteY1" fmla="*/ 7144 h 457200"/>
                  <a:gd name="connsiteX2" fmla="*/ 7144 w 1057275"/>
                  <a:gd name="connsiteY2" fmla="*/ 272034 h 457200"/>
                  <a:gd name="connsiteX3" fmla="*/ 1057275 w 1057275"/>
                  <a:gd name="connsiteY3" fmla="*/ 322136 h 457200"/>
                  <a:gd name="connsiteX4" fmla="*/ 1041559 w 1057275"/>
                  <a:gd name="connsiteY4" fmla="*/ 277559 h 457200"/>
                  <a:gd name="connsiteX5" fmla="*/ 657035 w 1057275"/>
                  <a:gd name="connsiteY5" fmla="*/ 319945 h 457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57275" h="457200">
                    <a:moveTo>
                      <a:pt x="657035" y="319945"/>
                    </a:moveTo>
                    <a:cubicBezTo>
                      <a:pt x="468535" y="296037"/>
                      <a:pt x="242126" y="189738"/>
                      <a:pt x="158306" y="7144"/>
                    </a:cubicBezTo>
                    <a:cubicBezTo>
                      <a:pt x="41434" y="127349"/>
                      <a:pt x="7144" y="272034"/>
                      <a:pt x="7144" y="272034"/>
                    </a:cubicBezTo>
                    <a:cubicBezTo>
                      <a:pt x="563975" y="641890"/>
                      <a:pt x="1057275" y="322136"/>
                      <a:pt x="1057275" y="322136"/>
                    </a:cubicBezTo>
                    <a:cubicBezTo>
                      <a:pt x="1057275" y="322136"/>
                      <a:pt x="1052227" y="305086"/>
                      <a:pt x="1041559" y="277559"/>
                    </a:cubicBezTo>
                    <a:cubicBezTo>
                      <a:pt x="916877" y="314801"/>
                      <a:pt x="789432" y="336709"/>
                      <a:pt x="657035" y="319945"/>
                    </a:cubicBezTo>
                    <a:close/>
                  </a:path>
                </a:pathLst>
              </a:custGeom>
              <a:solidFill>
                <a:srgbClr val="3C7C67">
                  <a:alpha val="17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202" name="任意多边形: 形状 201"/>
              <p:cNvSpPr/>
              <p:nvPr/>
            </p:nvSpPr>
            <p:spPr>
              <a:xfrm>
                <a:off x="1799939" y="4096702"/>
                <a:ext cx="1066800" cy="276225"/>
              </a:xfrm>
              <a:custGeom>
                <a:avLst/>
                <a:gdLst>
                  <a:gd name="connsiteX0" fmla="*/ 1040511 w 1066800"/>
                  <a:gd name="connsiteY0" fmla="*/ 68009 h 276225"/>
                  <a:gd name="connsiteX1" fmla="*/ 918972 w 1066800"/>
                  <a:gd name="connsiteY1" fmla="*/ 109538 h 276225"/>
                  <a:gd name="connsiteX2" fmla="*/ 753332 w 1066800"/>
                  <a:gd name="connsiteY2" fmla="*/ 150400 h 276225"/>
                  <a:gd name="connsiteX3" fmla="*/ 386239 w 1066800"/>
                  <a:gd name="connsiteY3" fmla="*/ 144685 h 276225"/>
                  <a:gd name="connsiteX4" fmla="*/ 165163 w 1066800"/>
                  <a:gd name="connsiteY4" fmla="*/ 75533 h 276225"/>
                  <a:gd name="connsiteX5" fmla="*/ 22288 w 1066800"/>
                  <a:gd name="connsiteY5" fmla="*/ 7144 h 276225"/>
                  <a:gd name="connsiteX6" fmla="*/ 7144 w 1066800"/>
                  <a:gd name="connsiteY6" fmla="*/ 66580 h 276225"/>
                  <a:gd name="connsiteX7" fmla="*/ 1059656 w 1066800"/>
                  <a:gd name="connsiteY7" fmla="*/ 129159 h 276225"/>
                  <a:gd name="connsiteX8" fmla="*/ 1059466 w 1066800"/>
                  <a:gd name="connsiteY8" fmla="*/ 127349 h 276225"/>
                  <a:gd name="connsiteX9" fmla="*/ 1040511 w 1066800"/>
                  <a:gd name="connsiteY9" fmla="*/ 68009 h 276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66800" h="276225">
                    <a:moveTo>
                      <a:pt x="1040511" y="68009"/>
                    </a:moveTo>
                    <a:cubicBezTo>
                      <a:pt x="1001363" y="90202"/>
                      <a:pt x="918972" y="109538"/>
                      <a:pt x="918972" y="109538"/>
                    </a:cubicBezTo>
                    <a:cubicBezTo>
                      <a:pt x="835628" y="31242"/>
                      <a:pt x="753332" y="150400"/>
                      <a:pt x="753332" y="150400"/>
                    </a:cubicBezTo>
                    <a:cubicBezTo>
                      <a:pt x="641985" y="193643"/>
                      <a:pt x="386239" y="144685"/>
                      <a:pt x="386239" y="144685"/>
                    </a:cubicBezTo>
                    <a:cubicBezTo>
                      <a:pt x="305276" y="12478"/>
                      <a:pt x="208312" y="90583"/>
                      <a:pt x="165163" y="75533"/>
                    </a:cubicBezTo>
                    <a:cubicBezTo>
                      <a:pt x="122110" y="60389"/>
                      <a:pt x="22288" y="7144"/>
                      <a:pt x="22288" y="7144"/>
                    </a:cubicBezTo>
                    <a:lnTo>
                      <a:pt x="7144" y="66580"/>
                    </a:lnTo>
                    <a:cubicBezTo>
                      <a:pt x="570071" y="484156"/>
                      <a:pt x="1059656" y="129159"/>
                      <a:pt x="1059656" y="129159"/>
                    </a:cubicBezTo>
                    <a:lnTo>
                      <a:pt x="1059466" y="127349"/>
                    </a:lnTo>
                    <a:cubicBezTo>
                      <a:pt x="1053751" y="107347"/>
                      <a:pt x="1046988" y="87725"/>
                      <a:pt x="1040511" y="68009"/>
                    </a:cubicBezTo>
                    <a:close/>
                  </a:path>
                </a:pathLst>
              </a:custGeom>
              <a:solidFill>
                <a:srgbClr val="FFDFC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203" name="任意多边形: 形状 202"/>
              <p:cNvSpPr/>
              <p:nvPr/>
            </p:nvSpPr>
            <p:spPr>
              <a:xfrm>
                <a:off x="1799844" y="4132325"/>
                <a:ext cx="1066800" cy="238125"/>
              </a:xfrm>
              <a:custGeom>
                <a:avLst/>
                <a:gdLst>
                  <a:gd name="connsiteX0" fmla="*/ 1052608 w 1066800"/>
                  <a:gd name="connsiteY0" fmla="*/ 68961 h 238125"/>
                  <a:gd name="connsiteX1" fmla="*/ 893826 w 1066800"/>
                  <a:gd name="connsiteY1" fmla="*/ 155353 h 238125"/>
                  <a:gd name="connsiteX2" fmla="*/ 551688 w 1066800"/>
                  <a:gd name="connsiteY2" fmla="*/ 217075 h 238125"/>
                  <a:gd name="connsiteX3" fmla="*/ 13240 w 1066800"/>
                  <a:gd name="connsiteY3" fmla="*/ 7144 h 238125"/>
                  <a:gd name="connsiteX4" fmla="*/ 7144 w 1066800"/>
                  <a:gd name="connsiteY4" fmla="*/ 30861 h 238125"/>
                  <a:gd name="connsiteX5" fmla="*/ 1059656 w 1066800"/>
                  <a:gd name="connsiteY5" fmla="*/ 93440 h 238125"/>
                  <a:gd name="connsiteX6" fmla="*/ 1059466 w 1066800"/>
                  <a:gd name="connsiteY6" fmla="*/ 91631 h 238125"/>
                  <a:gd name="connsiteX7" fmla="*/ 1052608 w 1066800"/>
                  <a:gd name="connsiteY7" fmla="*/ 68961 h 238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66800" h="238125">
                    <a:moveTo>
                      <a:pt x="1052608" y="68961"/>
                    </a:moveTo>
                    <a:cubicBezTo>
                      <a:pt x="1001649" y="100965"/>
                      <a:pt x="951357" y="134017"/>
                      <a:pt x="893826" y="155353"/>
                    </a:cubicBezTo>
                    <a:cubicBezTo>
                      <a:pt x="783812" y="196310"/>
                      <a:pt x="669989" y="224885"/>
                      <a:pt x="551688" y="217075"/>
                    </a:cubicBezTo>
                    <a:cubicBezTo>
                      <a:pt x="358807" y="204311"/>
                      <a:pt x="172498" y="114300"/>
                      <a:pt x="13240" y="7144"/>
                    </a:cubicBezTo>
                    <a:lnTo>
                      <a:pt x="7144" y="30861"/>
                    </a:lnTo>
                    <a:cubicBezTo>
                      <a:pt x="570071" y="448437"/>
                      <a:pt x="1059656" y="93440"/>
                      <a:pt x="1059656" y="93440"/>
                    </a:cubicBezTo>
                    <a:lnTo>
                      <a:pt x="1059466" y="91631"/>
                    </a:lnTo>
                    <a:cubicBezTo>
                      <a:pt x="1057370" y="84011"/>
                      <a:pt x="1054989" y="76486"/>
                      <a:pt x="1052608" y="68961"/>
                    </a:cubicBezTo>
                    <a:close/>
                  </a:path>
                </a:pathLst>
              </a:custGeom>
              <a:solidFill>
                <a:srgbClr val="FFDFC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204" name="任意多边形: 形状 203"/>
              <p:cNvSpPr/>
              <p:nvPr/>
            </p:nvSpPr>
            <p:spPr>
              <a:xfrm>
                <a:off x="2046533" y="3756654"/>
                <a:ext cx="352425" cy="180975"/>
              </a:xfrm>
              <a:custGeom>
                <a:avLst/>
                <a:gdLst>
                  <a:gd name="connsiteX0" fmla="*/ 70494 w 352425"/>
                  <a:gd name="connsiteY0" fmla="*/ 42392 h 180975"/>
                  <a:gd name="connsiteX1" fmla="*/ 7248 w 352425"/>
                  <a:gd name="connsiteY1" fmla="*/ 88874 h 180975"/>
                  <a:gd name="connsiteX2" fmla="*/ 54587 w 352425"/>
                  <a:gd name="connsiteY2" fmla="*/ 161169 h 180975"/>
                  <a:gd name="connsiteX3" fmla="*/ 143550 w 352425"/>
                  <a:gd name="connsiteY3" fmla="*/ 179266 h 180975"/>
                  <a:gd name="connsiteX4" fmla="*/ 252897 w 352425"/>
                  <a:gd name="connsiteY4" fmla="*/ 173361 h 180975"/>
                  <a:gd name="connsiteX5" fmla="*/ 332717 w 352425"/>
                  <a:gd name="connsiteY5" fmla="*/ 127641 h 180975"/>
                  <a:gd name="connsiteX6" fmla="*/ 335289 w 352425"/>
                  <a:gd name="connsiteY6" fmla="*/ 40677 h 180975"/>
                  <a:gd name="connsiteX7" fmla="*/ 70494 w 352425"/>
                  <a:gd name="connsiteY7" fmla="*/ 42392 h 180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2425" h="180975">
                    <a:moveTo>
                      <a:pt x="70494" y="42392"/>
                    </a:moveTo>
                    <a:cubicBezTo>
                      <a:pt x="44300" y="58013"/>
                      <a:pt x="9057" y="58489"/>
                      <a:pt x="7248" y="88874"/>
                    </a:cubicBezTo>
                    <a:cubicBezTo>
                      <a:pt x="5438" y="119354"/>
                      <a:pt x="27536" y="147262"/>
                      <a:pt x="54587" y="161169"/>
                    </a:cubicBezTo>
                    <a:cubicBezTo>
                      <a:pt x="81733" y="175075"/>
                      <a:pt x="113070" y="177742"/>
                      <a:pt x="143550" y="179266"/>
                    </a:cubicBezTo>
                    <a:cubicBezTo>
                      <a:pt x="180126" y="180981"/>
                      <a:pt x="217179" y="181266"/>
                      <a:pt x="252897" y="173361"/>
                    </a:cubicBezTo>
                    <a:cubicBezTo>
                      <a:pt x="283473" y="166503"/>
                      <a:pt x="313857" y="152691"/>
                      <a:pt x="332717" y="127641"/>
                    </a:cubicBezTo>
                    <a:cubicBezTo>
                      <a:pt x="351481" y="102590"/>
                      <a:pt x="355291" y="64680"/>
                      <a:pt x="335289" y="40677"/>
                    </a:cubicBezTo>
                    <a:cubicBezTo>
                      <a:pt x="335193" y="40677"/>
                      <a:pt x="201653" y="-35904"/>
                      <a:pt x="70494" y="42392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205" name="任意多边形: 形状 204"/>
              <p:cNvSpPr/>
              <p:nvPr/>
            </p:nvSpPr>
            <p:spPr>
              <a:xfrm>
                <a:off x="1599819" y="3813238"/>
                <a:ext cx="76200" cy="76200"/>
              </a:xfrm>
              <a:custGeom>
                <a:avLst/>
                <a:gdLst>
                  <a:gd name="connsiteX0" fmla="*/ 73628 w 76200"/>
                  <a:gd name="connsiteY0" fmla="*/ 40386 h 76200"/>
                  <a:gd name="connsiteX1" fmla="*/ 40386 w 76200"/>
                  <a:gd name="connsiteY1" fmla="*/ 73628 h 76200"/>
                  <a:gd name="connsiteX2" fmla="*/ 7144 w 76200"/>
                  <a:gd name="connsiteY2" fmla="*/ 40386 h 76200"/>
                  <a:gd name="connsiteX3" fmla="*/ 40386 w 76200"/>
                  <a:gd name="connsiteY3" fmla="*/ 7144 h 76200"/>
                  <a:gd name="connsiteX4" fmla="*/ 73628 w 76200"/>
                  <a:gd name="connsiteY4" fmla="*/ 40386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200" h="76200">
                    <a:moveTo>
                      <a:pt x="73628" y="40386"/>
                    </a:moveTo>
                    <a:cubicBezTo>
                      <a:pt x="73628" y="58769"/>
                      <a:pt x="58769" y="73628"/>
                      <a:pt x="40386" y="73628"/>
                    </a:cubicBezTo>
                    <a:cubicBezTo>
                      <a:pt x="22003" y="73628"/>
                      <a:pt x="7144" y="58769"/>
                      <a:pt x="7144" y="40386"/>
                    </a:cubicBezTo>
                    <a:cubicBezTo>
                      <a:pt x="7144" y="22003"/>
                      <a:pt x="22003" y="7144"/>
                      <a:pt x="40386" y="7144"/>
                    </a:cubicBezTo>
                    <a:cubicBezTo>
                      <a:pt x="58769" y="7144"/>
                      <a:pt x="73628" y="22003"/>
                      <a:pt x="73628" y="40386"/>
                    </a:cubicBezTo>
                    <a:close/>
                  </a:path>
                </a:pathLst>
              </a:custGeom>
              <a:solidFill>
                <a:srgbClr val="6DB29D">
                  <a:alpha val="4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206" name="任意多边形: 形状 205"/>
              <p:cNvSpPr/>
              <p:nvPr/>
            </p:nvSpPr>
            <p:spPr>
              <a:xfrm>
                <a:off x="1617154" y="3900010"/>
                <a:ext cx="47625" cy="47625"/>
              </a:xfrm>
              <a:custGeom>
                <a:avLst/>
                <a:gdLst>
                  <a:gd name="connsiteX0" fmla="*/ 41815 w 47625"/>
                  <a:gd name="connsiteY0" fmla="*/ 24480 h 47625"/>
                  <a:gd name="connsiteX1" fmla="*/ 24479 w 47625"/>
                  <a:gd name="connsiteY1" fmla="*/ 41816 h 47625"/>
                  <a:gd name="connsiteX2" fmla="*/ 7144 w 47625"/>
                  <a:gd name="connsiteY2" fmla="*/ 24480 h 47625"/>
                  <a:gd name="connsiteX3" fmla="*/ 24479 w 47625"/>
                  <a:gd name="connsiteY3" fmla="*/ 7145 h 47625"/>
                  <a:gd name="connsiteX4" fmla="*/ 41815 w 47625"/>
                  <a:gd name="connsiteY4" fmla="*/ 24480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25" h="47625">
                    <a:moveTo>
                      <a:pt x="41815" y="24480"/>
                    </a:moveTo>
                    <a:cubicBezTo>
                      <a:pt x="41815" y="34100"/>
                      <a:pt x="34004" y="41816"/>
                      <a:pt x="24479" y="41816"/>
                    </a:cubicBezTo>
                    <a:cubicBezTo>
                      <a:pt x="14859" y="41816"/>
                      <a:pt x="7144" y="34005"/>
                      <a:pt x="7144" y="24480"/>
                    </a:cubicBezTo>
                    <a:cubicBezTo>
                      <a:pt x="7144" y="14860"/>
                      <a:pt x="14954" y="7145"/>
                      <a:pt x="24479" y="7145"/>
                    </a:cubicBezTo>
                    <a:cubicBezTo>
                      <a:pt x="34100" y="7049"/>
                      <a:pt x="41815" y="14860"/>
                      <a:pt x="41815" y="24480"/>
                    </a:cubicBezTo>
                    <a:close/>
                  </a:path>
                </a:pathLst>
              </a:custGeom>
              <a:solidFill>
                <a:srgbClr val="3C7C67">
                  <a:alpha val="17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207" name="任意多边形: 形状 206"/>
              <p:cNvSpPr/>
              <p:nvPr/>
            </p:nvSpPr>
            <p:spPr>
              <a:xfrm>
                <a:off x="1821492" y="4149412"/>
                <a:ext cx="361950" cy="400050"/>
              </a:xfrm>
              <a:custGeom>
                <a:avLst/>
                <a:gdLst>
                  <a:gd name="connsiteX0" fmla="*/ 142754 w 361950"/>
                  <a:gd name="connsiteY0" fmla="*/ 39302 h 400050"/>
                  <a:gd name="connsiteX1" fmla="*/ 39122 w 361950"/>
                  <a:gd name="connsiteY1" fmla="*/ 301811 h 400050"/>
                  <a:gd name="connsiteX2" fmla="*/ 9308 w 361950"/>
                  <a:gd name="connsiteY2" fmla="*/ 373439 h 400050"/>
                  <a:gd name="connsiteX3" fmla="*/ 277914 w 361950"/>
                  <a:gd name="connsiteY3" fmla="*/ 385345 h 400050"/>
                  <a:gd name="connsiteX4" fmla="*/ 362686 w 361950"/>
                  <a:gd name="connsiteY4" fmla="*/ 108453 h 400050"/>
                  <a:gd name="connsiteX5" fmla="*/ 142754 w 361950"/>
                  <a:gd name="connsiteY5" fmla="*/ 39302 h 40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61950" h="400050">
                    <a:moveTo>
                      <a:pt x="142754" y="39302"/>
                    </a:moveTo>
                    <a:lnTo>
                      <a:pt x="39122" y="301811"/>
                    </a:lnTo>
                    <a:cubicBezTo>
                      <a:pt x="39122" y="301811"/>
                      <a:pt x="-2693" y="337625"/>
                      <a:pt x="9308" y="373439"/>
                    </a:cubicBezTo>
                    <a:cubicBezTo>
                      <a:pt x="21215" y="409253"/>
                      <a:pt x="277914" y="385345"/>
                      <a:pt x="277914" y="385345"/>
                    </a:cubicBezTo>
                    <a:lnTo>
                      <a:pt x="362686" y="108453"/>
                    </a:lnTo>
                    <a:cubicBezTo>
                      <a:pt x="362686" y="108548"/>
                      <a:pt x="312013" y="-62044"/>
                      <a:pt x="142754" y="39302"/>
                    </a:cubicBezTo>
                    <a:close/>
                  </a:path>
                </a:pathLst>
              </a:custGeom>
              <a:solidFill>
                <a:srgbClr val="6DB29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208" name="任意多边形: 形状 207"/>
              <p:cNvSpPr/>
              <p:nvPr/>
            </p:nvSpPr>
            <p:spPr>
              <a:xfrm>
                <a:off x="2001869" y="4189095"/>
                <a:ext cx="180975" cy="352425"/>
              </a:xfrm>
              <a:custGeom>
                <a:avLst/>
                <a:gdLst>
                  <a:gd name="connsiteX0" fmla="*/ 7144 w 180975"/>
                  <a:gd name="connsiteY0" fmla="*/ 351758 h 352425"/>
                  <a:gd name="connsiteX1" fmla="*/ 97536 w 180975"/>
                  <a:gd name="connsiteY1" fmla="*/ 345662 h 352425"/>
                  <a:gd name="connsiteX2" fmla="*/ 182309 w 180975"/>
                  <a:gd name="connsiteY2" fmla="*/ 68771 h 352425"/>
                  <a:gd name="connsiteX3" fmla="*/ 146875 w 180975"/>
                  <a:gd name="connsiteY3" fmla="*/ 7144 h 352425"/>
                  <a:gd name="connsiteX4" fmla="*/ 7144 w 180975"/>
                  <a:gd name="connsiteY4" fmla="*/ 351758 h 352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975" h="352425">
                    <a:moveTo>
                      <a:pt x="7144" y="351758"/>
                    </a:moveTo>
                    <a:cubicBezTo>
                      <a:pt x="56864" y="349472"/>
                      <a:pt x="97536" y="345662"/>
                      <a:pt x="97536" y="345662"/>
                    </a:cubicBezTo>
                    <a:lnTo>
                      <a:pt x="182309" y="68771"/>
                    </a:lnTo>
                    <a:cubicBezTo>
                      <a:pt x="182309" y="68771"/>
                      <a:pt x="172403" y="35623"/>
                      <a:pt x="146875" y="7144"/>
                    </a:cubicBezTo>
                    <a:cubicBezTo>
                      <a:pt x="117348" y="134969"/>
                      <a:pt x="99822" y="280321"/>
                      <a:pt x="7144" y="351758"/>
                    </a:cubicBezTo>
                    <a:close/>
                  </a:path>
                </a:pathLst>
              </a:custGeom>
              <a:solidFill>
                <a:srgbClr val="6DB29D">
                  <a:alpha val="4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209" name="任意多边形: 形状 208"/>
              <p:cNvSpPr/>
              <p:nvPr/>
            </p:nvSpPr>
            <p:spPr>
              <a:xfrm>
                <a:off x="1822513" y="4449889"/>
                <a:ext cx="66675" cy="95250"/>
              </a:xfrm>
              <a:custGeom>
                <a:avLst/>
                <a:gdLst>
                  <a:gd name="connsiteX0" fmla="*/ 40958 w 66675"/>
                  <a:gd name="connsiteY0" fmla="*/ 7144 h 95250"/>
                  <a:gd name="connsiteX1" fmla="*/ 62103 w 66675"/>
                  <a:gd name="connsiteY1" fmla="*/ 87821 h 95250"/>
                  <a:gd name="connsiteX2" fmla="*/ 7144 w 66675"/>
                  <a:gd name="connsiteY2" fmla="*/ 67532 h 95250"/>
                  <a:gd name="connsiteX3" fmla="*/ 40958 w 66675"/>
                  <a:gd name="connsiteY3" fmla="*/ 7144 h 9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675" h="95250">
                    <a:moveTo>
                      <a:pt x="40958" y="7144"/>
                    </a:moveTo>
                    <a:cubicBezTo>
                      <a:pt x="40958" y="7144"/>
                      <a:pt x="82391" y="21336"/>
                      <a:pt x="62103" y="87821"/>
                    </a:cubicBezTo>
                    <a:cubicBezTo>
                      <a:pt x="62103" y="87821"/>
                      <a:pt x="7144" y="99346"/>
                      <a:pt x="7144" y="67532"/>
                    </a:cubicBezTo>
                    <a:cubicBezTo>
                      <a:pt x="7144" y="67628"/>
                      <a:pt x="11144" y="16097"/>
                      <a:pt x="40958" y="7144"/>
                    </a:cubicBezTo>
                    <a:close/>
                  </a:path>
                </a:pathLst>
              </a:custGeom>
              <a:solidFill>
                <a:srgbClr val="FFDFC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210" name="任意多边形: 形状 209"/>
              <p:cNvSpPr/>
              <p:nvPr/>
            </p:nvSpPr>
            <p:spPr>
              <a:xfrm>
                <a:off x="1894808" y="4481417"/>
                <a:ext cx="66675" cy="66675"/>
              </a:xfrm>
              <a:custGeom>
                <a:avLst/>
                <a:gdLst>
                  <a:gd name="connsiteX0" fmla="*/ 40958 w 66675"/>
                  <a:gd name="connsiteY0" fmla="*/ 7144 h 66675"/>
                  <a:gd name="connsiteX1" fmla="*/ 62103 w 66675"/>
                  <a:gd name="connsiteY1" fmla="*/ 62770 h 66675"/>
                  <a:gd name="connsiteX2" fmla="*/ 7144 w 66675"/>
                  <a:gd name="connsiteY2" fmla="*/ 48863 h 66675"/>
                  <a:gd name="connsiteX3" fmla="*/ 40958 w 66675"/>
                  <a:gd name="connsiteY3" fmla="*/ 7144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675" h="66675">
                    <a:moveTo>
                      <a:pt x="40958" y="7144"/>
                    </a:moveTo>
                    <a:cubicBezTo>
                      <a:pt x="40958" y="7144"/>
                      <a:pt x="82391" y="16954"/>
                      <a:pt x="62103" y="62770"/>
                    </a:cubicBezTo>
                    <a:cubicBezTo>
                      <a:pt x="62103" y="62770"/>
                      <a:pt x="7144" y="70771"/>
                      <a:pt x="7144" y="48863"/>
                    </a:cubicBezTo>
                    <a:cubicBezTo>
                      <a:pt x="7144" y="48768"/>
                      <a:pt x="11144" y="13335"/>
                      <a:pt x="40958" y="7144"/>
                    </a:cubicBezTo>
                    <a:close/>
                  </a:path>
                </a:pathLst>
              </a:custGeom>
              <a:solidFill>
                <a:srgbClr val="FFDFC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211" name="任意多边形: 形状 210"/>
              <p:cNvSpPr/>
              <p:nvPr/>
            </p:nvSpPr>
            <p:spPr>
              <a:xfrm>
                <a:off x="1951482" y="4213860"/>
                <a:ext cx="76200" cy="76200"/>
              </a:xfrm>
              <a:custGeom>
                <a:avLst/>
                <a:gdLst>
                  <a:gd name="connsiteX0" fmla="*/ 73628 w 76200"/>
                  <a:gd name="connsiteY0" fmla="*/ 40386 h 76200"/>
                  <a:gd name="connsiteX1" fmla="*/ 40386 w 76200"/>
                  <a:gd name="connsiteY1" fmla="*/ 73628 h 76200"/>
                  <a:gd name="connsiteX2" fmla="*/ 7144 w 76200"/>
                  <a:gd name="connsiteY2" fmla="*/ 40386 h 76200"/>
                  <a:gd name="connsiteX3" fmla="*/ 40386 w 76200"/>
                  <a:gd name="connsiteY3" fmla="*/ 7144 h 76200"/>
                  <a:gd name="connsiteX4" fmla="*/ 73628 w 76200"/>
                  <a:gd name="connsiteY4" fmla="*/ 40386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200" h="76200">
                    <a:moveTo>
                      <a:pt x="73628" y="40386"/>
                    </a:moveTo>
                    <a:cubicBezTo>
                      <a:pt x="73628" y="58745"/>
                      <a:pt x="58745" y="73628"/>
                      <a:pt x="40386" y="73628"/>
                    </a:cubicBezTo>
                    <a:cubicBezTo>
                      <a:pt x="22027" y="73628"/>
                      <a:pt x="7144" y="58745"/>
                      <a:pt x="7144" y="40386"/>
                    </a:cubicBezTo>
                    <a:cubicBezTo>
                      <a:pt x="7144" y="22027"/>
                      <a:pt x="22027" y="7144"/>
                      <a:pt x="40386" y="7144"/>
                    </a:cubicBezTo>
                    <a:cubicBezTo>
                      <a:pt x="58745" y="7144"/>
                      <a:pt x="73628" y="22027"/>
                      <a:pt x="73628" y="40386"/>
                    </a:cubicBezTo>
                    <a:close/>
                  </a:path>
                </a:pathLst>
              </a:custGeom>
              <a:solidFill>
                <a:srgbClr val="6DB29D">
                  <a:alpha val="4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212" name="任意多边形: 形状 211"/>
              <p:cNvSpPr/>
              <p:nvPr/>
            </p:nvSpPr>
            <p:spPr>
              <a:xfrm>
                <a:off x="1952720" y="4302061"/>
                <a:ext cx="47625" cy="47625"/>
              </a:xfrm>
              <a:custGeom>
                <a:avLst/>
                <a:gdLst>
                  <a:gd name="connsiteX0" fmla="*/ 41815 w 47625"/>
                  <a:gd name="connsiteY0" fmla="*/ 24479 h 47625"/>
                  <a:gd name="connsiteX1" fmla="*/ 24479 w 47625"/>
                  <a:gd name="connsiteY1" fmla="*/ 41815 h 47625"/>
                  <a:gd name="connsiteX2" fmla="*/ 7144 w 47625"/>
                  <a:gd name="connsiteY2" fmla="*/ 24479 h 47625"/>
                  <a:gd name="connsiteX3" fmla="*/ 24479 w 47625"/>
                  <a:gd name="connsiteY3" fmla="*/ 7144 h 47625"/>
                  <a:gd name="connsiteX4" fmla="*/ 41815 w 47625"/>
                  <a:gd name="connsiteY4" fmla="*/ 24479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25" h="47625">
                    <a:moveTo>
                      <a:pt x="41815" y="24479"/>
                    </a:moveTo>
                    <a:cubicBezTo>
                      <a:pt x="41815" y="34100"/>
                      <a:pt x="34004" y="41815"/>
                      <a:pt x="24479" y="41815"/>
                    </a:cubicBezTo>
                    <a:cubicBezTo>
                      <a:pt x="14859" y="41815"/>
                      <a:pt x="7144" y="34004"/>
                      <a:pt x="7144" y="24479"/>
                    </a:cubicBezTo>
                    <a:cubicBezTo>
                      <a:pt x="7144" y="14859"/>
                      <a:pt x="14954" y="7144"/>
                      <a:pt x="24479" y="7144"/>
                    </a:cubicBezTo>
                    <a:cubicBezTo>
                      <a:pt x="34100" y="7144"/>
                      <a:pt x="41815" y="14954"/>
                      <a:pt x="41815" y="24479"/>
                    </a:cubicBezTo>
                    <a:close/>
                  </a:path>
                </a:pathLst>
              </a:custGeom>
              <a:solidFill>
                <a:srgbClr val="3C7C67">
                  <a:alpha val="17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213" name="任意多边形: 形状 212"/>
              <p:cNvSpPr/>
              <p:nvPr/>
            </p:nvSpPr>
            <p:spPr>
              <a:xfrm>
                <a:off x="1920907" y="4339685"/>
                <a:ext cx="47625" cy="47625"/>
              </a:xfrm>
              <a:custGeom>
                <a:avLst/>
                <a:gdLst>
                  <a:gd name="connsiteX0" fmla="*/ 41815 w 47625"/>
                  <a:gd name="connsiteY0" fmla="*/ 24479 h 47625"/>
                  <a:gd name="connsiteX1" fmla="*/ 24479 w 47625"/>
                  <a:gd name="connsiteY1" fmla="*/ 41815 h 47625"/>
                  <a:gd name="connsiteX2" fmla="*/ 7144 w 47625"/>
                  <a:gd name="connsiteY2" fmla="*/ 24479 h 47625"/>
                  <a:gd name="connsiteX3" fmla="*/ 24479 w 47625"/>
                  <a:gd name="connsiteY3" fmla="*/ 7144 h 47625"/>
                  <a:gd name="connsiteX4" fmla="*/ 41815 w 47625"/>
                  <a:gd name="connsiteY4" fmla="*/ 24479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25" h="47625">
                    <a:moveTo>
                      <a:pt x="41815" y="24479"/>
                    </a:moveTo>
                    <a:cubicBezTo>
                      <a:pt x="41815" y="34100"/>
                      <a:pt x="34004" y="41815"/>
                      <a:pt x="24479" y="41815"/>
                    </a:cubicBezTo>
                    <a:cubicBezTo>
                      <a:pt x="14859" y="41815"/>
                      <a:pt x="7144" y="34004"/>
                      <a:pt x="7144" y="24479"/>
                    </a:cubicBezTo>
                    <a:cubicBezTo>
                      <a:pt x="7144" y="14859"/>
                      <a:pt x="14954" y="7144"/>
                      <a:pt x="24479" y="7144"/>
                    </a:cubicBezTo>
                    <a:cubicBezTo>
                      <a:pt x="34100" y="7144"/>
                      <a:pt x="41815" y="14859"/>
                      <a:pt x="41815" y="24479"/>
                    </a:cubicBezTo>
                    <a:close/>
                  </a:path>
                </a:pathLst>
              </a:custGeom>
              <a:solidFill>
                <a:srgbClr val="3C7C67">
                  <a:alpha val="17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214" name="任意多边形: 形状 213"/>
              <p:cNvSpPr/>
              <p:nvPr/>
            </p:nvSpPr>
            <p:spPr>
              <a:xfrm>
                <a:off x="2013490" y="4284725"/>
                <a:ext cx="47625" cy="47625"/>
              </a:xfrm>
              <a:custGeom>
                <a:avLst/>
                <a:gdLst>
                  <a:gd name="connsiteX0" fmla="*/ 41815 w 47625"/>
                  <a:gd name="connsiteY0" fmla="*/ 24479 h 47625"/>
                  <a:gd name="connsiteX1" fmla="*/ 24479 w 47625"/>
                  <a:gd name="connsiteY1" fmla="*/ 41815 h 47625"/>
                  <a:gd name="connsiteX2" fmla="*/ 7144 w 47625"/>
                  <a:gd name="connsiteY2" fmla="*/ 24479 h 47625"/>
                  <a:gd name="connsiteX3" fmla="*/ 24479 w 47625"/>
                  <a:gd name="connsiteY3" fmla="*/ 7144 h 47625"/>
                  <a:gd name="connsiteX4" fmla="*/ 41815 w 47625"/>
                  <a:gd name="connsiteY4" fmla="*/ 24479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25" h="47625">
                    <a:moveTo>
                      <a:pt x="41815" y="24479"/>
                    </a:moveTo>
                    <a:cubicBezTo>
                      <a:pt x="41815" y="34100"/>
                      <a:pt x="34004" y="41815"/>
                      <a:pt x="24479" y="41815"/>
                    </a:cubicBezTo>
                    <a:cubicBezTo>
                      <a:pt x="14954" y="41815"/>
                      <a:pt x="7144" y="34004"/>
                      <a:pt x="7144" y="24479"/>
                    </a:cubicBezTo>
                    <a:cubicBezTo>
                      <a:pt x="7144" y="14859"/>
                      <a:pt x="14954" y="7144"/>
                      <a:pt x="24479" y="7144"/>
                    </a:cubicBezTo>
                    <a:cubicBezTo>
                      <a:pt x="34004" y="7144"/>
                      <a:pt x="41815" y="14859"/>
                      <a:pt x="41815" y="24479"/>
                    </a:cubicBezTo>
                    <a:close/>
                  </a:path>
                </a:pathLst>
              </a:custGeom>
              <a:solidFill>
                <a:srgbClr val="3C7C67">
                  <a:alpha val="17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215" name="任意多边形: 形状 214"/>
              <p:cNvSpPr/>
              <p:nvPr/>
            </p:nvSpPr>
            <p:spPr>
              <a:xfrm>
                <a:off x="2442267" y="4175492"/>
                <a:ext cx="314325" cy="390525"/>
              </a:xfrm>
              <a:custGeom>
                <a:avLst/>
                <a:gdLst>
                  <a:gd name="connsiteX0" fmla="*/ 124054 w 314325"/>
                  <a:gd name="connsiteY0" fmla="*/ 39130 h 390525"/>
                  <a:gd name="connsiteX1" fmla="*/ 34710 w 314325"/>
                  <a:gd name="connsiteY1" fmla="*/ 300115 h 390525"/>
                  <a:gd name="connsiteX2" fmla="*/ 8992 w 314325"/>
                  <a:gd name="connsiteY2" fmla="*/ 371362 h 390525"/>
                  <a:gd name="connsiteX3" fmla="*/ 240545 w 314325"/>
                  <a:gd name="connsiteY3" fmla="*/ 383268 h 390525"/>
                  <a:gd name="connsiteX4" fmla="*/ 313697 w 314325"/>
                  <a:gd name="connsiteY4" fmla="*/ 107995 h 390525"/>
                  <a:gd name="connsiteX5" fmla="*/ 124054 w 314325"/>
                  <a:gd name="connsiteY5" fmla="*/ 39130 h 390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4325" h="390525">
                    <a:moveTo>
                      <a:pt x="124054" y="39130"/>
                    </a:moveTo>
                    <a:lnTo>
                      <a:pt x="34710" y="300115"/>
                    </a:lnTo>
                    <a:cubicBezTo>
                      <a:pt x="34710" y="300115"/>
                      <a:pt x="-1295" y="335738"/>
                      <a:pt x="8992" y="371362"/>
                    </a:cubicBezTo>
                    <a:cubicBezTo>
                      <a:pt x="19279" y="406985"/>
                      <a:pt x="240545" y="383268"/>
                      <a:pt x="240545" y="383268"/>
                    </a:cubicBezTo>
                    <a:lnTo>
                      <a:pt x="313697" y="107995"/>
                    </a:lnTo>
                    <a:cubicBezTo>
                      <a:pt x="313602" y="107900"/>
                      <a:pt x="269977" y="-61645"/>
                      <a:pt x="124054" y="39130"/>
                    </a:cubicBezTo>
                    <a:close/>
                  </a:path>
                </a:pathLst>
              </a:custGeom>
              <a:solidFill>
                <a:srgbClr val="6DB29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216" name="任意多边形: 形状 215"/>
              <p:cNvSpPr/>
              <p:nvPr/>
            </p:nvSpPr>
            <p:spPr>
              <a:xfrm>
                <a:off x="2600039" y="4201001"/>
                <a:ext cx="161925" cy="361950"/>
              </a:xfrm>
              <a:custGeom>
                <a:avLst/>
                <a:gdLst>
                  <a:gd name="connsiteX0" fmla="*/ 112585 w 161925"/>
                  <a:gd name="connsiteY0" fmla="*/ 7144 h 361950"/>
                  <a:gd name="connsiteX1" fmla="*/ 87344 w 161925"/>
                  <a:gd name="connsiteY1" fmla="*/ 162877 h 361950"/>
                  <a:gd name="connsiteX2" fmla="*/ 7144 w 161925"/>
                  <a:gd name="connsiteY2" fmla="*/ 363569 h 361950"/>
                  <a:gd name="connsiteX3" fmla="*/ 82677 w 161925"/>
                  <a:gd name="connsiteY3" fmla="*/ 357664 h 361950"/>
                  <a:gd name="connsiteX4" fmla="*/ 155829 w 161925"/>
                  <a:gd name="connsiteY4" fmla="*/ 82391 h 361950"/>
                  <a:gd name="connsiteX5" fmla="*/ 112585 w 161925"/>
                  <a:gd name="connsiteY5" fmla="*/ 7144 h 36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1925" h="361950">
                    <a:moveTo>
                      <a:pt x="112585" y="7144"/>
                    </a:moveTo>
                    <a:cubicBezTo>
                      <a:pt x="106775" y="59531"/>
                      <a:pt x="98679" y="111633"/>
                      <a:pt x="87344" y="162877"/>
                    </a:cubicBezTo>
                    <a:cubicBezTo>
                      <a:pt x="74009" y="223552"/>
                      <a:pt x="52006" y="308134"/>
                      <a:pt x="7144" y="363569"/>
                    </a:cubicBezTo>
                    <a:cubicBezTo>
                      <a:pt x="48863" y="361283"/>
                      <a:pt x="82677" y="357664"/>
                      <a:pt x="82677" y="357664"/>
                    </a:cubicBezTo>
                    <a:lnTo>
                      <a:pt x="155829" y="82391"/>
                    </a:lnTo>
                    <a:cubicBezTo>
                      <a:pt x="155829" y="82391"/>
                      <a:pt x="144113" y="37052"/>
                      <a:pt x="112585" y="7144"/>
                    </a:cubicBezTo>
                    <a:close/>
                  </a:path>
                </a:pathLst>
              </a:custGeom>
              <a:solidFill>
                <a:srgbClr val="6DB29D">
                  <a:alpha val="4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217" name="任意多边形: 形状 216"/>
              <p:cNvSpPr/>
              <p:nvPr/>
            </p:nvSpPr>
            <p:spPr>
              <a:xfrm>
                <a:off x="2441543" y="4470082"/>
                <a:ext cx="66675" cy="95250"/>
              </a:xfrm>
              <a:custGeom>
                <a:avLst/>
                <a:gdLst>
                  <a:gd name="connsiteX0" fmla="*/ 40958 w 66675"/>
                  <a:gd name="connsiteY0" fmla="*/ 7144 h 95250"/>
                  <a:gd name="connsiteX1" fmla="*/ 62103 w 66675"/>
                  <a:gd name="connsiteY1" fmla="*/ 87821 h 95250"/>
                  <a:gd name="connsiteX2" fmla="*/ 7144 w 66675"/>
                  <a:gd name="connsiteY2" fmla="*/ 67532 h 95250"/>
                  <a:gd name="connsiteX3" fmla="*/ 40958 w 66675"/>
                  <a:gd name="connsiteY3" fmla="*/ 7144 h 9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675" h="95250">
                    <a:moveTo>
                      <a:pt x="40958" y="7144"/>
                    </a:moveTo>
                    <a:cubicBezTo>
                      <a:pt x="40958" y="7144"/>
                      <a:pt x="82391" y="21336"/>
                      <a:pt x="62103" y="87821"/>
                    </a:cubicBezTo>
                    <a:cubicBezTo>
                      <a:pt x="62103" y="87821"/>
                      <a:pt x="7144" y="99346"/>
                      <a:pt x="7144" y="67532"/>
                    </a:cubicBezTo>
                    <a:cubicBezTo>
                      <a:pt x="7239" y="67627"/>
                      <a:pt x="11144" y="16192"/>
                      <a:pt x="40958" y="7144"/>
                    </a:cubicBezTo>
                    <a:close/>
                  </a:path>
                </a:pathLst>
              </a:custGeom>
              <a:solidFill>
                <a:srgbClr val="FFDFC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218" name="任意多边形: 形状 217"/>
              <p:cNvSpPr/>
              <p:nvPr/>
            </p:nvSpPr>
            <p:spPr>
              <a:xfrm>
                <a:off x="2513933" y="4501705"/>
                <a:ext cx="66675" cy="66675"/>
              </a:xfrm>
              <a:custGeom>
                <a:avLst/>
                <a:gdLst>
                  <a:gd name="connsiteX0" fmla="*/ 40958 w 66675"/>
                  <a:gd name="connsiteY0" fmla="*/ 7144 h 66675"/>
                  <a:gd name="connsiteX1" fmla="*/ 62103 w 66675"/>
                  <a:gd name="connsiteY1" fmla="*/ 62770 h 66675"/>
                  <a:gd name="connsiteX2" fmla="*/ 7144 w 66675"/>
                  <a:gd name="connsiteY2" fmla="*/ 48863 h 66675"/>
                  <a:gd name="connsiteX3" fmla="*/ 40958 w 66675"/>
                  <a:gd name="connsiteY3" fmla="*/ 7144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675" h="66675">
                    <a:moveTo>
                      <a:pt x="40958" y="7144"/>
                    </a:moveTo>
                    <a:cubicBezTo>
                      <a:pt x="40958" y="7144"/>
                      <a:pt x="82391" y="16954"/>
                      <a:pt x="62103" y="62770"/>
                    </a:cubicBezTo>
                    <a:cubicBezTo>
                      <a:pt x="62103" y="62770"/>
                      <a:pt x="7144" y="70771"/>
                      <a:pt x="7144" y="48863"/>
                    </a:cubicBezTo>
                    <a:cubicBezTo>
                      <a:pt x="7144" y="48768"/>
                      <a:pt x="11144" y="13240"/>
                      <a:pt x="40958" y="7144"/>
                    </a:cubicBezTo>
                    <a:close/>
                  </a:path>
                </a:pathLst>
              </a:custGeom>
              <a:solidFill>
                <a:srgbClr val="FFDFC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219" name="任意多边形: 形状 218"/>
              <p:cNvSpPr/>
              <p:nvPr/>
            </p:nvSpPr>
            <p:spPr>
              <a:xfrm>
                <a:off x="2518505" y="4332446"/>
                <a:ext cx="76200" cy="76200"/>
              </a:xfrm>
              <a:custGeom>
                <a:avLst/>
                <a:gdLst>
                  <a:gd name="connsiteX0" fmla="*/ 73628 w 76200"/>
                  <a:gd name="connsiteY0" fmla="*/ 40386 h 76200"/>
                  <a:gd name="connsiteX1" fmla="*/ 40386 w 76200"/>
                  <a:gd name="connsiteY1" fmla="*/ 73628 h 76200"/>
                  <a:gd name="connsiteX2" fmla="*/ 7144 w 76200"/>
                  <a:gd name="connsiteY2" fmla="*/ 40386 h 76200"/>
                  <a:gd name="connsiteX3" fmla="*/ 40386 w 76200"/>
                  <a:gd name="connsiteY3" fmla="*/ 7144 h 76200"/>
                  <a:gd name="connsiteX4" fmla="*/ 73628 w 76200"/>
                  <a:gd name="connsiteY4" fmla="*/ 40386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200" h="76200">
                    <a:moveTo>
                      <a:pt x="73628" y="40386"/>
                    </a:moveTo>
                    <a:cubicBezTo>
                      <a:pt x="73628" y="58745"/>
                      <a:pt x="58745" y="73628"/>
                      <a:pt x="40386" y="73628"/>
                    </a:cubicBezTo>
                    <a:cubicBezTo>
                      <a:pt x="22027" y="73628"/>
                      <a:pt x="7144" y="58745"/>
                      <a:pt x="7144" y="40386"/>
                    </a:cubicBezTo>
                    <a:cubicBezTo>
                      <a:pt x="7144" y="22027"/>
                      <a:pt x="22027" y="7144"/>
                      <a:pt x="40386" y="7144"/>
                    </a:cubicBezTo>
                    <a:cubicBezTo>
                      <a:pt x="58745" y="7144"/>
                      <a:pt x="73628" y="22027"/>
                      <a:pt x="73628" y="40386"/>
                    </a:cubicBezTo>
                    <a:close/>
                  </a:path>
                </a:pathLst>
              </a:custGeom>
              <a:solidFill>
                <a:srgbClr val="6DB29D">
                  <a:alpha val="4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220" name="任意多边形: 形状 219"/>
              <p:cNvSpPr/>
              <p:nvPr/>
            </p:nvSpPr>
            <p:spPr>
              <a:xfrm>
                <a:off x="2571845" y="4302061"/>
                <a:ext cx="47625" cy="47625"/>
              </a:xfrm>
              <a:custGeom>
                <a:avLst/>
                <a:gdLst>
                  <a:gd name="connsiteX0" fmla="*/ 41815 w 47625"/>
                  <a:gd name="connsiteY0" fmla="*/ 24479 h 47625"/>
                  <a:gd name="connsiteX1" fmla="*/ 24479 w 47625"/>
                  <a:gd name="connsiteY1" fmla="*/ 41815 h 47625"/>
                  <a:gd name="connsiteX2" fmla="*/ 7144 w 47625"/>
                  <a:gd name="connsiteY2" fmla="*/ 24479 h 47625"/>
                  <a:gd name="connsiteX3" fmla="*/ 24479 w 47625"/>
                  <a:gd name="connsiteY3" fmla="*/ 7144 h 47625"/>
                  <a:gd name="connsiteX4" fmla="*/ 41815 w 47625"/>
                  <a:gd name="connsiteY4" fmla="*/ 24479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25" h="47625">
                    <a:moveTo>
                      <a:pt x="41815" y="24479"/>
                    </a:moveTo>
                    <a:cubicBezTo>
                      <a:pt x="41815" y="34100"/>
                      <a:pt x="34004" y="41815"/>
                      <a:pt x="24479" y="41815"/>
                    </a:cubicBezTo>
                    <a:cubicBezTo>
                      <a:pt x="14859" y="41815"/>
                      <a:pt x="7144" y="34004"/>
                      <a:pt x="7144" y="24479"/>
                    </a:cubicBezTo>
                    <a:cubicBezTo>
                      <a:pt x="7144" y="14859"/>
                      <a:pt x="14954" y="7144"/>
                      <a:pt x="24479" y="7144"/>
                    </a:cubicBezTo>
                    <a:cubicBezTo>
                      <a:pt x="34004" y="7144"/>
                      <a:pt x="41815" y="14954"/>
                      <a:pt x="41815" y="24479"/>
                    </a:cubicBezTo>
                    <a:close/>
                  </a:path>
                </a:pathLst>
              </a:custGeom>
              <a:solidFill>
                <a:srgbClr val="3C7C67">
                  <a:alpha val="17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221" name="任意多边形: 形状 220"/>
              <p:cNvSpPr/>
              <p:nvPr/>
            </p:nvSpPr>
            <p:spPr>
              <a:xfrm>
                <a:off x="2571845" y="4435125"/>
                <a:ext cx="47625" cy="47625"/>
              </a:xfrm>
              <a:custGeom>
                <a:avLst/>
                <a:gdLst>
                  <a:gd name="connsiteX0" fmla="*/ 41815 w 47625"/>
                  <a:gd name="connsiteY0" fmla="*/ 24479 h 47625"/>
                  <a:gd name="connsiteX1" fmla="*/ 24479 w 47625"/>
                  <a:gd name="connsiteY1" fmla="*/ 41815 h 47625"/>
                  <a:gd name="connsiteX2" fmla="*/ 7144 w 47625"/>
                  <a:gd name="connsiteY2" fmla="*/ 24479 h 47625"/>
                  <a:gd name="connsiteX3" fmla="*/ 24479 w 47625"/>
                  <a:gd name="connsiteY3" fmla="*/ 7144 h 47625"/>
                  <a:gd name="connsiteX4" fmla="*/ 41815 w 47625"/>
                  <a:gd name="connsiteY4" fmla="*/ 24479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25" h="47625">
                    <a:moveTo>
                      <a:pt x="41815" y="24479"/>
                    </a:moveTo>
                    <a:cubicBezTo>
                      <a:pt x="41815" y="34100"/>
                      <a:pt x="34004" y="41815"/>
                      <a:pt x="24479" y="41815"/>
                    </a:cubicBezTo>
                    <a:cubicBezTo>
                      <a:pt x="14859" y="41815"/>
                      <a:pt x="7144" y="34004"/>
                      <a:pt x="7144" y="24479"/>
                    </a:cubicBezTo>
                    <a:cubicBezTo>
                      <a:pt x="7144" y="14859"/>
                      <a:pt x="14954" y="7144"/>
                      <a:pt x="24479" y="7144"/>
                    </a:cubicBezTo>
                    <a:cubicBezTo>
                      <a:pt x="34004" y="7144"/>
                      <a:pt x="41815" y="14954"/>
                      <a:pt x="41815" y="24479"/>
                    </a:cubicBezTo>
                    <a:close/>
                  </a:path>
                </a:pathLst>
              </a:custGeom>
              <a:solidFill>
                <a:srgbClr val="3C7C67">
                  <a:alpha val="17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222" name="任意多边形: 形状 221"/>
              <p:cNvSpPr/>
              <p:nvPr/>
            </p:nvSpPr>
            <p:spPr>
              <a:xfrm>
                <a:off x="1672114" y="3900010"/>
                <a:ext cx="47625" cy="47625"/>
              </a:xfrm>
              <a:custGeom>
                <a:avLst/>
                <a:gdLst>
                  <a:gd name="connsiteX0" fmla="*/ 41815 w 47625"/>
                  <a:gd name="connsiteY0" fmla="*/ 24480 h 47625"/>
                  <a:gd name="connsiteX1" fmla="*/ 24479 w 47625"/>
                  <a:gd name="connsiteY1" fmla="*/ 41816 h 47625"/>
                  <a:gd name="connsiteX2" fmla="*/ 7144 w 47625"/>
                  <a:gd name="connsiteY2" fmla="*/ 24480 h 47625"/>
                  <a:gd name="connsiteX3" fmla="*/ 24479 w 47625"/>
                  <a:gd name="connsiteY3" fmla="*/ 7145 h 47625"/>
                  <a:gd name="connsiteX4" fmla="*/ 41815 w 47625"/>
                  <a:gd name="connsiteY4" fmla="*/ 24480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25" h="47625">
                    <a:moveTo>
                      <a:pt x="41815" y="24480"/>
                    </a:moveTo>
                    <a:cubicBezTo>
                      <a:pt x="41815" y="34100"/>
                      <a:pt x="34004" y="41816"/>
                      <a:pt x="24479" y="41816"/>
                    </a:cubicBezTo>
                    <a:cubicBezTo>
                      <a:pt x="14859" y="41816"/>
                      <a:pt x="7144" y="34005"/>
                      <a:pt x="7144" y="24480"/>
                    </a:cubicBezTo>
                    <a:cubicBezTo>
                      <a:pt x="7144" y="14860"/>
                      <a:pt x="14954" y="7145"/>
                      <a:pt x="24479" y="7145"/>
                    </a:cubicBezTo>
                    <a:cubicBezTo>
                      <a:pt x="34099" y="7049"/>
                      <a:pt x="41815" y="14860"/>
                      <a:pt x="41815" y="24480"/>
                    </a:cubicBezTo>
                    <a:close/>
                  </a:path>
                </a:pathLst>
              </a:custGeom>
              <a:solidFill>
                <a:srgbClr val="3C7C67">
                  <a:alpha val="17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</p:grp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1" cstate="email"/>
          <a:srcRect r="-307"/>
          <a:stretch>
            <a:fillRect/>
          </a:stretch>
        </p:blipFill>
        <p:spPr>
          <a:xfrm>
            <a:off x="681120" y="1234087"/>
            <a:ext cx="7730833" cy="465822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圆角矩形标注 14"/>
          <p:cNvSpPr/>
          <p:nvPr/>
        </p:nvSpPr>
        <p:spPr bwMode="auto">
          <a:xfrm>
            <a:off x="7922302" y="1534719"/>
            <a:ext cx="2950808" cy="1237672"/>
          </a:xfrm>
          <a:prstGeom prst="wedgeRoundRectCallout">
            <a:avLst>
              <a:gd name="adj1" fmla="val 57304"/>
              <a:gd name="adj2" fmla="val -4520"/>
              <a:gd name="adj3" fmla="val 16667"/>
            </a:avLst>
          </a:prstGeom>
          <a:solidFill>
            <a:schemeClr val="accent6">
              <a:lumMod val="60000"/>
              <a:lumOff val="40000"/>
            </a:schemeClr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68580" tIns="34290" rIns="68580" bIns="34290" anchor="ctr"/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3200" b="1" kern="0"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中</a:t>
            </a:r>
            <a:r>
              <a:rPr kumimoji="0" lang="zh-CN" altLang="en-US" sz="3200" b="1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国比美国多多少枚金牌？</a:t>
            </a:r>
            <a:endParaRPr kumimoji="0" lang="zh-CN" altLang="en-US" sz="3200" b="1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楷体" panose="02010609060101010101" pitchFamily="49" charset="-122"/>
              <a:cs typeface="楷体" panose="02010609060101010101" pitchFamily="49" charset="-122"/>
              <a:sym typeface="+mn-lt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0873110" y="1743264"/>
            <a:ext cx="1029558" cy="1029127"/>
            <a:chOff x="9569450" y="720725"/>
            <a:chExt cx="638175" cy="635000"/>
          </a:xfrm>
        </p:grpSpPr>
        <p:sp>
          <p:nvSpPr>
            <p:cNvPr id="8" name="Freeform 111"/>
            <p:cNvSpPr>
              <a:spLocks noEditPoints="1"/>
            </p:cNvSpPr>
            <p:nvPr/>
          </p:nvSpPr>
          <p:spPr bwMode="auto">
            <a:xfrm>
              <a:off x="9703521" y="720725"/>
              <a:ext cx="504104" cy="635000"/>
            </a:xfrm>
            <a:custGeom>
              <a:avLst/>
              <a:gdLst>
                <a:gd name="T0" fmla="*/ 92 w 132"/>
                <a:gd name="T1" fmla="*/ 158 h 166"/>
                <a:gd name="T2" fmla="*/ 53 w 132"/>
                <a:gd name="T3" fmla="*/ 161 h 166"/>
                <a:gd name="T4" fmla="*/ 0 w 132"/>
                <a:gd name="T5" fmla="*/ 166 h 166"/>
                <a:gd name="T6" fmla="*/ 47 w 132"/>
                <a:gd name="T7" fmla="*/ 132 h 166"/>
                <a:gd name="T8" fmla="*/ 38 w 132"/>
                <a:gd name="T9" fmla="*/ 102 h 166"/>
                <a:gd name="T10" fmla="*/ 23 w 132"/>
                <a:gd name="T11" fmla="*/ 76 h 166"/>
                <a:gd name="T12" fmla="*/ 83 w 132"/>
                <a:gd name="T13" fmla="*/ 2 h 166"/>
                <a:gd name="T14" fmla="*/ 129 w 132"/>
                <a:gd name="T15" fmla="*/ 63 h 166"/>
                <a:gd name="T16" fmla="*/ 104 w 132"/>
                <a:gd name="T17" fmla="*/ 112 h 166"/>
                <a:gd name="T18" fmla="*/ 94 w 132"/>
                <a:gd name="T19" fmla="*/ 154 h 166"/>
                <a:gd name="T20" fmla="*/ 108 w 132"/>
                <a:gd name="T21" fmla="*/ 94 h 166"/>
                <a:gd name="T22" fmla="*/ 85 w 132"/>
                <a:gd name="T23" fmla="*/ 69 h 166"/>
                <a:gd name="T24" fmla="*/ 69 w 132"/>
                <a:gd name="T25" fmla="*/ 56 h 166"/>
                <a:gd name="T26" fmla="*/ 62 w 132"/>
                <a:gd name="T27" fmla="*/ 49 h 166"/>
                <a:gd name="T28" fmla="*/ 37 w 132"/>
                <a:gd name="T29" fmla="*/ 79 h 166"/>
                <a:gd name="T30" fmla="*/ 38 w 132"/>
                <a:gd name="T31" fmla="*/ 91 h 166"/>
                <a:gd name="T32" fmla="*/ 53 w 132"/>
                <a:gd name="T33" fmla="*/ 114 h 166"/>
                <a:gd name="T34" fmla="*/ 94 w 132"/>
                <a:gd name="T35" fmla="*/ 117 h 166"/>
                <a:gd name="T36" fmla="*/ 123 w 132"/>
                <a:gd name="T37" fmla="*/ 100 h 166"/>
                <a:gd name="T38" fmla="*/ 65 w 132"/>
                <a:gd name="T39" fmla="*/ 133 h 166"/>
                <a:gd name="T40" fmla="*/ 84 w 132"/>
                <a:gd name="T41" fmla="*/ 154 h 166"/>
                <a:gd name="T42" fmla="*/ 112 w 132"/>
                <a:gd name="T43" fmla="*/ 88 h 166"/>
                <a:gd name="T44" fmla="*/ 78 w 132"/>
                <a:gd name="T45" fmla="*/ 30 h 166"/>
                <a:gd name="T46" fmla="*/ 112 w 132"/>
                <a:gd name="T47" fmla="*/ 88 h 166"/>
                <a:gd name="T48" fmla="*/ 62 w 132"/>
                <a:gd name="T49" fmla="*/ 55 h 166"/>
                <a:gd name="T50" fmla="*/ 83 w 132"/>
                <a:gd name="T51" fmla="*/ 50 h 166"/>
                <a:gd name="T52" fmla="*/ 79 w 132"/>
                <a:gd name="T53" fmla="*/ 29 h 166"/>
                <a:gd name="T54" fmla="*/ 123 w 132"/>
                <a:gd name="T55" fmla="*/ 74 h 166"/>
                <a:gd name="T56" fmla="*/ 85 w 132"/>
                <a:gd name="T57" fmla="*/ 29 h 166"/>
                <a:gd name="T58" fmla="*/ 75 w 132"/>
                <a:gd name="T59" fmla="*/ 33 h 166"/>
                <a:gd name="T60" fmla="*/ 53 w 132"/>
                <a:gd name="T61" fmla="*/ 156 h 166"/>
                <a:gd name="T62" fmla="*/ 57 w 132"/>
                <a:gd name="T63" fmla="*/ 132 h 166"/>
                <a:gd name="T64" fmla="*/ 124 w 132"/>
                <a:gd name="T65" fmla="*/ 82 h 166"/>
                <a:gd name="T66" fmla="*/ 118 w 132"/>
                <a:gd name="T67" fmla="*/ 50 h 166"/>
                <a:gd name="T68" fmla="*/ 45 w 132"/>
                <a:gd name="T69" fmla="*/ 36 h 166"/>
                <a:gd name="T70" fmla="*/ 79 w 132"/>
                <a:gd name="T71" fmla="*/ 20 h 166"/>
                <a:gd name="T72" fmla="*/ 87 w 132"/>
                <a:gd name="T73" fmla="*/ 148 h 166"/>
                <a:gd name="T74" fmla="*/ 97 w 132"/>
                <a:gd name="T75" fmla="*/ 140 h 166"/>
                <a:gd name="T76" fmla="*/ 73 w 132"/>
                <a:gd name="T77" fmla="*/ 40 h 166"/>
                <a:gd name="T78" fmla="*/ 82 w 132"/>
                <a:gd name="T79" fmla="*/ 25 h 166"/>
                <a:gd name="T80" fmla="*/ 105 w 132"/>
                <a:gd name="T81" fmla="*/ 9 h 166"/>
                <a:gd name="T82" fmla="*/ 99 w 132"/>
                <a:gd name="T83" fmla="*/ 124 h 166"/>
                <a:gd name="T84" fmla="*/ 96 w 132"/>
                <a:gd name="T85" fmla="*/ 119 h 166"/>
                <a:gd name="T86" fmla="*/ 96 w 132"/>
                <a:gd name="T87" fmla="*/ 122 h 166"/>
                <a:gd name="T88" fmla="*/ 102 w 132"/>
                <a:gd name="T89" fmla="*/ 23 h 166"/>
                <a:gd name="T90" fmla="*/ 104 w 132"/>
                <a:gd name="T91" fmla="*/ 35 h 166"/>
                <a:gd name="T92" fmla="*/ 85 w 132"/>
                <a:gd name="T93" fmla="*/ 4 h 166"/>
                <a:gd name="T94" fmla="*/ 85 w 132"/>
                <a:gd name="T95" fmla="*/ 4 h 166"/>
                <a:gd name="T96" fmla="*/ 46 w 132"/>
                <a:gd name="T97" fmla="*/ 121 h 166"/>
                <a:gd name="T98" fmla="*/ 47 w 132"/>
                <a:gd name="T99" fmla="*/ 111 h 166"/>
                <a:gd name="T100" fmla="*/ 81 w 132"/>
                <a:gd name="T101" fmla="*/ 132 h 166"/>
                <a:gd name="T102" fmla="*/ 92 w 132"/>
                <a:gd name="T103" fmla="*/ 25 h 166"/>
                <a:gd name="T104" fmla="*/ 67 w 132"/>
                <a:gd name="T105" fmla="*/ 131 h 166"/>
                <a:gd name="T106" fmla="*/ 74 w 132"/>
                <a:gd name="T107" fmla="*/ 25 h 166"/>
                <a:gd name="T108" fmla="*/ 49 w 132"/>
                <a:gd name="T109" fmla="*/ 128 h 166"/>
                <a:gd name="T110" fmla="*/ 57 w 132"/>
                <a:gd name="T111" fmla="*/ 125 h 166"/>
                <a:gd name="T112" fmla="*/ 99 w 132"/>
                <a:gd name="T113" fmla="*/ 128 h 166"/>
                <a:gd name="T114" fmla="*/ 44 w 132"/>
                <a:gd name="T115" fmla="*/ 110 h 166"/>
                <a:gd name="T116" fmla="*/ 54 w 132"/>
                <a:gd name="T117" fmla="*/ 119 h 166"/>
                <a:gd name="T118" fmla="*/ 108 w 132"/>
                <a:gd name="T119" fmla="*/ 23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2" h="166">
                  <a:moveTo>
                    <a:pt x="132" y="161"/>
                  </a:moveTo>
                  <a:cubicBezTo>
                    <a:pt x="132" y="162"/>
                    <a:pt x="131" y="162"/>
                    <a:pt x="130" y="162"/>
                  </a:cubicBezTo>
                  <a:cubicBezTo>
                    <a:pt x="123" y="159"/>
                    <a:pt x="116" y="158"/>
                    <a:pt x="109" y="158"/>
                  </a:cubicBezTo>
                  <a:cubicBezTo>
                    <a:pt x="104" y="157"/>
                    <a:pt x="100" y="157"/>
                    <a:pt x="96" y="156"/>
                  </a:cubicBezTo>
                  <a:cubicBezTo>
                    <a:pt x="94" y="156"/>
                    <a:pt x="93" y="156"/>
                    <a:pt x="92" y="158"/>
                  </a:cubicBezTo>
                  <a:cubicBezTo>
                    <a:pt x="91" y="159"/>
                    <a:pt x="90" y="160"/>
                    <a:pt x="89" y="160"/>
                  </a:cubicBezTo>
                  <a:cubicBezTo>
                    <a:pt x="86" y="161"/>
                    <a:pt x="85" y="159"/>
                    <a:pt x="84" y="156"/>
                  </a:cubicBezTo>
                  <a:cubicBezTo>
                    <a:pt x="77" y="156"/>
                    <a:pt x="69" y="156"/>
                    <a:pt x="62" y="156"/>
                  </a:cubicBezTo>
                  <a:cubicBezTo>
                    <a:pt x="61" y="158"/>
                    <a:pt x="60" y="160"/>
                    <a:pt x="59" y="161"/>
                  </a:cubicBezTo>
                  <a:cubicBezTo>
                    <a:pt x="57" y="163"/>
                    <a:pt x="55" y="163"/>
                    <a:pt x="53" y="161"/>
                  </a:cubicBezTo>
                  <a:cubicBezTo>
                    <a:pt x="52" y="160"/>
                    <a:pt x="52" y="160"/>
                    <a:pt x="52" y="159"/>
                  </a:cubicBezTo>
                  <a:cubicBezTo>
                    <a:pt x="51" y="157"/>
                    <a:pt x="50" y="156"/>
                    <a:pt x="48" y="157"/>
                  </a:cubicBezTo>
                  <a:cubicBezTo>
                    <a:pt x="34" y="158"/>
                    <a:pt x="21" y="160"/>
                    <a:pt x="7" y="163"/>
                  </a:cubicBezTo>
                  <a:cubicBezTo>
                    <a:pt x="5" y="164"/>
                    <a:pt x="3" y="165"/>
                    <a:pt x="1" y="166"/>
                  </a:cubicBezTo>
                  <a:cubicBezTo>
                    <a:pt x="1" y="166"/>
                    <a:pt x="0" y="166"/>
                    <a:pt x="0" y="166"/>
                  </a:cubicBezTo>
                  <a:cubicBezTo>
                    <a:pt x="0" y="165"/>
                    <a:pt x="0" y="164"/>
                    <a:pt x="1" y="164"/>
                  </a:cubicBezTo>
                  <a:cubicBezTo>
                    <a:pt x="5" y="163"/>
                    <a:pt x="9" y="161"/>
                    <a:pt x="13" y="160"/>
                  </a:cubicBezTo>
                  <a:cubicBezTo>
                    <a:pt x="24" y="158"/>
                    <a:pt x="35" y="157"/>
                    <a:pt x="46" y="155"/>
                  </a:cubicBezTo>
                  <a:cubicBezTo>
                    <a:pt x="47" y="155"/>
                    <a:pt x="49" y="155"/>
                    <a:pt x="50" y="155"/>
                  </a:cubicBezTo>
                  <a:cubicBezTo>
                    <a:pt x="49" y="147"/>
                    <a:pt x="48" y="139"/>
                    <a:pt x="47" y="132"/>
                  </a:cubicBezTo>
                  <a:cubicBezTo>
                    <a:pt x="43" y="130"/>
                    <a:pt x="43" y="128"/>
                    <a:pt x="46" y="124"/>
                  </a:cubicBezTo>
                  <a:cubicBezTo>
                    <a:pt x="39" y="123"/>
                    <a:pt x="38" y="116"/>
                    <a:pt x="40" y="113"/>
                  </a:cubicBezTo>
                  <a:cubicBezTo>
                    <a:pt x="38" y="111"/>
                    <a:pt x="36" y="108"/>
                    <a:pt x="34" y="106"/>
                  </a:cubicBezTo>
                  <a:cubicBezTo>
                    <a:pt x="33" y="105"/>
                    <a:pt x="32" y="104"/>
                    <a:pt x="33" y="102"/>
                  </a:cubicBezTo>
                  <a:cubicBezTo>
                    <a:pt x="35" y="101"/>
                    <a:pt x="37" y="101"/>
                    <a:pt x="38" y="102"/>
                  </a:cubicBezTo>
                  <a:cubicBezTo>
                    <a:pt x="38" y="103"/>
                    <a:pt x="39" y="103"/>
                    <a:pt x="39" y="103"/>
                  </a:cubicBezTo>
                  <a:cubicBezTo>
                    <a:pt x="39" y="102"/>
                    <a:pt x="38" y="100"/>
                    <a:pt x="38" y="98"/>
                  </a:cubicBezTo>
                  <a:cubicBezTo>
                    <a:pt x="38" y="97"/>
                    <a:pt x="38" y="95"/>
                    <a:pt x="38" y="94"/>
                  </a:cubicBezTo>
                  <a:cubicBezTo>
                    <a:pt x="30" y="95"/>
                    <a:pt x="23" y="90"/>
                    <a:pt x="23" y="82"/>
                  </a:cubicBezTo>
                  <a:cubicBezTo>
                    <a:pt x="23" y="80"/>
                    <a:pt x="23" y="78"/>
                    <a:pt x="23" y="76"/>
                  </a:cubicBezTo>
                  <a:cubicBezTo>
                    <a:pt x="24" y="71"/>
                    <a:pt x="28" y="68"/>
                    <a:pt x="33" y="67"/>
                  </a:cubicBezTo>
                  <a:cubicBezTo>
                    <a:pt x="31" y="56"/>
                    <a:pt x="33" y="46"/>
                    <a:pt x="41" y="38"/>
                  </a:cubicBezTo>
                  <a:cubicBezTo>
                    <a:pt x="48" y="29"/>
                    <a:pt x="58" y="26"/>
                    <a:pt x="68" y="24"/>
                  </a:cubicBezTo>
                  <a:cubicBezTo>
                    <a:pt x="68" y="22"/>
                    <a:pt x="67" y="19"/>
                    <a:pt x="68" y="16"/>
                  </a:cubicBezTo>
                  <a:cubicBezTo>
                    <a:pt x="69" y="8"/>
                    <a:pt x="75" y="4"/>
                    <a:pt x="83" y="2"/>
                  </a:cubicBezTo>
                  <a:cubicBezTo>
                    <a:pt x="91" y="0"/>
                    <a:pt x="99" y="2"/>
                    <a:pt x="106" y="6"/>
                  </a:cubicBezTo>
                  <a:cubicBezTo>
                    <a:pt x="112" y="10"/>
                    <a:pt x="115" y="19"/>
                    <a:pt x="113" y="26"/>
                  </a:cubicBezTo>
                  <a:cubicBezTo>
                    <a:pt x="113" y="28"/>
                    <a:pt x="112" y="31"/>
                    <a:pt x="111" y="33"/>
                  </a:cubicBezTo>
                  <a:cubicBezTo>
                    <a:pt x="114" y="35"/>
                    <a:pt x="116" y="37"/>
                    <a:pt x="118" y="39"/>
                  </a:cubicBezTo>
                  <a:cubicBezTo>
                    <a:pt x="125" y="46"/>
                    <a:pt x="128" y="54"/>
                    <a:pt x="129" y="63"/>
                  </a:cubicBezTo>
                  <a:cubicBezTo>
                    <a:pt x="131" y="71"/>
                    <a:pt x="129" y="78"/>
                    <a:pt x="124" y="85"/>
                  </a:cubicBezTo>
                  <a:cubicBezTo>
                    <a:pt x="124" y="86"/>
                    <a:pt x="124" y="87"/>
                    <a:pt x="124" y="88"/>
                  </a:cubicBezTo>
                  <a:cubicBezTo>
                    <a:pt x="126" y="91"/>
                    <a:pt x="126" y="95"/>
                    <a:pt x="125" y="99"/>
                  </a:cubicBezTo>
                  <a:cubicBezTo>
                    <a:pt x="123" y="106"/>
                    <a:pt x="115" y="110"/>
                    <a:pt x="107" y="107"/>
                  </a:cubicBezTo>
                  <a:cubicBezTo>
                    <a:pt x="106" y="109"/>
                    <a:pt x="105" y="110"/>
                    <a:pt x="104" y="112"/>
                  </a:cubicBezTo>
                  <a:cubicBezTo>
                    <a:pt x="106" y="114"/>
                    <a:pt x="109" y="116"/>
                    <a:pt x="108" y="120"/>
                  </a:cubicBezTo>
                  <a:cubicBezTo>
                    <a:pt x="107" y="124"/>
                    <a:pt x="105" y="125"/>
                    <a:pt x="101" y="126"/>
                  </a:cubicBezTo>
                  <a:cubicBezTo>
                    <a:pt x="104" y="129"/>
                    <a:pt x="104" y="130"/>
                    <a:pt x="101" y="133"/>
                  </a:cubicBezTo>
                  <a:cubicBezTo>
                    <a:pt x="101" y="133"/>
                    <a:pt x="101" y="134"/>
                    <a:pt x="101" y="134"/>
                  </a:cubicBezTo>
                  <a:cubicBezTo>
                    <a:pt x="99" y="141"/>
                    <a:pt x="97" y="147"/>
                    <a:pt x="94" y="154"/>
                  </a:cubicBezTo>
                  <a:cubicBezTo>
                    <a:pt x="97" y="155"/>
                    <a:pt x="100" y="155"/>
                    <a:pt x="103" y="155"/>
                  </a:cubicBezTo>
                  <a:cubicBezTo>
                    <a:pt x="112" y="157"/>
                    <a:pt x="121" y="158"/>
                    <a:pt x="129" y="159"/>
                  </a:cubicBezTo>
                  <a:cubicBezTo>
                    <a:pt x="130" y="160"/>
                    <a:pt x="131" y="160"/>
                    <a:pt x="132" y="161"/>
                  </a:cubicBezTo>
                  <a:cubicBezTo>
                    <a:pt x="132" y="161"/>
                    <a:pt x="132" y="161"/>
                    <a:pt x="132" y="161"/>
                  </a:cubicBezTo>
                  <a:close/>
                  <a:moveTo>
                    <a:pt x="108" y="94"/>
                  </a:moveTo>
                  <a:cubicBezTo>
                    <a:pt x="109" y="92"/>
                    <a:pt x="109" y="90"/>
                    <a:pt x="110" y="89"/>
                  </a:cubicBezTo>
                  <a:cubicBezTo>
                    <a:pt x="112" y="83"/>
                    <a:pt x="113" y="78"/>
                    <a:pt x="110" y="72"/>
                  </a:cubicBezTo>
                  <a:cubicBezTo>
                    <a:pt x="107" y="63"/>
                    <a:pt x="100" y="58"/>
                    <a:pt x="93" y="52"/>
                  </a:cubicBezTo>
                  <a:cubicBezTo>
                    <a:pt x="90" y="57"/>
                    <a:pt x="87" y="62"/>
                    <a:pt x="86" y="67"/>
                  </a:cubicBezTo>
                  <a:cubicBezTo>
                    <a:pt x="86" y="68"/>
                    <a:pt x="85" y="69"/>
                    <a:pt x="85" y="69"/>
                  </a:cubicBezTo>
                  <a:cubicBezTo>
                    <a:pt x="84" y="69"/>
                    <a:pt x="83" y="68"/>
                    <a:pt x="82" y="68"/>
                  </a:cubicBezTo>
                  <a:cubicBezTo>
                    <a:pt x="82" y="67"/>
                    <a:pt x="81" y="66"/>
                    <a:pt x="81" y="65"/>
                  </a:cubicBezTo>
                  <a:cubicBezTo>
                    <a:pt x="80" y="61"/>
                    <a:pt x="80" y="57"/>
                    <a:pt x="79" y="54"/>
                  </a:cubicBezTo>
                  <a:cubicBezTo>
                    <a:pt x="76" y="58"/>
                    <a:pt x="76" y="63"/>
                    <a:pt x="76" y="68"/>
                  </a:cubicBezTo>
                  <a:cubicBezTo>
                    <a:pt x="73" y="68"/>
                    <a:pt x="70" y="64"/>
                    <a:pt x="69" y="56"/>
                  </a:cubicBezTo>
                  <a:cubicBezTo>
                    <a:pt x="68" y="58"/>
                    <a:pt x="68" y="61"/>
                    <a:pt x="68" y="64"/>
                  </a:cubicBezTo>
                  <a:cubicBezTo>
                    <a:pt x="68" y="64"/>
                    <a:pt x="67" y="65"/>
                    <a:pt x="67" y="66"/>
                  </a:cubicBezTo>
                  <a:cubicBezTo>
                    <a:pt x="66" y="66"/>
                    <a:pt x="65" y="66"/>
                    <a:pt x="64" y="65"/>
                  </a:cubicBezTo>
                  <a:cubicBezTo>
                    <a:pt x="63" y="63"/>
                    <a:pt x="61" y="60"/>
                    <a:pt x="61" y="57"/>
                  </a:cubicBezTo>
                  <a:cubicBezTo>
                    <a:pt x="61" y="54"/>
                    <a:pt x="61" y="52"/>
                    <a:pt x="62" y="49"/>
                  </a:cubicBezTo>
                  <a:cubicBezTo>
                    <a:pt x="53" y="53"/>
                    <a:pt x="46" y="60"/>
                    <a:pt x="41" y="69"/>
                  </a:cubicBezTo>
                  <a:cubicBezTo>
                    <a:pt x="39" y="72"/>
                    <a:pt x="38" y="76"/>
                    <a:pt x="39" y="80"/>
                  </a:cubicBezTo>
                  <a:cubicBezTo>
                    <a:pt x="39" y="80"/>
                    <a:pt x="39" y="81"/>
                    <a:pt x="39" y="81"/>
                  </a:cubicBezTo>
                  <a:cubicBezTo>
                    <a:pt x="38" y="81"/>
                    <a:pt x="38" y="81"/>
                    <a:pt x="37" y="80"/>
                  </a:cubicBezTo>
                  <a:cubicBezTo>
                    <a:pt x="37" y="80"/>
                    <a:pt x="37" y="79"/>
                    <a:pt x="37" y="79"/>
                  </a:cubicBezTo>
                  <a:cubicBezTo>
                    <a:pt x="36" y="76"/>
                    <a:pt x="36" y="74"/>
                    <a:pt x="35" y="71"/>
                  </a:cubicBezTo>
                  <a:cubicBezTo>
                    <a:pt x="34" y="68"/>
                    <a:pt x="33" y="68"/>
                    <a:pt x="31" y="69"/>
                  </a:cubicBezTo>
                  <a:cubicBezTo>
                    <a:pt x="28" y="70"/>
                    <a:pt x="26" y="72"/>
                    <a:pt x="25" y="75"/>
                  </a:cubicBezTo>
                  <a:cubicBezTo>
                    <a:pt x="23" y="81"/>
                    <a:pt x="25" y="86"/>
                    <a:pt x="29" y="90"/>
                  </a:cubicBezTo>
                  <a:cubicBezTo>
                    <a:pt x="32" y="93"/>
                    <a:pt x="34" y="93"/>
                    <a:pt x="38" y="91"/>
                  </a:cubicBezTo>
                  <a:cubicBezTo>
                    <a:pt x="38" y="91"/>
                    <a:pt x="39" y="90"/>
                    <a:pt x="40" y="90"/>
                  </a:cubicBezTo>
                  <a:cubicBezTo>
                    <a:pt x="40" y="91"/>
                    <a:pt x="40" y="92"/>
                    <a:pt x="40" y="92"/>
                  </a:cubicBezTo>
                  <a:cubicBezTo>
                    <a:pt x="39" y="97"/>
                    <a:pt x="40" y="101"/>
                    <a:pt x="42" y="105"/>
                  </a:cubicBezTo>
                  <a:cubicBezTo>
                    <a:pt x="43" y="107"/>
                    <a:pt x="45" y="109"/>
                    <a:pt x="48" y="109"/>
                  </a:cubicBezTo>
                  <a:cubicBezTo>
                    <a:pt x="51" y="109"/>
                    <a:pt x="53" y="112"/>
                    <a:pt x="53" y="114"/>
                  </a:cubicBezTo>
                  <a:cubicBezTo>
                    <a:pt x="53" y="115"/>
                    <a:pt x="53" y="116"/>
                    <a:pt x="54" y="116"/>
                  </a:cubicBezTo>
                  <a:cubicBezTo>
                    <a:pt x="56" y="118"/>
                    <a:pt x="58" y="121"/>
                    <a:pt x="61" y="122"/>
                  </a:cubicBezTo>
                  <a:cubicBezTo>
                    <a:pt x="64" y="122"/>
                    <a:pt x="67" y="124"/>
                    <a:pt x="70" y="124"/>
                  </a:cubicBezTo>
                  <a:cubicBezTo>
                    <a:pt x="77" y="125"/>
                    <a:pt x="84" y="125"/>
                    <a:pt x="91" y="122"/>
                  </a:cubicBezTo>
                  <a:cubicBezTo>
                    <a:pt x="93" y="121"/>
                    <a:pt x="94" y="120"/>
                    <a:pt x="94" y="117"/>
                  </a:cubicBezTo>
                  <a:cubicBezTo>
                    <a:pt x="94" y="114"/>
                    <a:pt x="97" y="111"/>
                    <a:pt x="100" y="111"/>
                  </a:cubicBezTo>
                  <a:cubicBezTo>
                    <a:pt x="102" y="112"/>
                    <a:pt x="103" y="110"/>
                    <a:pt x="104" y="109"/>
                  </a:cubicBezTo>
                  <a:cubicBezTo>
                    <a:pt x="105" y="107"/>
                    <a:pt x="106" y="105"/>
                    <a:pt x="106" y="104"/>
                  </a:cubicBezTo>
                  <a:cubicBezTo>
                    <a:pt x="108" y="105"/>
                    <a:pt x="109" y="106"/>
                    <a:pt x="110" y="106"/>
                  </a:cubicBezTo>
                  <a:cubicBezTo>
                    <a:pt x="115" y="107"/>
                    <a:pt x="120" y="105"/>
                    <a:pt x="123" y="100"/>
                  </a:cubicBezTo>
                  <a:cubicBezTo>
                    <a:pt x="125" y="95"/>
                    <a:pt x="124" y="89"/>
                    <a:pt x="121" y="86"/>
                  </a:cubicBezTo>
                  <a:cubicBezTo>
                    <a:pt x="119" y="84"/>
                    <a:pt x="117" y="84"/>
                    <a:pt x="116" y="86"/>
                  </a:cubicBezTo>
                  <a:cubicBezTo>
                    <a:pt x="114" y="90"/>
                    <a:pt x="112" y="92"/>
                    <a:pt x="108" y="94"/>
                  </a:cubicBezTo>
                  <a:close/>
                  <a:moveTo>
                    <a:pt x="72" y="129"/>
                  </a:moveTo>
                  <a:cubicBezTo>
                    <a:pt x="70" y="131"/>
                    <a:pt x="68" y="134"/>
                    <a:pt x="65" y="133"/>
                  </a:cubicBezTo>
                  <a:cubicBezTo>
                    <a:pt x="60" y="132"/>
                    <a:pt x="60" y="128"/>
                    <a:pt x="60" y="124"/>
                  </a:cubicBezTo>
                  <a:cubicBezTo>
                    <a:pt x="59" y="127"/>
                    <a:pt x="58" y="129"/>
                    <a:pt x="59" y="131"/>
                  </a:cubicBezTo>
                  <a:cubicBezTo>
                    <a:pt x="61" y="138"/>
                    <a:pt x="62" y="144"/>
                    <a:pt x="61" y="151"/>
                  </a:cubicBezTo>
                  <a:cubicBezTo>
                    <a:pt x="61" y="152"/>
                    <a:pt x="61" y="153"/>
                    <a:pt x="61" y="154"/>
                  </a:cubicBezTo>
                  <a:cubicBezTo>
                    <a:pt x="69" y="154"/>
                    <a:pt x="77" y="154"/>
                    <a:pt x="84" y="154"/>
                  </a:cubicBezTo>
                  <a:cubicBezTo>
                    <a:pt x="85" y="149"/>
                    <a:pt x="86" y="144"/>
                    <a:pt x="87" y="139"/>
                  </a:cubicBezTo>
                  <a:cubicBezTo>
                    <a:pt x="87" y="137"/>
                    <a:pt x="88" y="135"/>
                    <a:pt x="88" y="133"/>
                  </a:cubicBezTo>
                  <a:cubicBezTo>
                    <a:pt x="89" y="131"/>
                    <a:pt x="88" y="129"/>
                    <a:pt x="87" y="127"/>
                  </a:cubicBezTo>
                  <a:cubicBezTo>
                    <a:pt x="84" y="134"/>
                    <a:pt x="78" y="136"/>
                    <a:pt x="72" y="129"/>
                  </a:cubicBezTo>
                  <a:close/>
                  <a:moveTo>
                    <a:pt x="112" y="88"/>
                  </a:moveTo>
                  <a:cubicBezTo>
                    <a:pt x="112" y="88"/>
                    <a:pt x="113" y="88"/>
                    <a:pt x="113" y="88"/>
                  </a:cubicBezTo>
                  <a:cubicBezTo>
                    <a:pt x="114" y="85"/>
                    <a:pt x="117" y="82"/>
                    <a:pt x="117" y="78"/>
                  </a:cubicBezTo>
                  <a:cubicBezTo>
                    <a:pt x="118" y="70"/>
                    <a:pt x="115" y="62"/>
                    <a:pt x="110" y="56"/>
                  </a:cubicBezTo>
                  <a:cubicBezTo>
                    <a:pt x="105" y="50"/>
                    <a:pt x="100" y="45"/>
                    <a:pt x="93" y="40"/>
                  </a:cubicBezTo>
                  <a:cubicBezTo>
                    <a:pt x="88" y="37"/>
                    <a:pt x="83" y="34"/>
                    <a:pt x="78" y="30"/>
                  </a:cubicBezTo>
                  <a:cubicBezTo>
                    <a:pt x="78" y="31"/>
                    <a:pt x="78" y="32"/>
                    <a:pt x="78" y="33"/>
                  </a:cubicBezTo>
                  <a:cubicBezTo>
                    <a:pt x="79" y="38"/>
                    <a:pt x="83" y="41"/>
                    <a:pt x="86" y="44"/>
                  </a:cubicBezTo>
                  <a:cubicBezTo>
                    <a:pt x="91" y="48"/>
                    <a:pt x="96" y="52"/>
                    <a:pt x="101" y="56"/>
                  </a:cubicBezTo>
                  <a:cubicBezTo>
                    <a:pt x="106" y="60"/>
                    <a:pt x="110" y="65"/>
                    <a:pt x="112" y="71"/>
                  </a:cubicBezTo>
                  <a:cubicBezTo>
                    <a:pt x="114" y="77"/>
                    <a:pt x="114" y="82"/>
                    <a:pt x="112" y="88"/>
                  </a:cubicBezTo>
                  <a:close/>
                  <a:moveTo>
                    <a:pt x="91" y="50"/>
                  </a:moveTo>
                  <a:cubicBezTo>
                    <a:pt x="86" y="47"/>
                    <a:pt x="81" y="43"/>
                    <a:pt x="78" y="37"/>
                  </a:cubicBezTo>
                  <a:cubicBezTo>
                    <a:pt x="76" y="42"/>
                    <a:pt x="72" y="44"/>
                    <a:pt x="68" y="46"/>
                  </a:cubicBezTo>
                  <a:cubicBezTo>
                    <a:pt x="66" y="47"/>
                    <a:pt x="64" y="49"/>
                    <a:pt x="63" y="51"/>
                  </a:cubicBezTo>
                  <a:cubicBezTo>
                    <a:pt x="63" y="52"/>
                    <a:pt x="62" y="54"/>
                    <a:pt x="62" y="55"/>
                  </a:cubicBezTo>
                  <a:cubicBezTo>
                    <a:pt x="62" y="58"/>
                    <a:pt x="63" y="61"/>
                    <a:pt x="66" y="64"/>
                  </a:cubicBezTo>
                  <a:cubicBezTo>
                    <a:pt x="67" y="54"/>
                    <a:pt x="70" y="48"/>
                    <a:pt x="74" y="47"/>
                  </a:cubicBezTo>
                  <a:cubicBezTo>
                    <a:pt x="71" y="53"/>
                    <a:pt x="70" y="59"/>
                    <a:pt x="74" y="65"/>
                  </a:cubicBezTo>
                  <a:cubicBezTo>
                    <a:pt x="75" y="58"/>
                    <a:pt x="77" y="53"/>
                    <a:pt x="82" y="48"/>
                  </a:cubicBezTo>
                  <a:cubicBezTo>
                    <a:pt x="82" y="49"/>
                    <a:pt x="83" y="50"/>
                    <a:pt x="83" y="50"/>
                  </a:cubicBezTo>
                  <a:cubicBezTo>
                    <a:pt x="82" y="53"/>
                    <a:pt x="81" y="55"/>
                    <a:pt x="81" y="58"/>
                  </a:cubicBezTo>
                  <a:cubicBezTo>
                    <a:pt x="81" y="61"/>
                    <a:pt x="82" y="64"/>
                    <a:pt x="84" y="67"/>
                  </a:cubicBezTo>
                  <a:cubicBezTo>
                    <a:pt x="86" y="61"/>
                    <a:pt x="89" y="56"/>
                    <a:pt x="91" y="50"/>
                  </a:cubicBezTo>
                  <a:close/>
                  <a:moveTo>
                    <a:pt x="80" y="28"/>
                  </a:moveTo>
                  <a:cubicBezTo>
                    <a:pt x="79" y="28"/>
                    <a:pt x="79" y="28"/>
                    <a:pt x="79" y="29"/>
                  </a:cubicBezTo>
                  <a:cubicBezTo>
                    <a:pt x="81" y="30"/>
                    <a:pt x="83" y="32"/>
                    <a:pt x="85" y="33"/>
                  </a:cubicBezTo>
                  <a:cubicBezTo>
                    <a:pt x="94" y="38"/>
                    <a:pt x="102" y="44"/>
                    <a:pt x="109" y="51"/>
                  </a:cubicBezTo>
                  <a:cubicBezTo>
                    <a:pt x="117" y="60"/>
                    <a:pt x="120" y="70"/>
                    <a:pt x="118" y="83"/>
                  </a:cubicBezTo>
                  <a:cubicBezTo>
                    <a:pt x="119" y="82"/>
                    <a:pt x="120" y="82"/>
                    <a:pt x="121" y="81"/>
                  </a:cubicBezTo>
                  <a:cubicBezTo>
                    <a:pt x="122" y="79"/>
                    <a:pt x="123" y="77"/>
                    <a:pt x="123" y="74"/>
                  </a:cubicBezTo>
                  <a:cubicBezTo>
                    <a:pt x="124" y="65"/>
                    <a:pt x="122" y="58"/>
                    <a:pt x="116" y="51"/>
                  </a:cubicBezTo>
                  <a:cubicBezTo>
                    <a:pt x="111" y="44"/>
                    <a:pt x="105" y="38"/>
                    <a:pt x="97" y="34"/>
                  </a:cubicBezTo>
                  <a:cubicBezTo>
                    <a:pt x="97" y="34"/>
                    <a:pt x="96" y="34"/>
                    <a:pt x="95" y="34"/>
                  </a:cubicBezTo>
                  <a:cubicBezTo>
                    <a:pt x="91" y="35"/>
                    <a:pt x="88" y="34"/>
                    <a:pt x="86" y="30"/>
                  </a:cubicBezTo>
                  <a:cubicBezTo>
                    <a:pt x="86" y="30"/>
                    <a:pt x="86" y="29"/>
                    <a:pt x="85" y="29"/>
                  </a:cubicBezTo>
                  <a:cubicBezTo>
                    <a:pt x="83" y="29"/>
                    <a:pt x="81" y="28"/>
                    <a:pt x="80" y="28"/>
                  </a:cubicBezTo>
                  <a:close/>
                  <a:moveTo>
                    <a:pt x="37" y="68"/>
                  </a:moveTo>
                  <a:cubicBezTo>
                    <a:pt x="39" y="60"/>
                    <a:pt x="43" y="55"/>
                    <a:pt x="48" y="50"/>
                  </a:cubicBezTo>
                  <a:cubicBezTo>
                    <a:pt x="54" y="44"/>
                    <a:pt x="62" y="40"/>
                    <a:pt x="69" y="36"/>
                  </a:cubicBezTo>
                  <a:cubicBezTo>
                    <a:pt x="71" y="35"/>
                    <a:pt x="73" y="34"/>
                    <a:pt x="75" y="33"/>
                  </a:cubicBezTo>
                  <a:cubicBezTo>
                    <a:pt x="76" y="32"/>
                    <a:pt x="76" y="30"/>
                    <a:pt x="77" y="28"/>
                  </a:cubicBezTo>
                  <a:cubicBezTo>
                    <a:pt x="57" y="30"/>
                    <a:pt x="36" y="51"/>
                    <a:pt x="37" y="68"/>
                  </a:cubicBezTo>
                  <a:close/>
                  <a:moveTo>
                    <a:pt x="49" y="131"/>
                  </a:moveTo>
                  <a:cubicBezTo>
                    <a:pt x="49" y="135"/>
                    <a:pt x="49" y="138"/>
                    <a:pt x="50" y="141"/>
                  </a:cubicBezTo>
                  <a:cubicBezTo>
                    <a:pt x="51" y="146"/>
                    <a:pt x="52" y="151"/>
                    <a:pt x="53" y="156"/>
                  </a:cubicBezTo>
                  <a:cubicBezTo>
                    <a:pt x="53" y="158"/>
                    <a:pt x="54" y="160"/>
                    <a:pt x="56" y="160"/>
                  </a:cubicBezTo>
                  <a:cubicBezTo>
                    <a:pt x="57" y="161"/>
                    <a:pt x="59" y="158"/>
                    <a:pt x="59" y="155"/>
                  </a:cubicBezTo>
                  <a:cubicBezTo>
                    <a:pt x="59" y="155"/>
                    <a:pt x="59" y="155"/>
                    <a:pt x="59" y="154"/>
                  </a:cubicBezTo>
                  <a:cubicBezTo>
                    <a:pt x="59" y="151"/>
                    <a:pt x="60" y="149"/>
                    <a:pt x="59" y="146"/>
                  </a:cubicBezTo>
                  <a:cubicBezTo>
                    <a:pt x="59" y="141"/>
                    <a:pt x="58" y="137"/>
                    <a:pt x="57" y="132"/>
                  </a:cubicBezTo>
                  <a:cubicBezTo>
                    <a:pt x="57" y="132"/>
                    <a:pt x="56" y="131"/>
                    <a:pt x="56" y="131"/>
                  </a:cubicBezTo>
                  <a:cubicBezTo>
                    <a:pt x="54" y="131"/>
                    <a:pt x="51" y="131"/>
                    <a:pt x="49" y="131"/>
                  </a:cubicBezTo>
                  <a:close/>
                  <a:moveTo>
                    <a:pt x="122" y="84"/>
                  </a:moveTo>
                  <a:cubicBezTo>
                    <a:pt x="122" y="84"/>
                    <a:pt x="123" y="84"/>
                    <a:pt x="123" y="84"/>
                  </a:cubicBezTo>
                  <a:cubicBezTo>
                    <a:pt x="123" y="83"/>
                    <a:pt x="124" y="83"/>
                    <a:pt x="124" y="82"/>
                  </a:cubicBezTo>
                  <a:cubicBezTo>
                    <a:pt x="127" y="76"/>
                    <a:pt x="129" y="69"/>
                    <a:pt x="128" y="61"/>
                  </a:cubicBezTo>
                  <a:cubicBezTo>
                    <a:pt x="126" y="50"/>
                    <a:pt x="121" y="41"/>
                    <a:pt x="111" y="35"/>
                  </a:cubicBezTo>
                  <a:cubicBezTo>
                    <a:pt x="110" y="35"/>
                    <a:pt x="109" y="35"/>
                    <a:pt x="109" y="35"/>
                  </a:cubicBezTo>
                  <a:cubicBezTo>
                    <a:pt x="108" y="36"/>
                    <a:pt x="107" y="37"/>
                    <a:pt x="106" y="37"/>
                  </a:cubicBezTo>
                  <a:cubicBezTo>
                    <a:pt x="110" y="41"/>
                    <a:pt x="114" y="46"/>
                    <a:pt x="118" y="50"/>
                  </a:cubicBezTo>
                  <a:cubicBezTo>
                    <a:pt x="124" y="58"/>
                    <a:pt x="126" y="66"/>
                    <a:pt x="125" y="76"/>
                  </a:cubicBezTo>
                  <a:cubicBezTo>
                    <a:pt x="124" y="79"/>
                    <a:pt x="123" y="81"/>
                    <a:pt x="122" y="84"/>
                  </a:cubicBezTo>
                  <a:close/>
                  <a:moveTo>
                    <a:pt x="34" y="63"/>
                  </a:moveTo>
                  <a:cubicBezTo>
                    <a:pt x="41" y="44"/>
                    <a:pt x="53" y="31"/>
                    <a:pt x="74" y="27"/>
                  </a:cubicBezTo>
                  <a:cubicBezTo>
                    <a:pt x="63" y="26"/>
                    <a:pt x="53" y="29"/>
                    <a:pt x="45" y="36"/>
                  </a:cubicBezTo>
                  <a:cubicBezTo>
                    <a:pt x="37" y="43"/>
                    <a:pt x="34" y="53"/>
                    <a:pt x="34" y="63"/>
                  </a:cubicBezTo>
                  <a:close/>
                  <a:moveTo>
                    <a:pt x="104" y="7"/>
                  </a:moveTo>
                  <a:cubicBezTo>
                    <a:pt x="100" y="5"/>
                    <a:pt x="96" y="4"/>
                    <a:pt x="92" y="3"/>
                  </a:cubicBezTo>
                  <a:cubicBezTo>
                    <a:pt x="89" y="3"/>
                    <a:pt x="87" y="4"/>
                    <a:pt x="86" y="6"/>
                  </a:cubicBezTo>
                  <a:cubicBezTo>
                    <a:pt x="82" y="10"/>
                    <a:pt x="80" y="15"/>
                    <a:pt x="79" y="20"/>
                  </a:cubicBezTo>
                  <a:cubicBezTo>
                    <a:pt x="79" y="22"/>
                    <a:pt x="79" y="24"/>
                    <a:pt x="78" y="26"/>
                  </a:cubicBezTo>
                  <a:cubicBezTo>
                    <a:pt x="79" y="26"/>
                    <a:pt x="79" y="26"/>
                    <a:pt x="79" y="26"/>
                  </a:cubicBezTo>
                  <a:cubicBezTo>
                    <a:pt x="85" y="16"/>
                    <a:pt x="93" y="11"/>
                    <a:pt x="104" y="7"/>
                  </a:cubicBezTo>
                  <a:close/>
                  <a:moveTo>
                    <a:pt x="90" y="133"/>
                  </a:moveTo>
                  <a:cubicBezTo>
                    <a:pt x="89" y="138"/>
                    <a:pt x="88" y="143"/>
                    <a:pt x="87" y="148"/>
                  </a:cubicBezTo>
                  <a:cubicBezTo>
                    <a:pt x="86" y="150"/>
                    <a:pt x="86" y="153"/>
                    <a:pt x="86" y="155"/>
                  </a:cubicBezTo>
                  <a:cubicBezTo>
                    <a:pt x="86" y="156"/>
                    <a:pt x="87" y="158"/>
                    <a:pt x="87" y="159"/>
                  </a:cubicBezTo>
                  <a:cubicBezTo>
                    <a:pt x="88" y="158"/>
                    <a:pt x="90" y="158"/>
                    <a:pt x="90" y="157"/>
                  </a:cubicBezTo>
                  <a:cubicBezTo>
                    <a:pt x="91" y="156"/>
                    <a:pt x="92" y="154"/>
                    <a:pt x="93" y="153"/>
                  </a:cubicBezTo>
                  <a:cubicBezTo>
                    <a:pt x="94" y="149"/>
                    <a:pt x="96" y="144"/>
                    <a:pt x="97" y="140"/>
                  </a:cubicBezTo>
                  <a:cubicBezTo>
                    <a:pt x="98" y="138"/>
                    <a:pt x="98" y="136"/>
                    <a:pt x="99" y="133"/>
                  </a:cubicBezTo>
                  <a:cubicBezTo>
                    <a:pt x="96" y="133"/>
                    <a:pt x="94" y="133"/>
                    <a:pt x="90" y="133"/>
                  </a:cubicBezTo>
                  <a:close/>
                  <a:moveTo>
                    <a:pt x="38" y="70"/>
                  </a:moveTo>
                  <a:cubicBezTo>
                    <a:pt x="44" y="58"/>
                    <a:pt x="53" y="50"/>
                    <a:pt x="64" y="45"/>
                  </a:cubicBezTo>
                  <a:cubicBezTo>
                    <a:pt x="67" y="44"/>
                    <a:pt x="70" y="42"/>
                    <a:pt x="73" y="40"/>
                  </a:cubicBezTo>
                  <a:cubicBezTo>
                    <a:pt x="75" y="39"/>
                    <a:pt x="76" y="36"/>
                    <a:pt x="76" y="34"/>
                  </a:cubicBezTo>
                  <a:cubicBezTo>
                    <a:pt x="73" y="36"/>
                    <a:pt x="69" y="38"/>
                    <a:pt x="66" y="40"/>
                  </a:cubicBezTo>
                  <a:cubicBezTo>
                    <a:pt x="58" y="44"/>
                    <a:pt x="50" y="49"/>
                    <a:pt x="44" y="57"/>
                  </a:cubicBezTo>
                  <a:cubicBezTo>
                    <a:pt x="41" y="61"/>
                    <a:pt x="39" y="65"/>
                    <a:pt x="38" y="70"/>
                  </a:cubicBezTo>
                  <a:close/>
                  <a:moveTo>
                    <a:pt x="82" y="25"/>
                  </a:moveTo>
                  <a:cubicBezTo>
                    <a:pt x="85" y="26"/>
                    <a:pt x="89" y="26"/>
                    <a:pt x="91" y="23"/>
                  </a:cubicBezTo>
                  <a:cubicBezTo>
                    <a:pt x="94" y="19"/>
                    <a:pt x="98" y="16"/>
                    <a:pt x="103" y="15"/>
                  </a:cubicBezTo>
                  <a:cubicBezTo>
                    <a:pt x="105" y="14"/>
                    <a:pt x="107" y="14"/>
                    <a:pt x="110" y="13"/>
                  </a:cubicBezTo>
                  <a:cubicBezTo>
                    <a:pt x="109" y="12"/>
                    <a:pt x="108" y="10"/>
                    <a:pt x="107" y="9"/>
                  </a:cubicBezTo>
                  <a:cubicBezTo>
                    <a:pt x="106" y="9"/>
                    <a:pt x="105" y="9"/>
                    <a:pt x="105" y="9"/>
                  </a:cubicBezTo>
                  <a:cubicBezTo>
                    <a:pt x="100" y="11"/>
                    <a:pt x="96" y="13"/>
                    <a:pt x="92" y="15"/>
                  </a:cubicBezTo>
                  <a:cubicBezTo>
                    <a:pt x="88" y="18"/>
                    <a:pt x="84" y="21"/>
                    <a:pt x="82" y="25"/>
                  </a:cubicBezTo>
                  <a:close/>
                  <a:moveTo>
                    <a:pt x="95" y="128"/>
                  </a:moveTo>
                  <a:cubicBezTo>
                    <a:pt x="96" y="128"/>
                    <a:pt x="96" y="129"/>
                    <a:pt x="96" y="129"/>
                  </a:cubicBezTo>
                  <a:cubicBezTo>
                    <a:pt x="95" y="125"/>
                    <a:pt x="97" y="125"/>
                    <a:pt x="99" y="124"/>
                  </a:cubicBezTo>
                  <a:cubicBezTo>
                    <a:pt x="100" y="124"/>
                    <a:pt x="100" y="124"/>
                    <a:pt x="101" y="124"/>
                  </a:cubicBezTo>
                  <a:cubicBezTo>
                    <a:pt x="104" y="123"/>
                    <a:pt x="106" y="121"/>
                    <a:pt x="106" y="118"/>
                  </a:cubicBezTo>
                  <a:cubicBezTo>
                    <a:pt x="106" y="116"/>
                    <a:pt x="104" y="114"/>
                    <a:pt x="101" y="113"/>
                  </a:cubicBezTo>
                  <a:cubicBezTo>
                    <a:pt x="99" y="113"/>
                    <a:pt x="98" y="113"/>
                    <a:pt x="97" y="114"/>
                  </a:cubicBezTo>
                  <a:cubicBezTo>
                    <a:pt x="96" y="116"/>
                    <a:pt x="96" y="118"/>
                    <a:pt x="96" y="119"/>
                  </a:cubicBezTo>
                  <a:cubicBezTo>
                    <a:pt x="96" y="120"/>
                    <a:pt x="98" y="121"/>
                    <a:pt x="100" y="121"/>
                  </a:cubicBezTo>
                  <a:cubicBezTo>
                    <a:pt x="100" y="121"/>
                    <a:pt x="101" y="121"/>
                    <a:pt x="101" y="121"/>
                  </a:cubicBezTo>
                  <a:cubicBezTo>
                    <a:pt x="102" y="121"/>
                    <a:pt x="102" y="121"/>
                    <a:pt x="103" y="121"/>
                  </a:cubicBezTo>
                  <a:cubicBezTo>
                    <a:pt x="102" y="122"/>
                    <a:pt x="102" y="123"/>
                    <a:pt x="102" y="123"/>
                  </a:cubicBezTo>
                  <a:cubicBezTo>
                    <a:pt x="100" y="123"/>
                    <a:pt x="98" y="122"/>
                    <a:pt x="96" y="122"/>
                  </a:cubicBezTo>
                  <a:cubicBezTo>
                    <a:pt x="95" y="122"/>
                    <a:pt x="94" y="122"/>
                    <a:pt x="93" y="122"/>
                  </a:cubicBezTo>
                  <a:cubicBezTo>
                    <a:pt x="94" y="125"/>
                    <a:pt x="95" y="126"/>
                    <a:pt x="95" y="128"/>
                  </a:cubicBezTo>
                  <a:close/>
                  <a:moveTo>
                    <a:pt x="98" y="27"/>
                  </a:moveTo>
                  <a:cubicBezTo>
                    <a:pt x="99" y="26"/>
                    <a:pt x="99" y="26"/>
                    <a:pt x="100" y="25"/>
                  </a:cubicBezTo>
                  <a:cubicBezTo>
                    <a:pt x="101" y="24"/>
                    <a:pt x="101" y="23"/>
                    <a:pt x="102" y="23"/>
                  </a:cubicBezTo>
                  <a:cubicBezTo>
                    <a:pt x="105" y="22"/>
                    <a:pt x="109" y="21"/>
                    <a:pt x="112" y="20"/>
                  </a:cubicBezTo>
                  <a:cubicBezTo>
                    <a:pt x="111" y="18"/>
                    <a:pt x="111" y="16"/>
                    <a:pt x="110" y="15"/>
                  </a:cubicBezTo>
                  <a:cubicBezTo>
                    <a:pt x="104" y="17"/>
                    <a:pt x="98" y="17"/>
                    <a:pt x="93" y="23"/>
                  </a:cubicBezTo>
                  <a:cubicBezTo>
                    <a:pt x="95" y="24"/>
                    <a:pt x="96" y="25"/>
                    <a:pt x="98" y="27"/>
                  </a:cubicBezTo>
                  <a:close/>
                  <a:moveTo>
                    <a:pt x="104" y="35"/>
                  </a:moveTo>
                  <a:cubicBezTo>
                    <a:pt x="107" y="35"/>
                    <a:pt x="110" y="32"/>
                    <a:pt x="110" y="30"/>
                  </a:cubicBezTo>
                  <a:cubicBezTo>
                    <a:pt x="110" y="27"/>
                    <a:pt x="107" y="24"/>
                    <a:pt x="104" y="24"/>
                  </a:cubicBezTo>
                  <a:cubicBezTo>
                    <a:pt x="102" y="24"/>
                    <a:pt x="98" y="29"/>
                    <a:pt x="98" y="31"/>
                  </a:cubicBezTo>
                  <a:cubicBezTo>
                    <a:pt x="98" y="33"/>
                    <a:pt x="102" y="35"/>
                    <a:pt x="104" y="35"/>
                  </a:cubicBezTo>
                  <a:close/>
                  <a:moveTo>
                    <a:pt x="85" y="4"/>
                  </a:moveTo>
                  <a:cubicBezTo>
                    <a:pt x="85" y="4"/>
                    <a:pt x="85" y="3"/>
                    <a:pt x="85" y="3"/>
                  </a:cubicBezTo>
                  <a:cubicBezTo>
                    <a:pt x="82" y="4"/>
                    <a:pt x="79" y="5"/>
                    <a:pt x="76" y="6"/>
                  </a:cubicBezTo>
                  <a:cubicBezTo>
                    <a:pt x="76" y="7"/>
                    <a:pt x="75" y="7"/>
                    <a:pt x="75" y="8"/>
                  </a:cubicBezTo>
                  <a:cubicBezTo>
                    <a:pt x="72" y="14"/>
                    <a:pt x="73" y="19"/>
                    <a:pt x="76" y="24"/>
                  </a:cubicBezTo>
                  <a:cubicBezTo>
                    <a:pt x="78" y="17"/>
                    <a:pt x="79" y="9"/>
                    <a:pt x="85" y="4"/>
                  </a:cubicBezTo>
                  <a:close/>
                  <a:moveTo>
                    <a:pt x="51" y="126"/>
                  </a:moveTo>
                  <a:cubicBezTo>
                    <a:pt x="52" y="126"/>
                    <a:pt x="52" y="126"/>
                    <a:pt x="52" y="126"/>
                  </a:cubicBezTo>
                  <a:cubicBezTo>
                    <a:pt x="52" y="125"/>
                    <a:pt x="53" y="124"/>
                    <a:pt x="52" y="123"/>
                  </a:cubicBezTo>
                  <a:cubicBezTo>
                    <a:pt x="51" y="122"/>
                    <a:pt x="50" y="120"/>
                    <a:pt x="48" y="121"/>
                  </a:cubicBezTo>
                  <a:cubicBezTo>
                    <a:pt x="47" y="121"/>
                    <a:pt x="46" y="121"/>
                    <a:pt x="46" y="121"/>
                  </a:cubicBezTo>
                  <a:cubicBezTo>
                    <a:pt x="45" y="121"/>
                    <a:pt x="45" y="120"/>
                    <a:pt x="44" y="120"/>
                  </a:cubicBezTo>
                  <a:cubicBezTo>
                    <a:pt x="45" y="119"/>
                    <a:pt x="45" y="119"/>
                    <a:pt x="46" y="119"/>
                  </a:cubicBezTo>
                  <a:cubicBezTo>
                    <a:pt x="47" y="119"/>
                    <a:pt x="48" y="119"/>
                    <a:pt x="49" y="119"/>
                  </a:cubicBezTo>
                  <a:cubicBezTo>
                    <a:pt x="51" y="119"/>
                    <a:pt x="51" y="118"/>
                    <a:pt x="51" y="116"/>
                  </a:cubicBezTo>
                  <a:cubicBezTo>
                    <a:pt x="51" y="113"/>
                    <a:pt x="50" y="111"/>
                    <a:pt x="47" y="111"/>
                  </a:cubicBezTo>
                  <a:cubicBezTo>
                    <a:pt x="44" y="111"/>
                    <a:pt x="41" y="114"/>
                    <a:pt x="41" y="117"/>
                  </a:cubicBezTo>
                  <a:cubicBezTo>
                    <a:pt x="41" y="120"/>
                    <a:pt x="43" y="122"/>
                    <a:pt x="47" y="123"/>
                  </a:cubicBezTo>
                  <a:cubicBezTo>
                    <a:pt x="49" y="123"/>
                    <a:pt x="52" y="123"/>
                    <a:pt x="51" y="126"/>
                  </a:cubicBezTo>
                  <a:close/>
                  <a:moveTo>
                    <a:pt x="73" y="127"/>
                  </a:moveTo>
                  <a:cubicBezTo>
                    <a:pt x="75" y="130"/>
                    <a:pt x="78" y="132"/>
                    <a:pt x="81" y="132"/>
                  </a:cubicBezTo>
                  <a:cubicBezTo>
                    <a:pt x="83" y="131"/>
                    <a:pt x="85" y="128"/>
                    <a:pt x="85" y="126"/>
                  </a:cubicBezTo>
                  <a:cubicBezTo>
                    <a:pt x="81" y="126"/>
                    <a:pt x="77" y="126"/>
                    <a:pt x="73" y="127"/>
                  </a:cubicBezTo>
                  <a:close/>
                  <a:moveTo>
                    <a:pt x="92" y="33"/>
                  </a:moveTo>
                  <a:cubicBezTo>
                    <a:pt x="94" y="33"/>
                    <a:pt x="96" y="31"/>
                    <a:pt x="96" y="29"/>
                  </a:cubicBezTo>
                  <a:cubicBezTo>
                    <a:pt x="96" y="28"/>
                    <a:pt x="94" y="25"/>
                    <a:pt x="92" y="25"/>
                  </a:cubicBezTo>
                  <a:cubicBezTo>
                    <a:pt x="90" y="25"/>
                    <a:pt x="88" y="28"/>
                    <a:pt x="88" y="29"/>
                  </a:cubicBezTo>
                  <a:cubicBezTo>
                    <a:pt x="88" y="31"/>
                    <a:pt x="90" y="33"/>
                    <a:pt x="92" y="33"/>
                  </a:cubicBezTo>
                  <a:close/>
                  <a:moveTo>
                    <a:pt x="62" y="124"/>
                  </a:moveTo>
                  <a:cubicBezTo>
                    <a:pt x="61" y="127"/>
                    <a:pt x="62" y="129"/>
                    <a:pt x="64" y="131"/>
                  </a:cubicBezTo>
                  <a:cubicBezTo>
                    <a:pt x="64" y="131"/>
                    <a:pt x="66" y="132"/>
                    <a:pt x="67" y="131"/>
                  </a:cubicBezTo>
                  <a:cubicBezTo>
                    <a:pt x="69" y="131"/>
                    <a:pt x="70" y="129"/>
                    <a:pt x="71" y="126"/>
                  </a:cubicBezTo>
                  <a:cubicBezTo>
                    <a:pt x="68" y="126"/>
                    <a:pt x="65" y="125"/>
                    <a:pt x="62" y="124"/>
                  </a:cubicBezTo>
                  <a:close/>
                  <a:moveTo>
                    <a:pt x="71" y="11"/>
                  </a:moveTo>
                  <a:cubicBezTo>
                    <a:pt x="69" y="14"/>
                    <a:pt x="69" y="18"/>
                    <a:pt x="70" y="21"/>
                  </a:cubicBezTo>
                  <a:cubicBezTo>
                    <a:pt x="70" y="24"/>
                    <a:pt x="71" y="25"/>
                    <a:pt x="74" y="25"/>
                  </a:cubicBezTo>
                  <a:cubicBezTo>
                    <a:pt x="73" y="20"/>
                    <a:pt x="72" y="16"/>
                    <a:pt x="71" y="11"/>
                  </a:cubicBezTo>
                  <a:close/>
                  <a:moveTo>
                    <a:pt x="57" y="125"/>
                  </a:moveTo>
                  <a:cubicBezTo>
                    <a:pt x="56" y="125"/>
                    <a:pt x="56" y="125"/>
                    <a:pt x="55" y="125"/>
                  </a:cubicBezTo>
                  <a:cubicBezTo>
                    <a:pt x="55" y="126"/>
                    <a:pt x="55" y="126"/>
                    <a:pt x="55" y="127"/>
                  </a:cubicBezTo>
                  <a:cubicBezTo>
                    <a:pt x="53" y="127"/>
                    <a:pt x="51" y="128"/>
                    <a:pt x="49" y="128"/>
                  </a:cubicBezTo>
                  <a:cubicBezTo>
                    <a:pt x="49" y="128"/>
                    <a:pt x="49" y="127"/>
                    <a:pt x="48" y="126"/>
                  </a:cubicBezTo>
                  <a:cubicBezTo>
                    <a:pt x="47" y="126"/>
                    <a:pt x="46" y="126"/>
                    <a:pt x="46" y="128"/>
                  </a:cubicBezTo>
                  <a:cubicBezTo>
                    <a:pt x="46" y="129"/>
                    <a:pt x="47" y="130"/>
                    <a:pt x="48" y="130"/>
                  </a:cubicBezTo>
                  <a:cubicBezTo>
                    <a:pt x="50" y="130"/>
                    <a:pt x="53" y="130"/>
                    <a:pt x="55" y="129"/>
                  </a:cubicBezTo>
                  <a:cubicBezTo>
                    <a:pt x="58" y="129"/>
                    <a:pt x="58" y="128"/>
                    <a:pt x="57" y="125"/>
                  </a:cubicBezTo>
                  <a:close/>
                  <a:moveTo>
                    <a:pt x="90" y="127"/>
                  </a:moveTo>
                  <a:cubicBezTo>
                    <a:pt x="89" y="130"/>
                    <a:pt x="89" y="130"/>
                    <a:pt x="91" y="131"/>
                  </a:cubicBezTo>
                  <a:cubicBezTo>
                    <a:pt x="94" y="131"/>
                    <a:pt x="96" y="131"/>
                    <a:pt x="99" y="132"/>
                  </a:cubicBezTo>
                  <a:cubicBezTo>
                    <a:pt x="100" y="132"/>
                    <a:pt x="101" y="131"/>
                    <a:pt x="101" y="129"/>
                  </a:cubicBezTo>
                  <a:cubicBezTo>
                    <a:pt x="101" y="128"/>
                    <a:pt x="100" y="128"/>
                    <a:pt x="99" y="128"/>
                  </a:cubicBezTo>
                  <a:cubicBezTo>
                    <a:pt x="99" y="129"/>
                    <a:pt x="98" y="130"/>
                    <a:pt x="98" y="130"/>
                  </a:cubicBezTo>
                  <a:cubicBezTo>
                    <a:pt x="96" y="129"/>
                    <a:pt x="94" y="129"/>
                    <a:pt x="92" y="129"/>
                  </a:cubicBezTo>
                  <a:cubicBezTo>
                    <a:pt x="92" y="129"/>
                    <a:pt x="92" y="128"/>
                    <a:pt x="92" y="127"/>
                  </a:cubicBezTo>
                  <a:cubicBezTo>
                    <a:pt x="91" y="127"/>
                    <a:pt x="91" y="127"/>
                    <a:pt x="90" y="127"/>
                  </a:cubicBezTo>
                  <a:close/>
                  <a:moveTo>
                    <a:pt x="44" y="110"/>
                  </a:moveTo>
                  <a:cubicBezTo>
                    <a:pt x="39" y="105"/>
                    <a:pt x="38" y="105"/>
                    <a:pt x="37" y="106"/>
                  </a:cubicBezTo>
                  <a:cubicBezTo>
                    <a:pt x="40" y="111"/>
                    <a:pt x="42" y="112"/>
                    <a:pt x="44" y="110"/>
                  </a:cubicBezTo>
                  <a:close/>
                  <a:moveTo>
                    <a:pt x="56" y="123"/>
                  </a:moveTo>
                  <a:cubicBezTo>
                    <a:pt x="56" y="123"/>
                    <a:pt x="57" y="123"/>
                    <a:pt x="57" y="123"/>
                  </a:cubicBezTo>
                  <a:cubicBezTo>
                    <a:pt x="56" y="121"/>
                    <a:pt x="55" y="120"/>
                    <a:pt x="54" y="119"/>
                  </a:cubicBezTo>
                  <a:cubicBezTo>
                    <a:pt x="54" y="119"/>
                    <a:pt x="53" y="119"/>
                    <a:pt x="52" y="119"/>
                  </a:cubicBezTo>
                  <a:cubicBezTo>
                    <a:pt x="52" y="119"/>
                    <a:pt x="52" y="121"/>
                    <a:pt x="52" y="121"/>
                  </a:cubicBezTo>
                  <a:cubicBezTo>
                    <a:pt x="54" y="122"/>
                    <a:pt x="55" y="122"/>
                    <a:pt x="56" y="123"/>
                  </a:cubicBezTo>
                  <a:close/>
                  <a:moveTo>
                    <a:pt x="112" y="21"/>
                  </a:moveTo>
                  <a:cubicBezTo>
                    <a:pt x="110" y="22"/>
                    <a:pt x="109" y="23"/>
                    <a:pt x="108" y="23"/>
                  </a:cubicBezTo>
                  <a:cubicBezTo>
                    <a:pt x="109" y="24"/>
                    <a:pt x="110" y="25"/>
                    <a:pt x="111" y="26"/>
                  </a:cubicBezTo>
                  <a:cubicBezTo>
                    <a:pt x="112" y="25"/>
                    <a:pt x="112" y="23"/>
                    <a:pt x="112" y="2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15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9" name="Freeform 112"/>
            <p:cNvSpPr>
              <a:spLocks noEditPoints="1"/>
            </p:cNvSpPr>
            <p:nvPr/>
          </p:nvSpPr>
          <p:spPr bwMode="auto">
            <a:xfrm>
              <a:off x="9569450" y="820894"/>
              <a:ext cx="187699" cy="225380"/>
            </a:xfrm>
            <a:custGeom>
              <a:avLst/>
              <a:gdLst>
                <a:gd name="T0" fmla="*/ 49 w 49"/>
                <a:gd name="T1" fmla="*/ 25 h 59"/>
                <a:gd name="T2" fmla="*/ 36 w 49"/>
                <a:gd name="T3" fmla="*/ 57 h 59"/>
                <a:gd name="T4" fmla="*/ 30 w 49"/>
                <a:gd name="T5" fmla="*/ 56 h 59"/>
                <a:gd name="T6" fmla="*/ 27 w 49"/>
                <a:gd name="T7" fmla="*/ 51 h 59"/>
                <a:gd name="T8" fmla="*/ 28 w 49"/>
                <a:gd name="T9" fmla="*/ 47 h 59"/>
                <a:gd name="T10" fmla="*/ 36 w 49"/>
                <a:gd name="T11" fmla="*/ 32 h 59"/>
                <a:gd name="T12" fmla="*/ 37 w 49"/>
                <a:gd name="T13" fmla="*/ 20 h 59"/>
                <a:gd name="T14" fmla="*/ 26 w 49"/>
                <a:gd name="T15" fmla="*/ 13 h 59"/>
                <a:gd name="T16" fmla="*/ 10 w 49"/>
                <a:gd name="T17" fmla="*/ 25 h 59"/>
                <a:gd name="T18" fmla="*/ 6 w 49"/>
                <a:gd name="T19" fmla="*/ 26 h 59"/>
                <a:gd name="T20" fmla="*/ 4 w 49"/>
                <a:gd name="T21" fmla="*/ 25 h 59"/>
                <a:gd name="T22" fmla="*/ 2 w 49"/>
                <a:gd name="T23" fmla="*/ 14 h 59"/>
                <a:gd name="T24" fmla="*/ 20 w 49"/>
                <a:gd name="T25" fmla="*/ 1 h 59"/>
                <a:gd name="T26" fmla="*/ 39 w 49"/>
                <a:gd name="T27" fmla="*/ 4 h 59"/>
                <a:gd name="T28" fmla="*/ 49 w 49"/>
                <a:gd name="T29" fmla="*/ 19 h 59"/>
                <a:gd name="T30" fmla="*/ 49 w 49"/>
                <a:gd name="T31" fmla="*/ 25 h 59"/>
                <a:gd name="T32" fmla="*/ 8 w 49"/>
                <a:gd name="T33" fmla="*/ 25 h 59"/>
                <a:gd name="T34" fmla="*/ 28 w 49"/>
                <a:gd name="T35" fmla="*/ 11 h 59"/>
                <a:gd name="T36" fmla="*/ 39 w 49"/>
                <a:gd name="T37" fmla="*/ 20 h 59"/>
                <a:gd name="T38" fmla="*/ 38 w 49"/>
                <a:gd name="T39" fmla="*/ 33 h 59"/>
                <a:gd name="T40" fmla="*/ 30 w 49"/>
                <a:gd name="T41" fmla="*/ 47 h 59"/>
                <a:gd name="T42" fmla="*/ 31 w 49"/>
                <a:gd name="T43" fmla="*/ 55 h 59"/>
                <a:gd name="T44" fmla="*/ 35 w 49"/>
                <a:gd name="T45" fmla="*/ 55 h 59"/>
                <a:gd name="T46" fmla="*/ 47 w 49"/>
                <a:gd name="T47" fmla="*/ 22 h 59"/>
                <a:gd name="T48" fmla="*/ 38 w 49"/>
                <a:gd name="T49" fmla="*/ 5 h 59"/>
                <a:gd name="T50" fmla="*/ 24 w 49"/>
                <a:gd name="T51" fmla="*/ 2 h 59"/>
                <a:gd name="T52" fmla="*/ 5 w 49"/>
                <a:gd name="T53" fmla="*/ 13 h 59"/>
                <a:gd name="T54" fmla="*/ 8 w 49"/>
                <a:gd name="T55" fmla="*/ 25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9" h="59">
                  <a:moveTo>
                    <a:pt x="49" y="25"/>
                  </a:moveTo>
                  <a:cubicBezTo>
                    <a:pt x="49" y="37"/>
                    <a:pt x="44" y="48"/>
                    <a:pt x="36" y="57"/>
                  </a:cubicBezTo>
                  <a:cubicBezTo>
                    <a:pt x="34" y="59"/>
                    <a:pt x="31" y="58"/>
                    <a:pt x="30" y="56"/>
                  </a:cubicBezTo>
                  <a:cubicBezTo>
                    <a:pt x="29" y="55"/>
                    <a:pt x="27" y="53"/>
                    <a:pt x="27" y="51"/>
                  </a:cubicBezTo>
                  <a:cubicBezTo>
                    <a:pt x="27" y="50"/>
                    <a:pt x="27" y="48"/>
                    <a:pt x="28" y="47"/>
                  </a:cubicBezTo>
                  <a:cubicBezTo>
                    <a:pt x="31" y="42"/>
                    <a:pt x="34" y="37"/>
                    <a:pt x="36" y="32"/>
                  </a:cubicBezTo>
                  <a:cubicBezTo>
                    <a:pt x="38" y="28"/>
                    <a:pt x="39" y="24"/>
                    <a:pt x="37" y="20"/>
                  </a:cubicBezTo>
                  <a:cubicBezTo>
                    <a:pt x="36" y="15"/>
                    <a:pt x="31" y="12"/>
                    <a:pt x="26" y="13"/>
                  </a:cubicBezTo>
                  <a:cubicBezTo>
                    <a:pt x="18" y="14"/>
                    <a:pt x="12" y="17"/>
                    <a:pt x="10" y="25"/>
                  </a:cubicBezTo>
                  <a:cubicBezTo>
                    <a:pt x="9" y="27"/>
                    <a:pt x="8" y="28"/>
                    <a:pt x="6" y="26"/>
                  </a:cubicBezTo>
                  <a:cubicBezTo>
                    <a:pt x="5" y="26"/>
                    <a:pt x="5" y="25"/>
                    <a:pt x="4" y="25"/>
                  </a:cubicBezTo>
                  <a:cubicBezTo>
                    <a:pt x="0" y="21"/>
                    <a:pt x="0" y="18"/>
                    <a:pt x="2" y="14"/>
                  </a:cubicBezTo>
                  <a:cubicBezTo>
                    <a:pt x="6" y="7"/>
                    <a:pt x="12" y="3"/>
                    <a:pt x="20" y="1"/>
                  </a:cubicBezTo>
                  <a:cubicBezTo>
                    <a:pt x="27" y="0"/>
                    <a:pt x="33" y="0"/>
                    <a:pt x="39" y="4"/>
                  </a:cubicBezTo>
                  <a:cubicBezTo>
                    <a:pt x="45" y="7"/>
                    <a:pt x="48" y="13"/>
                    <a:pt x="49" y="19"/>
                  </a:cubicBezTo>
                  <a:cubicBezTo>
                    <a:pt x="49" y="21"/>
                    <a:pt x="49" y="23"/>
                    <a:pt x="49" y="25"/>
                  </a:cubicBezTo>
                  <a:close/>
                  <a:moveTo>
                    <a:pt x="8" y="25"/>
                  </a:moveTo>
                  <a:cubicBezTo>
                    <a:pt x="10" y="16"/>
                    <a:pt x="19" y="11"/>
                    <a:pt x="28" y="11"/>
                  </a:cubicBezTo>
                  <a:cubicBezTo>
                    <a:pt x="34" y="11"/>
                    <a:pt x="38" y="14"/>
                    <a:pt x="39" y="20"/>
                  </a:cubicBezTo>
                  <a:cubicBezTo>
                    <a:pt x="41" y="24"/>
                    <a:pt x="40" y="29"/>
                    <a:pt x="38" y="33"/>
                  </a:cubicBezTo>
                  <a:cubicBezTo>
                    <a:pt x="36" y="38"/>
                    <a:pt x="33" y="42"/>
                    <a:pt x="30" y="47"/>
                  </a:cubicBezTo>
                  <a:cubicBezTo>
                    <a:pt x="28" y="51"/>
                    <a:pt x="28" y="50"/>
                    <a:pt x="31" y="55"/>
                  </a:cubicBezTo>
                  <a:cubicBezTo>
                    <a:pt x="32" y="57"/>
                    <a:pt x="34" y="57"/>
                    <a:pt x="35" y="55"/>
                  </a:cubicBezTo>
                  <a:cubicBezTo>
                    <a:pt x="43" y="45"/>
                    <a:pt x="48" y="35"/>
                    <a:pt x="47" y="22"/>
                  </a:cubicBezTo>
                  <a:cubicBezTo>
                    <a:pt x="47" y="15"/>
                    <a:pt x="44" y="9"/>
                    <a:pt x="38" y="5"/>
                  </a:cubicBezTo>
                  <a:cubicBezTo>
                    <a:pt x="34" y="2"/>
                    <a:pt x="29" y="2"/>
                    <a:pt x="24" y="2"/>
                  </a:cubicBezTo>
                  <a:cubicBezTo>
                    <a:pt x="16" y="3"/>
                    <a:pt x="10" y="6"/>
                    <a:pt x="5" y="13"/>
                  </a:cubicBezTo>
                  <a:cubicBezTo>
                    <a:pt x="1" y="18"/>
                    <a:pt x="2" y="22"/>
                    <a:pt x="8" y="2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15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0" name="Freeform 113"/>
            <p:cNvSpPr>
              <a:spLocks noEditPoints="1"/>
            </p:cNvSpPr>
            <p:nvPr/>
          </p:nvSpPr>
          <p:spPr bwMode="auto">
            <a:xfrm>
              <a:off x="9664194" y="1073105"/>
              <a:ext cx="66141" cy="76916"/>
            </a:xfrm>
            <a:custGeom>
              <a:avLst/>
              <a:gdLst>
                <a:gd name="T0" fmla="*/ 17 w 17"/>
                <a:gd name="T1" fmla="*/ 10 h 20"/>
                <a:gd name="T2" fmla="*/ 9 w 17"/>
                <a:gd name="T3" fmla="*/ 19 h 20"/>
                <a:gd name="T4" fmla="*/ 0 w 17"/>
                <a:gd name="T5" fmla="*/ 10 h 20"/>
                <a:gd name="T6" fmla="*/ 10 w 17"/>
                <a:gd name="T7" fmla="*/ 0 h 20"/>
                <a:gd name="T8" fmla="*/ 17 w 17"/>
                <a:gd name="T9" fmla="*/ 10 h 20"/>
                <a:gd name="T10" fmla="*/ 2 w 17"/>
                <a:gd name="T11" fmla="*/ 10 h 20"/>
                <a:gd name="T12" fmla="*/ 9 w 17"/>
                <a:gd name="T13" fmla="*/ 18 h 20"/>
                <a:gd name="T14" fmla="*/ 15 w 17"/>
                <a:gd name="T15" fmla="*/ 9 h 20"/>
                <a:gd name="T16" fmla="*/ 7 w 17"/>
                <a:gd name="T17" fmla="*/ 3 h 20"/>
                <a:gd name="T18" fmla="*/ 2 w 17"/>
                <a:gd name="T19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20">
                  <a:moveTo>
                    <a:pt x="17" y="10"/>
                  </a:moveTo>
                  <a:cubicBezTo>
                    <a:pt x="17" y="16"/>
                    <a:pt x="14" y="20"/>
                    <a:pt x="9" y="19"/>
                  </a:cubicBezTo>
                  <a:cubicBezTo>
                    <a:pt x="3" y="19"/>
                    <a:pt x="0" y="14"/>
                    <a:pt x="0" y="10"/>
                  </a:cubicBezTo>
                  <a:cubicBezTo>
                    <a:pt x="1" y="4"/>
                    <a:pt x="4" y="0"/>
                    <a:pt x="10" y="0"/>
                  </a:cubicBezTo>
                  <a:cubicBezTo>
                    <a:pt x="14" y="0"/>
                    <a:pt x="17" y="5"/>
                    <a:pt x="17" y="10"/>
                  </a:cubicBezTo>
                  <a:close/>
                  <a:moveTo>
                    <a:pt x="2" y="10"/>
                  </a:moveTo>
                  <a:cubicBezTo>
                    <a:pt x="2" y="14"/>
                    <a:pt x="5" y="17"/>
                    <a:pt x="9" y="18"/>
                  </a:cubicBezTo>
                  <a:cubicBezTo>
                    <a:pt x="14" y="18"/>
                    <a:pt x="16" y="13"/>
                    <a:pt x="15" y="9"/>
                  </a:cubicBezTo>
                  <a:cubicBezTo>
                    <a:pt x="15" y="4"/>
                    <a:pt x="11" y="2"/>
                    <a:pt x="7" y="3"/>
                  </a:cubicBezTo>
                  <a:cubicBezTo>
                    <a:pt x="4" y="3"/>
                    <a:pt x="2" y="6"/>
                    <a:pt x="2" y="1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15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1" name="Freeform 114"/>
            <p:cNvSpPr>
              <a:spLocks noEditPoints="1"/>
            </p:cNvSpPr>
            <p:nvPr/>
          </p:nvSpPr>
          <p:spPr bwMode="auto">
            <a:xfrm>
              <a:off x="9789326" y="908542"/>
              <a:ext cx="391485" cy="289775"/>
            </a:xfrm>
            <a:custGeom>
              <a:avLst/>
              <a:gdLst>
                <a:gd name="T0" fmla="*/ 93 w 102"/>
                <a:gd name="T1" fmla="*/ 37 h 76"/>
                <a:gd name="T2" fmla="*/ 100 w 102"/>
                <a:gd name="T3" fmla="*/ 51 h 76"/>
                <a:gd name="T4" fmla="*/ 83 w 102"/>
                <a:gd name="T5" fmla="*/ 55 h 76"/>
                <a:gd name="T6" fmla="*/ 77 w 102"/>
                <a:gd name="T7" fmla="*/ 62 h 76"/>
                <a:gd name="T8" fmla="*/ 68 w 102"/>
                <a:gd name="T9" fmla="*/ 73 h 76"/>
                <a:gd name="T10" fmla="*/ 38 w 102"/>
                <a:gd name="T11" fmla="*/ 73 h 76"/>
                <a:gd name="T12" fmla="*/ 30 w 102"/>
                <a:gd name="T13" fmla="*/ 65 h 76"/>
                <a:gd name="T14" fmla="*/ 19 w 102"/>
                <a:gd name="T15" fmla="*/ 56 h 76"/>
                <a:gd name="T16" fmla="*/ 17 w 102"/>
                <a:gd name="T17" fmla="*/ 41 h 76"/>
                <a:gd name="T18" fmla="*/ 6 w 102"/>
                <a:gd name="T19" fmla="*/ 41 h 76"/>
                <a:gd name="T20" fmla="*/ 8 w 102"/>
                <a:gd name="T21" fmla="*/ 20 h 76"/>
                <a:gd name="T22" fmla="*/ 14 w 102"/>
                <a:gd name="T23" fmla="*/ 30 h 76"/>
                <a:gd name="T24" fmla="*/ 16 w 102"/>
                <a:gd name="T25" fmla="*/ 32 h 76"/>
                <a:gd name="T26" fmla="*/ 18 w 102"/>
                <a:gd name="T27" fmla="*/ 20 h 76"/>
                <a:gd name="T28" fmla="*/ 38 w 102"/>
                <a:gd name="T29" fmla="*/ 8 h 76"/>
                <a:gd name="T30" fmla="*/ 44 w 102"/>
                <a:gd name="T31" fmla="*/ 17 h 76"/>
                <a:gd name="T32" fmla="*/ 46 w 102"/>
                <a:gd name="T33" fmla="*/ 7 h 76"/>
                <a:gd name="T34" fmla="*/ 56 w 102"/>
                <a:gd name="T35" fmla="*/ 5 h 76"/>
                <a:gd name="T36" fmla="*/ 59 w 102"/>
                <a:gd name="T37" fmla="*/ 19 h 76"/>
                <a:gd name="T38" fmla="*/ 63 w 102"/>
                <a:gd name="T39" fmla="*/ 18 h 76"/>
                <a:gd name="T40" fmla="*/ 87 w 102"/>
                <a:gd name="T41" fmla="*/ 23 h 76"/>
                <a:gd name="T42" fmla="*/ 85 w 102"/>
                <a:gd name="T43" fmla="*/ 45 h 76"/>
                <a:gd name="T44" fmla="*/ 70 w 102"/>
                <a:gd name="T45" fmla="*/ 25 h 76"/>
                <a:gd name="T46" fmla="*/ 68 w 102"/>
                <a:gd name="T47" fmla="*/ 52 h 76"/>
                <a:gd name="T48" fmla="*/ 32 w 102"/>
                <a:gd name="T49" fmla="*/ 19 h 76"/>
                <a:gd name="T50" fmla="*/ 31 w 102"/>
                <a:gd name="T51" fmla="*/ 47 h 76"/>
                <a:gd name="T52" fmla="*/ 32 w 102"/>
                <a:gd name="T53" fmla="*/ 19 h 76"/>
                <a:gd name="T54" fmla="*/ 71 w 102"/>
                <a:gd name="T55" fmla="*/ 17 h 76"/>
                <a:gd name="T56" fmla="*/ 79 w 102"/>
                <a:gd name="T57" fmla="*/ 21 h 76"/>
                <a:gd name="T58" fmla="*/ 73 w 102"/>
                <a:gd name="T59" fmla="*/ 16 h 76"/>
                <a:gd name="T60" fmla="*/ 45 w 102"/>
                <a:gd name="T61" fmla="*/ 58 h 76"/>
                <a:gd name="T62" fmla="*/ 38 w 102"/>
                <a:gd name="T63" fmla="*/ 54 h 76"/>
                <a:gd name="T64" fmla="*/ 45 w 102"/>
                <a:gd name="T65" fmla="*/ 58 h 76"/>
                <a:gd name="T66" fmla="*/ 32 w 102"/>
                <a:gd name="T67" fmla="*/ 13 h 76"/>
                <a:gd name="T68" fmla="*/ 31 w 102"/>
                <a:gd name="T69" fmla="*/ 11 h 76"/>
                <a:gd name="T70" fmla="*/ 24 w 102"/>
                <a:gd name="T71" fmla="*/ 14 h 76"/>
                <a:gd name="T72" fmla="*/ 92 w 102"/>
                <a:gd name="T73" fmla="*/ 48 h 76"/>
                <a:gd name="T74" fmla="*/ 91 w 102"/>
                <a:gd name="T75" fmla="*/ 45 h 76"/>
                <a:gd name="T76" fmla="*/ 88 w 102"/>
                <a:gd name="T77" fmla="*/ 49 h 76"/>
                <a:gd name="T78" fmla="*/ 92 w 102"/>
                <a:gd name="T79" fmla="*/ 48 h 76"/>
                <a:gd name="T80" fmla="*/ 10 w 102"/>
                <a:gd name="T81" fmla="*/ 31 h 76"/>
                <a:gd name="T82" fmla="*/ 9 w 102"/>
                <a:gd name="T83" fmla="*/ 33 h 76"/>
                <a:gd name="T84" fmla="*/ 10 w 102"/>
                <a:gd name="T85" fmla="*/ 37 h 76"/>
                <a:gd name="T86" fmla="*/ 42 w 102"/>
                <a:gd name="T87" fmla="*/ 51 h 76"/>
                <a:gd name="T88" fmla="*/ 43 w 102"/>
                <a:gd name="T89" fmla="*/ 47 h 76"/>
                <a:gd name="T90" fmla="*/ 42 w 102"/>
                <a:gd name="T91" fmla="*/ 5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2" h="76">
                  <a:moveTo>
                    <a:pt x="85" y="45"/>
                  </a:moveTo>
                  <a:cubicBezTo>
                    <a:pt x="89" y="43"/>
                    <a:pt x="91" y="41"/>
                    <a:pt x="93" y="37"/>
                  </a:cubicBezTo>
                  <a:cubicBezTo>
                    <a:pt x="94" y="35"/>
                    <a:pt x="96" y="35"/>
                    <a:pt x="98" y="37"/>
                  </a:cubicBezTo>
                  <a:cubicBezTo>
                    <a:pt x="101" y="40"/>
                    <a:pt x="102" y="46"/>
                    <a:pt x="100" y="51"/>
                  </a:cubicBezTo>
                  <a:cubicBezTo>
                    <a:pt x="97" y="56"/>
                    <a:pt x="92" y="58"/>
                    <a:pt x="87" y="57"/>
                  </a:cubicBezTo>
                  <a:cubicBezTo>
                    <a:pt x="86" y="57"/>
                    <a:pt x="85" y="56"/>
                    <a:pt x="83" y="55"/>
                  </a:cubicBezTo>
                  <a:cubicBezTo>
                    <a:pt x="83" y="56"/>
                    <a:pt x="82" y="58"/>
                    <a:pt x="81" y="60"/>
                  </a:cubicBezTo>
                  <a:cubicBezTo>
                    <a:pt x="80" y="61"/>
                    <a:pt x="79" y="63"/>
                    <a:pt x="77" y="62"/>
                  </a:cubicBezTo>
                  <a:cubicBezTo>
                    <a:pt x="74" y="62"/>
                    <a:pt x="71" y="65"/>
                    <a:pt x="71" y="68"/>
                  </a:cubicBezTo>
                  <a:cubicBezTo>
                    <a:pt x="71" y="71"/>
                    <a:pt x="70" y="72"/>
                    <a:pt x="68" y="73"/>
                  </a:cubicBezTo>
                  <a:cubicBezTo>
                    <a:pt x="61" y="76"/>
                    <a:pt x="54" y="76"/>
                    <a:pt x="47" y="75"/>
                  </a:cubicBezTo>
                  <a:cubicBezTo>
                    <a:pt x="44" y="75"/>
                    <a:pt x="41" y="73"/>
                    <a:pt x="38" y="73"/>
                  </a:cubicBezTo>
                  <a:cubicBezTo>
                    <a:pt x="35" y="72"/>
                    <a:pt x="33" y="69"/>
                    <a:pt x="31" y="67"/>
                  </a:cubicBezTo>
                  <a:cubicBezTo>
                    <a:pt x="30" y="67"/>
                    <a:pt x="30" y="66"/>
                    <a:pt x="30" y="65"/>
                  </a:cubicBezTo>
                  <a:cubicBezTo>
                    <a:pt x="30" y="63"/>
                    <a:pt x="28" y="60"/>
                    <a:pt x="25" y="60"/>
                  </a:cubicBezTo>
                  <a:cubicBezTo>
                    <a:pt x="22" y="60"/>
                    <a:pt x="20" y="58"/>
                    <a:pt x="19" y="56"/>
                  </a:cubicBezTo>
                  <a:cubicBezTo>
                    <a:pt x="17" y="52"/>
                    <a:pt x="16" y="48"/>
                    <a:pt x="17" y="43"/>
                  </a:cubicBezTo>
                  <a:cubicBezTo>
                    <a:pt x="17" y="43"/>
                    <a:pt x="17" y="42"/>
                    <a:pt x="17" y="41"/>
                  </a:cubicBezTo>
                  <a:cubicBezTo>
                    <a:pt x="16" y="41"/>
                    <a:pt x="15" y="42"/>
                    <a:pt x="15" y="42"/>
                  </a:cubicBezTo>
                  <a:cubicBezTo>
                    <a:pt x="11" y="44"/>
                    <a:pt x="9" y="44"/>
                    <a:pt x="6" y="41"/>
                  </a:cubicBezTo>
                  <a:cubicBezTo>
                    <a:pt x="2" y="37"/>
                    <a:pt x="0" y="32"/>
                    <a:pt x="2" y="26"/>
                  </a:cubicBezTo>
                  <a:cubicBezTo>
                    <a:pt x="3" y="23"/>
                    <a:pt x="5" y="21"/>
                    <a:pt x="8" y="20"/>
                  </a:cubicBezTo>
                  <a:cubicBezTo>
                    <a:pt x="10" y="19"/>
                    <a:pt x="11" y="19"/>
                    <a:pt x="12" y="22"/>
                  </a:cubicBezTo>
                  <a:cubicBezTo>
                    <a:pt x="13" y="25"/>
                    <a:pt x="13" y="27"/>
                    <a:pt x="14" y="30"/>
                  </a:cubicBezTo>
                  <a:cubicBezTo>
                    <a:pt x="14" y="30"/>
                    <a:pt x="14" y="31"/>
                    <a:pt x="14" y="31"/>
                  </a:cubicBezTo>
                  <a:cubicBezTo>
                    <a:pt x="15" y="32"/>
                    <a:pt x="15" y="32"/>
                    <a:pt x="16" y="32"/>
                  </a:cubicBezTo>
                  <a:cubicBezTo>
                    <a:pt x="16" y="32"/>
                    <a:pt x="16" y="31"/>
                    <a:pt x="16" y="31"/>
                  </a:cubicBezTo>
                  <a:cubicBezTo>
                    <a:pt x="15" y="27"/>
                    <a:pt x="16" y="23"/>
                    <a:pt x="18" y="20"/>
                  </a:cubicBezTo>
                  <a:cubicBezTo>
                    <a:pt x="23" y="11"/>
                    <a:pt x="30" y="4"/>
                    <a:pt x="39" y="0"/>
                  </a:cubicBezTo>
                  <a:cubicBezTo>
                    <a:pt x="38" y="3"/>
                    <a:pt x="38" y="5"/>
                    <a:pt x="38" y="8"/>
                  </a:cubicBezTo>
                  <a:cubicBezTo>
                    <a:pt x="38" y="11"/>
                    <a:pt x="40" y="14"/>
                    <a:pt x="41" y="16"/>
                  </a:cubicBezTo>
                  <a:cubicBezTo>
                    <a:pt x="42" y="17"/>
                    <a:pt x="43" y="17"/>
                    <a:pt x="44" y="17"/>
                  </a:cubicBezTo>
                  <a:cubicBezTo>
                    <a:pt x="44" y="16"/>
                    <a:pt x="45" y="15"/>
                    <a:pt x="45" y="15"/>
                  </a:cubicBezTo>
                  <a:cubicBezTo>
                    <a:pt x="45" y="12"/>
                    <a:pt x="45" y="9"/>
                    <a:pt x="46" y="7"/>
                  </a:cubicBezTo>
                  <a:cubicBezTo>
                    <a:pt x="47" y="15"/>
                    <a:pt x="50" y="19"/>
                    <a:pt x="53" y="19"/>
                  </a:cubicBezTo>
                  <a:cubicBezTo>
                    <a:pt x="53" y="14"/>
                    <a:pt x="53" y="9"/>
                    <a:pt x="56" y="5"/>
                  </a:cubicBezTo>
                  <a:cubicBezTo>
                    <a:pt x="57" y="8"/>
                    <a:pt x="57" y="12"/>
                    <a:pt x="58" y="16"/>
                  </a:cubicBezTo>
                  <a:cubicBezTo>
                    <a:pt x="58" y="17"/>
                    <a:pt x="59" y="18"/>
                    <a:pt x="59" y="19"/>
                  </a:cubicBezTo>
                  <a:cubicBezTo>
                    <a:pt x="60" y="19"/>
                    <a:pt x="61" y="20"/>
                    <a:pt x="62" y="20"/>
                  </a:cubicBezTo>
                  <a:cubicBezTo>
                    <a:pt x="62" y="20"/>
                    <a:pt x="63" y="19"/>
                    <a:pt x="63" y="18"/>
                  </a:cubicBezTo>
                  <a:cubicBezTo>
                    <a:pt x="64" y="13"/>
                    <a:pt x="67" y="8"/>
                    <a:pt x="70" y="3"/>
                  </a:cubicBezTo>
                  <a:cubicBezTo>
                    <a:pt x="77" y="9"/>
                    <a:pt x="84" y="14"/>
                    <a:pt x="87" y="23"/>
                  </a:cubicBezTo>
                  <a:cubicBezTo>
                    <a:pt x="90" y="29"/>
                    <a:pt x="89" y="34"/>
                    <a:pt x="87" y="40"/>
                  </a:cubicBezTo>
                  <a:cubicBezTo>
                    <a:pt x="86" y="41"/>
                    <a:pt x="86" y="43"/>
                    <a:pt x="85" y="45"/>
                  </a:cubicBezTo>
                  <a:close/>
                  <a:moveTo>
                    <a:pt x="83" y="39"/>
                  </a:moveTo>
                  <a:cubicBezTo>
                    <a:pt x="84" y="30"/>
                    <a:pt x="76" y="24"/>
                    <a:pt x="70" y="25"/>
                  </a:cubicBezTo>
                  <a:cubicBezTo>
                    <a:pt x="61" y="25"/>
                    <a:pt x="55" y="29"/>
                    <a:pt x="55" y="37"/>
                  </a:cubicBezTo>
                  <a:cubicBezTo>
                    <a:pt x="55" y="47"/>
                    <a:pt x="60" y="52"/>
                    <a:pt x="68" y="52"/>
                  </a:cubicBezTo>
                  <a:cubicBezTo>
                    <a:pt x="78" y="52"/>
                    <a:pt x="83" y="48"/>
                    <a:pt x="83" y="39"/>
                  </a:cubicBezTo>
                  <a:close/>
                  <a:moveTo>
                    <a:pt x="32" y="19"/>
                  </a:moveTo>
                  <a:cubicBezTo>
                    <a:pt x="23" y="18"/>
                    <a:pt x="17" y="26"/>
                    <a:pt x="18" y="32"/>
                  </a:cubicBezTo>
                  <a:cubicBezTo>
                    <a:pt x="18" y="41"/>
                    <a:pt x="23" y="47"/>
                    <a:pt x="31" y="47"/>
                  </a:cubicBezTo>
                  <a:cubicBezTo>
                    <a:pt x="40" y="47"/>
                    <a:pt x="46" y="42"/>
                    <a:pt x="46" y="34"/>
                  </a:cubicBezTo>
                  <a:cubicBezTo>
                    <a:pt x="46" y="24"/>
                    <a:pt x="41" y="19"/>
                    <a:pt x="32" y="19"/>
                  </a:cubicBezTo>
                  <a:close/>
                  <a:moveTo>
                    <a:pt x="71" y="15"/>
                  </a:moveTo>
                  <a:cubicBezTo>
                    <a:pt x="71" y="16"/>
                    <a:pt x="71" y="17"/>
                    <a:pt x="71" y="17"/>
                  </a:cubicBezTo>
                  <a:cubicBezTo>
                    <a:pt x="73" y="19"/>
                    <a:pt x="75" y="21"/>
                    <a:pt x="77" y="22"/>
                  </a:cubicBezTo>
                  <a:cubicBezTo>
                    <a:pt x="78" y="22"/>
                    <a:pt x="79" y="21"/>
                    <a:pt x="79" y="21"/>
                  </a:cubicBezTo>
                  <a:cubicBezTo>
                    <a:pt x="79" y="21"/>
                    <a:pt x="79" y="20"/>
                    <a:pt x="78" y="20"/>
                  </a:cubicBezTo>
                  <a:cubicBezTo>
                    <a:pt x="77" y="18"/>
                    <a:pt x="75" y="17"/>
                    <a:pt x="73" y="16"/>
                  </a:cubicBezTo>
                  <a:cubicBezTo>
                    <a:pt x="73" y="15"/>
                    <a:pt x="72" y="15"/>
                    <a:pt x="71" y="15"/>
                  </a:cubicBezTo>
                  <a:close/>
                  <a:moveTo>
                    <a:pt x="45" y="58"/>
                  </a:moveTo>
                  <a:cubicBezTo>
                    <a:pt x="45" y="57"/>
                    <a:pt x="45" y="56"/>
                    <a:pt x="45" y="56"/>
                  </a:cubicBezTo>
                  <a:cubicBezTo>
                    <a:pt x="43" y="54"/>
                    <a:pt x="40" y="53"/>
                    <a:pt x="38" y="54"/>
                  </a:cubicBezTo>
                  <a:cubicBezTo>
                    <a:pt x="36" y="56"/>
                    <a:pt x="35" y="57"/>
                    <a:pt x="36" y="59"/>
                  </a:cubicBezTo>
                  <a:cubicBezTo>
                    <a:pt x="41" y="55"/>
                    <a:pt x="41" y="55"/>
                    <a:pt x="45" y="58"/>
                  </a:cubicBezTo>
                  <a:close/>
                  <a:moveTo>
                    <a:pt x="25" y="16"/>
                  </a:moveTo>
                  <a:cubicBezTo>
                    <a:pt x="28" y="15"/>
                    <a:pt x="30" y="14"/>
                    <a:pt x="32" y="13"/>
                  </a:cubicBezTo>
                  <a:cubicBezTo>
                    <a:pt x="32" y="13"/>
                    <a:pt x="32" y="12"/>
                    <a:pt x="32" y="12"/>
                  </a:cubicBezTo>
                  <a:cubicBezTo>
                    <a:pt x="32" y="12"/>
                    <a:pt x="32" y="11"/>
                    <a:pt x="31" y="11"/>
                  </a:cubicBezTo>
                  <a:cubicBezTo>
                    <a:pt x="29" y="12"/>
                    <a:pt x="27" y="12"/>
                    <a:pt x="25" y="13"/>
                  </a:cubicBezTo>
                  <a:cubicBezTo>
                    <a:pt x="24" y="13"/>
                    <a:pt x="24" y="14"/>
                    <a:pt x="24" y="14"/>
                  </a:cubicBezTo>
                  <a:cubicBezTo>
                    <a:pt x="24" y="15"/>
                    <a:pt x="25" y="15"/>
                    <a:pt x="25" y="16"/>
                  </a:cubicBezTo>
                  <a:close/>
                  <a:moveTo>
                    <a:pt x="92" y="48"/>
                  </a:moveTo>
                  <a:cubicBezTo>
                    <a:pt x="92" y="47"/>
                    <a:pt x="93" y="46"/>
                    <a:pt x="93" y="45"/>
                  </a:cubicBezTo>
                  <a:cubicBezTo>
                    <a:pt x="93" y="45"/>
                    <a:pt x="92" y="45"/>
                    <a:pt x="91" y="45"/>
                  </a:cubicBezTo>
                  <a:cubicBezTo>
                    <a:pt x="90" y="46"/>
                    <a:pt x="89" y="47"/>
                    <a:pt x="88" y="48"/>
                  </a:cubicBezTo>
                  <a:cubicBezTo>
                    <a:pt x="88" y="48"/>
                    <a:pt x="88" y="49"/>
                    <a:pt x="88" y="49"/>
                  </a:cubicBezTo>
                  <a:cubicBezTo>
                    <a:pt x="90" y="49"/>
                    <a:pt x="91" y="49"/>
                    <a:pt x="92" y="50"/>
                  </a:cubicBezTo>
                  <a:cubicBezTo>
                    <a:pt x="92" y="49"/>
                    <a:pt x="92" y="48"/>
                    <a:pt x="92" y="48"/>
                  </a:cubicBezTo>
                  <a:close/>
                  <a:moveTo>
                    <a:pt x="15" y="34"/>
                  </a:moveTo>
                  <a:cubicBezTo>
                    <a:pt x="13" y="33"/>
                    <a:pt x="12" y="32"/>
                    <a:pt x="10" y="31"/>
                  </a:cubicBezTo>
                  <a:cubicBezTo>
                    <a:pt x="10" y="31"/>
                    <a:pt x="9" y="32"/>
                    <a:pt x="9" y="32"/>
                  </a:cubicBezTo>
                  <a:cubicBezTo>
                    <a:pt x="9" y="32"/>
                    <a:pt x="9" y="33"/>
                    <a:pt x="9" y="33"/>
                  </a:cubicBezTo>
                  <a:cubicBezTo>
                    <a:pt x="10" y="33"/>
                    <a:pt x="10" y="33"/>
                    <a:pt x="10" y="34"/>
                  </a:cubicBezTo>
                  <a:cubicBezTo>
                    <a:pt x="10" y="35"/>
                    <a:pt x="10" y="36"/>
                    <a:pt x="10" y="37"/>
                  </a:cubicBezTo>
                  <a:cubicBezTo>
                    <a:pt x="12" y="36"/>
                    <a:pt x="13" y="35"/>
                    <a:pt x="15" y="34"/>
                  </a:cubicBezTo>
                  <a:close/>
                  <a:moveTo>
                    <a:pt x="42" y="51"/>
                  </a:moveTo>
                  <a:cubicBezTo>
                    <a:pt x="43" y="50"/>
                    <a:pt x="43" y="49"/>
                    <a:pt x="44" y="48"/>
                  </a:cubicBezTo>
                  <a:cubicBezTo>
                    <a:pt x="44" y="48"/>
                    <a:pt x="43" y="47"/>
                    <a:pt x="43" y="47"/>
                  </a:cubicBezTo>
                  <a:cubicBezTo>
                    <a:pt x="42" y="48"/>
                    <a:pt x="41" y="49"/>
                    <a:pt x="41" y="49"/>
                  </a:cubicBezTo>
                  <a:cubicBezTo>
                    <a:pt x="41" y="50"/>
                    <a:pt x="41" y="50"/>
                    <a:pt x="42" y="51"/>
                  </a:cubicBezTo>
                  <a:close/>
                </a:path>
              </a:pathLst>
            </a:custGeom>
            <a:solidFill>
              <a:srgbClr val="FCF1DE"/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15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2" name="Freeform 115"/>
            <p:cNvSpPr>
              <a:spLocks noEditPoints="1"/>
            </p:cNvSpPr>
            <p:nvPr/>
          </p:nvSpPr>
          <p:spPr bwMode="auto">
            <a:xfrm>
              <a:off x="9925184" y="1194739"/>
              <a:ext cx="119769" cy="114479"/>
            </a:xfrm>
            <a:custGeom>
              <a:avLst/>
              <a:gdLst>
                <a:gd name="T0" fmla="*/ 14 w 31"/>
                <a:gd name="T1" fmla="*/ 5 h 30"/>
                <a:gd name="T2" fmla="*/ 29 w 31"/>
                <a:gd name="T3" fmla="*/ 3 h 30"/>
                <a:gd name="T4" fmla="*/ 30 w 31"/>
                <a:gd name="T5" fmla="*/ 9 h 30"/>
                <a:gd name="T6" fmla="*/ 29 w 31"/>
                <a:gd name="T7" fmla="*/ 15 h 30"/>
                <a:gd name="T8" fmla="*/ 26 w 31"/>
                <a:gd name="T9" fmla="*/ 30 h 30"/>
                <a:gd name="T10" fmla="*/ 3 w 31"/>
                <a:gd name="T11" fmla="*/ 30 h 30"/>
                <a:gd name="T12" fmla="*/ 3 w 31"/>
                <a:gd name="T13" fmla="*/ 27 h 30"/>
                <a:gd name="T14" fmla="*/ 1 w 31"/>
                <a:gd name="T15" fmla="*/ 7 h 30"/>
                <a:gd name="T16" fmla="*/ 2 w 31"/>
                <a:gd name="T17" fmla="*/ 0 h 30"/>
                <a:gd name="T18" fmla="*/ 7 w 31"/>
                <a:gd name="T19" fmla="*/ 9 h 30"/>
                <a:gd name="T20" fmla="*/ 14 w 31"/>
                <a:gd name="T21" fmla="*/ 5 h 30"/>
                <a:gd name="T22" fmla="*/ 13 w 31"/>
                <a:gd name="T23" fmla="*/ 26 h 30"/>
                <a:gd name="T24" fmla="*/ 16 w 31"/>
                <a:gd name="T25" fmla="*/ 23 h 30"/>
                <a:gd name="T26" fmla="*/ 14 w 31"/>
                <a:gd name="T27" fmla="*/ 20 h 30"/>
                <a:gd name="T28" fmla="*/ 10 w 31"/>
                <a:gd name="T29" fmla="*/ 23 h 30"/>
                <a:gd name="T30" fmla="*/ 13 w 31"/>
                <a:gd name="T31" fmla="*/ 26 h 30"/>
                <a:gd name="T32" fmla="*/ 15 w 31"/>
                <a:gd name="T33" fmla="*/ 12 h 30"/>
                <a:gd name="T34" fmla="*/ 13 w 31"/>
                <a:gd name="T35" fmla="*/ 11 h 30"/>
                <a:gd name="T36" fmla="*/ 11 w 31"/>
                <a:gd name="T37" fmla="*/ 14 h 30"/>
                <a:gd name="T38" fmla="*/ 12 w 31"/>
                <a:gd name="T39" fmla="*/ 16 h 30"/>
                <a:gd name="T40" fmla="*/ 15 w 31"/>
                <a:gd name="T41" fmla="*/ 1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1" h="30">
                  <a:moveTo>
                    <a:pt x="14" y="5"/>
                  </a:moveTo>
                  <a:cubicBezTo>
                    <a:pt x="20" y="12"/>
                    <a:pt x="26" y="10"/>
                    <a:pt x="29" y="3"/>
                  </a:cubicBezTo>
                  <a:cubicBezTo>
                    <a:pt x="30" y="5"/>
                    <a:pt x="31" y="7"/>
                    <a:pt x="30" y="9"/>
                  </a:cubicBezTo>
                  <a:cubicBezTo>
                    <a:pt x="30" y="11"/>
                    <a:pt x="29" y="13"/>
                    <a:pt x="29" y="15"/>
                  </a:cubicBezTo>
                  <a:cubicBezTo>
                    <a:pt x="28" y="20"/>
                    <a:pt x="27" y="25"/>
                    <a:pt x="26" y="30"/>
                  </a:cubicBezTo>
                  <a:cubicBezTo>
                    <a:pt x="19" y="30"/>
                    <a:pt x="11" y="30"/>
                    <a:pt x="3" y="30"/>
                  </a:cubicBezTo>
                  <a:cubicBezTo>
                    <a:pt x="3" y="29"/>
                    <a:pt x="3" y="28"/>
                    <a:pt x="3" y="27"/>
                  </a:cubicBezTo>
                  <a:cubicBezTo>
                    <a:pt x="4" y="20"/>
                    <a:pt x="3" y="14"/>
                    <a:pt x="1" y="7"/>
                  </a:cubicBezTo>
                  <a:cubicBezTo>
                    <a:pt x="0" y="5"/>
                    <a:pt x="1" y="3"/>
                    <a:pt x="2" y="0"/>
                  </a:cubicBezTo>
                  <a:cubicBezTo>
                    <a:pt x="2" y="4"/>
                    <a:pt x="2" y="8"/>
                    <a:pt x="7" y="9"/>
                  </a:cubicBezTo>
                  <a:cubicBezTo>
                    <a:pt x="10" y="10"/>
                    <a:pt x="12" y="7"/>
                    <a:pt x="14" y="5"/>
                  </a:cubicBezTo>
                  <a:close/>
                  <a:moveTo>
                    <a:pt x="13" y="26"/>
                  </a:moveTo>
                  <a:cubicBezTo>
                    <a:pt x="15" y="26"/>
                    <a:pt x="16" y="25"/>
                    <a:pt x="16" y="23"/>
                  </a:cubicBezTo>
                  <a:cubicBezTo>
                    <a:pt x="16" y="21"/>
                    <a:pt x="15" y="20"/>
                    <a:pt x="14" y="20"/>
                  </a:cubicBezTo>
                  <a:cubicBezTo>
                    <a:pt x="12" y="20"/>
                    <a:pt x="10" y="21"/>
                    <a:pt x="10" y="23"/>
                  </a:cubicBezTo>
                  <a:cubicBezTo>
                    <a:pt x="10" y="25"/>
                    <a:pt x="11" y="25"/>
                    <a:pt x="13" y="26"/>
                  </a:cubicBezTo>
                  <a:close/>
                  <a:moveTo>
                    <a:pt x="15" y="12"/>
                  </a:moveTo>
                  <a:cubicBezTo>
                    <a:pt x="15" y="12"/>
                    <a:pt x="14" y="11"/>
                    <a:pt x="13" y="11"/>
                  </a:cubicBezTo>
                  <a:cubicBezTo>
                    <a:pt x="11" y="11"/>
                    <a:pt x="10" y="12"/>
                    <a:pt x="11" y="14"/>
                  </a:cubicBezTo>
                  <a:cubicBezTo>
                    <a:pt x="11" y="15"/>
                    <a:pt x="12" y="16"/>
                    <a:pt x="12" y="16"/>
                  </a:cubicBezTo>
                  <a:cubicBezTo>
                    <a:pt x="14" y="16"/>
                    <a:pt x="15" y="15"/>
                    <a:pt x="15" y="12"/>
                  </a:cubicBezTo>
                  <a:close/>
                </a:path>
              </a:pathLst>
            </a:custGeom>
            <a:solidFill>
              <a:srgbClr val="D57273"/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15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3" name="Freeform 116"/>
            <p:cNvSpPr/>
            <p:nvPr/>
          </p:nvSpPr>
          <p:spPr bwMode="auto">
            <a:xfrm>
              <a:off x="10002050" y="835204"/>
              <a:ext cx="153734" cy="221803"/>
            </a:xfrm>
            <a:custGeom>
              <a:avLst/>
              <a:gdLst>
                <a:gd name="T0" fmla="*/ 34 w 40"/>
                <a:gd name="T1" fmla="*/ 58 h 58"/>
                <a:gd name="T2" fmla="*/ 34 w 40"/>
                <a:gd name="T3" fmla="*/ 41 h 58"/>
                <a:gd name="T4" fmla="*/ 23 w 40"/>
                <a:gd name="T5" fmla="*/ 26 h 58"/>
                <a:gd name="T6" fmla="*/ 8 w 40"/>
                <a:gd name="T7" fmla="*/ 14 h 58"/>
                <a:gd name="T8" fmla="*/ 0 w 40"/>
                <a:gd name="T9" fmla="*/ 3 h 58"/>
                <a:gd name="T10" fmla="*/ 0 w 40"/>
                <a:gd name="T11" fmla="*/ 0 h 58"/>
                <a:gd name="T12" fmla="*/ 15 w 40"/>
                <a:gd name="T13" fmla="*/ 10 h 58"/>
                <a:gd name="T14" fmla="*/ 32 w 40"/>
                <a:gd name="T15" fmla="*/ 26 h 58"/>
                <a:gd name="T16" fmla="*/ 39 w 40"/>
                <a:gd name="T17" fmla="*/ 48 h 58"/>
                <a:gd name="T18" fmla="*/ 35 w 40"/>
                <a:gd name="T19" fmla="*/ 58 h 58"/>
                <a:gd name="T20" fmla="*/ 34 w 40"/>
                <a:gd name="T21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" h="57">
                  <a:moveTo>
                    <a:pt x="34" y="58"/>
                  </a:moveTo>
                  <a:cubicBezTo>
                    <a:pt x="36" y="52"/>
                    <a:pt x="36" y="47"/>
                    <a:pt x="34" y="41"/>
                  </a:cubicBezTo>
                  <a:cubicBezTo>
                    <a:pt x="32" y="35"/>
                    <a:pt x="28" y="30"/>
                    <a:pt x="23" y="26"/>
                  </a:cubicBezTo>
                  <a:cubicBezTo>
                    <a:pt x="18" y="22"/>
                    <a:pt x="13" y="18"/>
                    <a:pt x="8" y="14"/>
                  </a:cubicBezTo>
                  <a:cubicBezTo>
                    <a:pt x="5" y="11"/>
                    <a:pt x="1" y="8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ubicBezTo>
                    <a:pt x="5" y="4"/>
                    <a:pt x="10" y="7"/>
                    <a:pt x="15" y="10"/>
                  </a:cubicBezTo>
                  <a:cubicBezTo>
                    <a:pt x="22" y="15"/>
                    <a:pt x="27" y="20"/>
                    <a:pt x="32" y="26"/>
                  </a:cubicBezTo>
                  <a:cubicBezTo>
                    <a:pt x="37" y="32"/>
                    <a:pt x="40" y="40"/>
                    <a:pt x="39" y="48"/>
                  </a:cubicBezTo>
                  <a:cubicBezTo>
                    <a:pt x="39" y="52"/>
                    <a:pt x="36" y="55"/>
                    <a:pt x="35" y="58"/>
                  </a:cubicBezTo>
                  <a:cubicBezTo>
                    <a:pt x="35" y="58"/>
                    <a:pt x="34" y="58"/>
                    <a:pt x="34" y="58"/>
                  </a:cubicBezTo>
                  <a:close/>
                </a:path>
              </a:pathLst>
            </a:custGeom>
            <a:solidFill>
              <a:srgbClr val="C04E1E"/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15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4" name="Freeform 117"/>
            <p:cNvSpPr/>
            <p:nvPr/>
          </p:nvSpPr>
          <p:spPr bwMode="auto">
            <a:xfrm>
              <a:off x="9939484" y="862034"/>
              <a:ext cx="110831" cy="116268"/>
            </a:xfrm>
            <a:custGeom>
              <a:avLst/>
              <a:gdLst>
                <a:gd name="T0" fmla="*/ 29 w 29"/>
                <a:gd name="T1" fmla="*/ 13 h 30"/>
                <a:gd name="T2" fmla="*/ 22 w 29"/>
                <a:gd name="T3" fmla="*/ 30 h 30"/>
                <a:gd name="T4" fmla="*/ 19 w 29"/>
                <a:gd name="T5" fmla="*/ 21 h 30"/>
                <a:gd name="T6" fmla="*/ 21 w 29"/>
                <a:gd name="T7" fmla="*/ 13 h 30"/>
                <a:gd name="T8" fmla="*/ 20 w 29"/>
                <a:gd name="T9" fmla="*/ 11 h 30"/>
                <a:gd name="T10" fmla="*/ 12 w 29"/>
                <a:gd name="T11" fmla="*/ 28 h 30"/>
                <a:gd name="T12" fmla="*/ 12 w 29"/>
                <a:gd name="T13" fmla="*/ 10 h 30"/>
                <a:gd name="T14" fmla="*/ 4 w 29"/>
                <a:gd name="T15" fmla="*/ 27 h 30"/>
                <a:gd name="T16" fmla="*/ 0 w 29"/>
                <a:gd name="T17" fmla="*/ 18 h 30"/>
                <a:gd name="T18" fmla="*/ 1 w 29"/>
                <a:gd name="T19" fmla="*/ 14 h 30"/>
                <a:gd name="T20" fmla="*/ 6 w 29"/>
                <a:gd name="T21" fmla="*/ 9 h 30"/>
                <a:gd name="T22" fmla="*/ 16 w 29"/>
                <a:gd name="T23" fmla="*/ 0 h 30"/>
                <a:gd name="T24" fmla="*/ 29 w 29"/>
                <a:gd name="T25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" h="30">
                  <a:moveTo>
                    <a:pt x="29" y="13"/>
                  </a:moveTo>
                  <a:cubicBezTo>
                    <a:pt x="27" y="19"/>
                    <a:pt x="24" y="24"/>
                    <a:pt x="22" y="30"/>
                  </a:cubicBezTo>
                  <a:cubicBezTo>
                    <a:pt x="20" y="27"/>
                    <a:pt x="19" y="24"/>
                    <a:pt x="19" y="21"/>
                  </a:cubicBezTo>
                  <a:cubicBezTo>
                    <a:pt x="19" y="18"/>
                    <a:pt x="20" y="16"/>
                    <a:pt x="21" y="13"/>
                  </a:cubicBezTo>
                  <a:cubicBezTo>
                    <a:pt x="21" y="13"/>
                    <a:pt x="20" y="12"/>
                    <a:pt x="20" y="11"/>
                  </a:cubicBezTo>
                  <a:cubicBezTo>
                    <a:pt x="15" y="16"/>
                    <a:pt x="13" y="21"/>
                    <a:pt x="12" y="28"/>
                  </a:cubicBezTo>
                  <a:cubicBezTo>
                    <a:pt x="8" y="22"/>
                    <a:pt x="9" y="16"/>
                    <a:pt x="12" y="10"/>
                  </a:cubicBezTo>
                  <a:cubicBezTo>
                    <a:pt x="8" y="11"/>
                    <a:pt x="5" y="17"/>
                    <a:pt x="4" y="27"/>
                  </a:cubicBezTo>
                  <a:cubicBezTo>
                    <a:pt x="1" y="24"/>
                    <a:pt x="0" y="21"/>
                    <a:pt x="0" y="18"/>
                  </a:cubicBezTo>
                  <a:cubicBezTo>
                    <a:pt x="0" y="17"/>
                    <a:pt x="1" y="15"/>
                    <a:pt x="1" y="14"/>
                  </a:cubicBezTo>
                  <a:cubicBezTo>
                    <a:pt x="2" y="12"/>
                    <a:pt x="4" y="10"/>
                    <a:pt x="6" y="9"/>
                  </a:cubicBezTo>
                  <a:cubicBezTo>
                    <a:pt x="10" y="7"/>
                    <a:pt x="14" y="5"/>
                    <a:pt x="16" y="0"/>
                  </a:cubicBezTo>
                  <a:cubicBezTo>
                    <a:pt x="19" y="6"/>
                    <a:pt x="24" y="10"/>
                    <a:pt x="29" y="13"/>
                  </a:cubicBezTo>
                  <a:close/>
                </a:path>
              </a:pathLst>
            </a:custGeom>
            <a:solidFill>
              <a:srgbClr val="C04E1E"/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15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5" name="Freeform 118"/>
            <p:cNvSpPr/>
            <p:nvPr/>
          </p:nvSpPr>
          <p:spPr bwMode="auto">
            <a:xfrm>
              <a:off x="10003838" y="828049"/>
              <a:ext cx="173397" cy="211071"/>
            </a:xfrm>
            <a:custGeom>
              <a:avLst/>
              <a:gdLst>
                <a:gd name="T0" fmla="*/ 1 w 45"/>
                <a:gd name="T1" fmla="*/ 0 h 55"/>
                <a:gd name="T2" fmla="*/ 6 w 45"/>
                <a:gd name="T3" fmla="*/ 1 h 55"/>
                <a:gd name="T4" fmla="*/ 7 w 45"/>
                <a:gd name="T5" fmla="*/ 2 h 55"/>
                <a:gd name="T6" fmla="*/ 16 w 45"/>
                <a:gd name="T7" fmla="*/ 6 h 55"/>
                <a:gd name="T8" fmla="*/ 18 w 45"/>
                <a:gd name="T9" fmla="*/ 6 h 55"/>
                <a:gd name="T10" fmla="*/ 37 w 45"/>
                <a:gd name="T11" fmla="*/ 23 h 55"/>
                <a:gd name="T12" fmla="*/ 44 w 45"/>
                <a:gd name="T13" fmla="*/ 46 h 55"/>
                <a:gd name="T14" fmla="*/ 42 w 45"/>
                <a:gd name="T15" fmla="*/ 53 h 55"/>
                <a:gd name="T16" fmla="*/ 39 w 45"/>
                <a:gd name="T17" fmla="*/ 55 h 55"/>
                <a:gd name="T18" fmla="*/ 30 w 45"/>
                <a:gd name="T19" fmla="*/ 23 h 55"/>
                <a:gd name="T20" fmla="*/ 6 w 45"/>
                <a:gd name="T21" fmla="*/ 5 h 55"/>
                <a:gd name="T22" fmla="*/ 0 w 45"/>
                <a:gd name="T23" fmla="*/ 1 h 55"/>
                <a:gd name="T24" fmla="*/ 1 w 45"/>
                <a:gd name="T25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" h="55">
                  <a:moveTo>
                    <a:pt x="1" y="0"/>
                  </a:moveTo>
                  <a:cubicBezTo>
                    <a:pt x="2" y="0"/>
                    <a:pt x="4" y="1"/>
                    <a:pt x="6" y="1"/>
                  </a:cubicBezTo>
                  <a:cubicBezTo>
                    <a:pt x="7" y="1"/>
                    <a:pt x="7" y="2"/>
                    <a:pt x="7" y="2"/>
                  </a:cubicBezTo>
                  <a:cubicBezTo>
                    <a:pt x="9" y="6"/>
                    <a:pt x="12" y="7"/>
                    <a:pt x="16" y="6"/>
                  </a:cubicBezTo>
                  <a:cubicBezTo>
                    <a:pt x="17" y="6"/>
                    <a:pt x="18" y="6"/>
                    <a:pt x="18" y="6"/>
                  </a:cubicBezTo>
                  <a:cubicBezTo>
                    <a:pt x="26" y="10"/>
                    <a:pt x="32" y="16"/>
                    <a:pt x="37" y="23"/>
                  </a:cubicBezTo>
                  <a:cubicBezTo>
                    <a:pt x="43" y="30"/>
                    <a:pt x="45" y="37"/>
                    <a:pt x="44" y="46"/>
                  </a:cubicBezTo>
                  <a:cubicBezTo>
                    <a:pt x="44" y="49"/>
                    <a:pt x="43" y="51"/>
                    <a:pt x="42" y="53"/>
                  </a:cubicBezTo>
                  <a:cubicBezTo>
                    <a:pt x="41" y="54"/>
                    <a:pt x="40" y="54"/>
                    <a:pt x="39" y="55"/>
                  </a:cubicBezTo>
                  <a:cubicBezTo>
                    <a:pt x="41" y="42"/>
                    <a:pt x="38" y="32"/>
                    <a:pt x="30" y="23"/>
                  </a:cubicBezTo>
                  <a:cubicBezTo>
                    <a:pt x="23" y="16"/>
                    <a:pt x="15" y="10"/>
                    <a:pt x="6" y="5"/>
                  </a:cubicBezTo>
                  <a:cubicBezTo>
                    <a:pt x="4" y="4"/>
                    <a:pt x="2" y="2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C04E1E"/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15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6" name="Freeform 119"/>
            <p:cNvSpPr/>
            <p:nvPr/>
          </p:nvSpPr>
          <p:spPr bwMode="auto">
            <a:xfrm>
              <a:off x="9841166" y="828049"/>
              <a:ext cx="157309" cy="153831"/>
            </a:xfrm>
            <a:custGeom>
              <a:avLst/>
              <a:gdLst>
                <a:gd name="T0" fmla="*/ 1 w 41"/>
                <a:gd name="T1" fmla="*/ 40 h 40"/>
                <a:gd name="T2" fmla="*/ 41 w 41"/>
                <a:gd name="T3" fmla="*/ 0 h 40"/>
                <a:gd name="T4" fmla="*/ 39 w 41"/>
                <a:gd name="T5" fmla="*/ 5 h 40"/>
                <a:gd name="T6" fmla="*/ 33 w 41"/>
                <a:gd name="T7" fmla="*/ 8 h 40"/>
                <a:gd name="T8" fmla="*/ 12 w 41"/>
                <a:gd name="T9" fmla="*/ 22 h 40"/>
                <a:gd name="T10" fmla="*/ 1 w 41"/>
                <a:gd name="T11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0">
                  <a:moveTo>
                    <a:pt x="1" y="40"/>
                  </a:moveTo>
                  <a:cubicBezTo>
                    <a:pt x="0" y="23"/>
                    <a:pt x="21" y="2"/>
                    <a:pt x="41" y="0"/>
                  </a:cubicBezTo>
                  <a:cubicBezTo>
                    <a:pt x="40" y="2"/>
                    <a:pt x="40" y="4"/>
                    <a:pt x="39" y="5"/>
                  </a:cubicBezTo>
                  <a:cubicBezTo>
                    <a:pt x="37" y="6"/>
                    <a:pt x="35" y="7"/>
                    <a:pt x="33" y="8"/>
                  </a:cubicBezTo>
                  <a:cubicBezTo>
                    <a:pt x="26" y="12"/>
                    <a:pt x="18" y="16"/>
                    <a:pt x="12" y="22"/>
                  </a:cubicBezTo>
                  <a:cubicBezTo>
                    <a:pt x="7" y="27"/>
                    <a:pt x="3" y="32"/>
                    <a:pt x="1" y="40"/>
                  </a:cubicBezTo>
                  <a:close/>
                </a:path>
              </a:pathLst>
            </a:custGeom>
            <a:solidFill>
              <a:srgbClr val="C04E1E"/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15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1" name="Freeform 120"/>
            <p:cNvSpPr/>
            <p:nvPr/>
          </p:nvSpPr>
          <p:spPr bwMode="auto">
            <a:xfrm>
              <a:off x="9889432" y="1221571"/>
              <a:ext cx="42902" cy="114479"/>
            </a:xfrm>
            <a:custGeom>
              <a:avLst/>
              <a:gdLst>
                <a:gd name="T0" fmla="*/ 0 w 11"/>
                <a:gd name="T1" fmla="*/ 0 h 30"/>
                <a:gd name="T2" fmla="*/ 7 w 11"/>
                <a:gd name="T3" fmla="*/ 0 h 30"/>
                <a:gd name="T4" fmla="*/ 8 w 11"/>
                <a:gd name="T5" fmla="*/ 1 h 30"/>
                <a:gd name="T6" fmla="*/ 10 w 11"/>
                <a:gd name="T7" fmla="*/ 15 h 30"/>
                <a:gd name="T8" fmla="*/ 10 w 11"/>
                <a:gd name="T9" fmla="*/ 23 h 30"/>
                <a:gd name="T10" fmla="*/ 10 w 11"/>
                <a:gd name="T11" fmla="*/ 24 h 30"/>
                <a:gd name="T12" fmla="*/ 7 w 11"/>
                <a:gd name="T13" fmla="*/ 29 h 30"/>
                <a:gd name="T14" fmla="*/ 4 w 11"/>
                <a:gd name="T15" fmla="*/ 25 h 30"/>
                <a:gd name="T16" fmla="*/ 1 w 11"/>
                <a:gd name="T17" fmla="*/ 10 h 30"/>
                <a:gd name="T18" fmla="*/ 0 w 11"/>
                <a:gd name="T1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" h="30">
                  <a:moveTo>
                    <a:pt x="0" y="0"/>
                  </a:moveTo>
                  <a:cubicBezTo>
                    <a:pt x="2" y="0"/>
                    <a:pt x="5" y="0"/>
                    <a:pt x="7" y="0"/>
                  </a:cubicBezTo>
                  <a:cubicBezTo>
                    <a:pt x="7" y="0"/>
                    <a:pt x="8" y="1"/>
                    <a:pt x="8" y="1"/>
                  </a:cubicBezTo>
                  <a:cubicBezTo>
                    <a:pt x="9" y="6"/>
                    <a:pt x="10" y="10"/>
                    <a:pt x="10" y="15"/>
                  </a:cubicBezTo>
                  <a:cubicBezTo>
                    <a:pt x="11" y="18"/>
                    <a:pt x="10" y="20"/>
                    <a:pt x="10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7"/>
                    <a:pt x="8" y="30"/>
                    <a:pt x="7" y="29"/>
                  </a:cubicBezTo>
                  <a:cubicBezTo>
                    <a:pt x="5" y="29"/>
                    <a:pt x="4" y="27"/>
                    <a:pt x="4" y="25"/>
                  </a:cubicBezTo>
                  <a:cubicBezTo>
                    <a:pt x="3" y="20"/>
                    <a:pt x="2" y="15"/>
                    <a:pt x="1" y="10"/>
                  </a:cubicBezTo>
                  <a:cubicBezTo>
                    <a:pt x="0" y="7"/>
                    <a:pt x="0" y="4"/>
                    <a:pt x="0" y="0"/>
                  </a:cubicBezTo>
                  <a:close/>
                </a:path>
              </a:pathLst>
            </a:custGeom>
            <a:solidFill>
              <a:srgbClr val="D57273"/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15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2" name="Freeform 121"/>
            <p:cNvSpPr/>
            <p:nvPr/>
          </p:nvSpPr>
          <p:spPr bwMode="auto">
            <a:xfrm>
              <a:off x="10109306" y="854879"/>
              <a:ext cx="87593" cy="187818"/>
            </a:xfrm>
            <a:custGeom>
              <a:avLst/>
              <a:gdLst>
                <a:gd name="T0" fmla="*/ 16 w 23"/>
                <a:gd name="T1" fmla="*/ 49 h 49"/>
                <a:gd name="T2" fmla="*/ 19 w 23"/>
                <a:gd name="T3" fmla="*/ 41 h 49"/>
                <a:gd name="T4" fmla="*/ 12 w 23"/>
                <a:gd name="T5" fmla="*/ 15 h 49"/>
                <a:gd name="T6" fmla="*/ 0 w 23"/>
                <a:gd name="T7" fmla="*/ 2 h 49"/>
                <a:gd name="T8" fmla="*/ 3 w 23"/>
                <a:gd name="T9" fmla="*/ 0 h 49"/>
                <a:gd name="T10" fmla="*/ 5 w 23"/>
                <a:gd name="T11" fmla="*/ 0 h 49"/>
                <a:gd name="T12" fmla="*/ 22 w 23"/>
                <a:gd name="T13" fmla="*/ 26 h 49"/>
                <a:gd name="T14" fmla="*/ 18 w 23"/>
                <a:gd name="T15" fmla="*/ 47 h 49"/>
                <a:gd name="T16" fmla="*/ 17 w 23"/>
                <a:gd name="T17" fmla="*/ 49 h 49"/>
                <a:gd name="T18" fmla="*/ 16 w 23"/>
                <a:gd name="T19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49">
                  <a:moveTo>
                    <a:pt x="16" y="49"/>
                  </a:moveTo>
                  <a:cubicBezTo>
                    <a:pt x="17" y="46"/>
                    <a:pt x="18" y="44"/>
                    <a:pt x="19" y="41"/>
                  </a:cubicBezTo>
                  <a:cubicBezTo>
                    <a:pt x="20" y="31"/>
                    <a:pt x="18" y="23"/>
                    <a:pt x="12" y="15"/>
                  </a:cubicBezTo>
                  <a:cubicBezTo>
                    <a:pt x="8" y="11"/>
                    <a:pt x="4" y="6"/>
                    <a:pt x="0" y="2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3" y="0"/>
                    <a:pt x="4" y="0"/>
                    <a:pt x="5" y="0"/>
                  </a:cubicBezTo>
                  <a:cubicBezTo>
                    <a:pt x="15" y="6"/>
                    <a:pt x="20" y="15"/>
                    <a:pt x="22" y="26"/>
                  </a:cubicBezTo>
                  <a:cubicBezTo>
                    <a:pt x="23" y="34"/>
                    <a:pt x="21" y="41"/>
                    <a:pt x="18" y="47"/>
                  </a:cubicBezTo>
                  <a:cubicBezTo>
                    <a:pt x="18" y="48"/>
                    <a:pt x="17" y="48"/>
                    <a:pt x="17" y="49"/>
                  </a:cubicBezTo>
                  <a:cubicBezTo>
                    <a:pt x="17" y="49"/>
                    <a:pt x="16" y="49"/>
                    <a:pt x="16" y="49"/>
                  </a:cubicBezTo>
                  <a:close/>
                </a:path>
              </a:pathLst>
            </a:custGeom>
            <a:solidFill>
              <a:srgbClr val="C04E1E"/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15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4" name="Freeform 122"/>
            <p:cNvSpPr/>
            <p:nvPr/>
          </p:nvSpPr>
          <p:spPr bwMode="auto">
            <a:xfrm>
              <a:off x="9832228" y="820894"/>
              <a:ext cx="153734" cy="141309"/>
            </a:xfrm>
            <a:custGeom>
              <a:avLst/>
              <a:gdLst>
                <a:gd name="T0" fmla="*/ 0 w 40"/>
                <a:gd name="T1" fmla="*/ 37 h 37"/>
                <a:gd name="T2" fmla="*/ 11 w 40"/>
                <a:gd name="T3" fmla="*/ 10 h 37"/>
                <a:gd name="T4" fmla="*/ 40 w 40"/>
                <a:gd name="T5" fmla="*/ 1 h 37"/>
                <a:gd name="T6" fmla="*/ 0 w 40"/>
                <a:gd name="T7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7">
                  <a:moveTo>
                    <a:pt x="0" y="37"/>
                  </a:moveTo>
                  <a:cubicBezTo>
                    <a:pt x="0" y="27"/>
                    <a:pt x="3" y="17"/>
                    <a:pt x="11" y="10"/>
                  </a:cubicBezTo>
                  <a:cubicBezTo>
                    <a:pt x="19" y="3"/>
                    <a:pt x="29" y="0"/>
                    <a:pt x="40" y="1"/>
                  </a:cubicBezTo>
                  <a:cubicBezTo>
                    <a:pt x="19" y="5"/>
                    <a:pt x="7" y="18"/>
                    <a:pt x="0" y="37"/>
                  </a:cubicBezTo>
                  <a:close/>
                </a:path>
              </a:pathLst>
            </a:custGeom>
            <a:solidFill>
              <a:srgbClr val="C04E1E"/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15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5" name="Freeform 123"/>
            <p:cNvSpPr/>
            <p:nvPr/>
          </p:nvSpPr>
          <p:spPr bwMode="auto">
            <a:xfrm>
              <a:off x="10002050" y="731457"/>
              <a:ext cx="100106" cy="89437"/>
            </a:xfrm>
            <a:custGeom>
              <a:avLst/>
              <a:gdLst>
                <a:gd name="T0" fmla="*/ 26 w 26"/>
                <a:gd name="T1" fmla="*/ 4 h 23"/>
                <a:gd name="T2" fmla="*/ 1 w 26"/>
                <a:gd name="T3" fmla="*/ 23 h 23"/>
                <a:gd name="T4" fmla="*/ 0 w 26"/>
                <a:gd name="T5" fmla="*/ 23 h 23"/>
                <a:gd name="T6" fmla="*/ 1 w 26"/>
                <a:gd name="T7" fmla="*/ 17 h 23"/>
                <a:gd name="T8" fmla="*/ 8 w 26"/>
                <a:gd name="T9" fmla="*/ 3 h 23"/>
                <a:gd name="T10" fmla="*/ 14 w 26"/>
                <a:gd name="T11" fmla="*/ 0 h 23"/>
                <a:gd name="T12" fmla="*/ 26 w 26"/>
                <a:gd name="T13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3">
                  <a:moveTo>
                    <a:pt x="26" y="4"/>
                  </a:moveTo>
                  <a:cubicBezTo>
                    <a:pt x="15" y="8"/>
                    <a:pt x="7" y="13"/>
                    <a:pt x="1" y="23"/>
                  </a:cubicBezTo>
                  <a:cubicBezTo>
                    <a:pt x="1" y="23"/>
                    <a:pt x="1" y="23"/>
                    <a:pt x="0" y="23"/>
                  </a:cubicBezTo>
                  <a:cubicBezTo>
                    <a:pt x="1" y="21"/>
                    <a:pt x="1" y="19"/>
                    <a:pt x="1" y="17"/>
                  </a:cubicBezTo>
                  <a:cubicBezTo>
                    <a:pt x="2" y="12"/>
                    <a:pt x="4" y="7"/>
                    <a:pt x="8" y="3"/>
                  </a:cubicBezTo>
                  <a:cubicBezTo>
                    <a:pt x="9" y="1"/>
                    <a:pt x="11" y="0"/>
                    <a:pt x="14" y="0"/>
                  </a:cubicBezTo>
                  <a:cubicBezTo>
                    <a:pt x="18" y="1"/>
                    <a:pt x="22" y="2"/>
                    <a:pt x="26" y="4"/>
                  </a:cubicBezTo>
                  <a:close/>
                </a:path>
              </a:pathLst>
            </a:custGeom>
            <a:solidFill>
              <a:srgbClr val="C04E1E"/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15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6" name="Freeform 124"/>
            <p:cNvSpPr/>
            <p:nvPr/>
          </p:nvSpPr>
          <p:spPr bwMode="auto">
            <a:xfrm>
              <a:off x="10030652" y="1230514"/>
              <a:ext cx="51841" cy="98381"/>
            </a:xfrm>
            <a:custGeom>
              <a:avLst/>
              <a:gdLst>
                <a:gd name="T0" fmla="*/ 4 w 13"/>
                <a:gd name="T1" fmla="*/ 0 h 26"/>
                <a:gd name="T2" fmla="*/ 13 w 13"/>
                <a:gd name="T3" fmla="*/ 0 h 26"/>
                <a:gd name="T4" fmla="*/ 11 w 13"/>
                <a:gd name="T5" fmla="*/ 7 h 26"/>
                <a:gd name="T6" fmla="*/ 7 w 13"/>
                <a:gd name="T7" fmla="*/ 20 h 26"/>
                <a:gd name="T8" fmla="*/ 4 w 13"/>
                <a:gd name="T9" fmla="*/ 24 h 26"/>
                <a:gd name="T10" fmla="*/ 1 w 13"/>
                <a:gd name="T11" fmla="*/ 26 h 26"/>
                <a:gd name="T12" fmla="*/ 0 w 13"/>
                <a:gd name="T13" fmla="*/ 22 h 26"/>
                <a:gd name="T14" fmla="*/ 1 w 13"/>
                <a:gd name="T15" fmla="*/ 15 h 26"/>
                <a:gd name="T16" fmla="*/ 4 w 13"/>
                <a:gd name="T1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26">
                  <a:moveTo>
                    <a:pt x="4" y="0"/>
                  </a:moveTo>
                  <a:cubicBezTo>
                    <a:pt x="8" y="0"/>
                    <a:pt x="10" y="0"/>
                    <a:pt x="13" y="0"/>
                  </a:cubicBezTo>
                  <a:cubicBezTo>
                    <a:pt x="12" y="3"/>
                    <a:pt x="12" y="5"/>
                    <a:pt x="11" y="7"/>
                  </a:cubicBezTo>
                  <a:cubicBezTo>
                    <a:pt x="10" y="11"/>
                    <a:pt x="8" y="16"/>
                    <a:pt x="7" y="20"/>
                  </a:cubicBezTo>
                  <a:cubicBezTo>
                    <a:pt x="6" y="21"/>
                    <a:pt x="5" y="23"/>
                    <a:pt x="4" y="24"/>
                  </a:cubicBezTo>
                  <a:cubicBezTo>
                    <a:pt x="4" y="25"/>
                    <a:pt x="2" y="25"/>
                    <a:pt x="1" y="26"/>
                  </a:cubicBezTo>
                  <a:cubicBezTo>
                    <a:pt x="1" y="25"/>
                    <a:pt x="0" y="23"/>
                    <a:pt x="0" y="22"/>
                  </a:cubicBezTo>
                  <a:cubicBezTo>
                    <a:pt x="0" y="20"/>
                    <a:pt x="0" y="17"/>
                    <a:pt x="1" y="15"/>
                  </a:cubicBezTo>
                  <a:cubicBezTo>
                    <a:pt x="2" y="10"/>
                    <a:pt x="3" y="5"/>
                    <a:pt x="4" y="0"/>
                  </a:cubicBezTo>
                  <a:close/>
                </a:path>
              </a:pathLst>
            </a:custGeom>
            <a:solidFill>
              <a:srgbClr val="D57273"/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15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7" name="Freeform 125"/>
            <p:cNvSpPr/>
            <p:nvPr/>
          </p:nvSpPr>
          <p:spPr bwMode="auto">
            <a:xfrm>
              <a:off x="9848316" y="851302"/>
              <a:ext cx="144796" cy="137733"/>
            </a:xfrm>
            <a:custGeom>
              <a:avLst/>
              <a:gdLst>
                <a:gd name="T0" fmla="*/ 0 w 38"/>
                <a:gd name="T1" fmla="*/ 36 h 36"/>
                <a:gd name="T2" fmla="*/ 6 w 38"/>
                <a:gd name="T3" fmla="*/ 23 h 36"/>
                <a:gd name="T4" fmla="*/ 28 w 38"/>
                <a:gd name="T5" fmla="*/ 6 h 36"/>
                <a:gd name="T6" fmla="*/ 38 w 38"/>
                <a:gd name="T7" fmla="*/ 0 h 36"/>
                <a:gd name="T8" fmla="*/ 35 w 38"/>
                <a:gd name="T9" fmla="*/ 6 h 36"/>
                <a:gd name="T10" fmla="*/ 26 w 38"/>
                <a:gd name="T11" fmla="*/ 11 h 36"/>
                <a:gd name="T12" fmla="*/ 0 w 38"/>
                <a:gd name="T13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36">
                  <a:moveTo>
                    <a:pt x="0" y="36"/>
                  </a:moveTo>
                  <a:cubicBezTo>
                    <a:pt x="1" y="31"/>
                    <a:pt x="3" y="27"/>
                    <a:pt x="6" y="23"/>
                  </a:cubicBezTo>
                  <a:cubicBezTo>
                    <a:pt x="12" y="15"/>
                    <a:pt x="20" y="10"/>
                    <a:pt x="28" y="6"/>
                  </a:cubicBezTo>
                  <a:cubicBezTo>
                    <a:pt x="31" y="4"/>
                    <a:pt x="35" y="2"/>
                    <a:pt x="38" y="0"/>
                  </a:cubicBezTo>
                  <a:cubicBezTo>
                    <a:pt x="38" y="2"/>
                    <a:pt x="37" y="5"/>
                    <a:pt x="35" y="6"/>
                  </a:cubicBezTo>
                  <a:cubicBezTo>
                    <a:pt x="32" y="8"/>
                    <a:pt x="29" y="10"/>
                    <a:pt x="26" y="11"/>
                  </a:cubicBezTo>
                  <a:cubicBezTo>
                    <a:pt x="15" y="16"/>
                    <a:pt x="6" y="24"/>
                    <a:pt x="0" y="36"/>
                  </a:cubicBezTo>
                  <a:close/>
                </a:path>
              </a:pathLst>
            </a:custGeom>
            <a:solidFill>
              <a:srgbClr val="C04E1E"/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15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8" name="Freeform 126"/>
            <p:cNvSpPr/>
            <p:nvPr/>
          </p:nvSpPr>
          <p:spPr bwMode="auto">
            <a:xfrm>
              <a:off x="10016351" y="756500"/>
              <a:ext cx="107256" cy="64394"/>
            </a:xfrm>
            <a:custGeom>
              <a:avLst/>
              <a:gdLst>
                <a:gd name="T0" fmla="*/ 0 w 28"/>
                <a:gd name="T1" fmla="*/ 16 h 17"/>
                <a:gd name="T2" fmla="*/ 10 w 28"/>
                <a:gd name="T3" fmla="*/ 6 h 17"/>
                <a:gd name="T4" fmla="*/ 23 w 28"/>
                <a:gd name="T5" fmla="*/ 0 h 17"/>
                <a:gd name="T6" fmla="*/ 25 w 28"/>
                <a:gd name="T7" fmla="*/ 0 h 17"/>
                <a:gd name="T8" fmla="*/ 28 w 28"/>
                <a:gd name="T9" fmla="*/ 4 h 17"/>
                <a:gd name="T10" fmla="*/ 21 w 28"/>
                <a:gd name="T11" fmla="*/ 6 h 17"/>
                <a:gd name="T12" fmla="*/ 9 w 28"/>
                <a:gd name="T13" fmla="*/ 14 h 17"/>
                <a:gd name="T14" fmla="*/ 0 w 28"/>
                <a:gd name="T15" fmla="*/ 1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17">
                  <a:moveTo>
                    <a:pt x="0" y="16"/>
                  </a:moveTo>
                  <a:cubicBezTo>
                    <a:pt x="2" y="12"/>
                    <a:pt x="6" y="9"/>
                    <a:pt x="10" y="6"/>
                  </a:cubicBezTo>
                  <a:cubicBezTo>
                    <a:pt x="14" y="4"/>
                    <a:pt x="18" y="2"/>
                    <a:pt x="23" y="0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26" y="1"/>
                    <a:pt x="27" y="3"/>
                    <a:pt x="28" y="4"/>
                  </a:cubicBezTo>
                  <a:cubicBezTo>
                    <a:pt x="25" y="5"/>
                    <a:pt x="23" y="5"/>
                    <a:pt x="21" y="6"/>
                  </a:cubicBezTo>
                  <a:cubicBezTo>
                    <a:pt x="16" y="7"/>
                    <a:pt x="12" y="10"/>
                    <a:pt x="9" y="14"/>
                  </a:cubicBezTo>
                  <a:cubicBezTo>
                    <a:pt x="7" y="17"/>
                    <a:pt x="3" y="17"/>
                    <a:pt x="0" y="16"/>
                  </a:cubicBezTo>
                  <a:close/>
                </a:path>
              </a:pathLst>
            </a:custGeom>
            <a:solidFill>
              <a:srgbClr val="C04E1E"/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15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9" name="Freeform 127"/>
            <p:cNvSpPr/>
            <p:nvPr/>
          </p:nvSpPr>
          <p:spPr bwMode="auto">
            <a:xfrm>
              <a:off x="10059253" y="1153599"/>
              <a:ext cx="50053" cy="60817"/>
            </a:xfrm>
            <a:custGeom>
              <a:avLst/>
              <a:gdLst>
                <a:gd name="T0" fmla="*/ 2 w 13"/>
                <a:gd name="T1" fmla="*/ 15 h 16"/>
                <a:gd name="T2" fmla="*/ 0 w 13"/>
                <a:gd name="T3" fmla="*/ 9 h 16"/>
                <a:gd name="T4" fmla="*/ 3 w 13"/>
                <a:gd name="T5" fmla="*/ 9 h 16"/>
                <a:gd name="T6" fmla="*/ 9 w 13"/>
                <a:gd name="T7" fmla="*/ 10 h 16"/>
                <a:gd name="T8" fmla="*/ 10 w 13"/>
                <a:gd name="T9" fmla="*/ 8 h 16"/>
                <a:gd name="T10" fmla="*/ 8 w 13"/>
                <a:gd name="T11" fmla="*/ 8 h 16"/>
                <a:gd name="T12" fmla="*/ 7 w 13"/>
                <a:gd name="T13" fmla="*/ 8 h 16"/>
                <a:gd name="T14" fmla="*/ 3 w 13"/>
                <a:gd name="T15" fmla="*/ 6 h 16"/>
                <a:gd name="T16" fmla="*/ 4 w 13"/>
                <a:gd name="T17" fmla="*/ 1 h 16"/>
                <a:gd name="T18" fmla="*/ 8 w 13"/>
                <a:gd name="T19" fmla="*/ 0 h 16"/>
                <a:gd name="T20" fmla="*/ 13 w 13"/>
                <a:gd name="T21" fmla="*/ 5 h 16"/>
                <a:gd name="T22" fmla="*/ 8 w 13"/>
                <a:gd name="T23" fmla="*/ 11 h 16"/>
                <a:gd name="T24" fmla="*/ 6 w 13"/>
                <a:gd name="T25" fmla="*/ 11 h 16"/>
                <a:gd name="T26" fmla="*/ 3 w 13"/>
                <a:gd name="T27" fmla="*/ 16 h 16"/>
                <a:gd name="T28" fmla="*/ 2 w 13"/>
                <a:gd name="T29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" h="16">
                  <a:moveTo>
                    <a:pt x="2" y="15"/>
                  </a:moveTo>
                  <a:cubicBezTo>
                    <a:pt x="2" y="13"/>
                    <a:pt x="1" y="12"/>
                    <a:pt x="0" y="9"/>
                  </a:cubicBezTo>
                  <a:cubicBezTo>
                    <a:pt x="1" y="9"/>
                    <a:pt x="2" y="9"/>
                    <a:pt x="3" y="9"/>
                  </a:cubicBezTo>
                  <a:cubicBezTo>
                    <a:pt x="5" y="9"/>
                    <a:pt x="7" y="10"/>
                    <a:pt x="9" y="10"/>
                  </a:cubicBezTo>
                  <a:cubicBezTo>
                    <a:pt x="9" y="10"/>
                    <a:pt x="9" y="9"/>
                    <a:pt x="10" y="8"/>
                  </a:cubicBezTo>
                  <a:cubicBezTo>
                    <a:pt x="9" y="8"/>
                    <a:pt x="9" y="8"/>
                    <a:pt x="8" y="8"/>
                  </a:cubicBezTo>
                  <a:cubicBezTo>
                    <a:pt x="8" y="8"/>
                    <a:pt x="7" y="8"/>
                    <a:pt x="7" y="8"/>
                  </a:cubicBezTo>
                  <a:cubicBezTo>
                    <a:pt x="5" y="8"/>
                    <a:pt x="3" y="7"/>
                    <a:pt x="3" y="6"/>
                  </a:cubicBezTo>
                  <a:cubicBezTo>
                    <a:pt x="3" y="5"/>
                    <a:pt x="3" y="3"/>
                    <a:pt x="4" y="1"/>
                  </a:cubicBezTo>
                  <a:cubicBezTo>
                    <a:pt x="5" y="0"/>
                    <a:pt x="6" y="0"/>
                    <a:pt x="8" y="0"/>
                  </a:cubicBezTo>
                  <a:cubicBezTo>
                    <a:pt x="11" y="1"/>
                    <a:pt x="13" y="3"/>
                    <a:pt x="13" y="5"/>
                  </a:cubicBezTo>
                  <a:cubicBezTo>
                    <a:pt x="13" y="8"/>
                    <a:pt x="11" y="10"/>
                    <a:pt x="8" y="11"/>
                  </a:cubicBezTo>
                  <a:cubicBezTo>
                    <a:pt x="7" y="11"/>
                    <a:pt x="7" y="11"/>
                    <a:pt x="6" y="11"/>
                  </a:cubicBezTo>
                  <a:cubicBezTo>
                    <a:pt x="4" y="12"/>
                    <a:pt x="2" y="12"/>
                    <a:pt x="3" y="16"/>
                  </a:cubicBezTo>
                  <a:cubicBezTo>
                    <a:pt x="3" y="16"/>
                    <a:pt x="3" y="15"/>
                    <a:pt x="2" y="15"/>
                  </a:cubicBezTo>
                  <a:close/>
                </a:path>
              </a:pathLst>
            </a:custGeom>
            <a:solidFill>
              <a:srgbClr val="FCF1DE"/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15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30" name="Freeform 128"/>
            <p:cNvSpPr/>
            <p:nvPr/>
          </p:nvSpPr>
          <p:spPr bwMode="auto">
            <a:xfrm>
              <a:off x="10059253" y="777964"/>
              <a:ext cx="71504" cy="46507"/>
            </a:xfrm>
            <a:custGeom>
              <a:avLst/>
              <a:gdLst>
                <a:gd name="T0" fmla="*/ 5 w 19"/>
                <a:gd name="T1" fmla="*/ 12 h 12"/>
                <a:gd name="T2" fmla="*/ 0 w 19"/>
                <a:gd name="T3" fmla="*/ 8 h 12"/>
                <a:gd name="T4" fmla="*/ 17 w 19"/>
                <a:gd name="T5" fmla="*/ 0 h 12"/>
                <a:gd name="T6" fmla="*/ 19 w 19"/>
                <a:gd name="T7" fmla="*/ 5 h 12"/>
                <a:gd name="T8" fmla="*/ 9 w 19"/>
                <a:gd name="T9" fmla="*/ 8 h 12"/>
                <a:gd name="T10" fmla="*/ 7 w 19"/>
                <a:gd name="T11" fmla="*/ 10 h 12"/>
                <a:gd name="T12" fmla="*/ 5 w 19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2">
                  <a:moveTo>
                    <a:pt x="5" y="12"/>
                  </a:moveTo>
                  <a:cubicBezTo>
                    <a:pt x="3" y="10"/>
                    <a:pt x="2" y="9"/>
                    <a:pt x="0" y="8"/>
                  </a:cubicBezTo>
                  <a:cubicBezTo>
                    <a:pt x="5" y="2"/>
                    <a:pt x="11" y="2"/>
                    <a:pt x="17" y="0"/>
                  </a:cubicBezTo>
                  <a:cubicBezTo>
                    <a:pt x="18" y="1"/>
                    <a:pt x="18" y="3"/>
                    <a:pt x="19" y="5"/>
                  </a:cubicBezTo>
                  <a:cubicBezTo>
                    <a:pt x="16" y="6"/>
                    <a:pt x="12" y="7"/>
                    <a:pt x="9" y="8"/>
                  </a:cubicBezTo>
                  <a:cubicBezTo>
                    <a:pt x="8" y="8"/>
                    <a:pt x="8" y="9"/>
                    <a:pt x="7" y="10"/>
                  </a:cubicBezTo>
                  <a:cubicBezTo>
                    <a:pt x="6" y="11"/>
                    <a:pt x="6" y="11"/>
                    <a:pt x="5" y="12"/>
                  </a:cubicBezTo>
                  <a:close/>
                </a:path>
              </a:pathLst>
            </a:custGeom>
            <a:solidFill>
              <a:srgbClr val="C04E1E"/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15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31" name="Freeform 129"/>
            <p:cNvSpPr/>
            <p:nvPr/>
          </p:nvSpPr>
          <p:spPr bwMode="auto">
            <a:xfrm>
              <a:off x="10077129" y="811950"/>
              <a:ext cx="46478" cy="42930"/>
            </a:xfrm>
            <a:custGeom>
              <a:avLst/>
              <a:gdLst>
                <a:gd name="T0" fmla="*/ 6 w 12"/>
                <a:gd name="T1" fmla="*/ 11 h 11"/>
                <a:gd name="T2" fmla="*/ 0 w 12"/>
                <a:gd name="T3" fmla="*/ 7 h 11"/>
                <a:gd name="T4" fmla="*/ 6 w 12"/>
                <a:gd name="T5" fmla="*/ 0 h 11"/>
                <a:gd name="T6" fmla="*/ 12 w 12"/>
                <a:gd name="T7" fmla="*/ 6 h 11"/>
                <a:gd name="T8" fmla="*/ 6 w 12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">
                  <a:moveTo>
                    <a:pt x="6" y="11"/>
                  </a:moveTo>
                  <a:cubicBezTo>
                    <a:pt x="4" y="11"/>
                    <a:pt x="0" y="9"/>
                    <a:pt x="0" y="7"/>
                  </a:cubicBezTo>
                  <a:cubicBezTo>
                    <a:pt x="0" y="5"/>
                    <a:pt x="4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cubicBezTo>
                    <a:pt x="12" y="8"/>
                    <a:pt x="9" y="11"/>
                    <a:pt x="6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15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32" name="Freeform 130"/>
            <p:cNvSpPr/>
            <p:nvPr/>
          </p:nvSpPr>
          <p:spPr bwMode="auto">
            <a:xfrm>
              <a:off x="9978812" y="731457"/>
              <a:ext cx="50053" cy="80492"/>
            </a:xfrm>
            <a:custGeom>
              <a:avLst/>
              <a:gdLst>
                <a:gd name="T0" fmla="*/ 13 w 13"/>
                <a:gd name="T1" fmla="*/ 1 h 21"/>
                <a:gd name="T2" fmla="*/ 4 w 13"/>
                <a:gd name="T3" fmla="*/ 21 h 21"/>
                <a:gd name="T4" fmla="*/ 3 w 13"/>
                <a:gd name="T5" fmla="*/ 5 h 21"/>
                <a:gd name="T6" fmla="*/ 4 w 13"/>
                <a:gd name="T7" fmla="*/ 3 h 21"/>
                <a:gd name="T8" fmla="*/ 13 w 13"/>
                <a:gd name="T9" fmla="*/ 0 h 21"/>
                <a:gd name="T10" fmla="*/ 13 w 13"/>
                <a:gd name="T11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21">
                  <a:moveTo>
                    <a:pt x="13" y="1"/>
                  </a:moveTo>
                  <a:cubicBezTo>
                    <a:pt x="7" y="6"/>
                    <a:pt x="6" y="14"/>
                    <a:pt x="4" y="21"/>
                  </a:cubicBezTo>
                  <a:cubicBezTo>
                    <a:pt x="1" y="16"/>
                    <a:pt x="0" y="11"/>
                    <a:pt x="3" y="5"/>
                  </a:cubicBezTo>
                  <a:cubicBezTo>
                    <a:pt x="3" y="4"/>
                    <a:pt x="4" y="4"/>
                    <a:pt x="4" y="3"/>
                  </a:cubicBezTo>
                  <a:cubicBezTo>
                    <a:pt x="7" y="2"/>
                    <a:pt x="10" y="1"/>
                    <a:pt x="13" y="0"/>
                  </a:cubicBezTo>
                  <a:cubicBezTo>
                    <a:pt x="13" y="0"/>
                    <a:pt x="13" y="1"/>
                    <a:pt x="13" y="1"/>
                  </a:cubicBezTo>
                  <a:close/>
                </a:path>
              </a:pathLst>
            </a:custGeom>
            <a:solidFill>
              <a:srgbClr val="C04E1E"/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15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33" name="Freeform 131"/>
            <p:cNvSpPr/>
            <p:nvPr/>
          </p:nvSpPr>
          <p:spPr bwMode="auto">
            <a:xfrm>
              <a:off x="9860830" y="1146444"/>
              <a:ext cx="44690" cy="57239"/>
            </a:xfrm>
            <a:custGeom>
              <a:avLst/>
              <a:gdLst>
                <a:gd name="T0" fmla="*/ 10 w 12"/>
                <a:gd name="T1" fmla="*/ 15 h 15"/>
                <a:gd name="T2" fmla="*/ 6 w 12"/>
                <a:gd name="T3" fmla="*/ 12 h 15"/>
                <a:gd name="T4" fmla="*/ 0 w 12"/>
                <a:gd name="T5" fmla="*/ 6 h 15"/>
                <a:gd name="T6" fmla="*/ 6 w 12"/>
                <a:gd name="T7" fmla="*/ 0 h 15"/>
                <a:gd name="T8" fmla="*/ 10 w 12"/>
                <a:gd name="T9" fmla="*/ 5 h 15"/>
                <a:gd name="T10" fmla="*/ 8 w 12"/>
                <a:gd name="T11" fmla="*/ 8 h 15"/>
                <a:gd name="T12" fmla="*/ 5 w 12"/>
                <a:gd name="T13" fmla="*/ 8 h 15"/>
                <a:gd name="T14" fmla="*/ 3 w 12"/>
                <a:gd name="T15" fmla="*/ 9 h 15"/>
                <a:gd name="T16" fmla="*/ 5 w 12"/>
                <a:gd name="T17" fmla="*/ 10 h 15"/>
                <a:gd name="T18" fmla="*/ 7 w 12"/>
                <a:gd name="T19" fmla="*/ 10 h 15"/>
                <a:gd name="T20" fmla="*/ 11 w 12"/>
                <a:gd name="T21" fmla="*/ 12 h 15"/>
                <a:gd name="T22" fmla="*/ 11 w 12"/>
                <a:gd name="T23" fmla="*/ 15 h 15"/>
                <a:gd name="T24" fmla="*/ 10 w 12"/>
                <a:gd name="T2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5">
                  <a:moveTo>
                    <a:pt x="10" y="15"/>
                  </a:moveTo>
                  <a:cubicBezTo>
                    <a:pt x="11" y="12"/>
                    <a:pt x="8" y="12"/>
                    <a:pt x="6" y="12"/>
                  </a:cubicBezTo>
                  <a:cubicBezTo>
                    <a:pt x="2" y="11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" y="0"/>
                    <a:pt x="10" y="2"/>
                    <a:pt x="10" y="5"/>
                  </a:cubicBezTo>
                  <a:cubicBezTo>
                    <a:pt x="10" y="7"/>
                    <a:pt x="10" y="8"/>
                    <a:pt x="8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4" y="8"/>
                    <a:pt x="4" y="8"/>
                    <a:pt x="3" y="9"/>
                  </a:cubicBezTo>
                  <a:cubicBezTo>
                    <a:pt x="4" y="9"/>
                    <a:pt x="4" y="10"/>
                    <a:pt x="5" y="10"/>
                  </a:cubicBezTo>
                  <a:cubicBezTo>
                    <a:pt x="5" y="10"/>
                    <a:pt x="6" y="10"/>
                    <a:pt x="7" y="10"/>
                  </a:cubicBezTo>
                  <a:cubicBezTo>
                    <a:pt x="9" y="9"/>
                    <a:pt x="10" y="11"/>
                    <a:pt x="11" y="12"/>
                  </a:cubicBezTo>
                  <a:cubicBezTo>
                    <a:pt x="12" y="13"/>
                    <a:pt x="11" y="14"/>
                    <a:pt x="11" y="15"/>
                  </a:cubicBezTo>
                  <a:cubicBezTo>
                    <a:pt x="11" y="15"/>
                    <a:pt x="11" y="15"/>
                    <a:pt x="10" y="15"/>
                  </a:cubicBezTo>
                  <a:close/>
                </a:path>
              </a:pathLst>
            </a:custGeom>
            <a:solidFill>
              <a:srgbClr val="FCF1DE"/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15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34" name="Freeform 132"/>
            <p:cNvSpPr/>
            <p:nvPr/>
          </p:nvSpPr>
          <p:spPr bwMode="auto">
            <a:xfrm>
              <a:off x="9982387" y="1203683"/>
              <a:ext cx="46478" cy="21465"/>
            </a:xfrm>
            <a:custGeom>
              <a:avLst/>
              <a:gdLst>
                <a:gd name="T0" fmla="*/ 0 w 12"/>
                <a:gd name="T1" fmla="*/ 1 h 6"/>
                <a:gd name="T2" fmla="*/ 12 w 12"/>
                <a:gd name="T3" fmla="*/ 0 h 6"/>
                <a:gd name="T4" fmla="*/ 8 w 12"/>
                <a:gd name="T5" fmla="*/ 6 h 6"/>
                <a:gd name="T6" fmla="*/ 0 w 12"/>
                <a:gd name="T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6">
                  <a:moveTo>
                    <a:pt x="0" y="1"/>
                  </a:moveTo>
                  <a:cubicBezTo>
                    <a:pt x="4" y="0"/>
                    <a:pt x="8" y="0"/>
                    <a:pt x="12" y="0"/>
                  </a:cubicBezTo>
                  <a:cubicBezTo>
                    <a:pt x="12" y="2"/>
                    <a:pt x="10" y="5"/>
                    <a:pt x="8" y="6"/>
                  </a:cubicBezTo>
                  <a:cubicBezTo>
                    <a:pt x="5" y="6"/>
                    <a:pt x="2" y="4"/>
                    <a:pt x="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15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35" name="Oval 133"/>
            <p:cNvSpPr>
              <a:spLocks noChangeArrowheads="1"/>
            </p:cNvSpPr>
            <p:nvPr/>
          </p:nvSpPr>
          <p:spPr bwMode="auto">
            <a:xfrm>
              <a:off x="10039590" y="815527"/>
              <a:ext cx="30389" cy="3219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15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36" name="Freeform 134"/>
            <p:cNvSpPr/>
            <p:nvPr/>
          </p:nvSpPr>
          <p:spPr bwMode="auto">
            <a:xfrm>
              <a:off x="9935909" y="1194739"/>
              <a:ext cx="37539" cy="30409"/>
            </a:xfrm>
            <a:custGeom>
              <a:avLst/>
              <a:gdLst>
                <a:gd name="T0" fmla="*/ 1 w 10"/>
                <a:gd name="T1" fmla="*/ 0 h 8"/>
                <a:gd name="T2" fmla="*/ 10 w 10"/>
                <a:gd name="T3" fmla="*/ 2 h 8"/>
                <a:gd name="T4" fmla="*/ 6 w 10"/>
                <a:gd name="T5" fmla="*/ 7 h 8"/>
                <a:gd name="T6" fmla="*/ 3 w 10"/>
                <a:gd name="T7" fmla="*/ 7 h 8"/>
                <a:gd name="T8" fmla="*/ 1 w 10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8">
                  <a:moveTo>
                    <a:pt x="1" y="0"/>
                  </a:moveTo>
                  <a:cubicBezTo>
                    <a:pt x="4" y="1"/>
                    <a:pt x="7" y="2"/>
                    <a:pt x="10" y="2"/>
                  </a:cubicBezTo>
                  <a:cubicBezTo>
                    <a:pt x="9" y="5"/>
                    <a:pt x="8" y="7"/>
                    <a:pt x="6" y="7"/>
                  </a:cubicBezTo>
                  <a:cubicBezTo>
                    <a:pt x="5" y="8"/>
                    <a:pt x="3" y="7"/>
                    <a:pt x="3" y="7"/>
                  </a:cubicBezTo>
                  <a:cubicBezTo>
                    <a:pt x="1" y="5"/>
                    <a:pt x="0" y="3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15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37" name="Freeform 135"/>
            <p:cNvSpPr/>
            <p:nvPr/>
          </p:nvSpPr>
          <p:spPr bwMode="auto">
            <a:xfrm>
              <a:off x="9966298" y="763655"/>
              <a:ext cx="19664" cy="51873"/>
            </a:xfrm>
            <a:custGeom>
              <a:avLst/>
              <a:gdLst>
                <a:gd name="T0" fmla="*/ 2 w 5"/>
                <a:gd name="T1" fmla="*/ 0 h 14"/>
                <a:gd name="T2" fmla="*/ 5 w 5"/>
                <a:gd name="T3" fmla="*/ 14 h 14"/>
                <a:gd name="T4" fmla="*/ 1 w 5"/>
                <a:gd name="T5" fmla="*/ 10 h 14"/>
                <a:gd name="T6" fmla="*/ 2 w 5"/>
                <a:gd name="T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4">
                  <a:moveTo>
                    <a:pt x="2" y="0"/>
                  </a:moveTo>
                  <a:cubicBezTo>
                    <a:pt x="3" y="5"/>
                    <a:pt x="4" y="9"/>
                    <a:pt x="5" y="14"/>
                  </a:cubicBezTo>
                  <a:cubicBezTo>
                    <a:pt x="2" y="14"/>
                    <a:pt x="1" y="13"/>
                    <a:pt x="1" y="10"/>
                  </a:cubicBezTo>
                  <a:cubicBezTo>
                    <a:pt x="0" y="7"/>
                    <a:pt x="0" y="3"/>
                    <a:pt x="2" y="0"/>
                  </a:cubicBezTo>
                  <a:close/>
                </a:path>
              </a:pathLst>
            </a:custGeom>
            <a:solidFill>
              <a:srgbClr val="C04E1E"/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15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43" name="Freeform 136"/>
            <p:cNvSpPr/>
            <p:nvPr/>
          </p:nvSpPr>
          <p:spPr bwMode="auto">
            <a:xfrm>
              <a:off x="9878706" y="1198316"/>
              <a:ext cx="46478" cy="21465"/>
            </a:xfrm>
            <a:custGeom>
              <a:avLst/>
              <a:gdLst>
                <a:gd name="T0" fmla="*/ 11 w 12"/>
                <a:gd name="T1" fmla="*/ 0 h 5"/>
                <a:gd name="T2" fmla="*/ 9 w 12"/>
                <a:gd name="T3" fmla="*/ 4 h 5"/>
                <a:gd name="T4" fmla="*/ 2 w 12"/>
                <a:gd name="T5" fmla="*/ 5 h 5"/>
                <a:gd name="T6" fmla="*/ 0 w 12"/>
                <a:gd name="T7" fmla="*/ 3 h 5"/>
                <a:gd name="T8" fmla="*/ 2 w 12"/>
                <a:gd name="T9" fmla="*/ 1 h 5"/>
                <a:gd name="T10" fmla="*/ 3 w 12"/>
                <a:gd name="T11" fmla="*/ 3 h 5"/>
                <a:gd name="T12" fmla="*/ 9 w 12"/>
                <a:gd name="T13" fmla="*/ 2 h 5"/>
                <a:gd name="T14" fmla="*/ 9 w 12"/>
                <a:gd name="T15" fmla="*/ 0 h 5"/>
                <a:gd name="T16" fmla="*/ 11 w 12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5">
                  <a:moveTo>
                    <a:pt x="11" y="0"/>
                  </a:moveTo>
                  <a:cubicBezTo>
                    <a:pt x="12" y="3"/>
                    <a:pt x="12" y="4"/>
                    <a:pt x="9" y="4"/>
                  </a:cubicBezTo>
                  <a:cubicBezTo>
                    <a:pt x="7" y="5"/>
                    <a:pt x="4" y="5"/>
                    <a:pt x="2" y="5"/>
                  </a:cubicBezTo>
                  <a:cubicBezTo>
                    <a:pt x="1" y="5"/>
                    <a:pt x="0" y="4"/>
                    <a:pt x="0" y="3"/>
                  </a:cubicBezTo>
                  <a:cubicBezTo>
                    <a:pt x="0" y="1"/>
                    <a:pt x="1" y="1"/>
                    <a:pt x="2" y="1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5" y="3"/>
                    <a:pt x="7" y="2"/>
                    <a:pt x="9" y="2"/>
                  </a:cubicBezTo>
                  <a:cubicBezTo>
                    <a:pt x="9" y="1"/>
                    <a:pt x="9" y="1"/>
                    <a:pt x="9" y="0"/>
                  </a:cubicBezTo>
                  <a:cubicBezTo>
                    <a:pt x="10" y="0"/>
                    <a:pt x="10" y="0"/>
                    <a:pt x="11" y="0"/>
                  </a:cubicBezTo>
                  <a:close/>
                </a:path>
              </a:pathLst>
            </a:custGeom>
            <a:solidFill>
              <a:srgbClr val="D57273"/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15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49" name="Freeform 137"/>
            <p:cNvSpPr/>
            <p:nvPr/>
          </p:nvSpPr>
          <p:spPr bwMode="auto">
            <a:xfrm>
              <a:off x="10044953" y="1207261"/>
              <a:ext cx="44691" cy="17887"/>
            </a:xfrm>
            <a:custGeom>
              <a:avLst/>
              <a:gdLst>
                <a:gd name="T0" fmla="*/ 1 w 12"/>
                <a:gd name="T1" fmla="*/ 0 h 5"/>
                <a:gd name="T2" fmla="*/ 3 w 12"/>
                <a:gd name="T3" fmla="*/ 0 h 5"/>
                <a:gd name="T4" fmla="*/ 3 w 12"/>
                <a:gd name="T5" fmla="*/ 2 h 5"/>
                <a:gd name="T6" fmla="*/ 9 w 12"/>
                <a:gd name="T7" fmla="*/ 3 h 5"/>
                <a:gd name="T8" fmla="*/ 10 w 12"/>
                <a:gd name="T9" fmla="*/ 1 h 5"/>
                <a:gd name="T10" fmla="*/ 12 w 12"/>
                <a:gd name="T11" fmla="*/ 2 h 5"/>
                <a:gd name="T12" fmla="*/ 10 w 12"/>
                <a:gd name="T13" fmla="*/ 5 h 5"/>
                <a:gd name="T14" fmla="*/ 2 w 12"/>
                <a:gd name="T15" fmla="*/ 4 h 5"/>
                <a:gd name="T16" fmla="*/ 1 w 12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5">
                  <a:moveTo>
                    <a:pt x="1" y="0"/>
                  </a:moveTo>
                  <a:cubicBezTo>
                    <a:pt x="2" y="0"/>
                    <a:pt x="2" y="0"/>
                    <a:pt x="3" y="0"/>
                  </a:cubicBezTo>
                  <a:cubicBezTo>
                    <a:pt x="3" y="1"/>
                    <a:pt x="3" y="2"/>
                    <a:pt x="3" y="2"/>
                  </a:cubicBezTo>
                  <a:cubicBezTo>
                    <a:pt x="5" y="2"/>
                    <a:pt x="7" y="2"/>
                    <a:pt x="9" y="3"/>
                  </a:cubicBezTo>
                  <a:cubicBezTo>
                    <a:pt x="9" y="3"/>
                    <a:pt x="10" y="2"/>
                    <a:pt x="10" y="1"/>
                  </a:cubicBezTo>
                  <a:cubicBezTo>
                    <a:pt x="11" y="1"/>
                    <a:pt x="12" y="1"/>
                    <a:pt x="12" y="2"/>
                  </a:cubicBezTo>
                  <a:cubicBezTo>
                    <a:pt x="12" y="4"/>
                    <a:pt x="11" y="5"/>
                    <a:pt x="10" y="5"/>
                  </a:cubicBezTo>
                  <a:cubicBezTo>
                    <a:pt x="7" y="4"/>
                    <a:pt x="5" y="4"/>
                    <a:pt x="2" y="4"/>
                  </a:cubicBezTo>
                  <a:cubicBezTo>
                    <a:pt x="0" y="3"/>
                    <a:pt x="0" y="3"/>
                    <a:pt x="1" y="0"/>
                  </a:cubicBezTo>
                  <a:close/>
                </a:path>
              </a:pathLst>
            </a:custGeom>
            <a:solidFill>
              <a:srgbClr val="D57273"/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15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50" name="Freeform 138"/>
            <p:cNvSpPr/>
            <p:nvPr/>
          </p:nvSpPr>
          <p:spPr bwMode="auto">
            <a:xfrm>
              <a:off x="9844741" y="1123190"/>
              <a:ext cx="26815" cy="26832"/>
            </a:xfrm>
            <a:custGeom>
              <a:avLst/>
              <a:gdLst>
                <a:gd name="T0" fmla="*/ 7 w 7"/>
                <a:gd name="T1" fmla="*/ 5 h 7"/>
                <a:gd name="T2" fmla="*/ 0 w 7"/>
                <a:gd name="T3" fmla="*/ 1 h 7"/>
                <a:gd name="T4" fmla="*/ 7 w 7"/>
                <a:gd name="T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7">
                  <a:moveTo>
                    <a:pt x="7" y="5"/>
                  </a:moveTo>
                  <a:cubicBezTo>
                    <a:pt x="5" y="7"/>
                    <a:pt x="3" y="6"/>
                    <a:pt x="0" y="1"/>
                  </a:cubicBezTo>
                  <a:cubicBezTo>
                    <a:pt x="1" y="0"/>
                    <a:pt x="2" y="0"/>
                    <a:pt x="7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15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51" name="Freeform 139"/>
            <p:cNvSpPr/>
            <p:nvPr/>
          </p:nvSpPr>
          <p:spPr bwMode="auto">
            <a:xfrm>
              <a:off x="9901944" y="1176852"/>
              <a:ext cx="17876" cy="16099"/>
            </a:xfrm>
            <a:custGeom>
              <a:avLst/>
              <a:gdLst>
                <a:gd name="T0" fmla="*/ 4 w 5"/>
                <a:gd name="T1" fmla="*/ 4 h 4"/>
                <a:gd name="T2" fmla="*/ 0 w 5"/>
                <a:gd name="T3" fmla="*/ 2 h 4"/>
                <a:gd name="T4" fmla="*/ 0 w 5"/>
                <a:gd name="T5" fmla="*/ 0 h 4"/>
                <a:gd name="T6" fmla="*/ 2 w 5"/>
                <a:gd name="T7" fmla="*/ 0 h 4"/>
                <a:gd name="T8" fmla="*/ 5 w 5"/>
                <a:gd name="T9" fmla="*/ 4 h 4"/>
                <a:gd name="T10" fmla="*/ 4 w 5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4" y="4"/>
                  </a:moveTo>
                  <a:cubicBezTo>
                    <a:pt x="3" y="3"/>
                    <a:pt x="2" y="3"/>
                    <a:pt x="0" y="2"/>
                  </a:cubicBezTo>
                  <a:cubicBezTo>
                    <a:pt x="0" y="2"/>
                    <a:pt x="0" y="0"/>
                    <a:pt x="0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3" y="1"/>
                    <a:pt x="4" y="2"/>
                    <a:pt x="5" y="4"/>
                  </a:cubicBezTo>
                  <a:cubicBezTo>
                    <a:pt x="5" y="4"/>
                    <a:pt x="4" y="4"/>
                    <a:pt x="4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15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52" name="Freeform 140"/>
            <p:cNvSpPr/>
            <p:nvPr/>
          </p:nvSpPr>
          <p:spPr bwMode="auto">
            <a:xfrm>
              <a:off x="10114670" y="801217"/>
              <a:ext cx="16088" cy="19677"/>
            </a:xfrm>
            <a:custGeom>
              <a:avLst/>
              <a:gdLst>
                <a:gd name="T0" fmla="*/ 4 w 4"/>
                <a:gd name="T1" fmla="*/ 0 h 5"/>
                <a:gd name="T2" fmla="*/ 3 w 4"/>
                <a:gd name="T3" fmla="*/ 5 h 5"/>
                <a:gd name="T4" fmla="*/ 0 w 4"/>
                <a:gd name="T5" fmla="*/ 2 h 5"/>
                <a:gd name="T6" fmla="*/ 4 w 4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5">
                  <a:moveTo>
                    <a:pt x="4" y="0"/>
                  </a:moveTo>
                  <a:cubicBezTo>
                    <a:pt x="4" y="2"/>
                    <a:pt x="4" y="4"/>
                    <a:pt x="3" y="5"/>
                  </a:cubicBezTo>
                  <a:cubicBezTo>
                    <a:pt x="2" y="4"/>
                    <a:pt x="1" y="3"/>
                    <a:pt x="0" y="2"/>
                  </a:cubicBezTo>
                  <a:cubicBezTo>
                    <a:pt x="1" y="2"/>
                    <a:pt x="2" y="1"/>
                    <a:pt x="4" y="0"/>
                  </a:cubicBezTo>
                  <a:close/>
                </a:path>
              </a:pathLst>
            </a:custGeom>
            <a:solidFill>
              <a:srgbClr val="C04E1E"/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15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53" name="Freeform 141"/>
            <p:cNvSpPr/>
            <p:nvPr/>
          </p:nvSpPr>
          <p:spPr bwMode="auto">
            <a:xfrm>
              <a:off x="9573025" y="828049"/>
              <a:ext cx="178760" cy="211071"/>
            </a:xfrm>
            <a:custGeom>
              <a:avLst/>
              <a:gdLst>
                <a:gd name="T0" fmla="*/ 7 w 47"/>
                <a:gd name="T1" fmla="*/ 23 h 55"/>
                <a:gd name="T2" fmla="*/ 4 w 47"/>
                <a:gd name="T3" fmla="*/ 11 h 55"/>
                <a:gd name="T4" fmla="*/ 23 w 47"/>
                <a:gd name="T5" fmla="*/ 0 h 55"/>
                <a:gd name="T6" fmla="*/ 37 w 47"/>
                <a:gd name="T7" fmla="*/ 3 h 55"/>
                <a:gd name="T8" fmla="*/ 46 w 47"/>
                <a:gd name="T9" fmla="*/ 20 h 55"/>
                <a:gd name="T10" fmla="*/ 34 w 47"/>
                <a:gd name="T11" fmla="*/ 53 h 55"/>
                <a:gd name="T12" fmla="*/ 30 w 47"/>
                <a:gd name="T13" fmla="*/ 53 h 55"/>
                <a:gd name="T14" fmla="*/ 29 w 47"/>
                <a:gd name="T15" fmla="*/ 45 h 55"/>
                <a:gd name="T16" fmla="*/ 37 w 47"/>
                <a:gd name="T17" fmla="*/ 31 h 55"/>
                <a:gd name="T18" fmla="*/ 38 w 47"/>
                <a:gd name="T19" fmla="*/ 18 h 55"/>
                <a:gd name="T20" fmla="*/ 27 w 47"/>
                <a:gd name="T21" fmla="*/ 9 h 55"/>
                <a:gd name="T22" fmla="*/ 7 w 47"/>
                <a:gd name="T23" fmla="*/ 2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7" h="55">
                  <a:moveTo>
                    <a:pt x="7" y="23"/>
                  </a:moveTo>
                  <a:cubicBezTo>
                    <a:pt x="1" y="20"/>
                    <a:pt x="0" y="16"/>
                    <a:pt x="4" y="11"/>
                  </a:cubicBezTo>
                  <a:cubicBezTo>
                    <a:pt x="9" y="4"/>
                    <a:pt x="15" y="1"/>
                    <a:pt x="23" y="0"/>
                  </a:cubicBezTo>
                  <a:cubicBezTo>
                    <a:pt x="28" y="0"/>
                    <a:pt x="33" y="0"/>
                    <a:pt x="37" y="3"/>
                  </a:cubicBezTo>
                  <a:cubicBezTo>
                    <a:pt x="43" y="7"/>
                    <a:pt x="46" y="13"/>
                    <a:pt x="46" y="20"/>
                  </a:cubicBezTo>
                  <a:cubicBezTo>
                    <a:pt x="47" y="33"/>
                    <a:pt x="42" y="43"/>
                    <a:pt x="34" y="53"/>
                  </a:cubicBezTo>
                  <a:cubicBezTo>
                    <a:pt x="33" y="55"/>
                    <a:pt x="31" y="55"/>
                    <a:pt x="30" y="53"/>
                  </a:cubicBezTo>
                  <a:cubicBezTo>
                    <a:pt x="27" y="48"/>
                    <a:pt x="27" y="49"/>
                    <a:pt x="29" y="45"/>
                  </a:cubicBezTo>
                  <a:cubicBezTo>
                    <a:pt x="32" y="40"/>
                    <a:pt x="35" y="36"/>
                    <a:pt x="37" y="31"/>
                  </a:cubicBezTo>
                  <a:cubicBezTo>
                    <a:pt x="39" y="27"/>
                    <a:pt x="40" y="22"/>
                    <a:pt x="38" y="18"/>
                  </a:cubicBezTo>
                  <a:cubicBezTo>
                    <a:pt x="37" y="12"/>
                    <a:pt x="33" y="9"/>
                    <a:pt x="27" y="9"/>
                  </a:cubicBezTo>
                  <a:cubicBezTo>
                    <a:pt x="18" y="9"/>
                    <a:pt x="9" y="14"/>
                    <a:pt x="7" y="23"/>
                  </a:cubicBezTo>
                  <a:close/>
                </a:path>
              </a:pathLst>
            </a:custGeom>
            <a:solidFill>
              <a:srgbClr val="E9966B"/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15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54" name="Freeform 142"/>
            <p:cNvSpPr/>
            <p:nvPr/>
          </p:nvSpPr>
          <p:spPr bwMode="auto">
            <a:xfrm>
              <a:off x="9673131" y="1080260"/>
              <a:ext cx="51841" cy="60817"/>
            </a:xfrm>
            <a:custGeom>
              <a:avLst/>
              <a:gdLst>
                <a:gd name="T0" fmla="*/ 0 w 14"/>
                <a:gd name="T1" fmla="*/ 8 h 16"/>
                <a:gd name="T2" fmla="*/ 5 w 14"/>
                <a:gd name="T3" fmla="*/ 1 h 16"/>
                <a:gd name="T4" fmla="*/ 13 w 14"/>
                <a:gd name="T5" fmla="*/ 7 h 16"/>
                <a:gd name="T6" fmla="*/ 7 w 14"/>
                <a:gd name="T7" fmla="*/ 16 h 16"/>
                <a:gd name="T8" fmla="*/ 0 w 14"/>
                <a:gd name="T9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6">
                  <a:moveTo>
                    <a:pt x="0" y="8"/>
                  </a:moveTo>
                  <a:cubicBezTo>
                    <a:pt x="0" y="4"/>
                    <a:pt x="2" y="1"/>
                    <a:pt x="5" y="1"/>
                  </a:cubicBezTo>
                  <a:cubicBezTo>
                    <a:pt x="9" y="0"/>
                    <a:pt x="13" y="2"/>
                    <a:pt x="13" y="7"/>
                  </a:cubicBezTo>
                  <a:cubicBezTo>
                    <a:pt x="14" y="11"/>
                    <a:pt x="12" y="16"/>
                    <a:pt x="7" y="16"/>
                  </a:cubicBezTo>
                  <a:cubicBezTo>
                    <a:pt x="3" y="15"/>
                    <a:pt x="0" y="12"/>
                    <a:pt x="0" y="8"/>
                  </a:cubicBezTo>
                  <a:close/>
                </a:path>
              </a:pathLst>
            </a:custGeom>
            <a:solidFill>
              <a:srgbClr val="E9966B"/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15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55" name="Freeform 143"/>
            <p:cNvSpPr>
              <a:spLocks noEditPoints="1"/>
            </p:cNvSpPr>
            <p:nvPr/>
          </p:nvSpPr>
          <p:spPr bwMode="auto">
            <a:xfrm>
              <a:off x="10002050" y="999768"/>
              <a:ext cx="110831" cy="109112"/>
            </a:xfrm>
            <a:custGeom>
              <a:avLst/>
              <a:gdLst>
                <a:gd name="T0" fmla="*/ 28 w 29"/>
                <a:gd name="T1" fmla="*/ 15 h 28"/>
                <a:gd name="T2" fmla="*/ 13 w 29"/>
                <a:gd name="T3" fmla="*/ 28 h 28"/>
                <a:gd name="T4" fmla="*/ 0 w 29"/>
                <a:gd name="T5" fmla="*/ 13 h 28"/>
                <a:gd name="T6" fmla="*/ 15 w 29"/>
                <a:gd name="T7" fmla="*/ 1 h 28"/>
                <a:gd name="T8" fmla="*/ 28 w 29"/>
                <a:gd name="T9" fmla="*/ 15 h 28"/>
                <a:gd name="T10" fmla="*/ 27 w 29"/>
                <a:gd name="T11" fmla="*/ 14 h 28"/>
                <a:gd name="T12" fmla="*/ 14 w 29"/>
                <a:gd name="T13" fmla="*/ 2 h 28"/>
                <a:gd name="T14" fmla="*/ 1 w 29"/>
                <a:gd name="T15" fmla="*/ 14 h 28"/>
                <a:gd name="T16" fmla="*/ 14 w 29"/>
                <a:gd name="T17" fmla="*/ 27 h 28"/>
                <a:gd name="T18" fmla="*/ 27 w 29"/>
                <a:gd name="T19" fmla="*/ 1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8">
                  <a:moveTo>
                    <a:pt x="28" y="15"/>
                  </a:moveTo>
                  <a:cubicBezTo>
                    <a:pt x="28" y="24"/>
                    <a:pt x="23" y="28"/>
                    <a:pt x="13" y="28"/>
                  </a:cubicBezTo>
                  <a:cubicBezTo>
                    <a:pt x="5" y="28"/>
                    <a:pt x="0" y="23"/>
                    <a:pt x="0" y="13"/>
                  </a:cubicBezTo>
                  <a:cubicBezTo>
                    <a:pt x="0" y="5"/>
                    <a:pt x="6" y="1"/>
                    <a:pt x="15" y="1"/>
                  </a:cubicBezTo>
                  <a:cubicBezTo>
                    <a:pt x="21" y="0"/>
                    <a:pt x="29" y="6"/>
                    <a:pt x="28" y="15"/>
                  </a:cubicBezTo>
                  <a:close/>
                  <a:moveTo>
                    <a:pt x="27" y="14"/>
                  </a:moveTo>
                  <a:cubicBezTo>
                    <a:pt x="28" y="8"/>
                    <a:pt x="21" y="1"/>
                    <a:pt x="14" y="2"/>
                  </a:cubicBezTo>
                  <a:cubicBezTo>
                    <a:pt x="7" y="2"/>
                    <a:pt x="1" y="7"/>
                    <a:pt x="1" y="14"/>
                  </a:cubicBezTo>
                  <a:cubicBezTo>
                    <a:pt x="1" y="22"/>
                    <a:pt x="6" y="27"/>
                    <a:pt x="14" y="27"/>
                  </a:cubicBezTo>
                  <a:cubicBezTo>
                    <a:pt x="21" y="28"/>
                    <a:pt x="27" y="21"/>
                    <a:pt x="27" y="1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15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56" name="Freeform 144"/>
            <p:cNvSpPr>
              <a:spLocks noEditPoints="1"/>
            </p:cNvSpPr>
            <p:nvPr/>
          </p:nvSpPr>
          <p:spPr bwMode="auto">
            <a:xfrm>
              <a:off x="9855467" y="978303"/>
              <a:ext cx="110831" cy="110902"/>
            </a:xfrm>
            <a:custGeom>
              <a:avLst/>
              <a:gdLst>
                <a:gd name="T0" fmla="*/ 15 w 29"/>
                <a:gd name="T1" fmla="*/ 1 h 29"/>
                <a:gd name="T2" fmla="*/ 29 w 29"/>
                <a:gd name="T3" fmla="*/ 16 h 29"/>
                <a:gd name="T4" fmla="*/ 14 w 29"/>
                <a:gd name="T5" fmla="*/ 29 h 29"/>
                <a:gd name="T6" fmla="*/ 1 w 29"/>
                <a:gd name="T7" fmla="*/ 14 h 29"/>
                <a:gd name="T8" fmla="*/ 15 w 29"/>
                <a:gd name="T9" fmla="*/ 1 h 29"/>
                <a:gd name="T10" fmla="*/ 28 w 29"/>
                <a:gd name="T11" fmla="*/ 15 h 29"/>
                <a:gd name="T12" fmla="*/ 15 w 29"/>
                <a:gd name="T13" fmla="*/ 2 h 29"/>
                <a:gd name="T14" fmla="*/ 2 w 29"/>
                <a:gd name="T15" fmla="*/ 15 h 29"/>
                <a:gd name="T16" fmla="*/ 15 w 29"/>
                <a:gd name="T17" fmla="*/ 28 h 29"/>
                <a:gd name="T18" fmla="*/ 28 w 29"/>
                <a:gd name="T19" fmla="*/ 1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8">
                  <a:moveTo>
                    <a:pt x="15" y="1"/>
                  </a:moveTo>
                  <a:cubicBezTo>
                    <a:pt x="24" y="1"/>
                    <a:pt x="29" y="6"/>
                    <a:pt x="29" y="16"/>
                  </a:cubicBezTo>
                  <a:cubicBezTo>
                    <a:pt x="29" y="24"/>
                    <a:pt x="23" y="29"/>
                    <a:pt x="14" y="29"/>
                  </a:cubicBezTo>
                  <a:cubicBezTo>
                    <a:pt x="6" y="29"/>
                    <a:pt x="1" y="23"/>
                    <a:pt x="1" y="14"/>
                  </a:cubicBezTo>
                  <a:cubicBezTo>
                    <a:pt x="0" y="8"/>
                    <a:pt x="6" y="0"/>
                    <a:pt x="15" y="1"/>
                  </a:cubicBezTo>
                  <a:close/>
                  <a:moveTo>
                    <a:pt x="28" y="15"/>
                  </a:moveTo>
                  <a:cubicBezTo>
                    <a:pt x="27" y="7"/>
                    <a:pt x="23" y="2"/>
                    <a:pt x="15" y="2"/>
                  </a:cubicBezTo>
                  <a:cubicBezTo>
                    <a:pt x="8" y="1"/>
                    <a:pt x="2" y="7"/>
                    <a:pt x="2" y="15"/>
                  </a:cubicBezTo>
                  <a:cubicBezTo>
                    <a:pt x="1" y="21"/>
                    <a:pt x="7" y="27"/>
                    <a:pt x="15" y="28"/>
                  </a:cubicBezTo>
                  <a:cubicBezTo>
                    <a:pt x="21" y="28"/>
                    <a:pt x="28" y="22"/>
                    <a:pt x="28" y="1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15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57" name="Freeform 145"/>
            <p:cNvSpPr/>
            <p:nvPr/>
          </p:nvSpPr>
          <p:spPr bwMode="auto">
            <a:xfrm>
              <a:off x="10062829" y="965781"/>
              <a:ext cx="30390" cy="26832"/>
            </a:xfrm>
            <a:custGeom>
              <a:avLst/>
              <a:gdLst>
                <a:gd name="T0" fmla="*/ 0 w 8"/>
                <a:gd name="T1" fmla="*/ 0 h 7"/>
                <a:gd name="T2" fmla="*/ 2 w 8"/>
                <a:gd name="T3" fmla="*/ 1 h 7"/>
                <a:gd name="T4" fmla="*/ 7 w 8"/>
                <a:gd name="T5" fmla="*/ 5 h 7"/>
                <a:gd name="T6" fmla="*/ 8 w 8"/>
                <a:gd name="T7" fmla="*/ 6 h 7"/>
                <a:gd name="T8" fmla="*/ 6 w 8"/>
                <a:gd name="T9" fmla="*/ 7 h 7"/>
                <a:gd name="T10" fmla="*/ 0 w 8"/>
                <a:gd name="T11" fmla="*/ 2 h 7"/>
                <a:gd name="T12" fmla="*/ 0 w 8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7">
                  <a:moveTo>
                    <a:pt x="0" y="0"/>
                  </a:moveTo>
                  <a:cubicBezTo>
                    <a:pt x="1" y="0"/>
                    <a:pt x="2" y="0"/>
                    <a:pt x="2" y="1"/>
                  </a:cubicBezTo>
                  <a:cubicBezTo>
                    <a:pt x="4" y="2"/>
                    <a:pt x="6" y="3"/>
                    <a:pt x="7" y="5"/>
                  </a:cubicBezTo>
                  <a:cubicBezTo>
                    <a:pt x="8" y="5"/>
                    <a:pt x="8" y="6"/>
                    <a:pt x="8" y="6"/>
                  </a:cubicBezTo>
                  <a:cubicBezTo>
                    <a:pt x="8" y="6"/>
                    <a:pt x="7" y="7"/>
                    <a:pt x="6" y="7"/>
                  </a:cubicBezTo>
                  <a:cubicBezTo>
                    <a:pt x="4" y="6"/>
                    <a:pt x="2" y="4"/>
                    <a:pt x="0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15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58" name="Freeform 146"/>
            <p:cNvSpPr/>
            <p:nvPr/>
          </p:nvSpPr>
          <p:spPr bwMode="auto">
            <a:xfrm>
              <a:off x="9925184" y="1110669"/>
              <a:ext cx="37539" cy="23253"/>
            </a:xfrm>
            <a:custGeom>
              <a:avLst/>
              <a:gdLst>
                <a:gd name="T0" fmla="*/ 10 w 10"/>
                <a:gd name="T1" fmla="*/ 5 h 6"/>
                <a:gd name="T2" fmla="*/ 1 w 10"/>
                <a:gd name="T3" fmla="*/ 6 h 6"/>
                <a:gd name="T4" fmla="*/ 3 w 10"/>
                <a:gd name="T5" fmla="*/ 1 h 6"/>
                <a:gd name="T6" fmla="*/ 10 w 10"/>
                <a:gd name="T7" fmla="*/ 3 h 6"/>
                <a:gd name="T8" fmla="*/ 10 w 10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6">
                  <a:moveTo>
                    <a:pt x="10" y="5"/>
                  </a:moveTo>
                  <a:cubicBezTo>
                    <a:pt x="6" y="2"/>
                    <a:pt x="6" y="2"/>
                    <a:pt x="1" y="6"/>
                  </a:cubicBezTo>
                  <a:cubicBezTo>
                    <a:pt x="0" y="4"/>
                    <a:pt x="1" y="3"/>
                    <a:pt x="3" y="1"/>
                  </a:cubicBezTo>
                  <a:cubicBezTo>
                    <a:pt x="5" y="0"/>
                    <a:pt x="8" y="1"/>
                    <a:pt x="10" y="3"/>
                  </a:cubicBezTo>
                  <a:cubicBezTo>
                    <a:pt x="10" y="3"/>
                    <a:pt x="10" y="4"/>
                    <a:pt x="10" y="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15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59" name="Freeform 147"/>
            <p:cNvSpPr/>
            <p:nvPr/>
          </p:nvSpPr>
          <p:spPr bwMode="auto">
            <a:xfrm>
              <a:off x="9882281" y="951471"/>
              <a:ext cx="32177" cy="17887"/>
            </a:xfrm>
            <a:custGeom>
              <a:avLst/>
              <a:gdLst>
                <a:gd name="T0" fmla="*/ 1 w 8"/>
                <a:gd name="T1" fmla="*/ 5 h 5"/>
                <a:gd name="T2" fmla="*/ 0 w 8"/>
                <a:gd name="T3" fmla="*/ 3 h 5"/>
                <a:gd name="T4" fmla="*/ 1 w 8"/>
                <a:gd name="T5" fmla="*/ 2 h 5"/>
                <a:gd name="T6" fmla="*/ 7 w 8"/>
                <a:gd name="T7" fmla="*/ 0 h 5"/>
                <a:gd name="T8" fmla="*/ 8 w 8"/>
                <a:gd name="T9" fmla="*/ 1 h 5"/>
                <a:gd name="T10" fmla="*/ 8 w 8"/>
                <a:gd name="T11" fmla="*/ 2 h 5"/>
                <a:gd name="T12" fmla="*/ 1 w 8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1" y="5"/>
                  </a:moveTo>
                  <a:cubicBezTo>
                    <a:pt x="1" y="4"/>
                    <a:pt x="0" y="4"/>
                    <a:pt x="0" y="3"/>
                  </a:cubicBezTo>
                  <a:cubicBezTo>
                    <a:pt x="0" y="3"/>
                    <a:pt x="0" y="2"/>
                    <a:pt x="1" y="2"/>
                  </a:cubicBezTo>
                  <a:cubicBezTo>
                    <a:pt x="3" y="1"/>
                    <a:pt x="5" y="1"/>
                    <a:pt x="7" y="0"/>
                  </a:cubicBezTo>
                  <a:cubicBezTo>
                    <a:pt x="8" y="0"/>
                    <a:pt x="8" y="1"/>
                    <a:pt x="8" y="1"/>
                  </a:cubicBezTo>
                  <a:cubicBezTo>
                    <a:pt x="8" y="1"/>
                    <a:pt x="8" y="2"/>
                    <a:pt x="8" y="2"/>
                  </a:cubicBezTo>
                  <a:cubicBezTo>
                    <a:pt x="6" y="3"/>
                    <a:pt x="4" y="4"/>
                    <a:pt x="1" y="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15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60" name="Freeform 148"/>
            <p:cNvSpPr/>
            <p:nvPr/>
          </p:nvSpPr>
          <p:spPr bwMode="auto">
            <a:xfrm>
              <a:off x="10128970" y="1080260"/>
              <a:ext cx="17876" cy="19677"/>
            </a:xfrm>
            <a:custGeom>
              <a:avLst/>
              <a:gdLst>
                <a:gd name="T0" fmla="*/ 4 w 5"/>
                <a:gd name="T1" fmla="*/ 3 h 5"/>
                <a:gd name="T2" fmla="*/ 4 w 5"/>
                <a:gd name="T3" fmla="*/ 5 h 5"/>
                <a:gd name="T4" fmla="*/ 0 w 5"/>
                <a:gd name="T5" fmla="*/ 4 h 5"/>
                <a:gd name="T6" fmla="*/ 0 w 5"/>
                <a:gd name="T7" fmla="*/ 3 h 5"/>
                <a:gd name="T8" fmla="*/ 3 w 5"/>
                <a:gd name="T9" fmla="*/ 0 h 5"/>
                <a:gd name="T10" fmla="*/ 5 w 5"/>
                <a:gd name="T11" fmla="*/ 0 h 5"/>
                <a:gd name="T12" fmla="*/ 4 w 5"/>
                <a:gd name="T13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5">
                  <a:moveTo>
                    <a:pt x="4" y="3"/>
                  </a:moveTo>
                  <a:cubicBezTo>
                    <a:pt x="4" y="3"/>
                    <a:pt x="4" y="4"/>
                    <a:pt x="4" y="5"/>
                  </a:cubicBezTo>
                  <a:cubicBezTo>
                    <a:pt x="3" y="4"/>
                    <a:pt x="2" y="4"/>
                    <a:pt x="0" y="4"/>
                  </a:cubicBezTo>
                  <a:cubicBezTo>
                    <a:pt x="0" y="4"/>
                    <a:pt x="0" y="3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4" y="0"/>
                    <a:pt x="5" y="0"/>
                    <a:pt x="5" y="0"/>
                  </a:cubicBezTo>
                  <a:cubicBezTo>
                    <a:pt x="5" y="1"/>
                    <a:pt x="4" y="2"/>
                    <a:pt x="4" y="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15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61" name="Freeform 149"/>
            <p:cNvSpPr/>
            <p:nvPr/>
          </p:nvSpPr>
          <p:spPr bwMode="auto">
            <a:xfrm>
              <a:off x="9825078" y="1026598"/>
              <a:ext cx="23238" cy="23254"/>
            </a:xfrm>
            <a:custGeom>
              <a:avLst/>
              <a:gdLst>
                <a:gd name="T0" fmla="*/ 6 w 6"/>
                <a:gd name="T1" fmla="*/ 3 h 6"/>
                <a:gd name="T2" fmla="*/ 1 w 6"/>
                <a:gd name="T3" fmla="*/ 6 h 6"/>
                <a:gd name="T4" fmla="*/ 1 w 6"/>
                <a:gd name="T5" fmla="*/ 3 h 6"/>
                <a:gd name="T6" fmla="*/ 0 w 6"/>
                <a:gd name="T7" fmla="*/ 2 h 6"/>
                <a:gd name="T8" fmla="*/ 0 w 6"/>
                <a:gd name="T9" fmla="*/ 1 h 6"/>
                <a:gd name="T10" fmla="*/ 1 w 6"/>
                <a:gd name="T11" fmla="*/ 0 h 6"/>
                <a:gd name="T12" fmla="*/ 6 w 6"/>
                <a:gd name="T13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6">
                  <a:moveTo>
                    <a:pt x="6" y="3"/>
                  </a:moveTo>
                  <a:cubicBezTo>
                    <a:pt x="4" y="4"/>
                    <a:pt x="3" y="5"/>
                    <a:pt x="1" y="6"/>
                  </a:cubicBezTo>
                  <a:cubicBezTo>
                    <a:pt x="1" y="5"/>
                    <a:pt x="1" y="4"/>
                    <a:pt x="1" y="3"/>
                  </a:cubicBezTo>
                  <a:cubicBezTo>
                    <a:pt x="1" y="2"/>
                    <a:pt x="1" y="2"/>
                    <a:pt x="0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3" y="1"/>
                    <a:pt x="4" y="2"/>
                    <a:pt x="6" y="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15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62" name="Freeform 150"/>
            <p:cNvSpPr/>
            <p:nvPr/>
          </p:nvSpPr>
          <p:spPr bwMode="auto">
            <a:xfrm>
              <a:off x="9946635" y="1089204"/>
              <a:ext cx="12513" cy="14310"/>
            </a:xfrm>
            <a:custGeom>
              <a:avLst/>
              <a:gdLst>
                <a:gd name="T0" fmla="*/ 1 w 3"/>
                <a:gd name="T1" fmla="*/ 4 h 4"/>
                <a:gd name="T2" fmla="*/ 0 w 3"/>
                <a:gd name="T3" fmla="*/ 2 h 4"/>
                <a:gd name="T4" fmla="*/ 2 w 3"/>
                <a:gd name="T5" fmla="*/ 0 h 4"/>
                <a:gd name="T6" fmla="*/ 3 w 3"/>
                <a:gd name="T7" fmla="*/ 1 h 4"/>
                <a:gd name="T8" fmla="*/ 1 w 3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cubicBezTo>
                    <a:pt x="0" y="3"/>
                    <a:pt x="0" y="3"/>
                    <a:pt x="0" y="2"/>
                  </a:cubicBezTo>
                  <a:cubicBezTo>
                    <a:pt x="0" y="2"/>
                    <a:pt x="1" y="1"/>
                    <a:pt x="2" y="0"/>
                  </a:cubicBezTo>
                  <a:cubicBezTo>
                    <a:pt x="2" y="0"/>
                    <a:pt x="3" y="1"/>
                    <a:pt x="3" y="1"/>
                  </a:cubicBezTo>
                  <a:cubicBezTo>
                    <a:pt x="2" y="2"/>
                    <a:pt x="2" y="3"/>
                    <a:pt x="1" y="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15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63" name="Freeform 151"/>
            <p:cNvSpPr>
              <a:spLocks noEditPoints="1"/>
            </p:cNvSpPr>
            <p:nvPr/>
          </p:nvSpPr>
          <p:spPr bwMode="auto">
            <a:xfrm>
              <a:off x="10003838" y="1003345"/>
              <a:ext cx="105468" cy="105535"/>
            </a:xfrm>
            <a:custGeom>
              <a:avLst/>
              <a:gdLst>
                <a:gd name="T0" fmla="*/ 26 w 27"/>
                <a:gd name="T1" fmla="*/ 13 h 27"/>
                <a:gd name="T2" fmla="*/ 13 w 27"/>
                <a:gd name="T3" fmla="*/ 26 h 27"/>
                <a:gd name="T4" fmla="*/ 0 w 27"/>
                <a:gd name="T5" fmla="*/ 13 h 27"/>
                <a:gd name="T6" fmla="*/ 13 w 27"/>
                <a:gd name="T7" fmla="*/ 1 h 27"/>
                <a:gd name="T8" fmla="*/ 26 w 27"/>
                <a:gd name="T9" fmla="*/ 13 h 27"/>
                <a:gd name="T10" fmla="*/ 17 w 27"/>
                <a:gd name="T11" fmla="*/ 10 h 27"/>
                <a:gd name="T12" fmla="*/ 10 w 27"/>
                <a:gd name="T13" fmla="*/ 4 h 27"/>
                <a:gd name="T14" fmla="*/ 4 w 27"/>
                <a:gd name="T15" fmla="*/ 9 h 27"/>
                <a:gd name="T16" fmla="*/ 11 w 27"/>
                <a:gd name="T17" fmla="*/ 16 h 27"/>
                <a:gd name="T18" fmla="*/ 17 w 27"/>
                <a:gd name="T19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" h="27">
                  <a:moveTo>
                    <a:pt x="26" y="13"/>
                  </a:moveTo>
                  <a:cubicBezTo>
                    <a:pt x="26" y="20"/>
                    <a:pt x="20" y="27"/>
                    <a:pt x="13" y="26"/>
                  </a:cubicBezTo>
                  <a:cubicBezTo>
                    <a:pt x="5" y="26"/>
                    <a:pt x="0" y="21"/>
                    <a:pt x="0" y="13"/>
                  </a:cubicBezTo>
                  <a:cubicBezTo>
                    <a:pt x="0" y="6"/>
                    <a:pt x="6" y="1"/>
                    <a:pt x="13" y="1"/>
                  </a:cubicBezTo>
                  <a:cubicBezTo>
                    <a:pt x="20" y="0"/>
                    <a:pt x="27" y="7"/>
                    <a:pt x="26" y="13"/>
                  </a:cubicBezTo>
                  <a:close/>
                  <a:moveTo>
                    <a:pt x="17" y="10"/>
                  </a:moveTo>
                  <a:cubicBezTo>
                    <a:pt x="17" y="6"/>
                    <a:pt x="14" y="4"/>
                    <a:pt x="10" y="4"/>
                  </a:cubicBezTo>
                  <a:cubicBezTo>
                    <a:pt x="7" y="4"/>
                    <a:pt x="4" y="6"/>
                    <a:pt x="4" y="9"/>
                  </a:cubicBezTo>
                  <a:cubicBezTo>
                    <a:pt x="4" y="13"/>
                    <a:pt x="7" y="16"/>
                    <a:pt x="11" y="16"/>
                  </a:cubicBezTo>
                  <a:cubicBezTo>
                    <a:pt x="14" y="16"/>
                    <a:pt x="17" y="13"/>
                    <a:pt x="17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15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64" name="Freeform 152"/>
            <p:cNvSpPr>
              <a:spLocks noEditPoints="1"/>
            </p:cNvSpPr>
            <p:nvPr/>
          </p:nvSpPr>
          <p:spPr bwMode="auto">
            <a:xfrm>
              <a:off x="9860830" y="981880"/>
              <a:ext cx="101893" cy="101957"/>
            </a:xfrm>
            <a:custGeom>
              <a:avLst/>
              <a:gdLst>
                <a:gd name="T0" fmla="*/ 27 w 27"/>
                <a:gd name="T1" fmla="*/ 14 h 27"/>
                <a:gd name="T2" fmla="*/ 14 w 27"/>
                <a:gd name="T3" fmla="*/ 27 h 27"/>
                <a:gd name="T4" fmla="*/ 1 w 27"/>
                <a:gd name="T5" fmla="*/ 14 h 27"/>
                <a:gd name="T6" fmla="*/ 14 w 27"/>
                <a:gd name="T7" fmla="*/ 1 h 27"/>
                <a:gd name="T8" fmla="*/ 27 w 27"/>
                <a:gd name="T9" fmla="*/ 14 h 27"/>
                <a:gd name="T10" fmla="*/ 10 w 27"/>
                <a:gd name="T11" fmla="*/ 4 h 27"/>
                <a:gd name="T12" fmla="*/ 4 w 27"/>
                <a:gd name="T13" fmla="*/ 10 h 27"/>
                <a:gd name="T14" fmla="*/ 10 w 27"/>
                <a:gd name="T15" fmla="*/ 17 h 27"/>
                <a:gd name="T16" fmla="*/ 16 w 27"/>
                <a:gd name="T17" fmla="*/ 11 h 27"/>
                <a:gd name="T18" fmla="*/ 10 w 27"/>
                <a:gd name="T1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" h="27">
                  <a:moveTo>
                    <a:pt x="27" y="14"/>
                  </a:moveTo>
                  <a:cubicBezTo>
                    <a:pt x="27" y="21"/>
                    <a:pt x="20" y="27"/>
                    <a:pt x="14" y="27"/>
                  </a:cubicBezTo>
                  <a:cubicBezTo>
                    <a:pt x="6" y="26"/>
                    <a:pt x="0" y="20"/>
                    <a:pt x="1" y="14"/>
                  </a:cubicBezTo>
                  <a:cubicBezTo>
                    <a:pt x="1" y="6"/>
                    <a:pt x="7" y="0"/>
                    <a:pt x="14" y="1"/>
                  </a:cubicBezTo>
                  <a:cubicBezTo>
                    <a:pt x="22" y="1"/>
                    <a:pt x="26" y="6"/>
                    <a:pt x="27" y="14"/>
                  </a:cubicBezTo>
                  <a:close/>
                  <a:moveTo>
                    <a:pt x="10" y="4"/>
                  </a:moveTo>
                  <a:cubicBezTo>
                    <a:pt x="7" y="4"/>
                    <a:pt x="4" y="7"/>
                    <a:pt x="4" y="10"/>
                  </a:cubicBezTo>
                  <a:cubicBezTo>
                    <a:pt x="4" y="14"/>
                    <a:pt x="6" y="16"/>
                    <a:pt x="10" y="17"/>
                  </a:cubicBezTo>
                  <a:cubicBezTo>
                    <a:pt x="13" y="17"/>
                    <a:pt x="16" y="14"/>
                    <a:pt x="16" y="11"/>
                  </a:cubicBezTo>
                  <a:cubicBezTo>
                    <a:pt x="17" y="7"/>
                    <a:pt x="14" y="5"/>
                    <a:pt x="10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15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65" name="Freeform 153"/>
            <p:cNvSpPr>
              <a:spLocks noEditPoints="1"/>
            </p:cNvSpPr>
            <p:nvPr/>
          </p:nvSpPr>
          <p:spPr bwMode="auto">
            <a:xfrm>
              <a:off x="10019926" y="1019443"/>
              <a:ext cx="50053" cy="46507"/>
            </a:xfrm>
            <a:custGeom>
              <a:avLst/>
              <a:gdLst>
                <a:gd name="T0" fmla="*/ 13 w 13"/>
                <a:gd name="T1" fmla="*/ 6 h 12"/>
                <a:gd name="T2" fmla="*/ 7 w 13"/>
                <a:gd name="T3" fmla="*/ 12 h 12"/>
                <a:gd name="T4" fmla="*/ 0 w 13"/>
                <a:gd name="T5" fmla="*/ 5 h 12"/>
                <a:gd name="T6" fmla="*/ 6 w 13"/>
                <a:gd name="T7" fmla="*/ 0 h 12"/>
                <a:gd name="T8" fmla="*/ 13 w 13"/>
                <a:gd name="T9" fmla="*/ 6 h 12"/>
                <a:gd name="T10" fmla="*/ 4 w 13"/>
                <a:gd name="T11" fmla="*/ 7 h 12"/>
                <a:gd name="T12" fmla="*/ 5 w 13"/>
                <a:gd name="T13" fmla="*/ 5 h 12"/>
                <a:gd name="T14" fmla="*/ 3 w 13"/>
                <a:gd name="T15" fmla="*/ 3 h 12"/>
                <a:gd name="T16" fmla="*/ 2 w 13"/>
                <a:gd name="T17" fmla="*/ 5 h 12"/>
                <a:gd name="T18" fmla="*/ 4 w 13"/>
                <a:gd name="T19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2">
                  <a:moveTo>
                    <a:pt x="13" y="6"/>
                  </a:moveTo>
                  <a:cubicBezTo>
                    <a:pt x="13" y="9"/>
                    <a:pt x="10" y="12"/>
                    <a:pt x="7" y="12"/>
                  </a:cubicBezTo>
                  <a:cubicBezTo>
                    <a:pt x="3" y="12"/>
                    <a:pt x="0" y="9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10" y="0"/>
                    <a:pt x="13" y="2"/>
                    <a:pt x="13" y="6"/>
                  </a:cubicBezTo>
                  <a:close/>
                  <a:moveTo>
                    <a:pt x="4" y="7"/>
                  </a:moveTo>
                  <a:cubicBezTo>
                    <a:pt x="4" y="6"/>
                    <a:pt x="5" y="5"/>
                    <a:pt x="5" y="5"/>
                  </a:cubicBezTo>
                  <a:cubicBezTo>
                    <a:pt x="5" y="4"/>
                    <a:pt x="4" y="3"/>
                    <a:pt x="3" y="3"/>
                  </a:cubicBezTo>
                  <a:cubicBezTo>
                    <a:pt x="3" y="3"/>
                    <a:pt x="2" y="4"/>
                    <a:pt x="2" y="5"/>
                  </a:cubicBezTo>
                  <a:cubicBezTo>
                    <a:pt x="2" y="6"/>
                    <a:pt x="3" y="6"/>
                    <a:pt x="4" y="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15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66" name="Freeform 154"/>
            <p:cNvSpPr>
              <a:spLocks noEditPoints="1"/>
            </p:cNvSpPr>
            <p:nvPr/>
          </p:nvSpPr>
          <p:spPr bwMode="auto">
            <a:xfrm>
              <a:off x="9875131" y="996190"/>
              <a:ext cx="50053" cy="50085"/>
            </a:xfrm>
            <a:custGeom>
              <a:avLst/>
              <a:gdLst>
                <a:gd name="T0" fmla="*/ 6 w 13"/>
                <a:gd name="T1" fmla="*/ 0 h 13"/>
                <a:gd name="T2" fmla="*/ 12 w 13"/>
                <a:gd name="T3" fmla="*/ 7 h 13"/>
                <a:gd name="T4" fmla="*/ 6 w 13"/>
                <a:gd name="T5" fmla="*/ 13 h 13"/>
                <a:gd name="T6" fmla="*/ 0 w 13"/>
                <a:gd name="T7" fmla="*/ 6 h 13"/>
                <a:gd name="T8" fmla="*/ 6 w 13"/>
                <a:gd name="T9" fmla="*/ 0 h 13"/>
                <a:gd name="T10" fmla="*/ 3 w 13"/>
                <a:gd name="T11" fmla="*/ 8 h 13"/>
                <a:gd name="T12" fmla="*/ 5 w 13"/>
                <a:gd name="T13" fmla="*/ 5 h 13"/>
                <a:gd name="T14" fmla="*/ 4 w 13"/>
                <a:gd name="T15" fmla="*/ 4 h 13"/>
                <a:gd name="T16" fmla="*/ 2 w 13"/>
                <a:gd name="T17" fmla="*/ 5 h 13"/>
                <a:gd name="T18" fmla="*/ 3 w 13"/>
                <a:gd name="T19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cubicBezTo>
                    <a:pt x="10" y="1"/>
                    <a:pt x="13" y="3"/>
                    <a:pt x="12" y="7"/>
                  </a:cubicBezTo>
                  <a:cubicBezTo>
                    <a:pt x="12" y="10"/>
                    <a:pt x="9" y="13"/>
                    <a:pt x="6" y="13"/>
                  </a:cubicBezTo>
                  <a:cubicBezTo>
                    <a:pt x="2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lose/>
                  <a:moveTo>
                    <a:pt x="3" y="8"/>
                  </a:moveTo>
                  <a:cubicBezTo>
                    <a:pt x="4" y="6"/>
                    <a:pt x="5" y="6"/>
                    <a:pt x="5" y="5"/>
                  </a:cubicBezTo>
                  <a:cubicBezTo>
                    <a:pt x="5" y="5"/>
                    <a:pt x="4" y="4"/>
                    <a:pt x="4" y="4"/>
                  </a:cubicBezTo>
                  <a:cubicBezTo>
                    <a:pt x="3" y="4"/>
                    <a:pt x="2" y="4"/>
                    <a:pt x="2" y="5"/>
                  </a:cubicBezTo>
                  <a:cubicBezTo>
                    <a:pt x="2" y="6"/>
                    <a:pt x="3" y="6"/>
                    <a:pt x="3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15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67" name="Freeform 155"/>
            <p:cNvSpPr/>
            <p:nvPr/>
          </p:nvSpPr>
          <p:spPr bwMode="auto">
            <a:xfrm>
              <a:off x="10028865" y="1030175"/>
              <a:ext cx="10726" cy="16099"/>
            </a:xfrm>
            <a:custGeom>
              <a:avLst/>
              <a:gdLst>
                <a:gd name="T0" fmla="*/ 2 w 3"/>
                <a:gd name="T1" fmla="*/ 4 h 4"/>
                <a:gd name="T2" fmla="*/ 0 w 3"/>
                <a:gd name="T3" fmla="*/ 2 h 4"/>
                <a:gd name="T4" fmla="*/ 1 w 3"/>
                <a:gd name="T5" fmla="*/ 0 h 4"/>
                <a:gd name="T6" fmla="*/ 3 w 3"/>
                <a:gd name="T7" fmla="*/ 2 h 4"/>
                <a:gd name="T8" fmla="*/ 2 w 3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2" y="4"/>
                  </a:move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2" y="0"/>
                    <a:pt x="3" y="1"/>
                    <a:pt x="3" y="2"/>
                  </a:cubicBezTo>
                  <a:cubicBezTo>
                    <a:pt x="3" y="2"/>
                    <a:pt x="2" y="3"/>
                    <a:pt x="2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15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68" name="Freeform 156"/>
            <p:cNvSpPr/>
            <p:nvPr/>
          </p:nvSpPr>
          <p:spPr bwMode="auto">
            <a:xfrm>
              <a:off x="9882281" y="1010500"/>
              <a:ext cx="12513" cy="16098"/>
            </a:xfrm>
            <a:custGeom>
              <a:avLst/>
              <a:gdLst>
                <a:gd name="T0" fmla="*/ 1 w 3"/>
                <a:gd name="T1" fmla="*/ 4 h 4"/>
                <a:gd name="T2" fmla="*/ 0 w 3"/>
                <a:gd name="T3" fmla="*/ 1 h 4"/>
                <a:gd name="T4" fmla="*/ 2 w 3"/>
                <a:gd name="T5" fmla="*/ 0 h 4"/>
                <a:gd name="T6" fmla="*/ 3 w 3"/>
                <a:gd name="T7" fmla="*/ 1 h 4"/>
                <a:gd name="T8" fmla="*/ 1 w 3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cubicBezTo>
                    <a:pt x="1" y="2"/>
                    <a:pt x="0" y="2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" y="0"/>
                    <a:pt x="3" y="1"/>
                    <a:pt x="3" y="1"/>
                  </a:cubicBezTo>
                  <a:cubicBezTo>
                    <a:pt x="3" y="2"/>
                    <a:pt x="2" y="2"/>
                    <a:pt x="1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15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69" name="Oval 157"/>
            <p:cNvSpPr>
              <a:spLocks noChangeArrowheads="1"/>
            </p:cNvSpPr>
            <p:nvPr/>
          </p:nvSpPr>
          <p:spPr bwMode="auto">
            <a:xfrm>
              <a:off x="9875131" y="996190"/>
              <a:ext cx="50053" cy="5008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15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70" name="Oval 158"/>
            <p:cNvSpPr>
              <a:spLocks noChangeArrowheads="1"/>
            </p:cNvSpPr>
            <p:nvPr/>
          </p:nvSpPr>
          <p:spPr bwMode="auto">
            <a:xfrm>
              <a:off x="9882281" y="1008711"/>
              <a:ext cx="12513" cy="1073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15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71" name="Oval 159"/>
            <p:cNvSpPr>
              <a:spLocks noChangeArrowheads="1"/>
            </p:cNvSpPr>
            <p:nvPr/>
          </p:nvSpPr>
          <p:spPr bwMode="auto">
            <a:xfrm>
              <a:off x="10019926" y="1015866"/>
              <a:ext cx="50053" cy="5008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15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72" name="Oval 160"/>
            <p:cNvSpPr>
              <a:spLocks noChangeArrowheads="1"/>
            </p:cNvSpPr>
            <p:nvPr/>
          </p:nvSpPr>
          <p:spPr bwMode="auto">
            <a:xfrm>
              <a:off x="10030652" y="1026598"/>
              <a:ext cx="14301" cy="1252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15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73" name="Oval 161"/>
            <p:cNvSpPr>
              <a:spLocks noChangeArrowheads="1"/>
            </p:cNvSpPr>
            <p:nvPr/>
          </p:nvSpPr>
          <p:spPr bwMode="auto">
            <a:xfrm>
              <a:off x="9962723" y="1237669"/>
              <a:ext cx="23239" cy="19677"/>
            </a:xfrm>
            <a:prstGeom prst="ellipse">
              <a:avLst/>
            </a:prstGeom>
            <a:solidFill>
              <a:srgbClr val="D57273"/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15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74" name="Freeform 162"/>
            <p:cNvSpPr>
              <a:spLocks noEditPoints="1"/>
            </p:cNvSpPr>
            <p:nvPr/>
          </p:nvSpPr>
          <p:spPr bwMode="auto">
            <a:xfrm>
              <a:off x="9962723" y="1234091"/>
              <a:ext cx="23239" cy="26832"/>
            </a:xfrm>
            <a:custGeom>
              <a:avLst/>
              <a:gdLst>
                <a:gd name="T0" fmla="*/ 3 w 6"/>
                <a:gd name="T1" fmla="*/ 7 h 7"/>
                <a:gd name="T2" fmla="*/ 0 w 6"/>
                <a:gd name="T3" fmla="*/ 4 h 7"/>
                <a:gd name="T4" fmla="*/ 3 w 6"/>
                <a:gd name="T5" fmla="*/ 0 h 7"/>
                <a:gd name="T6" fmla="*/ 6 w 6"/>
                <a:gd name="T7" fmla="*/ 4 h 7"/>
                <a:gd name="T8" fmla="*/ 3 w 6"/>
                <a:gd name="T9" fmla="*/ 7 h 7"/>
                <a:gd name="T10" fmla="*/ 3 w 6"/>
                <a:gd name="T11" fmla="*/ 2 h 7"/>
                <a:gd name="T12" fmla="*/ 1 w 6"/>
                <a:gd name="T13" fmla="*/ 4 h 7"/>
                <a:gd name="T14" fmla="*/ 3 w 6"/>
                <a:gd name="T15" fmla="*/ 6 h 7"/>
                <a:gd name="T16" fmla="*/ 5 w 6"/>
                <a:gd name="T17" fmla="*/ 4 h 7"/>
                <a:gd name="T18" fmla="*/ 3 w 6"/>
                <a:gd name="T19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3" y="7"/>
                  </a:moveTo>
                  <a:cubicBezTo>
                    <a:pt x="1" y="7"/>
                    <a:pt x="0" y="5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6" y="2"/>
                    <a:pt x="6" y="4"/>
                  </a:cubicBezTo>
                  <a:cubicBezTo>
                    <a:pt x="6" y="5"/>
                    <a:pt x="5" y="7"/>
                    <a:pt x="3" y="7"/>
                  </a:cubicBezTo>
                  <a:close/>
                  <a:moveTo>
                    <a:pt x="3" y="2"/>
                  </a:moveTo>
                  <a:cubicBezTo>
                    <a:pt x="2" y="2"/>
                    <a:pt x="1" y="2"/>
                    <a:pt x="1" y="4"/>
                  </a:cubicBezTo>
                  <a:cubicBezTo>
                    <a:pt x="1" y="5"/>
                    <a:pt x="2" y="6"/>
                    <a:pt x="3" y="6"/>
                  </a:cubicBezTo>
                  <a:cubicBezTo>
                    <a:pt x="4" y="6"/>
                    <a:pt x="5" y="5"/>
                    <a:pt x="5" y="4"/>
                  </a:cubicBezTo>
                  <a:cubicBezTo>
                    <a:pt x="5" y="2"/>
                    <a:pt x="4" y="2"/>
                    <a:pt x="3" y="2"/>
                  </a:cubicBezTo>
                  <a:close/>
                </a:path>
              </a:pathLst>
            </a:custGeom>
            <a:solidFill>
              <a:srgbClr val="211713"/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15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75" name="Oval 163"/>
            <p:cNvSpPr>
              <a:spLocks noChangeArrowheads="1"/>
            </p:cNvSpPr>
            <p:nvPr/>
          </p:nvSpPr>
          <p:spPr bwMode="auto">
            <a:xfrm>
              <a:off x="9962723" y="1271655"/>
              <a:ext cx="23239" cy="19676"/>
            </a:xfrm>
            <a:prstGeom prst="ellipse">
              <a:avLst/>
            </a:prstGeom>
            <a:solidFill>
              <a:srgbClr val="D57273"/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15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76" name="Freeform 164"/>
            <p:cNvSpPr>
              <a:spLocks noEditPoints="1"/>
            </p:cNvSpPr>
            <p:nvPr/>
          </p:nvSpPr>
          <p:spPr bwMode="auto">
            <a:xfrm>
              <a:off x="9962723" y="1271655"/>
              <a:ext cx="23239" cy="23253"/>
            </a:xfrm>
            <a:custGeom>
              <a:avLst/>
              <a:gdLst>
                <a:gd name="T0" fmla="*/ 3 w 6"/>
                <a:gd name="T1" fmla="*/ 6 h 6"/>
                <a:gd name="T2" fmla="*/ 0 w 6"/>
                <a:gd name="T3" fmla="*/ 3 h 6"/>
                <a:gd name="T4" fmla="*/ 3 w 6"/>
                <a:gd name="T5" fmla="*/ 0 h 6"/>
                <a:gd name="T6" fmla="*/ 6 w 6"/>
                <a:gd name="T7" fmla="*/ 3 h 6"/>
                <a:gd name="T8" fmla="*/ 3 w 6"/>
                <a:gd name="T9" fmla="*/ 6 h 6"/>
                <a:gd name="T10" fmla="*/ 3 w 6"/>
                <a:gd name="T11" fmla="*/ 1 h 6"/>
                <a:gd name="T12" fmla="*/ 1 w 6"/>
                <a:gd name="T13" fmla="*/ 3 h 6"/>
                <a:gd name="T14" fmla="*/ 3 w 6"/>
                <a:gd name="T15" fmla="*/ 5 h 6"/>
                <a:gd name="T16" fmla="*/ 5 w 6"/>
                <a:gd name="T17" fmla="*/ 3 h 6"/>
                <a:gd name="T18" fmla="*/ 3 w 6"/>
                <a:gd name="T1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6">
                  <a:moveTo>
                    <a:pt x="3" y="6"/>
                  </a:moveTo>
                  <a:cubicBezTo>
                    <a:pt x="1" y="6"/>
                    <a:pt x="0" y="4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5" y="0"/>
                    <a:pt x="6" y="1"/>
                    <a:pt x="6" y="3"/>
                  </a:cubicBezTo>
                  <a:cubicBezTo>
                    <a:pt x="6" y="4"/>
                    <a:pt x="5" y="6"/>
                    <a:pt x="3" y="6"/>
                  </a:cubicBezTo>
                  <a:close/>
                  <a:moveTo>
                    <a:pt x="3" y="1"/>
                  </a:moveTo>
                  <a:cubicBezTo>
                    <a:pt x="2" y="1"/>
                    <a:pt x="1" y="2"/>
                    <a:pt x="1" y="3"/>
                  </a:cubicBezTo>
                  <a:cubicBezTo>
                    <a:pt x="1" y="4"/>
                    <a:pt x="2" y="5"/>
                    <a:pt x="3" y="5"/>
                  </a:cubicBezTo>
                  <a:cubicBezTo>
                    <a:pt x="4" y="5"/>
                    <a:pt x="5" y="4"/>
                    <a:pt x="5" y="3"/>
                  </a:cubicBezTo>
                  <a:cubicBezTo>
                    <a:pt x="5" y="2"/>
                    <a:pt x="4" y="1"/>
                    <a:pt x="3" y="1"/>
                  </a:cubicBezTo>
                  <a:close/>
                </a:path>
              </a:pathLst>
            </a:custGeom>
            <a:solidFill>
              <a:srgbClr val="211713"/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15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77" name="Freeform 165"/>
            <p:cNvSpPr/>
            <p:nvPr/>
          </p:nvSpPr>
          <p:spPr bwMode="auto">
            <a:xfrm>
              <a:off x="9855467" y="1080260"/>
              <a:ext cx="39327" cy="23254"/>
            </a:xfrm>
            <a:custGeom>
              <a:avLst/>
              <a:gdLst>
                <a:gd name="T0" fmla="*/ 9 w 10"/>
                <a:gd name="T1" fmla="*/ 5 h 6"/>
                <a:gd name="T2" fmla="*/ 4 w 10"/>
                <a:gd name="T3" fmla="*/ 6 h 6"/>
                <a:gd name="T4" fmla="*/ 0 w 10"/>
                <a:gd name="T5" fmla="*/ 2 h 6"/>
                <a:gd name="T6" fmla="*/ 6 w 10"/>
                <a:gd name="T7" fmla="*/ 1 h 6"/>
                <a:gd name="T8" fmla="*/ 9 w 10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6">
                  <a:moveTo>
                    <a:pt x="9" y="5"/>
                  </a:moveTo>
                  <a:cubicBezTo>
                    <a:pt x="9" y="6"/>
                    <a:pt x="6" y="6"/>
                    <a:pt x="4" y="6"/>
                  </a:cubicBezTo>
                  <a:cubicBezTo>
                    <a:pt x="2" y="5"/>
                    <a:pt x="0" y="3"/>
                    <a:pt x="0" y="2"/>
                  </a:cubicBezTo>
                  <a:cubicBezTo>
                    <a:pt x="1" y="1"/>
                    <a:pt x="3" y="0"/>
                    <a:pt x="6" y="1"/>
                  </a:cubicBezTo>
                  <a:cubicBezTo>
                    <a:pt x="8" y="2"/>
                    <a:pt x="10" y="4"/>
                    <a:pt x="9" y="5"/>
                  </a:cubicBezTo>
                  <a:close/>
                </a:path>
              </a:pathLst>
            </a:custGeom>
            <a:solidFill>
              <a:srgbClr val="EEADA7"/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15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78" name="Freeform 166"/>
            <p:cNvSpPr/>
            <p:nvPr/>
          </p:nvSpPr>
          <p:spPr bwMode="auto">
            <a:xfrm>
              <a:off x="10062829" y="1110669"/>
              <a:ext cx="39327" cy="19676"/>
            </a:xfrm>
            <a:custGeom>
              <a:avLst/>
              <a:gdLst>
                <a:gd name="T0" fmla="*/ 10 w 10"/>
                <a:gd name="T1" fmla="*/ 2 h 5"/>
                <a:gd name="T2" fmla="*/ 5 w 10"/>
                <a:gd name="T3" fmla="*/ 5 h 5"/>
                <a:gd name="T4" fmla="*/ 0 w 10"/>
                <a:gd name="T5" fmla="*/ 3 h 5"/>
                <a:gd name="T6" fmla="*/ 5 w 10"/>
                <a:gd name="T7" fmla="*/ 0 h 5"/>
                <a:gd name="T8" fmla="*/ 10 w 10"/>
                <a:gd name="T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5">
                  <a:moveTo>
                    <a:pt x="10" y="2"/>
                  </a:moveTo>
                  <a:cubicBezTo>
                    <a:pt x="10" y="4"/>
                    <a:pt x="8" y="5"/>
                    <a:pt x="5" y="5"/>
                  </a:cubicBezTo>
                  <a:cubicBezTo>
                    <a:pt x="2" y="5"/>
                    <a:pt x="0" y="4"/>
                    <a:pt x="0" y="3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8" y="0"/>
                    <a:pt x="10" y="1"/>
                    <a:pt x="10" y="2"/>
                  </a:cubicBezTo>
                  <a:close/>
                </a:path>
              </a:pathLst>
            </a:custGeom>
            <a:solidFill>
              <a:srgbClr val="EEADA7"/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15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3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3702379" y="2423167"/>
          <a:ext cx="4144972" cy="19949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2486"/>
                <a:gridCol w="2072486"/>
              </a:tblGrid>
              <a:tr h="659317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600" b="1">
                          <a:solidFill>
                            <a:schemeClr val="tx1"/>
                          </a:solidFill>
                          <a:latin typeface="+mn-lt"/>
                          <a:ea typeface="楷体" panose="02010609060101010101" pitchFamily="49" charset="-122"/>
                          <a:cs typeface="Times New Roman" panose="02020603050405020304" pitchFamily="18" charset="0"/>
                          <a:sym typeface="+mn-lt"/>
                        </a:rPr>
                        <a:t>代表团</a:t>
                      </a:r>
                      <a:endParaRPr lang="zh-CN" altLang="en-US" sz="3600" b="1">
                        <a:solidFill>
                          <a:schemeClr val="tx1"/>
                        </a:solidFill>
                        <a:latin typeface="+mn-lt"/>
                        <a:ea typeface="楷体" panose="02010609060101010101" pitchFamily="49" charset="-122"/>
                        <a:cs typeface="Times New Roman" panose="02020603050405020304" pitchFamily="18" charset="0"/>
                        <a:sym typeface="+mn-lt"/>
                      </a:endParaRPr>
                    </a:p>
                  </a:txBody>
                  <a:tcPr marL="116354" marR="116354" marT="58175" marB="581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600" b="1">
                          <a:solidFill>
                            <a:schemeClr val="tx1"/>
                          </a:solidFill>
                          <a:latin typeface="+mn-lt"/>
                          <a:ea typeface="楷体" panose="02010609060101010101" pitchFamily="49" charset="-122"/>
                          <a:cs typeface="Times New Roman" panose="02020603050405020304" pitchFamily="18" charset="0"/>
                          <a:sym typeface="+mn-lt"/>
                        </a:rPr>
                        <a:t>金牌数</a:t>
                      </a:r>
                      <a:endParaRPr lang="zh-CN" altLang="en-US" sz="3600" b="1">
                        <a:solidFill>
                          <a:schemeClr val="tx1"/>
                        </a:solidFill>
                        <a:latin typeface="+mn-lt"/>
                        <a:ea typeface="楷体" panose="02010609060101010101" pitchFamily="49" charset="-122"/>
                        <a:cs typeface="Times New Roman" panose="02020603050405020304" pitchFamily="18" charset="0"/>
                        <a:sym typeface="+mn-lt"/>
                      </a:endParaRPr>
                    </a:p>
                  </a:txBody>
                  <a:tcPr marL="116354" marR="116354" marT="58175" marB="581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59317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600" b="1">
                          <a:solidFill>
                            <a:schemeClr val="tx1"/>
                          </a:solidFill>
                          <a:latin typeface="+mn-lt"/>
                          <a:ea typeface="楷体" panose="02010609060101010101" pitchFamily="49" charset="-122"/>
                          <a:cs typeface="Times New Roman" panose="02020603050405020304" pitchFamily="18" charset="0"/>
                          <a:sym typeface="+mn-lt"/>
                        </a:rPr>
                        <a:t>中    国</a:t>
                      </a:r>
                      <a:endParaRPr lang="zh-CN" altLang="en-US" sz="3600" b="1">
                        <a:solidFill>
                          <a:schemeClr val="tx1"/>
                        </a:solidFill>
                        <a:latin typeface="+mn-lt"/>
                        <a:ea typeface="楷体" panose="02010609060101010101" pitchFamily="49" charset="-122"/>
                        <a:cs typeface="Times New Roman" panose="02020603050405020304" pitchFamily="18" charset="0"/>
                        <a:sym typeface="+mn-lt"/>
                      </a:endParaRPr>
                    </a:p>
                  </a:txBody>
                  <a:tcPr marL="116354" marR="116354" marT="58175" marB="581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600" b="1">
                          <a:solidFill>
                            <a:schemeClr val="tx1"/>
                          </a:solidFill>
                          <a:latin typeface="+mn-lt"/>
                          <a:ea typeface="楷体" panose="02010609060101010101" pitchFamily="49" charset="-122"/>
                          <a:cs typeface="Times New Roman" panose="02020603050405020304" pitchFamily="18" charset="0"/>
                          <a:sym typeface="+mn-lt"/>
                        </a:rPr>
                        <a:t>51</a:t>
                      </a:r>
                      <a:endParaRPr lang="en-US" altLang="zh-CN" sz="3600" b="1">
                        <a:solidFill>
                          <a:schemeClr val="tx1"/>
                        </a:solidFill>
                        <a:latin typeface="+mn-lt"/>
                        <a:ea typeface="楷体" panose="02010609060101010101" pitchFamily="49" charset="-122"/>
                        <a:cs typeface="Times New Roman" panose="02020603050405020304" pitchFamily="18" charset="0"/>
                        <a:sym typeface="+mn-lt"/>
                      </a:endParaRPr>
                    </a:p>
                  </a:txBody>
                  <a:tcPr marL="116354" marR="116354" marT="58175" marB="581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59317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600" b="1">
                          <a:solidFill>
                            <a:schemeClr val="tx1"/>
                          </a:solidFill>
                          <a:latin typeface="+mn-lt"/>
                          <a:ea typeface="楷体" panose="02010609060101010101" pitchFamily="49" charset="-122"/>
                          <a:cs typeface="Times New Roman" panose="02020603050405020304" pitchFamily="18" charset="0"/>
                          <a:sym typeface="+mn-lt"/>
                        </a:rPr>
                        <a:t>美    国</a:t>
                      </a:r>
                      <a:endParaRPr lang="zh-CN" altLang="en-US" sz="3600" b="1">
                        <a:solidFill>
                          <a:schemeClr val="tx1"/>
                        </a:solidFill>
                        <a:latin typeface="+mn-lt"/>
                        <a:ea typeface="楷体" panose="02010609060101010101" pitchFamily="49" charset="-122"/>
                        <a:cs typeface="Times New Roman" panose="02020603050405020304" pitchFamily="18" charset="0"/>
                        <a:sym typeface="+mn-lt"/>
                      </a:endParaRPr>
                    </a:p>
                  </a:txBody>
                  <a:tcPr marL="116354" marR="116354" marT="58175" marB="581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600" b="1">
                          <a:solidFill>
                            <a:schemeClr val="tx1"/>
                          </a:solidFill>
                          <a:latin typeface="+mn-lt"/>
                          <a:ea typeface="楷体" panose="02010609060101010101" pitchFamily="49" charset="-122"/>
                          <a:cs typeface="Times New Roman" panose="02020603050405020304" pitchFamily="18" charset="0"/>
                          <a:sym typeface="+mn-lt"/>
                        </a:rPr>
                        <a:t>36</a:t>
                      </a:r>
                      <a:endParaRPr lang="en-US" altLang="zh-CN" sz="3600" b="1">
                        <a:solidFill>
                          <a:schemeClr val="tx1"/>
                        </a:solidFill>
                        <a:latin typeface="+mn-lt"/>
                        <a:ea typeface="楷体" panose="02010609060101010101" pitchFamily="49" charset="-122"/>
                        <a:cs typeface="Times New Roman" panose="02020603050405020304" pitchFamily="18" charset="0"/>
                        <a:sym typeface="+mn-lt"/>
                      </a:endParaRPr>
                    </a:p>
                  </a:txBody>
                  <a:tcPr marL="116354" marR="116354" marT="58175" marB="581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圆角矩形标注 14"/>
          <p:cNvSpPr/>
          <p:nvPr/>
        </p:nvSpPr>
        <p:spPr bwMode="auto">
          <a:xfrm>
            <a:off x="3604394" y="791690"/>
            <a:ext cx="4983211" cy="1301655"/>
          </a:xfrm>
          <a:prstGeom prst="wedgeRoundRectCallout">
            <a:avLst>
              <a:gd name="adj1" fmla="val 62846"/>
              <a:gd name="adj2" fmla="val -1082"/>
              <a:gd name="adj3" fmla="val 16667"/>
            </a:avLst>
          </a:prstGeom>
          <a:solidFill>
            <a:schemeClr val="accent6">
              <a:lumMod val="60000"/>
              <a:lumOff val="40000"/>
            </a:schemeClr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68580" tIns="34290" rIns="68580" bIns="34290" anchor="ctr"/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中国比美国多多少枚金牌？</a:t>
            </a:r>
            <a:endParaRPr kumimoji="0" lang="zh-CN" altLang="en-US" sz="4000" b="1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楷体" panose="02010609060101010101" pitchFamily="49" charset="-122"/>
              <a:cs typeface="楷体" panose="02010609060101010101" pitchFamily="49" charset="-122"/>
              <a:sym typeface="+mn-lt"/>
            </a:endParaRPr>
          </a:p>
        </p:txBody>
      </p:sp>
      <p:sp>
        <p:nvSpPr>
          <p:cNvPr id="64" name="圆角矩形标注 1"/>
          <p:cNvSpPr/>
          <p:nvPr/>
        </p:nvSpPr>
        <p:spPr>
          <a:xfrm>
            <a:off x="2969591" y="4764655"/>
            <a:ext cx="6832787" cy="1090094"/>
          </a:xfrm>
          <a:prstGeom prst="wedgeRoundRectCallout">
            <a:avLst>
              <a:gd name="adj1" fmla="val -56795"/>
              <a:gd name="adj2" fmla="val 20549"/>
              <a:gd name="adj3" fmla="val 1666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40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解决这个问题需要哪些信息？应该怎样列式？</a:t>
            </a:r>
            <a:endParaRPr lang="zh-CN" altLang="en-US" sz="40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28" name="Picture 20" descr="https://i04piccdn.sogoucdn.com/a62cb87879c2c9ef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8947509" y="858659"/>
            <a:ext cx="1709737" cy="227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9" name="图片 128" descr="E:\01小学数学资料\时代天华\人教一、二年级约稿文件\辅助资料\人物图片\图片4.png图片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1483951" y="4678276"/>
            <a:ext cx="1485640" cy="1940617"/>
          </a:xfrm>
          <a:prstGeom prst="rect">
            <a:avLst/>
          </a:prstGeom>
        </p:spPr>
      </p:pic>
      <p:grpSp>
        <p:nvGrpSpPr>
          <p:cNvPr id="130" name="组合 129"/>
          <p:cNvGrpSpPr/>
          <p:nvPr/>
        </p:nvGrpSpPr>
        <p:grpSpPr>
          <a:xfrm>
            <a:off x="287131" y="229104"/>
            <a:ext cx="2630883" cy="687570"/>
            <a:chOff x="585581" y="483104"/>
            <a:chExt cx="2630883" cy="687570"/>
          </a:xfrm>
        </p:grpSpPr>
        <p:sp>
          <p:nvSpPr>
            <p:cNvPr id="131" name="文本框 130"/>
            <p:cNvSpPr txBox="1"/>
            <p:nvPr/>
          </p:nvSpPr>
          <p:spPr>
            <a:xfrm>
              <a:off x="1185139" y="524343"/>
              <a:ext cx="203132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3600">
                  <a:solidFill>
                    <a:prstClr val="black">
                      <a:lumMod val="75000"/>
                      <a:lumOff val="25000"/>
                    </a:prstClr>
                  </a:solidFill>
                  <a:latin typeface="仓耳小丸子" panose="02020400000000000000" pitchFamily="18" charset="-122"/>
                  <a:ea typeface="仓耳小丸子" panose="02020400000000000000" pitchFamily="18" charset="-122"/>
                  <a:cs typeface="+mn-ea"/>
                  <a:sym typeface="仓耳小丸子" panose="02020400000000000000" pitchFamily="18" charset="-122"/>
                </a:rPr>
                <a:t>探索新知</a:t>
              </a:r>
              <a:endParaRPr kumimoji="0" lang="zh-CN" altLang="en-US" sz="36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仓耳小丸子" panose="02020400000000000000" pitchFamily="18" charset="-122"/>
                <a:ea typeface="仓耳小丸子" panose="02020400000000000000" pitchFamily="18" charset="-122"/>
                <a:cs typeface="+mn-ea"/>
                <a:sym typeface="仓耳小丸子" panose="02020400000000000000" pitchFamily="18" charset="-122"/>
              </a:endParaRPr>
            </a:p>
          </p:txBody>
        </p:sp>
        <p:grpSp>
          <p:nvGrpSpPr>
            <p:cNvPr id="132" name="组合 131"/>
            <p:cNvGrpSpPr/>
            <p:nvPr/>
          </p:nvGrpSpPr>
          <p:grpSpPr>
            <a:xfrm rot="16792276" flipH="1" flipV="1">
              <a:off x="599509" y="469176"/>
              <a:ext cx="450549" cy="478405"/>
              <a:chOff x="2874922" y="1946729"/>
              <a:chExt cx="450549" cy="478405"/>
            </a:xfrm>
          </p:grpSpPr>
          <p:sp>
            <p:nvSpPr>
              <p:cNvPr id="133" name="任意多边形: 形状 132"/>
              <p:cNvSpPr/>
              <p:nvPr/>
            </p:nvSpPr>
            <p:spPr>
              <a:xfrm>
                <a:off x="2874922" y="1946729"/>
                <a:ext cx="231201" cy="222638"/>
              </a:xfrm>
              <a:custGeom>
                <a:avLst/>
                <a:gdLst>
                  <a:gd name="connsiteX0" fmla="*/ 269621 w 370332"/>
                  <a:gd name="connsiteY0" fmla="*/ 273560 h 356616"/>
                  <a:gd name="connsiteX1" fmla="*/ 254225 w 370332"/>
                  <a:gd name="connsiteY1" fmla="*/ 325749 h 356616"/>
                  <a:gd name="connsiteX2" fmla="*/ 151184 w 370332"/>
                  <a:gd name="connsiteY2" fmla="*/ 322148 h 356616"/>
                  <a:gd name="connsiteX3" fmla="*/ 136953 w 370332"/>
                  <a:gd name="connsiteY3" fmla="*/ 283812 h 356616"/>
                  <a:gd name="connsiteX4" fmla="*/ 117374 w 370332"/>
                  <a:gd name="connsiteY4" fmla="*/ 274108 h 356616"/>
                  <a:gd name="connsiteX5" fmla="*/ 56783 w 370332"/>
                  <a:gd name="connsiteY5" fmla="*/ 289676 h 356616"/>
                  <a:gd name="connsiteX6" fmla="*/ 9292 w 370332"/>
                  <a:gd name="connsiteY6" fmla="*/ 258232 h 356616"/>
                  <a:gd name="connsiteX7" fmla="*/ 12926 w 370332"/>
                  <a:gd name="connsiteY7" fmla="*/ 203505 h 356616"/>
                  <a:gd name="connsiteX8" fmla="*/ 45707 w 370332"/>
                  <a:gd name="connsiteY8" fmla="*/ 173947 h 356616"/>
                  <a:gd name="connsiteX9" fmla="*/ 83118 w 370332"/>
                  <a:gd name="connsiteY9" fmla="*/ 153201 h 356616"/>
                  <a:gd name="connsiteX10" fmla="*/ 87953 w 370332"/>
                  <a:gd name="connsiteY10" fmla="*/ 130501 h 356616"/>
                  <a:gd name="connsiteX11" fmla="*/ 58806 w 370332"/>
                  <a:gd name="connsiteY11" fmla="*/ 41073 h 356616"/>
                  <a:gd name="connsiteX12" fmla="*/ 84970 w 370332"/>
                  <a:gd name="connsiteY12" fmla="*/ 6098 h 356616"/>
                  <a:gd name="connsiteX13" fmla="*/ 129375 w 370332"/>
                  <a:gd name="connsiteY13" fmla="*/ 14396 h 356616"/>
                  <a:gd name="connsiteX14" fmla="*/ 171312 w 370332"/>
                  <a:gd name="connsiteY14" fmla="*/ 61819 h 356616"/>
                  <a:gd name="connsiteX15" fmla="*/ 193669 w 370332"/>
                  <a:gd name="connsiteY15" fmla="*/ 61236 h 356616"/>
                  <a:gd name="connsiteX16" fmla="*/ 232074 w 370332"/>
                  <a:gd name="connsiteY16" fmla="*/ 15733 h 356616"/>
                  <a:gd name="connsiteX17" fmla="*/ 286355 w 370332"/>
                  <a:gd name="connsiteY17" fmla="*/ 8018 h 356616"/>
                  <a:gd name="connsiteX18" fmla="*/ 314335 w 370332"/>
                  <a:gd name="connsiteY18" fmla="*/ 55544 h 356616"/>
                  <a:gd name="connsiteX19" fmla="*/ 294001 w 370332"/>
                  <a:gd name="connsiteY19" fmla="*/ 121517 h 356616"/>
                  <a:gd name="connsiteX20" fmla="*/ 302608 w 370332"/>
                  <a:gd name="connsiteY20" fmla="*/ 143669 h 356616"/>
                  <a:gd name="connsiteX21" fmla="*/ 334258 w 370332"/>
                  <a:gd name="connsiteY21" fmla="*/ 156459 h 356616"/>
                  <a:gd name="connsiteX22" fmla="*/ 366353 w 370332"/>
                  <a:gd name="connsiteY22" fmla="*/ 219484 h 356616"/>
                  <a:gd name="connsiteX23" fmla="*/ 304460 w 370332"/>
                  <a:gd name="connsiteY23" fmla="*/ 257238 h 356616"/>
                  <a:gd name="connsiteX24" fmla="*/ 285772 w 370332"/>
                  <a:gd name="connsiteY24" fmla="*/ 255077 h 356616"/>
                  <a:gd name="connsiteX25" fmla="*/ 269621 w 370332"/>
                  <a:gd name="connsiteY25" fmla="*/ 273560 h 356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70332" h="356616">
                    <a:moveTo>
                      <a:pt x="269621" y="273560"/>
                    </a:moveTo>
                    <a:cubicBezTo>
                      <a:pt x="268558" y="290087"/>
                      <a:pt x="265781" y="308947"/>
                      <a:pt x="254225" y="325749"/>
                    </a:cubicBezTo>
                    <a:cubicBezTo>
                      <a:pt x="227239" y="365011"/>
                      <a:pt x="175015" y="363365"/>
                      <a:pt x="151184" y="322148"/>
                    </a:cubicBezTo>
                    <a:cubicBezTo>
                      <a:pt x="144291" y="310215"/>
                      <a:pt x="139045" y="297460"/>
                      <a:pt x="136953" y="283812"/>
                    </a:cubicBezTo>
                    <a:cubicBezTo>
                      <a:pt x="134896" y="270542"/>
                      <a:pt x="130815" y="266702"/>
                      <a:pt x="117374" y="274108"/>
                    </a:cubicBezTo>
                    <a:cubicBezTo>
                      <a:pt x="98823" y="284326"/>
                      <a:pt x="78729" y="290739"/>
                      <a:pt x="56783" y="289676"/>
                    </a:cubicBezTo>
                    <a:cubicBezTo>
                      <a:pt x="34426" y="288613"/>
                      <a:pt x="19476" y="276989"/>
                      <a:pt x="9292" y="258232"/>
                    </a:cubicBezTo>
                    <a:cubicBezTo>
                      <a:pt x="-927" y="239406"/>
                      <a:pt x="685" y="221199"/>
                      <a:pt x="12926" y="203505"/>
                    </a:cubicBezTo>
                    <a:cubicBezTo>
                      <a:pt x="21602" y="190989"/>
                      <a:pt x="32814" y="181525"/>
                      <a:pt x="45707" y="173947"/>
                    </a:cubicBezTo>
                    <a:cubicBezTo>
                      <a:pt x="58018" y="166746"/>
                      <a:pt x="70362" y="159545"/>
                      <a:pt x="83118" y="153201"/>
                    </a:cubicBezTo>
                    <a:cubicBezTo>
                      <a:pt x="94914" y="147338"/>
                      <a:pt x="99954" y="142880"/>
                      <a:pt x="87953" y="130501"/>
                    </a:cubicBezTo>
                    <a:cubicBezTo>
                      <a:pt x="64121" y="105881"/>
                      <a:pt x="54143" y="75740"/>
                      <a:pt x="58806" y="41073"/>
                    </a:cubicBezTo>
                    <a:cubicBezTo>
                      <a:pt x="61069" y="24168"/>
                      <a:pt x="69230" y="12373"/>
                      <a:pt x="84970" y="6098"/>
                    </a:cubicBezTo>
                    <a:cubicBezTo>
                      <a:pt x="101429" y="-452"/>
                      <a:pt x="117099" y="2017"/>
                      <a:pt x="129375" y="14396"/>
                    </a:cubicBezTo>
                    <a:cubicBezTo>
                      <a:pt x="144223" y="29346"/>
                      <a:pt x="157836" y="45565"/>
                      <a:pt x="171312" y="61819"/>
                    </a:cubicBezTo>
                    <a:cubicBezTo>
                      <a:pt x="183965" y="77009"/>
                      <a:pt x="183519" y="77318"/>
                      <a:pt x="193669" y="61236"/>
                    </a:cubicBezTo>
                    <a:cubicBezTo>
                      <a:pt x="204333" y="44296"/>
                      <a:pt x="215649" y="27975"/>
                      <a:pt x="232074" y="15733"/>
                    </a:cubicBezTo>
                    <a:cubicBezTo>
                      <a:pt x="248979" y="3114"/>
                      <a:pt x="266672" y="-1686"/>
                      <a:pt x="286355" y="8018"/>
                    </a:cubicBezTo>
                    <a:cubicBezTo>
                      <a:pt x="305866" y="17653"/>
                      <a:pt x="313993" y="34867"/>
                      <a:pt x="314335" y="55544"/>
                    </a:cubicBezTo>
                    <a:cubicBezTo>
                      <a:pt x="314747" y="79512"/>
                      <a:pt x="308163" y="102246"/>
                      <a:pt x="294001" y="121517"/>
                    </a:cubicBezTo>
                    <a:cubicBezTo>
                      <a:pt x="283680" y="135576"/>
                      <a:pt x="287898" y="139965"/>
                      <a:pt x="302608" y="143669"/>
                    </a:cubicBezTo>
                    <a:cubicBezTo>
                      <a:pt x="313547" y="146412"/>
                      <a:pt x="324142" y="151247"/>
                      <a:pt x="334258" y="156459"/>
                    </a:cubicBezTo>
                    <a:cubicBezTo>
                      <a:pt x="360730" y="170141"/>
                      <a:pt x="373451" y="195824"/>
                      <a:pt x="366353" y="219484"/>
                    </a:cubicBezTo>
                    <a:cubicBezTo>
                      <a:pt x="358741" y="244893"/>
                      <a:pt x="334772" y="259569"/>
                      <a:pt x="304460" y="257238"/>
                    </a:cubicBezTo>
                    <a:cubicBezTo>
                      <a:pt x="298219" y="256757"/>
                      <a:pt x="292013" y="255729"/>
                      <a:pt x="285772" y="255077"/>
                    </a:cubicBezTo>
                    <a:cubicBezTo>
                      <a:pt x="268970" y="253328"/>
                      <a:pt x="268935" y="253363"/>
                      <a:pt x="269621" y="273560"/>
                    </a:cubicBezTo>
                    <a:close/>
                  </a:path>
                </a:pathLst>
              </a:custGeom>
              <a:solidFill>
                <a:srgbClr val="6CB09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34" name="任意多边形: 形状 133"/>
              <p:cNvSpPr/>
              <p:nvPr/>
            </p:nvSpPr>
            <p:spPr>
              <a:xfrm>
                <a:off x="3006221" y="2274120"/>
                <a:ext cx="156822" cy="151014"/>
              </a:xfrm>
              <a:custGeom>
                <a:avLst/>
                <a:gdLst>
                  <a:gd name="connsiteX0" fmla="*/ 269621 w 370332"/>
                  <a:gd name="connsiteY0" fmla="*/ 273560 h 356616"/>
                  <a:gd name="connsiteX1" fmla="*/ 254225 w 370332"/>
                  <a:gd name="connsiteY1" fmla="*/ 325749 h 356616"/>
                  <a:gd name="connsiteX2" fmla="*/ 151184 w 370332"/>
                  <a:gd name="connsiteY2" fmla="*/ 322148 h 356616"/>
                  <a:gd name="connsiteX3" fmla="*/ 136953 w 370332"/>
                  <a:gd name="connsiteY3" fmla="*/ 283812 h 356616"/>
                  <a:gd name="connsiteX4" fmla="*/ 117374 w 370332"/>
                  <a:gd name="connsiteY4" fmla="*/ 274108 h 356616"/>
                  <a:gd name="connsiteX5" fmla="*/ 56783 w 370332"/>
                  <a:gd name="connsiteY5" fmla="*/ 289676 h 356616"/>
                  <a:gd name="connsiteX6" fmla="*/ 9292 w 370332"/>
                  <a:gd name="connsiteY6" fmla="*/ 258232 h 356616"/>
                  <a:gd name="connsiteX7" fmla="*/ 12926 w 370332"/>
                  <a:gd name="connsiteY7" fmla="*/ 203505 h 356616"/>
                  <a:gd name="connsiteX8" fmla="*/ 45707 w 370332"/>
                  <a:gd name="connsiteY8" fmla="*/ 173947 h 356616"/>
                  <a:gd name="connsiteX9" fmla="*/ 83118 w 370332"/>
                  <a:gd name="connsiteY9" fmla="*/ 153201 h 356616"/>
                  <a:gd name="connsiteX10" fmla="*/ 87953 w 370332"/>
                  <a:gd name="connsiteY10" fmla="*/ 130501 h 356616"/>
                  <a:gd name="connsiteX11" fmla="*/ 58806 w 370332"/>
                  <a:gd name="connsiteY11" fmla="*/ 41073 h 356616"/>
                  <a:gd name="connsiteX12" fmla="*/ 84970 w 370332"/>
                  <a:gd name="connsiteY12" fmla="*/ 6098 h 356616"/>
                  <a:gd name="connsiteX13" fmla="*/ 129375 w 370332"/>
                  <a:gd name="connsiteY13" fmla="*/ 14396 h 356616"/>
                  <a:gd name="connsiteX14" fmla="*/ 171312 w 370332"/>
                  <a:gd name="connsiteY14" fmla="*/ 61819 h 356616"/>
                  <a:gd name="connsiteX15" fmla="*/ 193669 w 370332"/>
                  <a:gd name="connsiteY15" fmla="*/ 61236 h 356616"/>
                  <a:gd name="connsiteX16" fmla="*/ 232074 w 370332"/>
                  <a:gd name="connsiteY16" fmla="*/ 15733 h 356616"/>
                  <a:gd name="connsiteX17" fmla="*/ 286355 w 370332"/>
                  <a:gd name="connsiteY17" fmla="*/ 8018 h 356616"/>
                  <a:gd name="connsiteX18" fmla="*/ 314335 w 370332"/>
                  <a:gd name="connsiteY18" fmla="*/ 55544 h 356616"/>
                  <a:gd name="connsiteX19" fmla="*/ 294001 w 370332"/>
                  <a:gd name="connsiteY19" fmla="*/ 121517 h 356616"/>
                  <a:gd name="connsiteX20" fmla="*/ 302608 w 370332"/>
                  <a:gd name="connsiteY20" fmla="*/ 143669 h 356616"/>
                  <a:gd name="connsiteX21" fmla="*/ 334258 w 370332"/>
                  <a:gd name="connsiteY21" fmla="*/ 156459 h 356616"/>
                  <a:gd name="connsiteX22" fmla="*/ 366353 w 370332"/>
                  <a:gd name="connsiteY22" fmla="*/ 219484 h 356616"/>
                  <a:gd name="connsiteX23" fmla="*/ 304460 w 370332"/>
                  <a:gd name="connsiteY23" fmla="*/ 257238 h 356616"/>
                  <a:gd name="connsiteX24" fmla="*/ 285772 w 370332"/>
                  <a:gd name="connsiteY24" fmla="*/ 255077 h 356616"/>
                  <a:gd name="connsiteX25" fmla="*/ 269621 w 370332"/>
                  <a:gd name="connsiteY25" fmla="*/ 273560 h 356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70332" h="356616">
                    <a:moveTo>
                      <a:pt x="269621" y="273560"/>
                    </a:moveTo>
                    <a:cubicBezTo>
                      <a:pt x="268558" y="290087"/>
                      <a:pt x="265781" y="308947"/>
                      <a:pt x="254225" y="325749"/>
                    </a:cubicBezTo>
                    <a:cubicBezTo>
                      <a:pt x="227239" y="365011"/>
                      <a:pt x="175015" y="363365"/>
                      <a:pt x="151184" y="322148"/>
                    </a:cubicBezTo>
                    <a:cubicBezTo>
                      <a:pt x="144291" y="310215"/>
                      <a:pt x="139045" y="297460"/>
                      <a:pt x="136953" y="283812"/>
                    </a:cubicBezTo>
                    <a:cubicBezTo>
                      <a:pt x="134896" y="270542"/>
                      <a:pt x="130815" y="266702"/>
                      <a:pt x="117374" y="274108"/>
                    </a:cubicBezTo>
                    <a:cubicBezTo>
                      <a:pt x="98823" y="284326"/>
                      <a:pt x="78729" y="290739"/>
                      <a:pt x="56783" y="289676"/>
                    </a:cubicBezTo>
                    <a:cubicBezTo>
                      <a:pt x="34426" y="288613"/>
                      <a:pt x="19476" y="276989"/>
                      <a:pt x="9292" y="258232"/>
                    </a:cubicBezTo>
                    <a:cubicBezTo>
                      <a:pt x="-927" y="239406"/>
                      <a:pt x="685" y="221199"/>
                      <a:pt x="12926" y="203505"/>
                    </a:cubicBezTo>
                    <a:cubicBezTo>
                      <a:pt x="21602" y="190989"/>
                      <a:pt x="32814" y="181525"/>
                      <a:pt x="45707" y="173947"/>
                    </a:cubicBezTo>
                    <a:cubicBezTo>
                      <a:pt x="58018" y="166746"/>
                      <a:pt x="70362" y="159545"/>
                      <a:pt x="83118" y="153201"/>
                    </a:cubicBezTo>
                    <a:cubicBezTo>
                      <a:pt x="94914" y="147338"/>
                      <a:pt x="99954" y="142880"/>
                      <a:pt x="87953" y="130501"/>
                    </a:cubicBezTo>
                    <a:cubicBezTo>
                      <a:pt x="64121" y="105881"/>
                      <a:pt x="54143" y="75740"/>
                      <a:pt x="58806" y="41073"/>
                    </a:cubicBezTo>
                    <a:cubicBezTo>
                      <a:pt x="61069" y="24168"/>
                      <a:pt x="69230" y="12373"/>
                      <a:pt x="84970" y="6098"/>
                    </a:cubicBezTo>
                    <a:cubicBezTo>
                      <a:pt x="101429" y="-452"/>
                      <a:pt x="117099" y="2017"/>
                      <a:pt x="129375" y="14396"/>
                    </a:cubicBezTo>
                    <a:cubicBezTo>
                      <a:pt x="144223" y="29346"/>
                      <a:pt x="157836" y="45565"/>
                      <a:pt x="171312" y="61819"/>
                    </a:cubicBezTo>
                    <a:cubicBezTo>
                      <a:pt x="183965" y="77009"/>
                      <a:pt x="183519" y="77318"/>
                      <a:pt x="193669" y="61236"/>
                    </a:cubicBezTo>
                    <a:cubicBezTo>
                      <a:pt x="204333" y="44296"/>
                      <a:pt x="215649" y="27975"/>
                      <a:pt x="232074" y="15733"/>
                    </a:cubicBezTo>
                    <a:cubicBezTo>
                      <a:pt x="248979" y="3114"/>
                      <a:pt x="266672" y="-1686"/>
                      <a:pt x="286355" y="8018"/>
                    </a:cubicBezTo>
                    <a:cubicBezTo>
                      <a:pt x="305866" y="17653"/>
                      <a:pt x="313993" y="34867"/>
                      <a:pt x="314335" y="55544"/>
                    </a:cubicBezTo>
                    <a:cubicBezTo>
                      <a:pt x="314747" y="79512"/>
                      <a:pt x="308163" y="102246"/>
                      <a:pt x="294001" y="121517"/>
                    </a:cubicBezTo>
                    <a:cubicBezTo>
                      <a:pt x="283680" y="135576"/>
                      <a:pt x="287898" y="139965"/>
                      <a:pt x="302608" y="143669"/>
                    </a:cubicBezTo>
                    <a:cubicBezTo>
                      <a:pt x="313547" y="146412"/>
                      <a:pt x="324142" y="151247"/>
                      <a:pt x="334258" y="156459"/>
                    </a:cubicBezTo>
                    <a:cubicBezTo>
                      <a:pt x="360730" y="170141"/>
                      <a:pt x="373451" y="195824"/>
                      <a:pt x="366353" y="219484"/>
                    </a:cubicBezTo>
                    <a:cubicBezTo>
                      <a:pt x="358741" y="244893"/>
                      <a:pt x="334772" y="259569"/>
                      <a:pt x="304460" y="257238"/>
                    </a:cubicBezTo>
                    <a:cubicBezTo>
                      <a:pt x="298219" y="256757"/>
                      <a:pt x="292013" y="255729"/>
                      <a:pt x="285772" y="255077"/>
                    </a:cubicBezTo>
                    <a:cubicBezTo>
                      <a:pt x="268970" y="253328"/>
                      <a:pt x="268935" y="253363"/>
                      <a:pt x="269621" y="273560"/>
                    </a:cubicBezTo>
                    <a:close/>
                  </a:path>
                </a:pathLst>
              </a:custGeom>
              <a:solidFill>
                <a:srgbClr val="FFBD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35" name="任意多边形: 形状 134"/>
              <p:cNvSpPr/>
              <p:nvPr/>
            </p:nvSpPr>
            <p:spPr>
              <a:xfrm>
                <a:off x="3168649" y="2069337"/>
                <a:ext cx="156822" cy="151014"/>
              </a:xfrm>
              <a:custGeom>
                <a:avLst/>
                <a:gdLst>
                  <a:gd name="connsiteX0" fmla="*/ 269621 w 370332"/>
                  <a:gd name="connsiteY0" fmla="*/ 273560 h 356616"/>
                  <a:gd name="connsiteX1" fmla="*/ 254225 w 370332"/>
                  <a:gd name="connsiteY1" fmla="*/ 325749 h 356616"/>
                  <a:gd name="connsiteX2" fmla="*/ 151184 w 370332"/>
                  <a:gd name="connsiteY2" fmla="*/ 322148 h 356616"/>
                  <a:gd name="connsiteX3" fmla="*/ 136953 w 370332"/>
                  <a:gd name="connsiteY3" fmla="*/ 283812 h 356616"/>
                  <a:gd name="connsiteX4" fmla="*/ 117374 w 370332"/>
                  <a:gd name="connsiteY4" fmla="*/ 274108 h 356616"/>
                  <a:gd name="connsiteX5" fmla="*/ 56783 w 370332"/>
                  <a:gd name="connsiteY5" fmla="*/ 289676 h 356616"/>
                  <a:gd name="connsiteX6" fmla="*/ 9292 w 370332"/>
                  <a:gd name="connsiteY6" fmla="*/ 258232 h 356616"/>
                  <a:gd name="connsiteX7" fmla="*/ 12926 w 370332"/>
                  <a:gd name="connsiteY7" fmla="*/ 203505 h 356616"/>
                  <a:gd name="connsiteX8" fmla="*/ 45707 w 370332"/>
                  <a:gd name="connsiteY8" fmla="*/ 173947 h 356616"/>
                  <a:gd name="connsiteX9" fmla="*/ 83118 w 370332"/>
                  <a:gd name="connsiteY9" fmla="*/ 153201 h 356616"/>
                  <a:gd name="connsiteX10" fmla="*/ 87953 w 370332"/>
                  <a:gd name="connsiteY10" fmla="*/ 130501 h 356616"/>
                  <a:gd name="connsiteX11" fmla="*/ 58806 w 370332"/>
                  <a:gd name="connsiteY11" fmla="*/ 41073 h 356616"/>
                  <a:gd name="connsiteX12" fmla="*/ 84970 w 370332"/>
                  <a:gd name="connsiteY12" fmla="*/ 6098 h 356616"/>
                  <a:gd name="connsiteX13" fmla="*/ 129375 w 370332"/>
                  <a:gd name="connsiteY13" fmla="*/ 14396 h 356616"/>
                  <a:gd name="connsiteX14" fmla="*/ 171312 w 370332"/>
                  <a:gd name="connsiteY14" fmla="*/ 61819 h 356616"/>
                  <a:gd name="connsiteX15" fmla="*/ 193669 w 370332"/>
                  <a:gd name="connsiteY15" fmla="*/ 61236 h 356616"/>
                  <a:gd name="connsiteX16" fmla="*/ 232074 w 370332"/>
                  <a:gd name="connsiteY16" fmla="*/ 15733 h 356616"/>
                  <a:gd name="connsiteX17" fmla="*/ 286355 w 370332"/>
                  <a:gd name="connsiteY17" fmla="*/ 8018 h 356616"/>
                  <a:gd name="connsiteX18" fmla="*/ 314335 w 370332"/>
                  <a:gd name="connsiteY18" fmla="*/ 55544 h 356616"/>
                  <a:gd name="connsiteX19" fmla="*/ 294001 w 370332"/>
                  <a:gd name="connsiteY19" fmla="*/ 121517 h 356616"/>
                  <a:gd name="connsiteX20" fmla="*/ 302608 w 370332"/>
                  <a:gd name="connsiteY20" fmla="*/ 143669 h 356616"/>
                  <a:gd name="connsiteX21" fmla="*/ 334258 w 370332"/>
                  <a:gd name="connsiteY21" fmla="*/ 156459 h 356616"/>
                  <a:gd name="connsiteX22" fmla="*/ 366353 w 370332"/>
                  <a:gd name="connsiteY22" fmla="*/ 219484 h 356616"/>
                  <a:gd name="connsiteX23" fmla="*/ 304460 w 370332"/>
                  <a:gd name="connsiteY23" fmla="*/ 257238 h 356616"/>
                  <a:gd name="connsiteX24" fmla="*/ 285772 w 370332"/>
                  <a:gd name="connsiteY24" fmla="*/ 255077 h 356616"/>
                  <a:gd name="connsiteX25" fmla="*/ 269621 w 370332"/>
                  <a:gd name="connsiteY25" fmla="*/ 273560 h 356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70332" h="356616">
                    <a:moveTo>
                      <a:pt x="269621" y="273560"/>
                    </a:moveTo>
                    <a:cubicBezTo>
                      <a:pt x="268558" y="290087"/>
                      <a:pt x="265781" y="308947"/>
                      <a:pt x="254225" y="325749"/>
                    </a:cubicBezTo>
                    <a:cubicBezTo>
                      <a:pt x="227239" y="365011"/>
                      <a:pt x="175015" y="363365"/>
                      <a:pt x="151184" y="322148"/>
                    </a:cubicBezTo>
                    <a:cubicBezTo>
                      <a:pt x="144291" y="310215"/>
                      <a:pt x="139045" y="297460"/>
                      <a:pt x="136953" y="283812"/>
                    </a:cubicBezTo>
                    <a:cubicBezTo>
                      <a:pt x="134896" y="270542"/>
                      <a:pt x="130815" y="266702"/>
                      <a:pt x="117374" y="274108"/>
                    </a:cubicBezTo>
                    <a:cubicBezTo>
                      <a:pt x="98823" y="284326"/>
                      <a:pt x="78729" y="290739"/>
                      <a:pt x="56783" y="289676"/>
                    </a:cubicBezTo>
                    <a:cubicBezTo>
                      <a:pt x="34426" y="288613"/>
                      <a:pt x="19476" y="276989"/>
                      <a:pt x="9292" y="258232"/>
                    </a:cubicBezTo>
                    <a:cubicBezTo>
                      <a:pt x="-927" y="239406"/>
                      <a:pt x="685" y="221199"/>
                      <a:pt x="12926" y="203505"/>
                    </a:cubicBezTo>
                    <a:cubicBezTo>
                      <a:pt x="21602" y="190989"/>
                      <a:pt x="32814" y="181525"/>
                      <a:pt x="45707" y="173947"/>
                    </a:cubicBezTo>
                    <a:cubicBezTo>
                      <a:pt x="58018" y="166746"/>
                      <a:pt x="70362" y="159545"/>
                      <a:pt x="83118" y="153201"/>
                    </a:cubicBezTo>
                    <a:cubicBezTo>
                      <a:pt x="94914" y="147338"/>
                      <a:pt x="99954" y="142880"/>
                      <a:pt x="87953" y="130501"/>
                    </a:cubicBezTo>
                    <a:cubicBezTo>
                      <a:pt x="64121" y="105881"/>
                      <a:pt x="54143" y="75740"/>
                      <a:pt x="58806" y="41073"/>
                    </a:cubicBezTo>
                    <a:cubicBezTo>
                      <a:pt x="61069" y="24168"/>
                      <a:pt x="69230" y="12373"/>
                      <a:pt x="84970" y="6098"/>
                    </a:cubicBezTo>
                    <a:cubicBezTo>
                      <a:pt x="101429" y="-452"/>
                      <a:pt x="117099" y="2017"/>
                      <a:pt x="129375" y="14396"/>
                    </a:cubicBezTo>
                    <a:cubicBezTo>
                      <a:pt x="144223" y="29346"/>
                      <a:pt x="157836" y="45565"/>
                      <a:pt x="171312" y="61819"/>
                    </a:cubicBezTo>
                    <a:cubicBezTo>
                      <a:pt x="183965" y="77009"/>
                      <a:pt x="183519" y="77318"/>
                      <a:pt x="193669" y="61236"/>
                    </a:cubicBezTo>
                    <a:cubicBezTo>
                      <a:pt x="204333" y="44296"/>
                      <a:pt x="215649" y="27975"/>
                      <a:pt x="232074" y="15733"/>
                    </a:cubicBezTo>
                    <a:cubicBezTo>
                      <a:pt x="248979" y="3114"/>
                      <a:pt x="266672" y="-1686"/>
                      <a:pt x="286355" y="8018"/>
                    </a:cubicBezTo>
                    <a:cubicBezTo>
                      <a:pt x="305866" y="17653"/>
                      <a:pt x="313993" y="34867"/>
                      <a:pt x="314335" y="55544"/>
                    </a:cubicBezTo>
                    <a:cubicBezTo>
                      <a:pt x="314747" y="79512"/>
                      <a:pt x="308163" y="102246"/>
                      <a:pt x="294001" y="121517"/>
                    </a:cubicBezTo>
                    <a:cubicBezTo>
                      <a:pt x="283680" y="135576"/>
                      <a:pt x="287898" y="139965"/>
                      <a:pt x="302608" y="143669"/>
                    </a:cubicBezTo>
                    <a:cubicBezTo>
                      <a:pt x="313547" y="146412"/>
                      <a:pt x="324142" y="151247"/>
                      <a:pt x="334258" y="156459"/>
                    </a:cubicBezTo>
                    <a:cubicBezTo>
                      <a:pt x="360730" y="170141"/>
                      <a:pt x="373451" y="195824"/>
                      <a:pt x="366353" y="219484"/>
                    </a:cubicBezTo>
                    <a:cubicBezTo>
                      <a:pt x="358741" y="244893"/>
                      <a:pt x="334772" y="259569"/>
                      <a:pt x="304460" y="257238"/>
                    </a:cubicBezTo>
                    <a:cubicBezTo>
                      <a:pt x="298219" y="256757"/>
                      <a:pt x="292013" y="255729"/>
                      <a:pt x="285772" y="255077"/>
                    </a:cubicBezTo>
                    <a:cubicBezTo>
                      <a:pt x="268970" y="253328"/>
                      <a:pt x="268935" y="253363"/>
                      <a:pt x="269621" y="273560"/>
                    </a:cubicBezTo>
                    <a:close/>
                  </a:path>
                </a:pathLst>
              </a:custGeom>
              <a:solidFill>
                <a:srgbClr val="FB514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</p:grpSp>
      </p:grpSp>
      <p:grpSp>
        <p:nvGrpSpPr>
          <p:cNvPr id="136" name="组合 135"/>
          <p:cNvGrpSpPr/>
          <p:nvPr/>
        </p:nvGrpSpPr>
        <p:grpSpPr>
          <a:xfrm>
            <a:off x="10462685" y="5275495"/>
            <a:ext cx="1729315" cy="1582505"/>
            <a:chOff x="931859" y="2999235"/>
            <a:chExt cx="2834785" cy="2594126"/>
          </a:xfrm>
        </p:grpSpPr>
        <p:sp>
          <p:nvSpPr>
            <p:cNvPr id="137" name="椭圆 136"/>
            <p:cNvSpPr/>
            <p:nvPr/>
          </p:nvSpPr>
          <p:spPr>
            <a:xfrm>
              <a:off x="1084174" y="2999235"/>
              <a:ext cx="2594126" cy="2594126"/>
            </a:xfrm>
            <a:prstGeom prst="ellipse">
              <a:avLst/>
            </a:prstGeom>
            <a:solidFill>
              <a:srgbClr val="FEF0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仓耳小丸子" panose="02020400000000000000" pitchFamily="18" charset="-122"/>
                <a:ea typeface="仓耳小丸子" panose="02020400000000000000" pitchFamily="18" charset="-122"/>
                <a:cs typeface="+mn-ea"/>
                <a:sym typeface="仓耳小丸子" panose="02020400000000000000" pitchFamily="18" charset="-122"/>
              </a:endParaRPr>
            </a:p>
          </p:txBody>
        </p:sp>
        <p:grpSp>
          <p:nvGrpSpPr>
            <p:cNvPr id="138" name="图形 2"/>
            <p:cNvGrpSpPr/>
            <p:nvPr/>
          </p:nvGrpSpPr>
          <p:grpSpPr>
            <a:xfrm>
              <a:off x="931859" y="3359302"/>
              <a:ext cx="2834785" cy="1734271"/>
              <a:chOff x="1414295" y="3574541"/>
              <a:chExt cx="1624499" cy="993839"/>
            </a:xfrm>
          </p:grpSpPr>
          <p:sp>
            <p:nvSpPr>
              <p:cNvPr id="139" name="任意多边形: 形状 138"/>
              <p:cNvSpPr/>
              <p:nvPr/>
            </p:nvSpPr>
            <p:spPr>
              <a:xfrm>
                <a:off x="1713239" y="4110166"/>
                <a:ext cx="257175" cy="257175"/>
              </a:xfrm>
              <a:custGeom>
                <a:avLst/>
                <a:gdLst>
                  <a:gd name="connsiteX0" fmla="*/ 45361 w 257175"/>
                  <a:gd name="connsiteY0" fmla="*/ 43876 h 257175"/>
                  <a:gd name="connsiteX1" fmla="*/ 231575 w 257175"/>
                  <a:gd name="connsiteY1" fmla="*/ 46448 h 257175"/>
                  <a:gd name="connsiteX2" fmla="*/ 200238 w 257175"/>
                  <a:gd name="connsiteY2" fmla="*/ 229995 h 257175"/>
                  <a:gd name="connsiteX3" fmla="*/ 14024 w 257175"/>
                  <a:gd name="connsiteY3" fmla="*/ 227423 h 257175"/>
                  <a:gd name="connsiteX4" fmla="*/ 45361 w 257175"/>
                  <a:gd name="connsiteY4" fmla="*/ 43876 h 257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7175" h="257175">
                    <a:moveTo>
                      <a:pt x="45361" y="43876"/>
                    </a:moveTo>
                    <a:cubicBezTo>
                      <a:pt x="105464" y="-6130"/>
                      <a:pt x="188808" y="-4892"/>
                      <a:pt x="231575" y="46448"/>
                    </a:cubicBezTo>
                    <a:cubicBezTo>
                      <a:pt x="274342" y="97883"/>
                      <a:pt x="260245" y="180084"/>
                      <a:pt x="200238" y="229995"/>
                    </a:cubicBezTo>
                    <a:cubicBezTo>
                      <a:pt x="140135" y="280001"/>
                      <a:pt x="14024" y="227423"/>
                      <a:pt x="14024" y="227423"/>
                    </a:cubicBezTo>
                    <a:cubicBezTo>
                      <a:pt x="14024" y="227423"/>
                      <a:pt x="-14741" y="93882"/>
                      <a:pt x="45361" y="43876"/>
                    </a:cubicBezTo>
                    <a:close/>
                  </a:path>
                </a:pathLst>
              </a:custGeom>
              <a:solidFill>
                <a:srgbClr val="FB514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40" name="任意多边形: 形状 139"/>
              <p:cNvSpPr/>
              <p:nvPr/>
            </p:nvSpPr>
            <p:spPr>
              <a:xfrm>
                <a:off x="1750497" y="4147113"/>
                <a:ext cx="200025" cy="161925"/>
              </a:xfrm>
              <a:custGeom>
                <a:avLst/>
                <a:gdLst>
                  <a:gd name="connsiteX0" fmla="*/ 95162 w 200025"/>
                  <a:gd name="connsiteY0" fmla="*/ 15597 h 161925"/>
                  <a:gd name="connsiteX1" fmla="*/ 96876 w 200025"/>
                  <a:gd name="connsiteY1" fmla="*/ 18454 h 161925"/>
                  <a:gd name="connsiteX2" fmla="*/ 159646 w 200025"/>
                  <a:gd name="connsiteY2" fmla="*/ 34552 h 161925"/>
                  <a:gd name="connsiteX3" fmla="*/ 160218 w 200025"/>
                  <a:gd name="connsiteY3" fmla="*/ 34552 h 161925"/>
                  <a:gd name="connsiteX4" fmla="*/ 119927 w 200025"/>
                  <a:gd name="connsiteY4" fmla="*/ 67699 h 161925"/>
                  <a:gd name="connsiteX5" fmla="*/ 117260 w 200025"/>
                  <a:gd name="connsiteY5" fmla="*/ 69223 h 161925"/>
                  <a:gd name="connsiteX6" fmla="*/ 116974 w 200025"/>
                  <a:gd name="connsiteY6" fmla="*/ 70080 h 161925"/>
                  <a:gd name="connsiteX7" fmla="*/ 54395 w 200025"/>
                  <a:gd name="connsiteY7" fmla="*/ 121515 h 161925"/>
                  <a:gd name="connsiteX8" fmla="*/ 17152 w 200025"/>
                  <a:gd name="connsiteY8" fmla="*/ 107989 h 161925"/>
                  <a:gd name="connsiteX9" fmla="*/ 14104 w 200025"/>
                  <a:gd name="connsiteY9" fmla="*/ 109418 h 161925"/>
                  <a:gd name="connsiteX10" fmla="*/ 15533 w 200025"/>
                  <a:gd name="connsiteY10" fmla="*/ 112466 h 161925"/>
                  <a:gd name="connsiteX11" fmla="*/ 50109 w 200025"/>
                  <a:gd name="connsiteY11" fmla="*/ 125039 h 161925"/>
                  <a:gd name="connsiteX12" fmla="*/ 8008 w 200025"/>
                  <a:gd name="connsiteY12" fmla="*/ 159615 h 161925"/>
                  <a:gd name="connsiteX13" fmla="*/ 7722 w 200025"/>
                  <a:gd name="connsiteY13" fmla="*/ 162949 h 161925"/>
                  <a:gd name="connsiteX14" fmla="*/ 7722 w 200025"/>
                  <a:gd name="connsiteY14" fmla="*/ 162949 h 161925"/>
                  <a:gd name="connsiteX15" fmla="*/ 11056 w 200025"/>
                  <a:gd name="connsiteY15" fmla="*/ 163234 h 161925"/>
                  <a:gd name="connsiteX16" fmla="*/ 114307 w 200025"/>
                  <a:gd name="connsiteY16" fmla="*/ 78367 h 161925"/>
                  <a:gd name="connsiteX17" fmla="*/ 94019 w 200025"/>
                  <a:gd name="connsiteY17" fmla="*/ 141708 h 161925"/>
                  <a:gd name="connsiteX18" fmla="*/ 95543 w 200025"/>
                  <a:gd name="connsiteY18" fmla="*/ 144661 h 161925"/>
                  <a:gd name="connsiteX19" fmla="*/ 98496 w 200025"/>
                  <a:gd name="connsiteY19" fmla="*/ 143137 h 161925"/>
                  <a:gd name="connsiteX20" fmla="*/ 121070 w 200025"/>
                  <a:gd name="connsiteY20" fmla="*/ 72842 h 161925"/>
                  <a:gd name="connsiteX21" fmla="*/ 196032 w 200025"/>
                  <a:gd name="connsiteY21" fmla="*/ 11311 h 161925"/>
                  <a:gd name="connsiteX22" fmla="*/ 196317 w 200025"/>
                  <a:gd name="connsiteY22" fmla="*/ 7977 h 161925"/>
                  <a:gd name="connsiteX23" fmla="*/ 196317 w 200025"/>
                  <a:gd name="connsiteY23" fmla="*/ 7977 h 161925"/>
                  <a:gd name="connsiteX24" fmla="*/ 192984 w 200025"/>
                  <a:gd name="connsiteY24" fmla="*/ 7691 h 161925"/>
                  <a:gd name="connsiteX25" fmla="*/ 162504 w 200025"/>
                  <a:gd name="connsiteY25" fmla="*/ 32742 h 161925"/>
                  <a:gd name="connsiteX26" fmla="*/ 162027 w 200025"/>
                  <a:gd name="connsiteY26" fmla="*/ 30837 h 161925"/>
                  <a:gd name="connsiteX27" fmla="*/ 160789 w 200025"/>
                  <a:gd name="connsiteY27" fmla="*/ 30075 h 161925"/>
                  <a:gd name="connsiteX28" fmla="*/ 98019 w 200025"/>
                  <a:gd name="connsiteY28" fmla="*/ 13978 h 161925"/>
                  <a:gd name="connsiteX29" fmla="*/ 95162 w 200025"/>
                  <a:gd name="connsiteY29" fmla="*/ 15597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00025" h="161925">
                    <a:moveTo>
                      <a:pt x="95162" y="15597"/>
                    </a:moveTo>
                    <a:cubicBezTo>
                      <a:pt x="94876" y="16835"/>
                      <a:pt x="95638" y="18169"/>
                      <a:pt x="96876" y="18454"/>
                    </a:cubicBezTo>
                    <a:lnTo>
                      <a:pt x="159646" y="34552"/>
                    </a:lnTo>
                    <a:cubicBezTo>
                      <a:pt x="159837" y="34647"/>
                      <a:pt x="160027" y="34552"/>
                      <a:pt x="160218" y="34552"/>
                    </a:cubicBezTo>
                    <a:lnTo>
                      <a:pt x="119927" y="67699"/>
                    </a:lnTo>
                    <a:cubicBezTo>
                      <a:pt x="118784" y="67508"/>
                      <a:pt x="117641" y="68080"/>
                      <a:pt x="117260" y="69223"/>
                    </a:cubicBezTo>
                    <a:lnTo>
                      <a:pt x="116974" y="70080"/>
                    </a:lnTo>
                    <a:lnTo>
                      <a:pt x="54395" y="121515"/>
                    </a:lnTo>
                    <a:lnTo>
                      <a:pt x="17152" y="107989"/>
                    </a:lnTo>
                    <a:cubicBezTo>
                      <a:pt x="15914" y="107513"/>
                      <a:pt x="14580" y="108180"/>
                      <a:pt x="14104" y="109418"/>
                    </a:cubicBezTo>
                    <a:cubicBezTo>
                      <a:pt x="13628" y="110656"/>
                      <a:pt x="14295" y="111990"/>
                      <a:pt x="15533" y="112466"/>
                    </a:cubicBezTo>
                    <a:lnTo>
                      <a:pt x="50109" y="125039"/>
                    </a:lnTo>
                    <a:lnTo>
                      <a:pt x="8008" y="159615"/>
                    </a:lnTo>
                    <a:cubicBezTo>
                      <a:pt x="6960" y="160472"/>
                      <a:pt x="6865" y="161901"/>
                      <a:pt x="7722" y="162949"/>
                    </a:cubicBezTo>
                    <a:cubicBezTo>
                      <a:pt x="7722" y="162949"/>
                      <a:pt x="7722" y="162949"/>
                      <a:pt x="7722" y="162949"/>
                    </a:cubicBezTo>
                    <a:cubicBezTo>
                      <a:pt x="8580" y="163901"/>
                      <a:pt x="10008" y="164092"/>
                      <a:pt x="11056" y="163234"/>
                    </a:cubicBezTo>
                    <a:lnTo>
                      <a:pt x="114307" y="78367"/>
                    </a:lnTo>
                    <a:lnTo>
                      <a:pt x="94019" y="141708"/>
                    </a:lnTo>
                    <a:cubicBezTo>
                      <a:pt x="93638" y="142946"/>
                      <a:pt x="94305" y="144280"/>
                      <a:pt x="95543" y="144661"/>
                    </a:cubicBezTo>
                    <a:cubicBezTo>
                      <a:pt x="96781" y="145042"/>
                      <a:pt x="98115" y="144375"/>
                      <a:pt x="98496" y="143137"/>
                    </a:cubicBezTo>
                    <a:lnTo>
                      <a:pt x="121070" y="72842"/>
                    </a:lnTo>
                    <a:lnTo>
                      <a:pt x="196032" y="11311"/>
                    </a:lnTo>
                    <a:cubicBezTo>
                      <a:pt x="197079" y="10453"/>
                      <a:pt x="197175" y="9025"/>
                      <a:pt x="196317" y="7977"/>
                    </a:cubicBezTo>
                    <a:cubicBezTo>
                      <a:pt x="196317" y="7977"/>
                      <a:pt x="196317" y="7977"/>
                      <a:pt x="196317" y="7977"/>
                    </a:cubicBezTo>
                    <a:cubicBezTo>
                      <a:pt x="195460" y="7024"/>
                      <a:pt x="194031" y="6834"/>
                      <a:pt x="192984" y="7691"/>
                    </a:cubicBezTo>
                    <a:lnTo>
                      <a:pt x="162504" y="32742"/>
                    </a:lnTo>
                    <a:cubicBezTo>
                      <a:pt x="162599" y="32075"/>
                      <a:pt x="162504" y="31313"/>
                      <a:pt x="162027" y="30837"/>
                    </a:cubicBezTo>
                    <a:cubicBezTo>
                      <a:pt x="161742" y="30456"/>
                      <a:pt x="161265" y="30170"/>
                      <a:pt x="160789" y="30075"/>
                    </a:cubicBezTo>
                    <a:lnTo>
                      <a:pt x="98019" y="13978"/>
                    </a:lnTo>
                    <a:cubicBezTo>
                      <a:pt x="96781" y="13597"/>
                      <a:pt x="95448" y="14359"/>
                      <a:pt x="95162" y="15597"/>
                    </a:cubicBezTo>
                    <a:close/>
                  </a:path>
                </a:pathLst>
              </a:custGeom>
              <a:solidFill>
                <a:srgbClr val="15144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41" name="任意多边形: 形状 140"/>
              <p:cNvSpPr/>
              <p:nvPr/>
            </p:nvSpPr>
            <p:spPr>
              <a:xfrm>
                <a:off x="2005697" y="3574541"/>
                <a:ext cx="247650" cy="276225"/>
              </a:xfrm>
              <a:custGeom>
                <a:avLst/>
                <a:gdLst>
                  <a:gd name="connsiteX0" fmla="*/ 238965 w 247650"/>
                  <a:gd name="connsiteY0" fmla="*/ 114681 h 276225"/>
                  <a:gd name="connsiteX1" fmla="*/ 155335 w 247650"/>
                  <a:gd name="connsiteY1" fmla="*/ 275749 h 276225"/>
                  <a:gd name="connsiteX2" fmla="*/ 9126 w 247650"/>
                  <a:gd name="connsiteY2" fmla="*/ 168212 h 276225"/>
                  <a:gd name="connsiteX3" fmla="*/ 92756 w 247650"/>
                  <a:gd name="connsiteY3" fmla="*/ 7144 h 276225"/>
                  <a:gd name="connsiteX4" fmla="*/ 238965 w 247650"/>
                  <a:gd name="connsiteY4" fmla="*/ 114681 h 276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7650" h="276225">
                    <a:moveTo>
                      <a:pt x="238965" y="114681"/>
                    </a:moveTo>
                    <a:cubicBezTo>
                      <a:pt x="256205" y="188881"/>
                      <a:pt x="218867" y="260985"/>
                      <a:pt x="155335" y="275749"/>
                    </a:cubicBezTo>
                    <a:cubicBezTo>
                      <a:pt x="91899" y="290513"/>
                      <a:pt x="26462" y="242411"/>
                      <a:pt x="9126" y="168212"/>
                    </a:cubicBezTo>
                    <a:cubicBezTo>
                      <a:pt x="-8114" y="94012"/>
                      <a:pt x="92756" y="7144"/>
                      <a:pt x="92756" y="7144"/>
                    </a:cubicBezTo>
                    <a:cubicBezTo>
                      <a:pt x="92756" y="7144"/>
                      <a:pt x="221724" y="40481"/>
                      <a:pt x="238965" y="114681"/>
                    </a:cubicBezTo>
                    <a:close/>
                  </a:path>
                </a:pathLst>
              </a:custGeom>
              <a:solidFill>
                <a:srgbClr val="FB514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42" name="任意多边形: 形状 141"/>
              <p:cNvSpPr/>
              <p:nvPr/>
            </p:nvSpPr>
            <p:spPr>
              <a:xfrm>
                <a:off x="2078760" y="3613439"/>
                <a:ext cx="123825" cy="238125"/>
              </a:xfrm>
              <a:custGeom>
                <a:avLst/>
                <a:gdLst>
                  <a:gd name="connsiteX0" fmla="*/ 120372 w 123825"/>
                  <a:gd name="connsiteY0" fmla="*/ 147793 h 238125"/>
                  <a:gd name="connsiteX1" fmla="*/ 117134 w 123825"/>
                  <a:gd name="connsiteY1" fmla="*/ 147983 h 238125"/>
                  <a:gd name="connsiteX2" fmla="*/ 75700 w 123825"/>
                  <a:gd name="connsiteY2" fmla="*/ 195608 h 238125"/>
                  <a:gd name="connsiteX3" fmla="*/ 75414 w 123825"/>
                  <a:gd name="connsiteY3" fmla="*/ 196084 h 238125"/>
                  <a:gd name="connsiteX4" fmla="*/ 64175 w 123825"/>
                  <a:gd name="connsiteY4" fmla="*/ 146459 h 238125"/>
                  <a:gd name="connsiteX5" fmla="*/ 63984 w 123825"/>
                  <a:gd name="connsiteY5" fmla="*/ 143411 h 238125"/>
                  <a:gd name="connsiteX6" fmla="*/ 63317 w 123825"/>
                  <a:gd name="connsiteY6" fmla="*/ 142744 h 238125"/>
                  <a:gd name="connsiteX7" fmla="*/ 45887 w 123825"/>
                  <a:gd name="connsiteY7" fmla="*/ 65782 h 238125"/>
                  <a:gd name="connsiteX8" fmla="*/ 73985 w 123825"/>
                  <a:gd name="connsiteY8" fmla="*/ 39303 h 238125"/>
                  <a:gd name="connsiteX9" fmla="*/ 74081 w 123825"/>
                  <a:gd name="connsiteY9" fmla="*/ 36064 h 238125"/>
                  <a:gd name="connsiteX10" fmla="*/ 70842 w 123825"/>
                  <a:gd name="connsiteY10" fmla="*/ 35969 h 238125"/>
                  <a:gd name="connsiteX11" fmla="*/ 44744 w 123825"/>
                  <a:gd name="connsiteY11" fmla="*/ 60639 h 238125"/>
                  <a:gd name="connsiteX12" fmla="*/ 33028 w 123825"/>
                  <a:gd name="connsiteY12" fmla="*/ 8918 h 238125"/>
                  <a:gd name="connsiteX13" fmla="*/ 30266 w 123825"/>
                  <a:gd name="connsiteY13" fmla="*/ 7204 h 238125"/>
                  <a:gd name="connsiteX14" fmla="*/ 30266 w 123825"/>
                  <a:gd name="connsiteY14" fmla="*/ 7204 h 238125"/>
                  <a:gd name="connsiteX15" fmla="*/ 28551 w 123825"/>
                  <a:gd name="connsiteY15" fmla="*/ 9966 h 238125"/>
                  <a:gd name="connsiteX16" fmla="*/ 57317 w 123825"/>
                  <a:gd name="connsiteY16" fmla="*/ 136934 h 238125"/>
                  <a:gd name="connsiteX17" fmla="*/ 11025 w 123825"/>
                  <a:gd name="connsiteY17" fmla="*/ 91595 h 238125"/>
                  <a:gd name="connsiteX18" fmla="*/ 7787 w 123825"/>
                  <a:gd name="connsiteY18" fmla="*/ 91595 h 238125"/>
                  <a:gd name="connsiteX19" fmla="*/ 7787 w 123825"/>
                  <a:gd name="connsiteY19" fmla="*/ 94834 h 238125"/>
                  <a:gd name="connsiteX20" fmla="*/ 59126 w 123825"/>
                  <a:gd name="connsiteY20" fmla="*/ 145126 h 238125"/>
                  <a:gd name="connsiteX21" fmla="*/ 79986 w 123825"/>
                  <a:gd name="connsiteY21" fmla="*/ 237232 h 238125"/>
                  <a:gd name="connsiteX22" fmla="*/ 82748 w 123825"/>
                  <a:gd name="connsiteY22" fmla="*/ 238947 h 238125"/>
                  <a:gd name="connsiteX23" fmla="*/ 82748 w 123825"/>
                  <a:gd name="connsiteY23" fmla="*/ 238947 h 238125"/>
                  <a:gd name="connsiteX24" fmla="*/ 84463 w 123825"/>
                  <a:gd name="connsiteY24" fmla="*/ 236185 h 238125"/>
                  <a:gd name="connsiteX25" fmla="*/ 75986 w 123825"/>
                  <a:gd name="connsiteY25" fmla="*/ 198752 h 238125"/>
                  <a:gd name="connsiteX26" fmla="*/ 77891 w 123825"/>
                  <a:gd name="connsiteY26" fmla="*/ 199228 h 238125"/>
                  <a:gd name="connsiteX27" fmla="*/ 79129 w 123825"/>
                  <a:gd name="connsiteY27" fmla="*/ 198466 h 238125"/>
                  <a:gd name="connsiteX28" fmla="*/ 120563 w 123825"/>
                  <a:gd name="connsiteY28" fmla="*/ 150841 h 238125"/>
                  <a:gd name="connsiteX29" fmla="*/ 120372 w 123825"/>
                  <a:gd name="connsiteY29" fmla="*/ 147793 h 238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23825" h="238125">
                    <a:moveTo>
                      <a:pt x="120372" y="147793"/>
                    </a:moveTo>
                    <a:cubicBezTo>
                      <a:pt x="119420" y="146935"/>
                      <a:pt x="117991" y="147031"/>
                      <a:pt x="117134" y="147983"/>
                    </a:cubicBezTo>
                    <a:lnTo>
                      <a:pt x="75700" y="195608"/>
                    </a:lnTo>
                    <a:cubicBezTo>
                      <a:pt x="75605" y="195799"/>
                      <a:pt x="75509" y="195894"/>
                      <a:pt x="75414" y="196084"/>
                    </a:cubicBezTo>
                    <a:lnTo>
                      <a:pt x="64175" y="146459"/>
                    </a:lnTo>
                    <a:cubicBezTo>
                      <a:pt x="64841" y="145602"/>
                      <a:pt x="64841" y="144269"/>
                      <a:pt x="63984" y="143411"/>
                    </a:cubicBezTo>
                    <a:lnTo>
                      <a:pt x="63317" y="142744"/>
                    </a:lnTo>
                    <a:lnTo>
                      <a:pt x="45887" y="65782"/>
                    </a:lnTo>
                    <a:lnTo>
                      <a:pt x="73985" y="39303"/>
                    </a:lnTo>
                    <a:cubicBezTo>
                      <a:pt x="74938" y="38446"/>
                      <a:pt x="74938" y="37017"/>
                      <a:pt x="74081" y="36064"/>
                    </a:cubicBezTo>
                    <a:cubicBezTo>
                      <a:pt x="73223" y="35112"/>
                      <a:pt x="71795" y="35112"/>
                      <a:pt x="70842" y="35969"/>
                    </a:cubicBezTo>
                    <a:lnTo>
                      <a:pt x="44744" y="60639"/>
                    </a:lnTo>
                    <a:lnTo>
                      <a:pt x="33028" y="8918"/>
                    </a:lnTo>
                    <a:cubicBezTo>
                      <a:pt x="32742" y="7680"/>
                      <a:pt x="31504" y="6918"/>
                      <a:pt x="30266" y="7204"/>
                    </a:cubicBezTo>
                    <a:cubicBezTo>
                      <a:pt x="30266" y="7204"/>
                      <a:pt x="30266" y="7204"/>
                      <a:pt x="30266" y="7204"/>
                    </a:cubicBezTo>
                    <a:cubicBezTo>
                      <a:pt x="29027" y="7489"/>
                      <a:pt x="28265" y="8728"/>
                      <a:pt x="28551" y="9966"/>
                    </a:cubicBezTo>
                    <a:lnTo>
                      <a:pt x="57317" y="136934"/>
                    </a:lnTo>
                    <a:lnTo>
                      <a:pt x="11025" y="91595"/>
                    </a:lnTo>
                    <a:cubicBezTo>
                      <a:pt x="10168" y="90738"/>
                      <a:pt x="8644" y="90738"/>
                      <a:pt x="7787" y="91595"/>
                    </a:cubicBezTo>
                    <a:cubicBezTo>
                      <a:pt x="6929" y="92452"/>
                      <a:pt x="6929" y="93977"/>
                      <a:pt x="7787" y="94834"/>
                    </a:cubicBezTo>
                    <a:lnTo>
                      <a:pt x="59126" y="145126"/>
                    </a:lnTo>
                    <a:lnTo>
                      <a:pt x="79986" y="237232"/>
                    </a:lnTo>
                    <a:cubicBezTo>
                      <a:pt x="80272" y="238471"/>
                      <a:pt x="81510" y="239233"/>
                      <a:pt x="82748" y="238947"/>
                    </a:cubicBezTo>
                    <a:cubicBezTo>
                      <a:pt x="82748" y="238947"/>
                      <a:pt x="82748" y="238947"/>
                      <a:pt x="82748" y="238947"/>
                    </a:cubicBezTo>
                    <a:cubicBezTo>
                      <a:pt x="83987" y="238661"/>
                      <a:pt x="84749" y="237423"/>
                      <a:pt x="84463" y="236185"/>
                    </a:cubicBezTo>
                    <a:lnTo>
                      <a:pt x="75986" y="198752"/>
                    </a:lnTo>
                    <a:cubicBezTo>
                      <a:pt x="76557" y="199132"/>
                      <a:pt x="77224" y="199323"/>
                      <a:pt x="77891" y="199228"/>
                    </a:cubicBezTo>
                    <a:cubicBezTo>
                      <a:pt x="78367" y="199132"/>
                      <a:pt x="78748" y="198847"/>
                      <a:pt x="79129" y="198466"/>
                    </a:cubicBezTo>
                    <a:lnTo>
                      <a:pt x="120563" y="150841"/>
                    </a:lnTo>
                    <a:cubicBezTo>
                      <a:pt x="121420" y="150079"/>
                      <a:pt x="121325" y="148650"/>
                      <a:pt x="120372" y="147793"/>
                    </a:cubicBezTo>
                    <a:close/>
                  </a:path>
                </a:pathLst>
              </a:custGeom>
              <a:solidFill>
                <a:srgbClr val="15144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43" name="任意多边形: 形状 142"/>
              <p:cNvSpPr/>
              <p:nvPr/>
            </p:nvSpPr>
            <p:spPr>
              <a:xfrm>
                <a:off x="1720099" y="3664990"/>
                <a:ext cx="333375" cy="333375"/>
              </a:xfrm>
              <a:custGeom>
                <a:avLst/>
                <a:gdLst>
                  <a:gd name="connsiteX0" fmla="*/ 160994 w 333375"/>
                  <a:gd name="connsiteY0" fmla="*/ 332938 h 333375"/>
                  <a:gd name="connsiteX1" fmla="*/ 74030 w 333375"/>
                  <a:gd name="connsiteY1" fmla="*/ 305125 h 333375"/>
                  <a:gd name="connsiteX2" fmla="*/ 19642 w 333375"/>
                  <a:gd name="connsiteY2" fmla="*/ 229401 h 333375"/>
                  <a:gd name="connsiteX3" fmla="*/ 7260 w 333375"/>
                  <a:gd name="connsiteY3" fmla="*/ 179585 h 333375"/>
                  <a:gd name="connsiteX4" fmla="*/ 34597 w 333375"/>
                  <a:gd name="connsiteY4" fmla="*/ 139009 h 333375"/>
                  <a:gd name="connsiteX5" fmla="*/ 87651 w 333375"/>
                  <a:gd name="connsiteY5" fmla="*/ 160821 h 333375"/>
                  <a:gd name="connsiteX6" fmla="*/ 118226 w 333375"/>
                  <a:gd name="connsiteY6" fmla="*/ 213876 h 333375"/>
                  <a:gd name="connsiteX7" fmla="*/ 111749 w 333375"/>
                  <a:gd name="connsiteY7" fmla="*/ 75477 h 333375"/>
                  <a:gd name="connsiteX8" fmla="*/ 125370 w 333375"/>
                  <a:gd name="connsiteY8" fmla="*/ 28614 h 333375"/>
                  <a:gd name="connsiteX9" fmla="*/ 166804 w 333375"/>
                  <a:gd name="connsiteY9" fmla="*/ 7659 h 333375"/>
                  <a:gd name="connsiteX10" fmla="*/ 206142 w 333375"/>
                  <a:gd name="connsiteY10" fmla="*/ 62142 h 333375"/>
                  <a:gd name="connsiteX11" fmla="*/ 219858 w 333375"/>
                  <a:gd name="connsiteY11" fmla="*/ 190730 h 333375"/>
                  <a:gd name="connsiteX12" fmla="*/ 254053 w 333375"/>
                  <a:gd name="connsiteY12" fmla="*/ 115482 h 333375"/>
                  <a:gd name="connsiteX13" fmla="*/ 298630 w 333375"/>
                  <a:gd name="connsiteY13" fmla="*/ 96813 h 333375"/>
                  <a:gd name="connsiteX14" fmla="*/ 328633 w 333375"/>
                  <a:gd name="connsiteY14" fmla="*/ 161012 h 333375"/>
                  <a:gd name="connsiteX15" fmla="*/ 282056 w 333375"/>
                  <a:gd name="connsiteY15" fmla="*/ 285885 h 333375"/>
                  <a:gd name="connsiteX16" fmla="*/ 208237 w 333375"/>
                  <a:gd name="connsiteY16" fmla="*/ 331604 h 333375"/>
                  <a:gd name="connsiteX17" fmla="*/ 160994 w 333375"/>
                  <a:gd name="connsiteY17" fmla="*/ 332938 h 33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33375" h="333375">
                    <a:moveTo>
                      <a:pt x="160994" y="332938"/>
                    </a:moveTo>
                    <a:cubicBezTo>
                      <a:pt x="129942" y="337224"/>
                      <a:pt x="98128" y="325128"/>
                      <a:pt x="74030" y="305125"/>
                    </a:cubicBezTo>
                    <a:cubicBezTo>
                      <a:pt x="49932" y="285123"/>
                      <a:pt x="32787" y="257881"/>
                      <a:pt x="19642" y="229401"/>
                    </a:cubicBezTo>
                    <a:cubicBezTo>
                      <a:pt x="12403" y="213685"/>
                      <a:pt x="6212" y="196826"/>
                      <a:pt x="7260" y="179585"/>
                    </a:cubicBezTo>
                    <a:cubicBezTo>
                      <a:pt x="8308" y="162345"/>
                      <a:pt x="18214" y="144629"/>
                      <a:pt x="34597" y="139009"/>
                    </a:cubicBezTo>
                    <a:cubicBezTo>
                      <a:pt x="53932" y="132437"/>
                      <a:pt x="75173" y="144724"/>
                      <a:pt x="87651" y="160821"/>
                    </a:cubicBezTo>
                    <a:cubicBezTo>
                      <a:pt x="100224" y="176919"/>
                      <a:pt x="107082" y="196731"/>
                      <a:pt x="118226" y="213876"/>
                    </a:cubicBezTo>
                    <a:cubicBezTo>
                      <a:pt x="108892" y="168441"/>
                      <a:pt x="106701" y="121578"/>
                      <a:pt x="111749" y="75477"/>
                    </a:cubicBezTo>
                    <a:cubicBezTo>
                      <a:pt x="113559" y="59189"/>
                      <a:pt x="116416" y="42426"/>
                      <a:pt x="125370" y="28614"/>
                    </a:cubicBezTo>
                    <a:cubicBezTo>
                      <a:pt x="134323" y="14803"/>
                      <a:pt x="150611" y="4706"/>
                      <a:pt x="166804" y="7659"/>
                    </a:cubicBezTo>
                    <a:cubicBezTo>
                      <a:pt x="190235" y="11946"/>
                      <a:pt x="200998" y="38901"/>
                      <a:pt x="206142" y="62142"/>
                    </a:cubicBezTo>
                    <a:cubicBezTo>
                      <a:pt x="215477" y="104338"/>
                      <a:pt x="220144" y="147581"/>
                      <a:pt x="219858" y="190730"/>
                    </a:cubicBezTo>
                    <a:cubicBezTo>
                      <a:pt x="222430" y="162726"/>
                      <a:pt x="234717" y="135771"/>
                      <a:pt x="254053" y="115482"/>
                    </a:cubicBezTo>
                    <a:cubicBezTo>
                      <a:pt x="265673" y="103290"/>
                      <a:pt x="282152" y="93003"/>
                      <a:pt x="298630" y="96813"/>
                    </a:cubicBezTo>
                    <a:cubicBezTo>
                      <a:pt x="323776" y="102624"/>
                      <a:pt x="330824" y="135294"/>
                      <a:pt x="328633" y="161012"/>
                    </a:cubicBezTo>
                    <a:cubicBezTo>
                      <a:pt x="324824" y="205875"/>
                      <a:pt x="308536" y="249499"/>
                      <a:pt x="282056" y="285885"/>
                    </a:cubicBezTo>
                    <a:cubicBezTo>
                      <a:pt x="264340" y="310269"/>
                      <a:pt x="238336" y="332938"/>
                      <a:pt x="208237" y="331604"/>
                    </a:cubicBezTo>
                    <a:lnTo>
                      <a:pt x="160994" y="332938"/>
                    </a:lnTo>
                    <a:close/>
                  </a:path>
                </a:pathLst>
              </a:custGeom>
              <a:solidFill>
                <a:srgbClr val="EC7F7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44" name="任意多边形: 形状 143"/>
              <p:cNvSpPr/>
              <p:nvPr/>
            </p:nvSpPr>
            <p:spPr>
              <a:xfrm>
                <a:off x="1761030" y="3689508"/>
                <a:ext cx="247650" cy="304800"/>
              </a:xfrm>
              <a:custGeom>
                <a:avLst/>
                <a:gdLst>
                  <a:gd name="connsiteX0" fmla="*/ 129873 w 247650"/>
                  <a:gd name="connsiteY0" fmla="*/ 250317 h 304800"/>
                  <a:gd name="connsiteX1" fmla="*/ 244173 w 247650"/>
                  <a:gd name="connsiteY1" fmla="*/ 137350 h 304800"/>
                  <a:gd name="connsiteX2" fmla="*/ 243316 w 247650"/>
                  <a:gd name="connsiteY2" fmla="*/ 134017 h 304800"/>
                  <a:gd name="connsiteX3" fmla="*/ 239982 w 247650"/>
                  <a:gd name="connsiteY3" fmla="*/ 134874 h 304800"/>
                  <a:gd name="connsiteX4" fmla="*/ 129111 w 247650"/>
                  <a:gd name="connsiteY4" fmla="*/ 245459 h 304800"/>
                  <a:gd name="connsiteX5" fmla="*/ 117396 w 247650"/>
                  <a:gd name="connsiteY5" fmla="*/ 9620 h 304800"/>
                  <a:gd name="connsiteX6" fmla="*/ 115014 w 247650"/>
                  <a:gd name="connsiteY6" fmla="*/ 7144 h 304800"/>
                  <a:gd name="connsiteX7" fmla="*/ 112538 w 247650"/>
                  <a:gd name="connsiteY7" fmla="*/ 9525 h 304800"/>
                  <a:gd name="connsiteX8" fmla="*/ 123968 w 247650"/>
                  <a:gd name="connsiteY8" fmla="*/ 244507 h 304800"/>
                  <a:gd name="connsiteX9" fmla="*/ 11287 w 247650"/>
                  <a:gd name="connsiteY9" fmla="*/ 156115 h 304800"/>
                  <a:gd name="connsiteX10" fmla="*/ 7858 w 247650"/>
                  <a:gd name="connsiteY10" fmla="*/ 156115 h 304800"/>
                  <a:gd name="connsiteX11" fmla="*/ 7858 w 247650"/>
                  <a:gd name="connsiteY11" fmla="*/ 159544 h 304800"/>
                  <a:gd name="connsiteX12" fmla="*/ 118539 w 247650"/>
                  <a:gd name="connsiteY12" fmla="*/ 247936 h 304800"/>
                  <a:gd name="connsiteX13" fmla="*/ 124254 w 247650"/>
                  <a:gd name="connsiteY13" fmla="*/ 249746 h 304800"/>
                  <a:gd name="connsiteX14" fmla="*/ 124730 w 247650"/>
                  <a:gd name="connsiteY14" fmla="*/ 249841 h 304800"/>
                  <a:gd name="connsiteX15" fmla="*/ 140541 w 247650"/>
                  <a:gd name="connsiteY15" fmla="*/ 304229 h 304800"/>
                  <a:gd name="connsiteX16" fmla="*/ 141684 w 247650"/>
                  <a:gd name="connsiteY16" fmla="*/ 305181 h 304800"/>
                  <a:gd name="connsiteX17" fmla="*/ 143875 w 247650"/>
                  <a:gd name="connsiteY17" fmla="*/ 304991 h 304800"/>
                  <a:gd name="connsiteX18" fmla="*/ 144637 w 247650"/>
                  <a:gd name="connsiteY18" fmla="*/ 301657 h 304800"/>
                  <a:gd name="connsiteX19" fmla="*/ 129873 w 247650"/>
                  <a:gd name="connsiteY19" fmla="*/ 250317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47650" h="304800">
                    <a:moveTo>
                      <a:pt x="129873" y="250317"/>
                    </a:moveTo>
                    <a:cubicBezTo>
                      <a:pt x="175689" y="251365"/>
                      <a:pt x="241316" y="142208"/>
                      <a:pt x="244173" y="137350"/>
                    </a:cubicBezTo>
                    <a:cubicBezTo>
                      <a:pt x="244840" y="136208"/>
                      <a:pt x="244459" y="134684"/>
                      <a:pt x="243316" y="134017"/>
                    </a:cubicBezTo>
                    <a:cubicBezTo>
                      <a:pt x="242173" y="133255"/>
                      <a:pt x="240649" y="133731"/>
                      <a:pt x="239982" y="134874"/>
                    </a:cubicBezTo>
                    <a:cubicBezTo>
                      <a:pt x="239316" y="136017"/>
                      <a:pt x="171879" y="248317"/>
                      <a:pt x="129111" y="245459"/>
                    </a:cubicBezTo>
                    <a:cubicBezTo>
                      <a:pt x="115872" y="158115"/>
                      <a:pt x="117396" y="11525"/>
                      <a:pt x="117396" y="9620"/>
                    </a:cubicBezTo>
                    <a:cubicBezTo>
                      <a:pt x="117396" y="8287"/>
                      <a:pt x="116348" y="7144"/>
                      <a:pt x="115014" y="7144"/>
                    </a:cubicBezTo>
                    <a:cubicBezTo>
                      <a:pt x="113681" y="7144"/>
                      <a:pt x="112538" y="8192"/>
                      <a:pt x="112538" y="9525"/>
                    </a:cubicBezTo>
                    <a:cubicBezTo>
                      <a:pt x="112443" y="17240"/>
                      <a:pt x="111014" y="157544"/>
                      <a:pt x="123968" y="244507"/>
                    </a:cubicBezTo>
                    <a:cubicBezTo>
                      <a:pt x="88821" y="234696"/>
                      <a:pt x="12144" y="156877"/>
                      <a:pt x="11287" y="156115"/>
                    </a:cubicBezTo>
                    <a:cubicBezTo>
                      <a:pt x="10335" y="155162"/>
                      <a:pt x="8811" y="155162"/>
                      <a:pt x="7858" y="156115"/>
                    </a:cubicBezTo>
                    <a:cubicBezTo>
                      <a:pt x="6906" y="157067"/>
                      <a:pt x="6906" y="158591"/>
                      <a:pt x="7858" y="159544"/>
                    </a:cubicBezTo>
                    <a:cubicBezTo>
                      <a:pt x="11001" y="162687"/>
                      <a:pt x="80820" y="233458"/>
                      <a:pt x="118539" y="247936"/>
                    </a:cubicBezTo>
                    <a:cubicBezTo>
                      <a:pt x="120539" y="248698"/>
                      <a:pt x="122444" y="249269"/>
                      <a:pt x="124254" y="249746"/>
                    </a:cubicBezTo>
                    <a:cubicBezTo>
                      <a:pt x="124444" y="249746"/>
                      <a:pt x="124539" y="249746"/>
                      <a:pt x="124730" y="249841"/>
                    </a:cubicBezTo>
                    <a:cubicBezTo>
                      <a:pt x="128635" y="274225"/>
                      <a:pt x="133779" y="293751"/>
                      <a:pt x="140541" y="304229"/>
                    </a:cubicBezTo>
                    <a:cubicBezTo>
                      <a:pt x="140827" y="304705"/>
                      <a:pt x="141208" y="304991"/>
                      <a:pt x="141684" y="305181"/>
                    </a:cubicBezTo>
                    <a:cubicBezTo>
                      <a:pt x="142351" y="305467"/>
                      <a:pt x="143208" y="305372"/>
                      <a:pt x="143875" y="304991"/>
                    </a:cubicBezTo>
                    <a:cubicBezTo>
                      <a:pt x="145018" y="304229"/>
                      <a:pt x="145304" y="302705"/>
                      <a:pt x="144637" y="301657"/>
                    </a:cubicBezTo>
                    <a:cubicBezTo>
                      <a:pt x="138446" y="291751"/>
                      <a:pt x="133588" y="273368"/>
                      <a:pt x="129873" y="250317"/>
                    </a:cubicBezTo>
                    <a:close/>
                  </a:path>
                </a:pathLst>
              </a:custGeom>
              <a:solidFill>
                <a:srgbClr val="15144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45" name="任意多边形: 形状 144"/>
              <p:cNvSpPr/>
              <p:nvPr/>
            </p:nvSpPr>
            <p:spPr>
              <a:xfrm>
                <a:off x="2677117" y="3860419"/>
                <a:ext cx="314325" cy="304800"/>
              </a:xfrm>
              <a:custGeom>
                <a:avLst/>
                <a:gdLst>
                  <a:gd name="connsiteX0" fmla="*/ 38555 w 314325"/>
                  <a:gd name="connsiteY0" fmla="*/ 231711 h 304800"/>
                  <a:gd name="connsiteX1" fmla="*/ 7218 w 314325"/>
                  <a:gd name="connsiteY1" fmla="*/ 145986 h 304800"/>
                  <a:gd name="connsiteX2" fmla="*/ 33602 w 314325"/>
                  <a:gd name="connsiteY2" fmla="*/ 56642 h 304800"/>
                  <a:gd name="connsiteX3" fmla="*/ 65321 w 314325"/>
                  <a:gd name="connsiteY3" fmla="*/ 16256 h 304800"/>
                  <a:gd name="connsiteX4" fmla="*/ 114088 w 314325"/>
                  <a:gd name="connsiteY4" fmla="*/ 12922 h 304800"/>
                  <a:gd name="connsiteX5" fmla="*/ 129424 w 314325"/>
                  <a:gd name="connsiteY5" fmla="*/ 68262 h 304800"/>
                  <a:gd name="connsiteX6" fmla="*/ 106278 w 314325"/>
                  <a:gd name="connsiteY6" fmla="*/ 124936 h 304800"/>
                  <a:gd name="connsiteX7" fmla="*/ 211625 w 314325"/>
                  <a:gd name="connsiteY7" fmla="*/ 34925 h 304800"/>
                  <a:gd name="connsiteX8" fmla="*/ 256964 w 314325"/>
                  <a:gd name="connsiteY8" fmla="*/ 16923 h 304800"/>
                  <a:gd name="connsiteX9" fmla="*/ 298969 w 314325"/>
                  <a:gd name="connsiteY9" fmla="*/ 36830 h 304800"/>
                  <a:gd name="connsiteX10" fmla="*/ 280109 w 314325"/>
                  <a:gd name="connsiteY10" fmla="*/ 101409 h 304800"/>
                  <a:gd name="connsiteX11" fmla="*/ 186955 w 314325"/>
                  <a:gd name="connsiteY11" fmla="*/ 191135 h 304800"/>
                  <a:gd name="connsiteX12" fmla="*/ 267441 w 314325"/>
                  <a:gd name="connsiteY12" fmla="*/ 171990 h 304800"/>
                  <a:gd name="connsiteX13" fmla="*/ 309542 w 314325"/>
                  <a:gd name="connsiteY13" fmla="*/ 195707 h 304800"/>
                  <a:gd name="connsiteX14" fmla="*/ 277252 w 314325"/>
                  <a:gd name="connsiteY14" fmla="*/ 258762 h 304800"/>
                  <a:gd name="connsiteX15" fmla="*/ 150093 w 314325"/>
                  <a:gd name="connsiteY15" fmla="*/ 298672 h 304800"/>
                  <a:gd name="connsiteX16" fmla="*/ 68654 w 314325"/>
                  <a:gd name="connsiteY16" fmla="*/ 268383 h 304800"/>
                  <a:gd name="connsiteX17" fmla="*/ 38555 w 314325"/>
                  <a:gd name="connsiteY17" fmla="*/ 231711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14325" h="304800">
                    <a:moveTo>
                      <a:pt x="38555" y="231711"/>
                    </a:moveTo>
                    <a:cubicBezTo>
                      <a:pt x="16172" y="209804"/>
                      <a:pt x="6170" y="177324"/>
                      <a:pt x="7218" y="145986"/>
                    </a:cubicBezTo>
                    <a:cubicBezTo>
                      <a:pt x="8171" y="114649"/>
                      <a:pt x="19220" y="84455"/>
                      <a:pt x="33602" y="56642"/>
                    </a:cubicBezTo>
                    <a:cubicBezTo>
                      <a:pt x="41603" y="41307"/>
                      <a:pt x="51128" y="26067"/>
                      <a:pt x="65321" y="16256"/>
                    </a:cubicBezTo>
                    <a:cubicBezTo>
                      <a:pt x="79608" y="6445"/>
                      <a:pt x="99611" y="3397"/>
                      <a:pt x="114088" y="12922"/>
                    </a:cubicBezTo>
                    <a:cubicBezTo>
                      <a:pt x="131138" y="24162"/>
                      <a:pt x="134472" y="48450"/>
                      <a:pt x="129424" y="68262"/>
                    </a:cubicBezTo>
                    <a:cubicBezTo>
                      <a:pt x="124376" y="88074"/>
                      <a:pt x="113041" y="105600"/>
                      <a:pt x="106278" y="124936"/>
                    </a:cubicBezTo>
                    <a:cubicBezTo>
                      <a:pt x="136377" y="89694"/>
                      <a:pt x="172096" y="59214"/>
                      <a:pt x="211625" y="34925"/>
                    </a:cubicBezTo>
                    <a:cubicBezTo>
                      <a:pt x="225626" y="26352"/>
                      <a:pt x="240581" y="18351"/>
                      <a:pt x="256964" y="16923"/>
                    </a:cubicBezTo>
                    <a:cubicBezTo>
                      <a:pt x="273347" y="15494"/>
                      <a:pt x="291349" y="22257"/>
                      <a:pt x="298969" y="36830"/>
                    </a:cubicBezTo>
                    <a:cubicBezTo>
                      <a:pt x="310018" y="57975"/>
                      <a:pt x="295254" y="83026"/>
                      <a:pt x="280109" y="101409"/>
                    </a:cubicBezTo>
                    <a:cubicBezTo>
                      <a:pt x="252582" y="134652"/>
                      <a:pt x="221245" y="164846"/>
                      <a:pt x="186955" y="191135"/>
                    </a:cubicBezTo>
                    <a:cubicBezTo>
                      <a:pt x="210577" y="175990"/>
                      <a:pt x="239438" y="169132"/>
                      <a:pt x="267441" y="171990"/>
                    </a:cubicBezTo>
                    <a:cubicBezTo>
                      <a:pt x="284205" y="173704"/>
                      <a:pt x="302398" y="180372"/>
                      <a:pt x="309542" y="195707"/>
                    </a:cubicBezTo>
                    <a:cubicBezTo>
                      <a:pt x="320400" y="219138"/>
                      <a:pt x="298874" y="244665"/>
                      <a:pt x="277252" y="258762"/>
                    </a:cubicBezTo>
                    <a:cubicBezTo>
                      <a:pt x="239533" y="283242"/>
                      <a:pt x="195051" y="297148"/>
                      <a:pt x="150093" y="298672"/>
                    </a:cubicBezTo>
                    <a:cubicBezTo>
                      <a:pt x="119899" y="299625"/>
                      <a:pt x="86180" y="293052"/>
                      <a:pt x="68654" y="268383"/>
                    </a:cubicBezTo>
                    <a:lnTo>
                      <a:pt x="38555" y="231711"/>
                    </a:lnTo>
                    <a:close/>
                  </a:path>
                </a:pathLst>
              </a:custGeom>
              <a:solidFill>
                <a:srgbClr val="EC7F7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46" name="任意多边形: 形状 145"/>
              <p:cNvSpPr/>
              <p:nvPr/>
            </p:nvSpPr>
            <p:spPr>
              <a:xfrm>
                <a:off x="2724483" y="3895071"/>
                <a:ext cx="228600" cy="219075"/>
              </a:xfrm>
              <a:custGeom>
                <a:avLst/>
                <a:gdLst>
                  <a:gd name="connsiteX0" fmla="*/ 43196 w 228600"/>
                  <a:gd name="connsiteY0" fmla="*/ 169056 h 219075"/>
                  <a:gd name="connsiteX1" fmla="*/ 202549 w 228600"/>
                  <a:gd name="connsiteY1" fmla="*/ 190011 h 219075"/>
                  <a:gd name="connsiteX2" fmla="*/ 204645 w 228600"/>
                  <a:gd name="connsiteY2" fmla="*/ 187249 h 219075"/>
                  <a:gd name="connsiteX3" fmla="*/ 201882 w 228600"/>
                  <a:gd name="connsiteY3" fmla="*/ 185153 h 219075"/>
                  <a:gd name="connsiteX4" fmla="*/ 46530 w 228600"/>
                  <a:gd name="connsiteY4" fmla="*/ 165437 h 219075"/>
                  <a:gd name="connsiteX5" fmla="*/ 225600 w 228600"/>
                  <a:gd name="connsiteY5" fmla="*/ 11512 h 219075"/>
                  <a:gd name="connsiteX6" fmla="*/ 226076 w 228600"/>
                  <a:gd name="connsiteY6" fmla="*/ 8083 h 219075"/>
                  <a:gd name="connsiteX7" fmla="*/ 222647 w 228600"/>
                  <a:gd name="connsiteY7" fmla="*/ 7607 h 219075"/>
                  <a:gd name="connsiteX8" fmla="*/ 44148 w 228600"/>
                  <a:gd name="connsiteY8" fmla="*/ 160769 h 219075"/>
                  <a:gd name="connsiteX9" fmla="*/ 44910 w 228600"/>
                  <a:gd name="connsiteY9" fmla="*/ 17608 h 219075"/>
                  <a:gd name="connsiteX10" fmla="*/ 42815 w 228600"/>
                  <a:gd name="connsiteY10" fmla="*/ 14846 h 219075"/>
                  <a:gd name="connsiteX11" fmla="*/ 40053 w 228600"/>
                  <a:gd name="connsiteY11" fmla="*/ 16942 h 219075"/>
                  <a:gd name="connsiteX12" fmla="*/ 38148 w 228600"/>
                  <a:gd name="connsiteY12" fmla="*/ 158579 h 219075"/>
                  <a:gd name="connsiteX13" fmla="*/ 40243 w 228600"/>
                  <a:gd name="connsiteY13" fmla="*/ 164198 h 219075"/>
                  <a:gd name="connsiteX14" fmla="*/ 40529 w 228600"/>
                  <a:gd name="connsiteY14" fmla="*/ 164674 h 219075"/>
                  <a:gd name="connsiteX15" fmla="*/ 7287 w 228600"/>
                  <a:gd name="connsiteY15" fmla="*/ 210490 h 219075"/>
                  <a:gd name="connsiteX16" fmla="*/ 7287 w 228600"/>
                  <a:gd name="connsiteY16" fmla="*/ 212014 h 219075"/>
                  <a:gd name="connsiteX17" fmla="*/ 8811 w 228600"/>
                  <a:gd name="connsiteY17" fmla="*/ 213633 h 219075"/>
                  <a:gd name="connsiteX18" fmla="*/ 11954 w 228600"/>
                  <a:gd name="connsiteY18" fmla="*/ 212109 h 219075"/>
                  <a:gd name="connsiteX19" fmla="*/ 43196 w 228600"/>
                  <a:gd name="connsiteY19" fmla="*/ 169056 h 219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28600" h="219075">
                    <a:moveTo>
                      <a:pt x="43196" y="169056"/>
                    </a:moveTo>
                    <a:cubicBezTo>
                      <a:pt x="70533" y="205918"/>
                      <a:pt x="196929" y="190773"/>
                      <a:pt x="202549" y="190011"/>
                    </a:cubicBezTo>
                    <a:cubicBezTo>
                      <a:pt x="203883" y="189820"/>
                      <a:pt x="204835" y="188582"/>
                      <a:pt x="204645" y="187249"/>
                    </a:cubicBezTo>
                    <a:cubicBezTo>
                      <a:pt x="204549" y="185915"/>
                      <a:pt x="203311" y="184963"/>
                      <a:pt x="201882" y="185153"/>
                    </a:cubicBezTo>
                    <a:cubicBezTo>
                      <a:pt x="200549" y="185344"/>
                      <a:pt x="70437" y="200965"/>
                      <a:pt x="46530" y="165437"/>
                    </a:cubicBezTo>
                    <a:cubicBezTo>
                      <a:pt x="107394" y="101429"/>
                      <a:pt x="224076" y="12656"/>
                      <a:pt x="225600" y="11512"/>
                    </a:cubicBezTo>
                    <a:cubicBezTo>
                      <a:pt x="226647" y="10655"/>
                      <a:pt x="226933" y="9131"/>
                      <a:pt x="226076" y="8083"/>
                    </a:cubicBezTo>
                    <a:cubicBezTo>
                      <a:pt x="225219" y="7036"/>
                      <a:pt x="223695" y="6845"/>
                      <a:pt x="222647" y="7607"/>
                    </a:cubicBezTo>
                    <a:cubicBezTo>
                      <a:pt x="216551" y="12274"/>
                      <a:pt x="104823" y="97237"/>
                      <a:pt x="44148" y="160769"/>
                    </a:cubicBezTo>
                    <a:cubicBezTo>
                      <a:pt x="30337" y="126956"/>
                      <a:pt x="44720" y="18656"/>
                      <a:pt x="44910" y="17608"/>
                    </a:cubicBezTo>
                    <a:cubicBezTo>
                      <a:pt x="45101" y="16275"/>
                      <a:pt x="44148" y="15037"/>
                      <a:pt x="42815" y="14846"/>
                    </a:cubicBezTo>
                    <a:cubicBezTo>
                      <a:pt x="41481" y="14656"/>
                      <a:pt x="40243" y="15608"/>
                      <a:pt x="40053" y="16942"/>
                    </a:cubicBezTo>
                    <a:cubicBezTo>
                      <a:pt x="39481" y="21323"/>
                      <a:pt x="26432" y="119907"/>
                      <a:pt x="38148" y="158579"/>
                    </a:cubicBezTo>
                    <a:cubicBezTo>
                      <a:pt x="38814" y="160674"/>
                      <a:pt x="39481" y="162484"/>
                      <a:pt x="40243" y="164198"/>
                    </a:cubicBezTo>
                    <a:cubicBezTo>
                      <a:pt x="40338" y="164389"/>
                      <a:pt x="40434" y="164484"/>
                      <a:pt x="40529" y="164674"/>
                    </a:cubicBezTo>
                    <a:cubicBezTo>
                      <a:pt x="23670" y="182677"/>
                      <a:pt x="11382" y="198774"/>
                      <a:pt x="7287" y="210490"/>
                    </a:cubicBezTo>
                    <a:cubicBezTo>
                      <a:pt x="7096" y="210966"/>
                      <a:pt x="7096" y="211537"/>
                      <a:pt x="7287" y="212014"/>
                    </a:cubicBezTo>
                    <a:cubicBezTo>
                      <a:pt x="7477" y="212776"/>
                      <a:pt x="8049" y="213347"/>
                      <a:pt x="8811" y="213633"/>
                    </a:cubicBezTo>
                    <a:cubicBezTo>
                      <a:pt x="10049" y="214109"/>
                      <a:pt x="11478" y="213442"/>
                      <a:pt x="11954" y="212109"/>
                    </a:cubicBezTo>
                    <a:cubicBezTo>
                      <a:pt x="15669" y="201346"/>
                      <a:pt x="27289" y="186201"/>
                      <a:pt x="43196" y="169056"/>
                    </a:cubicBezTo>
                    <a:close/>
                  </a:path>
                </a:pathLst>
              </a:custGeom>
              <a:solidFill>
                <a:srgbClr val="15144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47" name="任意多边形: 形状 146"/>
              <p:cNvSpPr/>
              <p:nvPr/>
            </p:nvSpPr>
            <p:spPr>
              <a:xfrm>
                <a:off x="1415148" y="3702413"/>
                <a:ext cx="600075" cy="552450"/>
              </a:xfrm>
              <a:custGeom>
                <a:avLst/>
                <a:gdLst>
                  <a:gd name="connsiteX0" fmla="*/ 535001 w 600075"/>
                  <a:gd name="connsiteY0" fmla="*/ 307136 h 552450"/>
                  <a:gd name="connsiteX1" fmla="*/ 278302 w 600075"/>
                  <a:gd name="connsiteY1" fmla="*/ 128066 h 552450"/>
                  <a:gd name="connsiteX2" fmla="*/ 27604 w 600075"/>
                  <a:gd name="connsiteY2" fmla="*/ 74345 h 552450"/>
                  <a:gd name="connsiteX3" fmla="*/ 576720 w 600075"/>
                  <a:gd name="connsiteY3" fmla="*/ 551833 h 552450"/>
                  <a:gd name="connsiteX4" fmla="*/ 535001 w 600075"/>
                  <a:gd name="connsiteY4" fmla="*/ 307136 h 552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0075" h="552450">
                    <a:moveTo>
                      <a:pt x="535001" y="307136"/>
                    </a:moveTo>
                    <a:cubicBezTo>
                      <a:pt x="535001" y="307136"/>
                      <a:pt x="338024" y="265321"/>
                      <a:pt x="278302" y="128066"/>
                    </a:cubicBezTo>
                    <a:cubicBezTo>
                      <a:pt x="218580" y="-9190"/>
                      <a:pt x="81325" y="-33097"/>
                      <a:pt x="27604" y="74345"/>
                    </a:cubicBezTo>
                    <a:cubicBezTo>
                      <a:pt x="-26117" y="181787"/>
                      <a:pt x="-14211" y="319042"/>
                      <a:pt x="576720" y="551833"/>
                    </a:cubicBezTo>
                    <a:cubicBezTo>
                      <a:pt x="576720" y="551833"/>
                      <a:pt x="636442" y="420578"/>
                      <a:pt x="535001" y="307136"/>
                    </a:cubicBezTo>
                    <a:close/>
                  </a:path>
                </a:pathLst>
              </a:custGeom>
              <a:solidFill>
                <a:srgbClr val="6DB29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48" name="任意多边形: 形状 147"/>
              <p:cNvSpPr/>
              <p:nvPr/>
            </p:nvSpPr>
            <p:spPr>
              <a:xfrm>
                <a:off x="1415148" y="3755897"/>
                <a:ext cx="581025" cy="504825"/>
              </a:xfrm>
              <a:custGeom>
                <a:avLst/>
                <a:gdLst>
                  <a:gd name="connsiteX0" fmla="*/ 202578 w 581025"/>
                  <a:gd name="connsiteY0" fmla="*/ 233363 h 504825"/>
                  <a:gd name="connsiteX1" fmla="*/ 47606 w 581025"/>
                  <a:gd name="connsiteY1" fmla="*/ 69818 h 504825"/>
                  <a:gd name="connsiteX2" fmla="*/ 35510 w 581025"/>
                  <a:gd name="connsiteY2" fmla="*/ 7144 h 504825"/>
                  <a:gd name="connsiteX3" fmla="*/ 27604 w 581025"/>
                  <a:gd name="connsiteY3" fmla="*/ 20955 h 504825"/>
                  <a:gd name="connsiteX4" fmla="*/ 576720 w 581025"/>
                  <a:gd name="connsiteY4" fmla="*/ 498443 h 504825"/>
                  <a:gd name="connsiteX5" fmla="*/ 580721 w 581025"/>
                  <a:gd name="connsiteY5" fmla="*/ 488061 h 504825"/>
                  <a:gd name="connsiteX6" fmla="*/ 202578 w 581025"/>
                  <a:gd name="connsiteY6" fmla="*/ 233363 h 50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025" h="504825">
                    <a:moveTo>
                      <a:pt x="202578" y="233363"/>
                    </a:moveTo>
                    <a:cubicBezTo>
                      <a:pt x="142475" y="190310"/>
                      <a:pt x="75896" y="140779"/>
                      <a:pt x="47606" y="69818"/>
                    </a:cubicBezTo>
                    <a:cubicBezTo>
                      <a:pt x="39224" y="48863"/>
                      <a:pt x="35605" y="27813"/>
                      <a:pt x="35510" y="7144"/>
                    </a:cubicBezTo>
                    <a:cubicBezTo>
                      <a:pt x="32747" y="11525"/>
                      <a:pt x="30080" y="16002"/>
                      <a:pt x="27604" y="20955"/>
                    </a:cubicBezTo>
                    <a:cubicBezTo>
                      <a:pt x="-26117" y="128397"/>
                      <a:pt x="-14211" y="265652"/>
                      <a:pt x="576720" y="498443"/>
                    </a:cubicBezTo>
                    <a:cubicBezTo>
                      <a:pt x="576720" y="498443"/>
                      <a:pt x="578435" y="494728"/>
                      <a:pt x="580721" y="488061"/>
                    </a:cubicBezTo>
                    <a:cubicBezTo>
                      <a:pt x="443370" y="425196"/>
                      <a:pt x="323069" y="319469"/>
                      <a:pt x="202578" y="233363"/>
                    </a:cubicBezTo>
                    <a:close/>
                  </a:path>
                </a:pathLst>
              </a:custGeom>
              <a:solidFill>
                <a:srgbClr val="6DB29D">
                  <a:alpha val="4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49" name="任意多边形: 形状 148"/>
              <p:cNvSpPr/>
              <p:nvPr/>
            </p:nvSpPr>
            <p:spPr>
              <a:xfrm>
                <a:off x="1467093" y="3750513"/>
                <a:ext cx="114300" cy="114300"/>
              </a:xfrm>
              <a:custGeom>
                <a:avLst/>
                <a:gdLst>
                  <a:gd name="connsiteX0" fmla="*/ 7187 w 114300"/>
                  <a:gd name="connsiteY0" fmla="*/ 55676 h 114300"/>
                  <a:gd name="connsiteX1" fmla="*/ 55669 w 114300"/>
                  <a:gd name="connsiteY1" fmla="*/ 108350 h 114300"/>
                  <a:gd name="connsiteX2" fmla="*/ 108342 w 114300"/>
                  <a:gd name="connsiteY2" fmla="*/ 59867 h 114300"/>
                  <a:gd name="connsiteX3" fmla="*/ 59860 w 114300"/>
                  <a:gd name="connsiteY3" fmla="*/ 7194 h 114300"/>
                  <a:gd name="connsiteX4" fmla="*/ 7187 w 114300"/>
                  <a:gd name="connsiteY4" fmla="*/ 55676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300" h="114300">
                    <a:moveTo>
                      <a:pt x="7187" y="55676"/>
                    </a:moveTo>
                    <a:cubicBezTo>
                      <a:pt x="6044" y="83585"/>
                      <a:pt x="27761" y="107207"/>
                      <a:pt x="55669" y="108350"/>
                    </a:cubicBezTo>
                    <a:cubicBezTo>
                      <a:pt x="83577" y="109493"/>
                      <a:pt x="107199" y="87776"/>
                      <a:pt x="108342" y="59867"/>
                    </a:cubicBezTo>
                    <a:cubicBezTo>
                      <a:pt x="109485" y="31959"/>
                      <a:pt x="87768" y="8337"/>
                      <a:pt x="59860" y="7194"/>
                    </a:cubicBezTo>
                    <a:cubicBezTo>
                      <a:pt x="31952" y="5956"/>
                      <a:pt x="8330" y="27673"/>
                      <a:pt x="7187" y="5567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50" name="任意多边形: 形状 149"/>
              <p:cNvSpPr/>
              <p:nvPr/>
            </p:nvSpPr>
            <p:spPr>
              <a:xfrm>
                <a:off x="1467898" y="3768566"/>
                <a:ext cx="66675" cy="66675"/>
              </a:xfrm>
              <a:custGeom>
                <a:avLst/>
                <a:gdLst>
                  <a:gd name="connsiteX0" fmla="*/ 7144 w 66675"/>
                  <a:gd name="connsiteY0" fmla="*/ 38005 h 66675"/>
                  <a:gd name="connsiteX1" fmla="*/ 35814 w 66675"/>
                  <a:gd name="connsiteY1" fmla="*/ 68866 h 66675"/>
                  <a:gd name="connsiteX2" fmla="*/ 64484 w 66675"/>
                  <a:gd name="connsiteY2" fmla="*/ 38005 h 66675"/>
                  <a:gd name="connsiteX3" fmla="*/ 35814 w 66675"/>
                  <a:gd name="connsiteY3" fmla="*/ 7144 h 66675"/>
                  <a:gd name="connsiteX4" fmla="*/ 7144 w 66675"/>
                  <a:gd name="connsiteY4" fmla="*/ 38005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675" h="66675">
                    <a:moveTo>
                      <a:pt x="7144" y="38005"/>
                    </a:moveTo>
                    <a:cubicBezTo>
                      <a:pt x="7144" y="55054"/>
                      <a:pt x="20002" y="68866"/>
                      <a:pt x="35814" y="68866"/>
                    </a:cubicBezTo>
                    <a:cubicBezTo>
                      <a:pt x="51625" y="68866"/>
                      <a:pt x="64484" y="55054"/>
                      <a:pt x="64484" y="38005"/>
                    </a:cubicBezTo>
                    <a:cubicBezTo>
                      <a:pt x="64484" y="20955"/>
                      <a:pt x="51625" y="7144"/>
                      <a:pt x="35814" y="7144"/>
                    </a:cubicBezTo>
                    <a:cubicBezTo>
                      <a:pt x="20002" y="7239"/>
                      <a:pt x="7144" y="21050"/>
                      <a:pt x="7144" y="38005"/>
                    </a:cubicBezTo>
                    <a:close/>
                  </a:path>
                </a:pathLst>
              </a:custGeom>
              <a:solidFill>
                <a:srgbClr val="15144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51" name="任意多边形: 形状 150"/>
              <p:cNvSpPr/>
              <p:nvPr/>
            </p:nvSpPr>
            <p:spPr>
              <a:xfrm>
                <a:off x="1799844" y="3733236"/>
                <a:ext cx="1057275" cy="609600"/>
              </a:xfrm>
              <a:custGeom>
                <a:avLst/>
                <a:gdLst>
                  <a:gd name="connsiteX0" fmla="*/ 7144 w 1057275"/>
                  <a:gd name="connsiteY0" fmla="*/ 430046 h 609600"/>
                  <a:gd name="connsiteX1" fmla="*/ 505587 w 1057275"/>
                  <a:gd name="connsiteY1" fmla="*/ 8184 h 609600"/>
                  <a:gd name="connsiteX2" fmla="*/ 1057275 w 1057275"/>
                  <a:gd name="connsiteY2" fmla="*/ 480148 h 609600"/>
                  <a:gd name="connsiteX3" fmla="*/ 7144 w 1057275"/>
                  <a:gd name="connsiteY3" fmla="*/ 430046 h 609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57275" h="609600">
                    <a:moveTo>
                      <a:pt x="7144" y="430046"/>
                    </a:moveTo>
                    <a:cubicBezTo>
                      <a:pt x="7144" y="430046"/>
                      <a:pt x="100584" y="35044"/>
                      <a:pt x="505587" y="8184"/>
                    </a:cubicBezTo>
                    <a:cubicBezTo>
                      <a:pt x="910590" y="-18582"/>
                      <a:pt x="1057275" y="480148"/>
                      <a:pt x="1057275" y="480148"/>
                    </a:cubicBezTo>
                    <a:cubicBezTo>
                      <a:pt x="1057275" y="480148"/>
                      <a:pt x="564070" y="799902"/>
                      <a:pt x="7144" y="430046"/>
                    </a:cubicBezTo>
                    <a:close/>
                  </a:path>
                </a:pathLst>
              </a:custGeom>
              <a:solidFill>
                <a:srgbClr val="3C7C6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52" name="任意多边形: 形状 151"/>
              <p:cNvSpPr/>
              <p:nvPr/>
            </p:nvSpPr>
            <p:spPr>
              <a:xfrm>
                <a:off x="2772094" y="4195354"/>
                <a:ext cx="266700" cy="104775"/>
              </a:xfrm>
              <a:custGeom>
                <a:avLst/>
                <a:gdLst>
                  <a:gd name="connsiteX0" fmla="*/ 85025 w 266700"/>
                  <a:gd name="connsiteY0" fmla="*/ 18029 h 104775"/>
                  <a:gd name="connsiteX1" fmla="*/ 252380 w 266700"/>
                  <a:gd name="connsiteY1" fmla="*/ 88800 h 104775"/>
                  <a:gd name="connsiteX2" fmla="*/ 37496 w 266700"/>
                  <a:gd name="connsiteY2" fmla="*/ 58987 h 104775"/>
                  <a:gd name="connsiteX3" fmla="*/ 85025 w 266700"/>
                  <a:gd name="connsiteY3" fmla="*/ 18029 h 10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6700" h="104775">
                    <a:moveTo>
                      <a:pt x="85025" y="18029"/>
                    </a:moveTo>
                    <a:cubicBezTo>
                      <a:pt x="85025" y="18029"/>
                      <a:pt x="198659" y="88800"/>
                      <a:pt x="252380" y="88800"/>
                    </a:cubicBezTo>
                    <a:cubicBezTo>
                      <a:pt x="306101" y="88800"/>
                      <a:pt x="127031" y="142521"/>
                      <a:pt x="37496" y="58987"/>
                    </a:cubicBezTo>
                    <a:cubicBezTo>
                      <a:pt x="-52039" y="-24643"/>
                      <a:pt x="85025" y="18029"/>
                      <a:pt x="85025" y="18029"/>
                    </a:cubicBezTo>
                    <a:close/>
                  </a:path>
                </a:pathLst>
              </a:custGeom>
              <a:solidFill>
                <a:srgbClr val="6DB29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53" name="任意多边形: 形状 152"/>
              <p:cNvSpPr/>
              <p:nvPr/>
            </p:nvSpPr>
            <p:spPr>
              <a:xfrm>
                <a:off x="1414295" y="3867608"/>
                <a:ext cx="180975" cy="66675"/>
              </a:xfrm>
              <a:custGeom>
                <a:avLst/>
                <a:gdLst>
                  <a:gd name="connsiteX0" fmla="*/ 121897 w 180975"/>
                  <a:gd name="connsiteY0" fmla="*/ 66693 h 66675"/>
                  <a:gd name="connsiteX1" fmla="*/ 11026 w 180975"/>
                  <a:gd name="connsiteY1" fmla="*/ 24307 h 66675"/>
                  <a:gd name="connsiteX2" fmla="*/ 8930 w 180975"/>
                  <a:gd name="connsiteY2" fmla="*/ 11067 h 66675"/>
                  <a:gd name="connsiteX3" fmla="*/ 22170 w 180975"/>
                  <a:gd name="connsiteY3" fmla="*/ 8971 h 66675"/>
                  <a:gd name="connsiteX4" fmla="*/ 164473 w 180975"/>
                  <a:gd name="connsiteY4" fmla="*/ 28593 h 66675"/>
                  <a:gd name="connsiteX5" fmla="*/ 177808 w 180975"/>
                  <a:gd name="connsiteY5" fmla="*/ 27069 h 66675"/>
                  <a:gd name="connsiteX6" fmla="*/ 179332 w 180975"/>
                  <a:gd name="connsiteY6" fmla="*/ 40404 h 66675"/>
                  <a:gd name="connsiteX7" fmla="*/ 121897 w 180975"/>
                  <a:gd name="connsiteY7" fmla="*/ 66693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0975" h="66675">
                    <a:moveTo>
                      <a:pt x="121897" y="66693"/>
                    </a:moveTo>
                    <a:cubicBezTo>
                      <a:pt x="70557" y="66693"/>
                      <a:pt x="14359" y="26688"/>
                      <a:pt x="11026" y="24307"/>
                    </a:cubicBezTo>
                    <a:cubicBezTo>
                      <a:pt x="6835" y="21259"/>
                      <a:pt x="5882" y="15353"/>
                      <a:pt x="8930" y="11067"/>
                    </a:cubicBezTo>
                    <a:cubicBezTo>
                      <a:pt x="11978" y="6876"/>
                      <a:pt x="17884" y="5828"/>
                      <a:pt x="22170" y="8971"/>
                    </a:cubicBezTo>
                    <a:cubicBezTo>
                      <a:pt x="23218" y="9638"/>
                      <a:pt x="122849" y="80599"/>
                      <a:pt x="164473" y="28593"/>
                    </a:cubicBezTo>
                    <a:cubicBezTo>
                      <a:pt x="167712" y="24497"/>
                      <a:pt x="173713" y="23830"/>
                      <a:pt x="177808" y="27069"/>
                    </a:cubicBezTo>
                    <a:cubicBezTo>
                      <a:pt x="181904" y="30307"/>
                      <a:pt x="182571" y="36308"/>
                      <a:pt x="179332" y="40404"/>
                    </a:cubicBezTo>
                    <a:cubicBezTo>
                      <a:pt x="163616" y="59740"/>
                      <a:pt x="143137" y="66693"/>
                      <a:pt x="121897" y="66693"/>
                    </a:cubicBezTo>
                    <a:close/>
                  </a:path>
                </a:pathLst>
              </a:custGeom>
              <a:solidFill>
                <a:srgbClr val="15144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54" name="任意多边形: 形状 153"/>
              <p:cNvSpPr/>
              <p:nvPr/>
            </p:nvSpPr>
            <p:spPr>
              <a:xfrm>
                <a:off x="2193703" y="3729935"/>
                <a:ext cx="333375" cy="209550"/>
              </a:xfrm>
              <a:custGeom>
                <a:avLst/>
                <a:gdLst>
                  <a:gd name="connsiteX0" fmla="*/ 7144 w 333375"/>
                  <a:gd name="connsiteY0" fmla="*/ 34916 h 209550"/>
                  <a:gd name="connsiteX1" fmla="*/ 120587 w 333375"/>
                  <a:gd name="connsiteY1" fmla="*/ 202079 h 209550"/>
                  <a:gd name="connsiteX2" fmla="*/ 281750 w 333375"/>
                  <a:gd name="connsiteY2" fmla="*/ 208080 h 209550"/>
                  <a:gd name="connsiteX3" fmla="*/ 335471 w 333375"/>
                  <a:gd name="connsiteY3" fmla="*/ 52918 h 209550"/>
                  <a:gd name="connsiteX4" fmla="*/ 7144 w 333375"/>
                  <a:gd name="connsiteY4" fmla="*/ 34916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3375" h="209550">
                    <a:moveTo>
                      <a:pt x="7144" y="34916"/>
                    </a:moveTo>
                    <a:lnTo>
                      <a:pt x="120587" y="202079"/>
                    </a:lnTo>
                    <a:lnTo>
                      <a:pt x="281750" y="208080"/>
                    </a:lnTo>
                    <a:lnTo>
                      <a:pt x="335471" y="52918"/>
                    </a:lnTo>
                    <a:cubicBezTo>
                      <a:pt x="335375" y="52823"/>
                      <a:pt x="198120" y="-36712"/>
                      <a:pt x="7144" y="34916"/>
                    </a:cubicBezTo>
                    <a:close/>
                  </a:path>
                </a:pathLst>
              </a:custGeom>
              <a:solidFill>
                <a:srgbClr val="FFBF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55" name="任意多边形: 形状 154"/>
              <p:cNvSpPr/>
              <p:nvPr/>
            </p:nvSpPr>
            <p:spPr>
              <a:xfrm>
                <a:off x="2233136" y="3754054"/>
                <a:ext cx="257175" cy="161925"/>
              </a:xfrm>
              <a:custGeom>
                <a:avLst/>
                <a:gdLst>
                  <a:gd name="connsiteX0" fmla="*/ 7144 w 257175"/>
                  <a:gd name="connsiteY0" fmla="*/ 28228 h 161925"/>
                  <a:gd name="connsiteX1" fmla="*/ 93250 w 257175"/>
                  <a:gd name="connsiteY1" fmla="*/ 155101 h 161925"/>
                  <a:gd name="connsiteX2" fmla="*/ 215646 w 257175"/>
                  <a:gd name="connsiteY2" fmla="*/ 159673 h 161925"/>
                  <a:gd name="connsiteX3" fmla="*/ 256413 w 257175"/>
                  <a:gd name="connsiteY3" fmla="*/ 41849 h 161925"/>
                  <a:gd name="connsiteX4" fmla="*/ 7144 w 257175"/>
                  <a:gd name="connsiteY4" fmla="*/ 28228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7175" h="161925">
                    <a:moveTo>
                      <a:pt x="7144" y="28228"/>
                    </a:moveTo>
                    <a:lnTo>
                      <a:pt x="93250" y="155101"/>
                    </a:lnTo>
                    <a:lnTo>
                      <a:pt x="215646" y="159673"/>
                    </a:lnTo>
                    <a:lnTo>
                      <a:pt x="256413" y="41849"/>
                    </a:lnTo>
                    <a:cubicBezTo>
                      <a:pt x="256413" y="41849"/>
                      <a:pt x="152209" y="-26160"/>
                      <a:pt x="7144" y="28228"/>
                    </a:cubicBezTo>
                    <a:close/>
                  </a:path>
                </a:pathLst>
              </a:custGeom>
              <a:solidFill>
                <a:srgbClr val="FFBF64">
                  <a:alpha val="7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56" name="任意多边形: 形状 155"/>
              <p:cNvSpPr/>
              <p:nvPr/>
            </p:nvSpPr>
            <p:spPr>
              <a:xfrm>
                <a:off x="1931099" y="3775614"/>
                <a:ext cx="304800" cy="257175"/>
              </a:xfrm>
              <a:custGeom>
                <a:avLst/>
                <a:gdLst>
                  <a:gd name="connsiteX0" fmla="*/ 221932 w 304800"/>
                  <a:gd name="connsiteY0" fmla="*/ 7144 h 257175"/>
                  <a:gd name="connsiteX1" fmla="*/ 299561 w 304800"/>
                  <a:gd name="connsiteY1" fmla="*/ 156400 h 257175"/>
                  <a:gd name="connsiteX2" fmla="*/ 162306 w 304800"/>
                  <a:gd name="connsiteY2" fmla="*/ 251936 h 257175"/>
                  <a:gd name="connsiteX3" fmla="*/ 7144 w 304800"/>
                  <a:gd name="connsiteY3" fmla="*/ 150495 h 257175"/>
                  <a:gd name="connsiteX4" fmla="*/ 221932 w 304800"/>
                  <a:gd name="connsiteY4" fmla="*/ 7144 h 257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4800" h="257175">
                    <a:moveTo>
                      <a:pt x="221932" y="7144"/>
                    </a:moveTo>
                    <a:lnTo>
                      <a:pt x="299561" y="156400"/>
                    </a:lnTo>
                    <a:cubicBezTo>
                      <a:pt x="299561" y="156400"/>
                      <a:pt x="210026" y="257842"/>
                      <a:pt x="162306" y="251936"/>
                    </a:cubicBezTo>
                    <a:cubicBezTo>
                      <a:pt x="114586" y="245936"/>
                      <a:pt x="7144" y="150495"/>
                      <a:pt x="7144" y="150495"/>
                    </a:cubicBezTo>
                    <a:cubicBezTo>
                      <a:pt x="7144" y="150495"/>
                      <a:pt x="120491" y="7144"/>
                      <a:pt x="221932" y="7144"/>
                    </a:cubicBezTo>
                    <a:close/>
                  </a:path>
                </a:pathLst>
              </a:custGeom>
              <a:solidFill>
                <a:srgbClr val="FFBF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57" name="任意多边形: 形状 156"/>
              <p:cNvSpPr/>
              <p:nvPr/>
            </p:nvSpPr>
            <p:spPr>
              <a:xfrm>
                <a:off x="1960150" y="3799998"/>
                <a:ext cx="247650" cy="209550"/>
              </a:xfrm>
              <a:custGeom>
                <a:avLst/>
                <a:gdLst>
                  <a:gd name="connsiteX0" fmla="*/ 179261 w 247650"/>
                  <a:gd name="connsiteY0" fmla="*/ 7144 h 209550"/>
                  <a:gd name="connsiteX1" fmla="*/ 241364 w 247650"/>
                  <a:gd name="connsiteY1" fmla="*/ 126683 h 209550"/>
                  <a:gd name="connsiteX2" fmla="*/ 131445 w 247650"/>
                  <a:gd name="connsiteY2" fmla="*/ 203168 h 209550"/>
                  <a:gd name="connsiteX3" fmla="*/ 7144 w 247650"/>
                  <a:gd name="connsiteY3" fmla="*/ 121920 h 209550"/>
                  <a:gd name="connsiteX4" fmla="*/ 179261 w 247650"/>
                  <a:gd name="connsiteY4" fmla="*/ 7144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7650" h="209550">
                    <a:moveTo>
                      <a:pt x="179261" y="7144"/>
                    </a:moveTo>
                    <a:lnTo>
                      <a:pt x="241364" y="126683"/>
                    </a:lnTo>
                    <a:cubicBezTo>
                      <a:pt x="241364" y="126683"/>
                      <a:pt x="169640" y="207931"/>
                      <a:pt x="131445" y="203168"/>
                    </a:cubicBezTo>
                    <a:cubicBezTo>
                      <a:pt x="93155" y="198406"/>
                      <a:pt x="7144" y="121920"/>
                      <a:pt x="7144" y="121920"/>
                    </a:cubicBezTo>
                    <a:cubicBezTo>
                      <a:pt x="7144" y="121920"/>
                      <a:pt x="98012" y="7144"/>
                      <a:pt x="179261" y="7144"/>
                    </a:cubicBezTo>
                    <a:close/>
                  </a:path>
                </a:pathLst>
              </a:custGeom>
              <a:solidFill>
                <a:srgbClr val="FFBF64">
                  <a:alpha val="7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58" name="任意多边形: 形状 157"/>
              <p:cNvSpPr/>
              <p:nvPr/>
            </p:nvSpPr>
            <p:spPr>
              <a:xfrm>
                <a:off x="1807845" y="4012120"/>
                <a:ext cx="228600" cy="209550"/>
              </a:xfrm>
              <a:custGeom>
                <a:avLst/>
                <a:gdLst>
                  <a:gd name="connsiteX0" fmla="*/ 48958 w 228600"/>
                  <a:gd name="connsiteY0" fmla="*/ 7144 h 209550"/>
                  <a:gd name="connsiteX1" fmla="*/ 228029 w 228600"/>
                  <a:gd name="connsiteY1" fmla="*/ 120587 h 209550"/>
                  <a:gd name="connsiteX2" fmla="*/ 186214 w 228600"/>
                  <a:gd name="connsiteY2" fmla="*/ 204121 h 209550"/>
                  <a:gd name="connsiteX3" fmla="*/ 7144 w 228600"/>
                  <a:gd name="connsiteY3" fmla="*/ 126492 h 209550"/>
                  <a:gd name="connsiteX4" fmla="*/ 48958 w 228600"/>
                  <a:gd name="connsiteY4" fmla="*/ 7144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600" h="209550">
                    <a:moveTo>
                      <a:pt x="48958" y="7144"/>
                    </a:moveTo>
                    <a:lnTo>
                      <a:pt x="228029" y="120587"/>
                    </a:lnTo>
                    <a:lnTo>
                      <a:pt x="186214" y="204121"/>
                    </a:lnTo>
                    <a:lnTo>
                      <a:pt x="7144" y="126492"/>
                    </a:lnTo>
                    <a:cubicBezTo>
                      <a:pt x="7144" y="126587"/>
                      <a:pt x="7144" y="31052"/>
                      <a:pt x="48958" y="7144"/>
                    </a:cubicBezTo>
                    <a:close/>
                  </a:path>
                </a:pathLst>
              </a:custGeom>
              <a:solidFill>
                <a:srgbClr val="FFBF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59" name="任意多边形: 形状 158"/>
              <p:cNvSpPr/>
              <p:nvPr/>
            </p:nvSpPr>
            <p:spPr>
              <a:xfrm>
                <a:off x="1841278" y="4041933"/>
                <a:ext cx="161925" cy="142875"/>
              </a:xfrm>
              <a:custGeom>
                <a:avLst/>
                <a:gdLst>
                  <a:gd name="connsiteX0" fmla="*/ 36290 w 161925"/>
                  <a:gd name="connsiteY0" fmla="*/ 7144 h 142875"/>
                  <a:gd name="connsiteX1" fmla="*/ 161163 w 161925"/>
                  <a:gd name="connsiteY1" fmla="*/ 86201 h 142875"/>
                  <a:gd name="connsiteX2" fmla="*/ 132017 w 161925"/>
                  <a:gd name="connsiteY2" fmla="*/ 144494 h 142875"/>
                  <a:gd name="connsiteX3" fmla="*/ 7144 w 161925"/>
                  <a:gd name="connsiteY3" fmla="*/ 90392 h 142875"/>
                  <a:gd name="connsiteX4" fmla="*/ 36290 w 161925"/>
                  <a:gd name="connsiteY4" fmla="*/ 7144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1925" h="142875">
                    <a:moveTo>
                      <a:pt x="36290" y="7144"/>
                    </a:moveTo>
                    <a:lnTo>
                      <a:pt x="161163" y="86201"/>
                    </a:lnTo>
                    <a:lnTo>
                      <a:pt x="132017" y="144494"/>
                    </a:lnTo>
                    <a:lnTo>
                      <a:pt x="7144" y="90392"/>
                    </a:lnTo>
                    <a:cubicBezTo>
                      <a:pt x="7144" y="90392"/>
                      <a:pt x="7144" y="23813"/>
                      <a:pt x="36290" y="7144"/>
                    </a:cubicBezTo>
                    <a:close/>
                  </a:path>
                </a:pathLst>
              </a:custGeom>
              <a:solidFill>
                <a:srgbClr val="FFBF64">
                  <a:alpha val="7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60" name="任意多边形: 形状 159"/>
              <p:cNvSpPr/>
              <p:nvPr/>
            </p:nvSpPr>
            <p:spPr>
              <a:xfrm>
                <a:off x="2533841" y="3829335"/>
                <a:ext cx="247650" cy="257175"/>
              </a:xfrm>
              <a:custGeom>
                <a:avLst/>
                <a:gdLst>
                  <a:gd name="connsiteX0" fmla="*/ 84772 w 247650"/>
                  <a:gd name="connsiteY0" fmla="*/ 7144 h 257175"/>
                  <a:gd name="connsiteX1" fmla="*/ 7144 w 247650"/>
                  <a:gd name="connsiteY1" fmla="*/ 138494 h 257175"/>
                  <a:gd name="connsiteX2" fmla="*/ 138493 w 247650"/>
                  <a:gd name="connsiteY2" fmla="*/ 257842 h 257175"/>
                  <a:gd name="connsiteX3" fmla="*/ 245935 w 247650"/>
                  <a:gd name="connsiteY3" fmla="*/ 210121 h 257175"/>
                  <a:gd name="connsiteX4" fmla="*/ 84772 w 247650"/>
                  <a:gd name="connsiteY4" fmla="*/ 7144 h 257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7650" h="257175">
                    <a:moveTo>
                      <a:pt x="84772" y="7144"/>
                    </a:moveTo>
                    <a:lnTo>
                      <a:pt x="7144" y="138494"/>
                    </a:lnTo>
                    <a:cubicBezTo>
                      <a:pt x="7144" y="138494"/>
                      <a:pt x="90678" y="251936"/>
                      <a:pt x="138493" y="257842"/>
                    </a:cubicBezTo>
                    <a:cubicBezTo>
                      <a:pt x="186214" y="263843"/>
                      <a:pt x="245935" y="210121"/>
                      <a:pt x="245935" y="210121"/>
                    </a:cubicBezTo>
                    <a:cubicBezTo>
                      <a:pt x="245935" y="210121"/>
                      <a:pt x="156400" y="60865"/>
                      <a:pt x="84772" y="7144"/>
                    </a:cubicBezTo>
                    <a:close/>
                  </a:path>
                </a:pathLst>
              </a:custGeom>
              <a:solidFill>
                <a:srgbClr val="FFBF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61" name="任意多边形: 形状 160"/>
              <p:cNvSpPr/>
              <p:nvPr/>
            </p:nvSpPr>
            <p:spPr>
              <a:xfrm>
                <a:off x="2559082" y="3855815"/>
                <a:ext cx="200025" cy="209550"/>
              </a:xfrm>
              <a:custGeom>
                <a:avLst/>
                <a:gdLst>
                  <a:gd name="connsiteX0" fmla="*/ 68390 w 200025"/>
                  <a:gd name="connsiteY0" fmla="*/ 7144 h 209550"/>
                  <a:gd name="connsiteX1" fmla="*/ 7144 w 200025"/>
                  <a:gd name="connsiteY1" fmla="*/ 110776 h 209550"/>
                  <a:gd name="connsiteX2" fmla="*/ 110776 w 200025"/>
                  <a:gd name="connsiteY2" fmla="*/ 204978 h 209550"/>
                  <a:gd name="connsiteX3" fmla="*/ 195548 w 200025"/>
                  <a:gd name="connsiteY3" fmla="*/ 167259 h 209550"/>
                  <a:gd name="connsiteX4" fmla="*/ 68390 w 200025"/>
                  <a:gd name="connsiteY4" fmla="*/ 7144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0025" h="209550">
                    <a:moveTo>
                      <a:pt x="68390" y="7144"/>
                    </a:moveTo>
                    <a:lnTo>
                      <a:pt x="7144" y="110776"/>
                    </a:lnTo>
                    <a:cubicBezTo>
                      <a:pt x="7144" y="110776"/>
                      <a:pt x="73057" y="200311"/>
                      <a:pt x="110776" y="204978"/>
                    </a:cubicBezTo>
                    <a:cubicBezTo>
                      <a:pt x="148495" y="209645"/>
                      <a:pt x="195548" y="167259"/>
                      <a:pt x="195548" y="167259"/>
                    </a:cubicBezTo>
                    <a:cubicBezTo>
                      <a:pt x="195548" y="167259"/>
                      <a:pt x="124873" y="49530"/>
                      <a:pt x="68390" y="7144"/>
                    </a:cubicBezTo>
                    <a:close/>
                  </a:path>
                </a:pathLst>
              </a:custGeom>
              <a:solidFill>
                <a:srgbClr val="FFBF64">
                  <a:alpha val="7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62" name="任意多边形: 形状 161"/>
              <p:cNvSpPr/>
              <p:nvPr/>
            </p:nvSpPr>
            <p:spPr>
              <a:xfrm>
                <a:off x="2636806" y="4102512"/>
                <a:ext cx="219075" cy="123825"/>
              </a:xfrm>
              <a:custGeom>
                <a:avLst/>
                <a:gdLst>
                  <a:gd name="connsiteX0" fmla="*/ 212122 w 219075"/>
                  <a:gd name="connsiteY0" fmla="*/ 80867 h 123825"/>
                  <a:gd name="connsiteX1" fmla="*/ 174593 w 219075"/>
                  <a:gd name="connsiteY1" fmla="*/ 7144 h 123825"/>
                  <a:gd name="connsiteX2" fmla="*/ 7144 w 219075"/>
                  <a:gd name="connsiteY2" fmla="*/ 47530 h 123825"/>
                  <a:gd name="connsiteX3" fmla="*/ 41338 w 219075"/>
                  <a:gd name="connsiteY3" fmla="*/ 123635 h 123825"/>
                  <a:gd name="connsiteX4" fmla="*/ 212122 w 219075"/>
                  <a:gd name="connsiteY4" fmla="*/ 80867 h 123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9075" h="123825">
                    <a:moveTo>
                      <a:pt x="212122" y="80867"/>
                    </a:moveTo>
                    <a:lnTo>
                      <a:pt x="174593" y="7144"/>
                    </a:lnTo>
                    <a:lnTo>
                      <a:pt x="7144" y="47530"/>
                    </a:lnTo>
                    <a:cubicBezTo>
                      <a:pt x="7144" y="47530"/>
                      <a:pt x="18574" y="89059"/>
                      <a:pt x="41338" y="123635"/>
                    </a:cubicBezTo>
                    <a:cubicBezTo>
                      <a:pt x="98965" y="110490"/>
                      <a:pt x="155829" y="96202"/>
                      <a:pt x="212122" y="80867"/>
                    </a:cubicBezTo>
                    <a:close/>
                  </a:path>
                </a:pathLst>
              </a:custGeom>
              <a:solidFill>
                <a:srgbClr val="FFBF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63" name="任意多边形: 形状 162"/>
              <p:cNvSpPr/>
              <p:nvPr/>
            </p:nvSpPr>
            <p:spPr>
              <a:xfrm>
                <a:off x="2636806" y="4135659"/>
                <a:ext cx="219075" cy="95250"/>
              </a:xfrm>
              <a:custGeom>
                <a:avLst/>
                <a:gdLst>
                  <a:gd name="connsiteX0" fmla="*/ 212122 w 219075"/>
                  <a:gd name="connsiteY0" fmla="*/ 59912 h 95250"/>
                  <a:gd name="connsiteX1" fmla="*/ 174593 w 219075"/>
                  <a:gd name="connsiteY1" fmla="*/ 7144 h 95250"/>
                  <a:gd name="connsiteX2" fmla="*/ 7144 w 219075"/>
                  <a:gd name="connsiteY2" fmla="*/ 36100 h 95250"/>
                  <a:gd name="connsiteX3" fmla="*/ 41338 w 219075"/>
                  <a:gd name="connsiteY3" fmla="*/ 90488 h 95250"/>
                  <a:gd name="connsiteX4" fmla="*/ 212122 w 219075"/>
                  <a:gd name="connsiteY4" fmla="*/ 59912 h 9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9075" h="95250">
                    <a:moveTo>
                      <a:pt x="212122" y="59912"/>
                    </a:moveTo>
                    <a:lnTo>
                      <a:pt x="174593" y="7144"/>
                    </a:lnTo>
                    <a:lnTo>
                      <a:pt x="7144" y="36100"/>
                    </a:lnTo>
                    <a:cubicBezTo>
                      <a:pt x="7144" y="36100"/>
                      <a:pt x="18574" y="65818"/>
                      <a:pt x="41338" y="90488"/>
                    </a:cubicBezTo>
                    <a:cubicBezTo>
                      <a:pt x="98965" y="81058"/>
                      <a:pt x="155829" y="70866"/>
                      <a:pt x="212122" y="59912"/>
                    </a:cubicBezTo>
                    <a:close/>
                  </a:path>
                </a:pathLst>
              </a:custGeom>
              <a:solidFill>
                <a:srgbClr val="FFBF64">
                  <a:alpha val="7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64" name="任意多边形: 形状 163"/>
              <p:cNvSpPr/>
              <p:nvPr/>
            </p:nvSpPr>
            <p:spPr>
              <a:xfrm>
                <a:off x="2111338" y="3972392"/>
                <a:ext cx="238125" cy="228600"/>
              </a:xfrm>
              <a:custGeom>
                <a:avLst/>
                <a:gdLst>
                  <a:gd name="connsiteX0" fmla="*/ 11880 w 238125"/>
                  <a:gd name="connsiteY0" fmla="*/ 114785 h 228600"/>
                  <a:gd name="connsiteX1" fmla="*/ 173042 w 238125"/>
                  <a:gd name="connsiteY1" fmla="*/ 7343 h 228600"/>
                  <a:gd name="connsiteX2" fmla="*/ 232764 w 238125"/>
                  <a:gd name="connsiteY2" fmla="*/ 150599 h 228600"/>
                  <a:gd name="connsiteX3" fmla="*/ 155135 w 238125"/>
                  <a:gd name="connsiteY3" fmla="*/ 228228 h 228600"/>
                  <a:gd name="connsiteX4" fmla="*/ 11880 w 238125"/>
                  <a:gd name="connsiteY4" fmla="*/ 114785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8125" h="228600">
                    <a:moveTo>
                      <a:pt x="11880" y="114785"/>
                    </a:moveTo>
                    <a:cubicBezTo>
                      <a:pt x="11880" y="114785"/>
                      <a:pt x="131228" y="13344"/>
                      <a:pt x="173042" y="7343"/>
                    </a:cubicBezTo>
                    <a:cubicBezTo>
                      <a:pt x="214857" y="1342"/>
                      <a:pt x="232764" y="132692"/>
                      <a:pt x="232764" y="150599"/>
                    </a:cubicBezTo>
                    <a:cubicBezTo>
                      <a:pt x="232764" y="168506"/>
                      <a:pt x="155135" y="228228"/>
                      <a:pt x="155135" y="228228"/>
                    </a:cubicBezTo>
                    <a:cubicBezTo>
                      <a:pt x="155135" y="228228"/>
                      <a:pt x="-23935" y="168506"/>
                      <a:pt x="11880" y="114785"/>
                    </a:cubicBezTo>
                    <a:close/>
                  </a:path>
                </a:pathLst>
              </a:custGeom>
              <a:solidFill>
                <a:srgbClr val="FFBF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65" name="任意多边形: 形状 164"/>
              <p:cNvSpPr/>
              <p:nvPr/>
            </p:nvSpPr>
            <p:spPr>
              <a:xfrm>
                <a:off x="2137688" y="3998253"/>
                <a:ext cx="180975" cy="180975"/>
              </a:xfrm>
              <a:custGeom>
                <a:avLst/>
                <a:gdLst>
                  <a:gd name="connsiteX0" fmla="*/ 10771 w 180975"/>
                  <a:gd name="connsiteY0" fmla="*/ 89591 h 180975"/>
                  <a:gd name="connsiteX1" fmla="*/ 134215 w 180975"/>
                  <a:gd name="connsiteY1" fmla="*/ 7295 h 180975"/>
                  <a:gd name="connsiteX2" fmla="*/ 179935 w 180975"/>
                  <a:gd name="connsiteY2" fmla="*/ 117023 h 180975"/>
                  <a:gd name="connsiteX3" fmla="*/ 120499 w 180975"/>
                  <a:gd name="connsiteY3" fmla="*/ 176459 h 180975"/>
                  <a:gd name="connsiteX4" fmla="*/ 10771 w 180975"/>
                  <a:gd name="connsiteY4" fmla="*/ 89591 h 180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975" h="180975">
                    <a:moveTo>
                      <a:pt x="10771" y="89591"/>
                    </a:moveTo>
                    <a:cubicBezTo>
                      <a:pt x="10771" y="89591"/>
                      <a:pt x="102211" y="11867"/>
                      <a:pt x="134215" y="7295"/>
                    </a:cubicBezTo>
                    <a:cubicBezTo>
                      <a:pt x="166219" y="2723"/>
                      <a:pt x="179935" y="103307"/>
                      <a:pt x="179935" y="117023"/>
                    </a:cubicBezTo>
                    <a:cubicBezTo>
                      <a:pt x="179935" y="130739"/>
                      <a:pt x="120499" y="176459"/>
                      <a:pt x="120499" y="176459"/>
                    </a:cubicBezTo>
                    <a:cubicBezTo>
                      <a:pt x="120499" y="176459"/>
                      <a:pt x="-16661" y="130739"/>
                      <a:pt x="10771" y="89591"/>
                    </a:cubicBezTo>
                    <a:close/>
                  </a:path>
                </a:pathLst>
              </a:custGeom>
              <a:solidFill>
                <a:srgbClr val="FFBF64">
                  <a:alpha val="7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66" name="任意多边形: 形状 165"/>
              <p:cNvSpPr/>
              <p:nvPr/>
            </p:nvSpPr>
            <p:spPr>
              <a:xfrm>
                <a:off x="2364144" y="3984497"/>
                <a:ext cx="228600" cy="209550"/>
              </a:xfrm>
              <a:custGeom>
                <a:avLst/>
                <a:gdLst>
                  <a:gd name="connsiteX0" fmla="*/ 27679 w 228600"/>
                  <a:gd name="connsiteY0" fmla="*/ 7144 h 209550"/>
                  <a:gd name="connsiteX1" fmla="*/ 224656 w 228600"/>
                  <a:gd name="connsiteY1" fmla="*/ 102679 h 209550"/>
                  <a:gd name="connsiteX2" fmla="*/ 176936 w 228600"/>
                  <a:gd name="connsiteY2" fmla="*/ 204121 h 209550"/>
                  <a:gd name="connsiteX3" fmla="*/ 57588 w 228600"/>
                  <a:gd name="connsiteY3" fmla="*/ 180213 h 209550"/>
                  <a:gd name="connsiteX4" fmla="*/ 27679 w 228600"/>
                  <a:gd name="connsiteY4" fmla="*/ 7144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600" h="209550">
                    <a:moveTo>
                      <a:pt x="27679" y="7144"/>
                    </a:moveTo>
                    <a:cubicBezTo>
                      <a:pt x="27679" y="7144"/>
                      <a:pt x="206749" y="31052"/>
                      <a:pt x="224656" y="102679"/>
                    </a:cubicBezTo>
                    <a:cubicBezTo>
                      <a:pt x="242563" y="174307"/>
                      <a:pt x="176936" y="204121"/>
                      <a:pt x="176936" y="204121"/>
                    </a:cubicBezTo>
                    <a:lnTo>
                      <a:pt x="57588" y="180213"/>
                    </a:lnTo>
                    <a:cubicBezTo>
                      <a:pt x="57492" y="180213"/>
                      <a:pt x="-32043" y="72771"/>
                      <a:pt x="27679" y="7144"/>
                    </a:cubicBezTo>
                    <a:close/>
                  </a:path>
                </a:pathLst>
              </a:custGeom>
              <a:solidFill>
                <a:srgbClr val="FFBF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67" name="任意多边形: 形状 166"/>
              <p:cNvSpPr/>
              <p:nvPr/>
            </p:nvSpPr>
            <p:spPr>
              <a:xfrm>
                <a:off x="2389445" y="4007072"/>
                <a:ext cx="180975" cy="161925"/>
              </a:xfrm>
              <a:custGeom>
                <a:avLst/>
                <a:gdLst>
                  <a:gd name="connsiteX0" fmla="*/ 22952 w 180975"/>
                  <a:gd name="connsiteY0" fmla="*/ 7144 h 161925"/>
                  <a:gd name="connsiteX1" fmla="*/ 174685 w 180975"/>
                  <a:gd name="connsiteY1" fmla="*/ 80772 h 161925"/>
                  <a:gd name="connsiteX2" fmla="*/ 137919 w 180975"/>
                  <a:gd name="connsiteY2" fmla="*/ 158972 h 161925"/>
                  <a:gd name="connsiteX3" fmla="*/ 45907 w 180975"/>
                  <a:gd name="connsiteY3" fmla="*/ 140589 h 161925"/>
                  <a:gd name="connsiteX4" fmla="*/ 22952 w 180975"/>
                  <a:gd name="connsiteY4" fmla="*/ 7144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975" h="161925">
                    <a:moveTo>
                      <a:pt x="22952" y="7144"/>
                    </a:moveTo>
                    <a:cubicBezTo>
                      <a:pt x="22952" y="7144"/>
                      <a:pt x="160969" y="25527"/>
                      <a:pt x="174685" y="80772"/>
                    </a:cubicBezTo>
                    <a:cubicBezTo>
                      <a:pt x="188497" y="135922"/>
                      <a:pt x="137919" y="158972"/>
                      <a:pt x="137919" y="158972"/>
                    </a:cubicBezTo>
                    <a:lnTo>
                      <a:pt x="45907" y="140589"/>
                    </a:lnTo>
                    <a:cubicBezTo>
                      <a:pt x="46003" y="140589"/>
                      <a:pt x="-23053" y="57721"/>
                      <a:pt x="22952" y="7144"/>
                    </a:cubicBezTo>
                    <a:close/>
                  </a:path>
                </a:pathLst>
              </a:custGeom>
              <a:solidFill>
                <a:srgbClr val="FFBF64">
                  <a:alpha val="7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68" name="任意多边形: 形状 167"/>
              <p:cNvSpPr/>
              <p:nvPr/>
            </p:nvSpPr>
            <p:spPr>
              <a:xfrm>
                <a:off x="2295144" y="4168597"/>
                <a:ext cx="190500" cy="104775"/>
              </a:xfrm>
              <a:custGeom>
                <a:avLst/>
                <a:gdLst>
                  <a:gd name="connsiteX0" fmla="*/ 7144 w 190500"/>
                  <a:gd name="connsiteY0" fmla="*/ 97650 h 104775"/>
                  <a:gd name="connsiteX1" fmla="*/ 66865 w 190500"/>
                  <a:gd name="connsiteY1" fmla="*/ 8115 h 104775"/>
                  <a:gd name="connsiteX2" fmla="*/ 192214 w 190500"/>
                  <a:gd name="connsiteY2" fmla="*/ 103651 h 104775"/>
                  <a:gd name="connsiteX3" fmla="*/ 7144 w 190500"/>
                  <a:gd name="connsiteY3" fmla="*/ 97650 h 10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0" h="104775">
                    <a:moveTo>
                      <a:pt x="7144" y="97650"/>
                    </a:moveTo>
                    <a:cubicBezTo>
                      <a:pt x="7144" y="97650"/>
                      <a:pt x="36957" y="-3791"/>
                      <a:pt x="66865" y="8115"/>
                    </a:cubicBezTo>
                    <a:cubicBezTo>
                      <a:pt x="96679" y="20022"/>
                      <a:pt x="192214" y="103651"/>
                      <a:pt x="192214" y="103651"/>
                    </a:cubicBezTo>
                    <a:lnTo>
                      <a:pt x="7144" y="97650"/>
                    </a:lnTo>
                    <a:close/>
                  </a:path>
                </a:pathLst>
              </a:custGeom>
              <a:solidFill>
                <a:srgbClr val="FFBF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69" name="任意多边形: 形状 168"/>
              <p:cNvSpPr/>
              <p:nvPr/>
            </p:nvSpPr>
            <p:spPr>
              <a:xfrm>
                <a:off x="2327624" y="4185499"/>
                <a:ext cx="133350" cy="76200"/>
              </a:xfrm>
              <a:custGeom>
                <a:avLst/>
                <a:gdLst>
                  <a:gd name="connsiteX0" fmla="*/ 7144 w 133350"/>
                  <a:gd name="connsiteY0" fmla="*/ 65889 h 76200"/>
                  <a:gd name="connsiteX1" fmla="*/ 45911 w 133350"/>
                  <a:gd name="connsiteY1" fmla="*/ 7787 h 76200"/>
                  <a:gd name="connsiteX2" fmla="*/ 127254 w 133350"/>
                  <a:gd name="connsiteY2" fmla="*/ 69795 h 76200"/>
                  <a:gd name="connsiteX3" fmla="*/ 7144 w 133350"/>
                  <a:gd name="connsiteY3" fmla="*/ 65889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3350" h="76200">
                    <a:moveTo>
                      <a:pt x="7144" y="65889"/>
                    </a:moveTo>
                    <a:cubicBezTo>
                      <a:pt x="7144" y="65889"/>
                      <a:pt x="26479" y="-24"/>
                      <a:pt x="45911" y="7787"/>
                    </a:cubicBezTo>
                    <a:cubicBezTo>
                      <a:pt x="65246" y="15502"/>
                      <a:pt x="127254" y="69795"/>
                      <a:pt x="127254" y="69795"/>
                    </a:cubicBezTo>
                    <a:lnTo>
                      <a:pt x="7144" y="65889"/>
                    </a:lnTo>
                    <a:close/>
                  </a:path>
                </a:pathLst>
              </a:custGeom>
              <a:solidFill>
                <a:srgbClr val="FFBF64">
                  <a:alpha val="7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70" name="任意多边形: 形状 169"/>
              <p:cNvSpPr/>
              <p:nvPr/>
            </p:nvSpPr>
            <p:spPr>
              <a:xfrm>
                <a:off x="1799844" y="3891248"/>
                <a:ext cx="1057275" cy="457200"/>
              </a:xfrm>
              <a:custGeom>
                <a:avLst/>
                <a:gdLst>
                  <a:gd name="connsiteX0" fmla="*/ 657035 w 1057275"/>
                  <a:gd name="connsiteY0" fmla="*/ 319945 h 457200"/>
                  <a:gd name="connsiteX1" fmla="*/ 158306 w 1057275"/>
                  <a:gd name="connsiteY1" fmla="*/ 7144 h 457200"/>
                  <a:gd name="connsiteX2" fmla="*/ 7144 w 1057275"/>
                  <a:gd name="connsiteY2" fmla="*/ 272034 h 457200"/>
                  <a:gd name="connsiteX3" fmla="*/ 1057275 w 1057275"/>
                  <a:gd name="connsiteY3" fmla="*/ 322136 h 457200"/>
                  <a:gd name="connsiteX4" fmla="*/ 1041559 w 1057275"/>
                  <a:gd name="connsiteY4" fmla="*/ 277559 h 457200"/>
                  <a:gd name="connsiteX5" fmla="*/ 657035 w 1057275"/>
                  <a:gd name="connsiteY5" fmla="*/ 319945 h 457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57275" h="457200">
                    <a:moveTo>
                      <a:pt x="657035" y="319945"/>
                    </a:moveTo>
                    <a:cubicBezTo>
                      <a:pt x="468535" y="296037"/>
                      <a:pt x="242126" y="189738"/>
                      <a:pt x="158306" y="7144"/>
                    </a:cubicBezTo>
                    <a:cubicBezTo>
                      <a:pt x="41434" y="127349"/>
                      <a:pt x="7144" y="272034"/>
                      <a:pt x="7144" y="272034"/>
                    </a:cubicBezTo>
                    <a:cubicBezTo>
                      <a:pt x="563975" y="641890"/>
                      <a:pt x="1057275" y="322136"/>
                      <a:pt x="1057275" y="322136"/>
                    </a:cubicBezTo>
                    <a:cubicBezTo>
                      <a:pt x="1057275" y="322136"/>
                      <a:pt x="1052227" y="305086"/>
                      <a:pt x="1041559" y="277559"/>
                    </a:cubicBezTo>
                    <a:cubicBezTo>
                      <a:pt x="916877" y="314801"/>
                      <a:pt x="789432" y="336709"/>
                      <a:pt x="657035" y="319945"/>
                    </a:cubicBezTo>
                    <a:close/>
                  </a:path>
                </a:pathLst>
              </a:custGeom>
              <a:solidFill>
                <a:srgbClr val="3C7C67">
                  <a:alpha val="17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71" name="任意多边形: 形状 170"/>
              <p:cNvSpPr/>
              <p:nvPr/>
            </p:nvSpPr>
            <p:spPr>
              <a:xfrm>
                <a:off x="1799939" y="4096702"/>
                <a:ext cx="1066800" cy="276225"/>
              </a:xfrm>
              <a:custGeom>
                <a:avLst/>
                <a:gdLst>
                  <a:gd name="connsiteX0" fmla="*/ 1040511 w 1066800"/>
                  <a:gd name="connsiteY0" fmla="*/ 68009 h 276225"/>
                  <a:gd name="connsiteX1" fmla="*/ 918972 w 1066800"/>
                  <a:gd name="connsiteY1" fmla="*/ 109538 h 276225"/>
                  <a:gd name="connsiteX2" fmla="*/ 753332 w 1066800"/>
                  <a:gd name="connsiteY2" fmla="*/ 150400 h 276225"/>
                  <a:gd name="connsiteX3" fmla="*/ 386239 w 1066800"/>
                  <a:gd name="connsiteY3" fmla="*/ 144685 h 276225"/>
                  <a:gd name="connsiteX4" fmla="*/ 165163 w 1066800"/>
                  <a:gd name="connsiteY4" fmla="*/ 75533 h 276225"/>
                  <a:gd name="connsiteX5" fmla="*/ 22288 w 1066800"/>
                  <a:gd name="connsiteY5" fmla="*/ 7144 h 276225"/>
                  <a:gd name="connsiteX6" fmla="*/ 7144 w 1066800"/>
                  <a:gd name="connsiteY6" fmla="*/ 66580 h 276225"/>
                  <a:gd name="connsiteX7" fmla="*/ 1059656 w 1066800"/>
                  <a:gd name="connsiteY7" fmla="*/ 129159 h 276225"/>
                  <a:gd name="connsiteX8" fmla="*/ 1059466 w 1066800"/>
                  <a:gd name="connsiteY8" fmla="*/ 127349 h 276225"/>
                  <a:gd name="connsiteX9" fmla="*/ 1040511 w 1066800"/>
                  <a:gd name="connsiteY9" fmla="*/ 68009 h 276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66800" h="276225">
                    <a:moveTo>
                      <a:pt x="1040511" y="68009"/>
                    </a:moveTo>
                    <a:cubicBezTo>
                      <a:pt x="1001363" y="90202"/>
                      <a:pt x="918972" y="109538"/>
                      <a:pt x="918972" y="109538"/>
                    </a:cubicBezTo>
                    <a:cubicBezTo>
                      <a:pt x="835628" y="31242"/>
                      <a:pt x="753332" y="150400"/>
                      <a:pt x="753332" y="150400"/>
                    </a:cubicBezTo>
                    <a:cubicBezTo>
                      <a:pt x="641985" y="193643"/>
                      <a:pt x="386239" y="144685"/>
                      <a:pt x="386239" y="144685"/>
                    </a:cubicBezTo>
                    <a:cubicBezTo>
                      <a:pt x="305276" y="12478"/>
                      <a:pt x="208312" y="90583"/>
                      <a:pt x="165163" y="75533"/>
                    </a:cubicBezTo>
                    <a:cubicBezTo>
                      <a:pt x="122110" y="60389"/>
                      <a:pt x="22288" y="7144"/>
                      <a:pt x="22288" y="7144"/>
                    </a:cubicBezTo>
                    <a:lnTo>
                      <a:pt x="7144" y="66580"/>
                    </a:lnTo>
                    <a:cubicBezTo>
                      <a:pt x="570071" y="484156"/>
                      <a:pt x="1059656" y="129159"/>
                      <a:pt x="1059656" y="129159"/>
                    </a:cubicBezTo>
                    <a:lnTo>
                      <a:pt x="1059466" y="127349"/>
                    </a:lnTo>
                    <a:cubicBezTo>
                      <a:pt x="1053751" y="107347"/>
                      <a:pt x="1046988" y="87725"/>
                      <a:pt x="1040511" y="68009"/>
                    </a:cubicBezTo>
                    <a:close/>
                  </a:path>
                </a:pathLst>
              </a:custGeom>
              <a:solidFill>
                <a:srgbClr val="FFDFC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72" name="任意多边形: 形状 171"/>
              <p:cNvSpPr/>
              <p:nvPr/>
            </p:nvSpPr>
            <p:spPr>
              <a:xfrm>
                <a:off x="1799844" y="4132325"/>
                <a:ext cx="1066800" cy="238125"/>
              </a:xfrm>
              <a:custGeom>
                <a:avLst/>
                <a:gdLst>
                  <a:gd name="connsiteX0" fmla="*/ 1052608 w 1066800"/>
                  <a:gd name="connsiteY0" fmla="*/ 68961 h 238125"/>
                  <a:gd name="connsiteX1" fmla="*/ 893826 w 1066800"/>
                  <a:gd name="connsiteY1" fmla="*/ 155353 h 238125"/>
                  <a:gd name="connsiteX2" fmla="*/ 551688 w 1066800"/>
                  <a:gd name="connsiteY2" fmla="*/ 217075 h 238125"/>
                  <a:gd name="connsiteX3" fmla="*/ 13240 w 1066800"/>
                  <a:gd name="connsiteY3" fmla="*/ 7144 h 238125"/>
                  <a:gd name="connsiteX4" fmla="*/ 7144 w 1066800"/>
                  <a:gd name="connsiteY4" fmla="*/ 30861 h 238125"/>
                  <a:gd name="connsiteX5" fmla="*/ 1059656 w 1066800"/>
                  <a:gd name="connsiteY5" fmla="*/ 93440 h 238125"/>
                  <a:gd name="connsiteX6" fmla="*/ 1059466 w 1066800"/>
                  <a:gd name="connsiteY6" fmla="*/ 91631 h 238125"/>
                  <a:gd name="connsiteX7" fmla="*/ 1052608 w 1066800"/>
                  <a:gd name="connsiteY7" fmla="*/ 68961 h 238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66800" h="238125">
                    <a:moveTo>
                      <a:pt x="1052608" y="68961"/>
                    </a:moveTo>
                    <a:cubicBezTo>
                      <a:pt x="1001649" y="100965"/>
                      <a:pt x="951357" y="134017"/>
                      <a:pt x="893826" y="155353"/>
                    </a:cubicBezTo>
                    <a:cubicBezTo>
                      <a:pt x="783812" y="196310"/>
                      <a:pt x="669989" y="224885"/>
                      <a:pt x="551688" y="217075"/>
                    </a:cubicBezTo>
                    <a:cubicBezTo>
                      <a:pt x="358807" y="204311"/>
                      <a:pt x="172498" y="114300"/>
                      <a:pt x="13240" y="7144"/>
                    </a:cubicBezTo>
                    <a:lnTo>
                      <a:pt x="7144" y="30861"/>
                    </a:lnTo>
                    <a:cubicBezTo>
                      <a:pt x="570071" y="448437"/>
                      <a:pt x="1059656" y="93440"/>
                      <a:pt x="1059656" y="93440"/>
                    </a:cubicBezTo>
                    <a:lnTo>
                      <a:pt x="1059466" y="91631"/>
                    </a:lnTo>
                    <a:cubicBezTo>
                      <a:pt x="1057370" y="84011"/>
                      <a:pt x="1054989" y="76486"/>
                      <a:pt x="1052608" y="68961"/>
                    </a:cubicBezTo>
                    <a:close/>
                  </a:path>
                </a:pathLst>
              </a:custGeom>
              <a:solidFill>
                <a:srgbClr val="FFDFC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73" name="任意多边形: 形状 172"/>
              <p:cNvSpPr/>
              <p:nvPr/>
            </p:nvSpPr>
            <p:spPr>
              <a:xfrm>
                <a:off x="2046533" y="3756654"/>
                <a:ext cx="352425" cy="180975"/>
              </a:xfrm>
              <a:custGeom>
                <a:avLst/>
                <a:gdLst>
                  <a:gd name="connsiteX0" fmla="*/ 70494 w 352425"/>
                  <a:gd name="connsiteY0" fmla="*/ 42392 h 180975"/>
                  <a:gd name="connsiteX1" fmla="*/ 7248 w 352425"/>
                  <a:gd name="connsiteY1" fmla="*/ 88874 h 180975"/>
                  <a:gd name="connsiteX2" fmla="*/ 54587 w 352425"/>
                  <a:gd name="connsiteY2" fmla="*/ 161169 h 180975"/>
                  <a:gd name="connsiteX3" fmla="*/ 143550 w 352425"/>
                  <a:gd name="connsiteY3" fmla="*/ 179266 h 180975"/>
                  <a:gd name="connsiteX4" fmla="*/ 252897 w 352425"/>
                  <a:gd name="connsiteY4" fmla="*/ 173361 h 180975"/>
                  <a:gd name="connsiteX5" fmla="*/ 332717 w 352425"/>
                  <a:gd name="connsiteY5" fmla="*/ 127641 h 180975"/>
                  <a:gd name="connsiteX6" fmla="*/ 335289 w 352425"/>
                  <a:gd name="connsiteY6" fmla="*/ 40677 h 180975"/>
                  <a:gd name="connsiteX7" fmla="*/ 70494 w 352425"/>
                  <a:gd name="connsiteY7" fmla="*/ 42392 h 180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2425" h="180975">
                    <a:moveTo>
                      <a:pt x="70494" y="42392"/>
                    </a:moveTo>
                    <a:cubicBezTo>
                      <a:pt x="44300" y="58013"/>
                      <a:pt x="9057" y="58489"/>
                      <a:pt x="7248" y="88874"/>
                    </a:cubicBezTo>
                    <a:cubicBezTo>
                      <a:pt x="5438" y="119354"/>
                      <a:pt x="27536" y="147262"/>
                      <a:pt x="54587" y="161169"/>
                    </a:cubicBezTo>
                    <a:cubicBezTo>
                      <a:pt x="81733" y="175075"/>
                      <a:pt x="113070" y="177742"/>
                      <a:pt x="143550" y="179266"/>
                    </a:cubicBezTo>
                    <a:cubicBezTo>
                      <a:pt x="180126" y="180981"/>
                      <a:pt x="217179" y="181266"/>
                      <a:pt x="252897" y="173361"/>
                    </a:cubicBezTo>
                    <a:cubicBezTo>
                      <a:pt x="283473" y="166503"/>
                      <a:pt x="313857" y="152691"/>
                      <a:pt x="332717" y="127641"/>
                    </a:cubicBezTo>
                    <a:cubicBezTo>
                      <a:pt x="351481" y="102590"/>
                      <a:pt x="355291" y="64680"/>
                      <a:pt x="335289" y="40677"/>
                    </a:cubicBezTo>
                    <a:cubicBezTo>
                      <a:pt x="335193" y="40677"/>
                      <a:pt x="201653" y="-35904"/>
                      <a:pt x="70494" y="42392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74" name="任意多边形: 形状 173"/>
              <p:cNvSpPr/>
              <p:nvPr/>
            </p:nvSpPr>
            <p:spPr>
              <a:xfrm>
                <a:off x="1599819" y="3813238"/>
                <a:ext cx="76200" cy="76200"/>
              </a:xfrm>
              <a:custGeom>
                <a:avLst/>
                <a:gdLst>
                  <a:gd name="connsiteX0" fmla="*/ 73628 w 76200"/>
                  <a:gd name="connsiteY0" fmla="*/ 40386 h 76200"/>
                  <a:gd name="connsiteX1" fmla="*/ 40386 w 76200"/>
                  <a:gd name="connsiteY1" fmla="*/ 73628 h 76200"/>
                  <a:gd name="connsiteX2" fmla="*/ 7144 w 76200"/>
                  <a:gd name="connsiteY2" fmla="*/ 40386 h 76200"/>
                  <a:gd name="connsiteX3" fmla="*/ 40386 w 76200"/>
                  <a:gd name="connsiteY3" fmla="*/ 7144 h 76200"/>
                  <a:gd name="connsiteX4" fmla="*/ 73628 w 76200"/>
                  <a:gd name="connsiteY4" fmla="*/ 40386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200" h="76200">
                    <a:moveTo>
                      <a:pt x="73628" y="40386"/>
                    </a:moveTo>
                    <a:cubicBezTo>
                      <a:pt x="73628" y="58769"/>
                      <a:pt x="58769" y="73628"/>
                      <a:pt x="40386" y="73628"/>
                    </a:cubicBezTo>
                    <a:cubicBezTo>
                      <a:pt x="22003" y="73628"/>
                      <a:pt x="7144" y="58769"/>
                      <a:pt x="7144" y="40386"/>
                    </a:cubicBezTo>
                    <a:cubicBezTo>
                      <a:pt x="7144" y="22003"/>
                      <a:pt x="22003" y="7144"/>
                      <a:pt x="40386" y="7144"/>
                    </a:cubicBezTo>
                    <a:cubicBezTo>
                      <a:pt x="58769" y="7144"/>
                      <a:pt x="73628" y="22003"/>
                      <a:pt x="73628" y="40386"/>
                    </a:cubicBezTo>
                    <a:close/>
                  </a:path>
                </a:pathLst>
              </a:custGeom>
              <a:solidFill>
                <a:srgbClr val="6DB29D">
                  <a:alpha val="4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75" name="任意多边形: 形状 174"/>
              <p:cNvSpPr/>
              <p:nvPr/>
            </p:nvSpPr>
            <p:spPr>
              <a:xfrm>
                <a:off x="1617154" y="3900010"/>
                <a:ext cx="47625" cy="47625"/>
              </a:xfrm>
              <a:custGeom>
                <a:avLst/>
                <a:gdLst>
                  <a:gd name="connsiteX0" fmla="*/ 41815 w 47625"/>
                  <a:gd name="connsiteY0" fmla="*/ 24480 h 47625"/>
                  <a:gd name="connsiteX1" fmla="*/ 24479 w 47625"/>
                  <a:gd name="connsiteY1" fmla="*/ 41816 h 47625"/>
                  <a:gd name="connsiteX2" fmla="*/ 7144 w 47625"/>
                  <a:gd name="connsiteY2" fmla="*/ 24480 h 47625"/>
                  <a:gd name="connsiteX3" fmla="*/ 24479 w 47625"/>
                  <a:gd name="connsiteY3" fmla="*/ 7145 h 47625"/>
                  <a:gd name="connsiteX4" fmla="*/ 41815 w 47625"/>
                  <a:gd name="connsiteY4" fmla="*/ 24480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25" h="47625">
                    <a:moveTo>
                      <a:pt x="41815" y="24480"/>
                    </a:moveTo>
                    <a:cubicBezTo>
                      <a:pt x="41815" y="34100"/>
                      <a:pt x="34004" y="41816"/>
                      <a:pt x="24479" y="41816"/>
                    </a:cubicBezTo>
                    <a:cubicBezTo>
                      <a:pt x="14859" y="41816"/>
                      <a:pt x="7144" y="34005"/>
                      <a:pt x="7144" y="24480"/>
                    </a:cubicBezTo>
                    <a:cubicBezTo>
                      <a:pt x="7144" y="14860"/>
                      <a:pt x="14954" y="7145"/>
                      <a:pt x="24479" y="7145"/>
                    </a:cubicBezTo>
                    <a:cubicBezTo>
                      <a:pt x="34100" y="7049"/>
                      <a:pt x="41815" y="14860"/>
                      <a:pt x="41815" y="24480"/>
                    </a:cubicBezTo>
                    <a:close/>
                  </a:path>
                </a:pathLst>
              </a:custGeom>
              <a:solidFill>
                <a:srgbClr val="3C7C67">
                  <a:alpha val="17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76" name="任意多边形: 形状 175"/>
              <p:cNvSpPr/>
              <p:nvPr/>
            </p:nvSpPr>
            <p:spPr>
              <a:xfrm>
                <a:off x="1821492" y="4149412"/>
                <a:ext cx="361950" cy="400050"/>
              </a:xfrm>
              <a:custGeom>
                <a:avLst/>
                <a:gdLst>
                  <a:gd name="connsiteX0" fmla="*/ 142754 w 361950"/>
                  <a:gd name="connsiteY0" fmla="*/ 39302 h 400050"/>
                  <a:gd name="connsiteX1" fmla="*/ 39122 w 361950"/>
                  <a:gd name="connsiteY1" fmla="*/ 301811 h 400050"/>
                  <a:gd name="connsiteX2" fmla="*/ 9308 w 361950"/>
                  <a:gd name="connsiteY2" fmla="*/ 373439 h 400050"/>
                  <a:gd name="connsiteX3" fmla="*/ 277914 w 361950"/>
                  <a:gd name="connsiteY3" fmla="*/ 385345 h 400050"/>
                  <a:gd name="connsiteX4" fmla="*/ 362686 w 361950"/>
                  <a:gd name="connsiteY4" fmla="*/ 108453 h 400050"/>
                  <a:gd name="connsiteX5" fmla="*/ 142754 w 361950"/>
                  <a:gd name="connsiteY5" fmla="*/ 39302 h 40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61950" h="400050">
                    <a:moveTo>
                      <a:pt x="142754" y="39302"/>
                    </a:moveTo>
                    <a:lnTo>
                      <a:pt x="39122" y="301811"/>
                    </a:lnTo>
                    <a:cubicBezTo>
                      <a:pt x="39122" y="301811"/>
                      <a:pt x="-2693" y="337625"/>
                      <a:pt x="9308" y="373439"/>
                    </a:cubicBezTo>
                    <a:cubicBezTo>
                      <a:pt x="21215" y="409253"/>
                      <a:pt x="277914" y="385345"/>
                      <a:pt x="277914" y="385345"/>
                    </a:cubicBezTo>
                    <a:lnTo>
                      <a:pt x="362686" y="108453"/>
                    </a:lnTo>
                    <a:cubicBezTo>
                      <a:pt x="362686" y="108548"/>
                      <a:pt x="312013" y="-62044"/>
                      <a:pt x="142754" y="39302"/>
                    </a:cubicBezTo>
                    <a:close/>
                  </a:path>
                </a:pathLst>
              </a:custGeom>
              <a:solidFill>
                <a:srgbClr val="6DB29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77" name="任意多边形: 形状 176"/>
              <p:cNvSpPr/>
              <p:nvPr/>
            </p:nvSpPr>
            <p:spPr>
              <a:xfrm>
                <a:off x="2001869" y="4189095"/>
                <a:ext cx="180975" cy="352425"/>
              </a:xfrm>
              <a:custGeom>
                <a:avLst/>
                <a:gdLst>
                  <a:gd name="connsiteX0" fmla="*/ 7144 w 180975"/>
                  <a:gd name="connsiteY0" fmla="*/ 351758 h 352425"/>
                  <a:gd name="connsiteX1" fmla="*/ 97536 w 180975"/>
                  <a:gd name="connsiteY1" fmla="*/ 345662 h 352425"/>
                  <a:gd name="connsiteX2" fmla="*/ 182309 w 180975"/>
                  <a:gd name="connsiteY2" fmla="*/ 68771 h 352425"/>
                  <a:gd name="connsiteX3" fmla="*/ 146875 w 180975"/>
                  <a:gd name="connsiteY3" fmla="*/ 7144 h 352425"/>
                  <a:gd name="connsiteX4" fmla="*/ 7144 w 180975"/>
                  <a:gd name="connsiteY4" fmla="*/ 351758 h 352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975" h="352425">
                    <a:moveTo>
                      <a:pt x="7144" y="351758"/>
                    </a:moveTo>
                    <a:cubicBezTo>
                      <a:pt x="56864" y="349472"/>
                      <a:pt x="97536" y="345662"/>
                      <a:pt x="97536" y="345662"/>
                    </a:cubicBezTo>
                    <a:lnTo>
                      <a:pt x="182309" y="68771"/>
                    </a:lnTo>
                    <a:cubicBezTo>
                      <a:pt x="182309" y="68771"/>
                      <a:pt x="172403" y="35623"/>
                      <a:pt x="146875" y="7144"/>
                    </a:cubicBezTo>
                    <a:cubicBezTo>
                      <a:pt x="117348" y="134969"/>
                      <a:pt x="99822" y="280321"/>
                      <a:pt x="7144" y="351758"/>
                    </a:cubicBezTo>
                    <a:close/>
                  </a:path>
                </a:pathLst>
              </a:custGeom>
              <a:solidFill>
                <a:srgbClr val="6DB29D">
                  <a:alpha val="4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78" name="任意多边形: 形状 177"/>
              <p:cNvSpPr/>
              <p:nvPr/>
            </p:nvSpPr>
            <p:spPr>
              <a:xfrm>
                <a:off x="1822513" y="4449889"/>
                <a:ext cx="66675" cy="95250"/>
              </a:xfrm>
              <a:custGeom>
                <a:avLst/>
                <a:gdLst>
                  <a:gd name="connsiteX0" fmla="*/ 40958 w 66675"/>
                  <a:gd name="connsiteY0" fmla="*/ 7144 h 95250"/>
                  <a:gd name="connsiteX1" fmla="*/ 62103 w 66675"/>
                  <a:gd name="connsiteY1" fmla="*/ 87821 h 95250"/>
                  <a:gd name="connsiteX2" fmla="*/ 7144 w 66675"/>
                  <a:gd name="connsiteY2" fmla="*/ 67532 h 95250"/>
                  <a:gd name="connsiteX3" fmla="*/ 40958 w 66675"/>
                  <a:gd name="connsiteY3" fmla="*/ 7144 h 9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675" h="95250">
                    <a:moveTo>
                      <a:pt x="40958" y="7144"/>
                    </a:moveTo>
                    <a:cubicBezTo>
                      <a:pt x="40958" y="7144"/>
                      <a:pt x="82391" y="21336"/>
                      <a:pt x="62103" y="87821"/>
                    </a:cubicBezTo>
                    <a:cubicBezTo>
                      <a:pt x="62103" y="87821"/>
                      <a:pt x="7144" y="99346"/>
                      <a:pt x="7144" y="67532"/>
                    </a:cubicBezTo>
                    <a:cubicBezTo>
                      <a:pt x="7144" y="67628"/>
                      <a:pt x="11144" y="16097"/>
                      <a:pt x="40958" y="7144"/>
                    </a:cubicBezTo>
                    <a:close/>
                  </a:path>
                </a:pathLst>
              </a:custGeom>
              <a:solidFill>
                <a:srgbClr val="FFDFC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79" name="任意多边形: 形状 178"/>
              <p:cNvSpPr/>
              <p:nvPr/>
            </p:nvSpPr>
            <p:spPr>
              <a:xfrm>
                <a:off x="1894808" y="4481417"/>
                <a:ext cx="66675" cy="66675"/>
              </a:xfrm>
              <a:custGeom>
                <a:avLst/>
                <a:gdLst>
                  <a:gd name="connsiteX0" fmla="*/ 40958 w 66675"/>
                  <a:gd name="connsiteY0" fmla="*/ 7144 h 66675"/>
                  <a:gd name="connsiteX1" fmla="*/ 62103 w 66675"/>
                  <a:gd name="connsiteY1" fmla="*/ 62770 h 66675"/>
                  <a:gd name="connsiteX2" fmla="*/ 7144 w 66675"/>
                  <a:gd name="connsiteY2" fmla="*/ 48863 h 66675"/>
                  <a:gd name="connsiteX3" fmla="*/ 40958 w 66675"/>
                  <a:gd name="connsiteY3" fmla="*/ 7144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675" h="66675">
                    <a:moveTo>
                      <a:pt x="40958" y="7144"/>
                    </a:moveTo>
                    <a:cubicBezTo>
                      <a:pt x="40958" y="7144"/>
                      <a:pt x="82391" y="16954"/>
                      <a:pt x="62103" y="62770"/>
                    </a:cubicBezTo>
                    <a:cubicBezTo>
                      <a:pt x="62103" y="62770"/>
                      <a:pt x="7144" y="70771"/>
                      <a:pt x="7144" y="48863"/>
                    </a:cubicBezTo>
                    <a:cubicBezTo>
                      <a:pt x="7144" y="48768"/>
                      <a:pt x="11144" y="13335"/>
                      <a:pt x="40958" y="7144"/>
                    </a:cubicBezTo>
                    <a:close/>
                  </a:path>
                </a:pathLst>
              </a:custGeom>
              <a:solidFill>
                <a:srgbClr val="FFDFC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80" name="任意多边形: 形状 179"/>
              <p:cNvSpPr/>
              <p:nvPr/>
            </p:nvSpPr>
            <p:spPr>
              <a:xfrm>
                <a:off x="1951482" y="4213860"/>
                <a:ext cx="76200" cy="76200"/>
              </a:xfrm>
              <a:custGeom>
                <a:avLst/>
                <a:gdLst>
                  <a:gd name="connsiteX0" fmla="*/ 73628 w 76200"/>
                  <a:gd name="connsiteY0" fmla="*/ 40386 h 76200"/>
                  <a:gd name="connsiteX1" fmla="*/ 40386 w 76200"/>
                  <a:gd name="connsiteY1" fmla="*/ 73628 h 76200"/>
                  <a:gd name="connsiteX2" fmla="*/ 7144 w 76200"/>
                  <a:gd name="connsiteY2" fmla="*/ 40386 h 76200"/>
                  <a:gd name="connsiteX3" fmla="*/ 40386 w 76200"/>
                  <a:gd name="connsiteY3" fmla="*/ 7144 h 76200"/>
                  <a:gd name="connsiteX4" fmla="*/ 73628 w 76200"/>
                  <a:gd name="connsiteY4" fmla="*/ 40386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200" h="76200">
                    <a:moveTo>
                      <a:pt x="73628" y="40386"/>
                    </a:moveTo>
                    <a:cubicBezTo>
                      <a:pt x="73628" y="58745"/>
                      <a:pt x="58745" y="73628"/>
                      <a:pt x="40386" y="73628"/>
                    </a:cubicBezTo>
                    <a:cubicBezTo>
                      <a:pt x="22027" y="73628"/>
                      <a:pt x="7144" y="58745"/>
                      <a:pt x="7144" y="40386"/>
                    </a:cubicBezTo>
                    <a:cubicBezTo>
                      <a:pt x="7144" y="22027"/>
                      <a:pt x="22027" y="7144"/>
                      <a:pt x="40386" y="7144"/>
                    </a:cubicBezTo>
                    <a:cubicBezTo>
                      <a:pt x="58745" y="7144"/>
                      <a:pt x="73628" y="22027"/>
                      <a:pt x="73628" y="40386"/>
                    </a:cubicBezTo>
                    <a:close/>
                  </a:path>
                </a:pathLst>
              </a:custGeom>
              <a:solidFill>
                <a:srgbClr val="6DB29D">
                  <a:alpha val="4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81" name="任意多边形: 形状 180"/>
              <p:cNvSpPr/>
              <p:nvPr/>
            </p:nvSpPr>
            <p:spPr>
              <a:xfrm>
                <a:off x="1952720" y="4302061"/>
                <a:ext cx="47625" cy="47625"/>
              </a:xfrm>
              <a:custGeom>
                <a:avLst/>
                <a:gdLst>
                  <a:gd name="connsiteX0" fmla="*/ 41815 w 47625"/>
                  <a:gd name="connsiteY0" fmla="*/ 24479 h 47625"/>
                  <a:gd name="connsiteX1" fmla="*/ 24479 w 47625"/>
                  <a:gd name="connsiteY1" fmla="*/ 41815 h 47625"/>
                  <a:gd name="connsiteX2" fmla="*/ 7144 w 47625"/>
                  <a:gd name="connsiteY2" fmla="*/ 24479 h 47625"/>
                  <a:gd name="connsiteX3" fmla="*/ 24479 w 47625"/>
                  <a:gd name="connsiteY3" fmla="*/ 7144 h 47625"/>
                  <a:gd name="connsiteX4" fmla="*/ 41815 w 47625"/>
                  <a:gd name="connsiteY4" fmla="*/ 24479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25" h="47625">
                    <a:moveTo>
                      <a:pt x="41815" y="24479"/>
                    </a:moveTo>
                    <a:cubicBezTo>
                      <a:pt x="41815" y="34100"/>
                      <a:pt x="34004" y="41815"/>
                      <a:pt x="24479" y="41815"/>
                    </a:cubicBezTo>
                    <a:cubicBezTo>
                      <a:pt x="14859" y="41815"/>
                      <a:pt x="7144" y="34004"/>
                      <a:pt x="7144" y="24479"/>
                    </a:cubicBezTo>
                    <a:cubicBezTo>
                      <a:pt x="7144" y="14859"/>
                      <a:pt x="14954" y="7144"/>
                      <a:pt x="24479" y="7144"/>
                    </a:cubicBezTo>
                    <a:cubicBezTo>
                      <a:pt x="34100" y="7144"/>
                      <a:pt x="41815" y="14954"/>
                      <a:pt x="41815" y="24479"/>
                    </a:cubicBezTo>
                    <a:close/>
                  </a:path>
                </a:pathLst>
              </a:custGeom>
              <a:solidFill>
                <a:srgbClr val="3C7C67">
                  <a:alpha val="17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82" name="任意多边形: 形状 181"/>
              <p:cNvSpPr/>
              <p:nvPr/>
            </p:nvSpPr>
            <p:spPr>
              <a:xfrm>
                <a:off x="1920907" y="4339685"/>
                <a:ext cx="47625" cy="47625"/>
              </a:xfrm>
              <a:custGeom>
                <a:avLst/>
                <a:gdLst>
                  <a:gd name="connsiteX0" fmla="*/ 41815 w 47625"/>
                  <a:gd name="connsiteY0" fmla="*/ 24479 h 47625"/>
                  <a:gd name="connsiteX1" fmla="*/ 24479 w 47625"/>
                  <a:gd name="connsiteY1" fmla="*/ 41815 h 47625"/>
                  <a:gd name="connsiteX2" fmla="*/ 7144 w 47625"/>
                  <a:gd name="connsiteY2" fmla="*/ 24479 h 47625"/>
                  <a:gd name="connsiteX3" fmla="*/ 24479 w 47625"/>
                  <a:gd name="connsiteY3" fmla="*/ 7144 h 47625"/>
                  <a:gd name="connsiteX4" fmla="*/ 41815 w 47625"/>
                  <a:gd name="connsiteY4" fmla="*/ 24479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25" h="47625">
                    <a:moveTo>
                      <a:pt x="41815" y="24479"/>
                    </a:moveTo>
                    <a:cubicBezTo>
                      <a:pt x="41815" y="34100"/>
                      <a:pt x="34004" y="41815"/>
                      <a:pt x="24479" y="41815"/>
                    </a:cubicBezTo>
                    <a:cubicBezTo>
                      <a:pt x="14859" y="41815"/>
                      <a:pt x="7144" y="34004"/>
                      <a:pt x="7144" y="24479"/>
                    </a:cubicBezTo>
                    <a:cubicBezTo>
                      <a:pt x="7144" y="14859"/>
                      <a:pt x="14954" y="7144"/>
                      <a:pt x="24479" y="7144"/>
                    </a:cubicBezTo>
                    <a:cubicBezTo>
                      <a:pt x="34100" y="7144"/>
                      <a:pt x="41815" y="14859"/>
                      <a:pt x="41815" y="24479"/>
                    </a:cubicBezTo>
                    <a:close/>
                  </a:path>
                </a:pathLst>
              </a:custGeom>
              <a:solidFill>
                <a:srgbClr val="3C7C67">
                  <a:alpha val="17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83" name="任意多边形: 形状 182"/>
              <p:cNvSpPr/>
              <p:nvPr/>
            </p:nvSpPr>
            <p:spPr>
              <a:xfrm>
                <a:off x="2013490" y="4284725"/>
                <a:ext cx="47625" cy="47625"/>
              </a:xfrm>
              <a:custGeom>
                <a:avLst/>
                <a:gdLst>
                  <a:gd name="connsiteX0" fmla="*/ 41815 w 47625"/>
                  <a:gd name="connsiteY0" fmla="*/ 24479 h 47625"/>
                  <a:gd name="connsiteX1" fmla="*/ 24479 w 47625"/>
                  <a:gd name="connsiteY1" fmla="*/ 41815 h 47625"/>
                  <a:gd name="connsiteX2" fmla="*/ 7144 w 47625"/>
                  <a:gd name="connsiteY2" fmla="*/ 24479 h 47625"/>
                  <a:gd name="connsiteX3" fmla="*/ 24479 w 47625"/>
                  <a:gd name="connsiteY3" fmla="*/ 7144 h 47625"/>
                  <a:gd name="connsiteX4" fmla="*/ 41815 w 47625"/>
                  <a:gd name="connsiteY4" fmla="*/ 24479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25" h="47625">
                    <a:moveTo>
                      <a:pt x="41815" y="24479"/>
                    </a:moveTo>
                    <a:cubicBezTo>
                      <a:pt x="41815" y="34100"/>
                      <a:pt x="34004" y="41815"/>
                      <a:pt x="24479" y="41815"/>
                    </a:cubicBezTo>
                    <a:cubicBezTo>
                      <a:pt x="14954" y="41815"/>
                      <a:pt x="7144" y="34004"/>
                      <a:pt x="7144" y="24479"/>
                    </a:cubicBezTo>
                    <a:cubicBezTo>
                      <a:pt x="7144" y="14859"/>
                      <a:pt x="14954" y="7144"/>
                      <a:pt x="24479" y="7144"/>
                    </a:cubicBezTo>
                    <a:cubicBezTo>
                      <a:pt x="34004" y="7144"/>
                      <a:pt x="41815" y="14859"/>
                      <a:pt x="41815" y="24479"/>
                    </a:cubicBezTo>
                    <a:close/>
                  </a:path>
                </a:pathLst>
              </a:custGeom>
              <a:solidFill>
                <a:srgbClr val="3C7C67">
                  <a:alpha val="17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84" name="任意多边形: 形状 183"/>
              <p:cNvSpPr/>
              <p:nvPr/>
            </p:nvSpPr>
            <p:spPr>
              <a:xfrm>
                <a:off x="2442267" y="4175492"/>
                <a:ext cx="314325" cy="390525"/>
              </a:xfrm>
              <a:custGeom>
                <a:avLst/>
                <a:gdLst>
                  <a:gd name="connsiteX0" fmla="*/ 124054 w 314325"/>
                  <a:gd name="connsiteY0" fmla="*/ 39130 h 390525"/>
                  <a:gd name="connsiteX1" fmla="*/ 34710 w 314325"/>
                  <a:gd name="connsiteY1" fmla="*/ 300115 h 390525"/>
                  <a:gd name="connsiteX2" fmla="*/ 8992 w 314325"/>
                  <a:gd name="connsiteY2" fmla="*/ 371362 h 390525"/>
                  <a:gd name="connsiteX3" fmla="*/ 240545 w 314325"/>
                  <a:gd name="connsiteY3" fmla="*/ 383268 h 390525"/>
                  <a:gd name="connsiteX4" fmla="*/ 313697 w 314325"/>
                  <a:gd name="connsiteY4" fmla="*/ 107995 h 390525"/>
                  <a:gd name="connsiteX5" fmla="*/ 124054 w 314325"/>
                  <a:gd name="connsiteY5" fmla="*/ 39130 h 390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4325" h="390525">
                    <a:moveTo>
                      <a:pt x="124054" y="39130"/>
                    </a:moveTo>
                    <a:lnTo>
                      <a:pt x="34710" y="300115"/>
                    </a:lnTo>
                    <a:cubicBezTo>
                      <a:pt x="34710" y="300115"/>
                      <a:pt x="-1295" y="335738"/>
                      <a:pt x="8992" y="371362"/>
                    </a:cubicBezTo>
                    <a:cubicBezTo>
                      <a:pt x="19279" y="406985"/>
                      <a:pt x="240545" y="383268"/>
                      <a:pt x="240545" y="383268"/>
                    </a:cubicBezTo>
                    <a:lnTo>
                      <a:pt x="313697" y="107995"/>
                    </a:lnTo>
                    <a:cubicBezTo>
                      <a:pt x="313602" y="107900"/>
                      <a:pt x="269977" y="-61645"/>
                      <a:pt x="124054" y="39130"/>
                    </a:cubicBezTo>
                    <a:close/>
                  </a:path>
                </a:pathLst>
              </a:custGeom>
              <a:solidFill>
                <a:srgbClr val="6DB29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85" name="任意多边形: 形状 184"/>
              <p:cNvSpPr/>
              <p:nvPr/>
            </p:nvSpPr>
            <p:spPr>
              <a:xfrm>
                <a:off x="2600039" y="4201001"/>
                <a:ext cx="161925" cy="361950"/>
              </a:xfrm>
              <a:custGeom>
                <a:avLst/>
                <a:gdLst>
                  <a:gd name="connsiteX0" fmla="*/ 112585 w 161925"/>
                  <a:gd name="connsiteY0" fmla="*/ 7144 h 361950"/>
                  <a:gd name="connsiteX1" fmla="*/ 87344 w 161925"/>
                  <a:gd name="connsiteY1" fmla="*/ 162877 h 361950"/>
                  <a:gd name="connsiteX2" fmla="*/ 7144 w 161925"/>
                  <a:gd name="connsiteY2" fmla="*/ 363569 h 361950"/>
                  <a:gd name="connsiteX3" fmla="*/ 82677 w 161925"/>
                  <a:gd name="connsiteY3" fmla="*/ 357664 h 361950"/>
                  <a:gd name="connsiteX4" fmla="*/ 155829 w 161925"/>
                  <a:gd name="connsiteY4" fmla="*/ 82391 h 361950"/>
                  <a:gd name="connsiteX5" fmla="*/ 112585 w 161925"/>
                  <a:gd name="connsiteY5" fmla="*/ 7144 h 36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1925" h="361950">
                    <a:moveTo>
                      <a:pt x="112585" y="7144"/>
                    </a:moveTo>
                    <a:cubicBezTo>
                      <a:pt x="106775" y="59531"/>
                      <a:pt x="98679" y="111633"/>
                      <a:pt x="87344" y="162877"/>
                    </a:cubicBezTo>
                    <a:cubicBezTo>
                      <a:pt x="74009" y="223552"/>
                      <a:pt x="52006" y="308134"/>
                      <a:pt x="7144" y="363569"/>
                    </a:cubicBezTo>
                    <a:cubicBezTo>
                      <a:pt x="48863" y="361283"/>
                      <a:pt x="82677" y="357664"/>
                      <a:pt x="82677" y="357664"/>
                    </a:cubicBezTo>
                    <a:lnTo>
                      <a:pt x="155829" y="82391"/>
                    </a:lnTo>
                    <a:cubicBezTo>
                      <a:pt x="155829" y="82391"/>
                      <a:pt x="144113" y="37052"/>
                      <a:pt x="112585" y="7144"/>
                    </a:cubicBezTo>
                    <a:close/>
                  </a:path>
                </a:pathLst>
              </a:custGeom>
              <a:solidFill>
                <a:srgbClr val="6DB29D">
                  <a:alpha val="4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86" name="任意多边形: 形状 185"/>
              <p:cNvSpPr/>
              <p:nvPr/>
            </p:nvSpPr>
            <p:spPr>
              <a:xfrm>
                <a:off x="2441543" y="4470082"/>
                <a:ext cx="66675" cy="95250"/>
              </a:xfrm>
              <a:custGeom>
                <a:avLst/>
                <a:gdLst>
                  <a:gd name="connsiteX0" fmla="*/ 40958 w 66675"/>
                  <a:gd name="connsiteY0" fmla="*/ 7144 h 95250"/>
                  <a:gd name="connsiteX1" fmla="*/ 62103 w 66675"/>
                  <a:gd name="connsiteY1" fmla="*/ 87821 h 95250"/>
                  <a:gd name="connsiteX2" fmla="*/ 7144 w 66675"/>
                  <a:gd name="connsiteY2" fmla="*/ 67532 h 95250"/>
                  <a:gd name="connsiteX3" fmla="*/ 40958 w 66675"/>
                  <a:gd name="connsiteY3" fmla="*/ 7144 h 9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675" h="95250">
                    <a:moveTo>
                      <a:pt x="40958" y="7144"/>
                    </a:moveTo>
                    <a:cubicBezTo>
                      <a:pt x="40958" y="7144"/>
                      <a:pt x="82391" y="21336"/>
                      <a:pt x="62103" y="87821"/>
                    </a:cubicBezTo>
                    <a:cubicBezTo>
                      <a:pt x="62103" y="87821"/>
                      <a:pt x="7144" y="99346"/>
                      <a:pt x="7144" y="67532"/>
                    </a:cubicBezTo>
                    <a:cubicBezTo>
                      <a:pt x="7239" y="67627"/>
                      <a:pt x="11144" y="16192"/>
                      <a:pt x="40958" y="7144"/>
                    </a:cubicBezTo>
                    <a:close/>
                  </a:path>
                </a:pathLst>
              </a:custGeom>
              <a:solidFill>
                <a:srgbClr val="FFDFC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87" name="任意多边形: 形状 186"/>
              <p:cNvSpPr/>
              <p:nvPr/>
            </p:nvSpPr>
            <p:spPr>
              <a:xfrm>
                <a:off x="2513933" y="4501705"/>
                <a:ext cx="66675" cy="66675"/>
              </a:xfrm>
              <a:custGeom>
                <a:avLst/>
                <a:gdLst>
                  <a:gd name="connsiteX0" fmla="*/ 40958 w 66675"/>
                  <a:gd name="connsiteY0" fmla="*/ 7144 h 66675"/>
                  <a:gd name="connsiteX1" fmla="*/ 62103 w 66675"/>
                  <a:gd name="connsiteY1" fmla="*/ 62770 h 66675"/>
                  <a:gd name="connsiteX2" fmla="*/ 7144 w 66675"/>
                  <a:gd name="connsiteY2" fmla="*/ 48863 h 66675"/>
                  <a:gd name="connsiteX3" fmla="*/ 40958 w 66675"/>
                  <a:gd name="connsiteY3" fmla="*/ 7144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675" h="66675">
                    <a:moveTo>
                      <a:pt x="40958" y="7144"/>
                    </a:moveTo>
                    <a:cubicBezTo>
                      <a:pt x="40958" y="7144"/>
                      <a:pt x="82391" y="16954"/>
                      <a:pt x="62103" y="62770"/>
                    </a:cubicBezTo>
                    <a:cubicBezTo>
                      <a:pt x="62103" y="62770"/>
                      <a:pt x="7144" y="70771"/>
                      <a:pt x="7144" y="48863"/>
                    </a:cubicBezTo>
                    <a:cubicBezTo>
                      <a:pt x="7144" y="48768"/>
                      <a:pt x="11144" y="13240"/>
                      <a:pt x="40958" y="7144"/>
                    </a:cubicBezTo>
                    <a:close/>
                  </a:path>
                </a:pathLst>
              </a:custGeom>
              <a:solidFill>
                <a:srgbClr val="FFDFC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88" name="任意多边形: 形状 187"/>
              <p:cNvSpPr/>
              <p:nvPr/>
            </p:nvSpPr>
            <p:spPr>
              <a:xfrm>
                <a:off x="2518505" y="4332446"/>
                <a:ext cx="76200" cy="76200"/>
              </a:xfrm>
              <a:custGeom>
                <a:avLst/>
                <a:gdLst>
                  <a:gd name="connsiteX0" fmla="*/ 73628 w 76200"/>
                  <a:gd name="connsiteY0" fmla="*/ 40386 h 76200"/>
                  <a:gd name="connsiteX1" fmla="*/ 40386 w 76200"/>
                  <a:gd name="connsiteY1" fmla="*/ 73628 h 76200"/>
                  <a:gd name="connsiteX2" fmla="*/ 7144 w 76200"/>
                  <a:gd name="connsiteY2" fmla="*/ 40386 h 76200"/>
                  <a:gd name="connsiteX3" fmla="*/ 40386 w 76200"/>
                  <a:gd name="connsiteY3" fmla="*/ 7144 h 76200"/>
                  <a:gd name="connsiteX4" fmla="*/ 73628 w 76200"/>
                  <a:gd name="connsiteY4" fmla="*/ 40386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200" h="76200">
                    <a:moveTo>
                      <a:pt x="73628" y="40386"/>
                    </a:moveTo>
                    <a:cubicBezTo>
                      <a:pt x="73628" y="58745"/>
                      <a:pt x="58745" y="73628"/>
                      <a:pt x="40386" y="73628"/>
                    </a:cubicBezTo>
                    <a:cubicBezTo>
                      <a:pt x="22027" y="73628"/>
                      <a:pt x="7144" y="58745"/>
                      <a:pt x="7144" y="40386"/>
                    </a:cubicBezTo>
                    <a:cubicBezTo>
                      <a:pt x="7144" y="22027"/>
                      <a:pt x="22027" y="7144"/>
                      <a:pt x="40386" y="7144"/>
                    </a:cubicBezTo>
                    <a:cubicBezTo>
                      <a:pt x="58745" y="7144"/>
                      <a:pt x="73628" y="22027"/>
                      <a:pt x="73628" y="40386"/>
                    </a:cubicBezTo>
                    <a:close/>
                  </a:path>
                </a:pathLst>
              </a:custGeom>
              <a:solidFill>
                <a:srgbClr val="6DB29D">
                  <a:alpha val="4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89" name="任意多边形: 形状 188"/>
              <p:cNvSpPr/>
              <p:nvPr/>
            </p:nvSpPr>
            <p:spPr>
              <a:xfrm>
                <a:off x="2571845" y="4302061"/>
                <a:ext cx="47625" cy="47625"/>
              </a:xfrm>
              <a:custGeom>
                <a:avLst/>
                <a:gdLst>
                  <a:gd name="connsiteX0" fmla="*/ 41815 w 47625"/>
                  <a:gd name="connsiteY0" fmla="*/ 24479 h 47625"/>
                  <a:gd name="connsiteX1" fmla="*/ 24479 w 47625"/>
                  <a:gd name="connsiteY1" fmla="*/ 41815 h 47625"/>
                  <a:gd name="connsiteX2" fmla="*/ 7144 w 47625"/>
                  <a:gd name="connsiteY2" fmla="*/ 24479 h 47625"/>
                  <a:gd name="connsiteX3" fmla="*/ 24479 w 47625"/>
                  <a:gd name="connsiteY3" fmla="*/ 7144 h 47625"/>
                  <a:gd name="connsiteX4" fmla="*/ 41815 w 47625"/>
                  <a:gd name="connsiteY4" fmla="*/ 24479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25" h="47625">
                    <a:moveTo>
                      <a:pt x="41815" y="24479"/>
                    </a:moveTo>
                    <a:cubicBezTo>
                      <a:pt x="41815" y="34100"/>
                      <a:pt x="34004" y="41815"/>
                      <a:pt x="24479" y="41815"/>
                    </a:cubicBezTo>
                    <a:cubicBezTo>
                      <a:pt x="14859" y="41815"/>
                      <a:pt x="7144" y="34004"/>
                      <a:pt x="7144" y="24479"/>
                    </a:cubicBezTo>
                    <a:cubicBezTo>
                      <a:pt x="7144" y="14859"/>
                      <a:pt x="14954" y="7144"/>
                      <a:pt x="24479" y="7144"/>
                    </a:cubicBezTo>
                    <a:cubicBezTo>
                      <a:pt x="34004" y="7144"/>
                      <a:pt x="41815" y="14954"/>
                      <a:pt x="41815" y="24479"/>
                    </a:cubicBezTo>
                    <a:close/>
                  </a:path>
                </a:pathLst>
              </a:custGeom>
              <a:solidFill>
                <a:srgbClr val="3C7C67">
                  <a:alpha val="17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90" name="任意多边形: 形状 189"/>
              <p:cNvSpPr/>
              <p:nvPr/>
            </p:nvSpPr>
            <p:spPr>
              <a:xfrm>
                <a:off x="2571845" y="4435125"/>
                <a:ext cx="47625" cy="47625"/>
              </a:xfrm>
              <a:custGeom>
                <a:avLst/>
                <a:gdLst>
                  <a:gd name="connsiteX0" fmla="*/ 41815 w 47625"/>
                  <a:gd name="connsiteY0" fmla="*/ 24479 h 47625"/>
                  <a:gd name="connsiteX1" fmla="*/ 24479 w 47625"/>
                  <a:gd name="connsiteY1" fmla="*/ 41815 h 47625"/>
                  <a:gd name="connsiteX2" fmla="*/ 7144 w 47625"/>
                  <a:gd name="connsiteY2" fmla="*/ 24479 h 47625"/>
                  <a:gd name="connsiteX3" fmla="*/ 24479 w 47625"/>
                  <a:gd name="connsiteY3" fmla="*/ 7144 h 47625"/>
                  <a:gd name="connsiteX4" fmla="*/ 41815 w 47625"/>
                  <a:gd name="connsiteY4" fmla="*/ 24479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25" h="47625">
                    <a:moveTo>
                      <a:pt x="41815" y="24479"/>
                    </a:moveTo>
                    <a:cubicBezTo>
                      <a:pt x="41815" y="34100"/>
                      <a:pt x="34004" y="41815"/>
                      <a:pt x="24479" y="41815"/>
                    </a:cubicBezTo>
                    <a:cubicBezTo>
                      <a:pt x="14859" y="41815"/>
                      <a:pt x="7144" y="34004"/>
                      <a:pt x="7144" y="24479"/>
                    </a:cubicBezTo>
                    <a:cubicBezTo>
                      <a:pt x="7144" y="14859"/>
                      <a:pt x="14954" y="7144"/>
                      <a:pt x="24479" y="7144"/>
                    </a:cubicBezTo>
                    <a:cubicBezTo>
                      <a:pt x="34004" y="7144"/>
                      <a:pt x="41815" y="14954"/>
                      <a:pt x="41815" y="24479"/>
                    </a:cubicBezTo>
                    <a:close/>
                  </a:path>
                </a:pathLst>
              </a:custGeom>
              <a:solidFill>
                <a:srgbClr val="3C7C67">
                  <a:alpha val="17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91" name="任意多边形: 形状 190"/>
              <p:cNvSpPr/>
              <p:nvPr/>
            </p:nvSpPr>
            <p:spPr>
              <a:xfrm>
                <a:off x="1672114" y="3900010"/>
                <a:ext cx="47625" cy="47625"/>
              </a:xfrm>
              <a:custGeom>
                <a:avLst/>
                <a:gdLst>
                  <a:gd name="connsiteX0" fmla="*/ 41815 w 47625"/>
                  <a:gd name="connsiteY0" fmla="*/ 24480 h 47625"/>
                  <a:gd name="connsiteX1" fmla="*/ 24479 w 47625"/>
                  <a:gd name="connsiteY1" fmla="*/ 41816 h 47625"/>
                  <a:gd name="connsiteX2" fmla="*/ 7144 w 47625"/>
                  <a:gd name="connsiteY2" fmla="*/ 24480 h 47625"/>
                  <a:gd name="connsiteX3" fmla="*/ 24479 w 47625"/>
                  <a:gd name="connsiteY3" fmla="*/ 7145 h 47625"/>
                  <a:gd name="connsiteX4" fmla="*/ 41815 w 47625"/>
                  <a:gd name="connsiteY4" fmla="*/ 24480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25" h="47625">
                    <a:moveTo>
                      <a:pt x="41815" y="24480"/>
                    </a:moveTo>
                    <a:cubicBezTo>
                      <a:pt x="41815" y="34100"/>
                      <a:pt x="34004" y="41816"/>
                      <a:pt x="24479" y="41816"/>
                    </a:cubicBezTo>
                    <a:cubicBezTo>
                      <a:pt x="14859" y="41816"/>
                      <a:pt x="7144" y="34005"/>
                      <a:pt x="7144" y="24480"/>
                    </a:cubicBezTo>
                    <a:cubicBezTo>
                      <a:pt x="7144" y="14860"/>
                      <a:pt x="14954" y="7145"/>
                      <a:pt x="24479" y="7145"/>
                    </a:cubicBezTo>
                    <a:cubicBezTo>
                      <a:pt x="34099" y="7049"/>
                      <a:pt x="41815" y="14860"/>
                      <a:pt x="41815" y="24480"/>
                    </a:cubicBezTo>
                    <a:close/>
                  </a:path>
                </a:pathLst>
              </a:custGeom>
              <a:solidFill>
                <a:srgbClr val="3C7C67">
                  <a:alpha val="17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</p:grp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标注 14"/>
          <p:cNvSpPr/>
          <p:nvPr/>
        </p:nvSpPr>
        <p:spPr bwMode="auto">
          <a:xfrm>
            <a:off x="2934252" y="461830"/>
            <a:ext cx="4902081" cy="1626504"/>
          </a:xfrm>
          <a:prstGeom prst="wedgeRoundRectCallout">
            <a:avLst>
              <a:gd name="adj1" fmla="val 58334"/>
              <a:gd name="adj2" fmla="val -7416"/>
              <a:gd name="adj3" fmla="val 16667"/>
            </a:avLst>
          </a:prstGeom>
          <a:solidFill>
            <a:schemeClr val="accent6">
              <a:lumMod val="60000"/>
              <a:lumOff val="40000"/>
            </a:schemeClr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68580" tIns="34290" rIns="68580" bIns="34290" anchor="ctr"/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中国比美国多多少枚金牌？</a:t>
            </a:r>
            <a:endParaRPr kumimoji="0" lang="zh-CN" altLang="en-US" sz="4000" b="1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楷体" panose="02010609060101010101" pitchFamily="49" charset="-122"/>
              <a:cs typeface="楷体" panose="02010609060101010101" pitchFamily="49" charset="-122"/>
              <a:sym typeface="+mn-lt"/>
            </a:endParaRPr>
          </a:p>
        </p:txBody>
      </p:sp>
      <p:graphicFrame>
        <p:nvGraphicFramePr>
          <p:cNvPr id="2" name="表格 3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3109221" y="2479286"/>
          <a:ext cx="4062168" cy="19422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1084"/>
                <a:gridCol w="2031084"/>
              </a:tblGrid>
              <a:tr h="568298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500" b="1">
                          <a:solidFill>
                            <a:schemeClr val="tx1"/>
                          </a:solidFill>
                          <a:latin typeface="+mn-lt"/>
                          <a:ea typeface="楷体" panose="02010609060101010101" pitchFamily="49" charset="-122"/>
                          <a:cs typeface="Times New Roman" panose="02020603050405020304" pitchFamily="18" charset="0"/>
                          <a:sym typeface="+mn-lt"/>
                        </a:rPr>
                        <a:t>代表团</a:t>
                      </a:r>
                      <a:endParaRPr lang="zh-CN" altLang="en-US" sz="3500" b="1">
                        <a:solidFill>
                          <a:schemeClr val="tx1"/>
                        </a:solidFill>
                        <a:latin typeface="+mn-lt"/>
                        <a:ea typeface="楷体" panose="02010609060101010101" pitchFamily="49" charset="-122"/>
                        <a:cs typeface="Times New Roman" panose="02020603050405020304" pitchFamily="18" charset="0"/>
                        <a:sym typeface="+mn-lt"/>
                      </a:endParaRPr>
                    </a:p>
                  </a:txBody>
                  <a:tcPr marL="114030" marR="114030" marT="57013" marB="5701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500" b="1">
                          <a:solidFill>
                            <a:schemeClr val="tx1"/>
                          </a:solidFill>
                          <a:latin typeface="+mn-lt"/>
                          <a:ea typeface="楷体" panose="02010609060101010101" pitchFamily="49" charset="-122"/>
                          <a:cs typeface="Times New Roman" panose="02020603050405020304" pitchFamily="18" charset="0"/>
                          <a:sym typeface="+mn-lt"/>
                        </a:rPr>
                        <a:t>金牌数</a:t>
                      </a:r>
                      <a:endParaRPr lang="zh-CN" altLang="en-US" sz="3500" b="1">
                        <a:solidFill>
                          <a:schemeClr val="tx1"/>
                        </a:solidFill>
                        <a:latin typeface="+mn-lt"/>
                        <a:ea typeface="楷体" panose="02010609060101010101" pitchFamily="49" charset="-122"/>
                        <a:cs typeface="Times New Roman" panose="02020603050405020304" pitchFamily="18" charset="0"/>
                        <a:sym typeface="+mn-lt"/>
                      </a:endParaRPr>
                    </a:p>
                  </a:txBody>
                  <a:tcPr marL="114030" marR="114030" marT="57013" marB="5701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46146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500" b="1">
                          <a:solidFill>
                            <a:schemeClr val="tx1"/>
                          </a:solidFill>
                          <a:latin typeface="+mn-lt"/>
                          <a:ea typeface="楷体" panose="02010609060101010101" pitchFamily="49" charset="-122"/>
                          <a:cs typeface="Times New Roman" panose="02020603050405020304" pitchFamily="18" charset="0"/>
                          <a:sym typeface="+mn-lt"/>
                        </a:rPr>
                        <a:t>中    国</a:t>
                      </a:r>
                      <a:endParaRPr lang="zh-CN" altLang="en-US" sz="3500" b="1">
                        <a:solidFill>
                          <a:schemeClr val="tx1"/>
                        </a:solidFill>
                        <a:latin typeface="+mn-lt"/>
                        <a:ea typeface="楷体" panose="02010609060101010101" pitchFamily="49" charset="-122"/>
                        <a:cs typeface="Times New Roman" panose="02020603050405020304" pitchFamily="18" charset="0"/>
                        <a:sym typeface="+mn-lt"/>
                      </a:endParaRPr>
                    </a:p>
                  </a:txBody>
                  <a:tcPr marL="114030" marR="114030" marT="57013" marB="5701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500" b="1">
                          <a:solidFill>
                            <a:schemeClr val="tx1"/>
                          </a:solidFill>
                          <a:latin typeface="+mn-lt"/>
                          <a:ea typeface="楷体" panose="02010609060101010101" pitchFamily="49" charset="-122"/>
                          <a:cs typeface="Times New Roman" panose="02020603050405020304" pitchFamily="18" charset="0"/>
                          <a:sym typeface="+mn-lt"/>
                        </a:rPr>
                        <a:t>51</a:t>
                      </a:r>
                      <a:endParaRPr lang="en-US" altLang="zh-CN" sz="3500" b="1">
                        <a:solidFill>
                          <a:schemeClr val="tx1"/>
                        </a:solidFill>
                        <a:latin typeface="+mn-lt"/>
                        <a:ea typeface="楷体" panose="02010609060101010101" pitchFamily="49" charset="-122"/>
                        <a:cs typeface="Times New Roman" panose="02020603050405020304" pitchFamily="18" charset="0"/>
                        <a:sym typeface="+mn-lt"/>
                      </a:endParaRPr>
                    </a:p>
                  </a:txBody>
                  <a:tcPr marL="114030" marR="114030" marT="57013" marB="5701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46146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500" b="1">
                          <a:solidFill>
                            <a:schemeClr val="tx1"/>
                          </a:solidFill>
                          <a:latin typeface="+mn-lt"/>
                          <a:ea typeface="楷体" panose="02010609060101010101" pitchFamily="49" charset="-122"/>
                          <a:cs typeface="Times New Roman" panose="02020603050405020304" pitchFamily="18" charset="0"/>
                          <a:sym typeface="+mn-lt"/>
                        </a:rPr>
                        <a:t>美    国</a:t>
                      </a:r>
                      <a:endParaRPr lang="zh-CN" altLang="en-US" sz="3500" b="1">
                        <a:solidFill>
                          <a:schemeClr val="tx1"/>
                        </a:solidFill>
                        <a:latin typeface="+mn-lt"/>
                        <a:ea typeface="楷体" panose="02010609060101010101" pitchFamily="49" charset="-122"/>
                        <a:cs typeface="Times New Roman" panose="02020603050405020304" pitchFamily="18" charset="0"/>
                        <a:sym typeface="+mn-lt"/>
                      </a:endParaRPr>
                    </a:p>
                  </a:txBody>
                  <a:tcPr marL="114030" marR="114030" marT="57013" marB="5701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500" b="1">
                          <a:solidFill>
                            <a:schemeClr val="tx1"/>
                          </a:solidFill>
                          <a:latin typeface="+mn-lt"/>
                          <a:ea typeface="楷体" panose="02010609060101010101" pitchFamily="49" charset="-122"/>
                          <a:cs typeface="Times New Roman" panose="02020603050405020304" pitchFamily="18" charset="0"/>
                          <a:sym typeface="+mn-lt"/>
                        </a:rPr>
                        <a:t>36</a:t>
                      </a:r>
                      <a:endParaRPr lang="en-US" altLang="zh-CN" sz="3500" b="1">
                        <a:solidFill>
                          <a:schemeClr val="tx1"/>
                        </a:solidFill>
                        <a:latin typeface="+mn-lt"/>
                        <a:ea typeface="楷体" panose="02010609060101010101" pitchFamily="49" charset="-122"/>
                        <a:cs typeface="Times New Roman" panose="02020603050405020304" pitchFamily="18" charset="0"/>
                        <a:sym typeface="+mn-lt"/>
                      </a:endParaRPr>
                    </a:p>
                  </a:txBody>
                  <a:tcPr marL="114030" marR="114030" marT="57013" marB="5701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8" name="直接连接符 7"/>
          <p:cNvCxnSpPr/>
          <p:nvPr/>
        </p:nvCxnSpPr>
        <p:spPr>
          <a:xfrm>
            <a:off x="3265490" y="1281596"/>
            <a:ext cx="6858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4771304" y="1306926"/>
            <a:ext cx="6858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流程图: 可选过程 9"/>
          <p:cNvSpPr/>
          <p:nvPr/>
        </p:nvSpPr>
        <p:spPr>
          <a:xfrm>
            <a:off x="5670769" y="748274"/>
            <a:ext cx="1473436" cy="518203"/>
          </a:xfrm>
          <a:prstGeom prst="flowChartAlternateProcess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000"/>
          </a:p>
        </p:txBody>
      </p:sp>
      <p:sp>
        <p:nvSpPr>
          <p:cNvPr id="11" name="流程图: 可选过程 10"/>
          <p:cNvSpPr/>
          <p:nvPr/>
        </p:nvSpPr>
        <p:spPr>
          <a:xfrm>
            <a:off x="5427881" y="3207899"/>
            <a:ext cx="1336238" cy="485051"/>
          </a:xfrm>
          <a:prstGeom prst="flowChartAlternateProcess">
            <a:avLst/>
          </a:prstGeom>
          <a:noFill/>
          <a:ln w="19050">
            <a:solidFill>
              <a:srgbClr val="00B0F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000"/>
          </a:p>
        </p:txBody>
      </p:sp>
      <p:sp>
        <p:nvSpPr>
          <p:cNvPr id="12" name="流程图: 可选过程 11"/>
          <p:cNvSpPr/>
          <p:nvPr/>
        </p:nvSpPr>
        <p:spPr>
          <a:xfrm>
            <a:off x="5457104" y="3886448"/>
            <a:ext cx="1336237" cy="485051"/>
          </a:xfrm>
          <a:prstGeom prst="flowChartAlternateProcess">
            <a:avLst/>
          </a:prstGeom>
          <a:noFill/>
          <a:ln w="19050">
            <a:solidFill>
              <a:srgbClr val="00B0F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000"/>
          </a:p>
        </p:txBody>
      </p:sp>
      <p:sp>
        <p:nvSpPr>
          <p:cNvPr id="13" name="TextBox 19"/>
          <p:cNvSpPr txBox="1"/>
          <p:nvPr/>
        </p:nvSpPr>
        <p:spPr>
          <a:xfrm>
            <a:off x="4309825" y="4454356"/>
            <a:ext cx="2592387" cy="76174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000" b="1">
                <a:solidFill>
                  <a:schemeClr val="tx1"/>
                </a:solidFill>
                <a:cs typeface="Times New Roman" panose="02020603050405020304" pitchFamily="18" charset="0"/>
                <a:sym typeface="+mn-lt"/>
              </a:rPr>
              <a:t>51</a:t>
            </a:r>
            <a:r>
              <a:rPr lang="zh-CN" altLang="en-US" sz="4000" b="1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  <a:sym typeface="+mn-lt"/>
              </a:rPr>
              <a:t>－</a:t>
            </a:r>
            <a:r>
              <a:rPr lang="en-US" altLang="zh-CN" sz="4000" b="1">
                <a:solidFill>
                  <a:schemeClr val="tx1"/>
                </a:solidFill>
                <a:cs typeface="Times New Roman" panose="02020603050405020304" pitchFamily="18" charset="0"/>
                <a:sym typeface="+mn-lt"/>
              </a:rPr>
              <a:t>36</a:t>
            </a:r>
            <a:r>
              <a:rPr lang="en-US" altLang="en-US" sz="4000" b="1">
                <a:solidFill>
                  <a:schemeClr val="tx1"/>
                </a:solidFill>
                <a:cs typeface="Times New Roman" panose="02020603050405020304" pitchFamily="18" charset="0"/>
                <a:sym typeface="+mn-lt"/>
              </a:rPr>
              <a:t>＝</a:t>
            </a:r>
            <a:endParaRPr lang="zh-CN" altLang="en-US" sz="4000" b="1">
              <a:solidFill>
                <a:schemeClr val="tx1"/>
              </a:solidFill>
              <a:cs typeface="Times New Roman" panose="02020603050405020304" pitchFamily="18" charset="0"/>
              <a:sym typeface="+mn-lt"/>
            </a:endParaRPr>
          </a:p>
        </p:txBody>
      </p:sp>
      <p:sp>
        <p:nvSpPr>
          <p:cNvPr id="62" name="圆角矩形标注 1"/>
          <p:cNvSpPr/>
          <p:nvPr/>
        </p:nvSpPr>
        <p:spPr>
          <a:xfrm>
            <a:off x="2714980" y="5392613"/>
            <a:ext cx="5324906" cy="871936"/>
          </a:xfrm>
          <a:prstGeom prst="wedgeRoundRectCallout">
            <a:avLst>
              <a:gd name="adj1" fmla="val -56191"/>
              <a:gd name="adj2" fmla="val -1331"/>
              <a:gd name="adj3" fmla="val 1666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想一想，怎么计算？</a:t>
            </a:r>
            <a:endParaRPr lang="zh-CN" altLang="en-US" sz="40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4" name="AutoShape 27"/>
          <p:cNvSpPr>
            <a:spLocks noChangeArrowheads="1"/>
          </p:cNvSpPr>
          <p:nvPr/>
        </p:nvSpPr>
        <p:spPr bwMode="auto">
          <a:xfrm>
            <a:off x="8531382" y="2282249"/>
            <a:ext cx="3391863" cy="2826306"/>
          </a:xfrm>
          <a:prstGeom prst="wedgeRoundRectCallout">
            <a:avLst>
              <a:gd name="adj1" fmla="val -84057"/>
              <a:gd name="adj2" fmla="val 1342"/>
              <a:gd name="adj3" fmla="val 16667"/>
            </a:avLst>
          </a:prstGeom>
          <a:solidFill>
            <a:schemeClr val="bg1"/>
          </a:solidFill>
          <a:ln w="19050">
            <a:solidFill>
              <a:srgbClr val="3399FF"/>
            </a:solidFill>
            <a:miter lim="800000"/>
          </a:ln>
          <a:effectLst/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zh-CN" altLang="en-US" sz="4000" b="1">
                <a:latin typeface="+mj-lt"/>
                <a:ea typeface="楷体" panose="02010609060101010101" pitchFamily="49" charset="-122"/>
              </a:rPr>
              <a:t>求</a:t>
            </a:r>
            <a:r>
              <a:rPr lang="en-US" altLang="zh-CN" sz="4000" b="1">
                <a:latin typeface="+mj-lt"/>
                <a:ea typeface="楷体" panose="02010609060101010101" pitchFamily="49" charset="-122"/>
              </a:rPr>
              <a:t>51</a:t>
            </a:r>
            <a:r>
              <a:rPr lang="zh-CN" altLang="en-US" sz="4000" b="1">
                <a:latin typeface="+mj-lt"/>
                <a:ea typeface="楷体" panose="02010609060101010101" pitchFamily="49" charset="-122"/>
              </a:rPr>
              <a:t>比</a:t>
            </a:r>
            <a:r>
              <a:rPr lang="en-US" altLang="zh-CN" sz="4000" b="1">
                <a:latin typeface="+mj-lt"/>
                <a:ea typeface="楷体" panose="02010609060101010101" pitchFamily="49" charset="-122"/>
              </a:rPr>
              <a:t>36</a:t>
            </a:r>
            <a:r>
              <a:rPr lang="zh-CN" altLang="en-US" sz="4000" b="1">
                <a:latin typeface="+mj-lt"/>
                <a:ea typeface="楷体" panose="02010609060101010101" pitchFamily="49" charset="-122"/>
              </a:rPr>
              <a:t>多多少，用减法计算，列式为</a:t>
            </a:r>
            <a:r>
              <a:rPr lang="en-US" altLang="zh-CN" sz="4000" b="1">
                <a:latin typeface="+mj-lt"/>
                <a:ea typeface="楷体" panose="02010609060101010101" pitchFamily="49" charset="-122"/>
              </a:rPr>
              <a:t>51-36</a:t>
            </a:r>
            <a:r>
              <a:rPr lang="zh-CN" altLang="en-US" sz="4000" b="1">
                <a:latin typeface="+mj-lt"/>
                <a:ea typeface="楷体" panose="02010609060101010101" pitchFamily="49" charset="-122"/>
              </a:rPr>
              <a:t>。</a:t>
            </a:r>
            <a:endParaRPr lang="zh-CN" altLang="en-US" sz="4000" b="1">
              <a:latin typeface="+mj-lt"/>
              <a:ea typeface="楷体" panose="02010609060101010101" pitchFamily="49" charset="-122"/>
            </a:endParaRPr>
          </a:p>
        </p:txBody>
      </p:sp>
      <p:pic>
        <p:nvPicPr>
          <p:cNvPr id="125" name="图片 1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1931360" y="5002770"/>
            <a:ext cx="1002891" cy="1813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7" name="Picture 3" descr="C:\Users\Administrator\Desktop\人物图片\QPXX (7).tifQPXX (7)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33193" y="481528"/>
            <a:ext cx="874767" cy="1650796"/>
          </a:xfrm>
          <a:prstGeom prst="rect">
            <a:avLst/>
          </a:prstGeom>
        </p:spPr>
      </p:pic>
      <p:grpSp>
        <p:nvGrpSpPr>
          <p:cNvPr id="128" name="组合 127"/>
          <p:cNvGrpSpPr/>
          <p:nvPr/>
        </p:nvGrpSpPr>
        <p:grpSpPr>
          <a:xfrm>
            <a:off x="287131" y="229104"/>
            <a:ext cx="2630883" cy="687570"/>
            <a:chOff x="585581" y="483104"/>
            <a:chExt cx="2630883" cy="687570"/>
          </a:xfrm>
        </p:grpSpPr>
        <p:sp>
          <p:nvSpPr>
            <p:cNvPr id="129" name="文本框 128"/>
            <p:cNvSpPr txBox="1"/>
            <p:nvPr/>
          </p:nvSpPr>
          <p:spPr>
            <a:xfrm>
              <a:off x="1185139" y="524343"/>
              <a:ext cx="203132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3600">
                  <a:solidFill>
                    <a:prstClr val="black">
                      <a:lumMod val="75000"/>
                      <a:lumOff val="25000"/>
                    </a:prstClr>
                  </a:solidFill>
                  <a:latin typeface="仓耳小丸子" panose="02020400000000000000" pitchFamily="18" charset="-122"/>
                  <a:ea typeface="仓耳小丸子" panose="02020400000000000000" pitchFamily="18" charset="-122"/>
                  <a:cs typeface="+mn-ea"/>
                  <a:sym typeface="仓耳小丸子" panose="02020400000000000000" pitchFamily="18" charset="-122"/>
                </a:rPr>
                <a:t>探索新知</a:t>
              </a:r>
              <a:endParaRPr kumimoji="0" lang="zh-CN" altLang="en-US" sz="36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仓耳小丸子" panose="02020400000000000000" pitchFamily="18" charset="-122"/>
                <a:ea typeface="仓耳小丸子" panose="02020400000000000000" pitchFamily="18" charset="-122"/>
                <a:cs typeface="+mn-ea"/>
                <a:sym typeface="仓耳小丸子" panose="02020400000000000000" pitchFamily="18" charset="-122"/>
              </a:endParaRPr>
            </a:p>
          </p:txBody>
        </p:sp>
        <p:grpSp>
          <p:nvGrpSpPr>
            <p:cNvPr id="130" name="组合 129"/>
            <p:cNvGrpSpPr/>
            <p:nvPr/>
          </p:nvGrpSpPr>
          <p:grpSpPr>
            <a:xfrm rot="16792276" flipH="1" flipV="1">
              <a:off x="599509" y="469176"/>
              <a:ext cx="450549" cy="478405"/>
              <a:chOff x="2874922" y="1946729"/>
              <a:chExt cx="450549" cy="478405"/>
            </a:xfrm>
          </p:grpSpPr>
          <p:sp>
            <p:nvSpPr>
              <p:cNvPr id="131" name="任意多边形: 形状 130"/>
              <p:cNvSpPr/>
              <p:nvPr/>
            </p:nvSpPr>
            <p:spPr>
              <a:xfrm>
                <a:off x="2874922" y="1946729"/>
                <a:ext cx="231201" cy="222638"/>
              </a:xfrm>
              <a:custGeom>
                <a:avLst/>
                <a:gdLst>
                  <a:gd name="connsiteX0" fmla="*/ 269621 w 370332"/>
                  <a:gd name="connsiteY0" fmla="*/ 273560 h 356616"/>
                  <a:gd name="connsiteX1" fmla="*/ 254225 w 370332"/>
                  <a:gd name="connsiteY1" fmla="*/ 325749 h 356616"/>
                  <a:gd name="connsiteX2" fmla="*/ 151184 w 370332"/>
                  <a:gd name="connsiteY2" fmla="*/ 322148 h 356616"/>
                  <a:gd name="connsiteX3" fmla="*/ 136953 w 370332"/>
                  <a:gd name="connsiteY3" fmla="*/ 283812 h 356616"/>
                  <a:gd name="connsiteX4" fmla="*/ 117374 w 370332"/>
                  <a:gd name="connsiteY4" fmla="*/ 274108 h 356616"/>
                  <a:gd name="connsiteX5" fmla="*/ 56783 w 370332"/>
                  <a:gd name="connsiteY5" fmla="*/ 289676 h 356616"/>
                  <a:gd name="connsiteX6" fmla="*/ 9292 w 370332"/>
                  <a:gd name="connsiteY6" fmla="*/ 258232 h 356616"/>
                  <a:gd name="connsiteX7" fmla="*/ 12926 w 370332"/>
                  <a:gd name="connsiteY7" fmla="*/ 203505 h 356616"/>
                  <a:gd name="connsiteX8" fmla="*/ 45707 w 370332"/>
                  <a:gd name="connsiteY8" fmla="*/ 173947 h 356616"/>
                  <a:gd name="connsiteX9" fmla="*/ 83118 w 370332"/>
                  <a:gd name="connsiteY9" fmla="*/ 153201 h 356616"/>
                  <a:gd name="connsiteX10" fmla="*/ 87953 w 370332"/>
                  <a:gd name="connsiteY10" fmla="*/ 130501 h 356616"/>
                  <a:gd name="connsiteX11" fmla="*/ 58806 w 370332"/>
                  <a:gd name="connsiteY11" fmla="*/ 41073 h 356616"/>
                  <a:gd name="connsiteX12" fmla="*/ 84970 w 370332"/>
                  <a:gd name="connsiteY12" fmla="*/ 6098 h 356616"/>
                  <a:gd name="connsiteX13" fmla="*/ 129375 w 370332"/>
                  <a:gd name="connsiteY13" fmla="*/ 14396 h 356616"/>
                  <a:gd name="connsiteX14" fmla="*/ 171312 w 370332"/>
                  <a:gd name="connsiteY14" fmla="*/ 61819 h 356616"/>
                  <a:gd name="connsiteX15" fmla="*/ 193669 w 370332"/>
                  <a:gd name="connsiteY15" fmla="*/ 61236 h 356616"/>
                  <a:gd name="connsiteX16" fmla="*/ 232074 w 370332"/>
                  <a:gd name="connsiteY16" fmla="*/ 15733 h 356616"/>
                  <a:gd name="connsiteX17" fmla="*/ 286355 w 370332"/>
                  <a:gd name="connsiteY17" fmla="*/ 8018 h 356616"/>
                  <a:gd name="connsiteX18" fmla="*/ 314335 w 370332"/>
                  <a:gd name="connsiteY18" fmla="*/ 55544 h 356616"/>
                  <a:gd name="connsiteX19" fmla="*/ 294001 w 370332"/>
                  <a:gd name="connsiteY19" fmla="*/ 121517 h 356616"/>
                  <a:gd name="connsiteX20" fmla="*/ 302608 w 370332"/>
                  <a:gd name="connsiteY20" fmla="*/ 143669 h 356616"/>
                  <a:gd name="connsiteX21" fmla="*/ 334258 w 370332"/>
                  <a:gd name="connsiteY21" fmla="*/ 156459 h 356616"/>
                  <a:gd name="connsiteX22" fmla="*/ 366353 w 370332"/>
                  <a:gd name="connsiteY22" fmla="*/ 219484 h 356616"/>
                  <a:gd name="connsiteX23" fmla="*/ 304460 w 370332"/>
                  <a:gd name="connsiteY23" fmla="*/ 257238 h 356616"/>
                  <a:gd name="connsiteX24" fmla="*/ 285772 w 370332"/>
                  <a:gd name="connsiteY24" fmla="*/ 255077 h 356616"/>
                  <a:gd name="connsiteX25" fmla="*/ 269621 w 370332"/>
                  <a:gd name="connsiteY25" fmla="*/ 273560 h 356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70332" h="356616">
                    <a:moveTo>
                      <a:pt x="269621" y="273560"/>
                    </a:moveTo>
                    <a:cubicBezTo>
                      <a:pt x="268558" y="290087"/>
                      <a:pt x="265781" y="308947"/>
                      <a:pt x="254225" y="325749"/>
                    </a:cubicBezTo>
                    <a:cubicBezTo>
                      <a:pt x="227239" y="365011"/>
                      <a:pt x="175015" y="363365"/>
                      <a:pt x="151184" y="322148"/>
                    </a:cubicBezTo>
                    <a:cubicBezTo>
                      <a:pt x="144291" y="310215"/>
                      <a:pt x="139045" y="297460"/>
                      <a:pt x="136953" y="283812"/>
                    </a:cubicBezTo>
                    <a:cubicBezTo>
                      <a:pt x="134896" y="270542"/>
                      <a:pt x="130815" y="266702"/>
                      <a:pt x="117374" y="274108"/>
                    </a:cubicBezTo>
                    <a:cubicBezTo>
                      <a:pt x="98823" y="284326"/>
                      <a:pt x="78729" y="290739"/>
                      <a:pt x="56783" y="289676"/>
                    </a:cubicBezTo>
                    <a:cubicBezTo>
                      <a:pt x="34426" y="288613"/>
                      <a:pt x="19476" y="276989"/>
                      <a:pt x="9292" y="258232"/>
                    </a:cubicBezTo>
                    <a:cubicBezTo>
                      <a:pt x="-927" y="239406"/>
                      <a:pt x="685" y="221199"/>
                      <a:pt x="12926" y="203505"/>
                    </a:cubicBezTo>
                    <a:cubicBezTo>
                      <a:pt x="21602" y="190989"/>
                      <a:pt x="32814" y="181525"/>
                      <a:pt x="45707" y="173947"/>
                    </a:cubicBezTo>
                    <a:cubicBezTo>
                      <a:pt x="58018" y="166746"/>
                      <a:pt x="70362" y="159545"/>
                      <a:pt x="83118" y="153201"/>
                    </a:cubicBezTo>
                    <a:cubicBezTo>
                      <a:pt x="94914" y="147338"/>
                      <a:pt x="99954" y="142880"/>
                      <a:pt x="87953" y="130501"/>
                    </a:cubicBezTo>
                    <a:cubicBezTo>
                      <a:pt x="64121" y="105881"/>
                      <a:pt x="54143" y="75740"/>
                      <a:pt x="58806" y="41073"/>
                    </a:cubicBezTo>
                    <a:cubicBezTo>
                      <a:pt x="61069" y="24168"/>
                      <a:pt x="69230" y="12373"/>
                      <a:pt x="84970" y="6098"/>
                    </a:cubicBezTo>
                    <a:cubicBezTo>
                      <a:pt x="101429" y="-452"/>
                      <a:pt x="117099" y="2017"/>
                      <a:pt x="129375" y="14396"/>
                    </a:cubicBezTo>
                    <a:cubicBezTo>
                      <a:pt x="144223" y="29346"/>
                      <a:pt x="157836" y="45565"/>
                      <a:pt x="171312" y="61819"/>
                    </a:cubicBezTo>
                    <a:cubicBezTo>
                      <a:pt x="183965" y="77009"/>
                      <a:pt x="183519" y="77318"/>
                      <a:pt x="193669" y="61236"/>
                    </a:cubicBezTo>
                    <a:cubicBezTo>
                      <a:pt x="204333" y="44296"/>
                      <a:pt x="215649" y="27975"/>
                      <a:pt x="232074" y="15733"/>
                    </a:cubicBezTo>
                    <a:cubicBezTo>
                      <a:pt x="248979" y="3114"/>
                      <a:pt x="266672" y="-1686"/>
                      <a:pt x="286355" y="8018"/>
                    </a:cubicBezTo>
                    <a:cubicBezTo>
                      <a:pt x="305866" y="17653"/>
                      <a:pt x="313993" y="34867"/>
                      <a:pt x="314335" y="55544"/>
                    </a:cubicBezTo>
                    <a:cubicBezTo>
                      <a:pt x="314747" y="79512"/>
                      <a:pt x="308163" y="102246"/>
                      <a:pt x="294001" y="121517"/>
                    </a:cubicBezTo>
                    <a:cubicBezTo>
                      <a:pt x="283680" y="135576"/>
                      <a:pt x="287898" y="139965"/>
                      <a:pt x="302608" y="143669"/>
                    </a:cubicBezTo>
                    <a:cubicBezTo>
                      <a:pt x="313547" y="146412"/>
                      <a:pt x="324142" y="151247"/>
                      <a:pt x="334258" y="156459"/>
                    </a:cubicBezTo>
                    <a:cubicBezTo>
                      <a:pt x="360730" y="170141"/>
                      <a:pt x="373451" y="195824"/>
                      <a:pt x="366353" y="219484"/>
                    </a:cubicBezTo>
                    <a:cubicBezTo>
                      <a:pt x="358741" y="244893"/>
                      <a:pt x="334772" y="259569"/>
                      <a:pt x="304460" y="257238"/>
                    </a:cubicBezTo>
                    <a:cubicBezTo>
                      <a:pt x="298219" y="256757"/>
                      <a:pt x="292013" y="255729"/>
                      <a:pt x="285772" y="255077"/>
                    </a:cubicBezTo>
                    <a:cubicBezTo>
                      <a:pt x="268970" y="253328"/>
                      <a:pt x="268935" y="253363"/>
                      <a:pt x="269621" y="273560"/>
                    </a:cubicBezTo>
                    <a:close/>
                  </a:path>
                </a:pathLst>
              </a:custGeom>
              <a:solidFill>
                <a:srgbClr val="6CB09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32" name="任意多边形: 形状 131"/>
              <p:cNvSpPr/>
              <p:nvPr/>
            </p:nvSpPr>
            <p:spPr>
              <a:xfrm>
                <a:off x="3006221" y="2274120"/>
                <a:ext cx="156822" cy="151014"/>
              </a:xfrm>
              <a:custGeom>
                <a:avLst/>
                <a:gdLst>
                  <a:gd name="connsiteX0" fmla="*/ 269621 w 370332"/>
                  <a:gd name="connsiteY0" fmla="*/ 273560 h 356616"/>
                  <a:gd name="connsiteX1" fmla="*/ 254225 w 370332"/>
                  <a:gd name="connsiteY1" fmla="*/ 325749 h 356616"/>
                  <a:gd name="connsiteX2" fmla="*/ 151184 w 370332"/>
                  <a:gd name="connsiteY2" fmla="*/ 322148 h 356616"/>
                  <a:gd name="connsiteX3" fmla="*/ 136953 w 370332"/>
                  <a:gd name="connsiteY3" fmla="*/ 283812 h 356616"/>
                  <a:gd name="connsiteX4" fmla="*/ 117374 w 370332"/>
                  <a:gd name="connsiteY4" fmla="*/ 274108 h 356616"/>
                  <a:gd name="connsiteX5" fmla="*/ 56783 w 370332"/>
                  <a:gd name="connsiteY5" fmla="*/ 289676 h 356616"/>
                  <a:gd name="connsiteX6" fmla="*/ 9292 w 370332"/>
                  <a:gd name="connsiteY6" fmla="*/ 258232 h 356616"/>
                  <a:gd name="connsiteX7" fmla="*/ 12926 w 370332"/>
                  <a:gd name="connsiteY7" fmla="*/ 203505 h 356616"/>
                  <a:gd name="connsiteX8" fmla="*/ 45707 w 370332"/>
                  <a:gd name="connsiteY8" fmla="*/ 173947 h 356616"/>
                  <a:gd name="connsiteX9" fmla="*/ 83118 w 370332"/>
                  <a:gd name="connsiteY9" fmla="*/ 153201 h 356616"/>
                  <a:gd name="connsiteX10" fmla="*/ 87953 w 370332"/>
                  <a:gd name="connsiteY10" fmla="*/ 130501 h 356616"/>
                  <a:gd name="connsiteX11" fmla="*/ 58806 w 370332"/>
                  <a:gd name="connsiteY11" fmla="*/ 41073 h 356616"/>
                  <a:gd name="connsiteX12" fmla="*/ 84970 w 370332"/>
                  <a:gd name="connsiteY12" fmla="*/ 6098 h 356616"/>
                  <a:gd name="connsiteX13" fmla="*/ 129375 w 370332"/>
                  <a:gd name="connsiteY13" fmla="*/ 14396 h 356616"/>
                  <a:gd name="connsiteX14" fmla="*/ 171312 w 370332"/>
                  <a:gd name="connsiteY14" fmla="*/ 61819 h 356616"/>
                  <a:gd name="connsiteX15" fmla="*/ 193669 w 370332"/>
                  <a:gd name="connsiteY15" fmla="*/ 61236 h 356616"/>
                  <a:gd name="connsiteX16" fmla="*/ 232074 w 370332"/>
                  <a:gd name="connsiteY16" fmla="*/ 15733 h 356616"/>
                  <a:gd name="connsiteX17" fmla="*/ 286355 w 370332"/>
                  <a:gd name="connsiteY17" fmla="*/ 8018 h 356616"/>
                  <a:gd name="connsiteX18" fmla="*/ 314335 w 370332"/>
                  <a:gd name="connsiteY18" fmla="*/ 55544 h 356616"/>
                  <a:gd name="connsiteX19" fmla="*/ 294001 w 370332"/>
                  <a:gd name="connsiteY19" fmla="*/ 121517 h 356616"/>
                  <a:gd name="connsiteX20" fmla="*/ 302608 w 370332"/>
                  <a:gd name="connsiteY20" fmla="*/ 143669 h 356616"/>
                  <a:gd name="connsiteX21" fmla="*/ 334258 w 370332"/>
                  <a:gd name="connsiteY21" fmla="*/ 156459 h 356616"/>
                  <a:gd name="connsiteX22" fmla="*/ 366353 w 370332"/>
                  <a:gd name="connsiteY22" fmla="*/ 219484 h 356616"/>
                  <a:gd name="connsiteX23" fmla="*/ 304460 w 370332"/>
                  <a:gd name="connsiteY23" fmla="*/ 257238 h 356616"/>
                  <a:gd name="connsiteX24" fmla="*/ 285772 w 370332"/>
                  <a:gd name="connsiteY24" fmla="*/ 255077 h 356616"/>
                  <a:gd name="connsiteX25" fmla="*/ 269621 w 370332"/>
                  <a:gd name="connsiteY25" fmla="*/ 273560 h 356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70332" h="356616">
                    <a:moveTo>
                      <a:pt x="269621" y="273560"/>
                    </a:moveTo>
                    <a:cubicBezTo>
                      <a:pt x="268558" y="290087"/>
                      <a:pt x="265781" y="308947"/>
                      <a:pt x="254225" y="325749"/>
                    </a:cubicBezTo>
                    <a:cubicBezTo>
                      <a:pt x="227239" y="365011"/>
                      <a:pt x="175015" y="363365"/>
                      <a:pt x="151184" y="322148"/>
                    </a:cubicBezTo>
                    <a:cubicBezTo>
                      <a:pt x="144291" y="310215"/>
                      <a:pt x="139045" y="297460"/>
                      <a:pt x="136953" y="283812"/>
                    </a:cubicBezTo>
                    <a:cubicBezTo>
                      <a:pt x="134896" y="270542"/>
                      <a:pt x="130815" y="266702"/>
                      <a:pt x="117374" y="274108"/>
                    </a:cubicBezTo>
                    <a:cubicBezTo>
                      <a:pt x="98823" y="284326"/>
                      <a:pt x="78729" y="290739"/>
                      <a:pt x="56783" y="289676"/>
                    </a:cubicBezTo>
                    <a:cubicBezTo>
                      <a:pt x="34426" y="288613"/>
                      <a:pt x="19476" y="276989"/>
                      <a:pt x="9292" y="258232"/>
                    </a:cubicBezTo>
                    <a:cubicBezTo>
                      <a:pt x="-927" y="239406"/>
                      <a:pt x="685" y="221199"/>
                      <a:pt x="12926" y="203505"/>
                    </a:cubicBezTo>
                    <a:cubicBezTo>
                      <a:pt x="21602" y="190989"/>
                      <a:pt x="32814" y="181525"/>
                      <a:pt x="45707" y="173947"/>
                    </a:cubicBezTo>
                    <a:cubicBezTo>
                      <a:pt x="58018" y="166746"/>
                      <a:pt x="70362" y="159545"/>
                      <a:pt x="83118" y="153201"/>
                    </a:cubicBezTo>
                    <a:cubicBezTo>
                      <a:pt x="94914" y="147338"/>
                      <a:pt x="99954" y="142880"/>
                      <a:pt x="87953" y="130501"/>
                    </a:cubicBezTo>
                    <a:cubicBezTo>
                      <a:pt x="64121" y="105881"/>
                      <a:pt x="54143" y="75740"/>
                      <a:pt x="58806" y="41073"/>
                    </a:cubicBezTo>
                    <a:cubicBezTo>
                      <a:pt x="61069" y="24168"/>
                      <a:pt x="69230" y="12373"/>
                      <a:pt x="84970" y="6098"/>
                    </a:cubicBezTo>
                    <a:cubicBezTo>
                      <a:pt x="101429" y="-452"/>
                      <a:pt x="117099" y="2017"/>
                      <a:pt x="129375" y="14396"/>
                    </a:cubicBezTo>
                    <a:cubicBezTo>
                      <a:pt x="144223" y="29346"/>
                      <a:pt x="157836" y="45565"/>
                      <a:pt x="171312" y="61819"/>
                    </a:cubicBezTo>
                    <a:cubicBezTo>
                      <a:pt x="183965" y="77009"/>
                      <a:pt x="183519" y="77318"/>
                      <a:pt x="193669" y="61236"/>
                    </a:cubicBezTo>
                    <a:cubicBezTo>
                      <a:pt x="204333" y="44296"/>
                      <a:pt x="215649" y="27975"/>
                      <a:pt x="232074" y="15733"/>
                    </a:cubicBezTo>
                    <a:cubicBezTo>
                      <a:pt x="248979" y="3114"/>
                      <a:pt x="266672" y="-1686"/>
                      <a:pt x="286355" y="8018"/>
                    </a:cubicBezTo>
                    <a:cubicBezTo>
                      <a:pt x="305866" y="17653"/>
                      <a:pt x="313993" y="34867"/>
                      <a:pt x="314335" y="55544"/>
                    </a:cubicBezTo>
                    <a:cubicBezTo>
                      <a:pt x="314747" y="79512"/>
                      <a:pt x="308163" y="102246"/>
                      <a:pt x="294001" y="121517"/>
                    </a:cubicBezTo>
                    <a:cubicBezTo>
                      <a:pt x="283680" y="135576"/>
                      <a:pt x="287898" y="139965"/>
                      <a:pt x="302608" y="143669"/>
                    </a:cubicBezTo>
                    <a:cubicBezTo>
                      <a:pt x="313547" y="146412"/>
                      <a:pt x="324142" y="151247"/>
                      <a:pt x="334258" y="156459"/>
                    </a:cubicBezTo>
                    <a:cubicBezTo>
                      <a:pt x="360730" y="170141"/>
                      <a:pt x="373451" y="195824"/>
                      <a:pt x="366353" y="219484"/>
                    </a:cubicBezTo>
                    <a:cubicBezTo>
                      <a:pt x="358741" y="244893"/>
                      <a:pt x="334772" y="259569"/>
                      <a:pt x="304460" y="257238"/>
                    </a:cubicBezTo>
                    <a:cubicBezTo>
                      <a:pt x="298219" y="256757"/>
                      <a:pt x="292013" y="255729"/>
                      <a:pt x="285772" y="255077"/>
                    </a:cubicBezTo>
                    <a:cubicBezTo>
                      <a:pt x="268970" y="253328"/>
                      <a:pt x="268935" y="253363"/>
                      <a:pt x="269621" y="273560"/>
                    </a:cubicBezTo>
                    <a:close/>
                  </a:path>
                </a:pathLst>
              </a:custGeom>
              <a:solidFill>
                <a:srgbClr val="FFBD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33" name="任意多边形: 形状 132"/>
              <p:cNvSpPr/>
              <p:nvPr/>
            </p:nvSpPr>
            <p:spPr>
              <a:xfrm>
                <a:off x="3168649" y="2069337"/>
                <a:ext cx="156822" cy="151014"/>
              </a:xfrm>
              <a:custGeom>
                <a:avLst/>
                <a:gdLst>
                  <a:gd name="connsiteX0" fmla="*/ 269621 w 370332"/>
                  <a:gd name="connsiteY0" fmla="*/ 273560 h 356616"/>
                  <a:gd name="connsiteX1" fmla="*/ 254225 w 370332"/>
                  <a:gd name="connsiteY1" fmla="*/ 325749 h 356616"/>
                  <a:gd name="connsiteX2" fmla="*/ 151184 w 370332"/>
                  <a:gd name="connsiteY2" fmla="*/ 322148 h 356616"/>
                  <a:gd name="connsiteX3" fmla="*/ 136953 w 370332"/>
                  <a:gd name="connsiteY3" fmla="*/ 283812 h 356616"/>
                  <a:gd name="connsiteX4" fmla="*/ 117374 w 370332"/>
                  <a:gd name="connsiteY4" fmla="*/ 274108 h 356616"/>
                  <a:gd name="connsiteX5" fmla="*/ 56783 w 370332"/>
                  <a:gd name="connsiteY5" fmla="*/ 289676 h 356616"/>
                  <a:gd name="connsiteX6" fmla="*/ 9292 w 370332"/>
                  <a:gd name="connsiteY6" fmla="*/ 258232 h 356616"/>
                  <a:gd name="connsiteX7" fmla="*/ 12926 w 370332"/>
                  <a:gd name="connsiteY7" fmla="*/ 203505 h 356616"/>
                  <a:gd name="connsiteX8" fmla="*/ 45707 w 370332"/>
                  <a:gd name="connsiteY8" fmla="*/ 173947 h 356616"/>
                  <a:gd name="connsiteX9" fmla="*/ 83118 w 370332"/>
                  <a:gd name="connsiteY9" fmla="*/ 153201 h 356616"/>
                  <a:gd name="connsiteX10" fmla="*/ 87953 w 370332"/>
                  <a:gd name="connsiteY10" fmla="*/ 130501 h 356616"/>
                  <a:gd name="connsiteX11" fmla="*/ 58806 w 370332"/>
                  <a:gd name="connsiteY11" fmla="*/ 41073 h 356616"/>
                  <a:gd name="connsiteX12" fmla="*/ 84970 w 370332"/>
                  <a:gd name="connsiteY12" fmla="*/ 6098 h 356616"/>
                  <a:gd name="connsiteX13" fmla="*/ 129375 w 370332"/>
                  <a:gd name="connsiteY13" fmla="*/ 14396 h 356616"/>
                  <a:gd name="connsiteX14" fmla="*/ 171312 w 370332"/>
                  <a:gd name="connsiteY14" fmla="*/ 61819 h 356616"/>
                  <a:gd name="connsiteX15" fmla="*/ 193669 w 370332"/>
                  <a:gd name="connsiteY15" fmla="*/ 61236 h 356616"/>
                  <a:gd name="connsiteX16" fmla="*/ 232074 w 370332"/>
                  <a:gd name="connsiteY16" fmla="*/ 15733 h 356616"/>
                  <a:gd name="connsiteX17" fmla="*/ 286355 w 370332"/>
                  <a:gd name="connsiteY17" fmla="*/ 8018 h 356616"/>
                  <a:gd name="connsiteX18" fmla="*/ 314335 w 370332"/>
                  <a:gd name="connsiteY18" fmla="*/ 55544 h 356616"/>
                  <a:gd name="connsiteX19" fmla="*/ 294001 w 370332"/>
                  <a:gd name="connsiteY19" fmla="*/ 121517 h 356616"/>
                  <a:gd name="connsiteX20" fmla="*/ 302608 w 370332"/>
                  <a:gd name="connsiteY20" fmla="*/ 143669 h 356616"/>
                  <a:gd name="connsiteX21" fmla="*/ 334258 w 370332"/>
                  <a:gd name="connsiteY21" fmla="*/ 156459 h 356616"/>
                  <a:gd name="connsiteX22" fmla="*/ 366353 w 370332"/>
                  <a:gd name="connsiteY22" fmla="*/ 219484 h 356616"/>
                  <a:gd name="connsiteX23" fmla="*/ 304460 w 370332"/>
                  <a:gd name="connsiteY23" fmla="*/ 257238 h 356616"/>
                  <a:gd name="connsiteX24" fmla="*/ 285772 w 370332"/>
                  <a:gd name="connsiteY24" fmla="*/ 255077 h 356616"/>
                  <a:gd name="connsiteX25" fmla="*/ 269621 w 370332"/>
                  <a:gd name="connsiteY25" fmla="*/ 273560 h 356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70332" h="356616">
                    <a:moveTo>
                      <a:pt x="269621" y="273560"/>
                    </a:moveTo>
                    <a:cubicBezTo>
                      <a:pt x="268558" y="290087"/>
                      <a:pt x="265781" y="308947"/>
                      <a:pt x="254225" y="325749"/>
                    </a:cubicBezTo>
                    <a:cubicBezTo>
                      <a:pt x="227239" y="365011"/>
                      <a:pt x="175015" y="363365"/>
                      <a:pt x="151184" y="322148"/>
                    </a:cubicBezTo>
                    <a:cubicBezTo>
                      <a:pt x="144291" y="310215"/>
                      <a:pt x="139045" y="297460"/>
                      <a:pt x="136953" y="283812"/>
                    </a:cubicBezTo>
                    <a:cubicBezTo>
                      <a:pt x="134896" y="270542"/>
                      <a:pt x="130815" y="266702"/>
                      <a:pt x="117374" y="274108"/>
                    </a:cubicBezTo>
                    <a:cubicBezTo>
                      <a:pt x="98823" y="284326"/>
                      <a:pt x="78729" y="290739"/>
                      <a:pt x="56783" y="289676"/>
                    </a:cubicBezTo>
                    <a:cubicBezTo>
                      <a:pt x="34426" y="288613"/>
                      <a:pt x="19476" y="276989"/>
                      <a:pt x="9292" y="258232"/>
                    </a:cubicBezTo>
                    <a:cubicBezTo>
                      <a:pt x="-927" y="239406"/>
                      <a:pt x="685" y="221199"/>
                      <a:pt x="12926" y="203505"/>
                    </a:cubicBezTo>
                    <a:cubicBezTo>
                      <a:pt x="21602" y="190989"/>
                      <a:pt x="32814" y="181525"/>
                      <a:pt x="45707" y="173947"/>
                    </a:cubicBezTo>
                    <a:cubicBezTo>
                      <a:pt x="58018" y="166746"/>
                      <a:pt x="70362" y="159545"/>
                      <a:pt x="83118" y="153201"/>
                    </a:cubicBezTo>
                    <a:cubicBezTo>
                      <a:pt x="94914" y="147338"/>
                      <a:pt x="99954" y="142880"/>
                      <a:pt x="87953" y="130501"/>
                    </a:cubicBezTo>
                    <a:cubicBezTo>
                      <a:pt x="64121" y="105881"/>
                      <a:pt x="54143" y="75740"/>
                      <a:pt x="58806" y="41073"/>
                    </a:cubicBezTo>
                    <a:cubicBezTo>
                      <a:pt x="61069" y="24168"/>
                      <a:pt x="69230" y="12373"/>
                      <a:pt x="84970" y="6098"/>
                    </a:cubicBezTo>
                    <a:cubicBezTo>
                      <a:pt x="101429" y="-452"/>
                      <a:pt x="117099" y="2017"/>
                      <a:pt x="129375" y="14396"/>
                    </a:cubicBezTo>
                    <a:cubicBezTo>
                      <a:pt x="144223" y="29346"/>
                      <a:pt x="157836" y="45565"/>
                      <a:pt x="171312" y="61819"/>
                    </a:cubicBezTo>
                    <a:cubicBezTo>
                      <a:pt x="183965" y="77009"/>
                      <a:pt x="183519" y="77318"/>
                      <a:pt x="193669" y="61236"/>
                    </a:cubicBezTo>
                    <a:cubicBezTo>
                      <a:pt x="204333" y="44296"/>
                      <a:pt x="215649" y="27975"/>
                      <a:pt x="232074" y="15733"/>
                    </a:cubicBezTo>
                    <a:cubicBezTo>
                      <a:pt x="248979" y="3114"/>
                      <a:pt x="266672" y="-1686"/>
                      <a:pt x="286355" y="8018"/>
                    </a:cubicBezTo>
                    <a:cubicBezTo>
                      <a:pt x="305866" y="17653"/>
                      <a:pt x="313993" y="34867"/>
                      <a:pt x="314335" y="55544"/>
                    </a:cubicBezTo>
                    <a:cubicBezTo>
                      <a:pt x="314747" y="79512"/>
                      <a:pt x="308163" y="102246"/>
                      <a:pt x="294001" y="121517"/>
                    </a:cubicBezTo>
                    <a:cubicBezTo>
                      <a:pt x="283680" y="135576"/>
                      <a:pt x="287898" y="139965"/>
                      <a:pt x="302608" y="143669"/>
                    </a:cubicBezTo>
                    <a:cubicBezTo>
                      <a:pt x="313547" y="146412"/>
                      <a:pt x="324142" y="151247"/>
                      <a:pt x="334258" y="156459"/>
                    </a:cubicBezTo>
                    <a:cubicBezTo>
                      <a:pt x="360730" y="170141"/>
                      <a:pt x="373451" y="195824"/>
                      <a:pt x="366353" y="219484"/>
                    </a:cubicBezTo>
                    <a:cubicBezTo>
                      <a:pt x="358741" y="244893"/>
                      <a:pt x="334772" y="259569"/>
                      <a:pt x="304460" y="257238"/>
                    </a:cubicBezTo>
                    <a:cubicBezTo>
                      <a:pt x="298219" y="256757"/>
                      <a:pt x="292013" y="255729"/>
                      <a:pt x="285772" y="255077"/>
                    </a:cubicBezTo>
                    <a:cubicBezTo>
                      <a:pt x="268970" y="253328"/>
                      <a:pt x="268935" y="253363"/>
                      <a:pt x="269621" y="273560"/>
                    </a:cubicBezTo>
                    <a:close/>
                  </a:path>
                </a:pathLst>
              </a:custGeom>
              <a:solidFill>
                <a:srgbClr val="FB514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</p:grpSp>
      </p:grpSp>
      <p:grpSp>
        <p:nvGrpSpPr>
          <p:cNvPr id="134" name="组合 133"/>
          <p:cNvGrpSpPr/>
          <p:nvPr/>
        </p:nvGrpSpPr>
        <p:grpSpPr>
          <a:xfrm>
            <a:off x="10462685" y="5275495"/>
            <a:ext cx="1729315" cy="1582505"/>
            <a:chOff x="931859" y="2999235"/>
            <a:chExt cx="2834785" cy="2594126"/>
          </a:xfrm>
        </p:grpSpPr>
        <p:sp>
          <p:nvSpPr>
            <p:cNvPr id="135" name="椭圆 134"/>
            <p:cNvSpPr/>
            <p:nvPr/>
          </p:nvSpPr>
          <p:spPr>
            <a:xfrm>
              <a:off x="1084174" y="2999235"/>
              <a:ext cx="2594126" cy="2594126"/>
            </a:xfrm>
            <a:prstGeom prst="ellipse">
              <a:avLst/>
            </a:prstGeom>
            <a:solidFill>
              <a:srgbClr val="FEF0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仓耳小丸子" panose="02020400000000000000" pitchFamily="18" charset="-122"/>
                <a:ea typeface="仓耳小丸子" panose="02020400000000000000" pitchFamily="18" charset="-122"/>
                <a:cs typeface="+mn-ea"/>
                <a:sym typeface="仓耳小丸子" panose="02020400000000000000" pitchFamily="18" charset="-122"/>
              </a:endParaRPr>
            </a:p>
          </p:txBody>
        </p:sp>
        <p:grpSp>
          <p:nvGrpSpPr>
            <p:cNvPr id="136" name="图形 2"/>
            <p:cNvGrpSpPr/>
            <p:nvPr/>
          </p:nvGrpSpPr>
          <p:grpSpPr>
            <a:xfrm>
              <a:off x="931859" y="3359302"/>
              <a:ext cx="2834785" cy="1734271"/>
              <a:chOff x="1414295" y="3574541"/>
              <a:chExt cx="1624499" cy="993839"/>
            </a:xfrm>
          </p:grpSpPr>
          <p:sp>
            <p:nvSpPr>
              <p:cNvPr id="137" name="任意多边形: 形状 136"/>
              <p:cNvSpPr/>
              <p:nvPr/>
            </p:nvSpPr>
            <p:spPr>
              <a:xfrm>
                <a:off x="1713239" y="4110166"/>
                <a:ext cx="257175" cy="257175"/>
              </a:xfrm>
              <a:custGeom>
                <a:avLst/>
                <a:gdLst>
                  <a:gd name="connsiteX0" fmla="*/ 45361 w 257175"/>
                  <a:gd name="connsiteY0" fmla="*/ 43876 h 257175"/>
                  <a:gd name="connsiteX1" fmla="*/ 231575 w 257175"/>
                  <a:gd name="connsiteY1" fmla="*/ 46448 h 257175"/>
                  <a:gd name="connsiteX2" fmla="*/ 200238 w 257175"/>
                  <a:gd name="connsiteY2" fmla="*/ 229995 h 257175"/>
                  <a:gd name="connsiteX3" fmla="*/ 14024 w 257175"/>
                  <a:gd name="connsiteY3" fmla="*/ 227423 h 257175"/>
                  <a:gd name="connsiteX4" fmla="*/ 45361 w 257175"/>
                  <a:gd name="connsiteY4" fmla="*/ 43876 h 257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7175" h="257175">
                    <a:moveTo>
                      <a:pt x="45361" y="43876"/>
                    </a:moveTo>
                    <a:cubicBezTo>
                      <a:pt x="105464" y="-6130"/>
                      <a:pt x="188808" y="-4892"/>
                      <a:pt x="231575" y="46448"/>
                    </a:cubicBezTo>
                    <a:cubicBezTo>
                      <a:pt x="274342" y="97883"/>
                      <a:pt x="260245" y="180084"/>
                      <a:pt x="200238" y="229995"/>
                    </a:cubicBezTo>
                    <a:cubicBezTo>
                      <a:pt x="140135" y="280001"/>
                      <a:pt x="14024" y="227423"/>
                      <a:pt x="14024" y="227423"/>
                    </a:cubicBezTo>
                    <a:cubicBezTo>
                      <a:pt x="14024" y="227423"/>
                      <a:pt x="-14741" y="93882"/>
                      <a:pt x="45361" y="43876"/>
                    </a:cubicBezTo>
                    <a:close/>
                  </a:path>
                </a:pathLst>
              </a:custGeom>
              <a:solidFill>
                <a:srgbClr val="FB514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38" name="任意多边形: 形状 137"/>
              <p:cNvSpPr/>
              <p:nvPr/>
            </p:nvSpPr>
            <p:spPr>
              <a:xfrm>
                <a:off x="1750497" y="4147113"/>
                <a:ext cx="200025" cy="161925"/>
              </a:xfrm>
              <a:custGeom>
                <a:avLst/>
                <a:gdLst>
                  <a:gd name="connsiteX0" fmla="*/ 95162 w 200025"/>
                  <a:gd name="connsiteY0" fmla="*/ 15597 h 161925"/>
                  <a:gd name="connsiteX1" fmla="*/ 96876 w 200025"/>
                  <a:gd name="connsiteY1" fmla="*/ 18454 h 161925"/>
                  <a:gd name="connsiteX2" fmla="*/ 159646 w 200025"/>
                  <a:gd name="connsiteY2" fmla="*/ 34552 h 161925"/>
                  <a:gd name="connsiteX3" fmla="*/ 160218 w 200025"/>
                  <a:gd name="connsiteY3" fmla="*/ 34552 h 161925"/>
                  <a:gd name="connsiteX4" fmla="*/ 119927 w 200025"/>
                  <a:gd name="connsiteY4" fmla="*/ 67699 h 161925"/>
                  <a:gd name="connsiteX5" fmla="*/ 117260 w 200025"/>
                  <a:gd name="connsiteY5" fmla="*/ 69223 h 161925"/>
                  <a:gd name="connsiteX6" fmla="*/ 116974 w 200025"/>
                  <a:gd name="connsiteY6" fmla="*/ 70080 h 161925"/>
                  <a:gd name="connsiteX7" fmla="*/ 54395 w 200025"/>
                  <a:gd name="connsiteY7" fmla="*/ 121515 h 161925"/>
                  <a:gd name="connsiteX8" fmla="*/ 17152 w 200025"/>
                  <a:gd name="connsiteY8" fmla="*/ 107989 h 161925"/>
                  <a:gd name="connsiteX9" fmla="*/ 14104 w 200025"/>
                  <a:gd name="connsiteY9" fmla="*/ 109418 h 161925"/>
                  <a:gd name="connsiteX10" fmla="*/ 15533 w 200025"/>
                  <a:gd name="connsiteY10" fmla="*/ 112466 h 161925"/>
                  <a:gd name="connsiteX11" fmla="*/ 50109 w 200025"/>
                  <a:gd name="connsiteY11" fmla="*/ 125039 h 161925"/>
                  <a:gd name="connsiteX12" fmla="*/ 8008 w 200025"/>
                  <a:gd name="connsiteY12" fmla="*/ 159615 h 161925"/>
                  <a:gd name="connsiteX13" fmla="*/ 7722 w 200025"/>
                  <a:gd name="connsiteY13" fmla="*/ 162949 h 161925"/>
                  <a:gd name="connsiteX14" fmla="*/ 7722 w 200025"/>
                  <a:gd name="connsiteY14" fmla="*/ 162949 h 161925"/>
                  <a:gd name="connsiteX15" fmla="*/ 11056 w 200025"/>
                  <a:gd name="connsiteY15" fmla="*/ 163234 h 161925"/>
                  <a:gd name="connsiteX16" fmla="*/ 114307 w 200025"/>
                  <a:gd name="connsiteY16" fmla="*/ 78367 h 161925"/>
                  <a:gd name="connsiteX17" fmla="*/ 94019 w 200025"/>
                  <a:gd name="connsiteY17" fmla="*/ 141708 h 161925"/>
                  <a:gd name="connsiteX18" fmla="*/ 95543 w 200025"/>
                  <a:gd name="connsiteY18" fmla="*/ 144661 h 161925"/>
                  <a:gd name="connsiteX19" fmla="*/ 98496 w 200025"/>
                  <a:gd name="connsiteY19" fmla="*/ 143137 h 161925"/>
                  <a:gd name="connsiteX20" fmla="*/ 121070 w 200025"/>
                  <a:gd name="connsiteY20" fmla="*/ 72842 h 161925"/>
                  <a:gd name="connsiteX21" fmla="*/ 196032 w 200025"/>
                  <a:gd name="connsiteY21" fmla="*/ 11311 h 161925"/>
                  <a:gd name="connsiteX22" fmla="*/ 196317 w 200025"/>
                  <a:gd name="connsiteY22" fmla="*/ 7977 h 161925"/>
                  <a:gd name="connsiteX23" fmla="*/ 196317 w 200025"/>
                  <a:gd name="connsiteY23" fmla="*/ 7977 h 161925"/>
                  <a:gd name="connsiteX24" fmla="*/ 192984 w 200025"/>
                  <a:gd name="connsiteY24" fmla="*/ 7691 h 161925"/>
                  <a:gd name="connsiteX25" fmla="*/ 162504 w 200025"/>
                  <a:gd name="connsiteY25" fmla="*/ 32742 h 161925"/>
                  <a:gd name="connsiteX26" fmla="*/ 162027 w 200025"/>
                  <a:gd name="connsiteY26" fmla="*/ 30837 h 161925"/>
                  <a:gd name="connsiteX27" fmla="*/ 160789 w 200025"/>
                  <a:gd name="connsiteY27" fmla="*/ 30075 h 161925"/>
                  <a:gd name="connsiteX28" fmla="*/ 98019 w 200025"/>
                  <a:gd name="connsiteY28" fmla="*/ 13978 h 161925"/>
                  <a:gd name="connsiteX29" fmla="*/ 95162 w 200025"/>
                  <a:gd name="connsiteY29" fmla="*/ 15597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00025" h="161925">
                    <a:moveTo>
                      <a:pt x="95162" y="15597"/>
                    </a:moveTo>
                    <a:cubicBezTo>
                      <a:pt x="94876" y="16835"/>
                      <a:pt x="95638" y="18169"/>
                      <a:pt x="96876" y="18454"/>
                    </a:cubicBezTo>
                    <a:lnTo>
                      <a:pt x="159646" y="34552"/>
                    </a:lnTo>
                    <a:cubicBezTo>
                      <a:pt x="159837" y="34647"/>
                      <a:pt x="160027" y="34552"/>
                      <a:pt x="160218" y="34552"/>
                    </a:cubicBezTo>
                    <a:lnTo>
                      <a:pt x="119927" y="67699"/>
                    </a:lnTo>
                    <a:cubicBezTo>
                      <a:pt x="118784" y="67508"/>
                      <a:pt x="117641" y="68080"/>
                      <a:pt x="117260" y="69223"/>
                    </a:cubicBezTo>
                    <a:lnTo>
                      <a:pt x="116974" y="70080"/>
                    </a:lnTo>
                    <a:lnTo>
                      <a:pt x="54395" y="121515"/>
                    </a:lnTo>
                    <a:lnTo>
                      <a:pt x="17152" y="107989"/>
                    </a:lnTo>
                    <a:cubicBezTo>
                      <a:pt x="15914" y="107513"/>
                      <a:pt x="14580" y="108180"/>
                      <a:pt x="14104" y="109418"/>
                    </a:cubicBezTo>
                    <a:cubicBezTo>
                      <a:pt x="13628" y="110656"/>
                      <a:pt x="14295" y="111990"/>
                      <a:pt x="15533" y="112466"/>
                    </a:cubicBezTo>
                    <a:lnTo>
                      <a:pt x="50109" y="125039"/>
                    </a:lnTo>
                    <a:lnTo>
                      <a:pt x="8008" y="159615"/>
                    </a:lnTo>
                    <a:cubicBezTo>
                      <a:pt x="6960" y="160472"/>
                      <a:pt x="6865" y="161901"/>
                      <a:pt x="7722" y="162949"/>
                    </a:cubicBezTo>
                    <a:cubicBezTo>
                      <a:pt x="7722" y="162949"/>
                      <a:pt x="7722" y="162949"/>
                      <a:pt x="7722" y="162949"/>
                    </a:cubicBezTo>
                    <a:cubicBezTo>
                      <a:pt x="8580" y="163901"/>
                      <a:pt x="10008" y="164092"/>
                      <a:pt x="11056" y="163234"/>
                    </a:cubicBezTo>
                    <a:lnTo>
                      <a:pt x="114307" y="78367"/>
                    </a:lnTo>
                    <a:lnTo>
                      <a:pt x="94019" y="141708"/>
                    </a:lnTo>
                    <a:cubicBezTo>
                      <a:pt x="93638" y="142946"/>
                      <a:pt x="94305" y="144280"/>
                      <a:pt x="95543" y="144661"/>
                    </a:cubicBezTo>
                    <a:cubicBezTo>
                      <a:pt x="96781" y="145042"/>
                      <a:pt x="98115" y="144375"/>
                      <a:pt x="98496" y="143137"/>
                    </a:cubicBezTo>
                    <a:lnTo>
                      <a:pt x="121070" y="72842"/>
                    </a:lnTo>
                    <a:lnTo>
                      <a:pt x="196032" y="11311"/>
                    </a:lnTo>
                    <a:cubicBezTo>
                      <a:pt x="197079" y="10453"/>
                      <a:pt x="197175" y="9025"/>
                      <a:pt x="196317" y="7977"/>
                    </a:cubicBezTo>
                    <a:cubicBezTo>
                      <a:pt x="196317" y="7977"/>
                      <a:pt x="196317" y="7977"/>
                      <a:pt x="196317" y="7977"/>
                    </a:cubicBezTo>
                    <a:cubicBezTo>
                      <a:pt x="195460" y="7024"/>
                      <a:pt x="194031" y="6834"/>
                      <a:pt x="192984" y="7691"/>
                    </a:cubicBezTo>
                    <a:lnTo>
                      <a:pt x="162504" y="32742"/>
                    </a:lnTo>
                    <a:cubicBezTo>
                      <a:pt x="162599" y="32075"/>
                      <a:pt x="162504" y="31313"/>
                      <a:pt x="162027" y="30837"/>
                    </a:cubicBezTo>
                    <a:cubicBezTo>
                      <a:pt x="161742" y="30456"/>
                      <a:pt x="161265" y="30170"/>
                      <a:pt x="160789" y="30075"/>
                    </a:cubicBezTo>
                    <a:lnTo>
                      <a:pt x="98019" y="13978"/>
                    </a:lnTo>
                    <a:cubicBezTo>
                      <a:pt x="96781" y="13597"/>
                      <a:pt x="95448" y="14359"/>
                      <a:pt x="95162" y="15597"/>
                    </a:cubicBezTo>
                    <a:close/>
                  </a:path>
                </a:pathLst>
              </a:custGeom>
              <a:solidFill>
                <a:srgbClr val="15144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39" name="任意多边形: 形状 138"/>
              <p:cNvSpPr/>
              <p:nvPr/>
            </p:nvSpPr>
            <p:spPr>
              <a:xfrm>
                <a:off x="2005697" y="3574541"/>
                <a:ext cx="247650" cy="276225"/>
              </a:xfrm>
              <a:custGeom>
                <a:avLst/>
                <a:gdLst>
                  <a:gd name="connsiteX0" fmla="*/ 238965 w 247650"/>
                  <a:gd name="connsiteY0" fmla="*/ 114681 h 276225"/>
                  <a:gd name="connsiteX1" fmla="*/ 155335 w 247650"/>
                  <a:gd name="connsiteY1" fmla="*/ 275749 h 276225"/>
                  <a:gd name="connsiteX2" fmla="*/ 9126 w 247650"/>
                  <a:gd name="connsiteY2" fmla="*/ 168212 h 276225"/>
                  <a:gd name="connsiteX3" fmla="*/ 92756 w 247650"/>
                  <a:gd name="connsiteY3" fmla="*/ 7144 h 276225"/>
                  <a:gd name="connsiteX4" fmla="*/ 238965 w 247650"/>
                  <a:gd name="connsiteY4" fmla="*/ 114681 h 276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7650" h="276225">
                    <a:moveTo>
                      <a:pt x="238965" y="114681"/>
                    </a:moveTo>
                    <a:cubicBezTo>
                      <a:pt x="256205" y="188881"/>
                      <a:pt x="218867" y="260985"/>
                      <a:pt x="155335" y="275749"/>
                    </a:cubicBezTo>
                    <a:cubicBezTo>
                      <a:pt x="91899" y="290513"/>
                      <a:pt x="26462" y="242411"/>
                      <a:pt x="9126" y="168212"/>
                    </a:cubicBezTo>
                    <a:cubicBezTo>
                      <a:pt x="-8114" y="94012"/>
                      <a:pt x="92756" y="7144"/>
                      <a:pt x="92756" y="7144"/>
                    </a:cubicBezTo>
                    <a:cubicBezTo>
                      <a:pt x="92756" y="7144"/>
                      <a:pt x="221724" y="40481"/>
                      <a:pt x="238965" y="114681"/>
                    </a:cubicBezTo>
                    <a:close/>
                  </a:path>
                </a:pathLst>
              </a:custGeom>
              <a:solidFill>
                <a:srgbClr val="FB514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40" name="任意多边形: 形状 139"/>
              <p:cNvSpPr/>
              <p:nvPr/>
            </p:nvSpPr>
            <p:spPr>
              <a:xfrm>
                <a:off x="2078760" y="3613439"/>
                <a:ext cx="123825" cy="238125"/>
              </a:xfrm>
              <a:custGeom>
                <a:avLst/>
                <a:gdLst>
                  <a:gd name="connsiteX0" fmla="*/ 120372 w 123825"/>
                  <a:gd name="connsiteY0" fmla="*/ 147793 h 238125"/>
                  <a:gd name="connsiteX1" fmla="*/ 117134 w 123825"/>
                  <a:gd name="connsiteY1" fmla="*/ 147983 h 238125"/>
                  <a:gd name="connsiteX2" fmla="*/ 75700 w 123825"/>
                  <a:gd name="connsiteY2" fmla="*/ 195608 h 238125"/>
                  <a:gd name="connsiteX3" fmla="*/ 75414 w 123825"/>
                  <a:gd name="connsiteY3" fmla="*/ 196084 h 238125"/>
                  <a:gd name="connsiteX4" fmla="*/ 64175 w 123825"/>
                  <a:gd name="connsiteY4" fmla="*/ 146459 h 238125"/>
                  <a:gd name="connsiteX5" fmla="*/ 63984 w 123825"/>
                  <a:gd name="connsiteY5" fmla="*/ 143411 h 238125"/>
                  <a:gd name="connsiteX6" fmla="*/ 63317 w 123825"/>
                  <a:gd name="connsiteY6" fmla="*/ 142744 h 238125"/>
                  <a:gd name="connsiteX7" fmla="*/ 45887 w 123825"/>
                  <a:gd name="connsiteY7" fmla="*/ 65782 h 238125"/>
                  <a:gd name="connsiteX8" fmla="*/ 73985 w 123825"/>
                  <a:gd name="connsiteY8" fmla="*/ 39303 h 238125"/>
                  <a:gd name="connsiteX9" fmla="*/ 74081 w 123825"/>
                  <a:gd name="connsiteY9" fmla="*/ 36064 h 238125"/>
                  <a:gd name="connsiteX10" fmla="*/ 70842 w 123825"/>
                  <a:gd name="connsiteY10" fmla="*/ 35969 h 238125"/>
                  <a:gd name="connsiteX11" fmla="*/ 44744 w 123825"/>
                  <a:gd name="connsiteY11" fmla="*/ 60639 h 238125"/>
                  <a:gd name="connsiteX12" fmla="*/ 33028 w 123825"/>
                  <a:gd name="connsiteY12" fmla="*/ 8918 h 238125"/>
                  <a:gd name="connsiteX13" fmla="*/ 30266 w 123825"/>
                  <a:gd name="connsiteY13" fmla="*/ 7204 h 238125"/>
                  <a:gd name="connsiteX14" fmla="*/ 30266 w 123825"/>
                  <a:gd name="connsiteY14" fmla="*/ 7204 h 238125"/>
                  <a:gd name="connsiteX15" fmla="*/ 28551 w 123825"/>
                  <a:gd name="connsiteY15" fmla="*/ 9966 h 238125"/>
                  <a:gd name="connsiteX16" fmla="*/ 57317 w 123825"/>
                  <a:gd name="connsiteY16" fmla="*/ 136934 h 238125"/>
                  <a:gd name="connsiteX17" fmla="*/ 11025 w 123825"/>
                  <a:gd name="connsiteY17" fmla="*/ 91595 h 238125"/>
                  <a:gd name="connsiteX18" fmla="*/ 7787 w 123825"/>
                  <a:gd name="connsiteY18" fmla="*/ 91595 h 238125"/>
                  <a:gd name="connsiteX19" fmla="*/ 7787 w 123825"/>
                  <a:gd name="connsiteY19" fmla="*/ 94834 h 238125"/>
                  <a:gd name="connsiteX20" fmla="*/ 59126 w 123825"/>
                  <a:gd name="connsiteY20" fmla="*/ 145126 h 238125"/>
                  <a:gd name="connsiteX21" fmla="*/ 79986 w 123825"/>
                  <a:gd name="connsiteY21" fmla="*/ 237232 h 238125"/>
                  <a:gd name="connsiteX22" fmla="*/ 82748 w 123825"/>
                  <a:gd name="connsiteY22" fmla="*/ 238947 h 238125"/>
                  <a:gd name="connsiteX23" fmla="*/ 82748 w 123825"/>
                  <a:gd name="connsiteY23" fmla="*/ 238947 h 238125"/>
                  <a:gd name="connsiteX24" fmla="*/ 84463 w 123825"/>
                  <a:gd name="connsiteY24" fmla="*/ 236185 h 238125"/>
                  <a:gd name="connsiteX25" fmla="*/ 75986 w 123825"/>
                  <a:gd name="connsiteY25" fmla="*/ 198752 h 238125"/>
                  <a:gd name="connsiteX26" fmla="*/ 77891 w 123825"/>
                  <a:gd name="connsiteY26" fmla="*/ 199228 h 238125"/>
                  <a:gd name="connsiteX27" fmla="*/ 79129 w 123825"/>
                  <a:gd name="connsiteY27" fmla="*/ 198466 h 238125"/>
                  <a:gd name="connsiteX28" fmla="*/ 120563 w 123825"/>
                  <a:gd name="connsiteY28" fmla="*/ 150841 h 238125"/>
                  <a:gd name="connsiteX29" fmla="*/ 120372 w 123825"/>
                  <a:gd name="connsiteY29" fmla="*/ 147793 h 238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23825" h="238125">
                    <a:moveTo>
                      <a:pt x="120372" y="147793"/>
                    </a:moveTo>
                    <a:cubicBezTo>
                      <a:pt x="119420" y="146935"/>
                      <a:pt x="117991" y="147031"/>
                      <a:pt x="117134" y="147983"/>
                    </a:cubicBezTo>
                    <a:lnTo>
                      <a:pt x="75700" y="195608"/>
                    </a:lnTo>
                    <a:cubicBezTo>
                      <a:pt x="75605" y="195799"/>
                      <a:pt x="75509" y="195894"/>
                      <a:pt x="75414" y="196084"/>
                    </a:cubicBezTo>
                    <a:lnTo>
                      <a:pt x="64175" y="146459"/>
                    </a:lnTo>
                    <a:cubicBezTo>
                      <a:pt x="64841" y="145602"/>
                      <a:pt x="64841" y="144269"/>
                      <a:pt x="63984" y="143411"/>
                    </a:cubicBezTo>
                    <a:lnTo>
                      <a:pt x="63317" y="142744"/>
                    </a:lnTo>
                    <a:lnTo>
                      <a:pt x="45887" y="65782"/>
                    </a:lnTo>
                    <a:lnTo>
                      <a:pt x="73985" y="39303"/>
                    </a:lnTo>
                    <a:cubicBezTo>
                      <a:pt x="74938" y="38446"/>
                      <a:pt x="74938" y="37017"/>
                      <a:pt x="74081" y="36064"/>
                    </a:cubicBezTo>
                    <a:cubicBezTo>
                      <a:pt x="73223" y="35112"/>
                      <a:pt x="71795" y="35112"/>
                      <a:pt x="70842" y="35969"/>
                    </a:cubicBezTo>
                    <a:lnTo>
                      <a:pt x="44744" y="60639"/>
                    </a:lnTo>
                    <a:lnTo>
                      <a:pt x="33028" y="8918"/>
                    </a:lnTo>
                    <a:cubicBezTo>
                      <a:pt x="32742" y="7680"/>
                      <a:pt x="31504" y="6918"/>
                      <a:pt x="30266" y="7204"/>
                    </a:cubicBezTo>
                    <a:cubicBezTo>
                      <a:pt x="30266" y="7204"/>
                      <a:pt x="30266" y="7204"/>
                      <a:pt x="30266" y="7204"/>
                    </a:cubicBezTo>
                    <a:cubicBezTo>
                      <a:pt x="29027" y="7489"/>
                      <a:pt x="28265" y="8728"/>
                      <a:pt x="28551" y="9966"/>
                    </a:cubicBezTo>
                    <a:lnTo>
                      <a:pt x="57317" y="136934"/>
                    </a:lnTo>
                    <a:lnTo>
                      <a:pt x="11025" y="91595"/>
                    </a:lnTo>
                    <a:cubicBezTo>
                      <a:pt x="10168" y="90738"/>
                      <a:pt x="8644" y="90738"/>
                      <a:pt x="7787" y="91595"/>
                    </a:cubicBezTo>
                    <a:cubicBezTo>
                      <a:pt x="6929" y="92452"/>
                      <a:pt x="6929" y="93977"/>
                      <a:pt x="7787" y="94834"/>
                    </a:cubicBezTo>
                    <a:lnTo>
                      <a:pt x="59126" y="145126"/>
                    </a:lnTo>
                    <a:lnTo>
                      <a:pt x="79986" y="237232"/>
                    </a:lnTo>
                    <a:cubicBezTo>
                      <a:pt x="80272" y="238471"/>
                      <a:pt x="81510" y="239233"/>
                      <a:pt x="82748" y="238947"/>
                    </a:cubicBezTo>
                    <a:cubicBezTo>
                      <a:pt x="82748" y="238947"/>
                      <a:pt x="82748" y="238947"/>
                      <a:pt x="82748" y="238947"/>
                    </a:cubicBezTo>
                    <a:cubicBezTo>
                      <a:pt x="83987" y="238661"/>
                      <a:pt x="84749" y="237423"/>
                      <a:pt x="84463" y="236185"/>
                    </a:cubicBezTo>
                    <a:lnTo>
                      <a:pt x="75986" y="198752"/>
                    </a:lnTo>
                    <a:cubicBezTo>
                      <a:pt x="76557" y="199132"/>
                      <a:pt x="77224" y="199323"/>
                      <a:pt x="77891" y="199228"/>
                    </a:cubicBezTo>
                    <a:cubicBezTo>
                      <a:pt x="78367" y="199132"/>
                      <a:pt x="78748" y="198847"/>
                      <a:pt x="79129" y="198466"/>
                    </a:cubicBezTo>
                    <a:lnTo>
                      <a:pt x="120563" y="150841"/>
                    </a:lnTo>
                    <a:cubicBezTo>
                      <a:pt x="121420" y="150079"/>
                      <a:pt x="121325" y="148650"/>
                      <a:pt x="120372" y="147793"/>
                    </a:cubicBezTo>
                    <a:close/>
                  </a:path>
                </a:pathLst>
              </a:custGeom>
              <a:solidFill>
                <a:srgbClr val="15144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41" name="任意多边形: 形状 140"/>
              <p:cNvSpPr/>
              <p:nvPr/>
            </p:nvSpPr>
            <p:spPr>
              <a:xfrm>
                <a:off x="1720099" y="3664990"/>
                <a:ext cx="333375" cy="333375"/>
              </a:xfrm>
              <a:custGeom>
                <a:avLst/>
                <a:gdLst>
                  <a:gd name="connsiteX0" fmla="*/ 160994 w 333375"/>
                  <a:gd name="connsiteY0" fmla="*/ 332938 h 333375"/>
                  <a:gd name="connsiteX1" fmla="*/ 74030 w 333375"/>
                  <a:gd name="connsiteY1" fmla="*/ 305125 h 333375"/>
                  <a:gd name="connsiteX2" fmla="*/ 19642 w 333375"/>
                  <a:gd name="connsiteY2" fmla="*/ 229401 h 333375"/>
                  <a:gd name="connsiteX3" fmla="*/ 7260 w 333375"/>
                  <a:gd name="connsiteY3" fmla="*/ 179585 h 333375"/>
                  <a:gd name="connsiteX4" fmla="*/ 34597 w 333375"/>
                  <a:gd name="connsiteY4" fmla="*/ 139009 h 333375"/>
                  <a:gd name="connsiteX5" fmla="*/ 87651 w 333375"/>
                  <a:gd name="connsiteY5" fmla="*/ 160821 h 333375"/>
                  <a:gd name="connsiteX6" fmla="*/ 118226 w 333375"/>
                  <a:gd name="connsiteY6" fmla="*/ 213876 h 333375"/>
                  <a:gd name="connsiteX7" fmla="*/ 111749 w 333375"/>
                  <a:gd name="connsiteY7" fmla="*/ 75477 h 333375"/>
                  <a:gd name="connsiteX8" fmla="*/ 125370 w 333375"/>
                  <a:gd name="connsiteY8" fmla="*/ 28614 h 333375"/>
                  <a:gd name="connsiteX9" fmla="*/ 166804 w 333375"/>
                  <a:gd name="connsiteY9" fmla="*/ 7659 h 333375"/>
                  <a:gd name="connsiteX10" fmla="*/ 206142 w 333375"/>
                  <a:gd name="connsiteY10" fmla="*/ 62142 h 333375"/>
                  <a:gd name="connsiteX11" fmla="*/ 219858 w 333375"/>
                  <a:gd name="connsiteY11" fmla="*/ 190730 h 333375"/>
                  <a:gd name="connsiteX12" fmla="*/ 254053 w 333375"/>
                  <a:gd name="connsiteY12" fmla="*/ 115482 h 333375"/>
                  <a:gd name="connsiteX13" fmla="*/ 298630 w 333375"/>
                  <a:gd name="connsiteY13" fmla="*/ 96813 h 333375"/>
                  <a:gd name="connsiteX14" fmla="*/ 328633 w 333375"/>
                  <a:gd name="connsiteY14" fmla="*/ 161012 h 333375"/>
                  <a:gd name="connsiteX15" fmla="*/ 282056 w 333375"/>
                  <a:gd name="connsiteY15" fmla="*/ 285885 h 333375"/>
                  <a:gd name="connsiteX16" fmla="*/ 208237 w 333375"/>
                  <a:gd name="connsiteY16" fmla="*/ 331604 h 333375"/>
                  <a:gd name="connsiteX17" fmla="*/ 160994 w 333375"/>
                  <a:gd name="connsiteY17" fmla="*/ 332938 h 33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33375" h="333375">
                    <a:moveTo>
                      <a:pt x="160994" y="332938"/>
                    </a:moveTo>
                    <a:cubicBezTo>
                      <a:pt x="129942" y="337224"/>
                      <a:pt x="98128" y="325128"/>
                      <a:pt x="74030" y="305125"/>
                    </a:cubicBezTo>
                    <a:cubicBezTo>
                      <a:pt x="49932" y="285123"/>
                      <a:pt x="32787" y="257881"/>
                      <a:pt x="19642" y="229401"/>
                    </a:cubicBezTo>
                    <a:cubicBezTo>
                      <a:pt x="12403" y="213685"/>
                      <a:pt x="6212" y="196826"/>
                      <a:pt x="7260" y="179585"/>
                    </a:cubicBezTo>
                    <a:cubicBezTo>
                      <a:pt x="8308" y="162345"/>
                      <a:pt x="18214" y="144629"/>
                      <a:pt x="34597" y="139009"/>
                    </a:cubicBezTo>
                    <a:cubicBezTo>
                      <a:pt x="53932" y="132437"/>
                      <a:pt x="75173" y="144724"/>
                      <a:pt x="87651" y="160821"/>
                    </a:cubicBezTo>
                    <a:cubicBezTo>
                      <a:pt x="100224" y="176919"/>
                      <a:pt x="107082" y="196731"/>
                      <a:pt x="118226" y="213876"/>
                    </a:cubicBezTo>
                    <a:cubicBezTo>
                      <a:pt x="108892" y="168441"/>
                      <a:pt x="106701" y="121578"/>
                      <a:pt x="111749" y="75477"/>
                    </a:cubicBezTo>
                    <a:cubicBezTo>
                      <a:pt x="113559" y="59189"/>
                      <a:pt x="116416" y="42426"/>
                      <a:pt x="125370" y="28614"/>
                    </a:cubicBezTo>
                    <a:cubicBezTo>
                      <a:pt x="134323" y="14803"/>
                      <a:pt x="150611" y="4706"/>
                      <a:pt x="166804" y="7659"/>
                    </a:cubicBezTo>
                    <a:cubicBezTo>
                      <a:pt x="190235" y="11946"/>
                      <a:pt x="200998" y="38901"/>
                      <a:pt x="206142" y="62142"/>
                    </a:cubicBezTo>
                    <a:cubicBezTo>
                      <a:pt x="215477" y="104338"/>
                      <a:pt x="220144" y="147581"/>
                      <a:pt x="219858" y="190730"/>
                    </a:cubicBezTo>
                    <a:cubicBezTo>
                      <a:pt x="222430" y="162726"/>
                      <a:pt x="234717" y="135771"/>
                      <a:pt x="254053" y="115482"/>
                    </a:cubicBezTo>
                    <a:cubicBezTo>
                      <a:pt x="265673" y="103290"/>
                      <a:pt x="282152" y="93003"/>
                      <a:pt x="298630" y="96813"/>
                    </a:cubicBezTo>
                    <a:cubicBezTo>
                      <a:pt x="323776" y="102624"/>
                      <a:pt x="330824" y="135294"/>
                      <a:pt x="328633" y="161012"/>
                    </a:cubicBezTo>
                    <a:cubicBezTo>
                      <a:pt x="324824" y="205875"/>
                      <a:pt x="308536" y="249499"/>
                      <a:pt x="282056" y="285885"/>
                    </a:cubicBezTo>
                    <a:cubicBezTo>
                      <a:pt x="264340" y="310269"/>
                      <a:pt x="238336" y="332938"/>
                      <a:pt x="208237" y="331604"/>
                    </a:cubicBezTo>
                    <a:lnTo>
                      <a:pt x="160994" y="332938"/>
                    </a:lnTo>
                    <a:close/>
                  </a:path>
                </a:pathLst>
              </a:custGeom>
              <a:solidFill>
                <a:srgbClr val="EC7F7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42" name="任意多边形: 形状 141"/>
              <p:cNvSpPr/>
              <p:nvPr/>
            </p:nvSpPr>
            <p:spPr>
              <a:xfrm>
                <a:off x="1761030" y="3689508"/>
                <a:ext cx="247650" cy="304800"/>
              </a:xfrm>
              <a:custGeom>
                <a:avLst/>
                <a:gdLst>
                  <a:gd name="connsiteX0" fmla="*/ 129873 w 247650"/>
                  <a:gd name="connsiteY0" fmla="*/ 250317 h 304800"/>
                  <a:gd name="connsiteX1" fmla="*/ 244173 w 247650"/>
                  <a:gd name="connsiteY1" fmla="*/ 137350 h 304800"/>
                  <a:gd name="connsiteX2" fmla="*/ 243316 w 247650"/>
                  <a:gd name="connsiteY2" fmla="*/ 134017 h 304800"/>
                  <a:gd name="connsiteX3" fmla="*/ 239982 w 247650"/>
                  <a:gd name="connsiteY3" fmla="*/ 134874 h 304800"/>
                  <a:gd name="connsiteX4" fmla="*/ 129111 w 247650"/>
                  <a:gd name="connsiteY4" fmla="*/ 245459 h 304800"/>
                  <a:gd name="connsiteX5" fmla="*/ 117396 w 247650"/>
                  <a:gd name="connsiteY5" fmla="*/ 9620 h 304800"/>
                  <a:gd name="connsiteX6" fmla="*/ 115014 w 247650"/>
                  <a:gd name="connsiteY6" fmla="*/ 7144 h 304800"/>
                  <a:gd name="connsiteX7" fmla="*/ 112538 w 247650"/>
                  <a:gd name="connsiteY7" fmla="*/ 9525 h 304800"/>
                  <a:gd name="connsiteX8" fmla="*/ 123968 w 247650"/>
                  <a:gd name="connsiteY8" fmla="*/ 244507 h 304800"/>
                  <a:gd name="connsiteX9" fmla="*/ 11287 w 247650"/>
                  <a:gd name="connsiteY9" fmla="*/ 156115 h 304800"/>
                  <a:gd name="connsiteX10" fmla="*/ 7858 w 247650"/>
                  <a:gd name="connsiteY10" fmla="*/ 156115 h 304800"/>
                  <a:gd name="connsiteX11" fmla="*/ 7858 w 247650"/>
                  <a:gd name="connsiteY11" fmla="*/ 159544 h 304800"/>
                  <a:gd name="connsiteX12" fmla="*/ 118539 w 247650"/>
                  <a:gd name="connsiteY12" fmla="*/ 247936 h 304800"/>
                  <a:gd name="connsiteX13" fmla="*/ 124254 w 247650"/>
                  <a:gd name="connsiteY13" fmla="*/ 249746 h 304800"/>
                  <a:gd name="connsiteX14" fmla="*/ 124730 w 247650"/>
                  <a:gd name="connsiteY14" fmla="*/ 249841 h 304800"/>
                  <a:gd name="connsiteX15" fmla="*/ 140541 w 247650"/>
                  <a:gd name="connsiteY15" fmla="*/ 304229 h 304800"/>
                  <a:gd name="connsiteX16" fmla="*/ 141684 w 247650"/>
                  <a:gd name="connsiteY16" fmla="*/ 305181 h 304800"/>
                  <a:gd name="connsiteX17" fmla="*/ 143875 w 247650"/>
                  <a:gd name="connsiteY17" fmla="*/ 304991 h 304800"/>
                  <a:gd name="connsiteX18" fmla="*/ 144637 w 247650"/>
                  <a:gd name="connsiteY18" fmla="*/ 301657 h 304800"/>
                  <a:gd name="connsiteX19" fmla="*/ 129873 w 247650"/>
                  <a:gd name="connsiteY19" fmla="*/ 250317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47650" h="304800">
                    <a:moveTo>
                      <a:pt x="129873" y="250317"/>
                    </a:moveTo>
                    <a:cubicBezTo>
                      <a:pt x="175689" y="251365"/>
                      <a:pt x="241316" y="142208"/>
                      <a:pt x="244173" y="137350"/>
                    </a:cubicBezTo>
                    <a:cubicBezTo>
                      <a:pt x="244840" y="136208"/>
                      <a:pt x="244459" y="134684"/>
                      <a:pt x="243316" y="134017"/>
                    </a:cubicBezTo>
                    <a:cubicBezTo>
                      <a:pt x="242173" y="133255"/>
                      <a:pt x="240649" y="133731"/>
                      <a:pt x="239982" y="134874"/>
                    </a:cubicBezTo>
                    <a:cubicBezTo>
                      <a:pt x="239316" y="136017"/>
                      <a:pt x="171879" y="248317"/>
                      <a:pt x="129111" y="245459"/>
                    </a:cubicBezTo>
                    <a:cubicBezTo>
                      <a:pt x="115872" y="158115"/>
                      <a:pt x="117396" y="11525"/>
                      <a:pt x="117396" y="9620"/>
                    </a:cubicBezTo>
                    <a:cubicBezTo>
                      <a:pt x="117396" y="8287"/>
                      <a:pt x="116348" y="7144"/>
                      <a:pt x="115014" y="7144"/>
                    </a:cubicBezTo>
                    <a:cubicBezTo>
                      <a:pt x="113681" y="7144"/>
                      <a:pt x="112538" y="8192"/>
                      <a:pt x="112538" y="9525"/>
                    </a:cubicBezTo>
                    <a:cubicBezTo>
                      <a:pt x="112443" y="17240"/>
                      <a:pt x="111014" y="157544"/>
                      <a:pt x="123968" y="244507"/>
                    </a:cubicBezTo>
                    <a:cubicBezTo>
                      <a:pt x="88821" y="234696"/>
                      <a:pt x="12144" y="156877"/>
                      <a:pt x="11287" y="156115"/>
                    </a:cubicBezTo>
                    <a:cubicBezTo>
                      <a:pt x="10335" y="155162"/>
                      <a:pt x="8811" y="155162"/>
                      <a:pt x="7858" y="156115"/>
                    </a:cubicBezTo>
                    <a:cubicBezTo>
                      <a:pt x="6906" y="157067"/>
                      <a:pt x="6906" y="158591"/>
                      <a:pt x="7858" y="159544"/>
                    </a:cubicBezTo>
                    <a:cubicBezTo>
                      <a:pt x="11001" y="162687"/>
                      <a:pt x="80820" y="233458"/>
                      <a:pt x="118539" y="247936"/>
                    </a:cubicBezTo>
                    <a:cubicBezTo>
                      <a:pt x="120539" y="248698"/>
                      <a:pt x="122444" y="249269"/>
                      <a:pt x="124254" y="249746"/>
                    </a:cubicBezTo>
                    <a:cubicBezTo>
                      <a:pt x="124444" y="249746"/>
                      <a:pt x="124539" y="249746"/>
                      <a:pt x="124730" y="249841"/>
                    </a:cubicBezTo>
                    <a:cubicBezTo>
                      <a:pt x="128635" y="274225"/>
                      <a:pt x="133779" y="293751"/>
                      <a:pt x="140541" y="304229"/>
                    </a:cubicBezTo>
                    <a:cubicBezTo>
                      <a:pt x="140827" y="304705"/>
                      <a:pt x="141208" y="304991"/>
                      <a:pt x="141684" y="305181"/>
                    </a:cubicBezTo>
                    <a:cubicBezTo>
                      <a:pt x="142351" y="305467"/>
                      <a:pt x="143208" y="305372"/>
                      <a:pt x="143875" y="304991"/>
                    </a:cubicBezTo>
                    <a:cubicBezTo>
                      <a:pt x="145018" y="304229"/>
                      <a:pt x="145304" y="302705"/>
                      <a:pt x="144637" y="301657"/>
                    </a:cubicBezTo>
                    <a:cubicBezTo>
                      <a:pt x="138446" y="291751"/>
                      <a:pt x="133588" y="273368"/>
                      <a:pt x="129873" y="250317"/>
                    </a:cubicBezTo>
                    <a:close/>
                  </a:path>
                </a:pathLst>
              </a:custGeom>
              <a:solidFill>
                <a:srgbClr val="15144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43" name="任意多边形: 形状 142"/>
              <p:cNvSpPr/>
              <p:nvPr/>
            </p:nvSpPr>
            <p:spPr>
              <a:xfrm>
                <a:off x="2677117" y="3860419"/>
                <a:ext cx="314325" cy="304800"/>
              </a:xfrm>
              <a:custGeom>
                <a:avLst/>
                <a:gdLst>
                  <a:gd name="connsiteX0" fmla="*/ 38555 w 314325"/>
                  <a:gd name="connsiteY0" fmla="*/ 231711 h 304800"/>
                  <a:gd name="connsiteX1" fmla="*/ 7218 w 314325"/>
                  <a:gd name="connsiteY1" fmla="*/ 145986 h 304800"/>
                  <a:gd name="connsiteX2" fmla="*/ 33602 w 314325"/>
                  <a:gd name="connsiteY2" fmla="*/ 56642 h 304800"/>
                  <a:gd name="connsiteX3" fmla="*/ 65321 w 314325"/>
                  <a:gd name="connsiteY3" fmla="*/ 16256 h 304800"/>
                  <a:gd name="connsiteX4" fmla="*/ 114088 w 314325"/>
                  <a:gd name="connsiteY4" fmla="*/ 12922 h 304800"/>
                  <a:gd name="connsiteX5" fmla="*/ 129424 w 314325"/>
                  <a:gd name="connsiteY5" fmla="*/ 68262 h 304800"/>
                  <a:gd name="connsiteX6" fmla="*/ 106278 w 314325"/>
                  <a:gd name="connsiteY6" fmla="*/ 124936 h 304800"/>
                  <a:gd name="connsiteX7" fmla="*/ 211625 w 314325"/>
                  <a:gd name="connsiteY7" fmla="*/ 34925 h 304800"/>
                  <a:gd name="connsiteX8" fmla="*/ 256964 w 314325"/>
                  <a:gd name="connsiteY8" fmla="*/ 16923 h 304800"/>
                  <a:gd name="connsiteX9" fmla="*/ 298969 w 314325"/>
                  <a:gd name="connsiteY9" fmla="*/ 36830 h 304800"/>
                  <a:gd name="connsiteX10" fmla="*/ 280109 w 314325"/>
                  <a:gd name="connsiteY10" fmla="*/ 101409 h 304800"/>
                  <a:gd name="connsiteX11" fmla="*/ 186955 w 314325"/>
                  <a:gd name="connsiteY11" fmla="*/ 191135 h 304800"/>
                  <a:gd name="connsiteX12" fmla="*/ 267441 w 314325"/>
                  <a:gd name="connsiteY12" fmla="*/ 171990 h 304800"/>
                  <a:gd name="connsiteX13" fmla="*/ 309542 w 314325"/>
                  <a:gd name="connsiteY13" fmla="*/ 195707 h 304800"/>
                  <a:gd name="connsiteX14" fmla="*/ 277252 w 314325"/>
                  <a:gd name="connsiteY14" fmla="*/ 258762 h 304800"/>
                  <a:gd name="connsiteX15" fmla="*/ 150093 w 314325"/>
                  <a:gd name="connsiteY15" fmla="*/ 298672 h 304800"/>
                  <a:gd name="connsiteX16" fmla="*/ 68654 w 314325"/>
                  <a:gd name="connsiteY16" fmla="*/ 268383 h 304800"/>
                  <a:gd name="connsiteX17" fmla="*/ 38555 w 314325"/>
                  <a:gd name="connsiteY17" fmla="*/ 231711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14325" h="304800">
                    <a:moveTo>
                      <a:pt x="38555" y="231711"/>
                    </a:moveTo>
                    <a:cubicBezTo>
                      <a:pt x="16172" y="209804"/>
                      <a:pt x="6170" y="177324"/>
                      <a:pt x="7218" y="145986"/>
                    </a:cubicBezTo>
                    <a:cubicBezTo>
                      <a:pt x="8171" y="114649"/>
                      <a:pt x="19220" y="84455"/>
                      <a:pt x="33602" y="56642"/>
                    </a:cubicBezTo>
                    <a:cubicBezTo>
                      <a:pt x="41603" y="41307"/>
                      <a:pt x="51128" y="26067"/>
                      <a:pt x="65321" y="16256"/>
                    </a:cubicBezTo>
                    <a:cubicBezTo>
                      <a:pt x="79608" y="6445"/>
                      <a:pt x="99611" y="3397"/>
                      <a:pt x="114088" y="12922"/>
                    </a:cubicBezTo>
                    <a:cubicBezTo>
                      <a:pt x="131138" y="24162"/>
                      <a:pt x="134472" y="48450"/>
                      <a:pt x="129424" y="68262"/>
                    </a:cubicBezTo>
                    <a:cubicBezTo>
                      <a:pt x="124376" y="88074"/>
                      <a:pt x="113041" y="105600"/>
                      <a:pt x="106278" y="124936"/>
                    </a:cubicBezTo>
                    <a:cubicBezTo>
                      <a:pt x="136377" y="89694"/>
                      <a:pt x="172096" y="59214"/>
                      <a:pt x="211625" y="34925"/>
                    </a:cubicBezTo>
                    <a:cubicBezTo>
                      <a:pt x="225626" y="26352"/>
                      <a:pt x="240581" y="18351"/>
                      <a:pt x="256964" y="16923"/>
                    </a:cubicBezTo>
                    <a:cubicBezTo>
                      <a:pt x="273347" y="15494"/>
                      <a:pt x="291349" y="22257"/>
                      <a:pt x="298969" y="36830"/>
                    </a:cubicBezTo>
                    <a:cubicBezTo>
                      <a:pt x="310018" y="57975"/>
                      <a:pt x="295254" y="83026"/>
                      <a:pt x="280109" y="101409"/>
                    </a:cubicBezTo>
                    <a:cubicBezTo>
                      <a:pt x="252582" y="134652"/>
                      <a:pt x="221245" y="164846"/>
                      <a:pt x="186955" y="191135"/>
                    </a:cubicBezTo>
                    <a:cubicBezTo>
                      <a:pt x="210577" y="175990"/>
                      <a:pt x="239438" y="169132"/>
                      <a:pt x="267441" y="171990"/>
                    </a:cubicBezTo>
                    <a:cubicBezTo>
                      <a:pt x="284205" y="173704"/>
                      <a:pt x="302398" y="180372"/>
                      <a:pt x="309542" y="195707"/>
                    </a:cubicBezTo>
                    <a:cubicBezTo>
                      <a:pt x="320400" y="219138"/>
                      <a:pt x="298874" y="244665"/>
                      <a:pt x="277252" y="258762"/>
                    </a:cubicBezTo>
                    <a:cubicBezTo>
                      <a:pt x="239533" y="283242"/>
                      <a:pt x="195051" y="297148"/>
                      <a:pt x="150093" y="298672"/>
                    </a:cubicBezTo>
                    <a:cubicBezTo>
                      <a:pt x="119899" y="299625"/>
                      <a:pt x="86180" y="293052"/>
                      <a:pt x="68654" y="268383"/>
                    </a:cubicBezTo>
                    <a:lnTo>
                      <a:pt x="38555" y="231711"/>
                    </a:lnTo>
                    <a:close/>
                  </a:path>
                </a:pathLst>
              </a:custGeom>
              <a:solidFill>
                <a:srgbClr val="EC7F7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44" name="任意多边形: 形状 143"/>
              <p:cNvSpPr/>
              <p:nvPr/>
            </p:nvSpPr>
            <p:spPr>
              <a:xfrm>
                <a:off x="2724483" y="3895071"/>
                <a:ext cx="228600" cy="219075"/>
              </a:xfrm>
              <a:custGeom>
                <a:avLst/>
                <a:gdLst>
                  <a:gd name="connsiteX0" fmla="*/ 43196 w 228600"/>
                  <a:gd name="connsiteY0" fmla="*/ 169056 h 219075"/>
                  <a:gd name="connsiteX1" fmla="*/ 202549 w 228600"/>
                  <a:gd name="connsiteY1" fmla="*/ 190011 h 219075"/>
                  <a:gd name="connsiteX2" fmla="*/ 204645 w 228600"/>
                  <a:gd name="connsiteY2" fmla="*/ 187249 h 219075"/>
                  <a:gd name="connsiteX3" fmla="*/ 201882 w 228600"/>
                  <a:gd name="connsiteY3" fmla="*/ 185153 h 219075"/>
                  <a:gd name="connsiteX4" fmla="*/ 46530 w 228600"/>
                  <a:gd name="connsiteY4" fmla="*/ 165437 h 219075"/>
                  <a:gd name="connsiteX5" fmla="*/ 225600 w 228600"/>
                  <a:gd name="connsiteY5" fmla="*/ 11512 h 219075"/>
                  <a:gd name="connsiteX6" fmla="*/ 226076 w 228600"/>
                  <a:gd name="connsiteY6" fmla="*/ 8083 h 219075"/>
                  <a:gd name="connsiteX7" fmla="*/ 222647 w 228600"/>
                  <a:gd name="connsiteY7" fmla="*/ 7607 h 219075"/>
                  <a:gd name="connsiteX8" fmla="*/ 44148 w 228600"/>
                  <a:gd name="connsiteY8" fmla="*/ 160769 h 219075"/>
                  <a:gd name="connsiteX9" fmla="*/ 44910 w 228600"/>
                  <a:gd name="connsiteY9" fmla="*/ 17608 h 219075"/>
                  <a:gd name="connsiteX10" fmla="*/ 42815 w 228600"/>
                  <a:gd name="connsiteY10" fmla="*/ 14846 h 219075"/>
                  <a:gd name="connsiteX11" fmla="*/ 40053 w 228600"/>
                  <a:gd name="connsiteY11" fmla="*/ 16942 h 219075"/>
                  <a:gd name="connsiteX12" fmla="*/ 38148 w 228600"/>
                  <a:gd name="connsiteY12" fmla="*/ 158579 h 219075"/>
                  <a:gd name="connsiteX13" fmla="*/ 40243 w 228600"/>
                  <a:gd name="connsiteY13" fmla="*/ 164198 h 219075"/>
                  <a:gd name="connsiteX14" fmla="*/ 40529 w 228600"/>
                  <a:gd name="connsiteY14" fmla="*/ 164674 h 219075"/>
                  <a:gd name="connsiteX15" fmla="*/ 7287 w 228600"/>
                  <a:gd name="connsiteY15" fmla="*/ 210490 h 219075"/>
                  <a:gd name="connsiteX16" fmla="*/ 7287 w 228600"/>
                  <a:gd name="connsiteY16" fmla="*/ 212014 h 219075"/>
                  <a:gd name="connsiteX17" fmla="*/ 8811 w 228600"/>
                  <a:gd name="connsiteY17" fmla="*/ 213633 h 219075"/>
                  <a:gd name="connsiteX18" fmla="*/ 11954 w 228600"/>
                  <a:gd name="connsiteY18" fmla="*/ 212109 h 219075"/>
                  <a:gd name="connsiteX19" fmla="*/ 43196 w 228600"/>
                  <a:gd name="connsiteY19" fmla="*/ 169056 h 219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28600" h="219075">
                    <a:moveTo>
                      <a:pt x="43196" y="169056"/>
                    </a:moveTo>
                    <a:cubicBezTo>
                      <a:pt x="70533" y="205918"/>
                      <a:pt x="196929" y="190773"/>
                      <a:pt x="202549" y="190011"/>
                    </a:cubicBezTo>
                    <a:cubicBezTo>
                      <a:pt x="203883" y="189820"/>
                      <a:pt x="204835" y="188582"/>
                      <a:pt x="204645" y="187249"/>
                    </a:cubicBezTo>
                    <a:cubicBezTo>
                      <a:pt x="204549" y="185915"/>
                      <a:pt x="203311" y="184963"/>
                      <a:pt x="201882" y="185153"/>
                    </a:cubicBezTo>
                    <a:cubicBezTo>
                      <a:pt x="200549" y="185344"/>
                      <a:pt x="70437" y="200965"/>
                      <a:pt x="46530" y="165437"/>
                    </a:cubicBezTo>
                    <a:cubicBezTo>
                      <a:pt x="107394" y="101429"/>
                      <a:pt x="224076" y="12656"/>
                      <a:pt x="225600" y="11512"/>
                    </a:cubicBezTo>
                    <a:cubicBezTo>
                      <a:pt x="226647" y="10655"/>
                      <a:pt x="226933" y="9131"/>
                      <a:pt x="226076" y="8083"/>
                    </a:cubicBezTo>
                    <a:cubicBezTo>
                      <a:pt x="225219" y="7036"/>
                      <a:pt x="223695" y="6845"/>
                      <a:pt x="222647" y="7607"/>
                    </a:cubicBezTo>
                    <a:cubicBezTo>
                      <a:pt x="216551" y="12274"/>
                      <a:pt x="104823" y="97237"/>
                      <a:pt x="44148" y="160769"/>
                    </a:cubicBezTo>
                    <a:cubicBezTo>
                      <a:pt x="30337" y="126956"/>
                      <a:pt x="44720" y="18656"/>
                      <a:pt x="44910" y="17608"/>
                    </a:cubicBezTo>
                    <a:cubicBezTo>
                      <a:pt x="45101" y="16275"/>
                      <a:pt x="44148" y="15037"/>
                      <a:pt x="42815" y="14846"/>
                    </a:cubicBezTo>
                    <a:cubicBezTo>
                      <a:pt x="41481" y="14656"/>
                      <a:pt x="40243" y="15608"/>
                      <a:pt x="40053" y="16942"/>
                    </a:cubicBezTo>
                    <a:cubicBezTo>
                      <a:pt x="39481" y="21323"/>
                      <a:pt x="26432" y="119907"/>
                      <a:pt x="38148" y="158579"/>
                    </a:cubicBezTo>
                    <a:cubicBezTo>
                      <a:pt x="38814" y="160674"/>
                      <a:pt x="39481" y="162484"/>
                      <a:pt x="40243" y="164198"/>
                    </a:cubicBezTo>
                    <a:cubicBezTo>
                      <a:pt x="40338" y="164389"/>
                      <a:pt x="40434" y="164484"/>
                      <a:pt x="40529" y="164674"/>
                    </a:cubicBezTo>
                    <a:cubicBezTo>
                      <a:pt x="23670" y="182677"/>
                      <a:pt x="11382" y="198774"/>
                      <a:pt x="7287" y="210490"/>
                    </a:cubicBezTo>
                    <a:cubicBezTo>
                      <a:pt x="7096" y="210966"/>
                      <a:pt x="7096" y="211537"/>
                      <a:pt x="7287" y="212014"/>
                    </a:cubicBezTo>
                    <a:cubicBezTo>
                      <a:pt x="7477" y="212776"/>
                      <a:pt x="8049" y="213347"/>
                      <a:pt x="8811" y="213633"/>
                    </a:cubicBezTo>
                    <a:cubicBezTo>
                      <a:pt x="10049" y="214109"/>
                      <a:pt x="11478" y="213442"/>
                      <a:pt x="11954" y="212109"/>
                    </a:cubicBezTo>
                    <a:cubicBezTo>
                      <a:pt x="15669" y="201346"/>
                      <a:pt x="27289" y="186201"/>
                      <a:pt x="43196" y="169056"/>
                    </a:cubicBezTo>
                    <a:close/>
                  </a:path>
                </a:pathLst>
              </a:custGeom>
              <a:solidFill>
                <a:srgbClr val="15144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45" name="任意多边形: 形状 144"/>
              <p:cNvSpPr/>
              <p:nvPr/>
            </p:nvSpPr>
            <p:spPr>
              <a:xfrm>
                <a:off x="1415148" y="3702413"/>
                <a:ext cx="600075" cy="552450"/>
              </a:xfrm>
              <a:custGeom>
                <a:avLst/>
                <a:gdLst>
                  <a:gd name="connsiteX0" fmla="*/ 535001 w 600075"/>
                  <a:gd name="connsiteY0" fmla="*/ 307136 h 552450"/>
                  <a:gd name="connsiteX1" fmla="*/ 278302 w 600075"/>
                  <a:gd name="connsiteY1" fmla="*/ 128066 h 552450"/>
                  <a:gd name="connsiteX2" fmla="*/ 27604 w 600075"/>
                  <a:gd name="connsiteY2" fmla="*/ 74345 h 552450"/>
                  <a:gd name="connsiteX3" fmla="*/ 576720 w 600075"/>
                  <a:gd name="connsiteY3" fmla="*/ 551833 h 552450"/>
                  <a:gd name="connsiteX4" fmla="*/ 535001 w 600075"/>
                  <a:gd name="connsiteY4" fmla="*/ 307136 h 552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0075" h="552450">
                    <a:moveTo>
                      <a:pt x="535001" y="307136"/>
                    </a:moveTo>
                    <a:cubicBezTo>
                      <a:pt x="535001" y="307136"/>
                      <a:pt x="338024" y="265321"/>
                      <a:pt x="278302" y="128066"/>
                    </a:cubicBezTo>
                    <a:cubicBezTo>
                      <a:pt x="218580" y="-9190"/>
                      <a:pt x="81325" y="-33097"/>
                      <a:pt x="27604" y="74345"/>
                    </a:cubicBezTo>
                    <a:cubicBezTo>
                      <a:pt x="-26117" y="181787"/>
                      <a:pt x="-14211" y="319042"/>
                      <a:pt x="576720" y="551833"/>
                    </a:cubicBezTo>
                    <a:cubicBezTo>
                      <a:pt x="576720" y="551833"/>
                      <a:pt x="636442" y="420578"/>
                      <a:pt x="535001" y="307136"/>
                    </a:cubicBezTo>
                    <a:close/>
                  </a:path>
                </a:pathLst>
              </a:custGeom>
              <a:solidFill>
                <a:srgbClr val="6DB29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46" name="任意多边形: 形状 145"/>
              <p:cNvSpPr/>
              <p:nvPr/>
            </p:nvSpPr>
            <p:spPr>
              <a:xfrm>
                <a:off x="1415148" y="3755897"/>
                <a:ext cx="581025" cy="504825"/>
              </a:xfrm>
              <a:custGeom>
                <a:avLst/>
                <a:gdLst>
                  <a:gd name="connsiteX0" fmla="*/ 202578 w 581025"/>
                  <a:gd name="connsiteY0" fmla="*/ 233363 h 504825"/>
                  <a:gd name="connsiteX1" fmla="*/ 47606 w 581025"/>
                  <a:gd name="connsiteY1" fmla="*/ 69818 h 504825"/>
                  <a:gd name="connsiteX2" fmla="*/ 35510 w 581025"/>
                  <a:gd name="connsiteY2" fmla="*/ 7144 h 504825"/>
                  <a:gd name="connsiteX3" fmla="*/ 27604 w 581025"/>
                  <a:gd name="connsiteY3" fmla="*/ 20955 h 504825"/>
                  <a:gd name="connsiteX4" fmla="*/ 576720 w 581025"/>
                  <a:gd name="connsiteY4" fmla="*/ 498443 h 504825"/>
                  <a:gd name="connsiteX5" fmla="*/ 580721 w 581025"/>
                  <a:gd name="connsiteY5" fmla="*/ 488061 h 504825"/>
                  <a:gd name="connsiteX6" fmla="*/ 202578 w 581025"/>
                  <a:gd name="connsiteY6" fmla="*/ 233363 h 50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025" h="504825">
                    <a:moveTo>
                      <a:pt x="202578" y="233363"/>
                    </a:moveTo>
                    <a:cubicBezTo>
                      <a:pt x="142475" y="190310"/>
                      <a:pt x="75896" y="140779"/>
                      <a:pt x="47606" y="69818"/>
                    </a:cubicBezTo>
                    <a:cubicBezTo>
                      <a:pt x="39224" y="48863"/>
                      <a:pt x="35605" y="27813"/>
                      <a:pt x="35510" y="7144"/>
                    </a:cubicBezTo>
                    <a:cubicBezTo>
                      <a:pt x="32747" y="11525"/>
                      <a:pt x="30080" y="16002"/>
                      <a:pt x="27604" y="20955"/>
                    </a:cubicBezTo>
                    <a:cubicBezTo>
                      <a:pt x="-26117" y="128397"/>
                      <a:pt x="-14211" y="265652"/>
                      <a:pt x="576720" y="498443"/>
                    </a:cubicBezTo>
                    <a:cubicBezTo>
                      <a:pt x="576720" y="498443"/>
                      <a:pt x="578435" y="494728"/>
                      <a:pt x="580721" y="488061"/>
                    </a:cubicBezTo>
                    <a:cubicBezTo>
                      <a:pt x="443370" y="425196"/>
                      <a:pt x="323069" y="319469"/>
                      <a:pt x="202578" y="233363"/>
                    </a:cubicBezTo>
                    <a:close/>
                  </a:path>
                </a:pathLst>
              </a:custGeom>
              <a:solidFill>
                <a:srgbClr val="6DB29D">
                  <a:alpha val="4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47" name="任意多边形: 形状 146"/>
              <p:cNvSpPr/>
              <p:nvPr/>
            </p:nvSpPr>
            <p:spPr>
              <a:xfrm>
                <a:off x="1467093" y="3750513"/>
                <a:ext cx="114300" cy="114300"/>
              </a:xfrm>
              <a:custGeom>
                <a:avLst/>
                <a:gdLst>
                  <a:gd name="connsiteX0" fmla="*/ 7187 w 114300"/>
                  <a:gd name="connsiteY0" fmla="*/ 55676 h 114300"/>
                  <a:gd name="connsiteX1" fmla="*/ 55669 w 114300"/>
                  <a:gd name="connsiteY1" fmla="*/ 108350 h 114300"/>
                  <a:gd name="connsiteX2" fmla="*/ 108342 w 114300"/>
                  <a:gd name="connsiteY2" fmla="*/ 59867 h 114300"/>
                  <a:gd name="connsiteX3" fmla="*/ 59860 w 114300"/>
                  <a:gd name="connsiteY3" fmla="*/ 7194 h 114300"/>
                  <a:gd name="connsiteX4" fmla="*/ 7187 w 114300"/>
                  <a:gd name="connsiteY4" fmla="*/ 55676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300" h="114300">
                    <a:moveTo>
                      <a:pt x="7187" y="55676"/>
                    </a:moveTo>
                    <a:cubicBezTo>
                      <a:pt x="6044" y="83585"/>
                      <a:pt x="27761" y="107207"/>
                      <a:pt x="55669" y="108350"/>
                    </a:cubicBezTo>
                    <a:cubicBezTo>
                      <a:pt x="83577" y="109493"/>
                      <a:pt x="107199" y="87776"/>
                      <a:pt x="108342" y="59867"/>
                    </a:cubicBezTo>
                    <a:cubicBezTo>
                      <a:pt x="109485" y="31959"/>
                      <a:pt x="87768" y="8337"/>
                      <a:pt x="59860" y="7194"/>
                    </a:cubicBezTo>
                    <a:cubicBezTo>
                      <a:pt x="31952" y="5956"/>
                      <a:pt x="8330" y="27673"/>
                      <a:pt x="7187" y="5567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48" name="任意多边形: 形状 147"/>
              <p:cNvSpPr/>
              <p:nvPr/>
            </p:nvSpPr>
            <p:spPr>
              <a:xfrm>
                <a:off x="1467898" y="3768566"/>
                <a:ext cx="66675" cy="66675"/>
              </a:xfrm>
              <a:custGeom>
                <a:avLst/>
                <a:gdLst>
                  <a:gd name="connsiteX0" fmla="*/ 7144 w 66675"/>
                  <a:gd name="connsiteY0" fmla="*/ 38005 h 66675"/>
                  <a:gd name="connsiteX1" fmla="*/ 35814 w 66675"/>
                  <a:gd name="connsiteY1" fmla="*/ 68866 h 66675"/>
                  <a:gd name="connsiteX2" fmla="*/ 64484 w 66675"/>
                  <a:gd name="connsiteY2" fmla="*/ 38005 h 66675"/>
                  <a:gd name="connsiteX3" fmla="*/ 35814 w 66675"/>
                  <a:gd name="connsiteY3" fmla="*/ 7144 h 66675"/>
                  <a:gd name="connsiteX4" fmla="*/ 7144 w 66675"/>
                  <a:gd name="connsiteY4" fmla="*/ 38005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675" h="66675">
                    <a:moveTo>
                      <a:pt x="7144" y="38005"/>
                    </a:moveTo>
                    <a:cubicBezTo>
                      <a:pt x="7144" y="55054"/>
                      <a:pt x="20002" y="68866"/>
                      <a:pt x="35814" y="68866"/>
                    </a:cubicBezTo>
                    <a:cubicBezTo>
                      <a:pt x="51625" y="68866"/>
                      <a:pt x="64484" y="55054"/>
                      <a:pt x="64484" y="38005"/>
                    </a:cubicBezTo>
                    <a:cubicBezTo>
                      <a:pt x="64484" y="20955"/>
                      <a:pt x="51625" y="7144"/>
                      <a:pt x="35814" y="7144"/>
                    </a:cubicBezTo>
                    <a:cubicBezTo>
                      <a:pt x="20002" y="7239"/>
                      <a:pt x="7144" y="21050"/>
                      <a:pt x="7144" y="38005"/>
                    </a:cubicBezTo>
                    <a:close/>
                  </a:path>
                </a:pathLst>
              </a:custGeom>
              <a:solidFill>
                <a:srgbClr val="15144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49" name="任意多边形: 形状 148"/>
              <p:cNvSpPr/>
              <p:nvPr/>
            </p:nvSpPr>
            <p:spPr>
              <a:xfrm>
                <a:off x="1799844" y="3733236"/>
                <a:ext cx="1057275" cy="609600"/>
              </a:xfrm>
              <a:custGeom>
                <a:avLst/>
                <a:gdLst>
                  <a:gd name="connsiteX0" fmla="*/ 7144 w 1057275"/>
                  <a:gd name="connsiteY0" fmla="*/ 430046 h 609600"/>
                  <a:gd name="connsiteX1" fmla="*/ 505587 w 1057275"/>
                  <a:gd name="connsiteY1" fmla="*/ 8184 h 609600"/>
                  <a:gd name="connsiteX2" fmla="*/ 1057275 w 1057275"/>
                  <a:gd name="connsiteY2" fmla="*/ 480148 h 609600"/>
                  <a:gd name="connsiteX3" fmla="*/ 7144 w 1057275"/>
                  <a:gd name="connsiteY3" fmla="*/ 430046 h 609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57275" h="609600">
                    <a:moveTo>
                      <a:pt x="7144" y="430046"/>
                    </a:moveTo>
                    <a:cubicBezTo>
                      <a:pt x="7144" y="430046"/>
                      <a:pt x="100584" y="35044"/>
                      <a:pt x="505587" y="8184"/>
                    </a:cubicBezTo>
                    <a:cubicBezTo>
                      <a:pt x="910590" y="-18582"/>
                      <a:pt x="1057275" y="480148"/>
                      <a:pt x="1057275" y="480148"/>
                    </a:cubicBezTo>
                    <a:cubicBezTo>
                      <a:pt x="1057275" y="480148"/>
                      <a:pt x="564070" y="799902"/>
                      <a:pt x="7144" y="430046"/>
                    </a:cubicBezTo>
                    <a:close/>
                  </a:path>
                </a:pathLst>
              </a:custGeom>
              <a:solidFill>
                <a:srgbClr val="3C7C6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50" name="任意多边形: 形状 149"/>
              <p:cNvSpPr/>
              <p:nvPr/>
            </p:nvSpPr>
            <p:spPr>
              <a:xfrm>
                <a:off x="2772094" y="4195354"/>
                <a:ext cx="266700" cy="104775"/>
              </a:xfrm>
              <a:custGeom>
                <a:avLst/>
                <a:gdLst>
                  <a:gd name="connsiteX0" fmla="*/ 85025 w 266700"/>
                  <a:gd name="connsiteY0" fmla="*/ 18029 h 104775"/>
                  <a:gd name="connsiteX1" fmla="*/ 252380 w 266700"/>
                  <a:gd name="connsiteY1" fmla="*/ 88800 h 104775"/>
                  <a:gd name="connsiteX2" fmla="*/ 37496 w 266700"/>
                  <a:gd name="connsiteY2" fmla="*/ 58987 h 104775"/>
                  <a:gd name="connsiteX3" fmla="*/ 85025 w 266700"/>
                  <a:gd name="connsiteY3" fmla="*/ 18029 h 10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6700" h="104775">
                    <a:moveTo>
                      <a:pt x="85025" y="18029"/>
                    </a:moveTo>
                    <a:cubicBezTo>
                      <a:pt x="85025" y="18029"/>
                      <a:pt x="198659" y="88800"/>
                      <a:pt x="252380" y="88800"/>
                    </a:cubicBezTo>
                    <a:cubicBezTo>
                      <a:pt x="306101" y="88800"/>
                      <a:pt x="127031" y="142521"/>
                      <a:pt x="37496" y="58987"/>
                    </a:cubicBezTo>
                    <a:cubicBezTo>
                      <a:pt x="-52039" y="-24643"/>
                      <a:pt x="85025" y="18029"/>
                      <a:pt x="85025" y="18029"/>
                    </a:cubicBezTo>
                    <a:close/>
                  </a:path>
                </a:pathLst>
              </a:custGeom>
              <a:solidFill>
                <a:srgbClr val="6DB29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51" name="任意多边形: 形状 150"/>
              <p:cNvSpPr/>
              <p:nvPr/>
            </p:nvSpPr>
            <p:spPr>
              <a:xfrm>
                <a:off x="1414295" y="3867608"/>
                <a:ext cx="180975" cy="66675"/>
              </a:xfrm>
              <a:custGeom>
                <a:avLst/>
                <a:gdLst>
                  <a:gd name="connsiteX0" fmla="*/ 121897 w 180975"/>
                  <a:gd name="connsiteY0" fmla="*/ 66693 h 66675"/>
                  <a:gd name="connsiteX1" fmla="*/ 11026 w 180975"/>
                  <a:gd name="connsiteY1" fmla="*/ 24307 h 66675"/>
                  <a:gd name="connsiteX2" fmla="*/ 8930 w 180975"/>
                  <a:gd name="connsiteY2" fmla="*/ 11067 h 66675"/>
                  <a:gd name="connsiteX3" fmla="*/ 22170 w 180975"/>
                  <a:gd name="connsiteY3" fmla="*/ 8971 h 66675"/>
                  <a:gd name="connsiteX4" fmla="*/ 164473 w 180975"/>
                  <a:gd name="connsiteY4" fmla="*/ 28593 h 66675"/>
                  <a:gd name="connsiteX5" fmla="*/ 177808 w 180975"/>
                  <a:gd name="connsiteY5" fmla="*/ 27069 h 66675"/>
                  <a:gd name="connsiteX6" fmla="*/ 179332 w 180975"/>
                  <a:gd name="connsiteY6" fmla="*/ 40404 h 66675"/>
                  <a:gd name="connsiteX7" fmla="*/ 121897 w 180975"/>
                  <a:gd name="connsiteY7" fmla="*/ 66693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0975" h="66675">
                    <a:moveTo>
                      <a:pt x="121897" y="66693"/>
                    </a:moveTo>
                    <a:cubicBezTo>
                      <a:pt x="70557" y="66693"/>
                      <a:pt x="14359" y="26688"/>
                      <a:pt x="11026" y="24307"/>
                    </a:cubicBezTo>
                    <a:cubicBezTo>
                      <a:pt x="6835" y="21259"/>
                      <a:pt x="5882" y="15353"/>
                      <a:pt x="8930" y="11067"/>
                    </a:cubicBezTo>
                    <a:cubicBezTo>
                      <a:pt x="11978" y="6876"/>
                      <a:pt x="17884" y="5828"/>
                      <a:pt x="22170" y="8971"/>
                    </a:cubicBezTo>
                    <a:cubicBezTo>
                      <a:pt x="23218" y="9638"/>
                      <a:pt x="122849" y="80599"/>
                      <a:pt x="164473" y="28593"/>
                    </a:cubicBezTo>
                    <a:cubicBezTo>
                      <a:pt x="167712" y="24497"/>
                      <a:pt x="173713" y="23830"/>
                      <a:pt x="177808" y="27069"/>
                    </a:cubicBezTo>
                    <a:cubicBezTo>
                      <a:pt x="181904" y="30307"/>
                      <a:pt x="182571" y="36308"/>
                      <a:pt x="179332" y="40404"/>
                    </a:cubicBezTo>
                    <a:cubicBezTo>
                      <a:pt x="163616" y="59740"/>
                      <a:pt x="143137" y="66693"/>
                      <a:pt x="121897" y="66693"/>
                    </a:cubicBezTo>
                    <a:close/>
                  </a:path>
                </a:pathLst>
              </a:custGeom>
              <a:solidFill>
                <a:srgbClr val="15144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52" name="任意多边形: 形状 151"/>
              <p:cNvSpPr/>
              <p:nvPr/>
            </p:nvSpPr>
            <p:spPr>
              <a:xfrm>
                <a:off x="2193703" y="3729935"/>
                <a:ext cx="333375" cy="209550"/>
              </a:xfrm>
              <a:custGeom>
                <a:avLst/>
                <a:gdLst>
                  <a:gd name="connsiteX0" fmla="*/ 7144 w 333375"/>
                  <a:gd name="connsiteY0" fmla="*/ 34916 h 209550"/>
                  <a:gd name="connsiteX1" fmla="*/ 120587 w 333375"/>
                  <a:gd name="connsiteY1" fmla="*/ 202079 h 209550"/>
                  <a:gd name="connsiteX2" fmla="*/ 281750 w 333375"/>
                  <a:gd name="connsiteY2" fmla="*/ 208080 h 209550"/>
                  <a:gd name="connsiteX3" fmla="*/ 335471 w 333375"/>
                  <a:gd name="connsiteY3" fmla="*/ 52918 h 209550"/>
                  <a:gd name="connsiteX4" fmla="*/ 7144 w 333375"/>
                  <a:gd name="connsiteY4" fmla="*/ 34916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3375" h="209550">
                    <a:moveTo>
                      <a:pt x="7144" y="34916"/>
                    </a:moveTo>
                    <a:lnTo>
                      <a:pt x="120587" y="202079"/>
                    </a:lnTo>
                    <a:lnTo>
                      <a:pt x="281750" y="208080"/>
                    </a:lnTo>
                    <a:lnTo>
                      <a:pt x="335471" y="52918"/>
                    </a:lnTo>
                    <a:cubicBezTo>
                      <a:pt x="335375" y="52823"/>
                      <a:pt x="198120" y="-36712"/>
                      <a:pt x="7144" y="34916"/>
                    </a:cubicBezTo>
                    <a:close/>
                  </a:path>
                </a:pathLst>
              </a:custGeom>
              <a:solidFill>
                <a:srgbClr val="FFBF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53" name="任意多边形: 形状 152"/>
              <p:cNvSpPr/>
              <p:nvPr/>
            </p:nvSpPr>
            <p:spPr>
              <a:xfrm>
                <a:off x="2233136" y="3754054"/>
                <a:ext cx="257175" cy="161925"/>
              </a:xfrm>
              <a:custGeom>
                <a:avLst/>
                <a:gdLst>
                  <a:gd name="connsiteX0" fmla="*/ 7144 w 257175"/>
                  <a:gd name="connsiteY0" fmla="*/ 28228 h 161925"/>
                  <a:gd name="connsiteX1" fmla="*/ 93250 w 257175"/>
                  <a:gd name="connsiteY1" fmla="*/ 155101 h 161925"/>
                  <a:gd name="connsiteX2" fmla="*/ 215646 w 257175"/>
                  <a:gd name="connsiteY2" fmla="*/ 159673 h 161925"/>
                  <a:gd name="connsiteX3" fmla="*/ 256413 w 257175"/>
                  <a:gd name="connsiteY3" fmla="*/ 41849 h 161925"/>
                  <a:gd name="connsiteX4" fmla="*/ 7144 w 257175"/>
                  <a:gd name="connsiteY4" fmla="*/ 28228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7175" h="161925">
                    <a:moveTo>
                      <a:pt x="7144" y="28228"/>
                    </a:moveTo>
                    <a:lnTo>
                      <a:pt x="93250" y="155101"/>
                    </a:lnTo>
                    <a:lnTo>
                      <a:pt x="215646" y="159673"/>
                    </a:lnTo>
                    <a:lnTo>
                      <a:pt x="256413" y="41849"/>
                    </a:lnTo>
                    <a:cubicBezTo>
                      <a:pt x="256413" y="41849"/>
                      <a:pt x="152209" y="-26160"/>
                      <a:pt x="7144" y="28228"/>
                    </a:cubicBezTo>
                    <a:close/>
                  </a:path>
                </a:pathLst>
              </a:custGeom>
              <a:solidFill>
                <a:srgbClr val="FFBF64">
                  <a:alpha val="7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54" name="任意多边形: 形状 153"/>
              <p:cNvSpPr/>
              <p:nvPr/>
            </p:nvSpPr>
            <p:spPr>
              <a:xfrm>
                <a:off x="1931099" y="3775614"/>
                <a:ext cx="304800" cy="257175"/>
              </a:xfrm>
              <a:custGeom>
                <a:avLst/>
                <a:gdLst>
                  <a:gd name="connsiteX0" fmla="*/ 221932 w 304800"/>
                  <a:gd name="connsiteY0" fmla="*/ 7144 h 257175"/>
                  <a:gd name="connsiteX1" fmla="*/ 299561 w 304800"/>
                  <a:gd name="connsiteY1" fmla="*/ 156400 h 257175"/>
                  <a:gd name="connsiteX2" fmla="*/ 162306 w 304800"/>
                  <a:gd name="connsiteY2" fmla="*/ 251936 h 257175"/>
                  <a:gd name="connsiteX3" fmla="*/ 7144 w 304800"/>
                  <a:gd name="connsiteY3" fmla="*/ 150495 h 257175"/>
                  <a:gd name="connsiteX4" fmla="*/ 221932 w 304800"/>
                  <a:gd name="connsiteY4" fmla="*/ 7144 h 257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4800" h="257175">
                    <a:moveTo>
                      <a:pt x="221932" y="7144"/>
                    </a:moveTo>
                    <a:lnTo>
                      <a:pt x="299561" y="156400"/>
                    </a:lnTo>
                    <a:cubicBezTo>
                      <a:pt x="299561" y="156400"/>
                      <a:pt x="210026" y="257842"/>
                      <a:pt x="162306" y="251936"/>
                    </a:cubicBezTo>
                    <a:cubicBezTo>
                      <a:pt x="114586" y="245936"/>
                      <a:pt x="7144" y="150495"/>
                      <a:pt x="7144" y="150495"/>
                    </a:cubicBezTo>
                    <a:cubicBezTo>
                      <a:pt x="7144" y="150495"/>
                      <a:pt x="120491" y="7144"/>
                      <a:pt x="221932" y="7144"/>
                    </a:cubicBezTo>
                    <a:close/>
                  </a:path>
                </a:pathLst>
              </a:custGeom>
              <a:solidFill>
                <a:srgbClr val="FFBF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55" name="任意多边形: 形状 154"/>
              <p:cNvSpPr/>
              <p:nvPr/>
            </p:nvSpPr>
            <p:spPr>
              <a:xfrm>
                <a:off x="1960150" y="3799998"/>
                <a:ext cx="247650" cy="209550"/>
              </a:xfrm>
              <a:custGeom>
                <a:avLst/>
                <a:gdLst>
                  <a:gd name="connsiteX0" fmla="*/ 179261 w 247650"/>
                  <a:gd name="connsiteY0" fmla="*/ 7144 h 209550"/>
                  <a:gd name="connsiteX1" fmla="*/ 241364 w 247650"/>
                  <a:gd name="connsiteY1" fmla="*/ 126683 h 209550"/>
                  <a:gd name="connsiteX2" fmla="*/ 131445 w 247650"/>
                  <a:gd name="connsiteY2" fmla="*/ 203168 h 209550"/>
                  <a:gd name="connsiteX3" fmla="*/ 7144 w 247650"/>
                  <a:gd name="connsiteY3" fmla="*/ 121920 h 209550"/>
                  <a:gd name="connsiteX4" fmla="*/ 179261 w 247650"/>
                  <a:gd name="connsiteY4" fmla="*/ 7144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7650" h="209550">
                    <a:moveTo>
                      <a:pt x="179261" y="7144"/>
                    </a:moveTo>
                    <a:lnTo>
                      <a:pt x="241364" y="126683"/>
                    </a:lnTo>
                    <a:cubicBezTo>
                      <a:pt x="241364" y="126683"/>
                      <a:pt x="169640" y="207931"/>
                      <a:pt x="131445" y="203168"/>
                    </a:cubicBezTo>
                    <a:cubicBezTo>
                      <a:pt x="93155" y="198406"/>
                      <a:pt x="7144" y="121920"/>
                      <a:pt x="7144" y="121920"/>
                    </a:cubicBezTo>
                    <a:cubicBezTo>
                      <a:pt x="7144" y="121920"/>
                      <a:pt x="98012" y="7144"/>
                      <a:pt x="179261" y="7144"/>
                    </a:cubicBezTo>
                    <a:close/>
                  </a:path>
                </a:pathLst>
              </a:custGeom>
              <a:solidFill>
                <a:srgbClr val="FFBF64">
                  <a:alpha val="7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56" name="任意多边形: 形状 155"/>
              <p:cNvSpPr/>
              <p:nvPr/>
            </p:nvSpPr>
            <p:spPr>
              <a:xfrm>
                <a:off x="1807845" y="4012120"/>
                <a:ext cx="228600" cy="209550"/>
              </a:xfrm>
              <a:custGeom>
                <a:avLst/>
                <a:gdLst>
                  <a:gd name="connsiteX0" fmla="*/ 48958 w 228600"/>
                  <a:gd name="connsiteY0" fmla="*/ 7144 h 209550"/>
                  <a:gd name="connsiteX1" fmla="*/ 228029 w 228600"/>
                  <a:gd name="connsiteY1" fmla="*/ 120587 h 209550"/>
                  <a:gd name="connsiteX2" fmla="*/ 186214 w 228600"/>
                  <a:gd name="connsiteY2" fmla="*/ 204121 h 209550"/>
                  <a:gd name="connsiteX3" fmla="*/ 7144 w 228600"/>
                  <a:gd name="connsiteY3" fmla="*/ 126492 h 209550"/>
                  <a:gd name="connsiteX4" fmla="*/ 48958 w 228600"/>
                  <a:gd name="connsiteY4" fmla="*/ 7144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600" h="209550">
                    <a:moveTo>
                      <a:pt x="48958" y="7144"/>
                    </a:moveTo>
                    <a:lnTo>
                      <a:pt x="228029" y="120587"/>
                    </a:lnTo>
                    <a:lnTo>
                      <a:pt x="186214" y="204121"/>
                    </a:lnTo>
                    <a:lnTo>
                      <a:pt x="7144" y="126492"/>
                    </a:lnTo>
                    <a:cubicBezTo>
                      <a:pt x="7144" y="126587"/>
                      <a:pt x="7144" y="31052"/>
                      <a:pt x="48958" y="7144"/>
                    </a:cubicBezTo>
                    <a:close/>
                  </a:path>
                </a:pathLst>
              </a:custGeom>
              <a:solidFill>
                <a:srgbClr val="FFBF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57" name="任意多边形: 形状 156"/>
              <p:cNvSpPr/>
              <p:nvPr/>
            </p:nvSpPr>
            <p:spPr>
              <a:xfrm>
                <a:off x="1841278" y="4041933"/>
                <a:ext cx="161925" cy="142875"/>
              </a:xfrm>
              <a:custGeom>
                <a:avLst/>
                <a:gdLst>
                  <a:gd name="connsiteX0" fmla="*/ 36290 w 161925"/>
                  <a:gd name="connsiteY0" fmla="*/ 7144 h 142875"/>
                  <a:gd name="connsiteX1" fmla="*/ 161163 w 161925"/>
                  <a:gd name="connsiteY1" fmla="*/ 86201 h 142875"/>
                  <a:gd name="connsiteX2" fmla="*/ 132017 w 161925"/>
                  <a:gd name="connsiteY2" fmla="*/ 144494 h 142875"/>
                  <a:gd name="connsiteX3" fmla="*/ 7144 w 161925"/>
                  <a:gd name="connsiteY3" fmla="*/ 90392 h 142875"/>
                  <a:gd name="connsiteX4" fmla="*/ 36290 w 161925"/>
                  <a:gd name="connsiteY4" fmla="*/ 7144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1925" h="142875">
                    <a:moveTo>
                      <a:pt x="36290" y="7144"/>
                    </a:moveTo>
                    <a:lnTo>
                      <a:pt x="161163" y="86201"/>
                    </a:lnTo>
                    <a:lnTo>
                      <a:pt x="132017" y="144494"/>
                    </a:lnTo>
                    <a:lnTo>
                      <a:pt x="7144" y="90392"/>
                    </a:lnTo>
                    <a:cubicBezTo>
                      <a:pt x="7144" y="90392"/>
                      <a:pt x="7144" y="23813"/>
                      <a:pt x="36290" y="7144"/>
                    </a:cubicBezTo>
                    <a:close/>
                  </a:path>
                </a:pathLst>
              </a:custGeom>
              <a:solidFill>
                <a:srgbClr val="FFBF64">
                  <a:alpha val="7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58" name="任意多边形: 形状 157"/>
              <p:cNvSpPr/>
              <p:nvPr/>
            </p:nvSpPr>
            <p:spPr>
              <a:xfrm>
                <a:off x="2533841" y="3829335"/>
                <a:ext cx="247650" cy="257175"/>
              </a:xfrm>
              <a:custGeom>
                <a:avLst/>
                <a:gdLst>
                  <a:gd name="connsiteX0" fmla="*/ 84772 w 247650"/>
                  <a:gd name="connsiteY0" fmla="*/ 7144 h 257175"/>
                  <a:gd name="connsiteX1" fmla="*/ 7144 w 247650"/>
                  <a:gd name="connsiteY1" fmla="*/ 138494 h 257175"/>
                  <a:gd name="connsiteX2" fmla="*/ 138493 w 247650"/>
                  <a:gd name="connsiteY2" fmla="*/ 257842 h 257175"/>
                  <a:gd name="connsiteX3" fmla="*/ 245935 w 247650"/>
                  <a:gd name="connsiteY3" fmla="*/ 210121 h 257175"/>
                  <a:gd name="connsiteX4" fmla="*/ 84772 w 247650"/>
                  <a:gd name="connsiteY4" fmla="*/ 7144 h 257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7650" h="257175">
                    <a:moveTo>
                      <a:pt x="84772" y="7144"/>
                    </a:moveTo>
                    <a:lnTo>
                      <a:pt x="7144" y="138494"/>
                    </a:lnTo>
                    <a:cubicBezTo>
                      <a:pt x="7144" y="138494"/>
                      <a:pt x="90678" y="251936"/>
                      <a:pt x="138493" y="257842"/>
                    </a:cubicBezTo>
                    <a:cubicBezTo>
                      <a:pt x="186214" y="263843"/>
                      <a:pt x="245935" y="210121"/>
                      <a:pt x="245935" y="210121"/>
                    </a:cubicBezTo>
                    <a:cubicBezTo>
                      <a:pt x="245935" y="210121"/>
                      <a:pt x="156400" y="60865"/>
                      <a:pt x="84772" y="7144"/>
                    </a:cubicBezTo>
                    <a:close/>
                  </a:path>
                </a:pathLst>
              </a:custGeom>
              <a:solidFill>
                <a:srgbClr val="FFBF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59" name="任意多边形: 形状 158"/>
              <p:cNvSpPr/>
              <p:nvPr/>
            </p:nvSpPr>
            <p:spPr>
              <a:xfrm>
                <a:off x="2559082" y="3855815"/>
                <a:ext cx="200025" cy="209550"/>
              </a:xfrm>
              <a:custGeom>
                <a:avLst/>
                <a:gdLst>
                  <a:gd name="connsiteX0" fmla="*/ 68390 w 200025"/>
                  <a:gd name="connsiteY0" fmla="*/ 7144 h 209550"/>
                  <a:gd name="connsiteX1" fmla="*/ 7144 w 200025"/>
                  <a:gd name="connsiteY1" fmla="*/ 110776 h 209550"/>
                  <a:gd name="connsiteX2" fmla="*/ 110776 w 200025"/>
                  <a:gd name="connsiteY2" fmla="*/ 204978 h 209550"/>
                  <a:gd name="connsiteX3" fmla="*/ 195548 w 200025"/>
                  <a:gd name="connsiteY3" fmla="*/ 167259 h 209550"/>
                  <a:gd name="connsiteX4" fmla="*/ 68390 w 200025"/>
                  <a:gd name="connsiteY4" fmla="*/ 7144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0025" h="209550">
                    <a:moveTo>
                      <a:pt x="68390" y="7144"/>
                    </a:moveTo>
                    <a:lnTo>
                      <a:pt x="7144" y="110776"/>
                    </a:lnTo>
                    <a:cubicBezTo>
                      <a:pt x="7144" y="110776"/>
                      <a:pt x="73057" y="200311"/>
                      <a:pt x="110776" y="204978"/>
                    </a:cubicBezTo>
                    <a:cubicBezTo>
                      <a:pt x="148495" y="209645"/>
                      <a:pt x="195548" y="167259"/>
                      <a:pt x="195548" y="167259"/>
                    </a:cubicBezTo>
                    <a:cubicBezTo>
                      <a:pt x="195548" y="167259"/>
                      <a:pt x="124873" y="49530"/>
                      <a:pt x="68390" y="7144"/>
                    </a:cubicBezTo>
                    <a:close/>
                  </a:path>
                </a:pathLst>
              </a:custGeom>
              <a:solidFill>
                <a:srgbClr val="FFBF64">
                  <a:alpha val="7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60" name="任意多边形: 形状 159"/>
              <p:cNvSpPr/>
              <p:nvPr/>
            </p:nvSpPr>
            <p:spPr>
              <a:xfrm>
                <a:off x="2636806" y="4102512"/>
                <a:ext cx="219075" cy="123825"/>
              </a:xfrm>
              <a:custGeom>
                <a:avLst/>
                <a:gdLst>
                  <a:gd name="connsiteX0" fmla="*/ 212122 w 219075"/>
                  <a:gd name="connsiteY0" fmla="*/ 80867 h 123825"/>
                  <a:gd name="connsiteX1" fmla="*/ 174593 w 219075"/>
                  <a:gd name="connsiteY1" fmla="*/ 7144 h 123825"/>
                  <a:gd name="connsiteX2" fmla="*/ 7144 w 219075"/>
                  <a:gd name="connsiteY2" fmla="*/ 47530 h 123825"/>
                  <a:gd name="connsiteX3" fmla="*/ 41338 w 219075"/>
                  <a:gd name="connsiteY3" fmla="*/ 123635 h 123825"/>
                  <a:gd name="connsiteX4" fmla="*/ 212122 w 219075"/>
                  <a:gd name="connsiteY4" fmla="*/ 80867 h 123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9075" h="123825">
                    <a:moveTo>
                      <a:pt x="212122" y="80867"/>
                    </a:moveTo>
                    <a:lnTo>
                      <a:pt x="174593" y="7144"/>
                    </a:lnTo>
                    <a:lnTo>
                      <a:pt x="7144" y="47530"/>
                    </a:lnTo>
                    <a:cubicBezTo>
                      <a:pt x="7144" y="47530"/>
                      <a:pt x="18574" y="89059"/>
                      <a:pt x="41338" y="123635"/>
                    </a:cubicBezTo>
                    <a:cubicBezTo>
                      <a:pt x="98965" y="110490"/>
                      <a:pt x="155829" y="96202"/>
                      <a:pt x="212122" y="80867"/>
                    </a:cubicBezTo>
                    <a:close/>
                  </a:path>
                </a:pathLst>
              </a:custGeom>
              <a:solidFill>
                <a:srgbClr val="FFBF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61" name="任意多边形: 形状 160"/>
              <p:cNvSpPr/>
              <p:nvPr/>
            </p:nvSpPr>
            <p:spPr>
              <a:xfrm>
                <a:off x="2636806" y="4135659"/>
                <a:ext cx="219075" cy="95250"/>
              </a:xfrm>
              <a:custGeom>
                <a:avLst/>
                <a:gdLst>
                  <a:gd name="connsiteX0" fmla="*/ 212122 w 219075"/>
                  <a:gd name="connsiteY0" fmla="*/ 59912 h 95250"/>
                  <a:gd name="connsiteX1" fmla="*/ 174593 w 219075"/>
                  <a:gd name="connsiteY1" fmla="*/ 7144 h 95250"/>
                  <a:gd name="connsiteX2" fmla="*/ 7144 w 219075"/>
                  <a:gd name="connsiteY2" fmla="*/ 36100 h 95250"/>
                  <a:gd name="connsiteX3" fmla="*/ 41338 w 219075"/>
                  <a:gd name="connsiteY3" fmla="*/ 90488 h 95250"/>
                  <a:gd name="connsiteX4" fmla="*/ 212122 w 219075"/>
                  <a:gd name="connsiteY4" fmla="*/ 59912 h 9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9075" h="95250">
                    <a:moveTo>
                      <a:pt x="212122" y="59912"/>
                    </a:moveTo>
                    <a:lnTo>
                      <a:pt x="174593" y="7144"/>
                    </a:lnTo>
                    <a:lnTo>
                      <a:pt x="7144" y="36100"/>
                    </a:lnTo>
                    <a:cubicBezTo>
                      <a:pt x="7144" y="36100"/>
                      <a:pt x="18574" y="65818"/>
                      <a:pt x="41338" y="90488"/>
                    </a:cubicBezTo>
                    <a:cubicBezTo>
                      <a:pt x="98965" y="81058"/>
                      <a:pt x="155829" y="70866"/>
                      <a:pt x="212122" y="59912"/>
                    </a:cubicBezTo>
                    <a:close/>
                  </a:path>
                </a:pathLst>
              </a:custGeom>
              <a:solidFill>
                <a:srgbClr val="FFBF64">
                  <a:alpha val="7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62" name="任意多边形: 形状 161"/>
              <p:cNvSpPr/>
              <p:nvPr/>
            </p:nvSpPr>
            <p:spPr>
              <a:xfrm>
                <a:off x="2111338" y="3972392"/>
                <a:ext cx="238125" cy="228600"/>
              </a:xfrm>
              <a:custGeom>
                <a:avLst/>
                <a:gdLst>
                  <a:gd name="connsiteX0" fmla="*/ 11880 w 238125"/>
                  <a:gd name="connsiteY0" fmla="*/ 114785 h 228600"/>
                  <a:gd name="connsiteX1" fmla="*/ 173042 w 238125"/>
                  <a:gd name="connsiteY1" fmla="*/ 7343 h 228600"/>
                  <a:gd name="connsiteX2" fmla="*/ 232764 w 238125"/>
                  <a:gd name="connsiteY2" fmla="*/ 150599 h 228600"/>
                  <a:gd name="connsiteX3" fmla="*/ 155135 w 238125"/>
                  <a:gd name="connsiteY3" fmla="*/ 228228 h 228600"/>
                  <a:gd name="connsiteX4" fmla="*/ 11880 w 238125"/>
                  <a:gd name="connsiteY4" fmla="*/ 114785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8125" h="228600">
                    <a:moveTo>
                      <a:pt x="11880" y="114785"/>
                    </a:moveTo>
                    <a:cubicBezTo>
                      <a:pt x="11880" y="114785"/>
                      <a:pt x="131228" y="13344"/>
                      <a:pt x="173042" y="7343"/>
                    </a:cubicBezTo>
                    <a:cubicBezTo>
                      <a:pt x="214857" y="1342"/>
                      <a:pt x="232764" y="132692"/>
                      <a:pt x="232764" y="150599"/>
                    </a:cubicBezTo>
                    <a:cubicBezTo>
                      <a:pt x="232764" y="168506"/>
                      <a:pt x="155135" y="228228"/>
                      <a:pt x="155135" y="228228"/>
                    </a:cubicBezTo>
                    <a:cubicBezTo>
                      <a:pt x="155135" y="228228"/>
                      <a:pt x="-23935" y="168506"/>
                      <a:pt x="11880" y="114785"/>
                    </a:cubicBezTo>
                    <a:close/>
                  </a:path>
                </a:pathLst>
              </a:custGeom>
              <a:solidFill>
                <a:srgbClr val="FFBF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63" name="任意多边形: 形状 162"/>
              <p:cNvSpPr/>
              <p:nvPr/>
            </p:nvSpPr>
            <p:spPr>
              <a:xfrm>
                <a:off x="2137688" y="3998253"/>
                <a:ext cx="180975" cy="180975"/>
              </a:xfrm>
              <a:custGeom>
                <a:avLst/>
                <a:gdLst>
                  <a:gd name="connsiteX0" fmla="*/ 10771 w 180975"/>
                  <a:gd name="connsiteY0" fmla="*/ 89591 h 180975"/>
                  <a:gd name="connsiteX1" fmla="*/ 134215 w 180975"/>
                  <a:gd name="connsiteY1" fmla="*/ 7295 h 180975"/>
                  <a:gd name="connsiteX2" fmla="*/ 179935 w 180975"/>
                  <a:gd name="connsiteY2" fmla="*/ 117023 h 180975"/>
                  <a:gd name="connsiteX3" fmla="*/ 120499 w 180975"/>
                  <a:gd name="connsiteY3" fmla="*/ 176459 h 180975"/>
                  <a:gd name="connsiteX4" fmla="*/ 10771 w 180975"/>
                  <a:gd name="connsiteY4" fmla="*/ 89591 h 180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975" h="180975">
                    <a:moveTo>
                      <a:pt x="10771" y="89591"/>
                    </a:moveTo>
                    <a:cubicBezTo>
                      <a:pt x="10771" y="89591"/>
                      <a:pt x="102211" y="11867"/>
                      <a:pt x="134215" y="7295"/>
                    </a:cubicBezTo>
                    <a:cubicBezTo>
                      <a:pt x="166219" y="2723"/>
                      <a:pt x="179935" y="103307"/>
                      <a:pt x="179935" y="117023"/>
                    </a:cubicBezTo>
                    <a:cubicBezTo>
                      <a:pt x="179935" y="130739"/>
                      <a:pt x="120499" y="176459"/>
                      <a:pt x="120499" y="176459"/>
                    </a:cubicBezTo>
                    <a:cubicBezTo>
                      <a:pt x="120499" y="176459"/>
                      <a:pt x="-16661" y="130739"/>
                      <a:pt x="10771" y="89591"/>
                    </a:cubicBezTo>
                    <a:close/>
                  </a:path>
                </a:pathLst>
              </a:custGeom>
              <a:solidFill>
                <a:srgbClr val="FFBF64">
                  <a:alpha val="7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64" name="任意多边形: 形状 163"/>
              <p:cNvSpPr/>
              <p:nvPr/>
            </p:nvSpPr>
            <p:spPr>
              <a:xfrm>
                <a:off x="2364144" y="3984497"/>
                <a:ext cx="228600" cy="209550"/>
              </a:xfrm>
              <a:custGeom>
                <a:avLst/>
                <a:gdLst>
                  <a:gd name="connsiteX0" fmla="*/ 27679 w 228600"/>
                  <a:gd name="connsiteY0" fmla="*/ 7144 h 209550"/>
                  <a:gd name="connsiteX1" fmla="*/ 224656 w 228600"/>
                  <a:gd name="connsiteY1" fmla="*/ 102679 h 209550"/>
                  <a:gd name="connsiteX2" fmla="*/ 176936 w 228600"/>
                  <a:gd name="connsiteY2" fmla="*/ 204121 h 209550"/>
                  <a:gd name="connsiteX3" fmla="*/ 57588 w 228600"/>
                  <a:gd name="connsiteY3" fmla="*/ 180213 h 209550"/>
                  <a:gd name="connsiteX4" fmla="*/ 27679 w 228600"/>
                  <a:gd name="connsiteY4" fmla="*/ 7144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600" h="209550">
                    <a:moveTo>
                      <a:pt x="27679" y="7144"/>
                    </a:moveTo>
                    <a:cubicBezTo>
                      <a:pt x="27679" y="7144"/>
                      <a:pt x="206749" y="31052"/>
                      <a:pt x="224656" y="102679"/>
                    </a:cubicBezTo>
                    <a:cubicBezTo>
                      <a:pt x="242563" y="174307"/>
                      <a:pt x="176936" y="204121"/>
                      <a:pt x="176936" y="204121"/>
                    </a:cubicBezTo>
                    <a:lnTo>
                      <a:pt x="57588" y="180213"/>
                    </a:lnTo>
                    <a:cubicBezTo>
                      <a:pt x="57492" y="180213"/>
                      <a:pt x="-32043" y="72771"/>
                      <a:pt x="27679" y="7144"/>
                    </a:cubicBezTo>
                    <a:close/>
                  </a:path>
                </a:pathLst>
              </a:custGeom>
              <a:solidFill>
                <a:srgbClr val="FFBF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65" name="任意多边形: 形状 164"/>
              <p:cNvSpPr/>
              <p:nvPr/>
            </p:nvSpPr>
            <p:spPr>
              <a:xfrm>
                <a:off x="2389445" y="4007072"/>
                <a:ext cx="180975" cy="161925"/>
              </a:xfrm>
              <a:custGeom>
                <a:avLst/>
                <a:gdLst>
                  <a:gd name="connsiteX0" fmla="*/ 22952 w 180975"/>
                  <a:gd name="connsiteY0" fmla="*/ 7144 h 161925"/>
                  <a:gd name="connsiteX1" fmla="*/ 174685 w 180975"/>
                  <a:gd name="connsiteY1" fmla="*/ 80772 h 161925"/>
                  <a:gd name="connsiteX2" fmla="*/ 137919 w 180975"/>
                  <a:gd name="connsiteY2" fmla="*/ 158972 h 161925"/>
                  <a:gd name="connsiteX3" fmla="*/ 45907 w 180975"/>
                  <a:gd name="connsiteY3" fmla="*/ 140589 h 161925"/>
                  <a:gd name="connsiteX4" fmla="*/ 22952 w 180975"/>
                  <a:gd name="connsiteY4" fmla="*/ 7144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975" h="161925">
                    <a:moveTo>
                      <a:pt x="22952" y="7144"/>
                    </a:moveTo>
                    <a:cubicBezTo>
                      <a:pt x="22952" y="7144"/>
                      <a:pt x="160969" y="25527"/>
                      <a:pt x="174685" y="80772"/>
                    </a:cubicBezTo>
                    <a:cubicBezTo>
                      <a:pt x="188497" y="135922"/>
                      <a:pt x="137919" y="158972"/>
                      <a:pt x="137919" y="158972"/>
                    </a:cubicBezTo>
                    <a:lnTo>
                      <a:pt x="45907" y="140589"/>
                    </a:lnTo>
                    <a:cubicBezTo>
                      <a:pt x="46003" y="140589"/>
                      <a:pt x="-23053" y="57721"/>
                      <a:pt x="22952" y="7144"/>
                    </a:cubicBezTo>
                    <a:close/>
                  </a:path>
                </a:pathLst>
              </a:custGeom>
              <a:solidFill>
                <a:srgbClr val="FFBF64">
                  <a:alpha val="7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66" name="任意多边形: 形状 165"/>
              <p:cNvSpPr/>
              <p:nvPr/>
            </p:nvSpPr>
            <p:spPr>
              <a:xfrm>
                <a:off x="2295144" y="4168597"/>
                <a:ext cx="190500" cy="104775"/>
              </a:xfrm>
              <a:custGeom>
                <a:avLst/>
                <a:gdLst>
                  <a:gd name="connsiteX0" fmla="*/ 7144 w 190500"/>
                  <a:gd name="connsiteY0" fmla="*/ 97650 h 104775"/>
                  <a:gd name="connsiteX1" fmla="*/ 66865 w 190500"/>
                  <a:gd name="connsiteY1" fmla="*/ 8115 h 104775"/>
                  <a:gd name="connsiteX2" fmla="*/ 192214 w 190500"/>
                  <a:gd name="connsiteY2" fmla="*/ 103651 h 104775"/>
                  <a:gd name="connsiteX3" fmla="*/ 7144 w 190500"/>
                  <a:gd name="connsiteY3" fmla="*/ 97650 h 10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0" h="104775">
                    <a:moveTo>
                      <a:pt x="7144" y="97650"/>
                    </a:moveTo>
                    <a:cubicBezTo>
                      <a:pt x="7144" y="97650"/>
                      <a:pt x="36957" y="-3791"/>
                      <a:pt x="66865" y="8115"/>
                    </a:cubicBezTo>
                    <a:cubicBezTo>
                      <a:pt x="96679" y="20022"/>
                      <a:pt x="192214" y="103651"/>
                      <a:pt x="192214" y="103651"/>
                    </a:cubicBezTo>
                    <a:lnTo>
                      <a:pt x="7144" y="97650"/>
                    </a:lnTo>
                    <a:close/>
                  </a:path>
                </a:pathLst>
              </a:custGeom>
              <a:solidFill>
                <a:srgbClr val="FFBF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67" name="任意多边形: 形状 166"/>
              <p:cNvSpPr/>
              <p:nvPr/>
            </p:nvSpPr>
            <p:spPr>
              <a:xfrm>
                <a:off x="2327624" y="4185499"/>
                <a:ext cx="133350" cy="76200"/>
              </a:xfrm>
              <a:custGeom>
                <a:avLst/>
                <a:gdLst>
                  <a:gd name="connsiteX0" fmla="*/ 7144 w 133350"/>
                  <a:gd name="connsiteY0" fmla="*/ 65889 h 76200"/>
                  <a:gd name="connsiteX1" fmla="*/ 45911 w 133350"/>
                  <a:gd name="connsiteY1" fmla="*/ 7787 h 76200"/>
                  <a:gd name="connsiteX2" fmla="*/ 127254 w 133350"/>
                  <a:gd name="connsiteY2" fmla="*/ 69795 h 76200"/>
                  <a:gd name="connsiteX3" fmla="*/ 7144 w 133350"/>
                  <a:gd name="connsiteY3" fmla="*/ 65889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3350" h="76200">
                    <a:moveTo>
                      <a:pt x="7144" y="65889"/>
                    </a:moveTo>
                    <a:cubicBezTo>
                      <a:pt x="7144" y="65889"/>
                      <a:pt x="26479" y="-24"/>
                      <a:pt x="45911" y="7787"/>
                    </a:cubicBezTo>
                    <a:cubicBezTo>
                      <a:pt x="65246" y="15502"/>
                      <a:pt x="127254" y="69795"/>
                      <a:pt x="127254" y="69795"/>
                    </a:cubicBezTo>
                    <a:lnTo>
                      <a:pt x="7144" y="65889"/>
                    </a:lnTo>
                    <a:close/>
                  </a:path>
                </a:pathLst>
              </a:custGeom>
              <a:solidFill>
                <a:srgbClr val="FFBF64">
                  <a:alpha val="7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68" name="任意多边形: 形状 167"/>
              <p:cNvSpPr/>
              <p:nvPr/>
            </p:nvSpPr>
            <p:spPr>
              <a:xfrm>
                <a:off x="1799844" y="3891248"/>
                <a:ext cx="1057275" cy="457200"/>
              </a:xfrm>
              <a:custGeom>
                <a:avLst/>
                <a:gdLst>
                  <a:gd name="connsiteX0" fmla="*/ 657035 w 1057275"/>
                  <a:gd name="connsiteY0" fmla="*/ 319945 h 457200"/>
                  <a:gd name="connsiteX1" fmla="*/ 158306 w 1057275"/>
                  <a:gd name="connsiteY1" fmla="*/ 7144 h 457200"/>
                  <a:gd name="connsiteX2" fmla="*/ 7144 w 1057275"/>
                  <a:gd name="connsiteY2" fmla="*/ 272034 h 457200"/>
                  <a:gd name="connsiteX3" fmla="*/ 1057275 w 1057275"/>
                  <a:gd name="connsiteY3" fmla="*/ 322136 h 457200"/>
                  <a:gd name="connsiteX4" fmla="*/ 1041559 w 1057275"/>
                  <a:gd name="connsiteY4" fmla="*/ 277559 h 457200"/>
                  <a:gd name="connsiteX5" fmla="*/ 657035 w 1057275"/>
                  <a:gd name="connsiteY5" fmla="*/ 319945 h 457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57275" h="457200">
                    <a:moveTo>
                      <a:pt x="657035" y="319945"/>
                    </a:moveTo>
                    <a:cubicBezTo>
                      <a:pt x="468535" y="296037"/>
                      <a:pt x="242126" y="189738"/>
                      <a:pt x="158306" y="7144"/>
                    </a:cubicBezTo>
                    <a:cubicBezTo>
                      <a:pt x="41434" y="127349"/>
                      <a:pt x="7144" y="272034"/>
                      <a:pt x="7144" y="272034"/>
                    </a:cubicBezTo>
                    <a:cubicBezTo>
                      <a:pt x="563975" y="641890"/>
                      <a:pt x="1057275" y="322136"/>
                      <a:pt x="1057275" y="322136"/>
                    </a:cubicBezTo>
                    <a:cubicBezTo>
                      <a:pt x="1057275" y="322136"/>
                      <a:pt x="1052227" y="305086"/>
                      <a:pt x="1041559" y="277559"/>
                    </a:cubicBezTo>
                    <a:cubicBezTo>
                      <a:pt x="916877" y="314801"/>
                      <a:pt x="789432" y="336709"/>
                      <a:pt x="657035" y="319945"/>
                    </a:cubicBezTo>
                    <a:close/>
                  </a:path>
                </a:pathLst>
              </a:custGeom>
              <a:solidFill>
                <a:srgbClr val="3C7C67">
                  <a:alpha val="17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69" name="任意多边形: 形状 168"/>
              <p:cNvSpPr/>
              <p:nvPr/>
            </p:nvSpPr>
            <p:spPr>
              <a:xfrm>
                <a:off x="1799939" y="4096702"/>
                <a:ext cx="1066800" cy="276225"/>
              </a:xfrm>
              <a:custGeom>
                <a:avLst/>
                <a:gdLst>
                  <a:gd name="connsiteX0" fmla="*/ 1040511 w 1066800"/>
                  <a:gd name="connsiteY0" fmla="*/ 68009 h 276225"/>
                  <a:gd name="connsiteX1" fmla="*/ 918972 w 1066800"/>
                  <a:gd name="connsiteY1" fmla="*/ 109538 h 276225"/>
                  <a:gd name="connsiteX2" fmla="*/ 753332 w 1066800"/>
                  <a:gd name="connsiteY2" fmla="*/ 150400 h 276225"/>
                  <a:gd name="connsiteX3" fmla="*/ 386239 w 1066800"/>
                  <a:gd name="connsiteY3" fmla="*/ 144685 h 276225"/>
                  <a:gd name="connsiteX4" fmla="*/ 165163 w 1066800"/>
                  <a:gd name="connsiteY4" fmla="*/ 75533 h 276225"/>
                  <a:gd name="connsiteX5" fmla="*/ 22288 w 1066800"/>
                  <a:gd name="connsiteY5" fmla="*/ 7144 h 276225"/>
                  <a:gd name="connsiteX6" fmla="*/ 7144 w 1066800"/>
                  <a:gd name="connsiteY6" fmla="*/ 66580 h 276225"/>
                  <a:gd name="connsiteX7" fmla="*/ 1059656 w 1066800"/>
                  <a:gd name="connsiteY7" fmla="*/ 129159 h 276225"/>
                  <a:gd name="connsiteX8" fmla="*/ 1059466 w 1066800"/>
                  <a:gd name="connsiteY8" fmla="*/ 127349 h 276225"/>
                  <a:gd name="connsiteX9" fmla="*/ 1040511 w 1066800"/>
                  <a:gd name="connsiteY9" fmla="*/ 68009 h 276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66800" h="276225">
                    <a:moveTo>
                      <a:pt x="1040511" y="68009"/>
                    </a:moveTo>
                    <a:cubicBezTo>
                      <a:pt x="1001363" y="90202"/>
                      <a:pt x="918972" y="109538"/>
                      <a:pt x="918972" y="109538"/>
                    </a:cubicBezTo>
                    <a:cubicBezTo>
                      <a:pt x="835628" y="31242"/>
                      <a:pt x="753332" y="150400"/>
                      <a:pt x="753332" y="150400"/>
                    </a:cubicBezTo>
                    <a:cubicBezTo>
                      <a:pt x="641985" y="193643"/>
                      <a:pt x="386239" y="144685"/>
                      <a:pt x="386239" y="144685"/>
                    </a:cubicBezTo>
                    <a:cubicBezTo>
                      <a:pt x="305276" y="12478"/>
                      <a:pt x="208312" y="90583"/>
                      <a:pt x="165163" y="75533"/>
                    </a:cubicBezTo>
                    <a:cubicBezTo>
                      <a:pt x="122110" y="60389"/>
                      <a:pt x="22288" y="7144"/>
                      <a:pt x="22288" y="7144"/>
                    </a:cubicBezTo>
                    <a:lnTo>
                      <a:pt x="7144" y="66580"/>
                    </a:lnTo>
                    <a:cubicBezTo>
                      <a:pt x="570071" y="484156"/>
                      <a:pt x="1059656" y="129159"/>
                      <a:pt x="1059656" y="129159"/>
                    </a:cubicBezTo>
                    <a:lnTo>
                      <a:pt x="1059466" y="127349"/>
                    </a:lnTo>
                    <a:cubicBezTo>
                      <a:pt x="1053751" y="107347"/>
                      <a:pt x="1046988" y="87725"/>
                      <a:pt x="1040511" y="68009"/>
                    </a:cubicBezTo>
                    <a:close/>
                  </a:path>
                </a:pathLst>
              </a:custGeom>
              <a:solidFill>
                <a:srgbClr val="FFDFC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70" name="任意多边形: 形状 169"/>
              <p:cNvSpPr/>
              <p:nvPr/>
            </p:nvSpPr>
            <p:spPr>
              <a:xfrm>
                <a:off x="1799844" y="4132325"/>
                <a:ext cx="1066800" cy="238125"/>
              </a:xfrm>
              <a:custGeom>
                <a:avLst/>
                <a:gdLst>
                  <a:gd name="connsiteX0" fmla="*/ 1052608 w 1066800"/>
                  <a:gd name="connsiteY0" fmla="*/ 68961 h 238125"/>
                  <a:gd name="connsiteX1" fmla="*/ 893826 w 1066800"/>
                  <a:gd name="connsiteY1" fmla="*/ 155353 h 238125"/>
                  <a:gd name="connsiteX2" fmla="*/ 551688 w 1066800"/>
                  <a:gd name="connsiteY2" fmla="*/ 217075 h 238125"/>
                  <a:gd name="connsiteX3" fmla="*/ 13240 w 1066800"/>
                  <a:gd name="connsiteY3" fmla="*/ 7144 h 238125"/>
                  <a:gd name="connsiteX4" fmla="*/ 7144 w 1066800"/>
                  <a:gd name="connsiteY4" fmla="*/ 30861 h 238125"/>
                  <a:gd name="connsiteX5" fmla="*/ 1059656 w 1066800"/>
                  <a:gd name="connsiteY5" fmla="*/ 93440 h 238125"/>
                  <a:gd name="connsiteX6" fmla="*/ 1059466 w 1066800"/>
                  <a:gd name="connsiteY6" fmla="*/ 91631 h 238125"/>
                  <a:gd name="connsiteX7" fmla="*/ 1052608 w 1066800"/>
                  <a:gd name="connsiteY7" fmla="*/ 68961 h 238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66800" h="238125">
                    <a:moveTo>
                      <a:pt x="1052608" y="68961"/>
                    </a:moveTo>
                    <a:cubicBezTo>
                      <a:pt x="1001649" y="100965"/>
                      <a:pt x="951357" y="134017"/>
                      <a:pt x="893826" y="155353"/>
                    </a:cubicBezTo>
                    <a:cubicBezTo>
                      <a:pt x="783812" y="196310"/>
                      <a:pt x="669989" y="224885"/>
                      <a:pt x="551688" y="217075"/>
                    </a:cubicBezTo>
                    <a:cubicBezTo>
                      <a:pt x="358807" y="204311"/>
                      <a:pt x="172498" y="114300"/>
                      <a:pt x="13240" y="7144"/>
                    </a:cubicBezTo>
                    <a:lnTo>
                      <a:pt x="7144" y="30861"/>
                    </a:lnTo>
                    <a:cubicBezTo>
                      <a:pt x="570071" y="448437"/>
                      <a:pt x="1059656" y="93440"/>
                      <a:pt x="1059656" y="93440"/>
                    </a:cubicBezTo>
                    <a:lnTo>
                      <a:pt x="1059466" y="91631"/>
                    </a:lnTo>
                    <a:cubicBezTo>
                      <a:pt x="1057370" y="84011"/>
                      <a:pt x="1054989" y="76486"/>
                      <a:pt x="1052608" y="68961"/>
                    </a:cubicBezTo>
                    <a:close/>
                  </a:path>
                </a:pathLst>
              </a:custGeom>
              <a:solidFill>
                <a:srgbClr val="FFDFC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71" name="任意多边形: 形状 170"/>
              <p:cNvSpPr/>
              <p:nvPr/>
            </p:nvSpPr>
            <p:spPr>
              <a:xfrm>
                <a:off x="2046533" y="3756654"/>
                <a:ext cx="352425" cy="180975"/>
              </a:xfrm>
              <a:custGeom>
                <a:avLst/>
                <a:gdLst>
                  <a:gd name="connsiteX0" fmla="*/ 70494 w 352425"/>
                  <a:gd name="connsiteY0" fmla="*/ 42392 h 180975"/>
                  <a:gd name="connsiteX1" fmla="*/ 7248 w 352425"/>
                  <a:gd name="connsiteY1" fmla="*/ 88874 h 180975"/>
                  <a:gd name="connsiteX2" fmla="*/ 54587 w 352425"/>
                  <a:gd name="connsiteY2" fmla="*/ 161169 h 180975"/>
                  <a:gd name="connsiteX3" fmla="*/ 143550 w 352425"/>
                  <a:gd name="connsiteY3" fmla="*/ 179266 h 180975"/>
                  <a:gd name="connsiteX4" fmla="*/ 252897 w 352425"/>
                  <a:gd name="connsiteY4" fmla="*/ 173361 h 180975"/>
                  <a:gd name="connsiteX5" fmla="*/ 332717 w 352425"/>
                  <a:gd name="connsiteY5" fmla="*/ 127641 h 180975"/>
                  <a:gd name="connsiteX6" fmla="*/ 335289 w 352425"/>
                  <a:gd name="connsiteY6" fmla="*/ 40677 h 180975"/>
                  <a:gd name="connsiteX7" fmla="*/ 70494 w 352425"/>
                  <a:gd name="connsiteY7" fmla="*/ 42392 h 180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2425" h="180975">
                    <a:moveTo>
                      <a:pt x="70494" y="42392"/>
                    </a:moveTo>
                    <a:cubicBezTo>
                      <a:pt x="44300" y="58013"/>
                      <a:pt x="9057" y="58489"/>
                      <a:pt x="7248" y="88874"/>
                    </a:cubicBezTo>
                    <a:cubicBezTo>
                      <a:pt x="5438" y="119354"/>
                      <a:pt x="27536" y="147262"/>
                      <a:pt x="54587" y="161169"/>
                    </a:cubicBezTo>
                    <a:cubicBezTo>
                      <a:pt x="81733" y="175075"/>
                      <a:pt x="113070" y="177742"/>
                      <a:pt x="143550" y="179266"/>
                    </a:cubicBezTo>
                    <a:cubicBezTo>
                      <a:pt x="180126" y="180981"/>
                      <a:pt x="217179" y="181266"/>
                      <a:pt x="252897" y="173361"/>
                    </a:cubicBezTo>
                    <a:cubicBezTo>
                      <a:pt x="283473" y="166503"/>
                      <a:pt x="313857" y="152691"/>
                      <a:pt x="332717" y="127641"/>
                    </a:cubicBezTo>
                    <a:cubicBezTo>
                      <a:pt x="351481" y="102590"/>
                      <a:pt x="355291" y="64680"/>
                      <a:pt x="335289" y="40677"/>
                    </a:cubicBezTo>
                    <a:cubicBezTo>
                      <a:pt x="335193" y="40677"/>
                      <a:pt x="201653" y="-35904"/>
                      <a:pt x="70494" y="42392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72" name="任意多边形: 形状 171"/>
              <p:cNvSpPr/>
              <p:nvPr/>
            </p:nvSpPr>
            <p:spPr>
              <a:xfrm>
                <a:off x="1599819" y="3813238"/>
                <a:ext cx="76200" cy="76200"/>
              </a:xfrm>
              <a:custGeom>
                <a:avLst/>
                <a:gdLst>
                  <a:gd name="connsiteX0" fmla="*/ 73628 w 76200"/>
                  <a:gd name="connsiteY0" fmla="*/ 40386 h 76200"/>
                  <a:gd name="connsiteX1" fmla="*/ 40386 w 76200"/>
                  <a:gd name="connsiteY1" fmla="*/ 73628 h 76200"/>
                  <a:gd name="connsiteX2" fmla="*/ 7144 w 76200"/>
                  <a:gd name="connsiteY2" fmla="*/ 40386 h 76200"/>
                  <a:gd name="connsiteX3" fmla="*/ 40386 w 76200"/>
                  <a:gd name="connsiteY3" fmla="*/ 7144 h 76200"/>
                  <a:gd name="connsiteX4" fmla="*/ 73628 w 76200"/>
                  <a:gd name="connsiteY4" fmla="*/ 40386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200" h="76200">
                    <a:moveTo>
                      <a:pt x="73628" y="40386"/>
                    </a:moveTo>
                    <a:cubicBezTo>
                      <a:pt x="73628" y="58769"/>
                      <a:pt x="58769" y="73628"/>
                      <a:pt x="40386" y="73628"/>
                    </a:cubicBezTo>
                    <a:cubicBezTo>
                      <a:pt x="22003" y="73628"/>
                      <a:pt x="7144" y="58769"/>
                      <a:pt x="7144" y="40386"/>
                    </a:cubicBezTo>
                    <a:cubicBezTo>
                      <a:pt x="7144" y="22003"/>
                      <a:pt x="22003" y="7144"/>
                      <a:pt x="40386" y="7144"/>
                    </a:cubicBezTo>
                    <a:cubicBezTo>
                      <a:pt x="58769" y="7144"/>
                      <a:pt x="73628" y="22003"/>
                      <a:pt x="73628" y="40386"/>
                    </a:cubicBezTo>
                    <a:close/>
                  </a:path>
                </a:pathLst>
              </a:custGeom>
              <a:solidFill>
                <a:srgbClr val="6DB29D">
                  <a:alpha val="4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73" name="任意多边形: 形状 172"/>
              <p:cNvSpPr/>
              <p:nvPr/>
            </p:nvSpPr>
            <p:spPr>
              <a:xfrm>
                <a:off x="1617154" y="3900010"/>
                <a:ext cx="47625" cy="47625"/>
              </a:xfrm>
              <a:custGeom>
                <a:avLst/>
                <a:gdLst>
                  <a:gd name="connsiteX0" fmla="*/ 41815 w 47625"/>
                  <a:gd name="connsiteY0" fmla="*/ 24480 h 47625"/>
                  <a:gd name="connsiteX1" fmla="*/ 24479 w 47625"/>
                  <a:gd name="connsiteY1" fmla="*/ 41816 h 47625"/>
                  <a:gd name="connsiteX2" fmla="*/ 7144 w 47625"/>
                  <a:gd name="connsiteY2" fmla="*/ 24480 h 47625"/>
                  <a:gd name="connsiteX3" fmla="*/ 24479 w 47625"/>
                  <a:gd name="connsiteY3" fmla="*/ 7145 h 47625"/>
                  <a:gd name="connsiteX4" fmla="*/ 41815 w 47625"/>
                  <a:gd name="connsiteY4" fmla="*/ 24480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25" h="47625">
                    <a:moveTo>
                      <a:pt x="41815" y="24480"/>
                    </a:moveTo>
                    <a:cubicBezTo>
                      <a:pt x="41815" y="34100"/>
                      <a:pt x="34004" y="41816"/>
                      <a:pt x="24479" y="41816"/>
                    </a:cubicBezTo>
                    <a:cubicBezTo>
                      <a:pt x="14859" y="41816"/>
                      <a:pt x="7144" y="34005"/>
                      <a:pt x="7144" y="24480"/>
                    </a:cubicBezTo>
                    <a:cubicBezTo>
                      <a:pt x="7144" y="14860"/>
                      <a:pt x="14954" y="7145"/>
                      <a:pt x="24479" y="7145"/>
                    </a:cubicBezTo>
                    <a:cubicBezTo>
                      <a:pt x="34100" y="7049"/>
                      <a:pt x="41815" y="14860"/>
                      <a:pt x="41815" y="24480"/>
                    </a:cubicBezTo>
                    <a:close/>
                  </a:path>
                </a:pathLst>
              </a:custGeom>
              <a:solidFill>
                <a:srgbClr val="3C7C67">
                  <a:alpha val="17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74" name="任意多边形: 形状 173"/>
              <p:cNvSpPr/>
              <p:nvPr/>
            </p:nvSpPr>
            <p:spPr>
              <a:xfrm>
                <a:off x="1821492" y="4149412"/>
                <a:ext cx="361950" cy="400050"/>
              </a:xfrm>
              <a:custGeom>
                <a:avLst/>
                <a:gdLst>
                  <a:gd name="connsiteX0" fmla="*/ 142754 w 361950"/>
                  <a:gd name="connsiteY0" fmla="*/ 39302 h 400050"/>
                  <a:gd name="connsiteX1" fmla="*/ 39122 w 361950"/>
                  <a:gd name="connsiteY1" fmla="*/ 301811 h 400050"/>
                  <a:gd name="connsiteX2" fmla="*/ 9308 w 361950"/>
                  <a:gd name="connsiteY2" fmla="*/ 373439 h 400050"/>
                  <a:gd name="connsiteX3" fmla="*/ 277914 w 361950"/>
                  <a:gd name="connsiteY3" fmla="*/ 385345 h 400050"/>
                  <a:gd name="connsiteX4" fmla="*/ 362686 w 361950"/>
                  <a:gd name="connsiteY4" fmla="*/ 108453 h 400050"/>
                  <a:gd name="connsiteX5" fmla="*/ 142754 w 361950"/>
                  <a:gd name="connsiteY5" fmla="*/ 39302 h 40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61950" h="400050">
                    <a:moveTo>
                      <a:pt x="142754" y="39302"/>
                    </a:moveTo>
                    <a:lnTo>
                      <a:pt x="39122" y="301811"/>
                    </a:lnTo>
                    <a:cubicBezTo>
                      <a:pt x="39122" y="301811"/>
                      <a:pt x="-2693" y="337625"/>
                      <a:pt x="9308" y="373439"/>
                    </a:cubicBezTo>
                    <a:cubicBezTo>
                      <a:pt x="21215" y="409253"/>
                      <a:pt x="277914" y="385345"/>
                      <a:pt x="277914" y="385345"/>
                    </a:cubicBezTo>
                    <a:lnTo>
                      <a:pt x="362686" y="108453"/>
                    </a:lnTo>
                    <a:cubicBezTo>
                      <a:pt x="362686" y="108548"/>
                      <a:pt x="312013" y="-62044"/>
                      <a:pt x="142754" y="39302"/>
                    </a:cubicBezTo>
                    <a:close/>
                  </a:path>
                </a:pathLst>
              </a:custGeom>
              <a:solidFill>
                <a:srgbClr val="6DB29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75" name="任意多边形: 形状 174"/>
              <p:cNvSpPr/>
              <p:nvPr/>
            </p:nvSpPr>
            <p:spPr>
              <a:xfrm>
                <a:off x="2001869" y="4189095"/>
                <a:ext cx="180975" cy="352425"/>
              </a:xfrm>
              <a:custGeom>
                <a:avLst/>
                <a:gdLst>
                  <a:gd name="connsiteX0" fmla="*/ 7144 w 180975"/>
                  <a:gd name="connsiteY0" fmla="*/ 351758 h 352425"/>
                  <a:gd name="connsiteX1" fmla="*/ 97536 w 180975"/>
                  <a:gd name="connsiteY1" fmla="*/ 345662 h 352425"/>
                  <a:gd name="connsiteX2" fmla="*/ 182309 w 180975"/>
                  <a:gd name="connsiteY2" fmla="*/ 68771 h 352425"/>
                  <a:gd name="connsiteX3" fmla="*/ 146875 w 180975"/>
                  <a:gd name="connsiteY3" fmla="*/ 7144 h 352425"/>
                  <a:gd name="connsiteX4" fmla="*/ 7144 w 180975"/>
                  <a:gd name="connsiteY4" fmla="*/ 351758 h 352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975" h="352425">
                    <a:moveTo>
                      <a:pt x="7144" y="351758"/>
                    </a:moveTo>
                    <a:cubicBezTo>
                      <a:pt x="56864" y="349472"/>
                      <a:pt x="97536" y="345662"/>
                      <a:pt x="97536" y="345662"/>
                    </a:cubicBezTo>
                    <a:lnTo>
                      <a:pt x="182309" y="68771"/>
                    </a:lnTo>
                    <a:cubicBezTo>
                      <a:pt x="182309" y="68771"/>
                      <a:pt x="172403" y="35623"/>
                      <a:pt x="146875" y="7144"/>
                    </a:cubicBezTo>
                    <a:cubicBezTo>
                      <a:pt x="117348" y="134969"/>
                      <a:pt x="99822" y="280321"/>
                      <a:pt x="7144" y="351758"/>
                    </a:cubicBezTo>
                    <a:close/>
                  </a:path>
                </a:pathLst>
              </a:custGeom>
              <a:solidFill>
                <a:srgbClr val="6DB29D">
                  <a:alpha val="4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76" name="任意多边形: 形状 175"/>
              <p:cNvSpPr/>
              <p:nvPr/>
            </p:nvSpPr>
            <p:spPr>
              <a:xfrm>
                <a:off x="1822513" y="4449889"/>
                <a:ext cx="66675" cy="95250"/>
              </a:xfrm>
              <a:custGeom>
                <a:avLst/>
                <a:gdLst>
                  <a:gd name="connsiteX0" fmla="*/ 40958 w 66675"/>
                  <a:gd name="connsiteY0" fmla="*/ 7144 h 95250"/>
                  <a:gd name="connsiteX1" fmla="*/ 62103 w 66675"/>
                  <a:gd name="connsiteY1" fmla="*/ 87821 h 95250"/>
                  <a:gd name="connsiteX2" fmla="*/ 7144 w 66675"/>
                  <a:gd name="connsiteY2" fmla="*/ 67532 h 95250"/>
                  <a:gd name="connsiteX3" fmla="*/ 40958 w 66675"/>
                  <a:gd name="connsiteY3" fmla="*/ 7144 h 9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675" h="95250">
                    <a:moveTo>
                      <a:pt x="40958" y="7144"/>
                    </a:moveTo>
                    <a:cubicBezTo>
                      <a:pt x="40958" y="7144"/>
                      <a:pt x="82391" y="21336"/>
                      <a:pt x="62103" y="87821"/>
                    </a:cubicBezTo>
                    <a:cubicBezTo>
                      <a:pt x="62103" y="87821"/>
                      <a:pt x="7144" y="99346"/>
                      <a:pt x="7144" y="67532"/>
                    </a:cubicBezTo>
                    <a:cubicBezTo>
                      <a:pt x="7144" y="67628"/>
                      <a:pt x="11144" y="16097"/>
                      <a:pt x="40958" y="7144"/>
                    </a:cubicBezTo>
                    <a:close/>
                  </a:path>
                </a:pathLst>
              </a:custGeom>
              <a:solidFill>
                <a:srgbClr val="FFDFC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77" name="任意多边形: 形状 176"/>
              <p:cNvSpPr/>
              <p:nvPr/>
            </p:nvSpPr>
            <p:spPr>
              <a:xfrm>
                <a:off x="1894808" y="4481417"/>
                <a:ext cx="66675" cy="66675"/>
              </a:xfrm>
              <a:custGeom>
                <a:avLst/>
                <a:gdLst>
                  <a:gd name="connsiteX0" fmla="*/ 40958 w 66675"/>
                  <a:gd name="connsiteY0" fmla="*/ 7144 h 66675"/>
                  <a:gd name="connsiteX1" fmla="*/ 62103 w 66675"/>
                  <a:gd name="connsiteY1" fmla="*/ 62770 h 66675"/>
                  <a:gd name="connsiteX2" fmla="*/ 7144 w 66675"/>
                  <a:gd name="connsiteY2" fmla="*/ 48863 h 66675"/>
                  <a:gd name="connsiteX3" fmla="*/ 40958 w 66675"/>
                  <a:gd name="connsiteY3" fmla="*/ 7144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675" h="66675">
                    <a:moveTo>
                      <a:pt x="40958" y="7144"/>
                    </a:moveTo>
                    <a:cubicBezTo>
                      <a:pt x="40958" y="7144"/>
                      <a:pt x="82391" y="16954"/>
                      <a:pt x="62103" y="62770"/>
                    </a:cubicBezTo>
                    <a:cubicBezTo>
                      <a:pt x="62103" y="62770"/>
                      <a:pt x="7144" y="70771"/>
                      <a:pt x="7144" y="48863"/>
                    </a:cubicBezTo>
                    <a:cubicBezTo>
                      <a:pt x="7144" y="48768"/>
                      <a:pt x="11144" y="13335"/>
                      <a:pt x="40958" y="7144"/>
                    </a:cubicBezTo>
                    <a:close/>
                  </a:path>
                </a:pathLst>
              </a:custGeom>
              <a:solidFill>
                <a:srgbClr val="FFDFC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78" name="任意多边形: 形状 177"/>
              <p:cNvSpPr/>
              <p:nvPr/>
            </p:nvSpPr>
            <p:spPr>
              <a:xfrm>
                <a:off x="1951482" y="4213860"/>
                <a:ext cx="76200" cy="76200"/>
              </a:xfrm>
              <a:custGeom>
                <a:avLst/>
                <a:gdLst>
                  <a:gd name="connsiteX0" fmla="*/ 73628 w 76200"/>
                  <a:gd name="connsiteY0" fmla="*/ 40386 h 76200"/>
                  <a:gd name="connsiteX1" fmla="*/ 40386 w 76200"/>
                  <a:gd name="connsiteY1" fmla="*/ 73628 h 76200"/>
                  <a:gd name="connsiteX2" fmla="*/ 7144 w 76200"/>
                  <a:gd name="connsiteY2" fmla="*/ 40386 h 76200"/>
                  <a:gd name="connsiteX3" fmla="*/ 40386 w 76200"/>
                  <a:gd name="connsiteY3" fmla="*/ 7144 h 76200"/>
                  <a:gd name="connsiteX4" fmla="*/ 73628 w 76200"/>
                  <a:gd name="connsiteY4" fmla="*/ 40386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200" h="76200">
                    <a:moveTo>
                      <a:pt x="73628" y="40386"/>
                    </a:moveTo>
                    <a:cubicBezTo>
                      <a:pt x="73628" y="58745"/>
                      <a:pt x="58745" y="73628"/>
                      <a:pt x="40386" y="73628"/>
                    </a:cubicBezTo>
                    <a:cubicBezTo>
                      <a:pt x="22027" y="73628"/>
                      <a:pt x="7144" y="58745"/>
                      <a:pt x="7144" y="40386"/>
                    </a:cubicBezTo>
                    <a:cubicBezTo>
                      <a:pt x="7144" y="22027"/>
                      <a:pt x="22027" y="7144"/>
                      <a:pt x="40386" y="7144"/>
                    </a:cubicBezTo>
                    <a:cubicBezTo>
                      <a:pt x="58745" y="7144"/>
                      <a:pt x="73628" y="22027"/>
                      <a:pt x="73628" y="40386"/>
                    </a:cubicBezTo>
                    <a:close/>
                  </a:path>
                </a:pathLst>
              </a:custGeom>
              <a:solidFill>
                <a:srgbClr val="6DB29D">
                  <a:alpha val="4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79" name="任意多边形: 形状 178"/>
              <p:cNvSpPr/>
              <p:nvPr/>
            </p:nvSpPr>
            <p:spPr>
              <a:xfrm>
                <a:off x="1952720" y="4302061"/>
                <a:ext cx="47625" cy="47625"/>
              </a:xfrm>
              <a:custGeom>
                <a:avLst/>
                <a:gdLst>
                  <a:gd name="connsiteX0" fmla="*/ 41815 w 47625"/>
                  <a:gd name="connsiteY0" fmla="*/ 24479 h 47625"/>
                  <a:gd name="connsiteX1" fmla="*/ 24479 w 47625"/>
                  <a:gd name="connsiteY1" fmla="*/ 41815 h 47625"/>
                  <a:gd name="connsiteX2" fmla="*/ 7144 w 47625"/>
                  <a:gd name="connsiteY2" fmla="*/ 24479 h 47625"/>
                  <a:gd name="connsiteX3" fmla="*/ 24479 w 47625"/>
                  <a:gd name="connsiteY3" fmla="*/ 7144 h 47625"/>
                  <a:gd name="connsiteX4" fmla="*/ 41815 w 47625"/>
                  <a:gd name="connsiteY4" fmla="*/ 24479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25" h="47625">
                    <a:moveTo>
                      <a:pt x="41815" y="24479"/>
                    </a:moveTo>
                    <a:cubicBezTo>
                      <a:pt x="41815" y="34100"/>
                      <a:pt x="34004" y="41815"/>
                      <a:pt x="24479" y="41815"/>
                    </a:cubicBezTo>
                    <a:cubicBezTo>
                      <a:pt x="14859" y="41815"/>
                      <a:pt x="7144" y="34004"/>
                      <a:pt x="7144" y="24479"/>
                    </a:cubicBezTo>
                    <a:cubicBezTo>
                      <a:pt x="7144" y="14859"/>
                      <a:pt x="14954" y="7144"/>
                      <a:pt x="24479" y="7144"/>
                    </a:cubicBezTo>
                    <a:cubicBezTo>
                      <a:pt x="34100" y="7144"/>
                      <a:pt x="41815" y="14954"/>
                      <a:pt x="41815" y="24479"/>
                    </a:cubicBezTo>
                    <a:close/>
                  </a:path>
                </a:pathLst>
              </a:custGeom>
              <a:solidFill>
                <a:srgbClr val="3C7C67">
                  <a:alpha val="17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80" name="任意多边形: 形状 179"/>
              <p:cNvSpPr/>
              <p:nvPr/>
            </p:nvSpPr>
            <p:spPr>
              <a:xfrm>
                <a:off x="1920907" y="4339685"/>
                <a:ext cx="47625" cy="47625"/>
              </a:xfrm>
              <a:custGeom>
                <a:avLst/>
                <a:gdLst>
                  <a:gd name="connsiteX0" fmla="*/ 41815 w 47625"/>
                  <a:gd name="connsiteY0" fmla="*/ 24479 h 47625"/>
                  <a:gd name="connsiteX1" fmla="*/ 24479 w 47625"/>
                  <a:gd name="connsiteY1" fmla="*/ 41815 h 47625"/>
                  <a:gd name="connsiteX2" fmla="*/ 7144 w 47625"/>
                  <a:gd name="connsiteY2" fmla="*/ 24479 h 47625"/>
                  <a:gd name="connsiteX3" fmla="*/ 24479 w 47625"/>
                  <a:gd name="connsiteY3" fmla="*/ 7144 h 47625"/>
                  <a:gd name="connsiteX4" fmla="*/ 41815 w 47625"/>
                  <a:gd name="connsiteY4" fmla="*/ 24479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25" h="47625">
                    <a:moveTo>
                      <a:pt x="41815" y="24479"/>
                    </a:moveTo>
                    <a:cubicBezTo>
                      <a:pt x="41815" y="34100"/>
                      <a:pt x="34004" y="41815"/>
                      <a:pt x="24479" y="41815"/>
                    </a:cubicBezTo>
                    <a:cubicBezTo>
                      <a:pt x="14859" y="41815"/>
                      <a:pt x="7144" y="34004"/>
                      <a:pt x="7144" y="24479"/>
                    </a:cubicBezTo>
                    <a:cubicBezTo>
                      <a:pt x="7144" y="14859"/>
                      <a:pt x="14954" y="7144"/>
                      <a:pt x="24479" y="7144"/>
                    </a:cubicBezTo>
                    <a:cubicBezTo>
                      <a:pt x="34100" y="7144"/>
                      <a:pt x="41815" y="14859"/>
                      <a:pt x="41815" y="24479"/>
                    </a:cubicBezTo>
                    <a:close/>
                  </a:path>
                </a:pathLst>
              </a:custGeom>
              <a:solidFill>
                <a:srgbClr val="3C7C67">
                  <a:alpha val="17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81" name="任意多边形: 形状 180"/>
              <p:cNvSpPr/>
              <p:nvPr/>
            </p:nvSpPr>
            <p:spPr>
              <a:xfrm>
                <a:off x="2013490" y="4284725"/>
                <a:ext cx="47625" cy="47625"/>
              </a:xfrm>
              <a:custGeom>
                <a:avLst/>
                <a:gdLst>
                  <a:gd name="connsiteX0" fmla="*/ 41815 w 47625"/>
                  <a:gd name="connsiteY0" fmla="*/ 24479 h 47625"/>
                  <a:gd name="connsiteX1" fmla="*/ 24479 w 47625"/>
                  <a:gd name="connsiteY1" fmla="*/ 41815 h 47625"/>
                  <a:gd name="connsiteX2" fmla="*/ 7144 w 47625"/>
                  <a:gd name="connsiteY2" fmla="*/ 24479 h 47625"/>
                  <a:gd name="connsiteX3" fmla="*/ 24479 w 47625"/>
                  <a:gd name="connsiteY3" fmla="*/ 7144 h 47625"/>
                  <a:gd name="connsiteX4" fmla="*/ 41815 w 47625"/>
                  <a:gd name="connsiteY4" fmla="*/ 24479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25" h="47625">
                    <a:moveTo>
                      <a:pt x="41815" y="24479"/>
                    </a:moveTo>
                    <a:cubicBezTo>
                      <a:pt x="41815" y="34100"/>
                      <a:pt x="34004" y="41815"/>
                      <a:pt x="24479" y="41815"/>
                    </a:cubicBezTo>
                    <a:cubicBezTo>
                      <a:pt x="14954" y="41815"/>
                      <a:pt x="7144" y="34004"/>
                      <a:pt x="7144" y="24479"/>
                    </a:cubicBezTo>
                    <a:cubicBezTo>
                      <a:pt x="7144" y="14859"/>
                      <a:pt x="14954" y="7144"/>
                      <a:pt x="24479" y="7144"/>
                    </a:cubicBezTo>
                    <a:cubicBezTo>
                      <a:pt x="34004" y="7144"/>
                      <a:pt x="41815" y="14859"/>
                      <a:pt x="41815" y="24479"/>
                    </a:cubicBezTo>
                    <a:close/>
                  </a:path>
                </a:pathLst>
              </a:custGeom>
              <a:solidFill>
                <a:srgbClr val="3C7C67">
                  <a:alpha val="17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82" name="任意多边形: 形状 181"/>
              <p:cNvSpPr/>
              <p:nvPr/>
            </p:nvSpPr>
            <p:spPr>
              <a:xfrm>
                <a:off x="2442267" y="4175492"/>
                <a:ext cx="314325" cy="390525"/>
              </a:xfrm>
              <a:custGeom>
                <a:avLst/>
                <a:gdLst>
                  <a:gd name="connsiteX0" fmla="*/ 124054 w 314325"/>
                  <a:gd name="connsiteY0" fmla="*/ 39130 h 390525"/>
                  <a:gd name="connsiteX1" fmla="*/ 34710 w 314325"/>
                  <a:gd name="connsiteY1" fmla="*/ 300115 h 390525"/>
                  <a:gd name="connsiteX2" fmla="*/ 8992 w 314325"/>
                  <a:gd name="connsiteY2" fmla="*/ 371362 h 390525"/>
                  <a:gd name="connsiteX3" fmla="*/ 240545 w 314325"/>
                  <a:gd name="connsiteY3" fmla="*/ 383268 h 390525"/>
                  <a:gd name="connsiteX4" fmla="*/ 313697 w 314325"/>
                  <a:gd name="connsiteY4" fmla="*/ 107995 h 390525"/>
                  <a:gd name="connsiteX5" fmla="*/ 124054 w 314325"/>
                  <a:gd name="connsiteY5" fmla="*/ 39130 h 390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4325" h="390525">
                    <a:moveTo>
                      <a:pt x="124054" y="39130"/>
                    </a:moveTo>
                    <a:lnTo>
                      <a:pt x="34710" y="300115"/>
                    </a:lnTo>
                    <a:cubicBezTo>
                      <a:pt x="34710" y="300115"/>
                      <a:pt x="-1295" y="335738"/>
                      <a:pt x="8992" y="371362"/>
                    </a:cubicBezTo>
                    <a:cubicBezTo>
                      <a:pt x="19279" y="406985"/>
                      <a:pt x="240545" y="383268"/>
                      <a:pt x="240545" y="383268"/>
                    </a:cubicBezTo>
                    <a:lnTo>
                      <a:pt x="313697" y="107995"/>
                    </a:lnTo>
                    <a:cubicBezTo>
                      <a:pt x="313602" y="107900"/>
                      <a:pt x="269977" y="-61645"/>
                      <a:pt x="124054" y="39130"/>
                    </a:cubicBezTo>
                    <a:close/>
                  </a:path>
                </a:pathLst>
              </a:custGeom>
              <a:solidFill>
                <a:srgbClr val="6DB29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83" name="任意多边形: 形状 182"/>
              <p:cNvSpPr/>
              <p:nvPr/>
            </p:nvSpPr>
            <p:spPr>
              <a:xfrm>
                <a:off x="2600039" y="4201001"/>
                <a:ext cx="161925" cy="361950"/>
              </a:xfrm>
              <a:custGeom>
                <a:avLst/>
                <a:gdLst>
                  <a:gd name="connsiteX0" fmla="*/ 112585 w 161925"/>
                  <a:gd name="connsiteY0" fmla="*/ 7144 h 361950"/>
                  <a:gd name="connsiteX1" fmla="*/ 87344 w 161925"/>
                  <a:gd name="connsiteY1" fmla="*/ 162877 h 361950"/>
                  <a:gd name="connsiteX2" fmla="*/ 7144 w 161925"/>
                  <a:gd name="connsiteY2" fmla="*/ 363569 h 361950"/>
                  <a:gd name="connsiteX3" fmla="*/ 82677 w 161925"/>
                  <a:gd name="connsiteY3" fmla="*/ 357664 h 361950"/>
                  <a:gd name="connsiteX4" fmla="*/ 155829 w 161925"/>
                  <a:gd name="connsiteY4" fmla="*/ 82391 h 361950"/>
                  <a:gd name="connsiteX5" fmla="*/ 112585 w 161925"/>
                  <a:gd name="connsiteY5" fmla="*/ 7144 h 36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1925" h="361950">
                    <a:moveTo>
                      <a:pt x="112585" y="7144"/>
                    </a:moveTo>
                    <a:cubicBezTo>
                      <a:pt x="106775" y="59531"/>
                      <a:pt x="98679" y="111633"/>
                      <a:pt x="87344" y="162877"/>
                    </a:cubicBezTo>
                    <a:cubicBezTo>
                      <a:pt x="74009" y="223552"/>
                      <a:pt x="52006" y="308134"/>
                      <a:pt x="7144" y="363569"/>
                    </a:cubicBezTo>
                    <a:cubicBezTo>
                      <a:pt x="48863" y="361283"/>
                      <a:pt x="82677" y="357664"/>
                      <a:pt x="82677" y="357664"/>
                    </a:cubicBezTo>
                    <a:lnTo>
                      <a:pt x="155829" y="82391"/>
                    </a:lnTo>
                    <a:cubicBezTo>
                      <a:pt x="155829" y="82391"/>
                      <a:pt x="144113" y="37052"/>
                      <a:pt x="112585" y="7144"/>
                    </a:cubicBezTo>
                    <a:close/>
                  </a:path>
                </a:pathLst>
              </a:custGeom>
              <a:solidFill>
                <a:srgbClr val="6DB29D">
                  <a:alpha val="4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84" name="任意多边形: 形状 183"/>
              <p:cNvSpPr/>
              <p:nvPr/>
            </p:nvSpPr>
            <p:spPr>
              <a:xfrm>
                <a:off x="2441543" y="4470082"/>
                <a:ext cx="66675" cy="95250"/>
              </a:xfrm>
              <a:custGeom>
                <a:avLst/>
                <a:gdLst>
                  <a:gd name="connsiteX0" fmla="*/ 40958 w 66675"/>
                  <a:gd name="connsiteY0" fmla="*/ 7144 h 95250"/>
                  <a:gd name="connsiteX1" fmla="*/ 62103 w 66675"/>
                  <a:gd name="connsiteY1" fmla="*/ 87821 h 95250"/>
                  <a:gd name="connsiteX2" fmla="*/ 7144 w 66675"/>
                  <a:gd name="connsiteY2" fmla="*/ 67532 h 95250"/>
                  <a:gd name="connsiteX3" fmla="*/ 40958 w 66675"/>
                  <a:gd name="connsiteY3" fmla="*/ 7144 h 9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675" h="95250">
                    <a:moveTo>
                      <a:pt x="40958" y="7144"/>
                    </a:moveTo>
                    <a:cubicBezTo>
                      <a:pt x="40958" y="7144"/>
                      <a:pt x="82391" y="21336"/>
                      <a:pt x="62103" y="87821"/>
                    </a:cubicBezTo>
                    <a:cubicBezTo>
                      <a:pt x="62103" y="87821"/>
                      <a:pt x="7144" y="99346"/>
                      <a:pt x="7144" y="67532"/>
                    </a:cubicBezTo>
                    <a:cubicBezTo>
                      <a:pt x="7239" y="67627"/>
                      <a:pt x="11144" y="16192"/>
                      <a:pt x="40958" y="7144"/>
                    </a:cubicBezTo>
                    <a:close/>
                  </a:path>
                </a:pathLst>
              </a:custGeom>
              <a:solidFill>
                <a:srgbClr val="FFDFC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85" name="任意多边形: 形状 184"/>
              <p:cNvSpPr/>
              <p:nvPr/>
            </p:nvSpPr>
            <p:spPr>
              <a:xfrm>
                <a:off x="2513933" y="4501705"/>
                <a:ext cx="66675" cy="66675"/>
              </a:xfrm>
              <a:custGeom>
                <a:avLst/>
                <a:gdLst>
                  <a:gd name="connsiteX0" fmla="*/ 40958 w 66675"/>
                  <a:gd name="connsiteY0" fmla="*/ 7144 h 66675"/>
                  <a:gd name="connsiteX1" fmla="*/ 62103 w 66675"/>
                  <a:gd name="connsiteY1" fmla="*/ 62770 h 66675"/>
                  <a:gd name="connsiteX2" fmla="*/ 7144 w 66675"/>
                  <a:gd name="connsiteY2" fmla="*/ 48863 h 66675"/>
                  <a:gd name="connsiteX3" fmla="*/ 40958 w 66675"/>
                  <a:gd name="connsiteY3" fmla="*/ 7144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675" h="66675">
                    <a:moveTo>
                      <a:pt x="40958" y="7144"/>
                    </a:moveTo>
                    <a:cubicBezTo>
                      <a:pt x="40958" y="7144"/>
                      <a:pt x="82391" y="16954"/>
                      <a:pt x="62103" y="62770"/>
                    </a:cubicBezTo>
                    <a:cubicBezTo>
                      <a:pt x="62103" y="62770"/>
                      <a:pt x="7144" y="70771"/>
                      <a:pt x="7144" y="48863"/>
                    </a:cubicBezTo>
                    <a:cubicBezTo>
                      <a:pt x="7144" y="48768"/>
                      <a:pt x="11144" y="13240"/>
                      <a:pt x="40958" y="7144"/>
                    </a:cubicBezTo>
                    <a:close/>
                  </a:path>
                </a:pathLst>
              </a:custGeom>
              <a:solidFill>
                <a:srgbClr val="FFDFC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86" name="任意多边形: 形状 185"/>
              <p:cNvSpPr/>
              <p:nvPr/>
            </p:nvSpPr>
            <p:spPr>
              <a:xfrm>
                <a:off x="2518505" y="4332446"/>
                <a:ext cx="76200" cy="76200"/>
              </a:xfrm>
              <a:custGeom>
                <a:avLst/>
                <a:gdLst>
                  <a:gd name="connsiteX0" fmla="*/ 73628 w 76200"/>
                  <a:gd name="connsiteY0" fmla="*/ 40386 h 76200"/>
                  <a:gd name="connsiteX1" fmla="*/ 40386 w 76200"/>
                  <a:gd name="connsiteY1" fmla="*/ 73628 h 76200"/>
                  <a:gd name="connsiteX2" fmla="*/ 7144 w 76200"/>
                  <a:gd name="connsiteY2" fmla="*/ 40386 h 76200"/>
                  <a:gd name="connsiteX3" fmla="*/ 40386 w 76200"/>
                  <a:gd name="connsiteY3" fmla="*/ 7144 h 76200"/>
                  <a:gd name="connsiteX4" fmla="*/ 73628 w 76200"/>
                  <a:gd name="connsiteY4" fmla="*/ 40386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200" h="76200">
                    <a:moveTo>
                      <a:pt x="73628" y="40386"/>
                    </a:moveTo>
                    <a:cubicBezTo>
                      <a:pt x="73628" y="58745"/>
                      <a:pt x="58745" y="73628"/>
                      <a:pt x="40386" y="73628"/>
                    </a:cubicBezTo>
                    <a:cubicBezTo>
                      <a:pt x="22027" y="73628"/>
                      <a:pt x="7144" y="58745"/>
                      <a:pt x="7144" y="40386"/>
                    </a:cubicBezTo>
                    <a:cubicBezTo>
                      <a:pt x="7144" y="22027"/>
                      <a:pt x="22027" y="7144"/>
                      <a:pt x="40386" y="7144"/>
                    </a:cubicBezTo>
                    <a:cubicBezTo>
                      <a:pt x="58745" y="7144"/>
                      <a:pt x="73628" y="22027"/>
                      <a:pt x="73628" y="40386"/>
                    </a:cubicBezTo>
                    <a:close/>
                  </a:path>
                </a:pathLst>
              </a:custGeom>
              <a:solidFill>
                <a:srgbClr val="6DB29D">
                  <a:alpha val="4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87" name="任意多边形: 形状 186"/>
              <p:cNvSpPr/>
              <p:nvPr/>
            </p:nvSpPr>
            <p:spPr>
              <a:xfrm>
                <a:off x="2571845" y="4302061"/>
                <a:ext cx="47625" cy="47625"/>
              </a:xfrm>
              <a:custGeom>
                <a:avLst/>
                <a:gdLst>
                  <a:gd name="connsiteX0" fmla="*/ 41815 w 47625"/>
                  <a:gd name="connsiteY0" fmla="*/ 24479 h 47625"/>
                  <a:gd name="connsiteX1" fmla="*/ 24479 w 47625"/>
                  <a:gd name="connsiteY1" fmla="*/ 41815 h 47625"/>
                  <a:gd name="connsiteX2" fmla="*/ 7144 w 47625"/>
                  <a:gd name="connsiteY2" fmla="*/ 24479 h 47625"/>
                  <a:gd name="connsiteX3" fmla="*/ 24479 w 47625"/>
                  <a:gd name="connsiteY3" fmla="*/ 7144 h 47625"/>
                  <a:gd name="connsiteX4" fmla="*/ 41815 w 47625"/>
                  <a:gd name="connsiteY4" fmla="*/ 24479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25" h="47625">
                    <a:moveTo>
                      <a:pt x="41815" y="24479"/>
                    </a:moveTo>
                    <a:cubicBezTo>
                      <a:pt x="41815" y="34100"/>
                      <a:pt x="34004" y="41815"/>
                      <a:pt x="24479" y="41815"/>
                    </a:cubicBezTo>
                    <a:cubicBezTo>
                      <a:pt x="14859" y="41815"/>
                      <a:pt x="7144" y="34004"/>
                      <a:pt x="7144" y="24479"/>
                    </a:cubicBezTo>
                    <a:cubicBezTo>
                      <a:pt x="7144" y="14859"/>
                      <a:pt x="14954" y="7144"/>
                      <a:pt x="24479" y="7144"/>
                    </a:cubicBezTo>
                    <a:cubicBezTo>
                      <a:pt x="34004" y="7144"/>
                      <a:pt x="41815" y="14954"/>
                      <a:pt x="41815" y="24479"/>
                    </a:cubicBezTo>
                    <a:close/>
                  </a:path>
                </a:pathLst>
              </a:custGeom>
              <a:solidFill>
                <a:srgbClr val="3C7C67">
                  <a:alpha val="17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88" name="任意多边形: 形状 187"/>
              <p:cNvSpPr/>
              <p:nvPr/>
            </p:nvSpPr>
            <p:spPr>
              <a:xfrm>
                <a:off x="2571845" y="4435125"/>
                <a:ext cx="47625" cy="47625"/>
              </a:xfrm>
              <a:custGeom>
                <a:avLst/>
                <a:gdLst>
                  <a:gd name="connsiteX0" fmla="*/ 41815 w 47625"/>
                  <a:gd name="connsiteY0" fmla="*/ 24479 h 47625"/>
                  <a:gd name="connsiteX1" fmla="*/ 24479 w 47625"/>
                  <a:gd name="connsiteY1" fmla="*/ 41815 h 47625"/>
                  <a:gd name="connsiteX2" fmla="*/ 7144 w 47625"/>
                  <a:gd name="connsiteY2" fmla="*/ 24479 h 47625"/>
                  <a:gd name="connsiteX3" fmla="*/ 24479 w 47625"/>
                  <a:gd name="connsiteY3" fmla="*/ 7144 h 47625"/>
                  <a:gd name="connsiteX4" fmla="*/ 41815 w 47625"/>
                  <a:gd name="connsiteY4" fmla="*/ 24479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25" h="47625">
                    <a:moveTo>
                      <a:pt x="41815" y="24479"/>
                    </a:moveTo>
                    <a:cubicBezTo>
                      <a:pt x="41815" y="34100"/>
                      <a:pt x="34004" y="41815"/>
                      <a:pt x="24479" y="41815"/>
                    </a:cubicBezTo>
                    <a:cubicBezTo>
                      <a:pt x="14859" y="41815"/>
                      <a:pt x="7144" y="34004"/>
                      <a:pt x="7144" y="24479"/>
                    </a:cubicBezTo>
                    <a:cubicBezTo>
                      <a:pt x="7144" y="14859"/>
                      <a:pt x="14954" y="7144"/>
                      <a:pt x="24479" y="7144"/>
                    </a:cubicBezTo>
                    <a:cubicBezTo>
                      <a:pt x="34004" y="7144"/>
                      <a:pt x="41815" y="14954"/>
                      <a:pt x="41815" y="24479"/>
                    </a:cubicBezTo>
                    <a:close/>
                  </a:path>
                </a:pathLst>
              </a:custGeom>
              <a:solidFill>
                <a:srgbClr val="3C7C67">
                  <a:alpha val="17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89" name="任意多边形: 形状 188"/>
              <p:cNvSpPr/>
              <p:nvPr/>
            </p:nvSpPr>
            <p:spPr>
              <a:xfrm>
                <a:off x="1672114" y="3900010"/>
                <a:ext cx="47625" cy="47625"/>
              </a:xfrm>
              <a:custGeom>
                <a:avLst/>
                <a:gdLst>
                  <a:gd name="connsiteX0" fmla="*/ 41815 w 47625"/>
                  <a:gd name="connsiteY0" fmla="*/ 24480 h 47625"/>
                  <a:gd name="connsiteX1" fmla="*/ 24479 w 47625"/>
                  <a:gd name="connsiteY1" fmla="*/ 41816 h 47625"/>
                  <a:gd name="connsiteX2" fmla="*/ 7144 w 47625"/>
                  <a:gd name="connsiteY2" fmla="*/ 24480 h 47625"/>
                  <a:gd name="connsiteX3" fmla="*/ 24479 w 47625"/>
                  <a:gd name="connsiteY3" fmla="*/ 7145 h 47625"/>
                  <a:gd name="connsiteX4" fmla="*/ 41815 w 47625"/>
                  <a:gd name="connsiteY4" fmla="*/ 24480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25" h="47625">
                    <a:moveTo>
                      <a:pt x="41815" y="24480"/>
                    </a:moveTo>
                    <a:cubicBezTo>
                      <a:pt x="41815" y="34100"/>
                      <a:pt x="34004" y="41816"/>
                      <a:pt x="24479" y="41816"/>
                    </a:cubicBezTo>
                    <a:cubicBezTo>
                      <a:pt x="14859" y="41816"/>
                      <a:pt x="7144" y="34005"/>
                      <a:pt x="7144" y="24480"/>
                    </a:cubicBezTo>
                    <a:cubicBezTo>
                      <a:pt x="7144" y="14860"/>
                      <a:pt x="14954" y="7145"/>
                      <a:pt x="24479" y="7145"/>
                    </a:cubicBezTo>
                    <a:cubicBezTo>
                      <a:pt x="34099" y="7049"/>
                      <a:pt x="41815" y="14860"/>
                      <a:pt x="41815" y="24480"/>
                    </a:cubicBezTo>
                    <a:close/>
                  </a:path>
                </a:pathLst>
              </a:custGeom>
              <a:solidFill>
                <a:srgbClr val="3C7C67">
                  <a:alpha val="17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</p:grpSp>
      </p:grpSp>
      <p:grpSp>
        <p:nvGrpSpPr>
          <p:cNvPr id="190" name="组合 189"/>
          <p:cNvGrpSpPr/>
          <p:nvPr/>
        </p:nvGrpSpPr>
        <p:grpSpPr>
          <a:xfrm>
            <a:off x="303368" y="249666"/>
            <a:ext cx="2630883" cy="687570"/>
            <a:chOff x="585581" y="483104"/>
            <a:chExt cx="2630883" cy="687570"/>
          </a:xfrm>
        </p:grpSpPr>
        <p:sp>
          <p:nvSpPr>
            <p:cNvPr id="191" name="文本框 190"/>
            <p:cNvSpPr txBox="1"/>
            <p:nvPr/>
          </p:nvSpPr>
          <p:spPr>
            <a:xfrm>
              <a:off x="1185139" y="524343"/>
              <a:ext cx="203132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3600">
                  <a:solidFill>
                    <a:prstClr val="black">
                      <a:lumMod val="75000"/>
                      <a:lumOff val="25000"/>
                    </a:prstClr>
                  </a:solidFill>
                  <a:latin typeface="仓耳小丸子" panose="02020400000000000000" pitchFamily="18" charset="-122"/>
                  <a:ea typeface="仓耳小丸子" panose="02020400000000000000" pitchFamily="18" charset="-122"/>
                  <a:cs typeface="+mn-ea"/>
                  <a:sym typeface="仓耳小丸子" panose="02020400000000000000" pitchFamily="18" charset="-122"/>
                </a:rPr>
                <a:t>探索新知</a:t>
              </a:r>
              <a:endParaRPr kumimoji="0" lang="zh-CN" altLang="en-US" sz="36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仓耳小丸子" panose="02020400000000000000" pitchFamily="18" charset="-122"/>
                <a:ea typeface="仓耳小丸子" panose="02020400000000000000" pitchFamily="18" charset="-122"/>
                <a:cs typeface="+mn-ea"/>
                <a:sym typeface="仓耳小丸子" panose="02020400000000000000" pitchFamily="18" charset="-122"/>
              </a:endParaRPr>
            </a:p>
          </p:txBody>
        </p:sp>
        <p:grpSp>
          <p:nvGrpSpPr>
            <p:cNvPr id="192" name="组合 191"/>
            <p:cNvGrpSpPr/>
            <p:nvPr/>
          </p:nvGrpSpPr>
          <p:grpSpPr>
            <a:xfrm rot="16792276" flipH="1" flipV="1">
              <a:off x="599509" y="469176"/>
              <a:ext cx="450549" cy="478405"/>
              <a:chOff x="2874922" y="1946729"/>
              <a:chExt cx="450549" cy="478405"/>
            </a:xfrm>
          </p:grpSpPr>
          <p:sp>
            <p:nvSpPr>
              <p:cNvPr id="193" name="任意多边形: 形状 192"/>
              <p:cNvSpPr/>
              <p:nvPr/>
            </p:nvSpPr>
            <p:spPr>
              <a:xfrm>
                <a:off x="2874922" y="1946729"/>
                <a:ext cx="231201" cy="222638"/>
              </a:xfrm>
              <a:custGeom>
                <a:avLst/>
                <a:gdLst>
                  <a:gd name="connsiteX0" fmla="*/ 269621 w 370332"/>
                  <a:gd name="connsiteY0" fmla="*/ 273560 h 356616"/>
                  <a:gd name="connsiteX1" fmla="*/ 254225 w 370332"/>
                  <a:gd name="connsiteY1" fmla="*/ 325749 h 356616"/>
                  <a:gd name="connsiteX2" fmla="*/ 151184 w 370332"/>
                  <a:gd name="connsiteY2" fmla="*/ 322148 h 356616"/>
                  <a:gd name="connsiteX3" fmla="*/ 136953 w 370332"/>
                  <a:gd name="connsiteY3" fmla="*/ 283812 h 356616"/>
                  <a:gd name="connsiteX4" fmla="*/ 117374 w 370332"/>
                  <a:gd name="connsiteY4" fmla="*/ 274108 h 356616"/>
                  <a:gd name="connsiteX5" fmla="*/ 56783 w 370332"/>
                  <a:gd name="connsiteY5" fmla="*/ 289676 h 356616"/>
                  <a:gd name="connsiteX6" fmla="*/ 9292 w 370332"/>
                  <a:gd name="connsiteY6" fmla="*/ 258232 h 356616"/>
                  <a:gd name="connsiteX7" fmla="*/ 12926 w 370332"/>
                  <a:gd name="connsiteY7" fmla="*/ 203505 h 356616"/>
                  <a:gd name="connsiteX8" fmla="*/ 45707 w 370332"/>
                  <a:gd name="connsiteY8" fmla="*/ 173947 h 356616"/>
                  <a:gd name="connsiteX9" fmla="*/ 83118 w 370332"/>
                  <a:gd name="connsiteY9" fmla="*/ 153201 h 356616"/>
                  <a:gd name="connsiteX10" fmla="*/ 87953 w 370332"/>
                  <a:gd name="connsiteY10" fmla="*/ 130501 h 356616"/>
                  <a:gd name="connsiteX11" fmla="*/ 58806 w 370332"/>
                  <a:gd name="connsiteY11" fmla="*/ 41073 h 356616"/>
                  <a:gd name="connsiteX12" fmla="*/ 84970 w 370332"/>
                  <a:gd name="connsiteY12" fmla="*/ 6098 h 356616"/>
                  <a:gd name="connsiteX13" fmla="*/ 129375 w 370332"/>
                  <a:gd name="connsiteY13" fmla="*/ 14396 h 356616"/>
                  <a:gd name="connsiteX14" fmla="*/ 171312 w 370332"/>
                  <a:gd name="connsiteY14" fmla="*/ 61819 h 356616"/>
                  <a:gd name="connsiteX15" fmla="*/ 193669 w 370332"/>
                  <a:gd name="connsiteY15" fmla="*/ 61236 h 356616"/>
                  <a:gd name="connsiteX16" fmla="*/ 232074 w 370332"/>
                  <a:gd name="connsiteY16" fmla="*/ 15733 h 356616"/>
                  <a:gd name="connsiteX17" fmla="*/ 286355 w 370332"/>
                  <a:gd name="connsiteY17" fmla="*/ 8018 h 356616"/>
                  <a:gd name="connsiteX18" fmla="*/ 314335 w 370332"/>
                  <a:gd name="connsiteY18" fmla="*/ 55544 h 356616"/>
                  <a:gd name="connsiteX19" fmla="*/ 294001 w 370332"/>
                  <a:gd name="connsiteY19" fmla="*/ 121517 h 356616"/>
                  <a:gd name="connsiteX20" fmla="*/ 302608 w 370332"/>
                  <a:gd name="connsiteY20" fmla="*/ 143669 h 356616"/>
                  <a:gd name="connsiteX21" fmla="*/ 334258 w 370332"/>
                  <a:gd name="connsiteY21" fmla="*/ 156459 h 356616"/>
                  <a:gd name="connsiteX22" fmla="*/ 366353 w 370332"/>
                  <a:gd name="connsiteY22" fmla="*/ 219484 h 356616"/>
                  <a:gd name="connsiteX23" fmla="*/ 304460 w 370332"/>
                  <a:gd name="connsiteY23" fmla="*/ 257238 h 356616"/>
                  <a:gd name="connsiteX24" fmla="*/ 285772 w 370332"/>
                  <a:gd name="connsiteY24" fmla="*/ 255077 h 356616"/>
                  <a:gd name="connsiteX25" fmla="*/ 269621 w 370332"/>
                  <a:gd name="connsiteY25" fmla="*/ 273560 h 356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70332" h="356616">
                    <a:moveTo>
                      <a:pt x="269621" y="273560"/>
                    </a:moveTo>
                    <a:cubicBezTo>
                      <a:pt x="268558" y="290087"/>
                      <a:pt x="265781" y="308947"/>
                      <a:pt x="254225" y="325749"/>
                    </a:cubicBezTo>
                    <a:cubicBezTo>
                      <a:pt x="227239" y="365011"/>
                      <a:pt x="175015" y="363365"/>
                      <a:pt x="151184" y="322148"/>
                    </a:cubicBezTo>
                    <a:cubicBezTo>
                      <a:pt x="144291" y="310215"/>
                      <a:pt x="139045" y="297460"/>
                      <a:pt x="136953" y="283812"/>
                    </a:cubicBezTo>
                    <a:cubicBezTo>
                      <a:pt x="134896" y="270542"/>
                      <a:pt x="130815" y="266702"/>
                      <a:pt x="117374" y="274108"/>
                    </a:cubicBezTo>
                    <a:cubicBezTo>
                      <a:pt x="98823" y="284326"/>
                      <a:pt x="78729" y="290739"/>
                      <a:pt x="56783" y="289676"/>
                    </a:cubicBezTo>
                    <a:cubicBezTo>
                      <a:pt x="34426" y="288613"/>
                      <a:pt x="19476" y="276989"/>
                      <a:pt x="9292" y="258232"/>
                    </a:cubicBezTo>
                    <a:cubicBezTo>
                      <a:pt x="-927" y="239406"/>
                      <a:pt x="685" y="221199"/>
                      <a:pt x="12926" y="203505"/>
                    </a:cubicBezTo>
                    <a:cubicBezTo>
                      <a:pt x="21602" y="190989"/>
                      <a:pt x="32814" y="181525"/>
                      <a:pt x="45707" y="173947"/>
                    </a:cubicBezTo>
                    <a:cubicBezTo>
                      <a:pt x="58018" y="166746"/>
                      <a:pt x="70362" y="159545"/>
                      <a:pt x="83118" y="153201"/>
                    </a:cubicBezTo>
                    <a:cubicBezTo>
                      <a:pt x="94914" y="147338"/>
                      <a:pt x="99954" y="142880"/>
                      <a:pt x="87953" y="130501"/>
                    </a:cubicBezTo>
                    <a:cubicBezTo>
                      <a:pt x="64121" y="105881"/>
                      <a:pt x="54143" y="75740"/>
                      <a:pt x="58806" y="41073"/>
                    </a:cubicBezTo>
                    <a:cubicBezTo>
                      <a:pt x="61069" y="24168"/>
                      <a:pt x="69230" y="12373"/>
                      <a:pt x="84970" y="6098"/>
                    </a:cubicBezTo>
                    <a:cubicBezTo>
                      <a:pt x="101429" y="-452"/>
                      <a:pt x="117099" y="2017"/>
                      <a:pt x="129375" y="14396"/>
                    </a:cubicBezTo>
                    <a:cubicBezTo>
                      <a:pt x="144223" y="29346"/>
                      <a:pt x="157836" y="45565"/>
                      <a:pt x="171312" y="61819"/>
                    </a:cubicBezTo>
                    <a:cubicBezTo>
                      <a:pt x="183965" y="77009"/>
                      <a:pt x="183519" y="77318"/>
                      <a:pt x="193669" y="61236"/>
                    </a:cubicBezTo>
                    <a:cubicBezTo>
                      <a:pt x="204333" y="44296"/>
                      <a:pt x="215649" y="27975"/>
                      <a:pt x="232074" y="15733"/>
                    </a:cubicBezTo>
                    <a:cubicBezTo>
                      <a:pt x="248979" y="3114"/>
                      <a:pt x="266672" y="-1686"/>
                      <a:pt x="286355" y="8018"/>
                    </a:cubicBezTo>
                    <a:cubicBezTo>
                      <a:pt x="305866" y="17653"/>
                      <a:pt x="313993" y="34867"/>
                      <a:pt x="314335" y="55544"/>
                    </a:cubicBezTo>
                    <a:cubicBezTo>
                      <a:pt x="314747" y="79512"/>
                      <a:pt x="308163" y="102246"/>
                      <a:pt x="294001" y="121517"/>
                    </a:cubicBezTo>
                    <a:cubicBezTo>
                      <a:pt x="283680" y="135576"/>
                      <a:pt x="287898" y="139965"/>
                      <a:pt x="302608" y="143669"/>
                    </a:cubicBezTo>
                    <a:cubicBezTo>
                      <a:pt x="313547" y="146412"/>
                      <a:pt x="324142" y="151247"/>
                      <a:pt x="334258" y="156459"/>
                    </a:cubicBezTo>
                    <a:cubicBezTo>
                      <a:pt x="360730" y="170141"/>
                      <a:pt x="373451" y="195824"/>
                      <a:pt x="366353" y="219484"/>
                    </a:cubicBezTo>
                    <a:cubicBezTo>
                      <a:pt x="358741" y="244893"/>
                      <a:pt x="334772" y="259569"/>
                      <a:pt x="304460" y="257238"/>
                    </a:cubicBezTo>
                    <a:cubicBezTo>
                      <a:pt x="298219" y="256757"/>
                      <a:pt x="292013" y="255729"/>
                      <a:pt x="285772" y="255077"/>
                    </a:cubicBezTo>
                    <a:cubicBezTo>
                      <a:pt x="268970" y="253328"/>
                      <a:pt x="268935" y="253363"/>
                      <a:pt x="269621" y="273560"/>
                    </a:cubicBezTo>
                    <a:close/>
                  </a:path>
                </a:pathLst>
              </a:custGeom>
              <a:solidFill>
                <a:srgbClr val="6CB09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94" name="任意多边形: 形状 193"/>
              <p:cNvSpPr/>
              <p:nvPr/>
            </p:nvSpPr>
            <p:spPr>
              <a:xfrm>
                <a:off x="3006221" y="2274120"/>
                <a:ext cx="156822" cy="151014"/>
              </a:xfrm>
              <a:custGeom>
                <a:avLst/>
                <a:gdLst>
                  <a:gd name="connsiteX0" fmla="*/ 269621 w 370332"/>
                  <a:gd name="connsiteY0" fmla="*/ 273560 h 356616"/>
                  <a:gd name="connsiteX1" fmla="*/ 254225 w 370332"/>
                  <a:gd name="connsiteY1" fmla="*/ 325749 h 356616"/>
                  <a:gd name="connsiteX2" fmla="*/ 151184 w 370332"/>
                  <a:gd name="connsiteY2" fmla="*/ 322148 h 356616"/>
                  <a:gd name="connsiteX3" fmla="*/ 136953 w 370332"/>
                  <a:gd name="connsiteY3" fmla="*/ 283812 h 356616"/>
                  <a:gd name="connsiteX4" fmla="*/ 117374 w 370332"/>
                  <a:gd name="connsiteY4" fmla="*/ 274108 h 356616"/>
                  <a:gd name="connsiteX5" fmla="*/ 56783 w 370332"/>
                  <a:gd name="connsiteY5" fmla="*/ 289676 h 356616"/>
                  <a:gd name="connsiteX6" fmla="*/ 9292 w 370332"/>
                  <a:gd name="connsiteY6" fmla="*/ 258232 h 356616"/>
                  <a:gd name="connsiteX7" fmla="*/ 12926 w 370332"/>
                  <a:gd name="connsiteY7" fmla="*/ 203505 h 356616"/>
                  <a:gd name="connsiteX8" fmla="*/ 45707 w 370332"/>
                  <a:gd name="connsiteY8" fmla="*/ 173947 h 356616"/>
                  <a:gd name="connsiteX9" fmla="*/ 83118 w 370332"/>
                  <a:gd name="connsiteY9" fmla="*/ 153201 h 356616"/>
                  <a:gd name="connsiteX10" fmla="*/ 87953 w 370332"/>
                  <a:gd name="connsiteY10" fmla="*/ 130501 h 356616"/>
                  <a:gd name="connsiteX11" fmla="*/ 58806 w 370332"/>
                  <a:gd name="connsiteY11" fmla="*/ 41073 h 356616"/>
                  <a:gd name="connsiteX12" fmla="*/ 84970 w 370332"/>
                  <a:gd name="connsiteY12" fmla="*/ 6098 h 356616"/>
                  <a:gd name="connsiteX13" fmla="*/ 129375 w 370332"/>
                  <a:gd name="connsiteY13" fmla="*/ 14396 h 356616"/>
                  <a:gd name="connsiteX14" fmla="*/ 171312 w 370332"/>
                  <a:gd name="connsiteY14" fmla="*/ 61819 h 356616"/>
                  <a:gd name="connsiteX15" fmla="*/ 193669 w 370332"/>
                  <a:gd name="connsiteY15" fmla="*/ 61236 h 356616"/>
                  <a:gd name="connsiteX16" fmla="*/ 232074 w 370332"/>
                  <a:gd name="connsiteY16" fmla="*/ 15733 h 356616"/>
                  <a:gd name="connsiteX17" fmla="*/ 286355 w 370332"/>
                  <a:gd name="connsiteY17" fmla="*/ 8018 h 356616"/>
                  <a:gd name="connsiteX18" fmla="*/ 314335 w 370332"/>
                  <a:gd name="connsiteY18" fmla="*/ 55544 h 356616"/>
                  <a:gd name="connsiteX19" fmla="*/ 294001 w 370332"/>
                  <a:gd name="connsiteY19" fmla="*/ 121517 h 356616"/>
                  <a:gd name="connsiteX20" fmla="*/ 302608 w 370332"/>
                  <a:gd name="connsiteY20" fmla="*/ 143669 h 356616"/>
                  <a:gd name="connsiteX21" fmla="*/ 334258 w 370332"/>
                  <a:gd name="connsiteY21" fmla="*/ 156459 h 356616"/>
                  <a:gd name="connsiteX22" fmla="*/ 366353 w 370332"/>
                  <a:gd name="connsiteY22" fmla="*/ 219484 h 356616"/>
                  <a:gd name="connsiteX23" fmla="*/ 304460 w 370332"/>
                  <a:gd name="connsiteY23" fmla="*/ 257238 h 356616"/>
                  <a:gd name="connsiteX24" fmla="*/ 285772 w 370332"/>
                  <a:gd name="connsiteY24" fmla="*/ 255077 h 356616"/>
                  <a:gd name="connsiteX25" fmla="*/ 269621 w 370332"/>
                  <a:gd name="connsiteY25" fmla="*/ 273560 h 356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70332" h="356616">
                    <a:moveTo>
                      <a:pt x="269621" y="273560"/>
                    </a:moveTo>
                    <a:cubicBezTo>
                      <a:pt x="268558" y="290087"/>
                      <a:pt x="265781" y="308947"/>
                      <a:pt x="254225" y="325749"/>
                    </a:cubicBezTo>
                    <a:cubicBezTo>
                      <a:pt x="227239" y="365011"/>
                      <a:pt x="175015" y="363365"/>
                      <a:pt x="151184" y="322148"/>
                    </a:cubicBezTo>
                    <a:cubicBezTo>
                      <a:pt x="144291" y="310215"/>
                      <a:pt x="139045" y="297460"/>
                      <a:pt x="136953" y="283812"/>
                    </a:cubicBezTo>
                    <a:cubicBezTo>
                      <a:pt x="134896" y="270542"/>
                      <a:pt x="130815" y="266702"/>
                      <a:pt x="117374" y="274108"/>
                    </a:cubicBezTo>
                    <a:cubicBezTo>
                      <a:pt x="98823" y="284326"/>
                      <a:pt x="78729" y="290739"/>
                      <a:pt x="56783" y="289676"/>
                    </a:cubicBezTo>
                    <a:cubicBezTo>
                      <a:pt x="34426" y="288613"/>
                      <a:pt x="19476" y="276989"/>
                      <a:pt x="9292" y="258232"/>
                    </a:cubicBezTo>
                    <a:cubicBezTo>
                      <a:pt x="-927" y="239406"/>
                      <a:pt x="685" y="221199"/>
                      <a:pt x="12926" y="203505"/>
                    </a:cubicBezTo>
                    <a:cubicBezTo>
                      <a:pt x="21602" y="190989"/>
                      <a:pt x="32814" y="181525"/>
                      <a:pt x="45707" y="173947"/>
                    </a:cubicBezTo>
                    <a:cubicBezTo>
                      <a:pt x="58018" y="166746"/>
                      <a:pt x="70362" y="159545"/>
                      <a:pt x="83118" y="153201"/>
                    </a:cubicBezTo>
                    <a:cubicBezTo>
                      <a:pt x="94914" y="147338"/>
                      <a:pt x="99954" y="142880"/>
                      <a:pt x="87953" y="130501"/>
                    </a:cubicBezTo>
                    <a:cubicBezTo>
                      <a:pt x="64121" y="105881"/>
                      <a:pt x="54143" y="75740"/>
                      <a:pt x="58806" y="41073"/>
                    </a:cubicBezTo>
                    <a:cubicBezTo>
                      <a:pt x="61069" y="24168"/>
                      <a:pt x="69230" y="12373"/>
                      <a:pt x="84970" y="6098"/>
                    </a:cubicBezTo>
                    <a:cubicBezTo>
                      <a:pt x="101429" y="-452"/>
                      <a:pt x="117099" y="2017"/>
                      <a:pt x="129375" y="14396"/>
                    </a:cubicBezTo>
                    <a:cubicBezTo>
                      <a:pt x="144223" y="29346"/>
                      <a:pt x="157836" y="45565"/>
                      <a:pt x="171312" y="61819"/>
                    </a:cubicBezTo>
                    <a:cubicBezTo>
                      <a:pt x="183965" y="77009"/>
                      <a:pt x="183519" y="77318"/>
                      <a:pt x="193669" y="61236"/>
                    </a:cubicBezTo>
                    <a:cubicBezTo>
                      <a:pt x="204333" y="44296"/>
                      <a:pt x="215649" y="27975"/>
                      <a:pt x="232074" y="15733"/>
                    </a:cubicBezTo>
                    <a:cubicBezTo>
                      <a:pt x="248979" y="3114"/>
                      <a:pt x="266672" y="-1686"/>
                      <a:pt x="286355" y="8018"/>
                    </a:cubicBezTo>
                    <a:cubicBezTo>
                      <a:pt x="305866" y="17653"/>
                      <a:pt x="313993" y="34867"/>
                      <a:pt x="314335" y="55544"/>
                    </a:cubicBezTo>
                    <a:cubicBezTo>
                      <a:pt x="314747" y="79512"/>
                      <a:pt x="308163" y="102246"/>
                      <a:pt x="294001" y="121517"/>
                    </a:cubicBezTo>
                    <a:cubicBezTo>
                      <a:pt x="283680" y="135576"/>
                      <a:pt x="287898" y="139965"/>
                      <a:pt x="302608" y="143669"/>
                    </a:cubicBezTo>
                    <a:cubicBezTo>
                      <a:pt x="313547" y="146412"/>
                      <a:pt x="324142" y="151247"/>
                      <a:pt x="334258" y="156459"/>
                    </a:cubicBezTo>
                    <a:cubicBezTo>
                      <a:pt x="360730" y="170141"/>
                      <a:pt x="373451" y="195824"/>
                      <a:pt x="366353" y="219484"/>
                    </a:cubicBezTo>
                    <a:cubicBezTo>
                      <a:pt x="358741" y="244893"/>
                      <a:pt x="334772" y="259569"/>
                      <a:pt x="304460" y="257238"/>
                    </a:cubicBezTo>
                    <a:cubicBezTo>
                      <a:pt x="298219" y="256757"/>
                      <a:pt x="292013" y="255729"/>
                      <a:pt x="285772" y="255077"/>
                    </a:cubicBezTo>
                    <a:cubicBezTo>
                      <a:pt x="268970" y="253328"/>
                      <a:pt x="268935" y="253363"/>
                      <a:pt x="269621" y="273560"/>
                    </a:cubicBezTo>
                    <a:close/>
                  </a:path>
                </a:pathLst>
              </a:custGeom>
              <a:solidFill>
                <a:srgbClr val="FFBD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195" name="任意多边形: 形状 194"/>
              <p:cNvSpPr/>
              <p:nvPr/>
            </p:nvSpPr>
            <p:spPr>
              <a:xfrm>
                <a:off x="3168649" y="2069337"/>
                <a:ext cx="156822" cy="151014"/>
              </a:xfrm>
              <a:custGeom>
                <a:avLst/>
                <a:gdLst>
                  <a:gd name="connsiteX0" fmla="*/ 269621 w 370332"/>
                  <a:gd name="connsiteY0" fmla="*/ 273560 h 356616"/>
                  <a:gd name="connsiteX1" fmla="*/ 254225 w 370332"/>
                  <a:gd name="connsiteY1" fmla="*/ 325749 h 356616"/>
                  <a:gd name="connsiteX2" fmla="*/ 151184 w 370332"/>
                  <a:gd name="connsiteY2" fmla="*/ 322148 h 356616"/>
                  <a:gd name="connsiteX3" fmla="*/ 136953 w 370332"/>
                  <a:gd name="connsiteY3" fmla="*/ 283812 h 356616"/>
                  <a:gd name="connsiteX4" fmla="*/ 117374 w 370332"/>
                  <a:gd name="connsiteY4" fmla="*/ 274108 h 356616"/>
                  <a:gd name="connsiteX5" fmla="*/ 56783 w 370332"/>
                  <a:gd name="connsiteY5" fmla="*/ 289676 h 356616"/>
                  <a:gd name="connsiteX6" fmla="*/ 9292 w 370332"/>
                  <a:gd name="connsiteY6" fmla="*/ 258232 h 356616"/>
                  <a:gd name="connsiteX7" fmla="*/ 12926 w 370332"/>
                  <a:gd name="connsiteY7" fmla="*/ 203505 h 356616"/>
                  <a:gd name="connsiteX8" fmla="*/ 45707 w 370332"/>
                  <a:gd name="connsiteY8" fmla="*/ 173947 h 356616"/>
                  <a:gd name="connsiteX9" fmla="*/ 83118 w 370332"/>
                  <a:gd name="connsiteY9" fmla="*/ 153201 h 356616"/>
                  <a:gd name="connsiteX10" fmla="*/ 87953 w 370332"/>
                  <a:gd name="connsiteY10" fmla="*/ 130501 h 356616"/>
                  <a:gd name="connsiteX11" fmla="*/ 58806 w 370332"/>
                  <a:gd name="connsiteY11" fmla="*/ 41073 h 356616"/>
                  <a:gd name="connsiteX12" fmla="*/ 84970 w 370332"/>
                  <a:gd name="connsiteY12" fmla="*/ 6098 h 356616"/>
                  <a:gd name="connsiteX13" fmla="*/ 129375 w 370332"/>
                  <a:gd name="connsiteY13" fmla="*/ 14396 h 356616"/>
                  <a:gd name="connsiteX14" fmla="*/ 171312 w 370332"/>
                  <a:gd name="connsiteY14" fmla="*/ 61819 h 356616"/>
                  <a:gd name="connsiteX15" fmla="*/ 193669 w 370332"/>
                  <a:gd name="connsiteY15" fmla="*/ 61236 h 356616"/>
                  <a:gd name="connsiteX16" fmla="*/ 232074 w 370332"/>
                  <a:gd name="connsiteY16" fmla="*/ 15733 h 356616"/>
                  <a:gd name="connsiteX17" fmla="*/ 286355 w 370332"/>
                  <a:gd name="connsiteY17" fmla="*/ 8018 h 356616"/>
                  <a:gd name="connsiteX18" fmla="*/ 314335 w 370332"/>
                  <a:gd name="connsiteY18" fmla="*/ 55544 h 356616"/>
                  <a:gd name="connsiteX19" fmla="*/ 294001 w 370332"/>
                  <a:gd name="connsiteY19" fmla="*/ 121517 h 356616"/>
                  <a:gd name="connsiteX20" fmla="*/ 302608 w 370332"/>
                  <a:gd name="connsiteY20" fmla="*/ 143669 h 356616"/>
                  <a:gd name="connsiteX21" fmla="*/ 334258 w 370332"/>
                  <a:gd name="connsiteY21" fmla="*/ 156459 h 356616"/>
                  <a:gd name="connsiteX22" fmla="*/ 366353 w 370332"/>
                  <a:gd name="connsiteY22" fmla="*/ 219484 h 356616"/>
                  <a:gd name="connsiteX23" fmla="*/ 304460 w 370332"/>
                  <a:gd name="connsiteY23" fmla="*/ 257238 h 356616"/>
                  <a:gd name="connsiteX24" fmla="*/ 285772 w 370332"/>
                  <a:gd name="connsiteY24" fmla="*/ 255077 h 356616"/>
                  <a:gd name="connsiteX25" fmla="*/ 269621 w 370332"/>
                  <a:gd name="connsiteY25" fmla="*/ 273560 h 356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70332" h="356616">
                    <a:moveTo>
                      <a:pt x="269621" y="273560"/>
                    </a:moveTo>
                    <a:cubicBezTo>
                      <a:pt x="268558" y="290087"/>
                      <a:pt x="265781" y="308947"/>
                      <a:pt x="254225" y="325749"/>
                    </a:cubicBezTo>
                    <a:cubicBezTo>
                      <a:pt x="227239" y="365011"/>
                      <a:pt x="175015" y="363365"/>
                      <a:pt x="151184" y="322148"/>
                    </a:cubicBezTo>
                    <a:cubicBezTo>
                      <a:pt x="144291" y="310215"/>
                      <a:pt x="139045" y="297460"/>
                      <a:pt x="136953" y="283812"/>
                    </a:cubicBezTo>
                    <a:cubicBezTo>
                      <a:pt x="134896" y="270542"/>
                      <a:pt x="130815" y="266702"/>
                      <a:pt x="117374" y="274108"/>
                    </a:cubicBezTo>
                    <a:cubicBezTo>
                      <a:pt x="98823" y="284326"/>
                      <a:pt x="78729" y="290739"/>
                      <a:pt x="56783" y="289676"/>
                    </a:cubicBezTo>
                    <a:cubicBezTo>
                      <a:pt x="34426" y="288613"/>
                      <a:pt x="19476" y="276989"/>
                      <a:pt x="9292" y="258232"/>
                    </a:cubicBezTo>
                    <a:cubicBezTo>
                      <a:pt x="-927" y="239406"/>
                      <a:pt x="685" y="221199"/>
                      <a:pt x="12926" y="203505"/>
                    </a:cubicBezTo>
                    <a:cubicBezTo>
                      <a:pt x="21602" y="190989"/>
                      <a:pt x="32814" y="181525"/>
                      <a:pt x="45707" y="173947"/>
                    </a:cubicBezTo>
                    <a:cubicBezTo>
                      <a:pt x="58018" y="166746"/>
                      <a:pt x="70362" y="159545"/>
                      <a:pt x="83118" y="153201"/>
                    </a:cubicBezTo>
                    <a:cubicBezTo>
                      <a:pt x="94914" y="147338"/>
                      <a:pt x="99954" y="142880"/>
                      <a:pt x="87953" y="130501"/>
                    </a:cubicBezTo>
                    <a:cubicBezTo>
                      <a:pt x="64121" y="105881"/>
                      <a:pt x="54143" y="75740"/>
                      <a:pt x="58806" y="41073"/>
                    </a:cubicBezTo>
                    <a:cubicBezTo>
                      <a:pt x="61069" y="24168"/>
                      <a:pt x="69230" y="12373"/>
                      <a:pt x="84970" y="6098"/>
                    </a:cubicBezTo>
                    <a:cubicBezTo>
                      <a:pt x="101429" y="-452"/>
                      <a:pt x="117099" y="2017"/>
                      <a:pt x="129375" y="14396"/>
                    </a:cubicBezTo>
                    <a:cubicBezTo>
                      <a:pt x="144223" y="29346"/>
                      <a:pt x="157836" y="45565"/>
                      <a:pt x="171312" y="61819"/>
                    </a:cubicBezTo>
                    <a:cubicBezTo>
                      <a:pt x="183965" y="77009"/>
                      <a:pt x="183519" y="77318"/>
                      <a:pt x="193669" y="61236"/>
                    </a:cubicBezTo>
                    <a:cubicBezTo>
                      <a:pt x="204333" y="44296"/>
                      <a:pt x="215649" y="27975"/>
                      <a:pt x="232074" y="15733"/>
                    </a:cubicBezTo>
                    <a:cubicBezTo>
                      <a:pt x="248979" y="3114"/>
                      <a:pt x="266672" y="-1686"/>
                      <a:pt x="286355" y="8018"/>
                    </a:cubicBezTo>
                    <a:cubicBezTo>
                      <a:pt x="305866" y="17653"/>
                      <a:pt x="313993" y="34867"/>
                      <a:pt x="314335" y="55544"/>
                    </a:cubicBezTo>
                    <a:cubicBezTo>
                      <a:pt x="314747" y="79512"/>
                      <a:pt x="308163" y="102246"/>
                      <a:pt x="294001" y="121517"/>
                    </a:cubicBezTo>
                    <a:cubicBezTo>
                      <a:pt x="283680" y="135576"/>
                      <a:pt x="287898" y="139965"/>
                      <a:pt x="302608" y="143669"/>
                    </a:cubicBezTo>
                    <a:cubicBezTo>
                      <a:pt x="313547" y="146412"/>
                      <a:pt x="324142" y="151247"/>
                      <a:pt x="334258" y="156459"/>
                    </a:cubicBezTo>
                    <a:cubicBezTo>
                      <a:pt x="360730" y="170141"/>
                      <a:pt x="373451" y="195824"/>
                      <a:pt x="366353" y="219484"/>
                    </a:cubicBezTo>
                    <a:cubicBezTo>
                      <a:pt x="358741" y="244893"/>
                      <a:pt x="334772" y="259569"/>
                      <a:pt x="304460" y="257238"/>
                    </a:cubicBezTo>
                    <a:cubicBezTo>
                      <a:pt x="298219" y="256757"/>
                      <a:pt x="292013" y="255729"/>
                      <a:pt x="285772" y="255077"/>
                    </a:cubicBezTo>
                    <a:cubicBezTo>
                      <a:pt x="268970" y="253328"/>
                      <a:pt x="268935" y="253363"/>
                      <a:pt x="269621" y="273560"/>
                    </a:cubicBezTo>
                    <a:close/>
                  </a:path>
                </a:pathLst>
              </a:custGeom>
              <a:solidFill>
                <a:srgbClr val="FB514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</p:grp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/>
      <p:bldP spid="62" grpId="0" animBg="1"/>
      <p:bldP spid="12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extBox 19"/>
          <p:cNvSpPr txBox="1"/>
          <p:nvPr/>
        </p:nvSpPr>
        <p:spPr>
          <a:xfrm>
            <a:off x="8614825" y="2594343"/>
            <a:ext cx="609036" cy="76181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3995" b="1">
                <a:solidFill>
                  <a:schemeClr val="tx1"/>
                </a:solidFill>
                <a:cs typeface="Times New Roman" panose="02020603050405020304" pitchFamily="18" charset="0"/>
                <a:sym typeface="+mn-lt"/>
              </a:rPr>
              <a:t>5</a:t>
            </a:r>
            <a:r>
              <a:rPr lang="en-US" altLang="zh-CN" sz="3995" b="1">
                <a:solidFill>
                  <a:srgbClr val="FF0000"/>
                </a:solidFill>
                <a:cs typeface="Times New Roman" panose="02020603050405020304" pitchFamily="18" charset="0"/>
                <a:sym typeface="+mn-lt"/>
              </a:rPr>
              <a:t> </a:t>
            </a:r>
            <a:endParaRPr lang="zh-CN" altLang="en-US" sz="3995" b="1">
              <a:solidFill>
                <a:schemeClr val="tx1"/>
              </a:solidFill>
              <a:cs typeface="Times New Roman" panose="02020603050405020304" pitchFamily="18" charset="0"/>
              <a:sym typeface="+mn-lt"/>
            </a:endParaRPr>
          </a:p>
        </p:txBody>
      </p:sp>
      <p:sp>
        <p:nvSpPr>
          <p:cNvPr id="91" name="TextBox 19"/>
          <p:cNvSpPr txBox="1"/>
          <p:nvPr/>
        </p:nvSpPr>
        <p:spPr>
          <a:xfrm>
            <a:off x="9217940" y="2574887"/>
            <a:ext cx="609036" cy="76181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3995" b="1">
                <a:solidFill>
                  <a:schemeClr val="tx1"/>
                </a:solidFill>
                <a:cs typeface="Times New Roman" panose="02020603050405020304" pitchFamily="18" charset="0"/>
                <a:sym typeface="+mn-lt"/>
              </a:rPr>
              <a:t>1</a:t>
            </a:r>
            <a:r>
              <a:rPr lang="en-US" altLang="zh-CN" sz="3995" b="1">
                <a:solidFill>
                  <a:srgbClr val="FF0000"/>
                </a:solidFill>
                <a:cs typeface="Times New Roman" panose="02020603050405020304" pitchFamily="18" charset="0"/>
                <a:sym typeface="+mn-lt"/>
              </a:rPr>
              <a:t> </a:t>
            </a:r>
            <a:endParaRPr lang="zh-CN" altLang="en-US" sz="3995" b="1">
              <a:solidFill>
                <a:schemeClr val="tx1"/>
              </a:solidFill>
              <a:cs typeface="Times New Roman" panose="02020603050405020304" pitchFamily="18" charset="0"/>
              <a:sym typeface="+mn-lt"/>
            </a:endParaRPr>
          </a:p>
        </p:txBody>
      </p:sp>
      <p:sp>
        <p:nvSpPr>
          <p:cNvPr id="92" name="TextBox 19"/>
          <p:cNvSpPr txBox="1"/>
          <p:nvPr/>
        </p:nvSpPr>
        <p:spPr>
          <a:xfrm>
            <a:off x="9214557" y="3382706"/>
            <a:ext cx="609036" cy="76181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3995" b="1">
                <a:solidFill>
                  <a:schemeClr val="tx1"/>
                </a:solidFill>
                <a:cs typeface="Times New Roman" panose="02020603050405020304" pitchFamily="18" charset="0"/>
                <a:sym typeface="+mn-lt"/>
              </a:rPr>
              <a:t>6</a:t>
            </a:r>
            <a:r>
              <a:rPr lang="en-US" altLang="zh-CN" sz="3995" b="1">
                <a:solidFill>
                  <a:srgbClr val="FF0000"/>
                </a:solidFill>
                <a:cs typeface="Times New Roman" panose="02020603050405020304" pitchFamily="18" charset="0"/>
                <a:sym typeface="+mn-lt"/>
              </a:rPr>
              <a:t> </a:t>
            </a:r>
            <a:endParaRPr lang="zh-CN" altLang="en-US" sz="3995" b="1">
              <a:solidFill>
                <a:schemeClr val="tx1"/>
              </a:solidFill>
              <a:cs typeface="Times New Roman" panose="02020603050405020304" pitchFamily="18" charset="0"/>
              <a:sym typeface="+mn-lt"/>
            </a:endParaRPr>
          </a:p>
        </p:txBody>
      </p:sp>
      <p:sp>
        <p:nvSpPr>
          <p:cNvPr id="93" name="TextBox 19"/>
          <p:cNvSpPr txBox="1"/>
          <p:nvPr/>
        </p:nvSpPr>
        <p:spPr>
          <a:xfrm>
            <a:off x="8000714" y="3430922"/>
            <a:ext cx="609036" cy="75648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3995" b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  <a:sym typeface="+mn-lt"/>
              </a:rPr>
              <a:t>－</a:t>
            </a:r>
            <a:r>
              <a:rPr lang="en-US" altLang="zh-CN" sz="3995" b="1">
                <a:solidFill>
                  <a:schemeClr val="tx1"/>
                </a:solidFill>
                <a:cs typeface="Times New Roman" panose="02020603050405020304" pitchFamily="18" charset="0"/>
                <a:sym typeface="+mn-lt"/>
              </a:rPr>
              <a:t> </a:t>
            </a:r>
            <a:endParaRPr lang="en-US" altLang="zh-CN" sz="3995" b="1">
              <a:solidFill>
                <a:schemeClr val="tx1"/>
              </a:solidFill>
              <a:cs typeface="Times New Roman" panose="02020603050405020304" pitchFamily="18" charset="0"/>
              <a:sym typeface="+mn-lt"/>
            </a:endParaRPr>
          </a:p>
        </p:txBody>
      </p:sp>
      <p:cxnSp>
        <p:nvCxnSpPr>
          <p:cNvPr id="94" name="直接连接符 93"/>
          <p:cNvCxnSpPr/>
          <p:nvPr/>
        </p:nvCxnSpPr>
        <p:spPr>
          <a:xfrm>
            <a:off x="8035396" y="4155844"/>
            <a:ext cx="182795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extBox 19"/>
          <p:cNvSpPr txBox="1"/>
          <p:nvPr/>
        </p:nvSpPr>
        <p:spPr>
          <a:xfrm>
            <a:off x="8640202" y="3389473"/>
            <a:ext cx="609036" cy="76181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3995" b="1">
                <a:solidFill>
                  <a:schemeClr val="tx1"/>
                </a:solidFill>
                <a:cs typeface="Times New Roman" panose="02020603050405020304" pitchFamily="18" charset="0"/>
                <a:sym typeface="+mn-lt"/>
              </a:rPr>
              <a:t>3</a:t>
            </a:r>
            <a:r>
              <a:rPr lang="en-US" altLang="zh-CN" sz="3995" b="1">
                <a:solidFill>
                  <a:srgbClr val="FF0000"/>
                </a:solidFill>
                <a:cs typeface="Times New Roman" panose="02020603050405020304" pitchFamily="18" charset="0"/>
                <a:sym typeface="+mn-lt"/>
              </a:rPr>
              <a:t> </a:t>
            </a:r>
            <a:endParaRPr lang="zh-CN" altLang="en-US" sz="3995" b="1">
              <a:solidFill>
                <a:schemeClr val="tx1"/>
              </a:solidFill>
              <a:cs typeface="Times New Roman" panose="02020603050405020304" pitchFamily="18" charset="0"/>
              <a:sym typeface="+mn-lt"/>
            </a:endParaRPr>
          </a:p>
        </p:txBody>
      </p:sp>
      <p:sp>
        <p:nvSpPr>
          <p:cNvPr id="96" name="TextBox 19"/>
          <p:cNvSpPr txBox="1"/>
          <p:nvPr/>
        </p:nvSpPr>
        <p:spPr>
          <a:xfrm>
            <a:off x="9217940" y="2574041"/>
            <a:ext cx="609036" cy="76181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3995" b="1">
                <a:solidFill>
                  <a:srgbClr val="FF99CC"/>
                </a:solidFill>
                <a:cs typeface="Times New Roman" panose="02020603050405020304" pitchFamily="18" charset="0"/>
                <a:sym typeface="+mn-lt"/>
              </a:rPr>
              <a:t>1 </a:t>
            </a:r>
            <a:endParaRPr lang="en-US" altLang="zh-CN" sz="3995" b="1">
              <a:solidFill>
                <a:srgbClr val="FF99CC"/>
              </a:solidFill>
              <a:cs typeface="Times New Roman" panose="02020603050405020304" pitchFamily="18" charset="0"/>
              <a:sym typeface="+mn-lt"/>
            </a:endParaRPr>
          </a:p>
        </p:txBody>
      </p:sp>
      <p:sp>
        <p:nvSpPr>
          <p:cNvPr id="97" name="TextBox 19"/>
          <p:cNvSpPr txBox="1"/>
          <p:nvPr/>
        </p:nvSpPr>
        <p:spPr>
          <a:xfrm>
            <a:off x="8613133" y="2590959"/>
            <a:ext cx="609036" cy="76181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3995" b="1">
                <a:solidFill>
                  <a:srgbClr val="3399FF"/>
                </a:solidFill>
                <a:cs typeface="Times New Roman" panose="02020603050405020304" pitchFamily="18" charset="0"/>
                <a:sym typeface="+mn-lt"/>
              </a:rPr>
              <a:t>5 </a:t>
            </a:r>
            <a:endParaRPr lang="en-US" altLang="zh-CN" sz="3995" b="1">
              <a:solidFill>
                <a:srgbClr val="3399FF"/>
              </a:solidFill>
              <a:cs typeface="Times New Roman" panose="02020603050405020304" pitchFamily="18" charset="0"/>
              <a:sym typeface="+mn-lt"/>
            </a:endParaRPr>
          </a:p>
        </p:txBody>
      </p:sp>
      <p:pic>
        <p:nvPicPr>
          <p:cNvPr id="98" name="Picture 41" descr="{E5BCA2F4-E846-4983-B40B-D29B30A63FA8}副本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180898" y="2879397"/>
            <a:ext cx="714772" cy="147606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9" name="Picture 41" descr="{E5BCA2F4-E846-4983-B40B-D29B30A63FA8}副本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179886" y="2801575"/>
            <a:ext cx="714772" cy="147606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0" name="图片 99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337884" y="2575301"/>
            <a:ext cx="963461" cy="158011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1" name="图片 100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987522" y="2599831"/>
            <a:ext cx="963461" cy="158011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" name="图片 10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656616" y="2600677"/>
            <a:ext cx="963461" cy="158011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" name="图片 10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306255" y="2635358"/>
            <a:ext cx="963461" cy="158011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4" name="Picture 41" descr="{E5BCA2F4-E846-4983-B40B-D29B30A63FA8}副本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301859" y="2885318"/>
            <a:ext cx="714772" cy="147606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5" name="Picture 41" descr="{E5BCA2F4-E846-4983-B40B-D29B30A63FA8}副本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064166" y="2808342"/>
            <a:ext cx="714772" cy="147606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6" name="Picture 41" descr="{E5BCA2F4-E846-4983-B40B-D29B30A63FA8}副本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416899" y="2819339"/>
            <a:ext cx="714772" cy="147606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7" name="Picture 41" descr="{E5BCA2F4-E846-4983-B40B-D29B30A63FA8}副本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302705" y="2761819"/>
            <a:ext cx="714772" cy="147606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8" name="Picture 41" descr="{E5BCA2F4-E846-4983-B40B-D29B30A63FA8}副本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178360" y="2750822"/>
            <a:ext cx="714772" cy="147606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9" name="Picture 41" descr="{E5BCA2F4-E846-4983-B40B-D29B30A63FA8}副本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407595" y="2695840"/>
            <a:ext cx="714772" cy="147606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0" name="Picture 41" descr="{E5BCA2F4-E846-4983-B40B-D29B30A63FA8}副本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303551" y="2639166"/>
            <a:ext cx="714772" cy="147606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1" name="Picture 41" descr="{E5BCA2F4-E846-4983-B40B-D29B30A63FA8}副本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063320" y="2683998"/>
            <a:ext cx="714772" cy="147606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" name="Picture 41" descr="{E5BCA2F4-E846-4983-B40B-D29B30A63FA8}副本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168210" y="2637474"/>
            <a:ext cx="714772" cy="147606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3" name="图片 112" descr="小棒捆的绳子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95938" y="3224094"/>
            <a:ext cx="687703" cy="435630"/>
          </a:xfrm>
          <a:prstGeom prst="rect">
            <a:avLst/>
          </a:prstGeom>
        </p:spPr>
      </p:pic>
      <p:sp>
        <p:nvSpPr>
          <p:cNvPr id="114" name="TextBox 19"/>
          <p:cNvSpPr txBox="1"/>
          <p:nvPr/>
        </p:nvSpPr>
        <p:spPr>
          <a:xfrm>
            <a:off x="9216248" y="3384398"/>
            <a:ext cx="609036" cy="76181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3995" b="1">
                <a:solidFill>
                  <a:srgbClr val="FF99CC"/>
                </a:solidFill>
                <a:cs typeface="Times New Roman" panose="02020603050405020304" pitchFamily="18" charset="0"/>
                <a:sym typeface="+mn-lt"/>
              </a:rPr>
              <a:t>6 </a:t>
            </a:r>
            <a:endParaRPr lang="en-US" altLang="zh-CN" sz="3995" b="1">
              <a:solidFill>
                <a:srgbClr val="FF99CC"/>
              </a:solidFill>
              <a:cs typeface="Times New Roman" panose="02020603050405020304" pitchFamily="18" charset="0"/>
              <a:sym typeface="+mn-lt"/>
            </a:endParaRPr>
          </a:p>
        </p:txBody>
      </p:sp>
      <p:sp>
        <p:nvSpPr>
          <p:cNvPr id="115" name="圆角矩形标注 34"/>
          <p:cNvSpPr/>
          <p:nvPr/>
        </p:nvSpPr>
        <p:spPr bwMode="auto">
          <a:xfrm>
            <a:off x="3180703" y="4732283"/>
            <a:ext cx="4482336" cy="878027"/>
          </a:xfrm>
          <a:prstGeom prst="wedgeRoundRectCallout">
            <a:avLst>
              <a:gd name="adj1" fmla="val -60034"/>
              <a:gd name="adj2" fmla="val 50125"/>
              <a:gd name="adj3" fmla="val 16667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1355" tIns="45678" rIns="91355" bIns="45678" anchor="ctr"/>
          <a:lstStyle/>
          <a:p>
            <a:pPr defTabSz="1217930" eaLnBrk="0" hangingPunct="0">
              <a:lnSpc>
                <a:spcPct val="90000"/>
              </a:lnSpc>
              <a:defRPr/>
            </a:pPr>
            <a:r>
              <a:rPr lang="zh-CN" altLang="zh-CN" sz="3730" b="1" kern="0"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怎么才能去掉</a:t>
            </a:r>
            <a:r>
              <a:rPr lang="en-US" altLang="zh-CN" sz="3730" b="1" kern="0"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6</a:t>
            </a:r>
            <a:r>
              <a:rPr lang="zh-CN" altLang="en-US" sz="3730" b="1" kern="0"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根？</a:t>
            </a:r>
            <a:endParaRPr lang="zh-CN" altLang="en-US" sz="3730" b="1" kern="0">
              <a:ea typeface="楷体" panose="02010609060101010101" pitchFamily="49" charset="-122"/>
              <a:cs typeface="楷体" panose="02010609060101010101" pitchFamily="49" charset="-122"/>
              <a:sym typeface="+mn-lt"/>
            </a:endParaRPr>
          </a:p>
        </p:txBody>
      </p:sp>
      <p:sp>
        <p:nvSpPr>
          <p:cNvPr id="116" name="TextBox 19"/>
          <p:cNvSpPr txBox="1"/>
          <p:nvPr/>
        </p:nvSpPr>
        <p:spPr>
          <a:xfrm>
            <a:off x="8625822" y="2032676"/>
            <a:ext cx="609036" cy="116358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6395" b="1">
                <a:solidFill>
                  <a:srgbClr val="3399FF"/>
                </a:solidFill>
                <a:cs typeface="Times New Roman" panose="02020603050405020304" pitchFamily="18" charset="0"/>
                <a:sym typeface="+mn-lt"/>
              </a:rPr>
              <a:t>·</a:t>
            </a:r>
            <a:r>
              <a:rPr lang="en-US" altLang="zh-CN" sz="3995" b="1">
                <a:solidFill>
                  <a:srgbClr val="3399FF"/>
                </a:solidFill>
                <a:cs typeface="Times New Roman" panose="02020603050405020304" pitchFamily="18" charset="0"/>
                <a:sym typeface="+mn-lt"/>
              </a:rPr>
              <a:t> </a:t>
            </a:r>
            <a:endParaRPr lang="en-US" altLang="zh-CN" sz="3995" b="1">
              <a:solidFill>
                <a:srgbClr val="3399FF"/>
              </a:solidFill>
              <a:cs typeface="Times New Roman" panose="02020603050405020304" pitchFamily="18" charset="0"/>
              <a:sym typeface="+mn-lt"/>
            </a:endParaRPr>
          </a:p>
        </p:txBody>
      </p:sp>
      <p:sp>
        <p:nvSpPr>
          <p:cNvPr id="117" name="椭圆形标注 29"/>
          <p:cNvSpPr/>
          <p:nvPr/>
        </p:nvSpPr>
        <p:spPr>
          <a:xfrm>
            <a:off x="8815951" y="1626326"/>
            <a:ext cx="1529227" cy="980452"/>
          </a:xfrm>
          <a:prstGeom prst="wedgeEllipseCallout">
            <a:avLst>
              <a:gd name="adj1" fmla="val -41884"/>
              <a:gd name="adj2" fmla="val 55246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265" b="1">
                <a:solidFill>
                  <a:schemeClr val="accent5"/>
                </a:solidFill>
                <a:ea typeface="楷体" panose="02010609060101010101" pitchFamily="49" charset="-122"/>
                <a:sym typeface="+mn-lt"/>
              </a:rPr>
              <a:t>十</a:t>
            </a:r>
            <a:endParaRPr lang="zh-CN" altLang="en-US" sz="4265" b="1">
              <a:solidFill>
                <a:schemeClr val="accent5"/>
              </a:solidFill>
              <a:ea typeface="楷体" panose="02010609060101010101" pitchFamily="49" charset="-122"/>
              <a:sym typeface="+mn-lt"/>
            </a:endParaRPr>
          </a:p>
        </p:txBody>
      </p:sp>
      <p:sp>
        <p:nvSpPr>
          <p:cNvPr id="118" name="TextBox 19"/>
          <p:cNvSpPr txBox="1"/>
          <p:nvPr/>
        </p:nvSpPr>
        <p:spPr>
          <a:xfrm>
            <a:off x="5756229" y="1323453"/>
            <a:ext cx="3453318" cy="76104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3995" b="1">
                <a:solidFill>
                  <a:schemeClr val="tx1"/>
                </a:solidFill>
                <a:cs typeface="Times New Roman" panose="02020603050405020304" pitchFamily="18" charset="0"/>
                <a:sym typeface="+mn-lt"/>
              </a:rPr>
              <a:t>51</a:t>
            </a:r>
            <a:r>
              <a:rPr lang="zh-CN" altLang="en-US" sz="3995" b="1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  <a:sym typeface="+mn-lt"/>
              </a:rPr>
              <a:t>－</a:t>
            </a:r>
            <a:r>
              <a:rPr lang="en-US" altLang="zh-CN" sz="3995" b="1">
                <a:solidFill>
                  <a:schemeClr val="tx1"/>
                </a:solidFill>
                <a:cs typeface="Times New Roman" panose="02020603050405020304" pitchFamily="18" charset="0"/>
                <a:sym typeface="+mn-lt"/>
              </a:rPr>
              <a:t>36</a:t>
            </a:r>
            <a:r>
              <a:rPr lang="en-US" altLang="en-US" sz="3995" b="1">
                <a:solidFill>
                  <a:schemeClr val="tx1"/>
                </a:solidFill>
                <a:cs typeface="Times New Roman" panose="02020603050405020304" pitchFamily="18" charset="0"/>
                <a:sym typeface="+mn-lt"/>
              </a:rPr>
              <a:t>＝</a:t>
            </a:r>
            <a:endParaRPr lang="zh-CN" altLang="en-US" sz="3995" b="1">
              <a:solidFill>
                <a:schemeClr val="tx1"/>
              </a:solidFill>
              <a:cs typeface="Times New Roman" panose="02020603050405020304" pitchFamily="18" charset="0"/>
              <a:sym typeface="+mn-lt"/>
            </a:endParaRPr>
          </a:p>
        </p:txBody>
      </p:sp>
      <p:sp>
        <p:nvSpPr>
          <p:cNvPr id="177" name="流程图: 过程 176"/>
          <p:cNvSpPr/>
          <p:nvPr/>
        </p:nvSpPr>
        <p:spPr>
          <a:xfrm>
            <a:off x="5421870" y="5941833"/>
            <a:ext cx="4225906" cy="727933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265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拆开其中的</a:t>
            </a:r>
            <a:r>
              <a:rPr lang="en-US" altLang="zh-CN" sz="4265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4265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捆。</a:t>
            </a:r>
            <a:endParaRPr lang="zh-CN" altLang="en-US" sz="4265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6" name="Rectangle 26"/>
          <p:cNvSpPr/>
          <p:nvPr/>
        </p:nvSpPr>
        <p:spPr>
          <a:xfrm>
            <a:off x="1534311" y="1086303"/>
            <a:ext cx="2468063" cy="70788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黑体" panose="02010609060101010101" pitchFamily="49" charset="-122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6985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EB7F23"/>
              </a:buClr>
              <a:buSzPct val="76000"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摆小棒：</a:t>
            </a:r>
            <a:endParaRPr kumimoji="0" lang="zh-CN" altLang="en-US" sz="4000" b="1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  <a:sym typeface="+mn-ea"/>
            </a:endParaRPr>
          </a:p>
        </p:txBody>
      </p:sp>
      <p:pic>
        <p:nvPicPr>
          <p:cNvPr id="267" name="Picture 4" descr="E:\罗梦\图片\紫天使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113456" y="4767876"/>
            <a:ext cx="1807633" cy="1684867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324" name="组合 323"/>
          <p:cNvGrpSpPr/>
          <p:nvPr/>
        </p:nvGrpSpPr>
        <p:grpSpPr>
          <a:xfrm>
            <a:off x="303368" y="249666"/>
            <a:ext cx="2630883" cy="687570"/>
            <a:chOff x="585581" y="483104"/>
            <a:chExt cx="2630883" cy="687570"/>
          </a:xfrm>
        </p:grpSpPr>
        <p:sp>
          <p:nvSpPr>
            <p:cNvPr id="325" name="文本框 324"/>
            <p:cNvSpPr txBox="1"/>
            <p:nvPr/>
          </p:nvSpPr>
          <p:spPr>
            <a:xfrm>
              <a:off x="1185139" y="524343"/>
              <a:ext cx="203132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3600">
                  <a:solidFill>
                    <a:prstClr val="black">
                      <a:lumMod val="75000"/>
                      <a:lumOff val="25000"/>
                    </a:prstClr>
                  </a:solidFill>
                  <a:latin typeface="仓耳小丸子" panose="02020400000000000000" pitchFamily="18" charset="-122"/>
                  <a:ea typeface="仓耳小丸子" panose="02020400000000000000" pitchFamily="18" charset="-122"/>
                  <a:cs typeface="+mn-ea"/>
                  <a:sym typeface="仓耳小丸子" panose="02020400000000000000" pitchFamily="18" charset="-122"/>
                </a:rPr>
                <a:t>探索新知</a:t>
              </a:r>
              <a:endParaRPr kumimoji="0" lang="zh-CN" altLang="en-US" sz="36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仓耳小丸子" panose="02020400000000000000" pitchFamily="18" charset="-122"/>
                <a:ea typeface="仓耳小丸子" panose="02020400000000000000" pitchFamily="18" charset="-122"/>
                <a:cs typeface="+mn-ea"/>
                <a:sym typeface="仓耳小丸子" panose="02020400000000000000" pitchFamily="18" charset="-122"/>
              </a:endParaRPr>
            </a:p>
          </p:txBody>
        </p:sp>
        <p:grpSp>
          <p:nvGrpSpPr>
            <p:cNvPr id="326" name="组合 325"/>
            <p:cNvGrpSpPr/>
            <p:nvPr/>
          </p:nvGrpSpPr>
          <p:grpSpPr>
            <a:xfrm rot="16792276" flipH="1" flipV="1">
              <a:off x="599509" y="469176"/>
              <a:ext cx="450549" cy="478405"/>
              <a:chOff x="2874922" y="1946729"/>
              <a:chExt cx="450549" cy="478405"/>
            </a:xfrm>
          </p:grpSpPr>
          <p:sp>
            <p:nvSpPr>
              <p:cNvPr id="327" name="任意多边形: 形状 326"/>
              <p:cNvSpPr/>
              <p:nvPr/>
            </p:nvSpPr>
            <p:spPr>
              <a:xfrm>
                <a:off x="2874922" y="1946729"/>
                <a:ext cx="231201" cy="222638"/>
              </a:xfrm>
              <a:custGeom>
                <a:avLst/>
                <a:gdLst>
                  <a:gd name="connsiteX0" fmla="*/ 269621 w 370332"/>
                  <a:gd name="connsiteY0" fmla="*/ 273560 h 356616"/>
                  <a:gd name="connsiteX1" fmla="*/ 254225 w 370332"/>
                  <a:gd name="connsiteY1" fmla="*/ 325749 h 356616"/>
                  <a:gd name="connsiteX2" fmla="*/ 151184 w 370332"/>
                  <a:gd name="connsiteY2" fmla="*/ 322148 h 356616"/>
                  <a:gd name="connsiteX3" fmla="*/ 136953 w 370332"/>
                  <a:gd name="connsiteY3" fmla="*/ 283812 h 356616"/>
                  <a:gd name="connsiteX4" fmla="*/ 117374 w 370332"/>
                  <a:gd name="connsiteY4" fmla="*/ 274108 h 356616"/>
                  <a:gd name="connsiteX5" fmla="*/ 56783 w 370332"/>
                  <a:gd name="connsiteY5" fmla="*/ 289676 h 356616"/>
                  <a:gd name="connsiteX6" fmla="*/ 9292 w 370332"/>
                  <a:gd name="connsiteY6" fmla="*/ 258232 h 356616"/>
                  <a:gd name="connsiteX7" fmla="*/ 12926 w 370332"/>
                  <a:gd name="connsiteY7" fmla="*/ 203505 h 356616"/>
                  <a:gd name="connsiteX8" fmla="*/ 45707 w 370332"/>
                  <a:gd name="connsiteY8" fmla="*/ 173947 h 356616"/>
                  <a:gd name="connsiteX9" fmla="*/ 83118 w 370332"/>
                  <a:gd name="connsiteY9" fmla="*/ 153201 h 356616"/>
                  <a:gd name="connsiteX10" fmla="*/ 87953 w 370332"/>
                  <a:gd name="connsiteY10" fmla="*/ 130501 h 356616"/>
                  <a:gd name="connsiteX11" fmla="*/ 58806 w 370332"/>
                  <a:gd name="connsiteY11" fmla="*/ 41073 h 356616"/>
                  <a:gd name="connsiteX12" fmla="*/ 84970 w 370332"/>
                  <a:gd name="connsiteY12" fmla="*/ 6098 h 356616"/>
                  <a:gd name="connsiteX13" fmla="*/ 129375 w 370332"/>
                  <a:gd name="connsiteY13" fmla="*/ 14396 h 356616"/>
                  <a:gd name="connsiteX14" fmla="*/ 171312 w 370332"/>
                  <a:gd name="connsiteY14" fmla="*/ 61819 h 356616"/>
                  <a:gd name="connsiteX15" fmla="*/ 193669 w 370332"/>
                  <a:gd name="connsiteY15" fmla="*/ 61236 h 356616"/>
                  <a:gd name="connsiteX16" fmla="*/ 232074 w 370332"/>
                  <a:gd name="connsiteY16" fmla="*/ 15733 h 356616"/>
                  <a:gd name="connsiteX17" fmla="*/ 286355 w 370332"/>
                  <a:gd name="connsiteY17" fmla="*/ 8018 h 356616"/>
                  <a:gd name="connsiteX18" fmla="*/ 314335 w 370332"/>
                  <a:gd name="connsiteY18" fmla="*/ 55544 h 356616"/>
                  <a:gd name="connsiteX19" fmla="*/ 294001 w 370332"/>
                  <a:gd name="connsiteY19" fmla="*/ 121517 h 356616"/>
                  <a:gd name="connsiteX20" fmla="*/ 302608 w 370332"/>
                  <a:gd name="connsiteY20" fmla="*/ 143669 h 356616"/>
                  <a:gd name="connsiteX21" fmla="*/ 334258 w 370332"/>
                  <a:gd name="connsiteY21" fmla="*/ 156459 h 356616"/>
                  <a:gd name="connsiteX22" fmla="*/ 366353 w 370332"/>
                  <a:gd name="connsiteY22" fmla="*/ 219484 h 356616"/>
                  <a:gd name="connsiteX23" fmla="*/ 304460 w 370332"/>
                  <a:gd name="connsiteY23" fmla="*/ 257238 h 356616"/>
                  <a:gd name="connsiteX24" fmla="*/ 285772 w 370332"/>
                  <a:gd name="connsiteY24" fmla="*/ 255077 h 356616"/>
                  <a:gd name="connsiteX25" fmla="*/ 269621 w 370332"/>
                  <a:gd name="connsiteY25" fmla="*/ 273560 h 356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70332" h="356616">
                    <a:moveTo>
                      <a:pt x="269621" y="273560"/>
                    </a:moveTo>
                    <a:cubicBezTo>
                      <a:pt x="268558" y="290087"/>
                      <a:pt x="265781" y="308947"/>
                      <a:pt x="254225" y="325749"/>
                    </a:cubicBezTo>
                    <a:cubicBezTo>
                      <a:pt x="227239" y="365011"/>
                      <a:pt x="175015" y="363365"/>
                      <a:pt x="151184" y="322148"/>
                    </a:cubicBezTo>
                    <a:cubicBezTo>
                      <a:pt x="144291" y="310215"/>
                      <a:pt x="139045" y="297460"/>
                      <a:pt x="136953" y="283812"/>
                    </a:cubicBezTo>
                    <a:cubicBezTo>
                      <a:pt x="134896" y="270542"/>
                      <a:pt x="130815" y="266702"/>
                      <a:pt x="117374" y="274108"/>
                    </a:cubicBezTo>
                    <a:cubicBezTo>
                      <a:pt x="98823" y="284326"/>
                      <a:pt x="78729" y="290739"/>
                      <a:pt x="56783" y="289676"/>
                    </a:cubicBezTo>
                    <a:cubicBezTo>
                      <a:pt x="34426" y="288613"/>
                      <a:pt x="19476" y="276989"/>
                      <a:pt x="9292" y="258232"/>
                    </a:cubicBezTo>
                    <a:cubicBezTo>
                      <a:pt x="-927" y="239406"/>
                      <a:pt x="685" y="221199"/>
                      <a:pt x="12926" y="203505"/>
                    </a:cubicBezTo>
                    <a:cubicBezTo>
                      <a:pt x="21602" y="190989"/>
                      <a:pt x="32814" y="181525"/>
                      <a:pt x="45707" y="173947"/>
                    </a:cubicBezTo>
                    <a:cubicBezTo>
                      <a:pt x="58018" y="166746"/>
                      <a:pt x="70362" y="159545"/>
                      <a:pt x="83118" y="153201"/>
                    </a:cubicBezTo>
                    <a:cubicBezTo>
                      <a:pt x="94914" y="147338"/>
                      <a:pt x="99954" y="142880"/>
                      <a:pt x="87953" y="130501"/>
                    </a:cubicBezTo>
                    <a:cubicBezTo>
                      <a:pt x="64121" y="105881"/>
                      <a:pt x="54143" y="75740"/>
                      <a:pt x="58806" y="41073"/>
                    </a:cubicBezTo>
                    <a:cubicBezTo>
                      <a:pt x="61069" y="24168"/>
                      <a:pt x="69230" y="12373"/>
                      <a:pt x="84970" y="6098"/>
                    </a:cubicBezTo>
                    <a:cubicBezTo>
                      <a:pt x="101429" y="-452"/>
                      <a:pt x="117099" y="2017"/>
                      <a:pt x="129375" y="14396"/>
                    </a:cubicBezTo>
                    <a:cubicBezTo>
                      <a:pt x="144223" y="29346"/>
                      <a:pt x="157836" y="45565"/>
                      <a:pt x="171312" y="61819"/>
                    </a:cubicBezTo>
                    <a:cubicBezTo>
                      <a:pt x="183965" y="77009"/>
                      <a:pt x="183519" y="77318"/>
                      <a:pt x="193669" y="61236"/>
                    </a:cubicBezTo>
                    <a:cubicBezTo>
                      <a:pt x="204333" y="44296"/>
                      <a:pt x="215649" y="27975"/>
                      <a:pt x="232074" y="15733"/>
                    </a:cubicBezTo>
                    <a:cubicBezTo>
                      <a:pt x="248979" y="3114"/>
                      <a:pt x="266672" y="-1686"/>
                      <a:pt x="286355" y="8018"/>
                    </a:cubicBezTo>
                    <a:cubicBezTo>
                      <a:pt x="305866" y="17653"/>
                      <a:pt x="313993" y="34867"/>
                      <a:pt x="314335" y="55544"/>
                    </a:cubicBezTo>
                    <a:cubicBezTo>
                      <a:pt x="314747" y="79512"/>
                      <a:pt x="308163" y="102246"/>
                      <a:pt x="294001" y="121517"/>
                    </a:cubicBezTo>
                    <a:cubicBezTo>
                      <a:pt x="283680" y="135576"/>
                      <a:pt x="287898" y="139965"/>
                      <a:pt x="302608" y="143669"/>
                    </a:cubicBezTo>
                    <a:cubicBezTo>
                      <a:pt x="313547" y="146412"/>
                      <a:pt x="324142" y="151247"/>
                      <a:pt x="334258" y="156459"/>
                    </a:cubicBezTo>
                    <a:cubicBezTo>
                      <a:pt x="360730" y="170141"/>
                      <a:pt x="373451" y="195824"/>
                      <a:pt x="366353" y="219484"/>
                    </a:cubicBezTo>
                    <a:cubicBezTo>
                      <a:pt x="358741" y="244893"/>
                      <a:pt x="334772" y="259569"/>
                      <a:pt x="304460" y="257238"/>
                    </a:cubicBezTo>
                    <a:cubicBezTo>
                      <a:pt x="298219" y="256757"/>
                      <a:pt x="292013" y="255729"/>
                      <a:pt x="285772" y="255077"/>
                    </a:cubicBezTo>
                    <a:cubicBezTo>
                      <a:pt x="268970" y="253328"/>
                      <a:pt x="268935" y="253363"/>
                      <a:pt x="269621" y="273560"/>
                    </a:cubicBezTo>
                    <a:close/>
                  </a:path>
                </a:pathLst>
              </a:custGeom>
              <a:solidFill>
                <a:srgbClr val="6CB09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328" name="任意多边形: 形状 327"/>
              <p:cNvSpPr/>
              <p:nvPr/>
            </p:nvSpPr>
            <p:spPr>
              <a:xfrm>
                <a:off x="3006221" y="2274120"/>
                <a:ext cx="156822" cy="151014"/>
              </a:xfrm>
              <a:custGeom>
                <a:avLst/>
                <a:gdLst>
                  <a:gd name="connsiteX0" fmla="*/ 269621 w 370332"/>
                  <a:gd name="connsiteY0" fmla="*/ 273560 h 356616"/>
                  <a:gd name="connsiteX1" fmla="*/ 254225 w 370332"/>
                  <a:gd name="connsiteY1" fmla="*/ 325749 h 356616"/>
                  <a:gd name="connsiteX2" fmla="*/ 151184 w 370332"/>
                  <a:gd name="connsiteY2" fmla="*/ 322148 h 356616"/>
                  <a:gd name="connsiteX3" fmla="*/ 136953 w 370332"/>
                  <a:gd name="connsiteY3" fmla="*/ 283812 h 356616"/>
                  <a:gd name="connsiteX4" fmla="*/ 117374 w 370332"/>
                  <a:gd name="connsiteY4" fmla="*/ 274108 h 356616"/>
                  <a:gd name="connsiteX5" fmla="*/ 56783 w 370332"/>
                  <a:gd name="connsiteY5" fmla="*/ 289676 h 356616"/>
                  <a:gd name="connsiteX6" fmla="*/ 9292 w 370332"/>
                  <a:gd name="connsiteY6" fmla="*/ 258232 h 356616"/>
                  <a:gd name="connsiteX7" fmla="*/ 12926 w 370332"/>
                  <a:gd name="connsiteY7" fmla="*/ 203505 h 356616"/>
                  <a:gd name="connsiteX8" fmla="*/ 45707 w 370332"/>
                  <a:gd name="connsiteY8" fmla="*/ 173947 h 356616"/>
                  <a:gd name="connsiteX9" fmla="*/ 83118 w 370332"/>
                  <a:gd name="connsiteY9" fmla="*/ 153201 h 356616"/>
                  <a:gd name="connsiteX10" fmla="*/ 87953 w 370332"/>
                  <a:gd name="connsiteY10" fmla="*/ 130501 h 356616"/>
                  <a:gd name="connsiteX11" fmla="*/ 58806 w 370332"/>
                  <a:gd name="connsiteY11" fmla="*/ 41073 h 356616"/>
                  <a:gd name="connsiteX12" fmla="*/ 84970 w 370332"/>
                  <a:gd name="connsiteY12" fmla="*/ 6098 h 356616"/>
                  <a:gd name="connsiteX13" fmla="*/ 129375 w 370332"/>
                  <a:gd name="connsiteY13" fmla="*/ 14396 h 356616"/>
                  <a:gd name="connsiteX14" fmla="*/ 171312 w 370332"/>
                  <a:gd name="connsiteY14" fmla="*/ 61819 h 356616"/>
                  <a:gd name="connsiteX15" fmla="*/ 193669 w 370332"/>
                  <a:gd name="connsiteY15" fmla="*/ 61236 h 356616"/>
                  <a:gd name="connsiteX16" fmla="*/ 232074 w 370332"/>
                  <a:gd name="connsiteY16" fmla="*/ 15733 h 356616"/>
                  <a:gd name="connsiteX17" fmla="*/ 286355 w 370332"/>
                  <a:gd name="connsiteY17" fmla="*/ 8018 h 356616"/>
                  <a:gd name="connsiteX18" fmla="*/ 314335 w 370332"/>
                  <a:gd name="connsiteY18" fmla="*/ 55544 h 356616"/>
                  <a:gd name="connsiteX19" fmla="*/ 294001 w 370332"/>
                  <a:gd name="connsiteY19" fmla="*/ 121517 h 356616"/>
                  <a:gd name="connsiteX20" fmla="*/ 302608 w 370332"/>
                  <a:gd name="connsiteY20" fmla="*/ 143669 h 356616"/>
                  <a:gd name="connsiteX21" fmla="*/ 334258 w 370332"/>
                  <a:gd name="connsiteY21" fmla="*/ 156459 h 356616"/>
                  <a:gd name="connsiteX22" fmla="*/ 366353 w 370332"/>
                  <a:gd name="connsiteY22" fmla="*/ 219484 h 356616"/>
                  <a:gd name="connsiteX23" fmla="*/ 304460 w 370332"/>
                  <a:gd name="connsiteY23" fmla="*/ 257238 h 356616"/>
                  <a:gd name="connsiteX24" fmla="*/ 285772 w 370332"/>
                  <a:gd name="connsiteY24" fmla="*/ 255077 h 356616"/>
                  <a:gd name="connsiteX25" fmla="*/ 269621 w 370332"/>
                  <a:gd name="connsiteY25" fmla="*/ 273560 h 356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70332" h="356616">
                    <a:moveTo>
                      <a:pt x="269621" y="273560"/>
                    </a:moveTo>
                    <a:cubicBezTo>
                      <a:pt x="268558" y="290087"/>
                      <a:pt x="265781" y="308947"/>
                      <a:pt x="254225" y="325749"/>
                    </a:cubicBezTo>
                    <a:cubicBezTo>
                      <a:pt x="227239" y="365011"/>
                      <a:pt x="175015" y="363365"/>
                      <a:pt x="151184" y="322148"/>
                    </a:cubicBezTo>
                    <a:cubicBezTo>
                      <a:pt x="144291" y="310215"/>
                      <a:pt x="139045" y="297460"/>
                      <a:pt x="136953" y="283812"/>
                    </a:cubicBezTo>
                    <a:cubicBezTo>
                      <a:pt x="134896" y="270542"/>
                      <a:pt x="130815" y="266702"/>
                      <a:pt x="117374" y="274108"/>
                    </a:cubicBezTo>
                    <a:cubicBezTo>
                      <a:pt x="98823" y="284326"/>
                      <a:pt x="78729" y="290739"/>
                      <a:pt x="56783" y="289676"/>
                    </a:cubicBezTo>
                    <a:cubicBezTo>
                      <a:pt x="34426" y="288613"/>
                      <a:pt x="19476" y="276989"/>
                      <a:pt x="9292" y="258232"/>
                    </a:cubicBezTo>
                    <a:cubicBezTo>
                      <a:pt x="-927" y="239406"/>
                      <a:pt x="685" y="221199"/>
                      <a:pt x="12926" y="203505"/>
                    </a:cubicBezTo>
                    <a:cubicBezTo>
                      <a:pt x="21602" y="190989"/>
                      <a:pt x="32814" y="181525"/>
                      <a:pt x="45707" y="173947"/>
                    </a:cubicBezTo>
                    <a:cubicBezTo>
                      <a:pt x="58018" y="166746"/>
                      <a:pt x="70362" y="159545"/>
                      <a:pt x="83118" y="153201"/>
                    </a:cubicBezTo>
                    <a:cubicBezTo>
                      <a:pt x="94914" y="147338"/>
                      <a:pt x="99954" y="142880"/>
                      <a:pt x="87953" y="130501"/>
                    </a:cubicBezTo>
                    <a:cubicBezTo>
                      <a:pt x="64121" y="105881"/>
                      <a:pt x="54143" y="75740"/>
                      <a:pt x="58806" y="41073"/>
                    </a:cubicBezTo>
                    <a:cubicBezTo>
                      <a:pt x="61069" y="24168"/>
                      <a:pt x="69230" y="12373"/>
                      <a:pt x="84970" y="6098"/>
                    </a:cubicBezTo>
                    <a:cubicBezTo>
                      <a:pt x="101429" y="-452"/>
                      <a:pt x="117099" y="2017"/>
                      <a:pt x="129375" y="14396"/>
                    </a:cubicBezTo>
                    <a:cubicBezTo>
                      <a:pt x="144223" y="29346"/>
                      <a:pt x="157836" y="45565"/>
                      <a:pt x="171312" y="61819"/>
                    </a:cubicBezTo>
                    <a:cubicBezTo>
                      <a:pt x="183965" y="77009"/>
                      <a:pt x="183519" y="77318"/>
                      <a:pt x="193669" y="61236"/>
                    </a:cubicBezTo>
                    <a:cubicBezTo>
                      <a:pt x="204333" y="44296"/>
                      <a:pt x="215649" y="27975"/>
                      <a:pt x="232074" y="15733"/>
                    </a:cubicBezTo>
                    <a:cubicBezTo>
                      <a:pt x="248979" y="3114"/>
                      <a:pt x="266672" y="-1686"/>
                      <a:pt x="286355" y="8018"/>
                    </a:cubicBezTo>
                    <a:cubicBezTo>
                      <a:pt x="305866" y="17653"/>
                      <a:pt x="313993" y="34867"/>
                      <a:pt x="314335" y="55544"/>
                    </a:cubicBezTo>
                    <a:cubicBezTo>
                      <a:pt x="314747" y="79512"/>
                      <a:pt x="308163" y="102246"/>
                      <a:pt x="294001" y="121517"/>
                    </a:cubicBezTo>
                    <a:cubicBezTo>
                      <a:pt x="283680" y="135576"/>
                      <a:pt x="287898" y="139965"/>
                      <a:pt x="302608" y="143669"/>
                    </a:cubicBezTo>
                    <a:cubicBezTo>
                      <a:pt x="313547" y="146412"/>
                      <a:pt x="324142" y="151247"/>
                      <a:pt x="334258" y="156459"/>
                    </a:cubicBezTo>
                    <a:cubicBezTo>
                      <a:pt x="360730" y="170141"/>
                      <a:pt x="373451" y="195824"/>
                      <a:pt x="366353" y="219484"/>
                    </a:cubicBezTo>
                    <a:cubicBezTo>
                      <a:pt x="358741" y="244893"/>
                      <a:pt x="334772" y="259569"/>
                      <a:pt x="304460" y="257238"/>
                    </a:cubicBezTo>
                    <a:cubicBezTo>
                      <a:pt x="298219" y="256757"/>
                      <a:pt x="292013" y="255729"/>
                      <a:pt x="285772" y="255077"/>
                    </a:cubicBezTo>
                    <a:cubicBezTo>
                      <a:pt x="268970" y="253328"/>
                      <a:pt x="268935" y="253363"/>
                      <a:pt x="269621" y="273560"/>
                    </a:cubicBezTo>
                    <a:close/>
                  </a:path>
                </a:pathLst>
              </a:custGeom>
              <a:solidFill>
                <a:srgbClr val="FFBD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329" name="任意多边形: 形状 328"/>
              <p:cNvSpPr/>
              <p:nvPr/>
            </p:nvSpPr>
            <p:spPr>
              <a:xfrm>
                <a:off x="3168649" y="2069337"/>
                <a:ext cx="156822" cy="151014"/>
              </a:xfrm>
              <a:custGeom>
                <a:avLst/>
                <a:gdLst>
                  <a:gd name="connsiteX0" fmla="*/ 269621 w 370332"/>
                  <a:gd name="connsiteY0" fmla="*/ 273560 h 356616"/>
                  <a:gd name="connsiteX1" fmla="*/ 254225 w 370332"/>
                  <a:gd name="connsiteY1" fmla="*/ 325749 h 356616"/>
                  <a:gd name="connsiteX2" fmla="*/ 151184 w 370332"/>
                  <a:gd name="connsiteY2" fmla="*/ 322148 h 356616"/>
                  <a:gd name="connsiteX3" fmla="*/ 136953 w 370332"/>
                  <a:gd name="connsiteY3" fmla="*/ 283812 h 356616"/>
                  <a:gd name="connsiteX4" fmla="*/ 117374 w 370332"/>
                  <a:gd name="connsiteY4" fmla="*/ 274108 h 356616"/>
                  <a:gd name="connsiteX5" fmla="*/ 56783 w 370332"/>
                  <a:gd name="connsiteY5" fmla="*/ 289676 h 356616"/>
                  <a:gd name="connsiteX6" fmla="*/ 9292 w 370332"/>
                  <a:gd name="connsiteY6" fmla="*/ 258232 h 356616"/>
                  <a:gd name="connsiteX7" fmla="*/ 12926 w 370332"/>
                  <a:gd name="connsiteY7" fmla="*/ 203505 h 356616"/>
                  <a:gd name="connsiteX8" fmla="*/ 45707 w 370332"/>
                  <a:gd name="connsiteY8" fmla="*/ 173947 h 356616"/>
                  <a:gd name="connsiteX9" fmla="*/ 83118 w 370332"/>
                  <a:gd name="connsiteY9" fmla="*/ 153201 h 356616"/>
                  <a:gd name="connsiteX10" fmla="*/ 87953 w 370332"/>
                  <a:gd name="connsiteY10" fmla="*/ 130501 h 356616"/>
                  <a:gd name="connsiteX11" fmla="*/ 58806 w 370332"/>
                  <a:gd name="connsiteY11" fmla="*/ 41073 h 356616"/>
                  <a:gd name="connsiteX12" fmla="*/ 84970 w 370332"/>
                  <a:gd name="connsiteY12" fmla="*/ 6098 h 356616"/>
                  <a:gd name="connsiteX13" fmla="*/ 129375 w 370332"/>
                  <a:gd name="connsiteY13" fmla="*/ 14396 h 356616"/>
                  <a:gd name="connsiteX14" fmla="*/ 171312 w 370332"/>
                  <a:gd name="connsiteY14" fmla="*/ 61819 h 356616"/>
                  <a:gd name="connsiteX15" fmla="*/ 193669 w 370332"/>
                  <a:gd name="connsiteY15" fmla="*/ 61236 h 356616"/>
                  <a:gd name="connsiteX16" fmla="*/ 232074 w 370332"/>
                  <a:gd name="connsiteY16" fmla="*/ 15733 h 356616"/>
                  <a:gd name="connsiteX17" fmla="*/ 286355 w 370332"/>
                  <a:gd name="connsiteY17" fmla="*/ 8018 h 356616"/>
                  <a:gd name="connsiteX18" fmla="*/ 314335 w 370332"/>
                  <a:gd name="connsiteY18" fmla="*/ 55544 h 356616"/>
                  <a:gd name="connsiteX19" fmla="*/ 294001 w 370332"/>
                  <a:gd name="connsiteY19" fmla="*/ 121517 h 356616"/>
                  <a:gd name="connsiteX20" fmla="*/ 302608 w 370332"/>
                  <a:gd name="connsiteY20" fmla="*/ 143669 h 356616"/>
                  <a:gd name="connsiteX21" fmla="*/ 334258 w 370332"/>
                  <a:gd name="connsiteY21" fmla="*/ 156459 h 356616"/>
                  <a:gd name="connsiteX22" fmla="*/ 366353 w 370332"/>
                  <a:gd name="connsiteY22" fmla="*/ 219484 h 356616"/>
                  <a:gd name="connsiteX23" fmla="*/ 304460 w 370332"/>
                  <a:gd name="connsiteY23" fmla="*/ 257238 h 356616"/>
                  <a:gd name="connsiteX24" fmla="*/ 285772 w 370332"/>
                  <a:gd name="connsiteY24" fmla="*/ 255077 h 356616"/>
                  <a:gd name="connsiteX25" fmla="*/ 269621 w 370332"/>
                  <a:gd name="connsiteY25" fmla="*/ 273560 h 356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70332" h="356616">
                    <a:moveTo>
                      <a:pt x="269621" y="273560"/>
                    </a:moveTo>
                    <a:cubicBezTo>
                      <a:pt x="268558" y="290087"/>
                      <a:pt x="265781" y="308947"/>
                      <a:pt x="254225" y="325749"/>
                    </a:cubicBezTo>
                    <a:cubicBezTo>
                      <a:pt x="227239" y="365011"/>
                      <a:pt x="175015" y="363365"/>
                      <a:pt x="151184" y="322148"/>
                    </a:cubicBezTo>
                    <a:cubicBezTo>
                      <a:pt x="144291" y="310215"/>
                      <a:pt x="139045" y="297460"/>
                      <a:pt x="136953" y="283812"/>
                    </a:cubicBezTo>
                    <a:cubicBezTo>
                      <a:pt x="134896" y="270542"/>
                      <a:pt x="130815" y="266702"/>
                      <a:pt x="117374" y="274108"/>
                    </a:cubicBezTo>
                    <a:cubicBezTo>
                      <a:pt x="98823" y="284326"/>
                      <a:pt x="78729" y="290739"/>
                      <a:pt x="56783" y="289676"/>
                    </a:cubicBezTo>
                    <a:cubicBezTo>
                      <a:pt x="34426" y="288613"/>
                      <a:pt x="19476" y="276989"/>
                      <a:pt x="9292" y="258232"/>
                    </a:cubicBezTo>
                    <a:cubicBezTo>
                      <a:pt x="-927" y="239406"/>
                      <a:pt x="685" y="221199"/>
                      <a:pt x="12926" y="203505"/>
                    </a:cubicBezTo>
                    <a:cubicBezTo>
                      <a:pt x="21602" y="190989"/>
                      <a:pt x="32814" y="181525"/>
                      <a:pt x="45707" y="173947"/>
                    </a:cubicBezTo>
                    <a:cubicBezTo>
                      <a:pt x="58018" y="166746"/>
                      <a:pt x="70362" y="159545"/>
                      <a:pt x="83118" y="153201"/>
                    </a:cubicBezTo>
                    <a:cubicBezTo>
                      <a:pt x="94914" y="147338"/>
                      <a:pt x="99954" y="142880"/>
                      <a:pt x="87953" y="130501"/>
                    </a:cubicBezTo>
                    <a:cubicBezTo>
                      <a:pt x="64121" y="105881"/>
                      <a:pt x="54143" y="75740"/>
                      <a:pt x="58806" y="41073"/>
                    </a:cubicBezTo>
                    <a:cubicBezTo>
                      <a:pt x="61069" y="24168"/>
                      <a:pt x="69230" y="12373"/>
                      <a:pt x="84970" y="6098"/>
                    </a:cubicBezTo>
                    <a:cubicBezTo>
                      <a:pt x="101429" y="-452"/>
                      <a:pt x="117099" y="2017"/>
                      <a:pt x="129375" y="14396"/>
                    </a:cubicBezTo>
                    <a:cubicBezTo>
                      <a:pt x="144223" y="29346"/>
                      <a:pt x="157836" y="45565"/>
                      <a:pt x="171312" y="61819"/>
                    </a:cubicBezTo>
                    <a:cubicBezTo>
                      <a:pt x="183965" y="77009"/>
                      <a:pt x="183519" y="77318"/>
                      <a:pt x="193669" y="61236"/>
                    </a:cubicBezTo>
                    <a:cubicBezTo>
                      <a:pt x="204333" y="44296"/>
                      <a:pt x="215649" y="27975"/>
                      <a:pt x="232074" y="15733"/>
                    </a:cubicBezTo>
                    <a:cubicBezTo>
                      <a:pt x="248979" y="3114"/>
                      <a:pt x="266672" y="-1686"/>
                      <a:pt x="286355" y="8018"/>
                    </a:cubicBezTo>
                    <a:cubicBezTo>
                      <a:pt x="305866" y="17653"/>
                      <a:pt x="313993" y="34867"/>
                      <a:pt x="314335" y="55544"/>
                    </a:cubicBezTo>
                    <a:cubicBezTo>
                      <a:pt x="314747" y="79512"/>
                      <a:pt x="308163" y="102246"/>
                      <a:pt x="294001" y="121517"/>
                    </a:cubicBezTo>
                    <a:cubicBezTo>
                      <a:pt x="283680" y="135576"/>
                      <a:pt x="287898" y="139965"/>
                      <a:pt x="302608" y="143669"/>
                    </a:cubicBezTo>
                    <a:cubicBezTo>
                      <a:pt x="313547" y="146412"/>
                      <a:pt x="324142" y="151247"/>
                      <a:pt x="334258" y="156459"/>
                    </a:cubicBezTo>
                    <a:cubicBezTo>
                      <a:pt x="360730" y="170141"/>
                      <a:pt x="373451" y="195824"/>
                      <a:pt x="366353" y="219484"/>
                    </a:cubicBezTo>
                    <a:cubicBezTo>
                      <a:pt x="358741" y="244893"/>
                      <a:pt x="334772" y="259569"/>
                      <a:pt x="304460" y="257238"/>
                    </a:cubicBezTo>
                    <a:cubicBezTo>
                      <a:pt x="298219" y="256757"/>
                      <a:pt x="292013" y="255729"/>
                      <a:pt x="285772" y="255077"/>
                    </a:cubicBezTo>
                    <a:cubicBezTo>
                      <a:pt x="268970" y="253328"/>
                      <a:pt x="268935" y="253363"/>
                      <a:pt x="269621" y="273560"/>
                    </a:cubicBezTo>
                    <a:close/>
                  </a:path>
                </a:pathLst>
              </a:custGeom>
              <a:solidFill>
                <a:srgbClr val="FB514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</p:grpSp>
      </p:grpSp>
      <p:pic>
        <p:nvPicPr>
          <p:cNvPr id="330" name="New picture"/>
          <p:cNvPicPr/>
          <p:nvPr/>
        </p:nvPicPr>
        <p:blipFill>
          <a:blip r:embed="rId5"/>
          <a:stretch>
            <a:fillRect/>
          </a:stretch>
        </p:blipFill>
        <p:spPr>
          <a:xfrm>
            <a:off x="11391900" y="11417300"/>
            <a:ext cx="355600" cy="266700"/>
          </a:xfrm>
          <a:prstGeom prst="cube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35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4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5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6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35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8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35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0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5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35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4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35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6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5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8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35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0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35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2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35" presetClass="emph" presetSubtype="0" repeatCount="2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9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/>
      <p:bldP spid="97" grpId="0"/>
      <p:bldP spid="114" grpId="0"/>
      <p:bldP spid="115" grpId="0" animBg="1"/>
      <p:bldP spid="116" grpId="0"/>
      <p:bldP spid="116" grpId="1"/>
      <p:bldP spid="117" grpId="0" animBg="1"/>
      <p:bldP spid="17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1" descr="{E5BCA2F4-E846-4983-B40B-D29B30A63FA8}副本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199043" y="2714505"/>
            <a:ext cx="714772" cy="147606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Picture 41" descr="{E5BCA2F4-E846-4983-B40B-D29B30A63FA8}副本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320004" y="2720426"/>
            <a:ext cx="714772" cy="147606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Picture 41" descr="{E5BCA2F4-E846-4983-B40B-D29B30A63FA8}副本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435044" y="2654447"/>
            <a:ext cx="714772" cy="147606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Picture 41" descr="{E5BCA2F4-E846-4983-B40B-D29B30A63FA8}副本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082311" y="2643450"/>
            <a:ext cx="714772" cy="147606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Picture 41" descr="{E5BCA2F4-E846-4983-B40B-D29B30A63FA8}副本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320850" y="2596927"/>
            <a:ext cx="714772" cy="147606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" name="Picture 41" descr="{E5BCA2F4-E846-4983-B40B-D29B30A63FA8}副本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190584" y="2580009"/>
            <a:ext cx="714772" cy="147606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" name="Picture 41" descr="{E5BCA2F4-E846-4983-B40B-D29B30A63FA8}副本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425740" y="2530948"/>
            <a:ext cx="714772" cy="147606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" name="Picture 41" descr="{E5BCA2F4-E846-4983-B40B-D29B30A63FA8}副本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081465" y="2519106"/>
            <a:ext cx="714772" cy="147606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" name="Picture 41" descr="{E5BCA2F4-E846-4983-B40B-D29B30A63FA8}副本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186355" y="2472582"/>
            <a:ext cx="714772" cy="147606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" name="Picture 41" descr="{E5BCA2F4-E846-4983-B40B-D29B30A63FA8}副本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321696" y="2474274"/>
            <a:ext cx="714772" cy="147606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" name="图片 11" descr="小棒捆的绳子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14083" y="3059202"/>
            <a:ext cx="687703" cy="435630"/>
          </a:xfrm>
          <a:prstGeom prst="rect">
            <a:avLst/>
          </a:prstGeom>
        </p:spPr>
      </p:pic>
      <p:sp>
        <p:nvSpPr>
          <p:cNvPr id="13" name="TextBox 19"/>
          <p:cNvSpPr txBox="1"/>
          <p:nvPr/>
        </p:nvSpPr>
        <p:spPr>
          <a:xfrm>
            <a:off x="7632970" y="2429451"/>
            <a:ext cx="609036" cy="76181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3995" b="1">
                <a:solidFill>
                  <a:schemeClr val="tx1"/>
                </a:solidFill>
                <a:cs typeface="Times New Roman" panose="02020603050405020304" pitchFamily="18" charset="0"/>
                <a:sym typeface="+mn-lt"/>
              </a:rPr>
              <a:t>5</a:t>
            </a:r>
            <a:r>
              <a:rPr lang="en-US" altLang="zh-CN" sz="3995" b="1">
                <a:solidFill>
                  <a:srgbClr val="FF0000"/>
                </a:solidFill>
                <a:cs typeface="Times New Roman" panose="02020603050405020304" pitchFamily="18" charset="0"/>
                <a:sym typeface="+mn-lt"/>
              </a:rPr>
              <a:t> </a:t>
            </a:r>
            <a:endParaRPr lang="zh-CN" altLang="en-US" sz="3995" b="1">
              <a:solidFill>
                <a:schemeClr val="tx1"/>
              </a:solidFill>
              <a:cs typeface="Times New Roman" panose="02020603050405020304" pitchFamily="18" charset="0"/>
              <a:sym typeface="+mn-lt"/>
            </a:endParaRPr>
          </a:p>
        </p:txBody>
      </p:sp>
      <p:sp>
        <p:nvSpPr>
          <p:cNvPr id="14" name="TextBox 19"/>
          <p:cNvSpPr txBox="1"/>
          <p:nvPr/>
        </p:nvSpPr>
        <p:spPr>
          <a:xfrm>
            <a:off x="8236085" y="2409995"/>
            <a:ext cx="609036" cy="76181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3995" b="1">
                <a:solidFill>
                  <a:schemeClr val="tx1"/>
                </a:solidFill>
                <a:cs typeface="Times New Roman" panose="02020603050405020304" pitchFamily="18" charset="0"/>
                <a:sym typeface="+mn-lt"/>
              </a:rPr>
              <a:t>1</a:t>
            </a:r>
            <a:r>
              <a:rPr lang="en-US" altLang="zh-CN" sz="3995" b="1">
                <a:solidFill>
                  <a:srgbClr val="FF0000"/>
                </a:solidFill>
                <a:cs typeface="Times New Roman" panose="02020603050405020304" pitchFamily="18" charset="0"/>
                <a:sym typeface="+mn-lt"/>
              </a:rPr>
              <a:t> </a:t>
            </a:r>
            <a:endParaRPr lang="zh-CN" altLang="en-US" sz="3995" b="1">
              <a:solidFill>
                <a:schemeClr val="tx1"/>
              </a:solidFill>
              <a:cs typeface="Times New Roman" panose="02020603050405020304" pitchFamily="18" charset="0"/>
              <a:sym typeface="+mn-lt"/>
            </a:endParaRPr>
          </a:p>
        </p:txBody>
      </p:sp>
      <p:sp>
        <p:nvSpPr>
          <p:cNvPr id="15" name="TextBox 19"/>
          <p:cNvSpPr txBox="1"/>
          <p:nvPr/>
        </p:nvSpPr>
        <p:spPr>
          <a:xfrm>
            <a:off x="8232702" y="3217814"/>
            <a:ext cx="609036" cy="76181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3995" b="1">
                <a:solidFill>
                  <a:schemeClr val="tx1"/>
                </a:solidFill>
                <a:cs typeface="Times New Roman" panose="02020603050405020304" pitchFamily="18" charset="0"/>
                <a:sym typeface="+mn-lt"/>
              </a:rPr>
              <a:t>6</a:t>
            </a:r>
            <a:r>
              <a:rPr lang="en-US" altLang="zh-CN" sz="3995" b="1">
                <a:solidFill>
                  <a:srgbClr val="FF0000"/>
                </a:solidFill>
                <a:cs typeface="Times New Roman" panose="02020603050405020304" pitchFamily="18" charset="0"/>
                <a:sym typeface="+mn-lt"/>
              </a:rPr>
              <a:t> </a:t>
            </a:r>
            <a:endParaRPr lang="zh-CN" altLang="en-US" sz="3995" b="1">
              <a:solidFill>
                <a:schemeClr val="tx1"/>
              </a:solidFill>
              <a:cs typeface="Times New Roman" panose="02020603050405020304" pitchFamily="18" charset="0"/>
              <a:sym typeface="+mn-lt"/>
            </a:endParaRPr>
          </a:p>
        </p:txBody>
      </p:sp>
      <p:sp>
        <p:nvSpPr>
          <p:cNvPr id="16" name="TextBox 19"/>
          <p:cNvSpPr txBox="1"/>
          <p:nvPr/>
        </p:nvSpPr>
        <p:spPr>
          <a:xfrm>
            <a:off x="7018859" y="3266030"/>
            <a:ext cx="609036" cy="75648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3995" b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  <a:sym typeface="+mn-lt"/>
              </a:rPr>
              <a:t>－</a:t>
            </a:r>
            <a:r>
              <a:rPr lang="en-US" altLang="zh-CN" sz="3995" b="1">
                <a:solidFill>
                  <a:schemeClr val="tx1"/>
                </a:solidFill>
                <a:cs typeface="Times New Roman" panose="02020603050405020304" pitchFamily="18" charset="0"/>
                <a:sym typeface="+mn-lt"/>
              </a:rPr>
              <a:t> </a:t>
            </a:r>
            <a:endParaRPr lang="en-US" altLang="zh-CN" sz="3995" b="1">
              <a:solidFill>
                <a:schemeClr val="tx1"/>
              </a:solidFill>
              <a:cs typeface="Times New Roman" panose="02020603050405020304" pitchFamily="18" charset="0"/>
              <a:sym typeface="+mn-lt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7053541" y="3990952"/>
            <a:ext cx="182795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9"/>
          <p:cNvSpPr txBox="1"/>
          <p:nvPr/>
        </p:nvSpPr>
        <p:spPr>
          <a:xfrm>
            <a:off x="7658347" y="3224581"/>
            <a:ext cx="609036" cy="76181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3995" b="1">
                <a:solidFill>
                  <a:schemeClr val="tx1"/>
                </a:solidFill>
                <a:cs typeface="Times New Roman" panose="02020603050405020304" pitchFamily="18" charset="0"/>
                <a:sym typeface="+mn-lt"/>
              </a:rPr>
              <a:t>3</a:t>
            </a:r>
            <a:r>
              <a:rPr lang="en-US" altLang="zh-CN" sz="3995" b="1">
                <a:solidFill>
                  <a:srgbClr val="FF0000"/>
                </a:solidFill>
                <a:cs typeface="Times New Roman" panose="02020603050405020304" pitchFamily="18" charset="0"/>
                <a:sym typeface="+mn-lt"/>
              </a:rPr>
              <a:t> </a:t>
            </a:r>
            <a:endParaRPr lang="zh-CN" altLang="en-US" sz="3995" b="1">
              <a:solidFill>
                <a:schemeClr val="tx1"/>
              </a:solidFill>
              <a:cs typeface="Times New Roman" panose="02020603050405020304" pitchFamily="18" charset="0"/>
              <a:sym typeface="+mn-lt"/>
            </a:endParaRPr>
          </a:p>
        </p:txBody>
      </p:sp>
      <p:sp>
        <p:nvSpPr>
          <p:cNvPr id="19" name="TextBox 19"/>
          <p:cNvSpPr txBox="1"/>
          <p:nvPr/>
        </p:nvSpPr>
        <p:spPr>
          <a:xfrm>
            <a:off x="8236085" y="2409149"/>
            <a:ext cx="609036" cy="76181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3995" b="1">
                <a:solidFill>
                  <a:srgbClr val="FF99CC"/>
                </a:solidFill>
                <a:cs typeface="Times New Roman" panose="02020603050405020304" pitchFamily="18" charset="0"/>
                <a:sym typeface="+mn-lt"/>
              </a:rPr>
              <a:t>1 </a:t>
            </a:r>
            <a:endParaRPr lang="en-US" altLang="zh-CN" sz="3995" b="1">
              <a:solidFill>
                <a:srgbClr val="FF99CC"/>
              </a:solidFill>
              <a:cs typeface="Times New Roman" panose="02020603050405020304" pitchFamily="18" charset="0"/>
              <a:sym typeface="+mn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631278" y="2426067"/>
            <a:ext cx="609036" cy="76181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3995" b="1">
                <a:solidFill>
                  <a:srgbClr val="3399FF"/>
                </a:solidFill>
                <a:cs typeface="Times New Roman" panose="02020603050405020304" pitchFamily="18" charset="0"/>
                <a:sym typeface="+mn-lt"/>
              </a:rPr>
              <a:t>5 </a:t>
            </a:r>
            <a:endParaRPr lang="en-US" altLang="zh-CN" sz="3995" b="1">
              <a:solidFill>
                <a:srgbClr val="3399FF"/>
              </a:solidFill>
              <a:cs typeface="Times New Roman" panose="02020603050405020304" pitchFamily="18" charset="0"/>
              <a:sym typeface="+mn-lt"/>
            </a:endParaRPr>
          </a:p>
        </p:txBody>
      </p:sp>
      <p:pic>
        <p:nvPicPr>
          <p:cNvPr id="21" name="Picture 41" descr="{E5BCA2F4-E846-4983-B40B-D29B30A63FA8}副本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198031" y="2636683"/>
            <a:ext cx="714772" cy="147606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56029" y="2410409"/>
            <a:ext cx="963461" cy="158011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005667" y="2434939"/>
            <a:ext cx="963461" cy="158011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674761" y="2435785"/>
            <a:ext cx="963461" cy="158011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324400" y="2470466"/>
            <a:ext cx="963461" cy="158011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" name="TextBox 19"/>
          <p:cNvSpPr txBox="1"/>
          <p:nvPr/>
        </p:nvSpPr>
        <p:spPr>
          <a:xfrm>
            <a:off x="8234393" y="3219506"/>
            <a:ext cx="609036" cy="76181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3995" b="1">
                <a:solidFill>
                  <a:srgbClr val="FF99CC"/>
                </a:solidFill>
                <a:cs typeface="Times New Roman" panose="02020603050405020304" pitchFamily="18" charset="0"/>
                <a:sym typeface="+mn-lt"/>
              </a:rPr>
              <a:t>6 </a:t>
            </a:r>
            <a:endParaRPr lang="en-US" altLang="zh-CN" sz="3995" b="1">
              <a:solidFill>
                <a:srgbClr val="FF99CC"/>
              </a:solidFill>
              <a:cs typeface="Times New Roman" panose="02020603050405020304" pitchFamily="18" charset="0"/>
              <a:sym typeface="+mn-lt"/>
            </a:endParaRPr>
          </a:p>
        </p:txBody>
      </p:sp>
      <p:sp>
        <p:nvSpPr>
          <p:cNvPr id="27" name="TextBox 19"/>
          <p:cNvSpPr txBox="1"/>
          <p:nvPr/>
        </p:nvSpPr>
        <p:spPr>
          <a:xfrm>
            <a:off x="7643967" y="1867784"/>
            <a:ext cx="609036" cy="116358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6395" b="1">
                <a:solidFill>
                  <a:srgbClr val="3399FF"/>
                </a:solidFill>
                <a:cs typeface="Times New Roman" panose="02020603050405020304" pitchFamily="18" charset="0"/>
                <a:sym typeface="+mn-lt"/>
              </a:rPr>
              <a:t>·</a:t>
            </a:r>
            <a:r>
              <a:rPr lang="en-US" altLang="zh-CN" sz="3995" b="1">
                <a:solidFill>
                  <a:srgbClr val="3399FF"/>
                </a:solidFill>
                <a:cs typeface="Times New Roman" panose="02020603050405020304" pitchFamily="18" charset="0"/>
                <a:sym typeface="+mn-lt"/>
              </a:rPr>
              <a:t> </a:t>
            </a:r>
            <a:endParaRPr lang="en-US" altLang="zh-CN" sz="3995" b="1">
              <a:solidFill>
                <a:srgbClr val="3399FF"/>
              </a:solidFill>
              <a:cs typeface="Times New Roman" panose="02020603050405020304" pitchFamily="18" charset="0"/>
              <a:sym typeface="+mn-lt"/>
            </a:endParaRPr>
          </a:p>
        </p:txBody>
      </p:sp>
      <p:sp>
        <p:nvSpPr>
          <p:cNvPr id="28" name="椭圆形标注 47"/>
          <p:cNvSpPr/>
          <p:nvPr/>
        </p:nvSpPr>
        <p:spPr>
          <a:xfrm>
            <a:off x="7855992" y="1596210"/>
            <a:ext cx="1237787" cy="810403"/>
          </a:xfrm>
          <a:prstGeom prst="wedgeEllipseCallout">
            <a:avLst>
              <a:gd name="adj1" fmla="val -41884"/>
              <a:gd name="adj2" fmla="val 55246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265" b="1">
                <a:solidFill>
                  <a:schemeClr val="accent5"/>
                </a:solidFill>
                <a:ea typeface="楷体" panose="02010609060101010101" pitchFamily="49" charset="-122"/>
                <a:sym typeface="+mn-lt"/>
              </a:rPr>
              <a:t>十</a:t>
            </a:r>
            <a:endParaRPr lang="zh-CN" altLang="en-US" sz="4265" b="1">
              <a:solidFill>
                <a:schemeClr val="accent5"/>
              </a:solidFill>
              <a:ea typeface="楷体" panose="02010609060101010101" pitchFamily="49" charset="-122"/>
              <a:sym typeface="+mn-lt"/>
            </a:endParaRPr>
          </a:p>
        </p:txBody>
      </p:sp>
      <p:sp>
        <p:nvSpPr>
          <p:cNvPr id="29" name="椭圆形标注 48"/>
          <p:cNvSpPr/>
          <p:nvPr/>
        </p:nvSpPr>
        <p:spPr>
          <a:xfrm>
            <a:off x="7842912" y="1487017"/>
            <a:ext cx="1263946" cy="927348"/>
          </a:xfrm>
          <a:prstGeom prst="wedgeEllipseCallout">
            <a:avLst>
              <a:gd name="adj1" fmla="val -41884"/>
              <a:gd name="adj2" fmla="val 55246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265" b="1">
                <a:solidFill>
                  <a:srgbClr val="FF99CC"/>
                </a:solidFill>
                <a:ea typeface="楷体" panose="02010609060101010101" pitchFamily="49" charset="-122"/>
                <a:sym typeface="+mn-lt"/>
              </a:rPr>
              <a:t>10</a:t>
            </a:r>
            <a:endParaRPr lang="en-US" altLang="zh-CN" sz="4265" b="1">
              <a:solidFill>
                <a:srgbClr val="FF99CC"/>
              </a:solidFill>
              <a:ea typeface="楷体" panose="02010609060101010101" pitchFamily="49" charset="-122"/>
              <a:sym typeface="+mn-lt"/>
            </a:endParaRPr>
          </a:p>
        </p:txBody>
      </p:sp>
      <p:sp>
        <p:nvSpPr>
          <p:cNvPr id="30" name="TextBox 19"/>
          <p:cNvSpPr txBox="1"/>
          <p:nvPr/>
        </p:nvSpPr>
        <p:spPr>
          <a:xfrm>
            <a:off x="4774374" y="1158561"/>
            <a:ext cx="3453318" cy="76104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3995" b="1">
                <a:solidFill>
                  <a:schemeClr val="tx1"/>
                </a:solidFill>
                <a:cs typeface="Times New Roman" panose="02020603050405020304" pitchFamily="18" charset="0"/>
                <a:sym typeface="+mn-lt"/>
              </a:rPr>
              <a:t>51</a:t>
            </a:r>
            <a:r>
              <a:rPr lang="zh-CN" altLang="en-US" sz="3995" b="1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  <a:sym typeface="+mn-lt"/>
              </a:rPr>
              <a:t>－</a:t>
            </a:r>
            <a:r>
              <a:rPr lang="en-US" altLang="zh-CN" sz="3995" b="1">
                <a:solidFill>
                  <a:schemeClr val="tx1"/>
                </a:solidFill>
                <a:cs typeface="Times New Roman" panose="02020603050405020304" pitchFamily="18" charset="0"/>
                <a:sym typeface="+mn-lt"/>
              </a:rPr>
              <a:t>36</a:t>
            </a:r>
            <a:r>
              <a:rPr lang="en-US" altLang="en-US" sz="3995" b="1">
                <a:solidFill>
                  <a:schemeClr val="tx1"/>
                </a:solidFill>
                <a:cs typeface="Times New Roman" panose="02020603050405020304" pitchFamily="18" charset="0"/>
                <a:sym typeface="+mn-lt"/>
              </a:rPr>
              <a:t>＝</a:t>
            </a:r>
            <a:endParaRPr lang="zh-CN" altLang="en-US" sz="3995" b="1">
              <a:solidFill>
                <a:schemeClr val="tx1"/>
              </a:solidFill>
              <a:cs typeface="Times New Roman" panose="02020603050405020304" pitchFamily="18" charset="0"/>
              <a:sym typeface="+mn-lt"/>
            </a:endParaRPr>
          </a:p>
        </p:txBody>
      </p:sp>
      <p:sp>
        <p:nvSpPr>
          <p:cNvPr id="32" name="Rectangle 26"/>
          <p:cNvSpPr/>
          <p:nvPr/>
        </p:nvSpPr>
        <p:spPr>
          <a:xfrm>
            <a:off x="1534311" y="1086303"/>
            <a:ext cx="2468063" cy="70788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黑体" panose="02010609060101010101" pitchFamily="49" charset="-122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6985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EB7F23"/>
              </a:buClr>
              <a:buSzPct val="76000"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摆小棒：</a:t>
            </a:r>
            <a:endParaRPr kumimoji="0" lang="zh-CN" altLang="en-US" sz="4000" b="1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  <a:sym typeface="+mn-ea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10462685" y="5275495"/>
            <a:ext cx="1729315" cy="1582505"/>
            <a:chOff x="931859" y="2999235"/>
            <a:chExt cx="2834785" cy="2594126"/>
          </a:xfrm>
        </p:grpSpPr>
        <p:sp>
          <p:nvSpPr>
            <p:cNvPr id="34" name="椭圆 33"/>
            <p:cNvSpPr/>
            <p:nvPr/>
          </p:nvSpPr>
          <p:spPr>
            <a:xfrm>
              <a:off x="1084174" y="2999235"/>
              <a:ext cx="2594126" cy="2594126"/>
            </a:xfrm>
            <a:prstGeom prst="ellipse">
              <a:avLst/>
            </a:prstGeom>
            <a:solidFill>
              <a:srgbClr val="FEF0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仓耳小丸子" panose="02020400000000000000" pitchFamily="18" charset="-122"/>
                <a:ea typeface="仓耳小丸子" panose="02020400000000000000" pitchFamily="18" charset="-122"/>
                <a:cs typeface="+mn-ea"/>
                <a:sym typeface="仓耳小丸子" panose="02020400000000000000" pitchFamily="18" charset="-122"/>
              </a:endParaRPr>
            </a:p>
          </p:txBody>
        </p:sp>
        <p:grpSp>
          <p:nvGrpSpPr>
            <p:cNvPr id="35" name="图形 2"/>
            <p:cNvGrpSpPr/>
            <p:nvPr/>
          </p:nvGrpSpPr>
          <p:grpSpPr>
            <a:xfrm>
              <a:off x="931859" y="3359302"/>
              <a:ext cx="2834785" cy="1734271"/>
              <a:chOff x="1414295" y="3574541"/>
              <a:chExt cx="1624499" cy="993839"/>
            </a:xfrm>
          </p:grpSpPr>
          <p:sp>
            <p:nvSpPr>
              <p:cNvPr id="36" name="任意多边形: 形状 35"/>
              <p:cNvSpPr/>
              <p:nvPr/>
            </p:nvSpPr>
            <p:spPr>
              <a:xfrm>
                <a:off x="1713239" y="4110166"/>
                <a:ext cx="257175" cy="257175"/>
              </a:xfrm>
              <a:custGeom>
                <a:avLst/>
                <a:gdLst>
                  <a:gd name="connsiteX0" fmla="*/ 45361 w 257175"/>
                  <a:gd name="connsiteY0" fmla="*/ 43876 h 257175"/>
                  <a:gd name="connsiteX1" fmla="*/ 231575 w 257175"/>
                  <a:gd name="connsiteY1" fmla="*/ 46448 h 257175"/>
                  <a:gd name="connsiteX2" fmla="*/ 200238 w 257175"/>
                  <a:gd name="connsiteY2" fmla="*/ 229995 h 257175"/>
                  <a:gd name="connsiteX3" fmla="*/ 14024 w 257175"/>
                  <a:gd name="connsiteY3" fmla="*/ 227423 h 257175"/>
                  <a:gd name="connsiteX4" fmla="*/ 45361 w 257175"/>
                  <a:gd name="connsiteY4" fmla="*/ 43876 h 257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7175" h="257175">
                    <a:moveTo>
                      <a:pt x="45361" y="43876"/>
                    </a:moveTo>
                    <a:cubicBezTo>
                      <a:pt x="105464" y="-6130"/>
                      <a:pt x="188808" y="-4892"/>
                      <a:pt x="231575" y="46448"/>
                    </a:cubicBezTo>
                    <a:cubicBezTo>
                      <a:pt x="274342" y="97883"/>
                      <a:pt x="260245" y="180084"/>
                      <a:pt x="200238" y="229995"/>
                    </a:cubicBezTo>
                    <a:cubicBezTo>
                      <a:pt x="140135" y="280001"/>
                      <a:pt x="14024" y="227423"/>
                      <a:pt x="14024" y="227423"/>
                    </a:cubicBezTo>
                    <a:cubicBezTo>
                      <a:pt x="14024" y="227423"/>
                      <a:pt x="-14741" y="93882"/>
                      <a:pt x="45361" y="43876"/>
                    </a:cubicBezTo>
                    <a:close/>
                  </a:path>
                </a:pathLst>
              </a:custGeom>
              <a:solidFill>
                <a:srgbClr val="FB514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37" name="任意多边形: 形状 36"/>
              <p:cNvSpPr/>
              <p:nvPr/>
            </p:nvSpPr>
            <p:spPr>
              <a:xfrm>
                <a:off x="1750497" y="4147113"/>
                <a:ext cx="200025" cy="161925"/>
              </a:xfrm>
              <a:custGeom>
                <a:avLst/>
                <a:gdLst>
                  <a:gd name="connsiteX0" fmla="*/ 95162 w 200025"/>
                  <a:gd name="connsiteY0" fmla="*/ 15597 h 161925"/>
                  <a:gd name="connsiteX1" fmla="*/ 96876 w 200025"/>
                  <a:gd name="connsiteY1" fmla="*/ 18454 h 161925"/>
                  <a:gd name="connsiteX2" fmla="*/ 159646 w 200025"/>
                  <a:gd name="connsiteY2" fmla="*/ 34552 h 161925"/>
                  <a:gd name="connsiteX3" fmla="*/ 160218 w 200025"/>
                  <a:gd name="connsiteY3" fmla="*/ 34552 h 161925"/>
                  <a:gd name="connsiteX4" fmla="*/ 119927 w 200025"/>
                  <a:gd name="connsiteY4" fmla="*/ 67699 h 161925"/>
                  <a:gd name="connsiteX5" fmla="*/ 117260 w 200025"/>
                  <a:gd name="connsiteY5" fmla="*/ 69223 h 161925"/>
                  <a:gd name="connsiteX6" fmla="*/ 116974 w 200025"/>
                  <a:gd name="connsiteY6" fmla="*/ 70080 h 161925"/>
                  <a:gd name="connsiteX7" fmla="*/ 54395 w 200025"/>
                  <a:gd name="connsiteY7" fmla="*/ 121515 h 161925"/>
                  <a:gd name="connsiteX8" fmla="*/ 17152 w 200025"/>
                  <a:gd name="connsiteY8" fmla="*/ 107989 h 161925"/>
                  <a:gd name="connsiteX9" fmla="*/ 14104 w 200025"/>
                  <a:gd name="connsiteY9" fmla="*/ 109418 h 161925"/>
                  <a:gd name="connsiteX10" fmla="*/ 15533 w 200025"/>
                  <a:gd name="connsiteY10" fmla="*/ 112466 h 161925"/>
                  <a:gd name="connsiteX11" fmla="*/ 50109 w 200025"/>
                  <a:gd name="connsiteY11" fmla="*/ 125039 h 161925"/>
                  <a:gd name="connsiteX12" fmla="*/ 8008 w 200025"/>
                  <a:gd name="connsiteY12" fmla="*/ 159615 h 161925"/>
                  <a:gd name="connsiteX13" fmla="*/ 7722 w 200025"/>
                  <a:gd name="connsiteY13" fmla="*/ 162949 h 161925"/>
                  <a:gd name="connsiteX14" fmla="*/ 7722 w 200025"/>
                  <a:gd name="connsiteY14" fmla="*/ 162949 h 161925"/>
                  <a:gd name="connsiteX15" fmla="*/ 11056 w 200025"/>
                  <a:gd name="connsiteY15" fmla="*/ 163234 h 161925"/>
                  <a:gd name="connsiteX16" fmla="*/ 114307 w 200025"/>
                  <a:gd name="connsiteY16" fmla="*/ 78367 h 161925"/>
                  <a:gd name="connsiteX17" fmla="*/ 94019 w 200025"/>
                  <a:gd name="connsiteY17" fmla="*/ 141708 h 161925"/>
                  <a:gd name="connsiteX18" fmla="*/ 95543 w 200025"/>
                  <a:gd name="connsiteY18" fmla="*/ 144661 h 161925"/>
                  <a:gd name="connsiteX19" fmla="*/ 98496 w 200025"/>
                  <a:gd name="connsiteY19" fmla="*/ 143137 h 161925"/>
                  <a:gd name="connsiteX20" fmla="*/ 121070 w 200025"/>
                  <a:gd name="connsiteY20" fmla="*/ 72842 h 161925"/>
                  <a:gd name="connsiteX21" fmla="*/ 196032 w 200025"/>
                  <a:gd name="connsiteY21" fmla="*/ 11311 h 161925"/>
                  <a:gd name="connsiteX22" fmla="*/ 196317 w 200025"/>
                  <a:gd name="connsiteY22" fmla="*/ 7977 h 161925"/>
                  <a:gd name="connsiteX23" fmla="*/ 196317 w 200025"/>
                  <a:gd name="connsiteY23" fmla="*/ 7977 h 161925"/>
                  <a:gd name="connsiteX24" fmla="*/ 192984 w 200025"/>
                  <a:gd name="connsiteY24" fmla="*/ 7691 h 161925"/>
                  <a:gd name="connsiteX25" fmla="*/ 162504 w 200025"/>
                  <a:gd name="connsiteY25" fmla="*/ 32742 h 161925"/>
                  <a:gd name="connsiteX26" fmla="*/ 162027 w 200025"/>
                  <a:gd name="connsiteY26" fmla="*/ 30837 h 161925"/>
                  <a:gd name="connsiteX27" fmla="*/ 160789 w 200025"/>
                  <a:gd name="connsiteY27" fmla="*/ 30075 h 161925"/>
                  <a:gd name="connsiteX28" fmla="*/ 98019 w 200025"/>
                  <a:gd name="connsiteY28" fmla="*/ 13978 h 161925"/>
                  <a:gd name="connsiteX29" fmla="*/ 95162 w 200025"/>
                  <a:gd name="connsiteY29" fmla="*/ 15597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00025" h="161925">
                    <a:moveTo>
                      <a:pt x="95162" y="15597"/>
                    </a:moveTo>
                    <a:cubicBezTo>
                      <a:pt x="94876" y="16835"/>
                      <a:pt x="95638" y="18169"/>
                      <a:pt x="96876" y="18454"/>
                    </a:cubicBezTo>
                    <a:lnTo>
                      <a:pt x="159646" y="34552"/>
                    </a:lnTo>
                    <a:cubicBezTo>
                      <a:pt x="159837" y="34647"/>
                      <a:pt x="160027" y="34552"/>
                      <a:pt x="160218" y="34552"/>
                    </a:cubicBezTo>
                    <a:lnTo>
                      <a:pt x="119927" y="67699"/>
                    </a:lnTo>
                    <a:cubicBezTo>
                      <a:pt x="118784" y="67508"/>
                      <a:pt x="117641" y="68080"/>
                      <a:pt x="117260" y="69223"/>
                    </a:cubicBezTo>
                    <a:lnTo>
                      <a:pt x="116974" y="70080"/>
                    </a:lnTo>
                    <a:lnTo>
                      <a:pt x="54395" y="121515"/>
                    </a:lnTo>
                    <a:lnTo>
                      <a:pt x="17152" y="107989"/>
                    </a:lnTo>
                    <a:cubicBezTo>
                      <a:pt x="15914" y="107513"/>
                      <a:pt x="14580" y="108180"/>
                      <a:pt x="14104" y="109418"/>
                    </a:cubicBezTo>
                    <a:cubicBezTo>
                      <a:pt x="13628" y="110656"/>
                      <a:pt x="14295" y="111990"/>
                      <a:pt x="15533" y="112466"/>
                    </a:cubicBezTo>
                    <a:lnTo>
                      <a:pt x="50109" y="125039"/>
                    </a:lnTo>
                    <a:lnTo>
                      <a:pt x="8008" y="159615"/>
                    </a:lnTo>
                    <a:cubicBezTo>
                      <a:pt x="6960" y="160472"/>
                      <a:pt x="6865" y="161901"/>
                      <a:pt x="7722" y="162949"/>
                    </a:cubicBezTo>
                    <a:cubicBezTo>
                      <a:pt x="7722" y="162949"/>
                      <a:pt x="7722" y="162949"/>
                      <a:pt x="7722" y="162949"/>
                    </a:cubicBezTo>
                    <a:cubicBezTo>
                      <a:pt x="8580" y="163901"/>
                      <a:pt x="10008" y="164092"/>
                      <a:pt x="11056" y="163234"/>
                    </a:cubicBezTo>
                    <a:lnTo>
                      <a:pt x="114307" y="78367"/>
                    </a:lnTo>
                    <a:lnTo>
                      <a:pt x="94019" y="141708"/>
                    </a:lnTo>
                    <a:cubicBezTo>
                      <a:pt x="93638" y="142946"/>
                      <a:pt x="94305" y="144280"/>
                      <a:pt x="95543" y="144661"/>
                    </a:cubicBezTo>
                    <a:cubicBezTo>
                      <a:pt x="96781" y="145042"/>
                      <a:pt x="98115" y="144375"/>
                      <a:pt x="98496" y="143137"/>
                    </a:cubicBezTo>
                    <a:lnTo>
                      <a:pt x="121070" y="72842"/>
                    </a:lnTo>
                    <a:lnTo>
                      <a:pt x="196032" y="11311"/>
                    </a:lnTo>
                    <a:cubicBezTo>
                      <a:pt x="197079" y="10453"/>
                      <a:pt x="197175" y="9025"/>
                      <a:pt x="196317" y="7977"/>
                    </a:cubicBezTo>
                    <a:cubicBezTo>
                      <a:pt x="196317" y="7977"/>
                      <a:pt x="196317" y="7977"/>
                      <a:pt x="196317" y="7977"/>
                    </a:cubicBezTo>
                    <a:cubicBezTo>
                      <a:pt x="195460" y="7024"/>
                      <a:pt x="194031" y="6834"/>
                      <a:pt x="192984" y="7691"/>
                    </a:cubicBezTo>
                    <a:lnTo>
                      <a:pt x="162504" y="32742"/>
                    </a:lnTo>
                    <a:cubicBezTo>
                      <a:pt x="162599" y="32075"/>
                      <a:pt x="162504" y="31313"/>
                      <a:pt x="162027" y="30837"/>
                    </a:cubicBezTo>
                    <a:cubicBezTo>
                      <a:pt x="161742" y="30456"/>
                      <a:pt x="161265" y="30170"/>
                      <a:pt x="160789" y="30075"/>
                    </a:cubicBezTo>
                    <a:lnTo>
                      <a:pt x="98019" y="13978"/>
                    </a:lnTo>
                    <a:cubicBezTo>
                      <a:pt x="96781" y="13597"/>
                      <a:pt x="95448" y="14359"/>
                      <a:pt x="95162" y="15597"/>
                    </a:cubicBezTo>
                    <a:close/>
                  </a:path>
                </a:pathLst>
              </a:custGeom>
              <a:solidFill>
                <a:srgbClr val="15144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38" name="任意多边形: 形状 37"/>
              <p:cNvSpPr/>
              <p:nvPr/>
            </p:nvSpPr>
            <p:spPr>
              <a:xfrm>
                <a:off x="2005697" y="3574541"/>
                <a:ext cx="247650" cy="276225"/>
              </a:xfrm>
              <a:custGeom>
                <a:avLst/>
                <a:gdLst>
                  <a:gd name="connsiteX0" fmla="*/ 238965 w 247650"/>
                  <a:gd name="connsiteY0" fmla="*/ 114681 h 276225"/>
                  <a:gd name="connsiteX1" fmla="*/ 155335 w 247650"/>
                  <a:gd name="connsiteY1" fmla="*/ 275749 h 276225"/>
                  <a:gd name="connsiteX2" fmla="*/ 9126 w 247650"/>
                  <a:gd name="connsiteY2" fmla="*/ 168212 h 276225"/>
                  <a:gd name="connsiteX3" fmla="*/ 92756 w 247650"/>
                  <a:gd name="connsiteY3" fmla="*/ 7144 h 276225"/>
                  <a:gd name="connsiteX4" fmla="*/ 238965 w 247650"/>
                  <a:gd name="connsiteY4" fmla="*/ 114681 h 276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7650" h="276225">
                    <a:moveTo>
                      <a:pt x="238965" y="114681"/>
                    </a:moveTo>
                    <a:cubicBezTo>
                      <a:pt x="256205" y="188881"/>
                      <a:pt x="218867" y="260985"/>
                      <a:pt x="155335" y="275749"/>
                    </a:cubicBezTo>
                    <a:cubicBezTo>
                      <a:pt x="91899" y="290513"/>
                      <a:pt x="26462" y="242411"/>
                      <a:pt x="9126" y="168212"/>
                    </a:cubicBezTo>
                    <a:cubicBezTo>
                      <a:pt x="-8114" y="94012"/>
                      <a:pt x="92756" y="7144"/>
                      <a:pt x="92756" y="7144"/>
                    </a:cubicBezTo>
                    <a:cubicBezTo>
                      <a:pt x="92756" y="7144"/>
                      <a:pt x="221724" y="40481"/>
                      <a:pt x="238965" y="114681"/>
                    </a:cubicBezTo>
                    <a:close/>
                  </a:path>
                </a:pathLst>
              </a:custGeom>
              <a:solidFill>
                <a:srgbClr val="FB514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39" name="任意多边形: 形状 38"/>
              <p:cNvSpPr/>
              <p:nvPr/>
            </p:nvSpPr>
            <p:spPr>
              <a:xfrm>
                <a:off x="2078760" y="3613439"/>
                <a:ext cx="123825" cy="238125"/>
              </a:xfrm>
              <a:custGeom>
                <a:avLst/>
                <a:gdLst>
                  <a:gd name="connsiteX0" fmla="*/ 120372 w 123825"/>
                  <a:gd name="connsiteY0" fmla="*/ 147793 h 238125"/>
                  <a:gd name="connsiteX1" fmla="*/ 117134 w 123825"/>
                  <a:gd name="connsiteY1" fmla="*/ 147983 h 238125"/>
                  <a:gd name="connsiteX2" fmla="*/ 75700 w 123825"/>
                  <a:gd name="connsiteY2" fmla="*/ 195608 h 238125"/>
                  <a:gd name="connsiteX3" fmla="*/ 75414 w 123825"/>
                  <a:gd name="connsiteY3" fmla="*/ 196084 h 238125"/>
                  <a:gd name="connsiteX4" fmla="*/ 64175 w 123825"/>
                  <a:gd name="connsiteY4" fmla="*/ 146459 h 238125"/>
                  <a:gd name="connsiteX5" fmla="*/ 63984 w 123825"/>
                  <a:gd name="connsiteY5" fmla="*/ 143411 h 238125"/>
                  <a:gd name="connsiteX6" fmla="*/ 63317 w 123825"/>
                  <a:gd name="connsiteY6" fmla="*/ 142744 h 238125"/>
                  <a:gd name="connsiteX7" fmla="*/ 45887 w 123825"/>
                  <a:gd name="connsiteY7" fmla="*/ 65782 h 238125"/>
                  <a:gd name="connsiteX8" fmla="*/ 73985 w 123825"/>
                  <a:gd name="connsiteY8" fmla="*/ 39303 h 238125"/>
                  <a:gd name="connsiteX9" fmla="*/ 74081 w 123825"/>
                  <a:gd name="connsiteY9" fmla="*/ 36064 h 238125"/>
                  <a:gd name="connsiteX10" fmla="*/ 70842 w 123825"/>
                  <a:gd name="connsiteY10" fmla="*/ 35969 h 238125"/>
                  <a:gd name="connsiteX11" fmla="*/ 44744 w 123825"/>
                  <a:gd name="connsiteY11" fmla="*/ 60639 h 238125"/>
                  <a:gd name="connsiteX12" fmla="*/ 33028 w 123825"/>
                  <a:gd name="connsiteY12" fmla="*/ 8918 h 238125"/>
                  <a:gd name="connsiteX13" fmla="*/ 30266 w 123825"/>
                  <a:gd name="connsiteY13" fmla="*/ 7204 h 238125"/>
                  <a:gd name="connsiteX14" fmla="*/ 30266 w 123825"/>
                  <a:gd name="connsiteY14" fmla="*/ 7204 h 238125"/>
                  <a:gd name="connsiteX15" fmla="*/ 28551 w 123825"/>
                  <a:gd name="connsiteY15" fmla="*/ 9966 h 238125"/>
                  <a:gd name="connsiteX16" fmla="*/ 57317 w 123825"/>
                  <a:gd name="connsiteY16" fmla="*/ 136934 h 238125"/>
                  <a:gd name="connsiteX17" fmla="*/ 11025 w 123825"/>
                  <a:gd name="connsiteY17" fmla="*/ 91595 h 238125"/>
                  <a:gd name="connsiteX18" fmla="*/ 7787 w 123825"/>
                  <a:gd name="connsiteY18" fmla="*/ 91595 h 238125"/>
                  <a:gd name="connsiteX19" fmla="*/ 7787 w 123825"/>
                  <a:gd name="connsiteY19" fmla="*/ 94834 h 238125"/>
                  <a:gd name="connsiteX20" fmla="*/ 59126 w 123825"/>
                  <a:gd name="connsiteY20" fmla="*/ 145126 h 238125"/>
                  <a:gd name="connsiteX21" fmla="*/ 79986 w 123825"/>
                  <a:gd name="connsiteY21" fmla="*/ 237232 h 238125"/>
                  <a:gd name="connsiteX22" fmla="*/ 82748 w 123825"/>
                  <a:gd name="connsiteY22" fmla="*/ 238947 h 238125"/>
                  <a:gd name="connsiteX23" fmla="*/ 82748 w 123825"/>
                  <a:gd name="connsiteY23" fmla="*/ 238947 h 238125"/>
                  <a:gd name="connsiteX24" fmla="*/ 84463 w 123825"/>
                  <a:gd name="connsiteY24" fmla="*/ 236185 h 238125"/>
                  <a:gd name="connsiteX25" fmla="*/ 75986 w 123825"/>
                  <a:gd name="connsiteY25" fmla="*/ 198752 h 238125"/>
                  <a:gd name="connsiteX26" fmla="*/ 77891 w 123825"/>
                  <a:gd name="connsiteY26" fmla="*/ 199228 h 238125"/>
                  <a:gd name="connsiteX27" fmla="*/ 79129 w 123825"/>
                  <a:gd name="connsiteY27" fmla="*/ 198466 h 238125"/>
                  <a:gd name="connsiteX28" fmla="*/ 120563 w 123825"/>
                  <a:gd name="connsiteY28" fmla="*/ 150841 h 238125"/>
                  <a:gd name="connsiteX29" fmla="*/ 120372 w 123825"/>
                  <a:gd name="connsiteY29" fmla="*/ 147793 h 238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23825" h="238125">
                    <a:moveTo>
                      <a:pt x="120372" y="147793"/>
                    </a:moveTo>
                    <a:cubicBezTo>
                      <a:pt x="119420" y="146935"/>
                      <a:pt x="117991" y="147031"/>
                      <a:pt x="117134" y="147983"/>
                    </a:cubicBezTo>
                    <a:lnTo>
                      <a:pt x="75700" y="195608"/>
                    </a:lnTo>
                    <a:cubicBezTo>
                      <a:pt x="75605" y="195799"/>
                      <a:pt x="75509" y="195894"/>
                      <a:pt x="75414" y="196084"/>
                    </a:cubicBezTo>
                    <a:lnTo>
                      <a:pt x="64175" y="146459"/>
                    </a:lnTo>
                    <a:cubicBezTo>
                      <a:pt x="64841" y="145602"/>
                      <a:pt x="64841" y="144269"/>
                      <a:pt x="63984" y="143411"/>
                    </a:cubicBezTo>
                    <a:lnTo>
                      <a:pt x="63317" y="142744"/>
                    </a:lnTo>
                    <a:lnTo>
                      <a:pt x="45887" y="65782"/>
                    </a:lnTo>
                    <a:lnTo>
                      <a:pt x="73985" y="39303"/>
                    </a:lnTo>
                    <a:cubicBezTo>
                      <a:pt x="74938" y="38446"/>
                      <a:pt x="74938" y="37017"/>
                      <a:pt x="74081" y="36064"/>
                    </a:cubicBezTo>
                    <a:cubicBezTo>
                      <a:pt x="73223" y="35112"/>
                      <a:pt x="71795" y="35112"/>
                      <a:pt x="70842" y="35969"/>
                    </a:cubicBezTo>
                    <a:lnTo>
                      <a:pt x="44744" y="60639"/>
                    </a:lnTo>
                    <a:lnTo>
                      <a:pt x="33028" y="8918"/>
                    </a:lnTo>
                    <a:cubicBezTo>
                      <a:pt x="32742" y="7680"/>
                      <a:pt x="31504" y="6918"/>
                      <a:pt x="30266" y="7204"/>
                    </a:cubicBezTo>
                    <a:cubicBezTo>
                      <a:pt x="30266" y="7204"/>
                      <a:pt x="30266" y="7204"/>
                      <a:pt x="30266" y="7204"/>
                    </a:cubicBezTo>
                    <a:cubicBezTo>
                      <a:pt x="29027" y="7489"/>
                      <a:pt x="28265" y="8728"/>
                      <a:pt x="28551" y="9966"/>
                    </a:cubicBezTo>
                    <a:lnTo>
                      <a:pt x="57317" y="136934"/>
                    </a:lnTo>
                    <a:lnTo>
                      <a:pt x="11025" y="91595"/>
                    </a:lnTo>
                    <a:cubicBezTo>
                      <a:pt x="10168" y="90738"/>
                      <a:pt x="8644" y="90738"/>
                      <a:pt x="7787" y="91595"/>
                    </a:cubicBezTo>
                    <a:cubicBezTo>
                      <a:pt x="6929" y="92452"/>
                      <a:pt x="6929" y="93977"/>
                      <a:pt x="7787" y="94834"/>
                    </a:cubicBezTo>
                    <a:lnTo>
                      <a:pt x="59126" y="145126"/>
                    </a:lnTo>
                    <a:lnTo>
                      <a:pt x="79986" y="237232"/>
                    </a:lnTo>
                    <a:cubicBezTo>
                      <a:pt x="80272" y="238471"/>
                      <a:pt x="81510" y="239233"/>
                      <a:pt x="82748" y="238947"/>
                    </a:cubicBezTo>
                    <a:cubicBezTo>
                      <a:pt x="82748" y="238947"/>
                      <a:pt x="82748" y="238947"/>
                      <a:pt x="82748" y="238947"/>
                    </a:cubicBezTo>
                    <a:cubicBezTo>
                      <a:pt x="83987" y="238661"/>
                      <a:pt x="84749" y="237423"/>
                      <a:pt x="84463" y="236185"/>
                    </a:cubicBezTo>
                    <a:lnTo>
                      <a:pt x="75986" y="198752"/>
                    </a:lnTo>
                    <a:cubicBezTo>
                      <a:pt x="76557" y="199132"/>
                      <a:pt x="77224" y="199323"/>
                      <a:pt x="77891" y="199228"/>
                    </a:cubicBezTo>
                    <a:cubicBezTo>
                      <a:pt x="78367" y="199132"/>
                      <a:pt x="78748" y="198847"/>
                      <a:pt x="79129" y="198466"/>
                    </a:cubicBezTo>
                    <a:lnTo>
                      <a:pt x="120563" y="150841"/>
                    </a:lnTo>
                    <a:cubicBezTo>
                      <a:pt x="121420" y="150079"/>
                      <a:pt x="121325" y="148650"/>
                      <a:pt x="120372" y="147793"/>
                    </a:cubicBezTo>
                    <a:close/>
                  </a:path>
                </a:pathLst>
              </a:custGeom>
              <a:solidFill>
                <a:srgbClr val="15144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40" name="任意多边形: 形状 39"/>
              <p:cNvSpPr/>
              <p:nvPr/>
            </p:nvSpPr>
            <p:spPr>
              <a:xfrm>
                <a:off x="1720099" y="3664990"/>
                <a:ext cx="333375" cy="333375"/>
              </a:xfrm>
              <a:custGeom>
                <a:avLst/>
                <a:gdLst>
                  <a:gd name="connsiteX0" fmla="*/ 160994 w 333375"/>
                  <a:gd name="connsiteY0" fmla="*/ 332938 h 333375"/>
                  <a:gd name="connsiteX1" fmla="*/ 74030 w 333375"/>
                  <a:gd name="connsiteY1" fmla="*/ 305125 h 333375"/>
                  <a:gd name="connsiteX2" fmla="*/ 19642 w 333375"/>
                  <a:gd name="connsiteY2" fmla="*/ 229401 h 333375"/>
                  <a:gd name="connsiteX3" fmla="*/ 7260 w 333375"/>
                  <a:gd name="connsiteY3" fmla="*/ 179585 h 333375"/>
                  <a:gd name="connsiteX4" fmla="*/ 34597 w 333375"/>
                  <a:gd name="connsiteY4" fmla="*/ 139009 h 333375"/>
                  <a:gd name="connsiteX5" fmla="*/ 87651 w 333375"/>
                  <a:gd name="connsiteY5" fmla="*/ 160821 h 333375"/>
                  <a:gd name="connsiteX6" fmla="*/ 118226 w 333375"/>
                  <a:gd name="connsiteY6" fmla="*/ 213876 h 333375"/>
                  <a:gd name="connsiteX7" fmla="*/ 111749 w 333375"/>
                  <a:gd name="connsiteY7" fmla="*/ 75477 h 333375"/>
                  <a:gd name="connsiteX8" fmla="*/ 125370 w 333375"/>
                  <a:gd name="connsiteY8" fmla="*/ 28614 h 333375"/>
                  <a:gd name="connsiteX9" fmla="*/ 166804 w 333375"/>
                  <a:gd name="connsiteY9" fmla="*/ 7659 h 333375"/>
                  <a:gd name="connsiteX10" fmla="*/ 206142 w 333375"/>
                  <a:gd name="connsiteY10" fmla="*/ 62142 h 333375"/>
                  <a:gd name="connsiteX11" fmla="*/ 219858 w 333375"/>
                  <a:gd name="connsiteY11" fmla="*/ 190730 h 333375"/>
                  <a:gd name="connsiteX12" fmla="*/ 254053 w 333375"/>
                  <a:gd name="connsiteY12" fmla="*/ 115482 h 333375"/>
                  <a:gd name="connsiteX13" fmla="*/ 298630 w 333375"/>
                  <a:gd name="connsiteY13" fmla="*/ 96813 h 333375"/>
                  <a:gd name="connsiteX14" fmla="*/ 328633 w 333375"/>
                  <a:gd name="connsiteY14" fmla="*/ 161012 h 333375"/>
                  <a:gd name="connsiteX15" fmla="*/ 282056 w 333375"/>
                  <a:gd name="connsiteY15" fmla="*/ 285885 h 333375"/>
                  <a:gd name="connsiteX16" fmla="*/ 208237 w 333375"/>
                  <a:gd name="connsiteY16" fmla="*/ 331604 h 333375"/>
                  <a:gd name="connsiteX17" fmla="*/ 160994 w 333375"/>
                  <a:gd name="connsiteY17" fmla="*/ 332938 h 33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33375" h="333375">
                    <a:moveTo>
                      <a:pt x="160994" y="332938"/>
                    </a:moveTo>
                    <a:cubicBezTo>
                      <a:pt x="129942" y="337224"/>
                      <a:pt x="98128" y="325128"/>
                      <a:pt x="74030" y="305125"/>
                    </a:cubicBezTo>
                    <a:cubicBezTo>
                      <a:pt x="49932" y="285123"/>
                      <a:pt x="32787" y="257881"/>
                      <a:pt x="19642" y="229401"/>
                    </a:cubicBezTo>
                    <a:cubicBezTo>
                      <a:pt x="12403" y="213685"/>
                      <a:pt x="6212" y="196826"/>
                      <a:pt x="7260" y="179585"/>
                    </a:cubicBezTo>
                    <a:cubicBezTo>
                      <a:pt x="8308" y="162345"/>
                      <a:pt x="18214" y="144629"/>
                      <a:pt x="34597" y="139009"/>
                    </a:cubicBezTo>
                    <a:cubicBezTo>
                      <a:pt x="53932" y="132437"/>
                      <a:pt x="75173" y="144724"/>
                      <a:pt x="87651" y="160821"/>
                    </a:cubicBezTo>
                    <a:cubicBezTo>
                      <a:pt x="100224" y="176919"/>
                      <a:pt x="107082" y="196731"/>
                      <a:pt x="118226" y="213876"/>
                    </a:cubicBezTo>
                    <a:cubicBezTo>
                      <a:pt x="108892" y="168441"/>
                      <a:pt x="106701" y="121578"/>
                      <a:pt x="111749" y="75477"/>
                    </a:cubicBezTo>
                    <a:cubicBezTo>
                      <a:pt x="113559" y="59189"/>
                      <a:pt x="116416" y="42426"/>
                      <a:pt x="125370" y="28614"/>
                    </a:cubicBezTo>
                    <a:cubicBezTo>
                      <a:pt x="134323" y="14803"/>
                      <a:pt x="150611" y="4706"/>
                      <a:pt x="166804" y="7659"/>
                    </a:cubicBezTo>
                    <a:cubicBezTo>
                      <a:pt x="190235" y="11946"/>
                      <a:pt x="200998" y="38901"/>
                      <a:pt x="206142" y="62142"/>
                    </a:cubicBezTo>
                    <a:cubicBezTo>
                      <a:pt x="215477" y="104338"/>
                      <a:pt x="220144" y="147581"/>
                      <a:pt x="219858" y="190730"/>
                    </a:cubicBezTo>
                    <a:cubicBezTo>
                      <a:pt x="222430" y="162726"/>
                      <a:pt x="234717" y="135771"/>
                      <a:pt x="254053" y="115482"/>
                    </a:cubicBezTo>
                    <a:cubicBezTo>
                      <a:pt x="265673" y="103290"/>
                      <a:pt x="282152" y="93003"/>
                      <a:pt x="298630" y="96813"/>
                    </a:cubicBezTo>
                    <a:cubicBezTo>
                      <a:pt x="323776" y="102624"/>
                      <a:pt x="330824" y="135294"/>
                      <a:pt x="328633" y="161012"/>
                    </a:cubicBezTo>
                    <a:cubicBezTo>
                      <a:pt x="324824" y="205875"/>
                      <a:pt x="308536" y="249499"/>
                      <a:pt x="282056" y="285885"/>
                    </a:cubicBezTo>
                    <a:cubicBezTo>
                      <a:pt x="264340" y="310269"/>
                      <a:pt x="238336" y="332938"/>
                      <a:pt x="208237" y="331604"/>
                    </a:cubicBezTo>
                    <a:lnTo>
                      <a:pt x="160994" y="332938"/>
                    </a:lnTo>
                    <a:close/>
                  </a:path>
                </a:pathLst>
              </a:custGeom>
              <a:solidFill>
                <a:srgbClr val="EC7F7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41" name="任意多边形: 形状 40"/>
              <p:cNvSpPr/>
              <p:nvPr/>
            </p:nvSpPr>
            <p:spPr>
              <a:xfrm>
                <a:off x="1761030" y="3689508"/>
                <a:ext cx="247650" cy="304800"/>
              </a:xfrm>
              <a:custGeom>
                <a:avLst/>
                <a:gdLst>
                  <a:gd name="connsiteX0" fmla="*/ 129873 w 247650"/>
                  <a:gd name="connsiteY0" fmla="*/ 250317 h 304800"/>
                  <a:gd name="connsiteX1" fmla="*/ 244173 w 247650"/>
                  <a:gd name="connsiteY1" fmla="*/ 137350 h 304800"/>
                  <a:gd name="connsiteX2" fmla="*/ 243316 w 247650"/>
                  <a:gd name="connsiteY2" fmla="*/ 134017 h 304800"/>
                  <a:gd name="connsiteX3" fmla="*/ 239982 w 247650"/>
                  <a:gd name="connsiteY3" fmla="*/ 134874 h 304800"/>
                  <a:gd name="connsiteX4" fmla="*/ 129111 w 247650"/>
                  <a:gd name="connsiteY4" fmla="*/ 245459 h 304800"/>
                  <a:gd name="connsiteX5" fmla="*/ 117396 w 247650"/>
                  <a:gd name="connsiteY5" fmla="*/ 9620 h 304800"/>
                  <a:gd name="connsiteX6" fmla="*/ 115014 w 247650"/>
                  <a:gd name="connsiteY6" fmla="*/ 7144 h 304800"/>
                  <a:gd name="connsiteX7" fmla="*/ 112538 w 247650"/>
                  <a:gd name="connsiteY7" fmla="*/ 9525 h 304800"/>
                  <a:gd name="connsiteX8" fmla="*/ 123968 w 247650"/>
                  <a:gd name="connsiteY8" fmla="*/ 244507 h 304800"/>
                  <a:gd name="connsiteX9" fmla="*/ 11287 w 247650"/>
                  <a:gd name="connsiteY9" fmla="*/ 156115 h 304800"/>
                  <a:gd name="connsiteX10" fmla="*/ 7858 w 247650"/>
                  <a:gd name="connsiteY10" fmla="*/ 156115 h 304800"/>
                  <a:gd name="connsiteX11" fmla="*/ 7858 w 247650"/>
                  <a:gd name="connsiteY11" fmla="*/ 159544 h 304800"/>
                  <a:gd name="connsiteX12" fmla="*/ 118539 w 247650"/>
                  <a:gd name="connsiteY12" fmla="*/ 247936 h 304800"/>
                  <a:gd name="connsiteX13" fmla="*/ 124254 w 247650"/>
                  <a:gd name="connsiteY13" fmla="*/ 249746 h 304800"/>
                  <a:gd name="connsiteX14" fmla="*/ 124730 w 247650"/>
                  <a:gd name="connsiteY14" fmla="*/ 249841 h 304800"/>
                  <a:gd name="connsiteX15" fmla="*/ 140541 w 247650"/>
                  <a:gd name="connsiteY15" fmla="*/ 304229 h 304800"/>
                  <a:gd name="connsiteX16" fmla="*/ 141684 w 247650"/>
                  <a:gd name="connsiteY16" fmla="*/ 305181 h 304800"/>
                  <a:gd name="connsiteX17" fmla="*/ 143875 w 247650"/>
                  <a:gd name="connsiteY17" fmla="*/ 304991 h 304800"/>
                  <a:gd name="connsiteX18" fmla="*/ 144637 w 247650"/>
                  <a:gd name="connsiteY18" fmla="*/ 301657 h 304800"/>
                  <a:gd name="connsiteX19" fmla="*/ 129873 w 247650"/>
                  <a:gd name="connsiteY19" fmla="*/ 250317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47650" h="304800">
                    <a:moveTo>
                      <a:pt x="129873" y="250317"/>
                    </a:moveTo>
                    <a:cubicBezTo>
                      <a:pt x="175689" y="251365"/>
                      <a:pt x="241316" y="142208"/>
                      <a:pt x="244173" y="137350"/>
                    </a:cubicBezTo>
                    <a:cubicBezTo>
                      <a:pt x="244840" y="136208"/>
                      <a:pt x="244459" y="134684"/>
                      <a:pt x="243316" y="134017"/>
                    </a:cubicBezTo>
                    <a:cubicBezTo>
                      <a:pt x="242173" y="133255"/>
                      <a:pt x="240649" y="133731"/>
                      <a:pt x="239982" y="134874"/>
                    </a:cubicBezTo>
                    <a:cubicBezTo>
                      <a:pt x="239316" y="136017"/>
                      <a:pt x="171879" y="248317"/>
                      <a:pt x="129111" y="245459"/>
                    </a:cubicBezTo>
                    <a:cubicBezTo>
                      <a:pt x="115872" y="158115"/>
                      <a:pt x="117396" y="11525"/>
                      <a:pt x="117396" y="9620"/>
                    </a:cubicBezTo>
                    <a:cubicBezTo>
                      <a:pt x="117396" y="8287"/>
                      <a:pt x="116348" y="7144"/>
                      <a:pt x="115014" y="7144"/>
                    </a:cubicBezTo>
                    <a:cubicBezTo>
                      <a:pt x="113681" y="7144"/>
                      <a:pt x="112538" y="8192"/>
                      <a:pt x="112538" y="9525"/>
                    </a:cubicBezTo>
                    <a:cubicBezTo>
                      <a:pt x="112443" y="17240"/>
                      <a:pt x="111014" y="157544"/>
                      <a:pt x="123968" y="244507"/>
                    </a:cubicBezTo>
                    <a:cubicBezTo>
                      <a:pt x="88821" y="234696"/>
                      <a:pt x="12144" y="156877"/>
                      <a:pt x="11287" y="156115"/>
                    </a:cubicBezTo>
                    <a:cubicBezTo>
                      <a:pt x="10335" y="155162"/>
                      <a:pt x="8811" y="155162"/>
                      <a:pt x="7858" y="156115"/>
                    </a:cubicBezTo>
                    <a:cubicBezTo>
                      <a:pt x="6906" y="157067"/>
                      <a:pt x="6906" y="158591"/>
                      <a:pt x="7858" y="159544"/>
                    </a:cubicBezTo>
                    <a:cubicBezTo>
                      <a:pt x="11001" y="162687"/>
                      <a:pt x="80820" y="233458"/>
                      <a:pt x="118539" y="247936"/>
                    </a:cubicBezTo>
                    <a:cubicBezTo>
                      <a:pt x="120539" y="248698"/>
                      <a:pt x="122444" y="249269"/>
                      <a:pt x="124254" y="249746"/>
                    </a:cubicBezTo>
                    <a:cubicBezTo>
                      <a:pt x="124444" y="249746"/>
                      <a:pt x="124539" y="249746"/>
                      <a:pt x="124730" y="249841"/>
                    </a:cubicBezTo>
                    <a:cubicBezTo>
                      <a:pt x="128635" y="274225"/>
                      <a:pt x="133779" y="293751"/>
                      <a:pt x="140541" y="304229"/>
                    </a:cubicBezTo>
                    <a:cubicBezTo>
                      <a:pt x="140827" y="304705"/>
                      <a:pt x="141208" y="304991"/>
                      <a:pt x="141684" y="305181"/>
                    </a:cubicBezTo>
                    <a:cubicBezTo>
                      <a:pt x="142351" y="305467"/>
                      <a:pt x="143208" y="305372"/>
                      <a:pt x="143875" y="304991"/>
                    </a:cubicBezTo>
                    <a:cubicBezTo>
                      <a:pt x="145018" y="304229"/>
                      <a:pt x="145304" y="302705"/>
                      <a:pt x="144637" y="301657"/>
                    </a:cubicBezTo>
                    <a:cubicBezTo>
                      <a:pt x="138446" y="291751"/>
                      <a:pt x="133588" y="273368"/>
                      <a:pt x="129873" y="250317"/>
                    </a:cubicBezTo>
                    <a:close/>
                  </a:path>
                </a:pathLst>
              </a:custGeom>
              <a:solidFill>
                <a:srgbClr val="15144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42" name="任意多边形: 形状 41"/>
              <p:cNvSpPr/>
              <p:nvPr/>
            </p:nvSpPr>
            <p:spPr>
              <a:xfrm>
                <a:off x="2677117" y="3860419"/>
                <a:ext cx="314325" cy="304800"/>
              </a:xfrm>
              <a:custGeom>
                <a:avLst/>
                <a:gdLst>
                  <a:gd name="connsiteX0" fmla="*/ 38555 w 314325"/>
                  <a:gd name="connsiteY0" fmla="*/ 231711 h 304800"/>
                  <a:gd name="connsiteX1" fmla="*/ 7218 w 314325"/>
                  <a:gd name="connsiteY1" fmla="*/ 145986 h 304800"/>
                  <a:gd name="connsiteX2" fmla="*/ 33602 w 314325"/>
                  <a:gd name="connsiteY2" fmla="*/ 56642 h 304800"/>
                  <a:gd name="connsiteX3" fmla="*/ 65321 w 314325"/>
                  <a:gd name="connsiteY3" fmla="*/ 16256 h 304800"/>
                  <a:gd name="connsiteX4" fmla="*/ 114088 w 314325"/>
                  <a:gd name="connsiteY4" fmla="*/ 12922 h 304800"/>
                  <a:gd name="connsiteX5" fmla="*/ 129424 w 314325"/>
                  <a:gd name="connsiteY5" fmla="*/ 68262 h 304800"/>
                  <a:gd name="connsiteX6" fmla="*/ 106278 w 314325"/>
                  <a:gd name="connsiteY6" fmla="*/ 124936 h 304800"/>
                  <a:gd name="connsiteX7" fmla="*/ 211625 w 314325"/>
                  <a:gd name="connsiteY7" fmla="*/ 34925 h 304800"/>
                  <a:gd name="connsiteX8" fmla="*/ 256964 w 314325"/>
                  <a:gd name="connsiteY8" fmla="*/ 16923 h 304800"/>
                  <a:gd name="connsiteX9" fmla="*/ 298969 w 314325"/>
                  <a:gd name="connsiteY9" fmla="*/ 36830 h 304800"/>
                  <a:gd name="connsiteX10" fmla="*/ 280109 w 314325"/>
                  <a:gd name="connsiteY10" fmla="*/ 101409 h 304800"/>
                  <a:gd name="connsiteX11" fmla="*/ 186955 w 314325"/>
                  <a:gd name="connsiteY11" fmla="*/ 191135 h 304800"/>
                  <a:gd name="connsiteX12" fmla="*/ 267441 w 314325"/>
                  <a:gd name="connsiteY12" fmla="*/ 171990 h 304800"/>
                  <a:gd name="connsiteX13" fmla="*/ 309542 w 314325"/>
                  <a:gd name="connsiteY13" fmla="*/ 195707 h 304800"/>
                  <a:gd name="connsiteX14" fmla="*/ 277252 w 314325"/>
                  <a:gd name="connsiteY14" fmla="*/ 258762 h 304800"/>
                  <a:gd name="connsiteX15" fmla="*/ 150093 w 314325"/>
                  <a:gd name="connsiteY15" fmla="*/ 298672 h 304800"/>
                  <a:gd name="connsiteX16" fmla="*/ 68654 w 314325"/>
                  <a:gd name="connsiteY16" fmla="*/ 268383 h 304800"/>
                  <a:gd name="connsiteX17" fmla="*/ 38555 w 314325"/>
                  <a:gd name="connsiteY17" fmla="*/ 231711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14325" h="304800">
                    <a:moveTo>
                      <a:pt x="38555" y="231711"/>
                    </a:moveTo>
                    <a:cubicBezTo>
                      <a:pt x="16172" y="209804"/>
                      <a:pt x="6170" y="177324"/>
                      <a:pt x="7218" y="145986"/>
                    </a:cubicBezTo>
                    <a:cubicBezTo>
                      <a:pt x="8171" y="114649"/>
                      <a:pt x="19220" y="84455"/>
                      <a:pt x="33602" y="56642"/>
                    </a:cubicBezTo>
                    <a:cubicBezTo>
                      <a:pt x="41603" y="41307"/>
                      <a:pt x="51128" y="26067"/>
                      <a:pt x="65321" y="16256"/>
                    </a:cubicBezTo>
                    <a:cubicBezTo>
                      <a:pt x="79608" y="6445"/>
                      <a:pt x="99611" y="3397"/>
                      <a:pt x="114088" y="12922"/>
                    </a:cubicBezTo>
                    <a:cubicBezTo>
                      <a:pt x="131138" y="24162"/>
                      <a:pt x="134472" y="48450"/>
                      <a:pt x="129424" y="68262"/>
                    </a:cubicBezTo>
                    <a:cubicBezTo>
                      <a:pt x="124376" y="88074"/>
                      <a:pt x="113041" y="105600"/>
                      <a:pt x="106278" y="124936"/>
                    </a:cubicBezTo>
                    <a:cubicBezTo>
                      <a:pt x="136377" y="89694"/>
                      <a:pt x="172096" y="59214"/>
                      <a:pt x="211625" y="34925"/>
                    </a:cubicBezTo>
                    <a:cubicBezTo>
                      <a:pt x="225626" y="26352"/>
                      <a:pt x="240581" y="18351"/>
                      <a:pt x="256964" y="16923"/>
                    </a:cubicBezTo>
                    <a:cubicBezTo>
                      <a:pt x="273347" y="15494"/>
                      <a:pt x="291349" y="22257"/>
                      <a:pt x="298969" y="36830"/>
                    </a:cubicBezTo>
                    <a:cubicBezTo>
                      <a:pt x="310018" y="57975"/>
                      <a:pt x="295254" y="83026"/>
                      <a:pt x="280109" y="101409"/>
                    </a:cubicBezTo>
                    <a:cubicBezTo>
                      <a:pt x="252582" y="134652"/>
                      <a:pt x="221245" y="164846"/>
                      <a:pt x="186955" y="191135"/>
                    </a:cubicBezTo>
                    <a:cubicBezTo>
                      <a:pt x="210577" y="175990"/>
                      <a:pt x="239438" y="169132"/>
                      <a:pt x="267441" y="171990"/>
                    </a:cubicBezTo>
                    <a:cubicBezTo>
                      <a:pt x="284205" y="173704"/>
                      <a:pt x="302398" y="180372"/>
                      <a:pt x="309542" y="195707"/>
                    </a:cubicBezTo>
                    <a:cubicBezTo>
                      <a:pt x="320400" y="219138"/>
                      <a:pt x="298874" y="244665"/>
                      <a:pt x="277252" y="258762"/>
                    </a:cubicBezTo>
                    <a:cubicBezTo>
                      <a:pt x="239533" y="283242"/>
                      <a:pt x="195051" y="297148"/>
                      <a:pt x="150093" y="298672"/>
                    </a:cubicBezTo>
                    <a:cubicBezTo>
                      <a:pt x="119899" y="299625"/>
                      <a:pt x="86180" y="293052"/>
                      <a:pt x="68654" y="268383"/>
                    </a:cubicBezTo>
                    <a:lnTo>
                      <a:pt x="38555" y="231711"/>
                    </a:lnTo>
                    <a:close/>
                  </a:path>
                </a:pathLst>
              </a:custGeom>
              <a:solidFill>
                <a:srgbClr val="EC7F7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43" name="任意多边形: 形状 42"/>
              <p:cNvSpPr/>
              <p:nvPr/>
            </p:nvSpPr>
            <p:spPr>
              <a:xfrm>
                <a:off x="2724483" y="3895071"/>
                <a:ext cx="228600" cy="219075"/>
              </a:xfrm>
              <a:custGeom>
                <a:avLst/>
                <a:gdLst>
                  <a:gd name="connsiteX0" fmla="*/ 43196 w 228600"/>
                  <a:gd name="connsiteY0" fmla="*/ 169056 h 219075"/>
                  <a:gd name="connsiteX1" fmla="*/ 202549 w 228600"/>
                  <a:gd name="connsiteY1" fmla="*/ 190011 h 219075"/>
                  <a:gd name="connsiteX2" fmla="*/ 204645 w 228600"/>
                  <a:gd name="connsiteY2" fmla="*/ 187249 h 219075"/>
                  <a:gd name="connsiteX3" fmla="*/ 201882 w 228600"/>
                  <a:gd name="connsiteY3" fmla="*/ 185153 h 219075"/>
                  <a:gd name="connsiteX4" fmla="*/ 46530 w 228600"/>
                  <a:gd name="connsiteY4" fmla="*/ 165437 h 219075"/>
                  <a:gd name="connsiteX5" fmla="*/ 225600 w 228600"/>
                  <a:gd name="connsiteY5" fmla="*/ 11512 h 219075"/>
                  <a:gd name="connsiteX6" fmla="*/ 226076 w 228600"/>
                  <a:gd name="connsiteY6" fmla="*/ 8083 h 219075"/>
                  <a:gd name="connsiteX7" fmla="*/ 222647 w 228600"/>
                  <a:gd name="connsiteY7" fmla="*/ 7607 h 219075"/>
                  <a:gd name="connsiteX8" fmla="*/ 44148 w 228600"/>
                  <a:gd name="connsiteY8" fmla="*/ 160769 h 219075"/>
                  <a:gd name="connsiteX9" fmla="*/ 44910 w 228600"/>
                  <a:gd name="connsiteY9" fmla="*/ 17608 h 219075"/>
                  <a:gd name="connsiteX10" fmla="*/ 42815 w 228600"/>
                  <a:gd name="connsiteY10" fmla="*/ 14846 h 219075"/>
                  <a:gd name="connsiteX11" fmla="*/ 40053 w 228600"/>
                  <a:gd name="connsiteY11" fmla="*/ 16942 h 219075"/>
                  <a:gd name="connsiteX12" fmla="*/ 38148 w 228600"/>
                  <a:gd name="connsiteY12" fmla="*/ 158579 h 219075"/>
                  <a:gd name="connsiteX13" fmla="*/ 40243 w 228600"/>
                  <a:gd name="connsiteY13" fmla="*/ 164198 h 219075"/>
                  <a:gd name="connsiteX14" fmla="*/ 40529 w 228600"/>
                  <a:gd name="connsiteY14" fmla="*/ 164674 h 219075"/>
                  <a:gd name="connsiteX15" fmla="*/ 7287 w 228600"/>
                  <a:gd name="connsiteY15" fmla="*/ 210490 h 219075"/>
                  <a:gd name="connsiteX16" fmla="*/ 7287 w 228600"/>
                  <a:gd name="connsiteY16" fmla="*/ 212014 h 219075"/>
                  <a:gd name="connsiteX17" fmla="*/ 8811 w 228600"/>
                  <a:gd name="connsiteY17" fmla="*/ 213633 h 219075"/>
                  <a:gd name="connsiteX18" fmla="*/ 11954 w 228600"/>
                  <a:gd name="connsiteY18" fmla="*/ 212109 h 219075"/>
                  <a:gd name="connsiteX19" fmla="*/ 43196 w 228600"/>
                  <a:gd name="connsiteY19" fmla="*/ 169056 h 219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28600" h="219075">
                    <a:moveTo>
                      <a:pt x="43196" y="169056"/>
                    </a:moveTo>
                    <a:cubicBezTo>
                      <a:pt x="70533" y="205918"/>
                      <a:pt x="196929" y="190773"/>
                      <a:pt x="202549" y="190011"/>
                    </a:cubicBezTo>
                    <a:cubicBezTo>
                      <a:pt x="203883" y="189820"/>
                      <a:pt x="204835" y="188582"/>
                      <a:pt x="204645" y="187249"/>
                    </a:cubicBezTo>
                    <a:cubicBezTo>
                      <a:pt x="204549" y="185915"/>
                      <a:pt x="203311" y="184963"/>
                      <a:pt x="201882" y="185153"/>
                    </a:cubicBezTo>
                    <a:cubicBezTo>
                      <a:pt x="200549" y="185344"/>
                      <a:pt x="70437" y="200965"/>
                      <a:pt x="46530" y="165437"/>
                    </a:cubicBezTo>
                    <a:cubicBezTo>
                      <a:pt x="107394" y="101429"/>
                      <a:pt x="224076" y="12656"/>
                      <a:pt x="225600" y="11512"/>
                    </a:cubicBezTo>
                    <a:cubicBezTo>
                      <a:pt x="226647" y="10655"/>
                      <a:pt x="226933" y="9131"/>
                      <a:pt x="226076" y="8083"/>
                    </a:cubicBezTo>
                    <a:cubicBezTo>
                      <a:pt x="225219" y="7036"/>
                      <a:pt x="223695" y="6845"/>
                      <a:pt x="222647" y="7607"/>
                    </a:cubicBezTo>
                    <a:cubicBezTo>
                      <a:pt x="216551" y="12274"/>
                      <a:pt x="104823" y="97237"/>
                      <a:pt x="44148" y="160769"/>
                    </a:cubicBezTo>
                    <a:cubicBezTo>
                      <a:pt x="30337" y="126956"/>
                      <a:pt x="44720" y="18656"/>
                      <a:pt x="44910" y="17608"/>
                    </a:cubicBezTo>
                    <a:cubicBezTo>
                      <a:pt x="45101" y="16275"/>
                      <a:pt x="44148" y="15037"/>
                      <a:pt x="42815" y="14846"/>
                    </a:cubicBezTo>
                    <a:cubicBezTo>
                      <a:pt x="41481" y="14656"/>
                      <a:pt x="40243" y="15608"/>
                      <a:pt x="40053" y="16942"/>
                    </a:cubicBezTo>
                    <a:cubicBezTo>
                      <a:pt x="39481" y="21323"/>
                      <a:pt x="26432" y="119907"/>
                      <a:pt x="38148" y="158579"/>
                    </a:cubicBezTo>
                    <a:cubicBezTo>
                      <a:pt x="38814" y="160674"/>
                      <a:pt x="39481" y="162484"/>
                      <a:pt x="40243" y="164198"/>
                    </a:cubicBezTo>
                    <a:cubicBezTo>
                      <a:pt x="40338" y="164389"/>
                      <a:pt x="40434" y="164484"/>
                      <a:pt x="40529" y="164674"/>
                    </a:cubicBezTo>
                    <a:cubicBezTo>
                      <a:pt x="23670" y="182677"/>
                      <a:pt x="11382" y="198774"/>
                      <a:pt x="7287" y="210490"/>
                    </a:cubicBezTo>
                    <a:cubicBezTo>
                      <a:pt x="7096" y="210966"/>
                      <a:pt x="7096" y="211537"/>
                      <a:pt x="7287" y="212014"/>
                    </a:cubicBezTo>
                    <a:cubicBezTo>
                      <a:pt x="7477" y="212776"/>
                      <a:pt x="8049" y="213347"/>
                      <a:pt x="8811" y="213633"/>
                    </a:cubicBezTo>
                    <a:cubicBezTo>
                      <a:pt x="10049" y="214109"/>
                      <a:pt x="11478" y="213442"/>
                      <a:pt x="11954" y="212109"/>
                    </a:cubicBezTo>
                    <a:cubicBezTo>
                      <a:pt x="15669" y="201346"/>
                      <a:pt x="27289" y="186201"/>
                      <a:pt x="43196" y="169056"/>
                    </a:cubicBezTo>
                    <a:close/>
                  </a:path>
                </a:pathLst>
              </a:custGeom>
              <a:solidFill>
                <a:srgbClr val="15144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44" name="任意多边形: 形状 43"/>
              <p:cNvSpPr/>
              <p:nvPr/>
            </p:nvSpPr>
            <p:spPr>
              <a:xfrm>
                <a:off x="1415148" y="3702413"/>
                <a:ext cx="600075" cy="552450"/>
              </a:xfrm>
              <a:custGeom>
                <a:avLst/>
                <a:gdLst>
                  <a:gd name="connsiteX0" fmla="*/ 535001 w 600075"/>
                  <a:gd name="connsiteY0" fmla="*/ 307136 h 552450"/>
                  <a:gd name="connsiteX1" fmla="*/ 278302 w 600075"/>
                  <a:gd name="connsiteY1" fmla="*/ 128066 h 552450"/>
                  <a:gd name="connsiteX2" fmla="*/ 27604 w 600075"/>
                  <a:gd name="connsiteY2" fmla="*/ 74345 h 552450"/>
                  <a:gd name="connsiteX3" fmla="*/ 576720 w 600075"/>
                  <a:gd name="connsiteY3" fmla="*/ 551833 h 552450"/>
                  <a:gd name="connsiteX4" fmla="*/ 535001 w 600075"/>
                  <a:gd name="connsiteY4" fmla="*/ 307136 h 552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0075" h="552450">
                    <a:moveTo>
                      <a:pt x="535001" y="307136"/>
                    </a:moveTo>
                    <a:cubicBezTo>
                      <a:pt x="535001" y="307136"/>
                      <a:pt x="338024" y="265321"/>
                      <a:pt x="278302" y="128066"/>
                    </a:cubicBezTo>
                    <a:cubicBezTo>
                      <a:pt x="218580" y="-9190"/>
                      <a:pt x="81325" y="-33097"/>
                      <a:pt x="27604" y="74345"/>
                    </a:cubicBezTo>
                    <a:cubicBezTo>
                      <a:pt x="-26117" y="181787"/>
                      <a:pt x="-14211" y="319042"/>
                      <a:pt x="576720" y="551833"/>
                    </a:cubicBezTo>
                    <a:cubicBezTo>
                      <a:pt x="576720" y="551833"/>
                      <a:pt x="636442" y="420578"/>
                      <a:pt x="535001" y="307136"/>
                    </a:cubicBezTo>
                    <a:close/>
                  </a:path>
                </a:pathLst>
              </a:custGeom>
              <a:solidFill>
                <a:srgbClr val="6DB29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45" name="任意多边形: 形状 44"/>
              <p:cNvSpPr/>
              <p:nvPr/>
            </p:nvSpPr>
            <p:spPr>
              <a:xfrm>
                <a:off x="1415148" y="3755897"/>
                <a:ext cx="581025" cy="504825"/>
              </a:xfrm>
              <a:custGeom>
                <a:avLst/>
                <a:gdLst>
                  <a:gd name="connsiteX0" fmla="*/ 202578 w 581025"/>
                  <a:gd name="connsiteY0" fmla="*/ 233363 h 504825"/>
                  <a:gd name="connsiteX1" fmla="*/ 47606 w 581025"/>
                  <a:gd name="connsiteY1" fmla="*/ 69818 h 504825"/>
                  <a:gd name="connsiteX2" fmla="*/ 35510 w 581025"/>
                  <a:gd name="connsiteY2" fmla="*/ 7144 h 504825"/>
                  <a:gd name="connsiteX3" fmla="*/ 27604 w 581025"/>
                  <a:gd name="connsiteY3" fmla="*/ 20955 h 504825"/>
                  <a:gd name="connsiteX4" fmla="*/ 576720 w 581025"/>
                  <a:gd name="connsiteY4" fmla="*/ 498443 h 504825"/>
                  <a:gd name="connsiteX5" fmla="*/ 580721 w 581025"/>
                  <a:gd name="connsiteY5" fmla="*/ 488061 h 504825"/>
                  <a:gd name="connsiteX6" fmla="*/ 202578 w 581025"/>
                  <a:gd name="connsiteY6" fmla="*/ 233363 h 50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025" h="504825">
                    <a:moveTo>
                      <a:pt x="202578" y="233363"/>
                    </a:moveTo>
                    <a:cubicBezTo>
                      <a:pt x="142475" y="190310"/>
                      <a:pt x="75896" y="140779"/>
                      <a:pt x="47606" y="69818"/>
                    </a:cubicBezTo>
                    <a:cubicBezTo>
                      <a:pt x="39224" y="48863"/>
                      <a:pt x="35605" y="27813"/>
                      <a:pt x="35510" y="7144"/>
                    </a:cubicBezTo>
                    <a:cubicBezTo>
                      <a:pt x="32747" y="11525"/>
                      <a:pt x="30080" y="16002"/>
                      <a:pt x="27604" y="20955"/>
                    </a:cubicBezTo>
                    <a:cubicBezTo>
                      <a:pt x="-26117" y="128397"/>
                      <a:pt x="-14211" y="265652"/>
                      <a:pt x="576720" y="498443"/>
                    </a:cubicBezTo>
                    <a:cubicBezTo>
                      <a:pt x="576720" y="498443"/>
                      <a:pt x="578435" y="494728"/>
                      <a:pt x="580721" y="488061"/>
                    </a:cubicBezTo>
                    <a:cubicBezTo>
                      <a:pt x="443370" y="425196"/>
                      <a:pt x="323069" y="319469"/>
                      <a:pt x="202578" y="233363"/>
                    </a:cubicBezTo>
                    <a:close/>
                  </a:path>
                </a:pathLst>
              </a:custGeom>
              <a:solidFill>
                <a:srgbClr val="6DB29D">
                  <a:alpha val="4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46" name="任意多边形: 形状 45"/>
              <p:cNvSpPr/>
              <p:nvPr/>
            </p:nvSpPr>
            <p:spPr>
              <a:xfrm>
                <a:off x="1467093" y="3750513"/>
                <a:ext cx="114300" cy="114300"/>
              </a:xfrm>
              <a:custGeom>
                <a:avLst/>
                <a:gdLst>
                  <a:gd name="connsiteX0" fmla="*/ 7187 w 114300"/>
                  <a:gd name="connsiteY0" fmla="*/ 55676 h 114300"/>
                  <a:gd name="connsiteX1" fmla="*/ 55669 w 114300"/>
                  <a:gd name="connsiteY1" fmla="*/ 108350 h 114300"/>
                  <a:gd name="connsiteX2" fmla="*/ 108342 w 114300"/>
                  <a:gd name="connsiteY2" fmla="*/ 59867 h 114300"/>
                  <a:gd name="connsiteX3" fmla="*/ 59860 w 114300"/>
                  <a:gd name="connsiteY3" fmla="*/ 7194 h 114300"/>
                  <a:gd name="connsiteX4" fmla="*/ 7187 w 114300"/>
                  <a:gd name="connsiteY4" fmla="*/ 55676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300" h="114300">
                    <a:moveTo>
                      <a:pt x="7187" y="55676"/>
                    </a:moveTo>
                    <a:cubicBezTo>
                      <a:pt x="6044" y="83585"/>
                      <a:pt x="27761" y="107207"/>
                      <a:pt x="55669" y="108350"/>
                    </a:cubicBezTo>
                    <a:cubicBezTo>
                      <a:pt x="83577" y="109493"/>
                      <a:pt x="107199" y="87776"/>
                      <a:pt x="108342" y="59867"/>
                    </a:cubicBezTo>
                    <a:cubicBezTo>
                      <a:pt x="109485" y="31959"/>
                      <a:pt x="87768" y="8337"/>
                      <a:pt x="59860" y="7194"/>
                    </a:cubicBezTo>
                    <a:cubicBezTo>
                      <a:pt x="31952" y="5956"/>
                      <a:pt x="8330" y="27673"/>
                      <a:pt x="7187" y="5567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47" name="任意多边形: 形状 46"/>
              <p:cNvSpPr/>
              <p:nvPr/>
            </p:nvSpPr>
            <p:spPr>
              <a:xfrm>
                <a:off x="1467898" y="3768566"/>
                <a:ext cx="66675" cy="66675"/>
              </a:xfrm>
              <a:custGeom>
                <a:avLst/>
                <a:gdLst>
                  <a:gd name="connsiteX0" fmla="*/ 7144 w 66675"/>
                  <a:gd name="connsiteY0" fmla="*/ 38005 h 66675"/>
                  <a:gd name="connsiteX1" fmla="*/ 35814 w 66675"/>
                  <a:gd name="connsiteY1" fmla="*/ 68866 h 66675"/>
                  <a:gd name="connsiteX2" fmla="*/ 64484 w 66675"/>
                  <a:gd name="connsiteY2" fmla="*/ 38005 h 66675"/>
                  <a:gd name="connsiteX3" fmla="*/ 35814 w 66675"/>
                  <a:gd name="connsiteY3" fmla="*/ 7144 h 66675"/>
                  <a:gd name="connsiteX4" fmla="*/ 7144 w 66675"/>
                  <a:gd name="connsiteY4" fmla="*/ 38005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675" h="66675">
                    <a:moveTo>
                      <a:pt x="7144" y="38005"/>
                    </a:moveTo>
                    <a:cubicBezTo>
                      <a:pt x="7144" y="55054"/>
                      <a:pt x="20002" y="68866"/>
                      <a:pt x="35814" y="68866"/>
                    </a:cubicBezTo>
                    <a:cubicBezTo>
                      <a:pt x="51625" y="68866"/>
                      <a:pt x="64484" y="55054"/>
                      <a:pt x="64484" y="38005"/>
                    </a:cubicBezTo>
                    <a:cubicBezTo>
                      <a:pt x="64484" y="20955"/>
                      <a:pt x="51625" y="7144"/>
                      <a:pt x="35814" y="7144"/>
                    </a:cubicBezTo>
                    <a:cubicBezTo>
                      <a:pt x="20002" y="7239"/>
                      <a:pt x="7144" y="21050"/>
                      <a:pt x="7144" y="38005"/>
                    </a:cubicBezTo>
                    <a:close/>
                  </a:path>
                </a:pathLst>
              </a:custGeom>
              <a:solidFill>
                <a:srgbClr val="15144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48" name="任意多边形: 形状 47"/>
              <p:cNvSpPr/>
              <p:nvPr/>
            </p:nvSpPr>
            <p:spPr>
              <a:xfrm>
                <a:off x="1799844" y="3733236"/>
                <a:ext cx="1057275" cy="609600"/>
              </a:xfrm>
              <a:custGeom>
                <a:avLst/>
                <a:gdLst>
                  <a:gd name="connsiteX0" fmla="*/ 7144 w 1057275"/>
                  <a:gd name="connsiteY0" fmla="*/ 430046 h 609600"/>
                  <a:gd name="connsiteX1" fmla="*/ 505587 w 1057275"/>
                  <a:gd name="connsiteY1" fmla="*/ 8184 h 609600"/>
                  <a:gd name="connsiteX2" fmla="*/ 1057275 w 1057275"/>
                  <a:gd name="connsiteY2" fmla="*/ 480148 h 609600"/>
                  <a:gd name="connsiteX3" fmla="*/ 7144 w 1057275"/>
                  <a:gd name="connsiteY3" fmla="*/ 430046 h 609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57275" h="609600">
                    <a:moveTo>
                      <a:pt x="7144" y="430046"/>
                    </a:moveTo>
                    <a:cubicBezTo>
                      <a:pt x="7144" y="430046"/>
                      <a:pt x="100584" y="35044"/>
                      <a:pt x="505587" y="8184"/>
                    </a:cubicBezTo>
                    <a:cubicBezTo>
                      <a:pt x="910590" y="-18582"/>
                      <a:pt x="1057275" y="480148"/>
                      <a:pt x="1057275" y="480148"/>
                    </a:cubicBezTo>
                    <a:cubicBezTo>
                      <a:pt x="1057275" y="480148"/>
                      <a:pt x="564070" y="799902"/>
                      <a:pt x="7144" y="430046"/>
                    </a:cubicBezTo>
                    <a:close/>
                  </a:path>
                </a:pathLst>
              </a:custGeom>
              <a:solidFill>
                <a:srgbClr val="3C7C6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49" name="任意多边形: 形状 48"/>
              <p:cNvSpPr/>
              <p:nvPr/>
            </p:nvSpPr>
            <p:spPr>
              <a:xfrm>
                <a:off x="2772094" y="4195354"/>
                <a:ext cx="266700" cy="104775"/>
              </a:xfrm>
              <a:custGeom>
                <a:avLst/>
                <a:gdLst>
                  <a:gd name="connsiteX0" fmla="*/ 85025 w 266700"/>
                  <a:gd name="connsiteY0" fmla="*/ 18029 h 104775"/>
                  <a:gd name="connsiteX1" fmla="*/ 252380 w 266700"/>
                  <a:gd name="connsiteY1" fmla="*/ 88800 h 104775"/>
                  <a:gd name="connsiteX2" fmla="*/ 37496 w 266700"/>
                  <a:gd name="connsiteY2" fmla="*/ 58987 h 104775"/>
                  <a:gd name="connsiteX3" fmla="*/ 85025 w 266700"/>
                  <a:gd name="connsiteY3" fmla="*/ 18029 h 10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6700" h="104775">
                    <a:moveTo>
                      <a:pt x="85025" y="18029"/>
                    </a:moveTo>
                    <a:cubicBezTo>
                      <a:pt x="85025" y="18029"/>
                      <a:pt x="198659" y="88800"/>
                      <a:pt x="252380" y="88800"/>
                    </a:cubicBezTo>
                    <a:cubicBezTo>
                      <a:pt x="306101" y="88800"/>
                      <a:pt x="127031" y="142521"/>
                      <a:pt x="37496" y="58987"/>
                    </a:cubicBezTo>
                    <a:cubicBezTo>
                      <a:pt x="-52039" y="-24643"/>
                      <a:pt x="85025" y="18029"/>
                      <a:pt x="85025" y="18029"/>
                    </a:cubicBezTo>
                    <a:close/>
                  </a:path>
                </a:pathLst>
              </a:custGeom>
              <a:solidFill>
                <a:srgbClr val="6DB29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50" name="任意多边形: 形状 49"/>
              <p:cNvSpPr/>
              <p:nvPr/>
            </p:nvSpPr>
            <p:spPr>
              <a:xfrm>
                <a:off x="1414295" y="3867608"/>
                <a:ext cx="180975" cy="66675"/>
              </a:xfrm>
              <a:custGeom>
                <a:avLst/>
                <a:gdLst>
                  <a:gd name="connsiteX0" fmla="*/ 121897 w 180975"/>
                  <a:gd name="connsiteY0" fmla="*/ 66693 h 66675"/>
                  <a:gd name="connsiteX1" fmla="*/ 11026 w 180975"/>
                  <a:gd name="connsiteY1" fmla="*/ 24307 h 66675"/>
                  <a:gd name="connsiteX2" fmla="*/ 8930 w 180975"/>
                  <a:gd name="connsiteY2" fmla="*/ 11067 h 66675"/>
                  <a:gd name="connsiteX3" fmla="*/ 22170 w 180975"/>
                  <a:gd name="connsiteY3" fmla="*/ 8971 h 66675"/>
                  <a:gd name="connsiteX4" fmla="*/ 164473 w 180975"/>
                  <a:gd name="connsiteY4" fmla="*/ 28593 h 66675"/>
                  <a:gd name="connsiteX5" fmla="*/ 177808 w 180975"/>
                  <a:gd name="connsiteY5" fmla="*/ 27069 h 66675"/>
                  <a:gd name="connsiteX6" fmla="*/ 179332 w 180975"/>
                  <a:gd name="connsiteY6" fmla="*/ 40404 h 66675"/>
                  <a:gd name="connsiteX7" fmla="*/ 121897 w 180975"/>
                  <a:gd name="connsiteY7" fmla="*/ 66693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0975" h="66675">
                    <a:moveTo>
                      <a:pt x="121897" y="66693"/>
                    </a:moveTo>
                    <a:cubicBezTo>
                      <a:pt x="70557" y="66693"/>
                      <a:pt x="14359" y="26688"/>
                      <a:pt x="11026" y="24307"/>
                    </a:cubicBezTo>
                    <a:cubicBezTo>
                      <a:pt x="6835" y="21259"/>
                      <a:pt x="5882" y="15353"/>
                      <a:pt x="8930" y="11067"/>
                    </a:cubicBezTo>
                    <a:cubicBezTo>
                      <a:pt x="11978" y="6876"/>
                      <a:pt x="17884" y="5828"/>
                      <a:pt x="22170" y="8971"/>
                    </a:cubicBezTo>
                    <a:cubicBezTo>
                      <a:pt x="23218" y="9638"/>
                      <a:pt x="122849" y="80599"/>
                      <a:pt x="164473" y="28593"/>
                    </a:cubicBezTo>
                    <a:cubicBezTo>
                      <a:pt x="167712" y="24497"/>
                      <a:pt x="173713" y="23830"/>
                      <a:pt x="177808" y="27069"/>
                    </a:cubicBezTo>
                    <a:cubicBezTo>
                      <a:pt x="181904" y="30307"/>
                      <a:pt x="182571" y="36308"/>
                      <a:pt x="179332" y="40404"/>
                    </a:cubicBezTo>
                    <a:cubicBezTo>
                      <a:pt x="163616" y="59740"/>
                      <a:pt x="143137" y="66693"/>
                      <a:pt x="121897" y="66693"/>
                    </a:cubicBezTo>
                    <a:close/>
                  </a:path>
                </a:pathLst>
              </a:custGeom>
              <a:solidFill>
                <a:srgbClr val="15144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51" name="任意多边形: 形状 50"/>
              <p:cNvSpPr/>
              <p:nvPr/>
            </p:nvSpPr>
            <p:spPr>
              <a:xfrm>
                <a:off x="2193703" y="3729935"/>
                <a:ext cx="333375" cy="209550"/>
              </a:xfrm>
              <a:custGeom>
                <a:avLst/>
                <a:gdLst>
                  <a:gd name="connsiteX0" fmla="*/ 7144 w 333375"/>
                  <a:gd name="connsiteY0" fmla="*/ 34916 h 209550"/>
                  <a:gd name="connsiteX1" fmla="*/ 120587 w 333375"/>
                  <a:gd name="connsiteY1" fmla="*/ 202079 h 209550"/>
                  <a:gd name="connsiteX2" fmla="*/ 281750 w 333375"/>
                  <a:gd name="connsiteY2" fmla="*/ 208080 h 209550"/>
                  <a:gd name="connsiteX3" fmla="*/ 335471 w 333375"/>
                  <a:gd name="connsiteY3" fmla="*/ 52918 h 209550"/>
                  <a:gd name="connsiteX4" fmla="*/ 7144 w 333375"/>
                  <a:gd name="connsiteY4" fmla="*/ 34916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3375" h="209550">
                    <a:moveTo>
                      <a:pt x="7144" y="34916"/>
                    </a:moveTo>
                    <a:lnTo>
                      <a:pt x="120587" y="202079"/>
                    </a:lnTo>
                    <a:lnTo>
                      <a:pt x="281750" y="208080"/>
                    </a:lnTo>
                    <a:lnTo>
                      <a:pt x="335471" y="52918"/>
                    </a:lnTo>
                    <a:cubicBezTo>
                      <a:pt x="335375" y="52823"/>
                      <a:pt x="198120" y="-36712"/>
                      <a:pt x="7144" y="34916"/>
                    </a:cubicBezTo>
                    <a:close/>
                  </a:path>
                </a:pathLst>
              </a:custGeom>
              <a:solidFill>
                <a:srgbClr val="FFBF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52" name="任意多边形: 形状 51"/>
              <p:cNvSpPr/>
              <p:nvPr/>
            </p:nvSpPr>
            <p:spPr>
              <a:xfrm>
                <a:off x="2233136" y="3754054"/>
                <a:ext cx="257175" cy="161925"/>
              </a:xfrm>
              <a:custGeom>
                <a:avLst/>
                <a:gdLst>
                  <a:gd name="connsiteX0" fmla="*/ 7144 w 257175"/>
                  <a:gd name="connsiteY0" fmla="*/ 28228 h 161925"/>
                  <a:gd name="connsiteX1" fmla="*/ 93250 w 257175"/>
                  <a:gd name="connsiteY1" fmla="*/ 155101 h 161925"/>
                  <a:gd name="connsiteX2" fmla="*/ 215646 w 257175"/>
                  <a:gd name="connsiteY2" fmla="*/ 159673 h 161925"/>
                  <a:gd name="connsiteX3" fmla="*/ 256413 w 257175"/>
                  <a:gd name="connsiteY3" fmla="*/ 41849 h 161925"/>
                  <a:gd name="connsiteX4" fmla="*/ 7144 w 257175"/>
                  <a:gd name="connsiteY4" fmla="*/ 28228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7175" h="161925">
                    <a:moveTo>
                      <a:pt x="7144" y="28228"/>
                    </a:moveTo>
                    <a:lnTo>
                      <a:pt x="93250" y="155101"/>
                    </a:lnTo>
                    <a:lnTo>
                      <a:pt x="215646" y="159673"/>
                    </a:lnTo>
                    <a:lnTo>
                      <a:pt x="256413" y="41849"/>
                    </a:lnTo>
                    <a:cubicBezTo>
                      <a:pt x="256413" y="41849"/>
                      <a:pt x="152209" y="-26160"/>
                      <a:pt x="7144" y="28228"/>
                    </a:cubicBezTo>
                    <a:close/>
                  </a:path>
                </a:pathLst>
              </a:custGeom>
              <a:solidFill>
                <a:srgbClr val="FFBF64">
                  <a:alpha val="7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53" name="任意多边形: 形状 52"/>
              <p:cNvSpPr/>
              <p:nvPr/>
            </p:nvSpPr>
            <p:spPr>
              <a:xfrm>
                <a:off x="1931099" y="3775614"/>
                <a:ext cx="304800" cy="257175"/>
              </a:xfrm>
              <a:custGeom>
                <a:avLst/>
                <a:gdLst>
                  <a:gd name="connsiteX0" fmla="*/ 221932 w 304800"/>
                  <a:gd name="connsiteY0" fmla="*/ 7144 h 257175"/>
                  <a:gd name="connsiteX1" fmla="*/ 299561 w 304800"/>
                  <a:gd name="connsiteY1" fmla="*/ 156400 h 257175"/>
                  <a:gd name="connsiteX2" fmla="*/ 162306 w 304800"/>
                  <a:gd name="connsiteY2" fmla="*/ 251936 h 257175"/>
                  <a:gd name="connsiteX3" fmla="*/ 7144 w 304800"/>
                  <a:gd name="connsiteY3" fmla="*/ 150495 h 257175"/>
                  <a:gd name="connsiteX4" fmla="*/ 221932 w 304800"/>
                  <a:gd name="connsiteY4" fmla="*/ 7144 h 257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4800" h="257175">
                    <a:moveTo>
                      <a:pt x="221932" y="7144"/>
                    </a:moveTo>
                    <a:lnTo>
                      <a:pt x="299561" y="156400"/>
                    </a:lnTo>
                    <a:cubicBezTo>
                      <a:pt x="299561" y="156400"/>
                      <a:pt x="210026" y="257842"/>
                      <a:pt x="162306" y="251936"/>
                    </a:cubicBezTo>
                    <a:cubicBezTo>
                      <a:pt x="114586" y="245936"/>
                      <a:pt x="7144" y="150495"/>
                      <a:pt x="7144" y="150495"/>
                    </a:cubicBezTo>
                    <a:cubicBezTo>
                      <a:pt x="7144" y="150495"/>
                      <a:pt x="120491" y="7144"/>
                      <a:pt x="221932" y="7144"/>
                    </a:cubicBezTo>
                    <a:close/>
                  </a:path>
                </a:pathLst>
              </a:custGeom>
              <a:solidFill>
                <a:srgbClr val="FFBF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54" name="任意多边形: 形状 53"/>
              <p:cNvSpPr/>
              <p:nvPr/>
            </p:nvSpPr>
            <p:spPr>
              <a:xfrm>
                <a:off x="1960150" y="3799998"/>
                <a:ext cx="247650" cy="209550"/>
              </a:xfrm>
              <a:custGeom>
                <a:avLst/>
                <a:gdLst>
                  <a:gd name="connsiteX0" fmla="*/ 179261 w 247650"/>
                  <a:gd name="connsiteY0" fmla="*/ 7144 h 209550"/>
                  <a:gd name="connsiteX1" fmla="*/ 241364 w 247650"/>
                  <a:gd name="connsiteY1" fmla="*/ 126683 h 209550"/>
                  <a:gd name="connsiteX2" fmla="*/ 131445 w 247650"/>
                  <a:gd name="connsiteY2" fmla="*/ 203168 h 209550"/>
                  <a:gd name="connsiteX3" fmla="*/ 7144 w 247650"/>
                  <a:gd name="connsiteY3" fmla="*/ 121920 h 209550"/>
                  <a:gd name="connsiteX4" fmla="*/ 179261 w 247650"/>
                  <a:gd name="connsiteY4" fmla="*/ 7144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7650" h="209550">
                    <a:moveTo>
                      <a:pt x="179261" y="7144"/>
                    </a:moveTo>
                    <a:lnTo>
                      <a:pt x="241364" y="126683"/>
                    </a:lnTo>
                    <a:cubicBezTo>
                      <a:pt x="241364" y="126683"/>
                      <a:pt x="169640" y="207931"/>
                      <a:pt x="131445" y="203168"/>
                    </a:cubicBezTo>
                    <a:cubicBezTo>
                      <a:pt x="93155" y="198406"/>
                      <a:pt x="7144" y="121920"/>
                      <a:pt x="7144" y="121920"/>
                    </a:cubicBezTo>
                    <a:cubicBezTo>
                      <a:pt x="7144" y="121920"/>
                      <a:pt x="98012" y="7144"/>
                      <a:pt x="179261" y="7144"/>
                    </a:cubicBezTo>
                    <a:close/>
                  </a:path>
                </a:pathLst>
              </a:custGeom>
              <a:solidFill>
                <a:srgbClr val="FFBF64">
                  <a:alpha val="7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55" name="任意多边形: 形状 54"/>
              <p:cNvSpPr/>
              <p:nvPr/>
            </p:nvSpPr>
            <p:spPr>
              <a:xfrm>
                <a:off x="1807845" y="4012120"/>
                <a:ext cx="228600" cy="209550"/>
              </a:xfrm>
              <a:custGeom>
                <a:avLst/>
                <a:gdLst>
                  <a:gd name="connsiteX0" fmla="*/ 48958 w 228600"/>
                  <a:gd name="connsiteY0" fmla="*/ 7144 h 209550"/>
                  <a:gd name="connsiteX1" fmla="*/ 228029 w 228600"/>
                  <a:gd name="connsiteY1" fmla="*/ 120587 h 209550"/>
                  <a:gd name="connsiteX2" fmla="*/ 186214 w 228600"/>
                  <a:gd name="connsiteY2" fmla="*/ 204121 h 209550"/>
                  <a:gd name="connsiteX3" fmla="*/ 7144 w 228600"/>
                  <a:gd name="connsiteY3" fmla="*/ 126492 h 209550"/>
                  <a:gd name="connsiteX4" fmla="*/ 48958 w 228600"/>
                  <a:gd name="connsiteY4" fmla="*/ 7144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600" h="209550">
                    <a:moveTo>
                      <a:pt x="48958" y="7144"/>
                    </a:moveTo>
                    <a:lnTo>
                      <a:pt x="228029" y="120587"/>
                    </a:lnTo>
                    <a:lnTo>
                      <a:pt x="186214" y="204121"/>
                    </a:lnTo>
                    <a:lnTo>
                      <a:pt x="7144" y="126492"/>
                    </a:lnTo>
                    <a:cubicBezTo>
                      <a:pt x="7144" y="126587"/>
                      <a:pt x="7144" y="31052"/>
                      <a:pt x="48958" y="7144"/>
                    </a:cubicBezTo>
                    <a:close/>
                  </a:path>
                </a:pathLst>
              </a:custGeom>
              <a:solidFill>
                <a:srgbClr val="FFBF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56" name="任意多边形: 形状 55"/>
              <p:cNvSpPr/>
              <p:nvPr/>
            </p:nvSpPr>
            <p:spPr>
              <a:xfrm>
                <a:off x="1841278" y="4041933"/>
                <a:ext cx="161925" cy="142875"/>
              </a:xfrm>
              <a:custGeom>
                <a:avLst/>
                <a:gdLst>
                  <a:gd name="connsiteX0" fmla="*/ 36290 w 161925"/>
                  <a:gd name="connsiteY0" fmla="*/ 7144 h 142875"/>
                  <a:gd name="connsiteX1" fmla="*/ 161163 w 161925"/>
                  <a:gd name="connsiteY1" fmla="*/ 86201 h 142875"/>
                  <a:gd name="connsiteX2" fmla="*/ 132017 w 161925"/>
                  <a:gd name="connsiteY2" fmla="*/ 144494 h 142875"/>
                  <a:gd name="connsiteX3" fmla="*/ 7144 w 161925"/>
                  <a:gd name="connsiteY3" fmla="*/ 90392 h 142875"/>
                  <a:gd name="connsiteX4" fmla="*/ 36290 w 161925"/>
                  <a:gd name="connsiteY4" fmla="*/ 7144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1925" h="142875">
                    <a:moveTo>
                      <a:pt x="36290" y="7144"/>
                    </a:moveTo>
                    <a:lnTo>
                      <a:pt x="161163" y="86201"/>
                    </a:lnTo>
                    <a:lnTo>
                      <a:pt x="132017" y="144494"/>
                    </a:lnTo>
                    <a:lnTo>
                      <a:pt x="7144" y="90392"/>
                    </a:lnTo>
                    <a:cubicBezTo>
                      <a:pt x="7144" y="90392"/>
                      <a:pt x="7144" y="23813"/>
                      <a:pt x="36290" y="7144"/>
                    </a:cubicBezTo>
                    <a:close/>
                  </a:path>
                </a:pathLst>
              </a:custGeom>
              <a:solidFill>
                <a:srgbClr val="FFBF64">
                  <a:alpha val="7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57" name="任意多边形: 形状 56"/>
              <p:cNvSpPr/>
              <p:nvPr/>
            </p:nvSpPr>
            <p:spPr>
              <a:xfrm>
                <a:off x="2533841" y="3829335"/>
                <a:ext cx="247650" cy="257175"/>
              </a:xfrm>
              <a:custGeom>
                <a:avLst/>
                <a:gdLst>
                  <a:gd name="connsiteX0" fmla="*/ 84772 w 247650"/>
                  <a:gd name="connsiteY0" fmla="*/ 7144 h 257175"/>
                  <a:gd name="connsiteX1" fmla="*/ 7144 w 247650"/>
                  <a:gd name="connsiteY1" fmla="*/ 138494 h 257175"/>
                  <a:gd name="connsiteX2" fmla="*/ 138493 w 247650"/>
                  <a:gd name="connsiteY2" fmla="*/ 257842 h 257175"/>
                  <a:gd name="connsiteX3" fmla="*/ 245935 w 247650"/>
                  <a:gd name="connsiteY3" fmla="*/ 210121 h 257175"/>
                  <a:gd name="connsiteX4" fmla="*/ 84772 w 247650"/>
                  <a:gd name="connsiteY4" fmla="*/ 7144 h 257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7650" h="257175">
                    <a:moveTo>
                      <a:pt x="84772" y="7144"/>
                    </a:moveTo>
                    <a:lnTo>
                      <a:pt x="7144" y="138494"/>
                    </a:lnTo>
                    <a:cubicBezTo>
                      <a:pt x="7144" y="138494"/>
                      <a:pt x="90678" y="251936"/>
                      <a:pt x="138493" y="257842"/>
                    </a:cubicBezTo>
                    <a:cubicBezTo>
                      <a:pt x="186214" y="263843"/>
                      <a:pt x="245935" y="210121"/>
                      <a:pt x="245935" y="210121"/>
                    </a:cubicBezTo>
                    <a:cubicBezTo>
                      <a:pt x="245935" y="210121"/>
                      <a:pt x="156400" y="60865"/>
                      <a:pt x="84772" y="7144"/>
                    </a:cubicBezTo>
                    <a:close/>
                  </a:path>
                </a:pathLst>
              </a:custGeom>
              <a:solidFill>
                <a:srgbClr val="FFBF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58" name="任意多边形: 形状 57"/>
              <p:cNvSpPr/>
              <p:nvPr/>
            </p:nvSpPr>
            <p:spPr>
              <a:xfrm>
                <a:off x="2559082" y="3855815"/>
                <a:ext cx="200025" cy="209550"/>
              </a:xfrm>
              <a:custGeom>
                <a:avLst/>
                <a:gdLst>
                  <a:gd name="connsiteX0" fmla="*/ 68390 w 200025"/>
                  <a:gd name="connsiteY0" fmla="*/ 7144 h 209550"/>
                  <a:gd name="connsiteX1" fmla="*/ 7144 w 200025"/>
                  <a:gd name="connsiteY1" fmla="*/ 110776 h 209550"/>
                  <a:gd name="connsiteX2" fmla="*/ 110776 w 200025"/>
                  <a:gd name="connsiteY2" fmla="*/ 204978 h 209550"/>
                  <a:gd name="connsiteX3" fmla="*/ 195548 w 200025"/>
                  <a:gd name="connsiteY3" fmla="*/ 167259 h 209550"/>
                  <a:gd name="connsiteX4" fmla="*/ 68390 w 200025"/>
                  <a:gd name="connsiteY4" fmla="*/ 7144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0025" h="209550">
                    <a:moveTo>
                      <a:pt x="68390" y="7144"/>
                    </a:moveTo>
                    <a:lnTo>
                      <a:pt x="7144" y="110776"/>
                    </a:lnTo>
                    <a:cubicBezTo>
                      <a:pt x="7144" y="110776"/>
                      <a:pt x="73057" y="200311"/>
                      <a:pt x="110776" y="204978"/>
                    </a:cubicBezTo>
                    <a:cubicBezTo>
                      <a:pt x="148495" y="209645"/>
                      <a:pt x="195548" y="167259"/>
                      <a:pt x="195548" y="167259"/>
                    </a:cubicBezTo>
                    <a:cubicBezTo>
                      <a:pt x="195548" y="167259"/>
                      <a:pt x="124873" y="49530"/>
                      <a:pt x="68390" y="7144"/>
                    </a:cubicBezTo>
                    <a:close/>
                  </a:path>
                </a:pathLst>
              </a:custGeom>
              <a:solidFill>
                <a:srgbClr val="FFBF64">
                  <a:alpha val="7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59" name="任意多边形: 形状 58"/>
              <p:cNvSpPr/>
              <p:nvPr/>
            </p:nvSpPr>
            <p:spPr>
              <a:xfrm>
                <a:off x="2636806" y="4102512"/>
                <a:ext cx="219075" cy="123825"/>
              </a:xfrm>
              <a:custGeom>
                <a:avLst/>
                <a:gdLst>
                  <a:gd name="connsiteX0" fmla="*/ 212122 w 219075"/>
                  <a:gd name="connsiteY0" fmla="*/ 80867 h 123825"/>
                  <a:gd name="connsiteX1" fmla="*/ 174593 w 219075"/>
                  <a:gd name="connsiteY1" fmla="*/ 7144 h 123825"/>
                  <a:gd name="connsiteX2" fmla="*/ 7144 w 219075"/>
                  <a:gd name="connsiteY2" fmla="*/ 47530 h 123825"/>
                  <a:gd name="connsiteX3" fmla="*/ 41338 w 219075"/>
                  <a:gd name="connsiteY3" fmla="*/ 123635 h 123825"/>
                  <a:gd name="connsiteX4" fmla="*/ 212122 w 219075"/>
                  <a:gd name="connsiteY4" fmla="*/ 80867 h 123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9075" h="123825">
                    <a:moveTo>
                      <a:pt x="212122" y="80867"/>
                    </a:moveTo>
                    <a:lnTo>
                      <a:pt x="174593" y="7144"/>
                    </a:lnTo>
                    <a:lnTo>
                      <a:pt x="7144" y="47530"/>
                    </a:lnTo>
                    <a:cubicBezTo>
                      <a:pt x="7144" y="47530"/>
                      <a:pt x="18574" y="89059"/>
                      <a:pt x="41338" y="123635"/>
                    </a:cubicBezTo>
                    <a:cubicBezTo>
                      <a:pt x="98965" y="110490"/>
                      <a:pt x="155829" y="96202"/>
                      <a:pt x="212122" y="80867"/>
                    </a:cubicBezTo>
                    <a:close/>
                  </a:path>
                </a:pathLst>
              </a:custGeom>
              <a:solidFill>
                <a:srgbClr val="FFBF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60" name="任意多边形: 形状 59"/>
              <p:cNvSpPr/>
              <p:nvPr/>
            </p:nvSpPr>
            <p:spPr>
              <a:xfrm>
                <a:off x="2636806" y="4135659"/>
                <a:ext cx="219075" cy="95250"/>
              </a:xfrm>
              <a:custGeom>
                <a:avLst/>
                <a:gdLst>
                  <a:gd name="connsiteX0" fmla="*/ 212122 w 219075"/>
                  <a:gd name="connsiteY0" fmla="*/ 59912 h 95250"/>
                  <a:gd name="connsiteX1" fmla="*/ 174593 w 219075"/>
                  <a:gd name="connsiteY1" fmla="*/ 7144 h 95250"/>
                  <a:gd name="connsiteX2" fmla="*/ 7144 w 219075"/>
                  <a:gd name="connsiteY2" fmla="*/ 36100 h 95250"/>
                  <a:gd name="connsiteX3" fmla="*/ 41338 w 219075"/>
                  <a:gd name="connsiteY3" fmla="*/ 90488 h 95250"/>
                  <a:gd name="connsiteX4" fmla="*/ 212122 w 219075"/>
                  <a:gd name="connsiteY4" fmla="*/ 59912 h 9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9075" h="95250">
                    <a:moveTo>
                      <a:pt x="212122" y="59912"/>
                    </a:moveTo>
                    <a:lnTo>
                      <a:pt x="174593" y="7144"/>
                    </a:lnTo>
                    <a:lnTo>
                      <a:pt x="7144" y="36100"/>
                    </a:lnTo>
                    <a:cubicBezTo>
                      <a:pt x="7144" y="36100"/>
                      <a:pt x="18574" y="65818"/>
                      <a:pt x="41338" y="90488"/>
                    </a:cubicBezTo>
                    <a:cubicBezTo>
                      <a:pt x="98965" y="81058"/>
                      <a:pt x="155829" y="70866"/>
                      <a:pt x="212122" y="59912"/>
                    </a:cubicBezTo>
                    <a:close/>
                  </a:path>
                </a:pathLst>
              </a:custGeom>
              <a:solidFill>
                <a:srgbClr val="FFBF64">
                  <a:alpha val="7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61" name="任意多边形: 形状 60"/>
              <p:cNvSpPr/>
              <p:nvPr/>
            </p:nvSpPr>
            <p:spPr>
              <a:xfrm>
                <a:off x="2111338" y="3972392"/>
                <a:ext cx="238125" cy="228600"/>
              </a:xfrm>
              <a:custGeom>
                <a:avLst/>
                <a:gdLst>
                  <a:gd name="connsiteX0" fmla="*/ 11880 w 238125"/>
                  <a:gd name="connsiteY0" fmla="*/ 114785 h 228600"/>
                  <a:gd name="connsiteX1" fmla="*/ 173042 w 238125"/>
                  <a:gd name="connsiteY1" fmla="*/ 7343 h 228600"/>
                  <a:gd name="connsiteX2" fmla="*/ 232764 w 238125"/>
                  <a:gd name="connsiteY2" fmla="*/ 150599 h 228600"/>
                  <a:gd name="connsiteX3" fmla="*/ 155135 w 238125"/>
                  <a:gd name="connsiteY3" fmla="*/ 228228 h 228600"/>
                  <a:gd name="connsiteX4" fmla="*/ 11880 w 238125"/>
                  <a:gd name="connsiteY4" fmla="*/ 114785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8125" h="228600">
                    <a:moveTo>
                      <a:pt x="11880" y="114785"/>
                    </a:moveTo>
                    <a:cubicBezTo>
                      <a:pt x="11880" y="114785"/>
                      <a:pt x="131228" y="13344"/>
                      <a:pt x="173042" y="7343"/>
                    </a:cubicBezTo>
                    <a:cubicBezTo>
                      <a:pt x="214857" y="1342"/>
                      <a:pt x="232764" y="132692"/>
                      <a:pt x="232764" y="150599"/>
                    </a:cubicBezTo>
                    <a:cubicBezTo>
                      <a:pt x="232764" y="168506"/>
                      <a:pt x="155135" y="228228"/>
                      <a:pt x="155135" y="228228"/>
                    </a:cubicBezTo>
                    <a:cubicBezTo>
                      <a:pt x="155135" y="228228"/>
                      <a:pt x="-23935" y="168506"/>
                      <a:pt x="11880" y="114785"/>
                    </a:cubicBezTo>
                    <a:close/>
                  </a:path>
                </a:pathLst>
              </a:custGeom>
              <a:solidFill>
                <a:srgbClr val="FFBF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62" name="任意多边形: 形状 61"/>
              <p:cNvSpPr/>
              <p:nvPr/>
            </p:nvSpPr>
            <p:spPr>
              <a:xfrm>
                <a:off x="2137688" y="3998253"/>
                <a:ext cx="180975" cy="180975"/>
              </a:xfrm>
              <a:custGeom>
                <a:avLst/>
                <a:gdLst>
                  <a:gd name="connsiteX0" fmla="*/ 10771 w 180975"/>
                  <a:gd name="connsiteY0" fmla="*/ 89591 h 180975"/>
                  <a:gd name="connsiteX1" fmla="*/ 134215 w 180975"/>
                  <a:gd name="connsiteY1" fmla="*/ 7295 h 180975"/>
                  <a:gd name="connsiteX2" fmla="*/ 179935 w 180975"/>
                  <a:gd name="connsiteY2" fmla="*/ 117023 h 180975"/>
                  <a:gd name="connsiteX3" fmla="*/ 120499 w 180975"/>
                  <a:gd name="connsiteY3" fmla="*/ 176459 h 180975"/>
                  <a:gd name="connsiteX4" fmla="*/ 10771 w 180975"/>
                  <a:gd name="connsiteY4" fmla="*/ 89591 h 180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975" h="180975">
                    <a:moveTo>
                      <a:pt x="10771" y="89591"/>
                    </a:moveTo>
                    <a:cubicBezTo>
                      <a:pt x="10771" y="89591"/>
                      <a:pt x="102211" y="11867"/>
                      <a:pt x="134215" y="7295"/>
                    </a:cubicBezTo>
                    <a:cubicBezTo>
                      <a:pt x="166219" y="2723"/>
                      <a:pt x="179935" y="103307"/>
                      <a:pt x="179935" y="117023"/>
                    </a:cubicBezTo>
                    <a:cubicBezTo>
                      <a:pt x="179935" y="130739"/>
                      <a:pt x="120499" y="176459"/>
                      <a:pt x="120499" y="176459"/>
                    </a:cubicBezTo>
                    <a:cubicBezTo>
                      <a:pt x="120499" y="176459"/>
                      <a:pt x="-16661" y="130739"/>
                      <a:pt x="10771" y="89591"/>
                    </a:cubicBezTo>
                    <a:close/>
                  </a:path>
                </a:pathLst>
              </a:custGeom>
              <a:solidFill>
                <a:srgbClr val="FFBF64">
                  <a:alpha val="7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63" name="任意多边形: 形状 62"/>
              <p:cNvSpPr/>
              <p:nvPr/>
            </p:nvSpPr>
            <p:spPr>
              <a:xfrm>
                <a:off x="2364144" y="3984497"/>
                <a:ext cx="228600" cy="209550"/>
              </a:xfrm>
              <a:custGeom>
                <a:avLst/>
                <a:gdLst>
                  <a:gd name="connsiteX0" fmla="*/ 27679 w 228600"/>
                  <a:gd name="connsiteY0" fmla="*/ 7144 h 209550"/>
                  <a:gd name="connsiteX1" fmla="*/ 224656 w 228600"/>
                  <a:gd name="connsiteY1" fmla="*/ 102679 h 209550"/>
                  <a:gd name="connsiteX2" fmla="*/ 176936 w 228600"/>
                  <a:gd name="connsiteY2" fmla="*/ 204121 h 209550"/>
                  <a:gd name="connsiteX3" fmla="*/ 57588 w 228600"/>
                  <a:gd name="connsiteY3" fmla="*/ 180213 h 209550"/>
                  <a:gd name="connsiteX4" fmla="*/ 27679 w 228600"/>
                  <a:gd name="connsiteY4" fmla="*/ 7144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600" h="209550">
                    <a:moveTo>
                      <a:pt x="27679" y="7144"/>
                    </a:moveTo>
                    <a:cubicBezTo>
                      <a:pt x="27679" y="7144"/>
                      <a:pt x="206749" y="31052"/>
                      <a:pt x="224656" y="102679"/>
                    </a:cubicBezTo>
                    <a:cubicBezTo>
                      <a:pt x="242563" y="174307"/>
                      <a:pt x="176936" y="204121"/>
                      <a:pt x="176936" y="204121"/>
                    </a:cubicBezTo>
                    <a:lnTo>
                      <a:pt x="57588" y="180213"/>
                    </a:lnTo>
                    <a:cubicBezTo>
                      <a:pt x="57492" y="180213"/>
                      <a:pt x="-32043" y="72771"/>
                      <a:pt x="27679" y="7144"/>
                    </a:cubicBezTo>
                    <a:close/>
                  </a:path>
                </a:pathLst>
              </a:custGeom>
              <a:solidFill>
                <a:srgbClr val="FFBF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64" name="任意多边形: 形状 63"/>
              <p:cNvSpPr/>
              <p:nvPr/>
            </p:nvSpPr>
            <p:spPr>
              <a:xfrm>
                <a:off x="2389445" y="4007072"/>
                <a:ext cx="180975" cy="161925"/>
              </a:xfrm>
              <a:custGeom>
                <a:avLst/>
                <a:gdLst>
                  <a:gd name="connsiteX0" fmla="*/ 22952 w 180975"/>
                  <a:gd name="connsiteY0" fmla="*/ 7144 h 161925"/>
                  <a:gd name="connsiteX1" fmla="*/ 174685 w 180975"/>
                  <a:gd name="connsiteY1" fmla="*/ 80772 h 161925"/>
                  <a:gd name="connsiteX2" fmla="*/ 137919 w 180975"/>
                  <a:gd name="connsiteY2" fmla="*/ 158972 h 161925"/>
                  <a:gd name="connsiteX3" fmla="*/ 45907 w 180975"/>
                  <a:gd name="connsiteY3" fmla="*/ 140589 h 161925"/>
                  <a:gd name="connsiteX4" fmla="*/ 22952 w 180975"/>
                  <a:gd name="connsiteY4" fmla="*/ 7144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975" h="161925">
                    <a:moveTo>
                      <a:pt x="22952" y="7144"/>
                    </a:moveTo>
                    <a:cubicBezTo>
                      <a:pt x="22952" y="7144"/>
                      <a:pt x="160969" y="25527"/>
                      <a:pt x="174685" y="80772"/>
                    </a:cubicBezTo>
                    <a:cubicBezTo>
                      <a:pt x="188497" y="135922"/>
                      <a:pt x="137919" y="158972"/>
                      <a:pt x="137919" y="158972"/>
                    </a:cubicBezTo>
                    <a:lnTo>
                      <a:pt x="45907" y="140589"/>
                    </a:lnTo>
                    <a:cubicBezTo>
                      <a:pt x="46003" y="140589"/>
                      <a:pt x="-23053" y="57721"/>
                      <a:pt x="22952" y="7144"/>
                    </a:cubicBezTo>
                    <a:close/>
                  </a:path>
                </a:pathLst>
              </a:custGeom>
              <a:solidFill>
                <a:srgbClr val="FFBF64">
                  <a:alpha val="7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65" name="任意多边形: 形状 64"/>
              <p:cNvSpPr/>
              <p:nvPr/>
            </p:nvSpPr>
            <p:spPr>
              <a:xfrm>
                <a:off x="2295144" y="4168597"/>
                <a:ext cx="190500" cy="104775"/>
              </a:xfrm>
              <a:custGeom>
                <a:avLst/>
                <a:gdLst>
                  <a:gd name="connsiteX0" fmla="*/ 7144 w 190500"/>
                  <a:gd name="connsiteY0" fmla="*/ 97650 h 104775"/>
                  <a:gd name="connsiteX1" fmla="*/ 66865 w 190500"/>
                  <a:gd name="connsiteY1" fmla="*/ 8115 h 104775"/>
                  <a:gd name="connsiteX2" fmla="*/ 192214 w 190500"/>
                  <a:gd name="connsiteY2" fmla="*/ 103651 h 104775"/>
                  <a:gd name="connsiteX3" fmla="*/ 7144 w 190500"/>
                  <a:gd name="connsiteY3" fmla="*/ 97650 h 10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0" h="104775">
                    <a:moveTo>
                      <a:pt x="7144" y="97650"/>
                    </a:moveTo>
                    <a:cubicBezTo>
                      <a:pt x="7144" y="97650"/>
                      <a:pt x="36957" y="-3791"/>
                      <a:pt x="66865" y="8115"/>
                    </a:cubicBezTo>
                    <a:cubicBezTo>
                      <a:pt x="96679" y="20022"/>
                      <a:pt x="192214" y="103651"/>
                      <a:pt x="192214" y="103651"/>
                    </a:cubicBezTo>
                    <a:lnTo>
                      <a:pt x="7144" y="97650"/>
                    </a:lnTo>
                    <a:close/>
                  </a:path>
                </a:pathLst>
              </a:custGeom>
              <a:solidFill>
                <a:srgbClr val="FFBF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66" name="任意多边形: 形状 65"/>
              <p:cNvSpPr/>
              <p:nvPr/>
            </p:nvSpPr>
            <p:spPr>
              <a:xfrm>
                <a:off x="2327624" y="4185499"/>
                <a:ext cx="133350" cy="76200"/>
              </a:xfrm>
              <a:custGeom>
                <a:avLst/>
                <a:gdLst>
                  <a:gd name="connsiteX0" fmla="*/ 7144 w 133350"/>
                  <a:gd name="connsiteY0" fmla="*/ 65889 h 76200"/>
                  <a:gd name="connsiteX1" fmla="*/ 45911 w 133350"/>
                  <a:gd name="connsiteY1" fmla="*/ 7787 h 76200"/>
                  <a:gd name="connsiteX2" fmla="*/ 127254 w 133350"/>
                  <a:gd name="connsiteY2" fmla="*/ 69795 h 76200"/>
                  <a:gd name="connsiteX3" fmla="*/ 7144 w 133350"/>
                  <a:gd name="connsiteY3" fmla="*/ 65889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3350" h="76200">
                    <a:moveTo>
                      <a:pt x="7144" y="65889"/>
                    </a:moveTo>
                    <a:cubicBezTo>
                      <a:pt x="7144" y="65889"/>
                      <a:pt x="26479" y="-24"/>
                      <a:pt x="45911" y="7787"/>
                    </a:cubicBezTo>
                    <a:cubicBezTo>
                      <a:pt x="65246" y="15502"/>
                      <a:pt x="127254" y="69795"/>
                      <a:pt x="127254" y="69795"/>
                    </a:cubicBezTo>
                    <a:lnTo>
                      <a:pt x="7144" y="65889"/>
                    </a:lnTo>
                    <a:close/>
                  </a:path>
                </a:pathLst>
              </a:custGeom>
              <a:solidFill>
                <a:srgbClr val="FFBF64">
                  <a:alpha val="7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67" name="任意多边形: 形状 66"/>
              <p:cNvSpPr/>
              <p:nvPr/>
            </p:nvSpPr>
            <p:spPr>
              <a:xfrm>
                <a:off x="1799844" y="3891248"/>
                <a:ext cx="1057275" cy="457200"/>
              </a:xfrm>
              <a:custGeom>
                <a:avLst/>
                <a:gdLst>
                  <a:gd name="connsiteX0" fmla="*/ 657035 w 1057275"/>
                  <a:gd name="connsiteY0" fmla="*/ 319945 h 457200"/>
                  <a:gd name="connsiteX1" fmla="*/ 158306 w 1057275"/>
                  <a:gd name="connsiteY1" fmla="*/ 7144 h 457200"/>
                  <a:gd name="connsiteX2" fmla="*/ 7144 w 1057275"/>
                  <a:gd name="connsiteY2" fmla="*/ 272034 h 457200"/>
                  <a:gd name="connsiteX3" fmla="*/ 1057275 w 1057275"/>
                  <a:gd name="connsiteY3" fmla="*/ 322136 h 457200"/>
                  <a:gd name="connsiteX4" fmla="*/ 1041559 w 1057275"/>
                  <a:gd name="connsiteY4" fmla="*/ 277559 h 457200"/>
                  <a:gd name="connsiteX5" fmla="*/ 657035 w 1057275"/>
                  <a:gd name="connsiteY5" fmla="*/ 319945 h 457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57275" h="457200">
                    <a:moveTo>
                      <a:pt x="657035" y="319945"/>
                    </a:moveTo>
                    <a:cubicBezTo>
                      <a:pt x="468535" y="296037"/>
                      <a:pt x="242126" y="189738"/>
                      <a:pt x="158306" y="7144"/>
                    </a:cubicBezTo>
                    <a:cubicBezTo>
                      <a:pt x="41434" y="127349"/>
                      <a:pt x="7144" y="272034"/>
                      <a:pt x="7144" y="272034"/>
                    </a:cubicBezTo>
                    <a:cubicBezTo>
                      <a:pt x="563975" y="641890"/>
                      <a:pt x="1057275" y="322136"/>
                      <a:pt x="1057275" y="322136"/>
                    </a:cubicBezTo>
                    <a:cubicBezTo>
                      <a:pt x="1057275" y="322136"/>
                      <a:pt x="1052227" y="305086"/>
                      <a:pt x="1041559" y="277559"/>
                    </a:cubicBezTo>
                    <a:cubicBezTo>
                      <a:pt x="916877" y="314801"/>
                      <a:pt x="789432" y="336709"/>
                      <a:pt x="657035" y="319945"/>
                    </a:cubicBezTo>
                    <a:close/>
                  </a:path>
                </a:pathLst>
              </a:custGeom>
              <a:solidFill>
                <a:srgbClr val="3C7C67">
                  <a:alpha val="17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68" name="任意多边形: 形状 67"/>
              <p:cNvSpPr/>
              <p:nvPr/>
            </p:nvSpPr>
            <p:spPr>
              <a:xfrm>
                <a:off x="1799939" y="4096702"/>
                <a:ext cx="1066800" cy="276225"/>
              </a:xfrm>
              <a:custGeom>
                <a:avLst/>
                <a:gdLst>
                  <a:gd name="connsiteX0" fmla="*/ 1040511 w 1066800"/>
                  <a:gd name="connsiteY0" fmla="*/ 68009 h 276225"/>
                  <a:gd name="connsiteX1" fmla="*/ 918972 w 1066800"/>
                  <a:gd name="connsiteY1" fmla="*/ 109538 h 276225"/>
                  <a:gd name="connsiteX2" fmla="*/ 753332 w 1066800"/>
                  <a:gd name="connsiteY2" fmla="*/ 150400 h 276225"/>
                  <a:gd name="connsiteX3" fmla="*/ 386239 w 1066800"/>
                  <a:gd name="connsiteY3" fmla="*/ 144685 h 276225"/>
                  <a:gd name="connsiteX4" fmla="*/ 165163 w 1066800"/>
                  <a:gd name="connsiteY4" fmla="*/ 75533 h 276225"/>
                  <a:gd name="connsiteX5" fmla="*/ 22288 w 1066800"/>
                  <a:gd name="connsiteY5" fmla="*/ 7144 h 276225"/>
                  <a:gd name="connsiteX6" fmla="*/ 7144 w 1066800"/>
                  <a:gd name="connsiteY6" fmla="*/ 66580 h 276225"/>
                  <a:gd name="connsiteX7" fmla="*/ 1059656 w 1066800"/>
                  <a:gd name="connsiteY7" fmla="*/ 129159 h 276225"/>
                  <a:gd name="connsiteX8" fmla="*/ 1059466 w 1066800"/>
                  <a:gd name="connsiteY8" fmla="*/ 127349 h 276225"/>
                  <a:gd name="connsiteX9" fmla="*/ 1040511 w 1066800"/>
                  <a:gd name="connsiteY9" fmla="*/ 68009 h 276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66800" h="276225">
                    <a:moveTo>
                      <a:pt x="1040511" y="68009"/>
                    </a:moveTo>
                    <a:cubicBezTo>
                      <a:pt x="1001363" y="90202"/>
                      <a:pt x="918972" y="109538"/>
                      <a:pt x="918972" y="109538"/>
                    </a:cubicBezTo>
                    <a:cubicBezTo>
                      <a:pt x="835628" y="31242"/>
                      <a:pt x="753332" y="150400"/>
                      <a:pt x="753332" y="150400"/>
                    </a:cubicBezTo>
                    <a:cubicBezTo>
                      <a:pt x="641985" y="193643"/>
                      <a:pt x="386239" y="144685"/>
                      <a:pt x="386239" y="144685"/>
                    </a:cubicBezTo>
                    <a:cubicBezTo>
                      <a:pt x="305276" y="12478"/>
                      <a:pt x="208312" y="90583"/>
                      <a:pt x="165163" y="75533"/>
                    </a:cubicBezTo>
                    <a:cubicBezTo>
                      <a:pt x="122110" y="60389"/>
                      <a:pt x="22288" y="7144"/>
                      <a:pt x="22288" y="7144"/>
                    </a:cubicBezTo>
                    <a:lnTo>
                      <a:pt x="7144" y="66580"/>
                    </a:lnTo>
                    <a:cubicBezTo>
                      <a:pt x="570071" y="484156"/>
                      <a:pt x="1059656" y="129159"/>
                      <a:pt x="1059656" y="129159"/>
                    </a:cubicBezTo>
                    <a:lnTo>
                      <a:pt x="1059466" y="127349"/>
                    </a:lnTo>
                    <a:cubicBezTo>
                      <a:pt x="1053751" y="107347"/>
                      <a:pt x="1046988" y="87725"/>
                      <a:pt x="1040511" y="68009"/>
                    </a:cubicBezTo>
                    <a:close/>
                  </a:path>
                </a:pathLst>
              </a:custGeom>
              <a:solidFill>
                <a:srgbClr val="FFDFC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69" name="任意多边形: 形状 68"/>
              <p:cNvSpPr/>
              <p:nvPr/>
            </p:nvSpPr>
            <p:spPr>
              <a:xfrm>
                <a:off x="1799844" y="4132325"/>
                <a:ext cx="1066800" cy="238125"/>
              </a:xfrm>
              <a:custGeom>
                <a:avLst/>
                <a:gdLst>
                  <a:gd name="connsiteX0" fmla="*/ 1052608 w 1066800"/>
                  <a:gd name="connsiteY0" fmla="*/ 68961 h 238125"/>
                  <a:gd name="connsiteX1" fmla="*/ 893826 w 1066800"/>
                  <a:gd name="connsiteY1" fmla="*/ 155353 h 238125"/>
                  <a:gd name="connsiteX2" fmla="*/ 551688 w 1066800"/>
                  <a:gd name="connsiteY2" fmla="*/ 217075 h 238125"/>
                  <a:gd name="connsiteX3" fmla="*/ 13240 w 1066800"/>
                  <a:gd name="connsiteY3" fmla="*/ 7144 h 238125"/>
                  <a:gd name="connsiteX4" fmla="*/ 7144 w 1066800"/>
                  <a:gd name="connsiteY4" fmla="*/ 30861 h 238125"/>
                  <a:gd name="connsiteX5" fmla="*/ 1059656 w 1066800"/>
                  <a:gd name="connsiteY5" fmla="*/ 93440 h 238125"/>
                  <a:gd name="connsiteX6" fmla="*/ 1059466 w 1066800"/>
                  <a:gd name="connsiteY6" fmla="*/ 91631 h 238125"/>
                  <a:gd name="connsiteX7" fmla="*/ 1052608 w 1066800"/>
                  <a:gd name="connsiteY7" fmla="*/ 68961 h 238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66800" h="238125">
                    <a:moveTo>
                      <a:pt x="1052608" y="68961"/>
                    </a:moveTo>
                    <a:cubicBezTo>
                      <a:pt x="1001649" y="100965"/>
                      <a:pt x="951357" y="134017"/>
                      <a:pt x="893826" y="155353"/>
                    </a:cubicBezTo>
                    <a:cubicBezTo>
                      <a:pt x="783812" y="196310"/>
                      <a:pt x="669989" y="224885"/>
                      <a:pt x="551688" y="217075"/>
                    </a:cubicBezTo>
                    <a:cubicBezTo>
                      <a:pt x="358807" y="204311"/>
                      <a:pt x="172498" y="114300"/>
                      <a:pt x="13240" y="7144"/>
                    </a:cubicBezTo>
                    <a:lnTo>
                      <a:pt x="7144" y="30861"/>
                    </a:lnTo>
                    <a:cubicBezTo>
                      <a:pt x="570071" y="448437"/>
                      <a:pt x="1059656" y="93440"/>
                      <a:pt x="1059656" y="93440"/>
                    </a:cubicBezTo>
                    <a:lnTo>
                      <a:pt x="1059466" y="91631"/>
                    </a:lnTo>
                    <a:cubicBezTo>
                      <a:pt x="1057370" y="84011"/>
                      <a:pt x="1054989" y="76486"/>
                      <a:pt x="1052608" y="68961"/>
                    </a:cubicBezTo>
                    <a:close/>
                  </a:path>
                </a:pathLst>
              </a:custGeom>
              <a:solidFill>
                <a:srgbClr val="FFDFC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70" name="任意多边形: 形状 69"/>
              <p:cNvSpPr/>
              <p:nvPr/>
            </p:nvSpPr>
            <p:spPr>
              <a:xfrm>
                <a:off x="2046533" y="3756654"/>
                <a:ext cx="352425" cy="180975"/>
              </a:xfrm>
              <a:custGeom>
                <a:avLst/>
                <a:gdLst>
                  <a:gd name="connsiteX0" fmla="*/ 70494 w 352425"/>
                  <a:gd name="connsiteY0" fmla="*/ 42392 h 180975"/>
                  <a:gd name="connsiteX1" fmla="*/ 7248 w 352425"/>
                  <a:gd name="connsiteY1" fmla="*/ 88874 h 180975"/>
                  <a:gd name="connsiteX2" fmla="*/ 54587 w 352425"/>
                  <a:gd name="connsiteY2" fmla="*/ 161169 h 180975"/>
                  <a:gd name="connsiteX3" fmla="*/ 143550 w 352425"/>
                  <a:gd name="connsiteY3" fmla="*/ 179266 h 180975"/>
                  <a:gd name="connsiteX4" fmla="*/ 252897 w 352425"/>
                  <a:gd name="connsiteY4" fmla="*/ 173361 h 180975"/>
                  <a:gd name="connsiteX5" fmla="*/ 332717 w 352425"/>
                  <a:gd name="connsiteY5" fmla="*/ 127641 h 180975"/>
                  <a:gd name="connsiteX6" fmla="*/ 335289 w 352425"/>
                  <a:gd name="connsiteY6" fmla="*/ 40677 h 180975"/>
                  <a:gd name="connsiteX7" fmla="*/ 70494 w 352425"/>
                  <a:gd name="connsiteY7" fmla="*/ 42392 h 180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2425" h="180975">
                    <a:moveTo>
                      <a:pt x="70494" y="42392"/>
                    </a:moveTo>
                    <a:cubicBezTo>
                      <a:pt x="44300" y="58013"/>
                      <a:pt x="9057" y="58489"/>
                      <a:pt x="7248" y="88874"/>
                    </a:cubicBezTo>
                    <a:cubicBezTo>
                      <a:pt x="5438" y="119354"/>
                      <a:pt x="27536" y="147262"/>
                      <a:pt x="54587" y="161169"/>
                    </a:cubicBezTo>
                    <a:cubicBezTo>
                      <a:pt x="81733" y="175075"/>
                      <a:pt x="113070" y="177742"/>
                      <a:pt x="143550" y="179266"/>
                    </a:cubicBezTo>
                    <a:cubicBezTo>
                      <a:pt x="180126" y="180981"/>
                      <a:pt x="217179" y="181266"/>
                      <a:pt x="252897" y="173361"/>
                    </a:cubicBezTo>
                    <a:cubicBezTo>
                      <a:pt x="283473" y="166503"/>
                      <a:pt x="313857" y="152691"/>
                      <a:pt x="332717" y="127641"/>
                    </a:cubicBezTo>
                    <a:cubicBezTo>
                      <a:pt x="351481" y="102590"/>
                      <a:pt x="355291" y="64680"/>
                      <a:pt x="335289" y="40677"/>
                    </a:cubicBezTo>
                    <a:cubicBezTo>
                      <a:pt x="335193" y="40677"/>
                      <a:pt x="201653" y="-35904"/>
                      <a:pt x="70494" y="42392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71" name="任意多边形: 形状 70"/>
              <p:cNvSpPr/>
              <p:nvPr/>
            </p:nvSpPr>
            <p:spPr>
              <a:xfrm>
                <a:off x="1599819" y="3813238"/>
                <a:ext cx="76200" cy="76200"/>
              </a:xfrm>
              <a:custGeom>
                <a:avLst/>
                <a:gdLst>
                  <a:gd name="connsiteX0" fmla="*/ 73628 w 76200"/>
                  <a:gd name="connsiteY0" fmla="*/ 40386 h 76200"/>
                  <a:gd name="connsiteX1" fmla="*/ 40386 w 76200"/>
                  <a:gd name="connsiteY1" fmla="*/ 73628 h 76200"/>
                  <a:gd name="connsiteX2" fmla="*/ 7144 w 76200"/>
                  <a:gd name="connsiteY2" fmla="*/ 40386 h 76200"/>
                  <a:gd name="connsiteX3" fmla="*/ 40386 w 76200"/>
                  <a:gd name="connsiteY3" fmla="*/ 7144 h 76200"/>
                  <a:gd name="connsiteX4" fmla="*/ 73628 w 76200"/>
                  <a:gd name="connsiteY4" fmla="*/ 40386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200" h="76200">
                    <a:moveTo>
                      <a:pt x="73628" y="40386"/>
                    </a:moveTo>
                    <a:cubicBezTo>
                      <a:pt x="73628" y="58769"/>
                      <a:pt x="58769" y="73628"/>
                      <a:pt x="40386" y="73628"/>
                    </a:cubicBezTo>
                    <a:cubicBezTo>
                      <a:pt x="22003" y="73628"/>
                      <a:pt x="7144" y="58769"/>
                      <a:pt x="7144" y="40386"/>
                    </a:cubicBezTo>
                    <a:cubicBezTo>
                      <a:pt x="7144" y="22003"/>
                      <a:pt x="22003" y="7144"/>
                      <a:pt x="40386" y="7144"/>
                    </a:cubicBezTo>
                    <a:cubicBezTo>
                      <a:pt x="58769" y="7144"/>
                      <a:pt x="73628" y="22003"/>
                      <a:pt x="73628" y="40386"/>
                    </a:cubicBezTo>
                    <a:close/>
                  </a:path>
                </a:pathLst>
              </a:custGeom>
              <a:solidFill>
                <a:srgbClr val="6DB29D">
                  <a:alpha val="4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72" name="任意多边形: 形状 71"/>
              <p:cNvSpPr/>
              <p:nvPr/>
            </p:nvSpPr>
            <p:spPr>
              <a:xfrm>
                <a:off x="1617154" y="3900010"/>
                <a:ext cx="47625" cy="47625"/>
              </a:xfrm>
              <a:custGeom>
                <a:avLst/>
                <a:gdLst>
                  <a:gd name="connsiteX0" fmla="*/ 41815 w 47625"/>
                  <a:gd name="connsiteY0" fmla="*/ 24480 h 47625"/>
                  <a:gd name="connsiteX1" fmla="*/ 24479 w 47625"/>
                  <a:gd name="connsiteY1" fmla="*/ 41816 h 47625"/>
                  <a:gd name="connsiteX2" fmla="*/ 7144 w 47625"/>
                  <a:gd name="connsiteY2" fmla="*/ 24480 h 47625"/>
                  <a:gd name="connsiteX3" fmla="*/ 24479 w 47625"/>
                  <a:gd name="connsiteY3" fmla="*/ 7145 h 47625"/>
                  <a:gd name="connsiteX4" fmla="*/ 41815 w 47625"/>
                  <a:gd name="connsiteY4" fmla="*/ 24480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25" h="47625">
                    <a:moveTo>
                      <a:pt x="41815" y="24480"/>
                    </a:moveTo>
                    <a:cubicBezTo>
                      <a:pt x="41815" y="34100"/>
                      <a:pt x="34004" y="41816"/>
                      <a:pt x="24479" y="41816"/>
                    </a:cubicBezTo>
                    <a:cubicBezTo>
                      <a:pt x="14859" y="41816"/>
                      <a:pt x="7144" y="34005"/>
                      <a:pt x="7144" y="24480"/>
                    </a:cubicBezTo>
                    <a:cubicBezTo>
                      <a:pt x="7144" y="14860"/>
                      <a:pt x="14954" y="7145"/>
                      <a:pt x="24479" y="7145"/>
                    </a:cubicBezTo>
                    <a:cubicBezTo>
                      <a:pt x="34100" y="7049"/>
                      <a:pt x="41815" y="14860"/>
                      <a:pt x="41815" y="24480"/>
                    </a:cubicBezTo>
                    <a:close/>
                  </a:path>
                </a:pathLst>
              </a:custGeom>
              <a:solidFill>
                <a:srgbClr val="3C7C67">
                  <a:alpha val="17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73" name="任意多边形: 形状 72"/>
              <p:cNvSpPr/>
              <p:nvPr/>
            </p:nvSpPr>
            <p:spPr>
              <a:xfrm>
                <a:off x="1821492" y="4149412"/>
                <a:ext cx="361950" cy="400050"/>
              </a:xfrm>
              <a:custGeom>
                <a:avLst/>
                <a:gdLst>
                  <a:gd name="connsiteX0" fmla="*/ 142754 w 361950"/>
                  <a:gd name="connsiteY0" fmla="*/ 39302 h 400050"/>
                  <a:gd name="connsiteX1" fmla="*/ 39122 w 361950"/>
                  <a:gd name="connsiteY1" fmla="*/ 301811 h 400050"/>
                  <a:gd name="connsiteX2" fmla="*/ 9308 w 361950"/>
                  <a:gd name="connsiteY2" fmla="*/ 373439 h 400050"/>
                  <a:gd name="connsiteX3" fmla="*/ 277914 w 361950"/>
                  <a:gd name="connsiteY3" fmla="*/ 385345 h 400050"/>
                  <a:gd name="connsiteX4" fmla="*/ 362686 w 361950"/>
                  <a:gd name="connsiteY4" fmla="*/ 108453 h 400050"/>
                  <a:gd name="connsiteX5" fmla="*/ 142754 w 361950"/>
                  <a:gd name="connsiteY5" fmla="*/ 39302 h 40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61950" h="400050">
                    <a:moveTo>
                      <a:pt x="142754" y="39302"/>
                    </a:moveTo>
                    <a:lnTo>
                      <a:pt x="39122" y="301811"/>
                    </a:lnTo>
                    <a:cubicBezTo>
                      <a:pt x="39122" y="301811"/>
                      <a:pt x="-2693" y="337625"/>
                      <a:pt x="9308" y="373439"/>
                    </a:cubicBezTo>
                    <a:cubicBezTo>
                      <a:pt x="21215" y="409253"/>
                      <a:pt x="277914" y="385345"/>
                      <a:pt x="277914" y="385345"/>
                    </a:cubicBezTo>
                    <a:lnTo>
                      <a:pt x="362686" y="108453"/>
                    </a:lnTo>
                    <a:cubicBezTo>
                      <a:pt x="362686" y="108548"/>
                      <a:pt x="312013" y="-62044"/>
                      <a:pt x="142754" y="39302"/>
                    </a:cubicBezTo>
                    <a:close/>
                  </a:path>
                </a:pathLst>
              </a:custGeom>
              <a:solidFill>
                <a:srgbClr val="6DB29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74" name="任意多边形: 形状 73"/>
              <p:cNvSpPr/>
              <p:nvPr/>
            </p:nvSpPr>
            <p:spPr>
              <a:xfrm>
                <a:off x="2001869" y="4189095"/>
                <a:ext cx="180975" cy="352425"/>
              </a:xfrm>
              <a:custGeom>
                <a:avLst/>
                <a:gdLst>
                  <a:gd name="connsiteX0" fmla="*/ 7144 w 180975"/>
                  <a:gd name="connsiteY0" fmla="*/ 351758 h 352425"/>
                  <a:gd name="connsiteX1" fmla="*/ 97536 w 180975"/>
                  <a:gd name="connsiteY1" fmla="*/ 345662 h 352425"/>
                  <a:gd name="connsiteX2" fmla="*/ 182309 w 180975"/>
                  <a:gd name="connsiteY2" fmla="*/ 68771 h 352425"/>
                  <a:gd name="connsiteX3" fmla="*/ 146875 w 180975"/>
                  <a:gd name="connsiteY3" fmla="*/ 7144 h 352425"/>
                  <a:gd name="connsiteX4" fmla="*/ 7144 w 180975"/>
                  <a:gd name="connsiteY4" fmla="*/ 351758 h 352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975" h="352425">
                    <a:moveTo>
                      <a:pt x="7144" y="351758"/>
                    </a:moveTo>
                    <a:cubicBezTo>
                      <a:pt x="56864" y="349472"/>
                      <a:pt x="97536" y="345662"/>
                      <a:pt x="97536" y="345662"/>
                    </a:cubicBezTo>
                    <a:lnTo>
                      <a:pt x="182309" y="68771"/>
                    </a:lnTo>
                    <a:cubicBezTo>
                      <a:pt x="182309" y="68771"/>
                      <a:pt x="172403" y="35623"/>
                      <a:pt x="146875" y="7144"/>
                    </a:cubicBezTo>
                    <a:cubicBezTo>
                      <a:pt x="117348" y="134969"/>
                      <a:pt x="99822" y="280321"/>
                      <a:pt x="7144" y="351758"/>
                    </a:cubicBezTo>
                    <a:close/>
                  </a:path>
                </a:pathLst>
              </a:custGeom>
              <a:solidFill>
                <a:srgbClr val="6DB29D">
                  <a:alpha val="4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75" name="任意多边形: 形状 74"/>
              <p:cNvSpPr/>
              <p:nvPr/>
            </p:nvSpPr>
            <p:spPr>
              <a:xfrm>
                <a:off x="1822513" y="4449889"/>
                <a:ext cx="66675" cy="95250"/>
              </a:xfrm>
              <a:custGeom>
                <a:avLst/>
                <a:gdLst>
                  <a:gd name="connsiteX0" fmla="*/ 40958 w 66675"/>
                  <a:gd name="connsiteY0" fmla="*/ 7144 h 95250"/>
                  <a:gd name="connsiteX1" fmla="*/ 62103 w 66675"/>
                  <a:gd name="connsiteY1" fmla="*/ 87821 h 95250"/>
                  <a:gd name="connsiteX2" fmla="*/ 7144 w 66675"/>
                  <a:gd name="connsiteY2" fmla="*/ 67532 h 95250"/>
                  <a:gd name="connsiteX3" fmla="*/ 40958 w 66675"/>
                  <a:gd name="connsiteY3" fmla="*/ 7144 h 9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675" h="95250">
                    <a:moveTo>
                      <a:pt x="40958" y="7144"/>
                    </a:moveTo>
                    <a:cubicBezTo>
                      <a:pt x="40958" y="7144"/>
                      <a:pt x="82391" y="21336"/>
                      <a:pt x="62103" y="87821"/>
                    </a:cubicBezTo>
                    <a:cubicBezTo>
                      <a:pt x="62103" y="87821"/>
                      <a:pt x="7144" y="99346"/>
                      <a:pt x="7144" y="67532"/>
                    </a:cubicBezTo>
                    <a:cubicBezTo>
                      <a:pt x="7144" y="67628"/>
                      <a:pt x="11144" y="16097"/>
                      <a:pt x="40958" y="7144"/>
                    </a:cubicBezTo>
                    <a:close/>
                  </a:path>
                </a:pathLst>
              </a:custGeom>
              <a:solidFill>
                <a:srgbClr val="FFDFC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76" name="任意多边形: 形状 75"/>
              <p:cNvSpPr/>
              <p:nvPr/>
            </p:nvSpPr>
            <p:spPr>
              <a:xfrm>
                <a:off x="1894808" y="4481417"/>
                <a:ext cx="66675" cy="66675"/>
              </a:xfrm>
              <a:custGeom>
                <a:avLst/>
                <a:gdLst>
                  <a:gd name="connsiteX0" fmla="*/ 40958 w 66675"/>
                  <a:gd name="connsiteY0" fmla="*/ 7144 h 66675"/>
                  <a:gd name="connsiteX1" fmla="*/ 62103 w 66675"/>
                  <a:gd name="connsiteY1" fmla="*/ 62770 h 66675"/>
                  <a:gd name="connsiteX2" fmla="*/ 7144 w 66675"/>
                  <a:gd name="connsiteY2" fmla="*/ 48863 h 66675"/>
                  <a:gd name="connsiteX3" fmla="*/ 40958 w 66675"/>
                  <a:gd name="connsiteY3" fmla="*/ 7144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675" h="66675">
                    <a:moveTo>
                      <a:pt x="40958" y="7144"/>
                    </a:moveTo>
                    <a:cubicBezTo>
                      <a:pt x="40958" y="7144"/>
                      <a:pt x="82391" y="16954"/>
                      <a:pt x="62103" y="62770"/>
                    </a:cubicBezTo>
                    <a:cubicBezTo>
                      <a:pt x="62103" y="62770"/>
                      <a:pt x="7144" y="70771"/>
                      <a:pt x="7144" y="48863"/>
                    </a:cubicBezTo>
                    <a:cubicBezTo>
                      <a:pt x="7144" y="48768"/>
                      <a:pt x="11144" y="13335"/>
                      <a:pt x="40958" y="7144"/>
                    </a:cubicBezTo>
                    <a:close/>
                  </a:path>
                </a:pathLst>
              </a:custGeom>
              <a:solidFill>
                <a:srgbClr val="FFDFC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77" name="任意多边形: 形状 76"/>
              <p:cNvSpPr/>
              <p:nvPr/>
            </p:nvSpPr>
            <p:spPr>
              <a:xfrm>
                <a:off x="1951482" y="4213860"/>
                <a:ext cx="76200" cy="76200"/>
              </a:xfrm>
              <a:custGeom>
                <a:avLst/>
                <a:gdLst>
                  <a:gd name="connsiteX0" fmla="*/ 73628 w 76200"/>
                  <a:gd name="connsiteY0" fmla="*/ 40386 h 76200"/>
                  <a:gd name="connsiteX1" fmla="*/ 40386 w 76200"/>
                  <a:gd name="connsiteY1" fmla="*/ 73628 h 76200"/>
                  <a:gd name="connsiteX2" fmla="*/ 7144 w 76200"/>
                  <a:gd name="connsiteY2" fmla="*/ 40386 h 76200"/>
                  <a:gd name="connsiteX3" fmla="*/ 40386 w 76200"/>
                  <a:gd name="connsiteY3" fmla="*/ 7144 h 76200"/>
                  <a:gd name="connsiteX4" fmla="*/ 73628 w 76200"/>
                  <a:gd name="connsiteY4" fmla="*/ 40386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200" h="76200">
                    <a:moveTo>
                      <a:pt x="73628" y="40386"/>
                    </a:moveTo>
                    <a:cubicBezTo>
                      <a:pt x="73628" y="58745"/>
                      <a:pt x="58745" y="73628"/>
                      <a:pt x="40386" y="73628"/>
                    </a:cubicBezTo>
                    <a:cubicBezTo>
                      <a:pt x="22027" y="73628"/>
                      <a:pt x="7144" y="58745"/>
                      <a:pt x="7144" y="40386"/>
                    </a:cubicBezTo>
                    <a:cubicBezTo>
                      <a:pt x="7144" y="22027"/>
                      <a:pt x="22027" y="7144"/>
                      <a:pt x="40386" y="7144"/>
                    </a:cubicBezTo>
                    <a:cubicBezTo>
                      <a:pt x="58745" y="7144"/>
                      <a:pt x="73628" y="22027"/>
                      <a:pt x="73628" y="40386"/>
                    </a:cubicBezTo>
                    <a:close/>
                  </a:path>
                </a:pathLst>
              </a:custGeom>
              <a:solidFill>
                <a:srgbClr val="6DB29D">
                  <a:alpha val="4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78" name="任意多边形: 形状 77"/>
              <p:cNvSpPr/>
              <p:nvPr/>
            </p:nvSpPr>
            <p:spPr>
              <a:xfrm>
                <a:off x="1952720" y="4302061"/>
                <a:ext cx="47625" cy="47625"/>
              </a:xfrm>
              <a:custGeom>
                <a:avLst/>
                <a:gdLst>
                  <a:gd name="connsiteX0" fmla="*/ 41815 w 47625"/>
                  <a:gd name="connsiteY0" fmla="*/ 24479 h 47625"/>
                  <a:gd name="connsiteX1" fmla="*/ 24479 w 47625"/>
                  <a:gd name="connsiteY1" fmla="*/ 41815 h 47625"/>
                  <a:gd name="connsiteX2" fmla="*/ 7144 w 47625"/>
                  <a:gd name="connsiteY2" fmla="*/ 24479 h 47625"/>
                  <a:gd name="connsiteX3" fmla="*/ 24479 w 47625"/>
                  <a:gd name="connsiteY3" fmla="*/ 7144 h 47625"/>
                  <a:gd name="connsiteX4" fmla="*/ 41815 w 47625"/>
                  <a:gd name="connsiteY4" fmla="*/ 24479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25" h="47625">
                    <a:moveTo>
                      <a:pt x="41815" y="24479"/>
                    </a:moveTo>
                    <a:cubicBezTo>
                      <a:pt x="41815" y="34100"/>
                      <a:pt x="34004" y="41815"/>
                      <a:pt x="24479" y="41815"/>
                    </a:cubicBezTo>
                    <a:cubicBezTo>
                      <a:pt x="14859" y="41815"/>
                      <a:pt x="7144" y="34004"/>
                      <a:pt x="7144" y="24479"/>
                    </a:cubicBezTo>
                    <a:cubicBezTo>
                      <a:pt x="7144" y="14859"/>
                      <a:pt x="14954" y="7144"/>
                      <a:pt x="24479" y="7144"/>
                    </a:cubicBezTo>
                    <a:cubicBezTo>
                      <a:pt x="34100" y="7144"/>
                      <a:pt x="41815" y="14954"/>
                      <a:pt x="41815" y="24479"/>
                    </a:cubicBezTo>
                    <a:close/>
                  </a:path>
                </a:pathLst>
              </a:custGeom>
              <a:solidFill>
                <a:srgbClr val="3C7C67">
                  <a:alpha val="17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79" name="任意多边形: 形状 78"/>
              <p:cNvSpPr/>
              <p:nvPr/>
            </p:nvSpPr>
            <p:spPr>
              <a:xfrm>
                <a:off x="1920907" y="4339685"/>
                <a:ext cx="47625" cy="47625"/>
              </a:xfrm>
              <a:custGeom>
                <a:avLst/>
                <a:gdLst>
                  <a:gd name="connsiteX0" fmla="*/ 41815 w 47625"/>
                  <a:gd name="connsiteY0" fmla="*/ 24479 h 47625"/>
                  <a:gd name="connsiteX1" fmla="*/ 24479 w 47625"/>
                  <a:gd name="connsiteY1" fmla="*/ 41815 h 47625"/>
                  <a:gd name="connsiteX2" fmla="*/ 7144 w 47625"/>
                  <a:gd name="connsiteY2" fmla="*/ 24479 h 47625"/>
                  <a:gd name="connsiteX3" fmla="*/ 24479 w 47625"/>
                  <a:gd name="connsiteY3" fmla="*/ 7144 h 47625"/>
                  <a:gd name="connsiteX4" fmla="*/ 41815 w 47625"/>
                  <a:gd name="connsiteY4" fmla="*/ 24479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25" h="47625">
                    <a:moveTo>
                      <a:pt x="41815" y="24479"/>
                    </a:moveTo>
                    <a:cubicBezTo>
                      <a:pt x="41815" y="34100"/>
                      <a:pt x="34004" y="41815"/>
                      <a:pt x="24479" y="41815"/>
                    </a:cubicBezTo>
                    <a:cubicBezTo>
                      <a:pt x="14859" y="41815"/>
                      <a:pt x="7144" y="34004"/>
                      <a:pt x="7144" y="24479"/>
                    </a:cubicBezTo>
                    <a:cubicBezTo>
                      <a:pt x="7144" y="14859"/>
                      <a:pt x="14954" y="7144"/>
                      <a:pt x="24479" y="7144"/>
                    </a:cubicBezTo>
                    <a:cubicBezTo>
                      <a:pt x="34100" y="7144"/>
                      <a:pt x="41815" y="14859"/>
                      <a:pt x="41815" y="24479"/>
                    </a:cubicBezTo>
                    <a:close/>
                  </a:path>
                </a:pathLst>
              </a:custGeom>
              <a:solidFill>
                <a:srgbClr val="3C7C67">
                  <a:alpha val="17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80" name="任意多边形: 形状 79"/>
              <p:cNvSpPr/>
              <p:nvPr/>
            </p:nvSpPr>
            <p:spPr>
              <a:xfrm>
                <a:off x="2013490" y="4284725"/>
                <a:ext cx="47625" cy="47625"/>
              </a:xfrm>
              <a:custGeom>
                <a:avLst/>
                <a:gdLst>
                  <a:gd name="connsiteX0" fmla="*/ 41815 w 47625"/>
                  <a:gd name="connsiteY0" fmla="*/ 24479 h 47625"/>
                  <a:gd name="connsiteX1" fmla="*/ 24479 w 47625"/>
                  <a:gd name="connsiteY1" fmla="*/ 41815 h 47625"/>
                  <a:gd name="connsiteX2" fmla="*/ 7144 w 47625"/>
                  <a:gd name="connsiteY2" fmla="*/ 24479 h 47625"/>
                  <a:gd name="connsiteX3" fmla="*/ 24479 w 47625"/>
                  <a:gd name="connsiteY3" fmla="*/ 7144 h 47625"/>
                  <a:gd name="connsiteX4" fmla="*/ 41815 w 47625"/>
                  <a:gd name="connsiteY4" fmla="*/ 24479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25" h="47625">
                    <a:moveTo>
                      <a:pt x="41815" y="24479"/>
                    </a:moveTo>
                    <a:cubicBezTo>
                      <a:pt x="41815" y="34100"/>
                      <a:pt x="34004" y="41815"/>
                      <a:pt x="24479" y="41815"/>
                    </a:cubicBezTo>
                    <a:cubicBezTo>
                      <a:pt x="14954" y="41815"/>
                      <a:pt x="7144" y="34004"/>
                      <a:pt x="7144" y="24479"/>
                    </a:cubicBezTo>
                    <a:cubicBezTo>
                      <a:pt x="7144" y="14859"/>
                      <a:pt x="14954" y="7144"/>
                      <a:pt x="24479" y="7144"/>
                    </a:cubicBezTo>
                    <a:cubicBezTo>
                      <a:pt x="34004" y="7144"/>
                      <a:pt x="41815" y="14859"/>
                      <a:pt x="41815" y="24479"/>
                    </a:cubicBezTo>
                    <a:close/>
                  </a:path>
                </a:pathLst>
              </a:custGeom>
              <a:solidFill>
                <a:srgbClr val="3C7C67">
                  <a:alpha val="17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81" name="任意多边形: 形状 80"/>
              <p:cNvSpPr/>
              <p:nvPr/>
            </p:nvSpPr>
            <p:spPr>
              <a:xfrm>
                <a:off x="2442267" y="4175492"/>
                <a:ext cx="314325" cy="390525"/>
              </a:xfrm>
              <a:custGeom>
                <a:avLst/>
                <a:gdLst>
                  <a:gd name="connsiteX0" fmla="*/ 124054 w 314325"/>
                  <a:gd name="connsiteY0" fmla="*/ 39130 h 390525"/>
                  <a:gd name="connsiteX1" fmla="*/ 34710 w 314325"/>
                  <a:gd name="connsiteY1" fmla="*/ 300115 h 390525"/>
                  <a:gd name="connsiteX2" fmla="*/ 8992 w 314325"/>
                  <a:gd name="connsiteY2" fmla="*/ 371362 h 390525"/>
                  <a:gd name="connsiteX3" fmla="*/ 240545 w 314325"/>
                  <a:gd name="connsiteY3" fmla="*/ 383268 h 390525"/>
                  <a:gd name="connsiteX4" fmla="*/ 313697 w 314325"/>
                  <a:gd name="connsiteY4" fmla="*/ 107995 h 390525"/>
                  <a:gd name="connsiteX5" fmla="*/ 124054 w 314325"/>
                  <a:gd name="connsiteY5" fmla="*/ 39130 h 390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4325" h="390525">
                    <a:moveTo>
                      <a:pt x="124054" y="39130"/>
                    </a:moveTo>
                    <a:lnTo>
                      <a:pt x="34710" y="300115"/>
                    </a:lnTo>
                    <a:cubicBezTo>
                      <a:pt x="34710" y="300115"/>
                      <a:pt x="-1295" y="335738"/>
                      <a:pt x="8992" y="371362"/>
                    </a:cubicBezTo>
                    <a:cubicBezTo>
                      <a:pt x="19279" y="406985"/>
                      <a:pt x="240545" y="383268"/>
                      <a:pt x="240545" y="383268"/>
                    </a:cubicBezTo>
                    <a:lnTo>
                      <a:pt x="313697" y="107995"/>
                    </a:lnTo>
                    <a:cubicBezTo>
                      <a:pt x="313602" y="107900"/>
                      <a:pt x="269977" y="-61645"/>
                      <a:pt x="124054" y="39130"/>
                    </a:cubicBezTo>
                    <a:close/>
                  </a:path>
                </a:pathLst>
              </a:custGeom>
              <a:solidFill>
                <a:srgbClr val="6DB29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82" name="任意多边形: 形状 81"/>
              <p:cNvSpPr/>
              <p:nvPr/>
            </p:nvSpPr>
            <p:spPr>
              <a:xfrm>
                <a:off x="2600039" y="4201001"/>
                <a:ext cx="161925" cy="361950"/>
              </a:xfrm>
              <a:custGeom>
                <a:avLst/>
                <a:gdLst>
                  <a:gd name="connsiteX0" fmla="*/ 112585 w 161925"/>
                  <a:gd name="connsiteY0" fmla="*/ 7144 h 361950"/>
                  <a:gd name="connsiteX1" fmla="*/ 87344 w 161925"/>
                  <a:gd name="connsiteY1" fmla="*/ 162877 h 361950"/>
                  <a:gd name="connsiteX2" fmla="*/ 7144 w 161925"/>
                  <a:gd name="connsiteY2" fmla="*/ 363569 h 361950"/>
                  <a:gd name="connsiteX3" fmla="*/ 82677 w 161925"/>
                  <a:gd name="connsiteY3" fmla="*/ 357664 h 361950"/>
                  <a:gd name="connsiteX4" fmla="*/ 155829 w 161925"/>
                  <a:gd name="connsiteY4" fmla="*/ 82391 h 361950"/>
                  <a:gd name="connsiteX5" fmla="*/ 112585 w 161925"/>
                  <a:gd name="connsiteY5" fmla="*/ 7144 h 36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1925" h="361950">
                    <a:moveTo>
                      <a:pt x="112585" y="7144"/>
                    </a:moveTo>
                    <a:cubicBezTo>
                      <a:pt x="106775" y="59531"/>
                      <a:pt x="98679" y="111633"/>
                      <a:pt x="87344" y="162877"/>
                    </a:cubicBezTo>
                    <a:cubicBezTo>
                      <a:pt x="74009" y="223552"/>
                      <a:pt x="52006" y="308134"/>
                      <a:pt x="7144" y="363569"/>
                    </a:cubicBezTo>
                    <a:cubicBezTo>
                      <a:pt x="48863" y="361283"/>
                      <a:pt x="82677" y="357664"/>
                      <a:pt x="82677" y="357664"/>
                    </a:cubicBezTo>
                    <a:lnTo>
                      <a:pt x="155829" y="82391"/>
                    </a:lnTo>
                    <a:cubicBezTo>
                      <a:pt x="155829" y="82391"/>
                      <a:pt x="144113" y="37052"/>
                      <a:pt x="112585" y="7144"/>
                    </a:cubicBezTo>
                    <a:close/>
                  </a:path>
                </a:pathLst>
              </a:custGeom>
              <a:solidFill>
                <a:srgbClr val="6DB29D">
                  <a:alpha val="4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83" name="任意多边形: 形状 82"/>
              <p:cNvSpPr/>
              <p:nvPr/>
            </p:nvSpPr>
            <p:spPr>
              <a:xfrm>
                <a:off x="2441543" y="4470082"/>
                <a:ext cx="66675" cy="95250"/>
              </a:xfrm>
              <a:custGeom>
                <a:avLst/>
                <a:gdLst>
                  <a:gd name="connsiteX0" fmla="*/ 40958 w 66675"/>
                  <a:gd name="connsiteY0" fmla="*/ 7144 h 95250"/>
                  <a:gd name="connsiteX1" fmla="*/ 62103 w 66675"/>
                  <a:gd name="connsiteY1" fmla="*/ 87821 h 95250"/>
                  <a:gd name="connsiteX2" fmla="*/ 7144 w 66675"/>
                  <a:gd name="connsiteY2" fmla="*/ 67532 h 95250"/>
                  <a:gd name="connsiteX3" fmla="*/ 40958 w 66675"/>
                  <a:gd name="connsiteY3" fmla="*/ 7144 h 9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675" h="95250">
                    <a:moveTo>
                      <a:pt x="40958" y="7144"/>
                    </a:moveTo>
                    <a:cubicBezTo>
                      <a:pt x="40958" y="7144"/>
                      <a:pt x="82391" y="21336"/>
                      <a:pt x="62103" y="87821"/>
                    </a:cubicBezTo>
                    <a:cubicBezTo>
                      <a:pt x="62103" y="87821"/>
                      <a:pt x="7144" y="99346"/>
                      <a:pt x="7144" y="67532"/>
                    </a:cubicBezTo>
                    <a:cubicBezTo>
                      <a:pt x="7239" y="67627"/>
                      <a:pt x="11144" y="16192"/>
                      <a:pt x="40958" y="7144"/>
                    </a:cubicBezTo>
                    <a:close/>
                  </a:path>
                </a:pathLst>
              </a:custGeom>
              <a:solidFill>
                <a:srgbClr val="FFDFC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84" name="任意多边形: 形状 83"/>
              <p:cNvSpPr/>
              <p:nvPr/>
            </p:nvSpPr>
            <p:spPr>
              <a:xfrm>
                <a:off x="2513933" y="4501705"/>
                <a:ext cx="66675" cy="66675"/>
              </a:xfrm>
              <a:custGeom>
                <a:avLst/>
                <a:gdLst>
                  <a:gd name="connsiteX0" fmla="*/ 40958 w 66675"/>
                  <a:gd name="connsiteY0" fmla="*/ 7144 h 66675"/>
                  <a:gd name="connsiteX1" fmla="*/ 62103 w 66675"/>
                  <a:gd name="connsiteY1" fmla="*/ 62770 h 66675"/>
                  <a:gd name="connsiteX2" fmla="*/ 7144 w 66675"/>
                  <a:gd name="connsiteY2" fmla="*/ 48863 h 66675"/>
                  <a:gd name="connsiteX3" fmla="*/ 40958 w 66675"/>
                  <a:gd name="connsiteY3" fmla="*/ 7144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675" h="66675">
                    <a:moveTo>
                      <a:pt x="40958" y="7144"/>
                    </a:moveTo>
                    <a:cubicBezTo>
                      <a:pt x="40958" y="7144"/>
                      <a:pt x="82391" y="16954"/>
                      <a:pt x="62103" y="62770"/>
                    </a:cubicBezTo>
                    <a:cubicBezTo>
                      <a:pt x="62103" y="62770"/>
                      <a:pt x="7144" y="70771"/>
                      <a:pt x="7144" y="48863"/>
                    </a:cubicBezTo>
                    <a:cubicBezTo>
                      <a:pt x="7144" y="48768"/>
                      <a:pt x="11144" y="13240"/>
                      <a:pt x="40958" y="7144"/>
                    </a:cubicBezTo>
                    <a:close/>
                  </a:path>
                </a:pathLst>
              </a:custGeom>
              <a:solidFill>
                <a:srgbClr val="FFDFC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85" name="任意多边形: 形状 84"/>
              <p:cNvSpPr/>
              <p:nvPr/>
            </p:nvSpPr>
            <p:spPr>
              <a:xfrm>
                <a:off x="2518505" y="4332446"/>
                <a:ext cx="76200" cy="76200"/>
              </a:xfrm>
              <a:custGeom>
                <a:avLst/>
                <a:gdLst>
                  <a:gd name="connsiteX0" fmla="*/ 73628 w 76200"/>
                  <a:gd name="connsiteY0" fmla="*/ 40386 h 76200"/>
                  <a:gd name="connsiteX1" fmla="*/ 40386 w 76200"/>
                  <a:gd name="connsiteY1" fmla="*/ 73628 h 76200"/>
                  <a:gd name="connsiteX2" fmla="*/ 7144 w 76200"/>
                  <a:gd name="connsiteY2" fmla="*/ 40386 h 76200"/>
                  <a:gd name="connsiteX3" fmla="*/ 40386 w 76200"/>
                  <a:gd name="connsiteY3" fmla="*/ 7144 h 76200"/>
                  <a:gd name="connsiteX4" fmla="*/ 73628 w 76200"/>
                  <a:gd name="connsiteY4" fmla="*/ 40386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200" h="76200">
                    <a:moveTo>
                      <a:pt x="73628" y="40386"/>
                    </a:moveTo>
                    <a:cubicBezTo>
                      <a:pt x="73628" y="58745"/>
                      <a:pt x="58745" y="73628"/>
                      <a:pt x="40386" y="73628"/>
                    </a:cubicBezTo>
                    <a:cubicBezTo>
                      <a:pt x="22027" y="73628"/>
                      <a:pt x="7144" y="58745"/>
                      <a:pt x="7144" y="40386"/>
                    </a:cubicBezTo>
                    <a:cubicBezTo>
                      <a:pt x="7144" y="22027"/>
                      <a:pt x="22027" y="7144"/>
                      <a:pt x="40386" y="7144"/>
                    </a:cubicBezTo>
                    <a:cubicBezTo>
                      <a:pt x="58745" y="7144"/>
                      <a:pt x="73628" y="22027"/>
                      <a:pt x="73628" y="40386"/>
                    </a:cubicBezTo>
                    <a:close/>
                  </a:path>
                </a:pathLst>
              </a:custGeom>
              <a:solidFill>
                <a:srgbClr val="6DB29D">
                  <a:alpha val="4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86" name="任意多边形: 形状 85"/>
              <p:cNvSpPr/>
              <p:nvPr/>
            </p:nvSpPr>
            <p:spPr>
              <a:xfrm>
                <a:off x="2571845" y="4302061"/>
                <a:ext cx="47625" cy="47625"/>
              </a:xfrm>
              <a:custGeom>
                <a:avLst/>
                <a:gdLst>
                  <a:gd name="connsiteX0" fmla="*/ 41815 w 47625"/>
                  <a:gd name="connsiteY0" fmla="*/ 24479 h 47625"/>
                  <a:gd name="connsiteX1" fmla="*/ 24479 w 47625"/>
                  <a:gd name="connsiteY1" fmla="*/ 41815 h 47625"/>
                  <a:gd name="connsiteX2" fmla="*/ 7144 w 47625"/>
                  <a:gd name="connsiteY2" fmla="*/ 24479 h 47625"/>
                  <a:gd name="connsiteX3" fmla="*/ 24479 w 47625"/>
                  <a:gd name="connsiteY3" fmla="*/ 7144 h 47625"/>
                  <a:gd name="connsiteX4" fmla="*/ 41815 w 47625"/>
                  <a:gd name="connsiteY4" fmla="*/ 24479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25" h="47625">
                    <a:moveTo>
                      <a:pt x="41815" y="24479"/>
                    </a:moveTo>
                    <a:cubicBezTo>
                      <a:pt x="41815" y="34100"/>
                      <a:pt x="34004" y="41815"/>
                      <a:pt x="24479" y="41815"/>
                    </a:cubicBezTo>
                    <a:cubicBezTo>
                      <a:pt x="14859" y="41815"/>
                      <a:pt x="7144" y="34004"/>
                      <a:pt x="7144" y="24479"/>
                    </a:cubicBezTo>
                    <a:cubicBezTo>
                      <a:pt x="7144" y="14859"/>
                      <a:pt x="14954" y="7144"/>
                      <a:pt x="24479" y="7144"/>
                    </a:cubicBezTo>
                    <a:cubicBezTo>
                      <a:pt x="34004" y="7144"/>
                      <a:pt x="41815" y="14954"/>
                      <a:pt x="41815" y="24479"/>
                    </a:cubicBezTo>
                    <a:close/>
                  </a:path>
                </a:pathLst>
              </a:custGeom>
              <a:solidFill>
                <a:srgbClr val="3C7C67">
                  <a:alpha val="17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87" name="任意多边形: 形状 86"/>
              <p:cNvSpPr/>
              <p:nvPr/>
            </p:nvSpPr>
            <p:spPr>
              <a:xfrm>
                <a:off x="2571845" y="4435125"/>
                <a:ext cx="47625" cy="47625"/>
              </a:xfrm>
              <a:custGeom>
                <a:avLst/>
                <a:gdLst>
                  <a:gd name="connsiteX0" fmla="*/ 41815 w 47625"/>
                  <a:gd name="connsiteY0" fmla="*/ 24479 h 47625"/>
                  <a:gd name="connsiteX1" fmla="*/ 24479 w 47625"/>
                  <a:gd name="connsiteY1" fmla="*/ 41815 h 47625"/>
                  <a:gd name="connsiteX2" fmla="*/ 7144 w 47625"/>
                  <a:gd name="connsiteY2" fmla="*/ 24479 h 47625"/>
                  <a:gd name="connsiteX3" fmla="*/ 24479 w 47625"/>
                  <a:gd name="connsiteY3" fmla="*/ 7144 h 47625"/>
                  <a:gd name="connsiteX4" fmla="*/ 41815 w 47625"/>
                  <a:gd name="connsiteY4" fmla="*/ 24479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25" h="47625">
                    <a:moveTo>
                      <a:pt x="41815" y="24479"/>
                    </a:moveTo>
                    <a:cubicBezTo>
                      <a:pt x="41815" y="34100"/>
                      <a:pt x="34004" y="41815"/>
                      <a:pt x="24479" y="41815"/>
                    </a:cubicBezTo>
                    <a:cubicBezTo>
                      <a:pt x="14859" y="41815"/>
                      <a:pt x="7144" y="34004"/>
                      <a:pt x="7144" y="24479"/>
                    </a:cubicBezTo>
                    <a:cubicBezTo>
                      <a:pt x="7144" y="14859"/>
                      <a:pt x="14954" y="7144"/>
                      <a:pt x="24479" y="7144"/>
                    </a:cubicBezTo>
                    <a:cubicBezTo>
                      <a:pt x="34004" y="7144"/>
                      <a:pt x="41815" y="14954"/>
                      <a:pt x="41815" y="24479"/>
                    </a:cubicBezTo>
                    <a:close/>
                  </a:path>
                </a:pathLst>
              </a:custGeom>
              <a:solidFill>
                <a:srgbClr val="3C7C67">
                  <a:alpha val="17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88" name="任意多边形: 形状 87"/>
              <p:cNvSpPr/>
              <p:nvPr/>
            </p:nvSpPr>
            <p:spPr>
              <a:xfrm>
                <a:off x="1672114" y="3900010"/>
                <a:ext cx="47625" cy="47625"/>
              </a:xfrm>
              <a:custGeom>
                <a:avLst/>
                <a:gdLst>
                  <a:gd name="connsiteX0" fmla="*/ 41815 w 47625"/>
                  <a:gd name="connsiteY0" fmla="*/ 24480 h 47625"/>
                  <a:gd name="connsiteX1" fmla="*/ 24479 w 47625"/>
                  <a:gd name="connsiteY1" fmla="*/ 41816 h 47625"/>
                  <a:gd name="connsiteX2" fmla="*/ 7144 w 47625"/>
                  <a:gd name="connsiteY2" fmla="*/ 24480 h 47625"/>
                  <a:gd name="connsiteX3" fmla="*/ 24479 w 47625"/>
                  <a:gd name="connsiteY3" fmla="*/ 7145 h 47625"/>
                  <a:gd name="connsiteX4" fmla="*/ 41815 w 47625"/>
                  <a:gd name="connsiteY4" fmla="*/ 24480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25" h="47625">
                    <a:moveTo>
                      <a:pt x="41815" y="24480"/>
                    </a:moveTo>
                    <a:cubicBezTo>
                      <a:pt x="41815" y="34100"/>
                      <a:pt x="34004" y="41816"/>
                      <a:pt x="24479" y="41816"/>
                    </a:cubicBezTo>
                    <a:cubicBezTo>
                      <a:pt x="14859" y="41816"/>
                      <a:pt x="7144" y="34005"/>
                      <a:pt x="7144" y="24480"/>
                    </a:cubicBezTo>
                    <a:cubicBezTo>
                      <a:pt x="7144" y="14860"/>
                      <a:pt x="14954" y="7145"/>
                      <a:pt x="24479" y="7145"/>
                    </a:cubicBezTo>
                    <a:cubicBezTo>
                      <a:pt x="34099" y="7049"/>
                      <a:pt x="41815" y="14860"/>
                      <a:pt x="41815" y="24480"/>
                    </a:cubicBezTo>
                    <a:close/>
                  </a:path>
                </a:pathLst>
              </a:custGeom>
              <a:solidFill>
                <a:srgbClr val="3C7C67">
                  <a:alpha val="17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</p:grpSp>
      </p:grpSp>
      <p:grpSp>
        <p:nvGrpSpPr>
          <p:cNvPr id="89" name="组合 88"/>
          <p:cNvGrpSpPr/>
          <p:nvPr/>
        </p:nvGrpSpPr>
        <p:grpSpPr>
          <a:xfrm>
            <a:off x="303368" y="249666"/>
            <a:ext cx="2630883" cy="687570"/>
            <a:chOff x="585581" y="483104"/>
            <a:chExt cx="2630883" cy="687570"/>
          </a:xfrm>
        </p:grpSpPr>
        <p:sp>
          <p:nvSpPr>
            <p:cNvPr id="90" name="文本框 89"/>
            <p:cNvSpPr txBox="1"/>
            <p:nvPr/>
          </p:nvSpPr>
          <p:spPr>
            <a:xfrm>
              <a:off x="1185139" y="524343"/>
              <a:ext cx="203132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3600">
                  <a:solidFill>
                    <a:prstClr val="black">
                      <a:lumMod val="75000"/>
                      <a:lumOff val="25000"/>
                    </a:prstClr>
                  </a:solidFill>
                  <a:latin typeface="仓耳小丸子" panose="02020400000000000000" pitchFamily="18" charset="-122"/>
                  <a:ea typeface="仓耳小丸子" panose="02020400000000000000" pitchFamily="18" charset="-122"/>
                  <a:cs typeface="+mn-ea"/>
                  <a:sym typeface="仓耳小丸子" panose="02020400000000000000" pitchFamily="18" charset="-122"/>
                </a:rPr>
                <a:t>探索新知</a:t>
              </a:r>
              <a:endParaRPr kumimoji="0" lang="zh-CN" altLang="en-US" sz="36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仓耳小丸子" panose="02020400000000000000" pitchFamily="18" charset="-122"/>
                <a:ea typeface="仓耳小丸子" panose="02020400000000000000" pitchFamily="18" charset="-122"/>
                <a:cs typeface="+mn-ea"/>
                <a:sym typeface="仓耳小丸子" panose="02020400000000000000" pitchFamily="18" charset="-122"/>
              </a:endParaRPr>
            </a:p>
          </p:txBody>
        </p:sp>
        <p:grpSp>
          <p:nvGrpSpPr>
            <p:cNvPr id="91" name="组合 90"/>
            <p:cNvGrpSpPr/>
            <p:nvPr/>
          </p:nvGrpSpPr>
          <p:grpSpPr>
            <a:xfrm rot="16792276" flipH="1" flipV="1">
              <a:off x="599509" y="469176"/>
              <a:ext cx="450549" cy="478405"/>
              <a:chOff x="2874922" y="1946729"/>
              <a:chExt cx="450549" cy="478405"/>
            </a:xfrm>
          </p:grpSpPr>
          <p:sp>
            <p:nvSpPr>
              <p:cNvPr id="92" name="任意多边形: 形状 91"/>
              <p:cNvSpPr/>
              <p:nvPr/>
            </p:nvSpPr>
            <p:spPr>
              <a:xfrm>
                <a:off x="2874922" y="1946729"/>
                <a:ext cx="231201" cy="222638"/>
              </a:xfrm>
              <a:custGeom>
                <a:avLst/>
                <a:gdLst>
                  <a:gd name="connsiteX0" fmla="*/ 269621 w 370332"/>
                  <a:gd name="connsiteY0" fmla="*/ 273560 h 356616"/>
                  <a:gd name="connsiteX1" fmla="*/ 254225 w 370332"/>
                  <a:gd name="connsiteY1" fmla="*/ 325749 h 356616"/>
                  <a:gd name="connsiteX2" fmla="*/ 151184 w 370332"/>
                  <a:gd name="connsiteY2" fmla="*/ 322148 h 356616"/>
                  <a:gd name="connsiteX3" fmla="*/ 136953 w 370332"/>
                  <a:gd name="connsiteY3" fmla="*/ 283812 h 356616"/>
                  <a:gd name="connsiteX4" fmla="*/ 117374 w 370332"/>
                  <a:gd name="connsiteY4" fmla="*/ 274108 h 356616"/>
                  <a:gd name="connsiteX5" fmla="*/ 56783 w 370332"/>
                  <a:gd name="connsiteY5" fmla="*/ 289676 h 356616"/>
                  <a:gd name="connsiteX6" fmla="*/ 9292 w 370332"/>
                  <a:gd name="connsiteY6" fmla="*/ 258232 h 356616"/>
                  <a:gd name="connsiteX7" fmla="*/ 12926 w 370332"/>
                  <a:gd name="connsiteY7" fmla="*/ 203505 h 356616"/>
                  <a:gd name="connsiteX8" fmla="*/ 45707 w 370332"/>
                  <a:gd name="connsiteY8" fmla="*/ 173947 h 356616"/>
                  <a:gd name="connsiteX9" fmla="*/ 83118 w 370332"/>
                  <a:gd name="connsiteY9" fmla="*/ 153201 h 356616"/>
                  <a:gd name="connsiteX10" fmla="*/ 87953 w 370332"/>
                  <a:gd name="connsiteY10" fmla="*/ 130501 h 356616"/>
                  <a:gd name="connsiteX11" fmla="*/ 58806 w 370332"/>
                  <a:gd name="connsiteY11" fmla="*/ 41073 h 356616"/>
                  <a:gd name="connsiteX12" fmla="*/ 84970 w 370332"/>
                  <a:gd name="connsiteY12" fmla="*/ 6098 h 356616"/>
                  <a:gd name="connsiteX13" fmla="*/ 129375 w 370332"/>
                  <a:gd name="connsiteY13" fmla="*/ 14396 h 356616"/>
                  <a:gd name="connsiteX14" fmla="*/ 171312 w 370332"/>
                  <a:gd name="connsiteY14" fmla="*/ 61819 h 356616"/>
                  <a:gd name="connsiteX15" fmla="*/ 193669 w 370332"/>
                  <a:gd name="connsiteY15" fmla="*/ 61236 h 356616"/>
                  <a:gd name="connsiteX16" fmla="*/ 232074 w 370332"/>
                  <a:gd name="connsiteY16" fmla="*/ 15733 h 356616"/>
                  <a:gd name="connsiteX17" fmla="*/ 286355 w 370332"/>
                  <a:gd name="connsiteY17" fmla="*/ 8018 h 356616"/>
                  <a:gd name="connsiteX18" fmla="*/ 314335 w 370332"/>
                  <a:gd name="connsiteY18" fmla="*/ 55544 h 356616"/>
                  <a:gd name="connsiteX19" fmla="*/ 294001 w 370332"/>
                  <a:gd name="connsiteY19" fmla="*/ 121517 h 356616"/>
                  <a:gd name="connsiteX20" fmla="*/ 302608 w 370332"/>
                  <a:gd name="connsiteY20" fmla="*/ 143669 h 356616"/>
                  <a:gd name="connsiteX21" fmla="*/ 334258 w 370332"/>
                  <a:gd name="connsiteY21" fmla="*/ 156459 h 356616"/>
                  <a:gd name="connsiteX22" fmla="*/ 366353 w 370332"/>
                  <a:gd name="connsiteY22" fmla="*/ 219484 h 356616"/>
                  <a:gd name="connsiteX23" fmla="*/ 304460 w 370332"/>
                  <a:gd name="connsiteY23" fmla="*/ 257238 h 356616"/>
                  <a:gd name="connsiteX24" fmla="*/ 285772 w 370332"/>
                  <a:gd name="connsiteY24" fmla="*/ 255077 h 356616"/>
                  <a:gd name="connsiteX25" fmla="*/ 269621 w 370332"/>
                  <a:gd name="connsiteY25" fmla="*/ 273560 h 356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70332" h="356616">
                    <a:moveTo>
                      <a:pt x="269621" y="273560"/>
                    </a:moveTo>
                    <a:cubicBezTo>
                      <a:pt x="268558" y="290087"/>
                      <a:pt x="265781" y="308947"/>
                      <a:pt x="254225" y="325749"/>
                    </a:cubicBezTo>
                    <a:cubicBezTo>
                      <a:pt x="227239" y="365011"/>
                      <a:pt x="175015" y="363365"/>
                      <a:pt x="151184" y="322148"/>
                    </a:cubicBezTo>
                    <a:cubicBezTo>
                      <a:pt x="144291" y="310215"/>
                      <a:pt x="139045" y="297460"/>
                      <a:pt x="136953" y="283812"/>
                    </a:cubicBezTo>
                    <a:cubicBezTo>
                      <a:pt x="134896" y="270542"/>
                      <a:pt x="130815" y="266702"/>
                      <a:pt x="117374" y="274108"/>
                    </a:cubicBezTo>
                    <a:cubicBezTo>
                      <a:pt x="98823" y="284326"/>
                      <a:pt x="78729" y="290739"/>
                      <a:pt x="56783" y="289676"/>
                    </a:cubicBezTo>
                    <a:cubicBezTo>
                      <a:pt x="34426" y="288613"/>
                      <a:pt x="19476" y="276989"/>
                      <a:pt x="9292" y="258232"/>
                    </a:cubicBezTo>
                    <a:cubicBezTo>
                      <a:pt x="-927" y="239406"/>
                      <a:pt x="685" y="221199"/>
                      <a:pt x="12926" y="203505"/>
                    </a:cubicBezTo>
                    <a:cubicBezTo>
                      <a:pt x="21602" y="190989"/>
                      <a:pt x="32814" y="181525"/>
                      <a:pt x="45707" y="173947"/>
                    </a:cubicBezTo>
                    <a:cubicBezTo>
                      <a:pt x="58018" y="166746"/>
                      <a:pt x="70362" y="159545"/>
                      <a:pt x="83118" y="153201"/>
                    </a:cubicBezTo>
                    <a:cubicBezTo>
                      <a:pt x="94914" y="147338"/>
                      <a:pt x="99954" y="142880"/>
                      <a:pt x="87953" y="130501"/>
                    </a:cubicBezTo>
                    <a:cubicBezTo>
                      <a:pt x="64121" y="105881"/>
                      <a:pt x="54143" y="75740"/>
                      <a:pt x="58806" y="41073"/>
                    </a:cubicBezTo>
                    <a:cubicBezTo>
                      <a:pt x="61069" y="24168"/>
                      <a:pt x="69230" y="12373"/>
                      <a:pt x="84970" y="6098"/>
                    </a:cubicBezTo>
                    <a:cubicBezTo>
                      <a:pt x="101429" y="-452"/>
                      <a:pt x="117099" y="2017"/>
                      <a:pt x="129375" y="14396"/>
                    </a:cubicBezTo>
                    <a:cubicBezTo>
                      <a:pt x="144223" y="29346"/>
                      <a:pt x="157836" y="45565"/>
                      <a:pt x="171312" y="61819"/>
                    </a:cubicBezTo>
                    <a:cubicBezTo>
                      <a:pt x="183965" y="77009"/>
                      <a:pt x="183519" y="77318"/>
                      <a:pt x="193669" y="61236"/>
                    </a:cubicBezTo>
                    <a:cubicBezTo>
                      <a:pt x="204333" y="44296"/>
                      <a:pt x="215649" y="27975"/>
                      <a:pt x="232074" y="15733"/>
                    </a:cubicBezTo>
                    <a:cubicBezTo>
                      <a:pt x="248979" y="3114"/>
                      <a:pt x="266672" y="-1686"/>
                      <a:pt x="286355" y="8018"/>
                    </a:cubicBezTo>
                    <a:cubicBezTo>
                      <a:pt x="305866" y="17653"/>
                      <a:pt x="313993" y="34867"/>
                      <a:pt x="314335" y="55544"/>
                    </a:cubicBezTo>
                    <a:cubicBezTo>
                      <a:pt x="314747" y="79512"/>
                      <a:pt x="308163" y="102246"/>
                      <a:pt x="294001" y="121517"/>
                    </a:cubicBezTo>
                    <a:cubicBezTo>
                      <a:pt x="283680" y="135576"/>
                      <a:pt x="287898" y="139965"/>
                      <a:pt x="302608" y="143669"/>
                    </a:cubicBezTo>
                    <a:cubicBezTo>
                      <a:pt x="313547" y="146412"/>
                      <a:pt x="324142" y="151247"/>
                      <a:pt x="334258" y="156459"/>
                    </a:cubicBezTo>
                    <a:cubicBezTo>
                      <a:pt x="360730" y="170141"/>
                      <a:pt x="373451" y="195824"/>
                      <a:pt x="366353" y="219484"/>
                    </a:cubicBezTo>
                    <a:cubicBezTo>
                      <a:pt x="358741" y="244893"/>
                      <a:pt x="334772" y="259569"/>
                      <a:pt x="304460" y="257238"/>
                    </a:cubicBezTo>
                    <a:cubicBezTo>
                      <a:pt x="298219" y="256757"/>
                      <a:pt x="292013" y="255729"/>
                      <a:pt x="285772" y="255077"/>
                    </a:cubicBezTo>
                    <a:cubicBezTo>
                      <a:pt x="268970" y="253328"/>
                      <a:pt x="268935" y="253363"/>
                      <a:pt x="269621" y="273560"/>
                    </a:cubicBezTo>
                    <a:close/>
                  </a:path>
                </a:pathLst>
              </a:custGeom>
              <a:solidFill>
                <a:srgbClr val="6CB09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93" name="任意多边形: 形状 92"/>
              <p:cNvSpPr/>
              <p:nvPr/>
            </p:nvSpPr>
            <p:spPr>
              <a:xfrm>
                <a:off x="3006221" y="2274120"/>
                <a:ext cx="156822" cy="151014"/>
              </a:xfrm>
              <a:custGeom>
                <a:avLst/>
                <a:gdLst>
                  <a:gd name="connsiteX0" fmla="*/ 269621 w 370332"/>
                  <a:gd name="connsiteY0" fmla="*/ 273560 h 356616"/>
                  <a:gd name="connsiteX1" fmla="*/ 254225 w 370332"/>
                  <a:gd name="connsiteY1" fmla="*/ 325749 h 356616"/>
                  <a:gd name="connsiteX2" fmla="*/ 151184 w 370332"/>
                  <a:gd name="connsiteY2" fmla="*/ 322148 h 356616"/>
                  <a:gd name="connsiteX3" fmla="*/ 136953 w 370332"/>
                  <a:gd name="connsiteY3" fmla="*/ 283812 h 356616"/>
                  <a:gd name="connsiteX4" fmla="*/ 117374 w 370332"/>
                  <a:gd name="connsiteY4" fmla="*/ 274108 h 356616"/>
                  <a:gd name="connsiteX5" fmla="*/ 56783 w 370332"/>
                  <a:gd name="connsiteY5" fmla="*/ 289676 h 356616"/>
                  <a:gd name="connsiteX6" fmla="*/ 9292 w 370332"/>
                  <a:gd name="connsiteY6" fmla="*/ 258232 h 356616"/>
                  <a:gd name="connsiteX7" fmla="*/ 12926 w 370332"/>
                  <a:gd name="connsiteY7" fmla="*/ 203505 h 356616"/>
                  <a:gd name="connsiteX8" fmla="*/ 45707 w 370332"/>
                  <a:gd name="connsiteY8" fmla="*/ 173947 h 356616"/>
                  <a:gd name="connsiteX9" fmla="*/ 83118 w 370332"/>
                  <a:gd name="connsiteY9" fmla="*/ 153201 h 356616"/>
                  <a:gd name="connsiteX10" fmla="*/ 87953 w 370332"/>
                  <a:gd name="connsiteY10" fmla="*/ 130501 h 356616"/>
                  <a:gd name="connsiteX11" fmla="*/ 58806 w 370332"/>
                  <a:gd name="connsiteY11" fmla="*/ 41073 h 356616"/>
                  <a:gd name="connsiteX12" fmla="*/ 84970 w 370332"/>
                  <a:gd name="connsiteY12" fmla="*/ 6098 h 356616"/>
                  <a:gd name="connsiteX13" fmla="*/ 129375 w 370332"/>
                  <a:gd name="connsiteY13" fmla="*/ 14396 h 356616"/>
                  <a:gd name="connsiteX14" fmla="*/ 171312 w 370332"/>
                  <a:gd name="connsiteY14" fmla="*/ 61819 h 356616"/>
                  <a:gd name="connsiteX15" fmla="*/ 193669 w 370332"/>
                  <a:gd name="connsiteY15" fmla="*/ 61236 h 356616"/>
                  <a:gd name="connsiteX16" fmla="*/ 232074 w 370332"/>
                  <a:gd name="connsiteY16" fmla="*/ 15733 h 356616"/>
                  <a:gd name="connsiteX17" fmla="*/ 286355 w 370332"/>
                  <a:gd name="connsiteY17" fmla="*/ 8018 h 356616"/>
                  <a:gd name="connsiteX18" fmla="*/ 314335 w 370332"/>
                  <a:gd name="connsiteY18" fmla="*/ 55544 h 356616"/>
                  <a:gd name="connsiteX19" fmla="*/ 294001 w 370332"/>
                  <a:gd name="connsiteY19" fmla="*/ 121517 h 356616"/>
                  <a:gd name="connsiteX20" fmla="*/ 302608 w 370332"/>
                  <a:gd name="connsiteY20" fmla="*/ 143669 h 356616"/>
                  <a:gd name="connsiteX21" fmla="*/ 334258 w 370332"/>
                  <a:gd name="connsiteY21" fmla="*/ 156459 h 356616"/>
                  <a:gd name="connsiteX22" fmla="*/ 366353 w 370332"/>
                  <a:gd name="connsiteY22" fmla="*/ 219484 h 356616"/>
                  <a:gd name="connsiteX23" fmla="*/ 304460 w 370332"/>
                  <a:gd name="connsiteY23" fmla="*/ 257238 h 356616"/>
                  <a:gd name="connsiteX24" fmla="*/ 285772 w 370332"/>
                  <a:gd name="connsiteY24" fmla="*/ 255077 h 356616"/>
                  <a:gd name="connsiteX25" fmla="*/ 269621 w 370332"/>
                  <a:gd name="connsiteY25" fmla="*/ 273560 h 356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70332" h="356616">
                    <a:moveTo>
                      <a:pt x="269621" y="273560"/>
                    </a:moveTo>
                    <a:cubicBezTo>
                      <a:pt x="268558" y="290087"/>
                      <a:pt x="265781" y="308947"/>
                      <a:pt x="254225" y="325749"/>
                    </a:cubicBezTo>
                    <a:cubicBezTo>
                      <a:pt x="227239" y="365011"/>
                      <a:pt x="175015" y="363365"/>
                      <a:pt x="151184" y="322148"/>
                    </a:cubicBezTo>
                    <a:cubicBezTo>
                      <a:pt x="144291" y="310215"/>
                      <a:pt x="139045" y="297460"/>
                      <a:pt x="136953" y="283812"/>
                    </a:cubicBezTo>
                    <a:cubicBezTo>
                      <a:pt x="134896" y="270542"/>
                      <a:pt x="130815" y="266702"/>
                      <a:pt x="117374" y="274108"/>
                    </a:cubicBezTo>
                    <a:cubicBezTo>
                      <a:pt x="98823" y="284326"/>
                      <a:pt x="78729" y="290739"/>
                      <a:pt x="56783" y="289676"/>
                    </a:cubicBezTo>
                    <a:cubicBezTo>
                      <a:pt x="34426" y="288613"/>
                      <a:pt x="19476" y="276989"/>
                      <a:pt x="9292" y="258232"/>
                    </a:cubicBezTo>
                    <a:cubicBezTo>
                      <a:pt x="-927" y="239406"/>
                      <a:pt x="685" y="221199"/>
                      <a:pt x="12926" y="203505"/>
                    </a:cubicBezTo>
                    <a:cubicBezTo>
                      <a:pt x="21602" y="190989"/>
                      <a:pt x="32814" y="181525"/>
                      <a:pt x="45707" y="173947"/>
                    </a:cubicBezTo>
                    <a:cubicBezTo>
                      <a:pt x="58018" y="166746"/>
                      <a:pt x="70362" y="159545"/>
                      <a:pt x="83118" y="153201"/>
                    </a:cubicBezTo>
                    <a:cubicBezTo>
                      <a:pt x="94914" y="147338"/>
                      <a:pt x="99954" y="142880"/>
                      <a:pt x="87953" y="130501"/>
                    </a:cubicBezTo>
                    <a:cubicBezTo>
                      <a:pt x="64121" y="105881"/>
                      <a:pt x="54143" y="75740"/>
                      <a:pt x="58806" y="41073"/>
                    </a:cubicBezTo>
                    <a:cubicBezTo>
                      <a:pt x="61069" y="24168"/>
                      <a:pt x="69230" y="12373"/>
                      <a:pt x="84970" y="6098"/>
                    </a:cubicBezTo>
                    <a:cubicBezTo>
                      <a:pt x="101429" y="-452"/>
                      <a:pt x="117099" y="2017"/>
                      <a:pt x="129375" y="14396"/>
                    </a:cubicBezTo>
                    <a:cubicBezTo>
                      <a:pt x="144223" y="29346"/>
                      <a:pt x="157836" y="45565"/>
                      <a:pt x="171312" y="61819"/>
                    </a:cubicBezTo>
                    <a:cubicBezTo>
                      <a:pt x="183965" y="77009"/>
                      <a:pt x="183519" y="77318"/>
                      <a:pt x="193669" y="61236"/>
                    </a:cubicBezTo>
                    <a:cubicBezTo>
                      <a:pt x="204333" y="44296"/>
                      <a:pt x="215649" y="27975"/>
                      <a:pt x="232074" y="15733"/>
                    </a:cubicBezTo>
                    <a:cubicBezTo>
                      <a:pt x="248979" y="3114"/>
                      <a:pt x="266672" y="-1686"/>
                      <a:pt x="286355" y="8018"/>
                    </a:cubicBezTo>
                    <a:cubicBezTo>
                      <a:pt x="305866" y="17653"/>
                      <a:pt x="313993" y="34867"/>
                      <a:pt x="314335" y="55544"/>
                    </a:cubicBezTo>
                    <a:cubicBezTo>
                      <a:pt x="314747" y="79512"/>
                      <a:pt x="308163" y="102246"/>
                      <a:pt x="294001" y="121517"/>
                    </a:cubicBezTo>
                    <a:cubicBezTo>
                      <a:pt x="283680" y="135576"/>
                      <a:pt x="287898" y="139965"/>
                      <a:pt x="302608" y="143669"/>
                    </a:cubicBezTo>
                    <a:cubicBezTo>
                      <a:pt x="313547" y="146412"/>
                      <a:pt x="324142" y="151247"/>
                      <a:pt x="334258" y="156459"/>
                    </a:cubicBezTo>
                    <a:cubicBezTo>
                      <a:pt x="360730" y="170141"/>
                      <a:pt x="373451" y="195824"/>
                      <a:pt x="366353" y="219484"/>
                    </a:cubicBezTo>
                    <a:cubicBezTo>
                      <a:pt x="358741" y="244893"/>
                      <a:pt x="334772" y="259569"/>
                      <a:pt x="304460" y="257238"/>
                    </a:cubicBezTo>
                    <a:cubicBezTo>
                      <a:pt x="298219" y="256757"/>
                      <a:pt x="292013" y="255729"/>
                      <a:pt x="285772" y="255077"/>
                    </a:cubicBezTo>
                    <a:cubicBezTo>
                      <a:pt x="268970" y="253328"/>
                      <a:pt x="268935" y="253363"/>
                      <a:pt x="269621" y="273560"/>
                    </a:cubicBezTo>
                    <a:close/>
                  </a:path>
                </a:pathLst>
              </a:custGeom>
              <a:solidFill>
                <a:srgbClr val="FFBD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  <p:sp>
            <p:nvSpPr>
              <p:cNvPr id="94" name="任意多边形: 形状 93"/>
              <p:cNvSpPr/>
              <p:nvPr/>
            </p:nvSpPr>
            <p:spPr>
              <a:xfrm>
                <a:off x="3168649" y="2069337"/>
                <a:ext cx="156822" cy="151014"/>
              </a:xfrm>
              <a:custGeom>
                <a:avLst/>
                <a:gdLst>
                  <a:gd name="connsiteX0" fmla="*/ 269621 w 370332"/>
                  <a:gd name="connsiteY0" fmla="*/ 273560 h 356616"/>
                  <a:gd name="connsiteX1" fmla="*/ 254225 w 370332"/>
                  <a:gd name="connsiteY1" fmla="*/ 325749 h 356616"/>
                  <a:gd name="connsiteX2" fmla="*/ 151184 w 370332"/>
                  <a:gd name="connsiteY2" fmla="*/ 322148 h 356616"/>
                  <a:gd name="connsiteX3" fmla="*/ 136953 w 370332"/>
                  <a:gd name="connsiteY3" fmla="*/ 283812 h 356616"/>
                  <a:gd name="connsiteX4" fmla="*/ 117374 w 370332"/>
                  <a:gd name="connsiteY4" fmla="*/ 274108 h 356616"/>
                  <a:gd name="connsiteX5" fmla="*/ 56783 w 370332"/>
                  <a:gd name="connsiteY5" fmla="*/ 289676 h 356616"/>
                  <a:gd name="connsiteX6" fmla="*/ 9292 w 370332"/>
                  <a:gd name="connsiteY6" fmla="*/ 258232 h 356616"/>
                  <a:gd name="connsiteX7" fmla="*/ 12926 w 370332"/>
                  <a:gd name="connsiteY7" fmla="*/ 203505 h 356616"/>
                  <a:gd name="connsiteX8" fmla="*/ 45707 w 370332"/>
                  <a:gd name="connsiteY8" fmla="*/ 173947 h 356616"/>
                  <a:gd name="connsiteX9" fmla="*/ 83118 w 370332"/>
                  <a:gd name="connsiteY9" fmla="*/ 153201 h 356616"/>
                  <a:gd name="connsiteX10" fmla="*/ 87953 w 370332"/>
                  <a:gd name="connsiteY10" fmla="*/ 130501 h 356616"/>
                  <a:gd name="connsiteX11" fmla="*/ 58806 w 370332"/>
                  <a:gd name="connsiteY11" fmla="*/ 41073 h 356616"/>
                  <a:gd name="connsiteX12" fmla="*/ 84970 w 370332"/>
                  <a:gd name="connsiteY12" fmla="*/ 6098 h 356616"/>
                  <a:gd name="connsiteX13" fmla="*/ 129375 w 370332"/>
                  <a:gd name="connsiteY13" fmla="*/ 14396 h 356616"/>
                  <a:gd name="connsiteX14" fmla="*/ 171312 w 370332"/>
                  <a:gd name="connsiteY14" fmla="*/ 61819 h 356616"/>
                  <a:gd name="connsiteX15" fmla="*/ 193669 w 370332"/>
                  <a:gd name="connsiteY15" fmla="*/ 61236 h 356616"/>
                  <a:gd name="connsiteX16" fmla="*/ 232074 w 370332"/>
                  <a:gd name="connsiteY16" fmla="*/ 15733 h 356616"/>
                  <a:gd name="connsiteX17" fmla="*/ 286355 w 370332"/>
                  <a:gd name="connsiteY17" fmla="*/ 8018 h 356616"/>
                  <a:gd name="connsiteX18" fmla="*/ 314335 w 370332"/>
                  <a:gd name="connsiteY18" fmla="*/ 55544 h 356616"/>
                  <a:gd name="connsiteX19" fmla="*/ 294001 w 370332"/>
                  <a:gd name="connsiteY19" fmla="*/ 121517 h 356616"/>
                  <a:gd name="connsiteX20" fmla="*/ 302608 w 370332"/>
                  <a:gd name="connsiteY20" fmla="*/ 143669 h 356616"/>
                  <a:gd name="connsiteX21" fmla="*/ 334258 w 370332"/>
                  <a:gd name="connsiteY21" fmla="*/ 156459 h 356616"/>
                  <a:gd name="connsiteX22" fmla="*/ 366353 w 370332"/>
                  <a:gd name="connsiteY22" fmla="*/ 219484 h 356616"/>
                  <a:gd name="connsiteX23" fmla="*/ 304460 w 370332"/>
                  <a:gd name="connsiteY23" fmla="*/ 257238 h 356616"/>
                  <a:gd name="connsiteX24" fmla="*/ 285772 w 370332"/>
                  <a:gd name="connsiteY24" fmla="*/ 255077 h 356616"/>
                  <a:gd name="connsiteX25" fmla="*/ 269621 w 370332"/>
                  <a:gd name="connsiteY25" fmla="*/ 273560 h 356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70332" h="356616">
                    <a:moveTo>
                      <a:pt x="269621" y="273560"/>
                    </a:moveTo>
                    <a:cubicBezTo>
                      <a:pt x="268558" y="290087"/>
                      <a:pt x="265781" y="308947"/>
                      <a:pt x="254225" y="325749"/>
                    </a:cubicBezTo>
                    <a:cubicBezTo>
                      <a:pt x="227239" y="365011"/>
                      <a:pt x="175015" y="363365"/>
                      <a:pt x="151184" y="322148"/>
                    </a:cubicBezTo>
                    <a:cubicBezTo>
                      <a:pt x="144291" y="310215"/>
                      <a:pt x="139045" y="297460"/>
                      <a:pt x="136953" y="283812"/>
                    </a:cubicBezTo>
                    <a:cubicBezTo>
                      <a:pt x="134896" y="270542"/>
                      <a:pt x="130815" y="266702"/>
                      <a:pt x="117374" y="274108"/>
                    </a:cubicBezTo>
                    <a:cubicBezTo>
                      <a:pt x="98823" y="284326"/>
                      <a:pt x="78729" y="290739"/>
                      <a:pt x="56783" y="289676"/>
                    </a:cubicBezTo>
                    <a:cubicBezTo>
                      <a:pt x="34426" y="288613"/>
                      <a:pt x="19476" y="276989"/>
                      <a:pt x="9292" y="258232"/>
                    </a:cubicBezTo>
                    <a:cubicBezTo>
                      <a:pt x="-927" y="239406"/>
                      <a:pt x="685" y="221199"/>
                      <a:pt x="12926" y="203505"/>
                    </a:cubicBezTo>
                    <a:cubicBezTo>
                      <a:pt x="21602" y="190989"/>
                      <a:pt x="32814" y="181525"/>
                      <a:pt x="45707" y="173947"/>
                    </a:cubicBezTo>
                    <a:cubicBezTo>
                      <a:pt x="58018" y="166746"/>
                      <a:pt x="70362" y="159545"/>
                      <a:pt x="83118" y="153201"/>
                    </a:cubicBezTo>
                    <a:cubicBezTo>
                      <a:pt x="94914" y="147338"/>
                      <a:pt x="99954" y="142880"/>
                      <a:pt x="87953" y="130501"/>
                    </a:cubicBezTo>
                    <a:cubicBezTo>
                      <a:pt x="64121" y="105881"/>
                      <a:pt x="54143" y="75740"/>
                      <a:pt x="58806" y="41073"/>
                    </a:cubicBezTo>
                    <a:cubicBezTo>
                      <a:pt x="61069" y="24168"/>
                      <a:pt x="69230" y="12373"/>
                      <a:pt x="84970" y="6098"/>
                    </a:cubicBezTo>
                    <a:cubicBezTo>
                      <a:pt x="101429" y="-452"/>
                      <a:pt x="117099" y="2017"/>
                      <a:pt x="129375" y="14396"/>
                    </a:cubicBezTo>
                    <a:cubicBezTo>
                      <a:pt x="144223" y="29346"/>
                      <a:pt x="157836" y="45565"/>
                      <a:pt x="171312" y="61819"/>
                    </a:cubicBezTo>
                    <a:cubicBezTo>
                      <a:pt x="183965" y="77009"/>
                      <a:pt x="183519" y="77318"/>
                      <a:pt x="193669" y="61236"/>
                    </a:cubicBezTo>
                    <a:cubicBezTo>
                      <a:pt x="204333" y="44296"/>
                      <a:pt x="215649" y="27975"/>
                      <a:pt x="232074" y="15733"/>
                    </a:cubicBezTo>
                    <a:cubicBezTo>
                      <a:pt x="248979" y="3114"/>
                      <a:pt x="266672" y="-1686"/>
                      <a:pt x="286355" y="8018"/>
                    </a:cubicBezTo>
                    <a:cubicBezTo>
                      <a:pt x="305866" y="17653"/>
                      <a:pt x="313993" y="34867"/>
                      <a:pt x="314335" y="55544"/>
                    </a:cubicBezTo>
                    <a:cubicBezTo>
                      <a:pt x="314747" y="79512"/>
                      <a:pt x="308163" y="102246"/>
                      <a:pt x="294001" y="121517"/>
                    </a:cubicBezTo>
                    <a:cubicBezTo>
                      <a:pt x="283680" y="135576"/>
                      <a:pt x="287898" y="139965"/>
                      <a:pt x="302608" y="143669"/>
                    </a:cubicBezTo>
                    <a:cubicBezTo>
                      <a:pt x="313547" y="146412"/>
                      <a:pt x="324142" y="151247"/>
                      <a:pt x="334258" y="156459"/>
                    </a:cubicBezTo>
                    <a:cubicBezTo>
                      <a:pt x="360730" y="170141"/>
                      <a:pt x="373451" y="195824"/>
                      <a:pt x="366353" y="219484"/>
                    </a:cubicBezTo>
                    <a:cubicBezTo>
                      <a:pt x="358741" y="244893"/>
                      <a:pt x="334772" y="259569"/>
                      <a:pt x="304460" y="257238"/>
                    </a:cubicBezTo>
                    <a:cubicBezTo>
                      <a:pt x="298219" y="256757"/>
                      <a:pt x="292013" y="255729"/>
                      <a:pt x="285772" y="255077"/>
                    </a:cubicBezTo>
                    <a:cubicBezTo>
                      <a:pt x="268970" y="253328"/>
                      <a:pt x="268935" y="253363"/>
                      <a:pt x="269621" y="273560"/>
                    </a:cubicBezTo>
                    <a:close/>
                  </a:path>
                </a:pathLst>
              </a:custGeom>
              <a:solidFill>
                <a:srgbClr val="FB514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>
                  <a:latin typeface="仓耳小丸子" panose="02020400000000000000" pitchFamily="18" charset="-122"/>
                  <a:ea typeface="仓耳小丸子" panose="02020400000000000000" pitchFamily="18" charset="-122"/>
                  <a:sym typeface="仓耳小丸子" panose="02020400000000000000" pitchFamily="18" charset="-122"/>
                </a:endParaRPr>
              </a:p>
            </p:txBody>
          </p:sp>
        </p:grp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06 3.08973E-06 L 0.17291 -0.00062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646" y="-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06 -3.46284E-06 L 0.21893 0.02375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938" y="1172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06 4.89362E-06 L 0.04618 0.02312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09" y="1141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07 1.0515E-06 L 0.08125 0.01912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62" y="956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07 9.12735E-07 L 0.18368 0.01357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184" y="678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06 -1.28585E-06 L 0.09792 0.00925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96" y="463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06 1.86247E-06 L 0.16632 0.00771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16" y="37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06 -1.97965E-06 L 0.13282 -0.00092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32" y="-62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06 -3.76195E-06 L 0.1309 -0.00154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45" y="-93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06 -2.81221E-06 L 0.00903 -0.0111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1" y="-555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06 3.90071E-06 L -0.00729 -0.00987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5" y="-4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tags/tag1.xml><?xml version="1.0" encoding="utf-8"?>
<p:tagLst xmlns:p="http://schemas.openxmlformats.org/presentationml/2006/main">
  <p:tag name="KSO_WM_UNIT_TABLE_BEAUTIFY" val="smartTable{d0241d08-0b3f-4fcc-8e0d-86dafff3b043}"/>
  <p:tag name="TABLE_ENDDRAG_ORIGIN_RECT" val="256*113"/>
  <p:tag name="TABLE_ENDDRAG_RECT" val="27*82*256*113"/>
</p:tagLst>
</file>

<file path=ppt/tags/tag2.xml><?xml version="1.0" encoding="utf-8"?>
<p:tagLst xmlns:p="http://schemas.openxmlformats.org/presentationml/2006/main">
  <p:tag name="KSO_WM_UNIT_TABLE_BEAUTIFY" val="smartTable{d0241d08-0b3f-4fcc-8e0d-86dafff3b043}"/>
  <p:tag name="TABLE_ENDDRAG_ORIGIN_RECT" val="256*113"/>
  <p:tag name="TABLE_ENDDRAG_RECT" val="27*82*256*113"/>
</p:tagLst>
</file>

<file path=ppt/tags/tag3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自定义 2">
      <a:dk1>
        <a:sysClr val="windowText" lastClr="000000"/>
      </a:dk1>
      <a:lt1>
        <a:sysClr val="window" lastClr="FFFFFF"/>
      </a:lt1>
      <a:dk2>
        <a:srgbClr val="000000"/>
      </a:dk2>
      <a:lt2>
        <a:srgbClr val="6CB09C"/>
      </a:lt2>
      <a:accent1>
        <a:srgbClr val="6CB09C"/>
      </a:accent1>
      <a:accent2>
        <a:srgbClr val="E3406B"/>
      </a:accent2>
      <a:accent3>
        <a:srgbClr val="EE8422"/>
      </a:accent3>
      <a:accent4>
        <a:srgbClr val="FFBE63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zlj4k0c">
      <a:majorFont>
        <a:latin typeface="Segoe UI"/>
        <a:ea typeface="微软雅黑"/>
        <a:cs typeface="Arial"/>
      </a:majorFont>
      <a:minorFont>
        <a:latin typeface="Segoe UI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1172</Words>
  <Application>WPS 演示</Application>
  <PresentationFormat>自定义</PresentationFormat>
  <Paragraphs>459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39" baseType="lpstr">
      <vt:lpstr>Arial</vt:lpstr>
      <vt:lpstr>宋体</vt:lpstr>
      <vt:lpstr>Wingdings</vt:lpstr>
      <vt:lpstr>方正小标宋简体</vt:lpstr>
      <vt:lpstr>微软雅黑</vt:lpstr>
      <vt:lpstr>仓耳小丸子</vt:lpstr>
      <vt:lpstr>楷体_GB2312</vt:lpstr>
      <vt:lpstr>Arial</vt:lpstr>
      <vt:lpstr>楷体</vt:lpstr>
      <vt:lpstr>黑体</vt:lpstr>
      <vt:lpstr>Times New Roman</vt:lpstr>
      <vt:lpstr>Cambria</vt:lpstr>
      <vt:lpstr>幼圆</vt:lpstr>
      <vt:lpstr>Times New Roman</vt:lpstr>
      <vt:lpstr>楷体_GB2312</vt:lpstr>
      <vt:lpstr>新宋体</vt:lpstr>
      <vt:lpstr>Arial Unicode MS</vt:lpstr>
      <vt:lpstr>Segoe UI</vt:lpstr>
      <vt:lpstr>等线</vt:lpstr>
      <vt:lpstr>Calibri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3</cp:revision>
  <cp:lastPrinted>2022-08-12T22:15:00Z</cp:lastPrinted>
  <dcterms:created xsi:type="dcterms:W3CDTF">2022-08-12T22:15:00Z</dcterms:created>
  <dcterms:modified xsi:type="dcterms:W3CDTF">2023-10-26T07:53:19Z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A0603FFF41044D0E841096D27A3C81FE_12</vt:lpwstr>
  </property>
  <property fmtid="{D5CDD505-2E9C-101B-9397-08002B2CF9AE}" pid="7" name="KSOProductBuildVer">
    <vt:lpwstr>2052-12.1.0.15712</vt:lpwstr>
  </property>
</Properties>
</file>