
<file path=[Content_Types].xml><?xml version="1.0" encoding="utf-8"?>
<Types xmlns="http://schemas.openxmlformats.org/package/2006/content-types">
  <Default Extension="jpeg" ContentType="image/jpeg"/>
  <Default Extension="JPG" ContentType="image/.jpg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66" r:id="rId3"/>
    <p:sldId id="257" r:id="rId4"/>
    <p:sldId id="258" r:id="rId5"/>
    <p:sldId id="259" r:id="rId7"/>
    <p:sldId id="260" r:id="rId8"/>
    <p:sldId id="261" r:id="rId9"/>
    <p:sldId id="262" r:id="rId10"/>
    <p:sldId id="263" r:id="rId11"/>
    <p:sldId id="264" r:id="rId12"/>
  </p:sldIdLst>
  <p:sldSz cx="12192000" cy="6858000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936" y="-432"/>
      </p:cViewPr>
      <p:guideLst>
        <p:guide orient="horz" pos="218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1.xml"/><Relationship Id="rId16" Type="http://schemas.openxmlformats.org/officeDocument/2006/relationships/commentAuthors" Target="commentAuthors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8B5D56-0574-431F-98E9-3713541045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C742A-C417-4B3D-8AF9-DC82C9E4C5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D2828-9F57-4C8B-ACC5-59F74C643E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D2828-9F57-4C8B-ACC5-59F74C643E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" name="Freeform 5"/>
          <p:cNvSpPr/>
          <p:nvPr userDrawn="1"/>
        </p:nvSpPr>
        <p:spPr bwMode="auto">
          <a:xfrm>
            <a:off x="472482" y="4560612"/>
            <a:ext cx="568879" cy="139665"/>
          </a:xfrm>
          <a:custGeom>
            <a:avLst/>
            <a:gdLst>
              <a:gd name="T0" fmla="*/ 415 w 668"/>
              <a:gd name="T1" fmla="*/ 0 h 161"/>
              <a:gd name="T2" fmla="*/ 422 w 668"/>
              <a:gd name="T3" fmla="*/ 1 h 161"/>
              <a:gd name="T4" fmla="*/ 429 w 668"/>
              <a:gd name="T5" fmla="*/ 1 h 161"/>
              <a:gd name="T6" fmla="*/ 445 w 668"/>
              <a:gd name="T7" fmla="*/ 1 h 161"/>
              <a:gd name="T8" fmla="*/ 450 w 668"/>
              <a:gd name="T9" fmla="*/ 1 h 161"/>
              <a:gd name="T10" fmla="*/ 498 w 668"/>
              <a:gd name="T11" fmla="*/ 9 h 161"/>
              <a:gd name="T12" fmla="*/ 582 w 668"/>
              <a:gd name="T13" fmla="*/ 47 h 161"/>
              <a:gd name="T14" fmla="*/ 612 w 668"/>
              <a:gd name="T15" fmla="*/ 73 h 161"/>
              <a:gd name="T16" fmla="*/ 641 w 668"/>
              <a:gd name="T17" fmla="*/ 103 h 161"/>
              <a:gd name="T18" fmla="*/ 667 w 668"/>
              <a:gd name="T19" fmla="*/ 146 h 161"/>
              <a:gd name="T20" fmla="*/ 665 w 668"/>
              <a:gd name="T21" fmla="*/ 154 h 161"/>
              <a:gd name="T22" fmla="*/ 609 w 668"/>
              <a:gd name="T23" fmla="*/ 157 h 161"/>
              <a:gd name="T24" fmla="*/ 594 w 668"/>
              <a:gd name="T25" fmla="*/ 157 h 161"/>
              <a:gd name="T26" fmla="*/ 563 w 668"/>
              <a:gd name="T27" fmla="*/ 158 h 161"/>
              <a:gd name="T28" fmla="*/ 516 w 668"/>
              <a:gd name="T29" fmla="*/ 159 h 161"/>
              <a:gd name="T30" fmla="*/ 469 w 668"/>
              <a:gd name="T31" fmla="*/ 160 h 161"/>
              <a:gd name="T32" fmla="*/ 458 w 668"/>
              <a:gd name="T33" fmla="*/ 161 h 161"/>
              <a:gd name="T34" fmla="*/ 396 w 668"/>
              <a:gd name="T35" fmla="*/ 161 h 161"/>
              <a:gd name="T36" fmla="*/ 347 w 668"/>
              <a:gd name="T37" fmla="*/ 159 h 161"/>
              <a:gd name="T38" fmla="*/ 319 w 668"/>
              <a:gd name="T39" fmla="*/ 156 h 161"/>
              <a:gd name="T40" fmla="*/ 284 w 668"/>
              <a:gd name="T41" fmla="*/ 154 h 161"/>
              <a:gd name="T42" fmla="*/ 257 w 668"/>
              <a:gd name="T43" fmla="*/ 155 h 161"/>
              <a:gd name="T44" fmla="*/ 199 w 668"/>
              <a:gd name="T45" fmla="*/ 155 h 161"/>
              <a:gd name="T46" fmla="*/ 153 w 668"/>
              <a:gd name="T47" fmla="*/ 154 h 161"/>
              <a:gd name="T48" fmla="*/ 95 w 668"/>
              <a:gd name="T49" fmla="*/ 152 h 161"/>
              <a:gd name="T50" fmla="*/ 9 w 668"/>
              <a:gd name="T51" fmla="*/ 150 h 161"/>
              <a:gd name="T52" fmla="*/ 3 w 668"/>
              <a:gd name="T53" fmla="*/ 146 h 161"/>
              <a:gd name="T54" fmla="*/ 75 w 668"/>
              <a:gd name="T55" fmla="*/ 104 h 161"/>
              <a:gd name="T56" fmla="*/ 132 w 668"/>
              <a:gd name="T57" fmla="*/ 75 h 161"/>
              <a:gd name="T58" fmla="*/ 206 w 668"/>
              <a:gd name="T59" fmla="*/ 41 h 161"/>
              <a:gd name="T60" fmla="*/ 269 w 668"/>
              <a:gd name="T61" fmla="*/ 22 h 161"/>
              <a:gd name="T62" fmla="*/ 334 w 668"/>
              <a:gd name="T63" fmla="*/ 9 h 161"/>
              <a:gd name="T64" fmla="*/ 377 w 668"/>
              <a:gd name="T65" fmla="*/ 3 h 161"/>
              <a:gd name="T66" fmla="*/ 408 w 668"/>
              <a:gd name="T67" fmla="*/ 1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68" h="161">
                <a:moveTo>
                  <a:pt x="413" y="0"/>
                </a:moveTo>
                <a:cubicBezTo>
                  <a:pt x="414" y="0"/>
                  <a:pt x="414" y="0"/>
                  <a:pt x="415" y="0"/>
                </a:cubicBezTo>
                <a:cubicBezTo>
                  <a:pt x="416" y="1"/>
                  <a:pt x="417" y="1"/>
                  <a:pt x="418" y="1"/>
                </a:cubicBezTo>
                <a:cubicBezTo>
                  <a:pt x="419" y="1"/>
                  <a:pt x="420" y="1"/>
                  <a:pt x="422" y="1"/>
                </a:cubicBezTo>
                <a:cubicBezTo>
                  <a:pt x="423" y="1"/>
                  <a:pt x="425" y="1"/>
                  <a:pt x="426" y="1"/>
                </a:cubicBezTo>
                <a:cubicBezTo>
                  <a:pt x="427" y="1"/>
                  <a:pt x="428" y="1"/>
                  <a:pt x="429" y="1"/>
                </a:cubicBezTo>
                <a:cubicBezTo>
                  <a:pt x="433" y="1"/>
                  <a:pt x="437" y="1"/>
                  <a:pt x="442" y="1"/>
                </a:cubicBezTo>
                <a:cubicBezTo>
                  <a:pt x="443" y="1"/>
                  <a:pt x="444" y="1"/>
                  <a:pt x="445" y="1"/>
                </a:cubicBezTo>
                <a:cubicBezTo>
                  <a:pt x="446" y="1"/>
                  <a:pt x="447" y="1"/>
                  <a:pt x="448" y="1"/>
                </a:cubicBezTo>
                <a:cubicBezTo>
                  <a:pt x="448" y="1"/>
                  <a:pt x="449" y="1"/>
                  <a:pt x="450" y="1"/>
                </a:cubicBezTo>
                <a:cubicBezTo>
                  <a:pt x="458" y="1"/>
                  <a:pt x="465" y="2"/>
                  <a:pt x="473" y="4"/>
                </a:cubicBezTo>
                <a:cubicBezTo>
                  <a:pt x="481" y="5"/>
                  <a:pt x="489" y="7"/>
                  <a:pt x="498" y="9"/>
                </a:cubicBezTo>
                <a:cubicBezTo>
                  <a:pt x="510" y="12"/>
                  <a:pt x="523" y="16"/>
                  <a:pt x="535" y="21"/>
                </a:cubicBezTo>
                <a:cubicBezTo>
                  <a:pt x="551" y="29"/>
                  <a:pt x="567" y="37"/>
                  <a:pt x="582" y="47"/>
                </a:cubicBezTo>
                <a:cubicBezTo>
                  <a:pt x="588" y="52"/>
                  <a:pt x="595" y="57"/>
                  <a:pt x="601" y="63"/>
                </a:cubicBezTo>
                <a:cubicBezTo>
                  <a:pt x="604" y="66"/>
                  <a:pt x="608" y="70"/>
                  <a:pt x="612" y="73"/>
                </a:cubicBezTo>
                <a:cubicBezTo>
                  <a:pt x="614" y="74"/>
                  <a:pt x="616" y="76"/>
                  <a:pt x="618" y="77"/>
                </a:cubicBezTo>
                <a:cubicBezTo>
                  <a:pt x="626" y="85"/>
                  <a:pt x="634" y="94"/>
                  <a:pt x="641" y="103"/>
                </a:cubicBezTo>
                <a:cubicBezTo>
                  <a:pt x="649" y="113"/>
                  <a:pt x="655" y="124"/>
                  <a:pt x="662" y="134"/>
                </a:cubicBezTo>
                <a:cubicBezTo>
                  <a:pt x="664" y="138"/>
                  <a:pt x="666" y="142"/>
                  <a:pt x="667" y="146"/>
                </a:cubicBezTo>
                <a:cubicBezTo>
                  <a:pt x="667" y="148"/>
                  <a:pt x="668" y="150"/>
                  <a:pt x="667" y="152"/>
                </a:cubicBezTo>
                <a:cubicBezTo>
                  <a:pt x="667" y="153"/>
                  <a:pt x="666" y="154"/>
                  <a:pt x="665" y="154"/>
                </a:cubicBezTo>
                <a:cubicBezTo>
                  <a:pt x="653" y="155"/>
                  <a:pt x="642" y="155"/>
                  <a:pt x="630" y="155"/>
                </a:cubicBezTo>
                <a:cubicBezTo>
                  <a:pt x="623" y="155"/>
                  <a:pt x="616" y="156"/>
                  <a:pt x="609" y="157"/>
                </a:cubicBezTo>
                <a:cubicBezTo>
                  <a:pt x="609" y="157"/>
                  <a:pt x="609" y="157"/>
                  <a:pt x="609" y="157"/>
                </a:cubicBezTo>
                <a:cubicBezTo>
                  <a:pt x="604" y="156"/>
                  <a:pt x="599" y="157"/>
                  <a:pt x="594" y="157"/>
                </a:cubicBezTo>
                <a:cubicBezTo>
                  <a:pt x="588" y="158"/>
                  <a:pt x="582" y="157"/>
                  <a:pt x="577" y="158"/>
                </a:cubicBezTo>
                <a:cubicBezTo>
                  <a:pt x="572" y="158"/>
                  <a:pt x="567" y="158"/>
                  <a:pt x="563" y="158"/>
                </a:cubicBezTo>
                <a:cubicBezTo>
                  <a:pt x="556" y="159"/>
                  <a:pt x="549" y="158"/>
                  <a:pt x="542" y="159"/>
                </a:cubicBezTo>
                <a:cubicBezTo>
                  <a:pt x="533" y="159"/>
                  <a:pt x="525" y="159"/>
                  <a:pt x="516" y="159"/>
                </a:cubicBezTo>
                <a:cubicBezTo>
                  <a:pt x="506" y="160"/>
                  <a:pt x="497" y="159"/>
                  <a:pt x="487" y="160"/>
                </a:cubicBezTo>
                <a:cubicBezTo>
                  <a:pt x="481" y="160"/>
                  <a:pt x="475" y="160"/>
                  <a:pt x="469" y="160"/>
                </a:cubicBezTo>
                <a:cubicBezTo>
                  <a:pt x="467" y="160"/>
                  <a:pt x="466" y="161"/>
                  <a:pt x="464" y="161"/>
                </a:cubicBezTo>
                <a:cubicBezTo>
                  <a:pt x="462" y="161"/>
                  <a:pt x="460" y="161"/>
                  <a:pt x="458" y="161"/>
                </a:cubicBezTo>
                <a:cubicBezTo>
                  <a:pt x="441" y="161"/>
                  <a:pt x="423" y="161"/>
                  <a:pt x="406" y="161"/>
                </a:cubicBezTo>
                <a:cubicBezTo>
                  <a:pt x="403" y="161"/>
                  <a:pt x="400" y="161"/>
                  <a:pt x="396" y="161"/>
                </a:cubicBezTo>
                <a:cubicBezTo>
                  <a:pt x="386" y="160"/>
                  <a:pt x="376" y="160"/>
                  <a:pt x="366" y="160"/>
                </a:cubicBezTo>
                <a:cubicBezTo>
                  <a:pt x="359" y="160"/>
                  <a:pt x="353" y="160"/>
                  <a:pt x="347" y="159"/>
                </a:cubicBezTo>
                <a:cubicBezTo>
                  <a:pt x="341" y="159"/>
                  <a:pt x="336" y="158"/>
                  <a:pt x="330" y="158"/>
                </a:cubicBezTo>
                <a:cubicBezTo>
                  <a:pt x="327" y="157"/>
                  <a:pt x="323" y="158"/>
                  <a:pt x="319" y="156"/>
                </a:cubicBezTo>
                <a:cubicBezTo>
                  <a:pt x="311" y="153"/>
                  <a:pt x="303" y="154"/>
                  <a:pt x="294" y="154"/>
                </a:cubicBezTo>
                <a:cubicBezTo>
                  <a:pt x="291" y="154"/>
                  <a:pt x="287" y="154"/>
                  <a:pt x="284" y="154"/>
                </a:cubicBezTo>
                <a:cubicBezTo>
                  <a:pt x="279" y="154"/>
                  <a:pt x="273" y="154"/>
                  <a:pt x="268" y="154"/>
                </a:cubicBezTo>
                <a:cubicBezTo>
                  <a:pt x="264" y="155"/>
                  <a:pt x="260" y="155"/>
                  <a:pt x="257" y="155"/>
                </a:cubicBezTo>
                <a:cubicBezTo>
                  <a:pt x="250" y="155"/>
                  <a:pt x="243" y="155"/>
                  <a:pt x="236" y="155"/>
                </a:cubicBezTo>
                <a:cubicBezTo>
                  <a:pt x="224" y="156"/>
                  <a:pt x="211" y="155"/>
                  <a:pt x="199" y="155"/>
                </a:cubicBezTo>
                <a:cubicBezTo>
                  <a:pt x="192" y="155"/>
                  <a:pt x="184" y="155"/>
                  <a:pt x="177" y="155"/>
                </a:cubicBezTo>
                <a:cubicBezTo>
                  <a:pt x="169" y="154"/>
                  <a:pt x="161" y="154"/>
                  <a:pt x="153" y="154"/>
                </a:cubicBezTo>
                <a:cubicBezTo>
                  <a:pt x="147" y="154"/>
                  <a:pt x="140" y="153"/>
                  <a:pt x="133" y="153"/>
                </a:cubicBezTo>
                <a:cubicBezTo>
                  <a:pt x="120" y="152"/>
                  <a:pt x="108" y="152"/>
                  <a:pt x="95" y="152"/>
                </a:cubicBezTo>
                <a:cubicBezTo>
                  <a:pt x="74" y="151"/>
                  <a:pt x="53" y="152"/>
                  <a:pt x="32" y="151"/>
                </a:cubicBezTo>
                <a:cubicBezTo>
                  <a:pt x="24" y="151"/>
                  <a:pt x="17" y="151"/>
                  <a:pt x="9" y="150"/>
                </a:cubicBezTo>
                <a:cubicBezTo>
                  <a:pt x="7" y="150"/>
                  <a:pt x="5" y="150"/>
                  <a:pt x="3" y="150"/>
                </a:cubicBezTo>
                <a:cubicBezTo>
                  <a:pt x="0" y="148"/>
                  <a:pt x="0" y="148"/>
                  <a:pt x="3" y="146"/>
                </a:cubicBezTo>
                <a:cubicBezTo>
                  <a:pt x="20" y="135"/>
                  <a:pt x="38" y="126"/>
                  <a:pt x="55" y="115"/>
                </a:cubicBezTo>
                <a:cubicBezTo>
                  <a:pt x="62" y="111"/>
                  <a:pt x="69" y="108"/>
                  <a:pt x="75" y="104"/>
                </a:cubicBezTo>
                <a:cubicBezTo>
                  <a:pt x="84" y="99"/>
                  <a:pt x="93" y="95"/>
                  <a:pt x="102" y="90"/>
                </a:cubicBezTo>
                <a:cubicBezTo>
                  <a:pt x="112" y="85"/>
                  <a:pt x="122" y="80"/>
                  <a:pt x="132" y="75"/>
                </a:cubicBezTo>
                <a:cubicBezTo>
                  <a:pt x="146" y="68"/>
                  <a:pt x="160" y="61"/>
                  <a:pt x="174" y="55"/>
                </a:cubicBezTo>
                <a:cubicBezTo>
                  <a:pt x="185" y="50"/>
                  <a:pt x="195" y="45"/>
                  <a:pt x="206" y="41"/>
                </a:cubicBezTo>
                <a:cubicBezTo>
                  <a:pt x="218" y="37"/>
                  <a:pt x="230" y="33"/>
                  <a:pt x="241" y="29"/>
                </a:cubicBezTo>
                <a:cubicBezTo>
                  <a:pt x="251" y="27"/>
                  <a:pt x="260" y="24"/>
                  <a:pt x="269" y="22"/>
                </a:cubicBezTo>
                <a:cubicBezTo>
                  <a:pt x="282" y="19"/>
                  <a:pt x="295" y="15"/>
                  <a:pt x="309" y="13"/>
                </a:cubicBezTo>
                <a:cubicBezTo>
                  <a:pt x="317" y="11"/>
                  <a:pt x="325" y="10"/>
                  <a:pt x="334" y="9"/>
                </a:cubicBezTo>
                <a:cubicBezTo>
                  <a:pt x="341" y="8"/>
                  <a:pt x="348" y="7"/>
                  <a:pt x="355" y="6"/>
                </a:cubicBezTo>
                <a:cubicBezTo>
                  <a:pt x="363" y="5"/>
                  <a:pt x="370" y="4"/>
                  <a:pt x="377" y="3"/>
                </a:cubicBezTo>
                <a:cubicBezTo>
                  <a:pt x="381" y="3"/>
                  <a:pt x="386" y="3"/>
                  <a:pt x="390" y="2"/>
                </a:cubicBezTo>
                <a:cubicBezTo>
                  <a:pt x="396" y="2"/>
                  <a:pt x="402" y="1"/>
                  <a:pt x="408" y="1"/>
                </a:cubicBezTo>
                <a:cubicBezTo>
                  <a:pt x="410" y="1"/>
                  <a:pt x="412" y="1"/>
                  <a:pt x="413" y="0"/>
                </a:cubicBezTo>
                <a:close/>
              </a:path>
            </a:pathLst>
          </a:custGeom>
          <a:solidFill>
            <a:srgbClr val="86C2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165"/>
            <a:endParaRPr lang="zh-CN" altLang="en-US" sz="1015">
              <a:solidFill>
                <a:prstClr val="black"/>
              </a:solidFill>
            </a:endParaRPr>
          </a:p>
        </p:txBody>
      </p:sp>
      <p:grpSp>
        <p:nvGrpSpPr>
          <p:cNvPr id="140" name="组合 139"/>
          <p:cNvGrpSpPr/>
          <p:nvPr userDrawn="1"/>
        </p:nvGrpSpPr>
        <p:grpSpPr>
          <a:xfrm>
            <a:off x="4322060" y="4238258"/>
            <a:ext cx="1216867" cy="592454"/>
            <a:chOff x="-3175" y="-609600"/>
            <a:chExt cx="2513013" cy="1222376"/>
          </a:xfrm>
        </p:grpSpPr>
        <p:sp>
          <p:nvSpPr>
            <p:cNvPr id="141" name="AutoShape 462"/>
            <p:cNvSpPr>
              <a:spLocks noChangeAspect="1" noChangeArrowheads="1" noTextEdit="1"/>
            </p:cNvSpPr>
            <p:nvPr/>
          </p:nvSpPr>
          <p:spPr bwMode="auto">
            <a:xfrm>
              <a:off x="0" y="-609600"/>
              <a:ext cx="2506663" cy="1219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42" name="Freeform 465"/>
            <p:cNvSpPr/>
            <p:nvPr/>
          </p:nvSpPr>
          <p:spPr bwMode="auto">
            <a:xfrm>
              <a:off x="1092200" y="287338"/>
              <a:ext cx="1417638" cy="325438"/>
            </a:xfrm>
            <a:custGeom>
              <a:avLst/>
              <a:gdLst>
                <a:gd name="T0" fmla="*/ 347 w 375"/>
                <a:gd name="T1" fmla="*/ 41 h 86"/>
                <a:gd name="T2" fmla="*/ 352 w 375"/>
                <a:gd name="T3" fmla="*/ 52 h 86"/>
                <a:gd name="T4" fmla="*/ 354 w 375"/>
                <a:gd name="T5" fmla="*/ 53 h 86"/>
                <a:gd name="T6" fmla="*/ 370 w 375"/>
                <a:gd name="T7" fmla="*/ 57 h 86"/>
                <a:gd name="T8" fmla="*/ 374 w 375"/>
                <a:gd name="T9" fmla="*/ 67 h 86"/>
                <a:gd name="T10" fmla="*/ 375 w 375"/>
                <a:gd name="T11" fmla="*/ 71 h 86"/>
                <a:gd name="T12" fmla="*/ 375 w 375"/>
                <a:gd name="T13" fmla="*/ 71 h 86"/>
                <a:gd name="T14" fmla="*/ 374 w 375"/>
                <a:gd name="T15" fmla="*/ 73 h 86"/>
                <a:gd name="T16" fmla="*/ 363 w 375"/>
                <a:gd name="T17" fmla="*/ 84 h 86"/>
                <a:gd name="T18" fmla="*/ 356 w 375"/>
                <a:gd name="T19" fmla="*/ 85 h 86"/>
                <a:gd name="T20" fmla="*/ 354 w 375"/>
                <a:gd name="T21" fmla="*/ 85 h 86"/>
                <a:gd name="T22" fmla="*/ 255 w 375"/>
                <a:gd name="T23" fmla="*/ 85 h 86"/>
                <a:gd name="T24" fmla="*/ 251 w 375"/>
                <a:gd name="T25" fmla="*/ 85 h 86"/>
                <a:gd name="T26" fmla="*/ 150 w 375"/>
                <a:gd name="T27" fmla="*/ 85 h 86"/>
                <a:gd name="T28" fmla="*/ 148 w 375"/>
                <a:gd name="T29" fmla="*/ 86 h 86"/>
                <a:gd name="T30" fmla="*/ 145 w 375"/>
                <a:gd name="T31" fmla="*/ 85 h 86"/>
                <a:gd name="T32" fmla="*/ 3 w 375"/>
                <a:gd name="T33" fmla="*/ 85 h 86"/>
                <a:gd name="T34" fmla="*/ 0 w 375"/>
                <a:gd name="T35" fmla="*/ 84 h 86"/>
                <a:gd name="T36" fmla="*/ 1 w 375"/>
                <a:gd name="T37" fmla="*/ 75 h 86"/>
                <a:gd name="T38" fmla="*/ 17 w 375"/>
                <a:gd name="T39" fmla="*/ 69 h 86"/>
                <a:gd name="T40" fmla="*/ 20 w 375"/>
                <a:gd name="T41" fmla="*/ 68 h 86"/>
                <a:gd name="T42" fmla="*/ 36 w 375"/>
                <a:gd name="T43" fmla="*/ 59 h 86"/>
                <a:gd name="T44" fmla="*/ 50 w 375"/>
                <a:gd name="T45" fmla="*/ 68 h 86"/>
                <a:gd name="T46" fmla="*/ 53 w 375"/>
                <a:gd name="T47" fmla="*/ 70 h 86"/>
                <a:gd name="T48" fmla="*/ 63 w 375"/>
                <a:gd name="T49" fmla="*/ 72 h 86"/>
                <a:gd name="T50" fmla="*/ 65 w 375"/>
                <a:gd name="T51" fmla="*/ 73 h 86"/>
                <a:gd name="T52" fmla="*/ 72 w 375"/>
                <a:gd name="T53" fmla="*/ 58 h 86"/>
                <a:gd name="T54" fmla="*/ 88 w 375"/>
                <a:gd name="T55" fmla="*/ 47 h 86"/>
                <a:gd name="T56" fmla="*/ 97 w 375"/>
                <a:gd name="T57" fmla="*/ 46 h 86"/>
                <a:gd name="T58" fmla="*/ 107 w 375"/>
                <a:gd name="T59" fmla="*/ 48 h 86"/>
                <a:gd name="T60" fmla="*/ 110 w 375"/>
                <a:gd name="T61" fmla="*/ 46 h 86"/>
                <a:gd name="T62" fmla="*/ 121 w 375"/>
                <a:gd name="T63" fmla="*/ 36 h 86"/>
                <a:gd name="T64" fmla="*/ 140 w 375"/>
                <a:gd name="T65" fmla="*/ 35 h 86"/>
                <a:gd name="T66" fmla="*/ 142 w 375"/>
                <a:gd name="T67" fmla="*/ 34 h 86"/>
                <a:gd name="T68" fmla="*/ 150 w 375"/>
                <a:gd name="T69" fmla="*/ 21 h 86"/>
                <a:gd name="T70" fmla="*/ 165 w 375"/>
                <a:gd name="T71" fmla="*/ 8 h 86"/>
                <a:gd name="T72" fmla="*/ 169 w 375"/>
                <a:gd name="T73" fmla="*/ 5 h 86"/>
                <a:gd name="T74" fmla="*/ 191 w 375"/>
                <a:gd name="T75" fmla="*/ 0 h 86"/>
                <a:gd name="T76" fmla="*/ 213 w 375"/>
                <a:gd name="T77" fmla="*/ 3 h 86"/>
                <a:gd name="T78" fmla="*/ 229 w 375"/>
                <a:gd name="T79" fmla="*/ 13 h 86"/>
                <a:gd name="T80" fmla="*/ 244 w 375"/>
                <a:gd name="T81" fmla="*/ 33 h 86"/>
                <a:gd name="T82" fmla="*/ 246 w 375"/>
                <a:gd name="T83" fmla="*/ 34 h 86"/>
                <a:gd name="T84" fmla="*/ 252 w 375"/>
                <a:gd name="T85" fmla="*/ 36 h 86"/>
                <a:gd name="T86" fmla="*/ 254 w 375"/>
                <a:gd name="T87" fmla="*/ 35 h 86"/>
                <a:gd name="T88" fmla="*/ 263 w 375"/>
                <a:gd name="T89" fmla="*/ 18 h 86"/>
                <a:gd name="T90" fmla="*/ 283 w 375"/>
                <a:gd name="T91" fmla="*/ 7 h 86"/>
                <a:gd name="T92" fmla="*/ 290 w 375"/>
                <a:gd name="T93" fmla="*/ 6 h 86"/>
                <a:gd name="T94" fmla="*/ 314 w 375"/>
                <a:gd name="T95" fmla="*/ 15 h 86"/>
                <a:gd name="T96" fmla="*/ 324 w 375"/>
                <a:gd name="T97" fmla="*/ 31 h 86"/>
                <a:gd name="T98" fmla="*/ 328 w 375"/>
                <a:gd name="T99" fmla="*/ 32 h 86"/>
                <a:gd name="T100" fmla="*/ 343 w 375"/>
                <a:gd name="T101" fmla="*/ 37 h 86"/>
                <a:gd name="T102" fmla="*/ 343 w 375"/>
                <a:gd name="T103" fmla="*/ 37 h 86"/>
                <a:gd name="T104" fmla="*/ 347 w 375"/>
                <a:gd name="T105" fmla="*/ 4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75" h="86">
                  <a:moveTo>
                    <a:pt x="347" y="41"/>
                  </a:moveTo>
                  <a:cubicBezTo>
                    <a:pt x="350" y="44"/>
                    <a:pt x="352" y="48"/>
                    <a:pt x="352" y="52"/>
                  </a:cubicBezTo>
                  <a:cubicBezTo>
                    <a:pt x="352" y="54"/>
                    <a:pt x="353" y="53"/>
                    <a:pt x="354" y="53"/>
                  </a:cubicBezTo>
                  <a:cubicBezTo>
                    <a:pt x="360" y="51"/>
                    <a:pt x="365" y="53"/>
                    <a:pt x="370" y="57"/>
                  </a:cubicBezTo>
                  <a:cubicBezTo>
                    <a:pt x="373" y="60"/>
                    <a:pt x="374" y="63"/>
                    <a:pt x="374" y="67"/>
                  </a:cubicBezTo>
                  <a:cubicBezTo>
                    <a:pt x="375" y="68"/>
                    <a:pt x="374" y="70"/>
                    <a:pt x="375" y="71"/>
                  </a:cubicBezTo>
                  <a:cubicBezTo>
                    <a:pt x="375" y="71"/>
                    <a:pt x="375" y="71"/>
                    <a:pt x="375" y="71"/>
                  </a:cubicBezTo>
                  <a:cubicBezTo>
                    <a:pt x="374" y="72"/>
                    <a:pt x="374" y="72"/>
                    <a:pt x="374" y="73"/>
                  </a:cubicBezTo>
                  <a:cubicBezTo>
                    <a:pt x="373" y="79"/>
                    <a:pt x="369" y="83"/>
                    <a:pt x="363" y="84"/>
                  </a:cubicBezTo>
                  <a:cubicBezTo>
                    <a:pt x="361" y="85"/>
                    <a:pt x="358" y="86"/>
                    <a:pt x="356" y="85"/>
                  </a:cubicBezTo>
                  <a:cubicBezTo>
                    <a:pt x="355" y="85"/>
                    <a:pt x="354" y="85"/>
                    <a:pt x="354" y="85"/>
                  </a:cubicBezTo>
                  <a:cubicBezTo>
                    <a:pt x="321" y="85"/>
                    <a:pt x="288" y="85"/>
                    <a:pt x="255" y="85"/>
                  </a:cubicBezTo>
                  <a:cubicBezTo>
                    <a:pt x="254" y="85"/>
                    <a:pt x="252" y="85"/>
                    <a:pt x="251" y="85"/>
                  </a:cubicBezTo>
                  <a:cubicBezTo>
                    <a:pt x="218" y="85"/>
                    <a:pt x="184" y="85"/>
                    <a:pt x="150" y="85"/>
                  </a:cubicBezTo>
                  <a:cubicBezTo>
                    <a:pt x="149" y="85"/>
                    <a:pt x="148" y="85"/>
                    <a:pt x="148" y="86"/>
                  </a:cubicBezTo>
                  <a:cubicBezTo>
                    <a:pt x="147" y="84"/>
                    <a:pt x="146" y="85"/>
                    <a:pt x="145" y="85"/>
                  </a:cubicBezTo>
                  <a:cubicBezTo>
                    <a:pt x="98" y="85"/>
                    <a:pt x="51" y="85"/>
                    <a:pt x="3" y="85"/>
                  </a:cubicBezTo>
                  <a:cubicBezTo>
                    <a:pt x="2" y="85"/>
                    <a:pt x="1" y="86"/>
                    <a:pt x="0" y="84"/>
                  </a:cubicBezTo>
                  <a:cubicBezTo>
                    <a:pt x="0" y="81"/>
                    <a:pt x="0" y="78"/>
                    <a:pt x="1" y="75"/>
                  </a:cubicBezTo>
                  <a:cubicBezTo>
                    <a:pt x="4" y="70"/>
                    <a:pt x="11" y="66"/>
                    <a:pt x="17" y="69"/>
                  </a:cubicBezTo>
                  <a:cubicBezTo>
                    <a:pt x="19" y="70"/>
                    <a:pt x="19" y="69"/>
                    <a:pt x="20" y="68"/>
                  </a:cubicBezTo>
                  <a:cubicBezTo>
                    <a:pt x="23" y="62"/>
                    <a:pt x="29" y="59"/>
                    <a:pt x="36" y="59"/>
                  </a:cubicBezTo>
                  <a:cubicBezTo>
                    <a:pt x="42" y="59"/>
                    <a:pt x="47" y="63"/>
                    <a:pt x="50" y="68"/>
                  </a:cubicBezTo>
                  <a:cubicBezTo>
                    <a:pt x="50" y="70"/>
                    <a:pt x="51" y="70"/>
                    <a:pt x="53" y="70"/>
                  </a:cubicBezTo>
                  <a:cubicBezTo>
                    <a:pt x="56" y="69"/>
                    <a:pt x="60" y="70"/>
                    <a:pt x="63" y="72"/>
                  </a:cubicBezTo>
                  <a:cubicBezTo>
                    <a:pt x="64" y="72"/>
                    <a:pt x="64" y="73"/>
                    <a:pt x="65" y="73"/>
                  </a:cubicBezTo>
                  <a:cubicBezTo>
                    <a:pt x="66" y="67"/>
                    <a:pt x="69" y="62"/>
                    <a:pt x="72" y="58"/>
                  </a:cubicBezTo>
                  <a:cubicBezTo>
                    <a:pt x="76" y="52"/>
                    <a:pt x="82" y="49"/>
                    <a:pt x="88" y="47"/>
                  </a:cubicBezTo>
                  <a:cubicBezTo>
                    <a:pt x="91" y="46"/>
                    <a:pt x="94" y="46"/>
                    <a:pt x="97" y="46"/>
                  </a:cubicBezTo>
                  <a:cubicBezTo>
                    <a:pt x="101" y="46"/>
                    <a:pt x="104" y="46"/>
                    <a:pt x="107" y="48"/>
                  </a:cubicBezTo>
                  <a:cubicBezTo>
                    <a:pt x="109" y="49"/>
                    <a:pt x="110" y="48"/>
                    <a:pt x="110" y="46"/>
                  </a:cubicBezTo>
                  <a:cubicBezTo>
                    <a:pt x="113" y="41"/>
                    <a:pt x="116" y="38"/>
                    <a:pt x="121" y="36"/>
                  </a:cubicBezTo>
                  <a:cubicBezTo>
                    <a:pt x="127" y="33"/>
                    <a:pt x="134" y="33"/>
                    <a:pt x="140" y="35"/>
                  </a:cubicBezTo>
                  <a:cubicBezTo>
                    <a:pt x="142" y="36"/>
                    <a:pt x="142" y="35"/>
                    <a:pt x="142" y="34"/>
                  </a:cubicBezTo>
                  <a:cubicBezTo>
                    <a:pt x="144" y="30"/>
                    <a:pt x="147" y="25"/>
                    <a:pt x="150" y="21"/>
                  </a:cubicBezTo>
                  <a:cubicBezTo>
                    <a:pt x="154" y="16"/>
                    <a:pt x="159" y="11"/>
                    <a:pt x="165" y="8"/>
                  </a:cubicBezTo>
                  <a:cubicBezTo>
                    <a:pt x="166" y="7"/>
                    <a:pt x="168" y="6"/>
                    <a:pt x="169" y="5"/>
                  </a:cubicBezTo>
                  <a:cubicBezTo>
                    <a:pt x="176" y="2"/>
                    <a:pt x="183" y="0"/>
                    <a:pt x="191" y="0"/>
                  </a:cubicBezTo>
                  <a:cubicBezTo>
                    <a:pt x="199" y="0"/>
                    <a:pt x="206" y="1"/>
                    <a:pt x="213" y="3"/>
                  </a:cubicBezTo>
                  <a:cubicBezTo>
                    <a:pt x="219" y="5"/>
                    <a:pt x="224" y="9"/>
                    <a:pt x="229" y="13"/>
                  </a:cubicBezTo>
                  <a:cubicBezTo>
                    <a:pt x="236" y="19"/>
                    <a:pt x="240" y="25"/>
                    <a:pt x="244" y="33"/>
                  </a:cubicBezTo>
                  <a:cubicBezTo>
                    <a:pt x="244" y="34"/>
                    <a:pt x="245" y="34"/>
                    <a:pt x="246" y="34"/>
                  </a:cubicBezTo>
                  <a:cubicBezTo>
                    <a:pt x="248" y="34"/>
                    <a:pt x="250" y="35"/>
                    <a:pt x="252" y="36"/>
                  </a:cubicBezTo>
                  <a:cubicBezTo>
                    <a:pt x="254" y="37"/>
                    <a:pt x="254" y="36"/>
                    <a:pt x="254" y="35"/>
                  </a:cubicBezTo>
                  <a:cubicBezTo>
                    <a:pt x="255" y="28"/>
                    <a:pt x="259" y="23"/>
                    <a:pt x="263" y="18"/>
                  </a:cubicBezTo>
                  <a:cubicBezTo>
                    <a:pt x="269" y="12"/>
                    <a:pt x="275" y="9"/>
                    <a:pt x="283" y="7"/>
                  </a:cubicBezTo>
                  <a:cubicBezTo>
                    <a:pt x="285" y="7"/>
                    <a:pt x="287" y="6"/>
                    <a:pt x="290" y="6"/>
                  </a:cubicBezTo>
                  <a:cubicBezTo>
                    <a:pt x="299" y="7"/>
                    <a:pt x="307" y="9"/>
                    <a:pt x="314" y="15"/>
                  </a:cubicBezTo>
                  <a:cubicBezTo>
                    <a:pt x="319" y="20"/>
                    <a:pt x="322" y="25"/>
                    <a:pt x="324" y="31"/>
                  </a:cubicBezTo>
                  <a:cubicBezTo>
                    <a:pt x="325" y="32"/>
                    <a:pt x="326" y="32"/>
                    <a:pt x="328" y="32"/>
                  </a:cubicBezTo>
                  <a:cubicBezTo>
                    <a:pt x="333" y="32"/>
                    <a:pt x="338" y="33"/>
                    <a:pt x="343" y="37"/>
                  </a:cubicBezTo>
                  <a:cubicBezTo>
                    <a:pt x="343" y="37"/>
                    <a:pt x="343" y="37"/>
                    <a:pt x="343" y="37"/>
                  </a:cubicBezTo>
                  <a:cubicBezTo>
                    <a:pt x="345" y="38"/>
                    <a:pt x="346" y="39"/>
                    <a:pt x="347" y="41"/>
                  </a:cubicBezTo>
                  <a:close/>
                </a:path>
              </a:pathLst>
            </a:custGeom>
            <a:solidFill>
              <a:srgbClr val="6CBA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43" name="Freeform 467"/>
            <p:cNvSpPr/>
            <p:nvPr/>
          </p:nvSpPr>
          <p:spPr bwMode="auto">
            <a:xfrm>
              <a:off x="-3175" y="241300"/>
              <a:ext cx="403225" cy="250825"/>
            </a:xfrm>
            <a:custGeom>
              <a:avLst/>
              <a:gdLst>
                <a:gd name="T0" fmla="*/ 107 w 107"/>
                <a:gd name="T1" fmla="*/ 65 h 66"/>
                <a:gd name="T2" fmla="*/ 86 w 107"/>
                <a:gd name="T3" fmla="*/ 66 h 66"/>
                <a:gd name="T4" fmla="*/ 70 w 107"/>
                <a:gd name="T5" fmla="*/ 66 h 66"/>
                <a:gd name="T6" fmla="*/ 56 w 107"/>
                <a:gd name="T7" fmla="*/ 66 h 66"/>
                <a:gd name="T8" fmla="*/ 37 w 107"/>
                <a:gd name="T9" fmla="*/ 66 h 66"/>
                <a:gd name="T10" fmla="*/ 21 w 107"/>
                <a:gd name="T11" fmla="*/ 66 h 66"/>
                <a:gd name="T12" fmla="*/ 6 w 107"/>
                <a:gd name="T13" fmla="*/ 66 h 66"/>
                <a:gd name="T14" fmla="*/ 4 w 107"/>
                <a:gd name="T15" fmla="*/ 65 h 66"/>
                <a:gd name="T16" fmla="*/ 1 w 107"/>
                <a:gd name="T17" fmla="*/ 59 h 66"/>
                <a:gd name="T18" fmla="*/ 0 w 107"/>
                <a:gd name="T19" fmla="*/ 54 h 66"/>
                <a:gd name="T20" fmla="*/ 0 w 107"/>
                <a:gd name="T21" fmla="*/ 54 h 66"/>
                <a:gd name="T22" fmla="*/ 3 w 107"/>
                <a:gd name="T23" fmla="*/ 50 h 66"/>
                <a:gd name="T24" fmla="*/ 21 w 107"/>
                <a:gd name="T25" fmla="*/ 47 h 66"/>
                <a:gd name="T26" fmla="*/ 22 w 107"/>
                <a:gd name="T27" fmla="*/ 48 h 66"/>
                <a:gd name="T28" fmla="*/ 23 w 107"/>
                <a:gd name="T29" fmla="*/ 46 h 66"/>
                <a:gd name="T30" fmla="*/ 35 w 107"/>
                <a:gd name="T31" fmla="*/ 28 h 66"/>
                <a:gd name="T32" fmla="*/ 41 w 107"/>
                <a:gd name="T33" fmla="*/ 23 h 66"/>
                <a:gd name="T34" fmla="*/ 49 w 107"/>
                <a:gd name="T35" fmla="*/ 10 h 66"/>
                <a:gd name="T36" fmla="*/ 66 w 107"/>
                <a:gd name="T37" fmla="*/ 2 h 66"/>
                <a:gd name="T38" fmla="*/ 89 w 107"/>
                <a:gd name="T39" fmla="*/ 6 h 66"/>
                <a:gd name="T40" fmla="*/ 105 w 107"/>
                <a:gd name="T41" fmla="*/ 26 h 66"/>
                <a:gd name="T42" fmla="*/ 107 w 107"/>
                <a:gd name="T43" fmla="*/ 30 h 66"/>
                <a:gd name="T44" fmla="*/ 107 w 107"/>
                <a:gd name="T45" fmla="*/ 6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7" h="66">
                  <a:moveTo>
                    <a:pt x="107" y="65"/>
                  </a:moveTo>
                  <a:cubicBezTo>
                    <a:pt x="100" y="65"/>
                    <a:pt x="93" y="65"/>
                    <a:pt x="86" y="66"/>
                  </a:cubicBezTo>
                  <a:cubicBezTo>
                    <a:pt x="81" y="66"/>
                    <a:pt x="75" y="66"/>
                    <a:pt x="70" y="66"/>
                  </a:cubicBezTo>
                  <a:cubicBezTo>
                    <a:pt x="65" y="66"/>
                    <a:pt x="60" y="66"/>
                    <a:pt x="56" y="66"/>
                  </a:cubicBezTo>
                  <a:cubicBezTo>
                    <a:pt x="49" y="66"/>
                    <a:pt x="43" y="66"/>
                    <a:pt x="37" y="66"/>
                  </a:cubicBezTo>
                  <a:cubicBezTo>
                    <a:pt x="31" y="66"/>
                    <a:pt x="26" y="66"/>
                    <a:pt x="21" y="66"/>
                  </a:cubicBezTo>
                  <a:cubicBezTo>
                    <a:pt x="16" y="66"/>
                    <a:pt x="11" y="65"/>
                    <a:pt x="6" y="66"/>
                  </a:cubicBezTo>
                  <a:cubicBezTo>
                    <a:pt x="5" y="66"/>
                    <a:pt x="4" y="66"/>
                    <a:pt x="4" y="65"/>
                  </a:cubicBezTo>
                  <a:cubicBezTo>
                    <a:pt x="2" y="63"/>
                    <a:pt x="1" y="61"/>
                    <a:pt x="1" y="59"/>
                  </a:cubicBezTo>
                  <a:cubicBezTo>
                    <a:pt x="0" y="57"/>
                    <a:pt x="1" y="56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" y="53"/>
                    <a:pt x="2" y="51"/>
                    <a:pt x="3" y="50"/>
                  </a:cubicBezTo>
                  <a:cubicBezTo>
                    <a:pt x="6" y="44"/>
                    <a:pt x="15" y="42"/>
                    <a:pt x="21" y="47"/>
                  </a:cubicBezTo>
                  <a:cubicBezTo>
                    <a:pt x="21" y="48"/>
                    <a:pt x="21" y="48"/>
                    <a:pt x="22" y="48"/>
                  </a:cubicBezTo>
                  <a:cubicBezTo>
                    <a:pt x="22" y="47"/>
                    <a:pt x="24" y="47"/>
                    <a:pt x="23" y="46"/>
                  </a:cubicBezTo>
                  <a:cubicBezTo>
                    <a:pt x="23" y="37"/>
                    <a:pt x="28" y="30"/>
                    <a:pt x="35" y="28"/>
                  </a:cubicBezTo>
                  <a:cubicBezTo>
                    <a:pt x="39" y="27"/>
                    <a:pt x="40" y="25"/>
                    <a:pt x="41" y="23"/>
                  </a:cubicBezTo>
                  <a:cubicBezTo>
                    <a:pt x="42" y="18"/>
                    <a:pt x="45" y="14"/>
                    <a:pt x="49" y="10"/>
                  </a:cubicBezTo>
                  <a:cubicBezTo>
                    <a:pt x="54" y="6"/>
                    <a:pt x="60" y="3"/>
                    <a:pt x="66" y="2"/>
                  </a:cubicBezTo>
                  <a:cubicBezTo>
                    <a:pt x="74" y="0"/>
                    <a:pt x="82" y="2"/>
                    <a:pt x="89" y="6"/>
                  </a:cubicBezTo>
                  <a:cubicBezTo>
                    <a:pt x="97" y="10"/>
                    <a:pt x="102" y="17"/>
                    <a:pt x="105" y="26"/>
                  </a:cubicBezTo>
                  <a:cubicBezTo>
                    <a:pt x="105" y="28"/>
                    <a:pt x="104" y="30"/>
                    <a:pt x="107" y="30"/>
                  </a:cubicBezTo>
                  <a:cubicBezTo>
                    <a:pt x="107" y="42"/>
                    <a:pt x="107" y="54"/>
                    <a:pt x="107" y="65"/>
                  </a:cubicBezTo>
                  <a:close/>
                </a:path>
              </a:pathLst>
            </a:custGeom>
            <a:solidFill>
              <a:srgbClr val="9FCB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44" name="Freeform 468"/>
            <p:cNvSpPr/>
            <p:nvPr/>
          </p:nvSpPr>
          <p:spPr bwMode="auto">
            <a:xfrm>
              <a:off x="2044700" y="555625"/>
              <a:ext cx="465138" cy="57150"/>
            </a:xfrm>
            <a:custGeom>
              <a:avLst/>
              <a:gdLst>
                <a:gd name="T0" fmla="*/ 0 w 123"/>
                <a:gd name="T1" fmla="*/ 14 h 15"/>
                <a:gd name="T2" fmla="*/ 3 w 123"/>
                <a:gd name="T3" fmla="*/ 14 h 15"/>
                <a:gd name="T4" fmla="*/ 88 w 123"/>
                <a:gd name="T5" fmla="*/ 14 h 15"/>
                <a:gd name="T6" fmla="*/ 102 w 123"/>
                <a:gd name="T7" fmla="*/ 14 h 15"/>
                <a:gd name="T8" fmla="*/ 111 w 123"/>
                <a:gd name="T9" fmla="*/ 14 h 15"/>
                <a:gd name="T10" fmla="*/ 122 w 123"/>
                <a:gd name="T11" fmla="*/ 2 h 15"/>
                <a:gd name="T12" fmla="*/ 123 w 123"/>
                <a:gd name="T13" fmla="*/ 0 h 15"/>
                <a:gd name="T14" fmla="*/ 123 w 123"/>
                <a:gd name="T15" fmla="*/ 13 h 15"/>
                <a:gd name="T16" fmla="*/ 121 w 123"/>
                <a:gd name="T17" fmla="*/ 15 h 15"/>
                <a:gd name="T18" fmla="*/ 46 w 123"/>
                <a:gd name="T19" fmla="*/ 15 h 15"/>
                <a:gd name="T20" fmla="*/ 0 w 123"/>
                <a:gd name="T21" fmla="*/ 15 h 15"/>
                <a:gd name="T22" fmla="*/ 0 w 123"/>
                <a:gd name="T23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3" h="15">
                  <a:moveTo>
                    <a:pt x="0" y="14"/>
                  </a:moveTo>
                  <a:cubicBezTo>
                    <a:pt x="1" y="14"/>
                    <a:pt x="2" y="14"/>
                    <a:pt x="3" y="14"/>
                  </a:cubicBezTo>
                  <a:cubicBezTo>
                    <a:pt x="32" y="14"/>
                    <a:pt x="60" y="14"/>
                    <a:pt x="88" y="14"/>
                  </a:cubicBezTo>
                  <a:cubicBezTo>
                    <a:pt x="93" y="14"/>
                    <a:pt x="98" y="14"/>
                    <a:pt x="102" y="14"/>
                  </a:cubicBezTo>
                  <a:cubicBezTo>
                    <a:pt x="105" y="14"/>
                    <a:pt x="108" y="15"/>
                    <a:pt x="111" y="14"/>
                  </a:cubicBezTo>
                  <a:cubicBezTo>
                    <a:pt x="117" y="12"/>
                    <a:pt x="121" y="8"/>
                    <a:pt x="122" y="2"/>
                  </a:cubicBezTo>
                  <a:cubicBezTo>
                    <a:pt x="122" y="1"/>
                    <a:pt x="122" y="1"/>
                    <a:pt x="123" y="0"/>
                  </a:cubicBezTo>
                  <a:cubicBezTo>
                    <a:pt x="123" y="5"/>
                    <a:pt x="123" y="9"/>
                    <a:pt x="123" y="13"/>
                  </a:cubicBezTo>
                  <a:cubicBezTo>
                    <a:pt x="123" y="15"/>
                    <a:pt x="123" y="15"/>
                    <a:pt x="121" y="15"/>
                  </a:cubicBezTo>
                  <a:cubicBezTo>
                    <a:pt x="96" y="15"/>
                    <a:pt x="71" y="15"/>
                    <a:pt x="46" y="15"/>
                  </a:cubicBezTo>
                  <a:cubicBezTo>
                    <a:pt x="31" y="15"/>
                    <a:pt x="15" y="15"/>
                    <a:pt x="0" y="15"/>
                  </a:cubicBezTo>
                  <a:cubicBezTo>
                    <a:pt x="0" y="15"/>
                    <a:pt x="0" y="15"/>
                    <a:pt x="0" y="14"/>
                  </a:cubicBezTo>
                  <a:close/>
                </a:path>
              </a:pathLst>
            </a:custGeom>
            <a:solidFill>
              <a:srgbClr val="FCFE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45" name="Freeform 469"/>
            <p:cNvSpPr/>
            <p:nvPr/>
          </p:nvSpPr>
          <p:spPr bwMode="auto">
            <a:xfrm>
              <a:off x="1652588" y="609600"/>
              <a:ext cx="392113" cy="3175"/>
            </a:xfrm>
            <a:custGeom>
              <a:avLst/>
              <a:gdLst>
                <a:gd name="T0" fmla="*/ 104 w 104"/>
                <a:gd name="T1" fmla="*/ 0 h 1"/>
                <a:gd name="T2" fmla="*/ 104 w 104"/>
                <a:gd name="T3" fmla="*/ 1 h 1"/>
                <a:gd name="T4" fmla="*/ 0 w 104"/>
                <a:gd name="T5" fmla="*/ 1 h 1"/>
                <a:gd name="T6" fmla="*/ 0 w 104"/>
                <a:gd name="T7" fmla="*/ 0 h 1"/>
                <a:gd name="T8" fmla="*/ 104 w 104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">
                  <a:moveTo>
                    <a:pt x="104" y="0"/>
                  </a:moveTo>
                  <a:cubicBezTo>
                    <a:pt x="104" y="1"/>
                    <a:pt x="104" y="1"/>
                    <a:pt x="104" y="1"/>
                  </a:cubicBezTo>
                  <a:cubicBezTo>
                    <a:pt x="69" y="1"/>
                    <a:pt x="34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34" y="0"/>
                    <a:pt x="69" y="0"/>
                    <a:pt x="104" y="0"/>
                  </a:cubicBezTo>
                  <a:close/>
                </a:path>
              </a:pathLst>
            </a:custGeom>
            <a:solidFill>
              <a:srgbClr val="E7F2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46" name="Freeform 470"/>
            <p:cNvSpPr/>
            <p:nvPr/>
          </p:nvSpPr>
          <p:spPr bwMode="auto">
            <a:xfrm>
              <a:off x="-3175" y="446088"/>
              <a:ext cx="3175" cy="19050"/>
            </a:xfrm>
            <a:custGeom>
              <a:avLst/>
              <a:gdLst>
                <a:gd name="T0" fmla="*/ 0 w 1"/>
                <a:gd name="T1" fmla="*/ 0 h 5"/>
                <a:gd name="T2" fmla="*/ 1 w 1"/>
                <a:gd name="T3" fmla="*/ 5 h 5"/>
                <a:gd name="T4" fmla="*/ 0 w 1"/>
                <a:gd name="T5" fmla="*/ 5 h 5"/>
                <a:gd name="T6" fmla="*/ 0 w 1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5">
                  <a:moveTo>
                    <a:pt x="0" y="0"/>
                  </a:moveTo>
                  <a:cubicBezTo>
                    <a:pt x="1" y="2"/>
                    <a:pt x="1" y="3"/>
                    <a:pt x="1" y="5"/>
                  </a:cubicBezTo>
                  <a:cubicBezTo>
                    <a:pt x="1" y="5"/>
                    <a:pt x="0" y="5"/>
                    <a:pt x="0" y="5"/>
                  </a:cubicBezTo>
                  <a:cubicBezTo>
                    <a:pt x="0" y="3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D7E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47" name="Freeform 471"/>
            <p:cNvSpPr/>
            <p:nvPr/>
          </p:nvSpPr>
          <p:spPr bwMode="auto">
            <a:xfrm>
              <a:off x="2506663" y="541338"/>
              <a:ext cx="3175" cy="14288"/>
            </a:xfrm>
            <a:custGeom>
              <a:avLst/>
              <a:gdLst>
                <a:gd name="T0" fmla="*/ 1 w 1"/>
                <a:gd name="T1" fmla="*/ 4 h 4"/>
                <a:gd name="T2" fmla="*/ 0 w 1"/>
                <a:gd name="T3" fmla="*/ 0 h 4"/>
                <a:gd name="T4" fmla="*/ 1 w 1"/>
                <a:gd name="T5" fmla="*/ 0 h 4"/>
                <a:gd name="T6" fmla="*/ 1 w 1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4">
                  <a:moveTo>
                    <a:pt x="1" y="4"/>
                  </a:moveTo>
                  <a:cubicBezTo>
                    <a:pt x="0" y="3"/>
                    <a:pt x="1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3"/>
                    <a:pt x="1" y="4"/>
                  </a:cubicBezTo>
                  <a:close/>
                </a:path>
              </a:pathLst>
            </a:custGeom>
            <a:solidFill>
              <a:srgbClr val="D8EB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48" name="Freeform 472"/>
            <p:cNvSpPr/>
            <p:nvPr/>
          </p:nvSpPr>
          <p:spPr bwMode="auto">
            <a:xfrm>
              <a:off x="400050" y="187325"/>
              <a:ext cx="752475" cy="319088"/>
            </a:xfrm>
            <a:custGeom>
              <a:avLst/>
              <a:gdLst>
                <a:gd name="T0" fmla="*/ 0 w 199"/>
                <a:gd name="T1" fmla="*/ 79 h 84"/>
                <a:gd name="T2" fmla="*/ 0 w 199"/>
                <a:gd name="T3" fmla="*/ 44 h 84"/>
                <a:gd name="T4" fmla="*/ 0 w 199"/>
                <a:gd name="T5" fmla="*/ 2 h 84"/>
                <a:gd name="T6" fmla="*/ 2 w 199"/>
                <a:gd name="T7" fmla="*/ 0 h 84"/>
                <a:gd name="T8" fmla="*/ 199 w 199"/>
                <a:gd name="T9" fmla="*/ 0 h 84"/>
                <a:gd name="T10" fmla="*/ 199 w 199"/>
                <a:gd name="T11" fmla="*/ 5 h 84"/>
                <a:gd name="T12" fmla="*/ 197 w 199"/>
                <a:gd name="T13" fmla="*/ 7 h 84"/>
                <a:gd name="T14" fmla="*/ 184 w 199"/>
                <a:gd name="T15" fmla="*/ 8 h 84"/>
                <a:gd name="T16" fmla="*/ 167 w 199"/>
                <a:gd name="T17" fmla="*/ 10 h 84"/>
                <a:gd name="T18" fmla="*/ 154 w 199"/>
                <a:gd name="T19" fmla="*/ 11 h 84"/>
                <a:gd name="T20" fmla="*/ 139 w 199"/>
                <a:gd name="T21" fmla="*/ 12 h 84"/>
                <a:gd name="T22" fmla="*/ 136 w 199"/>
                <a:gd name="T23" fmla="*/ 18 h 84"/>
                <a:gd name="T24" fmla="*/ 137 w 199"/>
                <a:gd name="T25" fmla="*/ 20 h 84"/>
                <a:gd name="T26" fmla="*/ 129 w 199"/>
                <a:gd name="T27" fmla="*/ 33 h 84"/>
                <a:gd name="T28" fmla="*/ 126 w 199"/>
                <a:gd name="T29" fmla="*/ 66 h 84"/>
                <a:gd name="T30" fmla="*/ 129 w 199"/>
                <a:gd name="T31" fmla="*/ 82 h 84"/>
                <a:gd name="T32" fmla="*/ 129 w 199"/>
                <a:gd name="T33" fmla="*/ 84 h 84"/>
                <a:gd name="T34" fmla="*/ 3 w 199"/>
                <a:gd name="T35" fmla="*/ 84 h 84"/>
                <a:gd name="T36" fmla="*/ 0 w 199"/>
                <a:gd name="T37" fmla="*/ 80 h 84"/>
                <a:gd name="T38" fmla="*/ 0 w 199"/>
                <a:gd name="T39" fmla="*/ 7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9" h="84">
                  <a:moveTo>
                    <a:pt x="0" y="79"/>
                  </a:moveTo>
                  <a:cubicBezTo>
                    <a:pt x="0" y="68"/>
                    <a:pt x="0" y="56"/>
                    <a:pt x="0" y="44"/>
                  </a:cubicBezTo>
                  <a:cubicBezTo>
                    <a:pt x="0" y="30"/>
                    <a:pt x="0" y="16"/>
                    <a:pt x="0" y="2"/>
                  </a:cubicBezTo>
                  <a:cubicBezTo>
                    <a:pt x="0" y="0"/>
                    <a:pt x="0" y="0"/>
                    <a:pt x="2" y="0"/>
                  </a:cubicBezTo>
                  <a:cubicBezTo>
                    <a:pt x="67" y="0"/>
                    <a:pt x="133" y="0"/>
                    <a:pt x="199" y="0"/>
                  </a:cubicBezTo>
                  <a:cubicBezTo>
                    <a:pt x="198" y="2"/>
                    <a:pt x="199" y="3"/>
                    <a:pt x="199" y="5"/>
                  </a:cubicBezTo>
                  <a:cubicBezTo>
                    <a:pt x="199" y="7"/>
                    <a:pt x="199" y="7"/>
                    <a:pt x="197" y="7"/>
                  </a:cubicBezTo>
                  <a:cubicBezTo>
                    <a:pt x="192" y="7"/>
                    <a:pt x="188" y="8"/>
                    <a:pt x="184" y="8"/>
                  </a:cubicBezTo>
                  <a:cubicBezTo>
                    <a:pt x="178" y="9"/>
                    <a:pt x="172" y="9"/>
                    <a:pt x="167" y="10"/>
                  </a:cubicBezTo>
                  <a:cubicBezTo>
                    <a:pt x="162" y="10"/>
                    <a:pt x="158" y="11"/>
                    <a:pt x="154" y="11"/>
                  </a:cubicBezTo>
                  <a:cubicBezTo>
                    <a:pt x="149" y="11"/>
                    <a:pt x="144" y="12"/>
                    <a:pt x="139" y="12"/>
                  </a:cubicBezTo>
                  <a:cubicBezTo>
                    <a:pt x="137" y="12"/>
                    <a:pt x="135" y="15"/>
                    <a:pt x="136" y="18"/>
                  </a:cubicBezTo>
                  <a:cubicBezTo>
                    <a:pt x="137" y="18"/>
                    <a:pt x="137" y="19"/>
                    <a:pt x="137" y="20"/>
                  </a:cubicBezTo>
                  <a:cubicBezTo>
                    <a:pt x="133" y="23"/>
                    <a:pt x="131" y="28"/>
                    <a:pt x="129" y="33"/>
                  </a:cubicBezTo>
                  <a:cubicBezTo>
                    <a:pt x="126" y="44"/>
                    <a:pt x="126" y="55"/>
                    <a:pt x="126" y="66"/>
                  </a:cubicBezTo>
                  <a:cubicBezTo>
                    <a:pt x="126" y="71"/>
                    <a:pt x="127" y="77"/>
                    <a:pt x="129" y="82"/>
                  </a:cubicBezTo>
                  <a:cubicBezTo>
                    <a:pt x="129" y="82"/>
                    <a:pt x="129" y="83"/>
                    <a:pt x="129" y="84"/>
                  </a:cubicBezTo>
                  <a:cubicBezTo>
                    <a:pt x="87" y="84"/>
                    <a:pt x="45" y="84"/>
                    <a:pt x="3" y="84"/>
                  </a:cubicBezTo>
                  <a:cubicBezTo>
                    <a:pt x="0" y="84"/>
                    <a:pt x="0" y="84"/>
                    <a:pt x="0" y="80"/>
                  </a:cubicBezTo>
                  <a:cubicBezTo>
                    <a:pt x="0" y="80"/>
                    <a:pt x="0" y="80"/>
                    <a:pt x="0" y="79"/>
                  </a:cubicBezTo>
                  <a:close/>
                </a:path>
              </a:pathLst>
            </a:custGeom>
            <a:solidFill>
              <a:srgbClr val="6CBA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49" name="Freeform 473"/>
            <p:cNvSpPr/>
            <p:nvPr/>
          </p:nvSpPr>
          <p:spPr bwMode="auto">
            <a:xfrm>
              <a:off x="1724025" y="192088"/>
              <a:ext cx="684213" cy="250825"/>
            </a:xfrm>
            <a:custGeom>
              <a:avLst/>
              <a:gdLst>
                <a:gd name="T0" fmla="*/ 180 w 181"/>
                <a:gd name="T1" fmla="*/ 66 h 66"/>
                <a:gd name="T2" fmla="*/ 177 w 181"/>
                <a:gd name="T3" fmla="*/ 55 h 66"/>
                <a:gd name="T4" fmla="*/ 177 w 181"/>
                <a:gd name="T5" fmla="*/ 48 h 66"/>
                <a:gd name="T6" fmla="*/ 176 w 181"/>
                <a:gd name="T7" fmla="*/ 61 h 66"/>
                <a:gd name="T8" fmla="*/ 177 w 181"/>
                <a:gd name="T9" fmla="*/ 62 h 66"/>
                <a:gd name="T10" fmla="*/ 177 w 181"/>
                <a:gd name="T11" fmla="*/ 61 h 66"/>
                <a:gd name="T12" fmla="*/ 177 w 181"/>
                <a:gd name="T13" fmla="*/ 60 h 66"/>
                <a:gd name="T14" fmla="*/ 177 w 181"/>
                <a:gd name="T15" fmla="*/ 55 h 66"/>
                <a:gd name="T16" fmla="*/ 162 w 181"/>
                <a:gd name="T17" fmla="*/ 57 h 66"/>
                <a:gd name="T18" fmla="*/ 156 w 181"/>
                <a:gd name="T19" fmla="*/ 53 h 66"/>
                <a:gd name="T20" fmla="*/ 152 w 181"/>
                <a:gd name="T21" fmla="*/ 45 h 66"/>
                <a:gd name="T22" fmla="*/ 134 w 181"/>
                <a:gd name="T23" fmla="*/ 33 h 66"/>
                <a:gd name="T24" fmla="*/ 106 w 181"/>
                <a:gd name="T25" fmla="*/ 35 h 66"/>
                <a:gd name="T26" fmla="*/ 87 w 181"/>
                <a:gd name="T27" fmla="*/ 59 h 66"/>
                <a:gd name="T28" fmla="*/ 87 w 181"/>
                <a:gd name="T29" fmla="*/ 60 h 66"/>
                <a:gd name="T30" fmla="*/ 85 w 181"/>
                <a:gd name="T31" fmla="*/ 61 h 66"/>
                <a:gd name="T32" fmla="*/ 79 w 181"/>
                <a:gd name="T33" fmla="*/ 59 h 66"/>
                <a:gd name="T34" fmla="*/ 76 w 181"/>
                <a:gd name="T35" fmla="*/ 57 h 66"/>
                <a:gd name="T36" fmla="*/ 68 w 181"/>
                <a:gd name="T37" fmla="*/ 44 h 66"/>
                <a:gd name="T38" fmla="*/ 50 w 181"/>
                <a:gd name="T39" fmla="*/ 30 h 66"/>
                <a:gd name="T40" fmla="*/ 35 w 181"/>
                <a:gd name="T41" fmla="*/ 25 h 66"/>
                <a:gd name="T42" fmla="*/ 27 w 181"/>
                <a:gd name="T43" fmla="*/ 25 h 66"/>
                <a:gd name="T44" fmla="*/ 2 w 181"/>
                <a:gd name="T45" fmla="*/ 30 h 66"/>
                <a:gd name="T46" fmla="*/ 1 w 181"/>
                <a:gd name="T47" fmla="*/ 29 h 66"/>
                <a:gd name="T48" fmla="*/ 1 w 181"/>
                <a:gd name="T49" fmla="*/ 3 h 66"/>
                <a:gd name="T50" fmla="*/ 1 w 181"/>
                <a:gd name="T51" fmla="*/ 1 h 66"/>
                <a:gd name="T52" fmla="*/ 9 w 181"/>
                <a:gd name="T53" fmla="*/ 1 h 66"/>
                <a:gd name="T54" fmla="*/ 17 w 181"/>
                <a:gd name="T55" fmla="*/ 2 h 66"/>
                <a:gd name="T56" fmla="*/ 30 w 181"/>
                <a:gd name="T57" fmla="*/ 3 h 66"/>
                <a:gd name="T58" fmla="*/ 36 w 181"/>
                <a:gd name="T59" fmla="*/ 4 h 66"/>
                <a:gd name="T60" fmla="*/ 55 w 181"/>
                <a:gd name="T61" fmla="*/ 5 h 66"/>
                <a:gd name="T62" fmla="*/ 68 w 181"/>
                <a:gd name="T63" fmla="*/ 6 h 66"/>
                <a:gd name="T64" fmla="*/ 80 w 181"/>
                <a:gd name="T65" fmla="*/ 8 h 66"/>
                <a:gd name="T66" fmla="*/ 86 w 181"/>
                <a:gd name="T67" fmla="*/ 8 h 66"/>
                <a:gd name="T68" fmla="*/ 105 w 181"/>
                <a:gd name="T69" fmla="*/ 10 h 66"/>
                <a:gd name="T70" fmla="*/ 118 w 181"/>
                <a:gd name="T71" fmla="*/ 11 h 66"/>
                <a:gd name="T72" fmla="*/ 130 w 181"/>
                <a:gd name="T73" fmla="*/ 12 h 66"/>
                <a:gd name="T74" fmla="*/ 135 w 181"/>
                <a:gd name="T75" fmla="*/ 13 h 66"/>
                <a:gd name="T76" fmla="*/ 147 w 181"/>
                <a:gd name="T77" fmla="*/ 14 h 66"/>
                <a:gd name="T78" fmla="*/ 159 w 181"/>
                <a:gd name="T79" fmla="*/ 15 h 66"/>
                <a:gd name="T80" fmla="*/ 166 w 181"/>
                <a:gd name="T81" fmla="*/ 15 h 66"/>
                <a:gd name="T82" fmla="*/ 172 w 181"/>
                <a:gd name="T83" fmla="*/ 15 h 66"/>
                <a:gd name="T84" fmla="*/ 172 w 181"/>
                <a:gd name="T85" fmla="*/ 18 h 66"/>
                <a:gd name="T86" fmla="*/ 180 w 181"/>
                <a:gd name="T87" fmla="*/ 37 h 66"/>
                <a:gd name="T88" fmla="*/ 181 w 181"/>
                <a:gd name="T89" fmla="*/ 59 h 66"/>
                <a:gd name="T90" fmla="*/ 180 w 181"/>
                <a:gd name="T9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1" h="66">
                  <a:moveTo>
                    <a:pt x="180" y="66"/>
                  </a:moveTo>
                  <a:cubicBezTo>
                    <a:pt x="179" y="64"/>
                    <a:pt x="178" y="63"/>
                    <a:pt x="177" y="55"/>
                  </a:cubicBezTo>
                  <a:cubicBezTo>
                    <a:pt x="177" y="48"/>
                    <a:pt x="177" y="48"/>
                    <a:pt x="177" y="48"/>
                  </a:cubicBezTo>
                  <a:cubicBezTo>
                    <a:pt x="177" y="52"/>
                    <a:pt x="176" y="57"/>
                    <a:pt x="176" y="61"/>
                  </a:cubicBezTo>
                  <a:cubicBezTo>
                    <a:pt x="176" y="61"/>
                    <a:pt x="176" y="62"/>
                    <a:pt x="177" y="62"/>
                  </a:cubicBezTo>
                  <a:cubicBezTo>
                    <a:pt x="177" y="62"/>
                    <a:pt x="177" y="61"/>
                    <a:pt x="177" y="61"/>
                  </a:cubicBezTo>
                  <a:cubicBezTo>
                    <a:pt x="177" y="61"/>
                    <a:pt x="177" y="60"/>
                    <a:pt x="177" y="60"/>
                  </a:cubicBezTo>
                  <a:cubicBezTo>
                    <a:pt x="177" y="56"/>
                    <a:pt x="177" y="52"/>
                    <a:pt x="177" y="55"/>
                  </a:cubicBezTo>
                  <a:cubicBezTo>
                    <a:pt x="172" y="59"/>
                    <a:pt x="167" y="56"/>
                    <a:pt x="162" y="57"/>
                  </a:cubicBezTo>
                  <a:cubicBezTo>
                    <a:pt x="158" y="57"/>
                    <a:pt x="157" y="56"/>
                    <a:pt x="156" y="53"/>
                  </a:cubicBezTo>
                  <a:cubicBezTo>
                    <a:pt x="155" y="50"/>
                    <a:pt x="154" y="47"/>
                    <a:pt x="152" y="45"/>
                  </a:cubicBezTo>
                  <a:cubicBezTo>
                    <a:pt x="147" y="39"/>
                    <a:pt x="141" y="35"/>
                    <a:pt x="134" y="33"/>
                  </a:cubicBezTo>
                  <a:cubicBezTo>
                    <a:pt x="124" y="30"/>
                    <a:pt x="115" y="31"/>
                    <a:pt x="106" y="35"/>
                  </a:cubicBezTo>
                  <a:cubicBezTo>
                    <a:pt x="96" y="40"/>
                    <a:pt x="90" y="49"/>
                    <a:pt x="87" y="59"/>
                  </a:cubicBezTo>
                  <a:cubicBezTo>
                    <a:pt x="87" y="59"/>
                    <a:pt x="87" y="60"/>
                    <a:pt x="87" y="60"/>
                  </a:cubicBezTo>
                  <a:cubicBezTo>
                    <a:pt x="87" y="62"/>
                    <a:pt x="86" y="62"/>
                    <a:pt x="85" y="61"/>
                  </a:cubicBezTo>
                  <a:cubicBezTo>
                    <a:pt x="83" y="60"/>
                    <a:pt x="81" y="59"/>
                    <a:pt x="79" y="59"/>
                  </a:cubicBezTo>
                  <a:cubicBezTo>
                    <a:pt x="78" y="59"/>
                    <a:pt x="77" y="58"/>
                    <a:pt x="76" y="57"/>
                  </a:cubicBezTo>
                  <a:cubicBezTo>
                    <a:pt x="74" y="52"/>
                    <a:pt x="71" y="48"/>
                    <a:pt x="68" y="44"/>
                  </a:cubicBezTo>
                  <a:cubicBezTo>
                    <a:pt x="63" y="38"/>
                    <a:pt x="57" y="33"/>
                    <a:pt x="50" y="30"/>
                  </a:cubicBezTo>
                  <a:cubicBezTo>
                    <a:pt x="45" y="28"/>
                    <a:pt x="40" y="26"/>
                    <a:pt x="35" y="25"/>
                  </a:cubicBezTo>
                  <a:cubicBezTo>
                    <a:pt x="32" y="25"/>
                    <a:pt x="29" y="25"/>
                    <a:pt x="27" y="25"/>
                  </a:cubicBezTo>
                  <a:cubicBezTo>
                    <a:pt x="18" y="25"/>
                    <a:pt x="10" y="26"/>
                    <a:pt x="2" y="30"/>
                  </a:cubicBezTo>
                  <a:cubicBezTo>
                    <a:pt x="0" y="31"/>
                    <a:pt x="1" y="29"/>
                    <a:pt x="1" y="29"/>
                  </a:cubicBezTo>
                  <a:cubicBezTo>
                    <a:pt x="1" y="20"/>
                    <a:pt x="1" y="11"/>
                    <a:pt x="1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3" y="0"/>
                    <a:pt x="6" y="1"/>
                    <a:pt x="9" y="1"/>
                  </a:cubicBezTo>
                  <a:cubicBezTo>
                    <a:pt x="12" y="1"/>
                    <a:pt x="14" y="1"/>
                    <a:pt x="17" y="2"/>
                  </a:cubicBezTo>
                  <a:cubicBezTo>
                    <a:pt x="21" y="3"/>
                    <a:pt x="26" y="2"/>
                    <a:pt x="30" y="3"/>
                  </a:cubicBezTo>
                  <a:cubicBezTo>
                    <a:pt x="32" y="4"/>
                    <a:pt x="34" y="3"/>
                    <a:pt x="36" y="4"/>
                  </a:cubicBezTo>
                  <a:cubicBezTo>
                    <a:pt x="43" y="4"/>
                    <a:pt x="49" y="5"/>
                    <a:pt x="55" y="5"/>
                  </a:cubicBezTo>
                  <a:cubicBezTo>
                    <a:pt x="59" y="6"/>
                    <a:pt x="63" y="6"/>
                    <a:pt x="68" y="6"/>
                  </a:cubicBezTo>
                  <a:cubicBezTo>
                    <a:pt x="72" y="7"/>
                    <a:pt x="76" y="7"/>
                    <a:pt x="80" y="8"/>
                  </a:cubicBezTo>
                  <a:cubicBezTo>
                    <a:pt x="82" y="8"/>
                    <a:pt x="84" y="8"/>
                    <a:pt x="86" y="8"/>
                  </a:cubicBezTo>
                  <a:cubicBezTo>
                    <a:pt x="92" y="9"/>
                    <a:pt x="99" y="9"/>
                    <a:pt x="105" y="10"/>
                  </a:cubicBezTo>
                  <a:cubicBezTo>
                    <a:pt x="110" y="10"/>
                    <a:pt x="114" y="11"/>
                    <a:pt x="118" y="11"/>
                  </a:cubicBezTo>
                  <a:cubicBezTo>
                    <a:pt x="122" y="11"/>
                    <a:pt x="126" y="12"/>
                    <a:pt x="130" y="12"/>
                  </a:cubicBezTo>
                  <a:cubicBezTo>
                    <a:pt x="132" y="13"/>
                    <a:pt x="133" y="13"/>
                    <a:pt x="135" y="13"/>
                  </a:cubicBezTo>
                  <a:cubicBezTo>
                    <a:pt x="139" y="13"/>
                    <a:pt x="143" y="13"/>
                    <a:pt x="147" y="14"/>
                  </a:cubicBezTo>
                  <a:cubicBezTo>
                    <a:pt x="151" y="14"/>
                    <a:pt x="155" y="14"/>
                    <a:pt x="159" y="15"/>
                  </a:cubicBezTo>
                  <a:cubicBezTo>
                    <a:pt x="162" y="15"/>
                    <a:pt x="164" y="15"/>
                    <a:pt x="166" y="15"/>
                  </a:cubicBezTo>
                  <a:cubicBezTo>
                    <a:pt x="168" y="15"/>
                    <a:pt x="170" y="16"/>
                    <a:pt x="172" y="15"/>
                  </a:cubicBezTo>
                  <a:cubicBezTo>
                    <a:pt x="171" y="16"/>
                    <a:pt x="171" y="17"/>
                    <a:pt x="172" y="18"/>
                  </a:cubicBezTo>
                  <a:cubicBezTo>
                    <a:pt x="176" y="24"/>
                    <a:pt x="178" y="30"/>
                    <a:pt x="180" y="37"/>
                  </a:cubicBezTo>
                  <a:cubicBezTo>
                    <a:pt x="181" y="44"/>
                    <a:pt x="181" y="51"/>
                    <a:pt x="181" y="59"/>
                  </a:cubicBezTo>
                  <a:cubicBezTo>
                    <a:pt x="181" y="61"/>
                    <a:pt x="180" y="63"/>
                    <a:pt x="180" y="66"/>
                  </a:cubicBezTo>
                  <a:close/>
                </a:path>
              </a:pathLst>
            </a:custGeom>
            <a:solidFill>
              <a:srgbClr val="9FCB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50" name="Freeform 474"/>
            <p:cNvSpPr/>
            <p:nvPr/>
          </p:nvSpPr>
          <p:spPr bwMode="auto">
            <a:xfrm>
              <a:off x="385763" y="50800"/>
              <a:ext cx="766763" cy="133350"/>
            </a:xfrm>
            <a:custGeom>
              <a:avLst/>
              <a:gdLst>
                <a:gd name="T0" fmla="*/ 203 w 203"/>
                <a:gd name="T1" fmla="*/ 35 h 35"/>
                <a:gd name="T2" fmla="*/ 3 w 203"/>
                <a:gd name="T3" fmla="*/ 35 h 35"/>
                <a:gd name="T4" fmla="*/ 2 w 203"/>
                <a:gd name="T5" fmla="*/ 35 h 35"/>
                <a:gd name="T6" fmla="*/ 0 w 203"/>
                <a:gd name="T7" fmla="*/ 34 h 35"/>
                <a:gd name="T8" fmla="*/ 2 w 203"/>
                <a:gd name="T9" fmla="*/ 32 h 35"/>
                <a:gd name="T10" fmla="*/ 37 w 203"/>
                <a:gd name="T11" fmla="*/ 22 h 35"/>
                <a:gd name="T12" fmla="*/ 73 w 203"/>
                <a:gd name="T13" fmla="*/ 12 h 35"/>
                <a:gd name="T14" fmla="*/ 100 w 203"/>
                <a:gd name="T15" fmla="*/ 4 h 35"/>
                <a:gd name="T16" fmla="*/ 114 w 203"/>
                <a:gd name="T17" fmla="*/ 0 h 35"/>
                <a:gd name="T18" fmla="*/ 120 w 203"/>
                <a:gd name="T19" fmla="*/ 2 h 35"/>
                <a:gd name="T20" fmla="*/ 155 w 203"/>
                <a:gd name="T21" fmla="*/ 11 h 35"/>
                <a:gd name="T22" fmla="*/ 187 w 203"/>
                <a:gd name="T23" fmla="*/ 19 h 35"/>
                <a:gd name="T24" fmla="*/ 203 w 203"/>
                <a:gd name="T25" fmla="*/ 23 h 35"/>
                <a:gd name="T26" fmla="*/ 203 w 203"/>
                <a:gd name="T2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3" h="35">
                  <a:moveTo>
                    <a:pt x="203" y="35"/>
                  </a:moveTo>
                  <a:cubicBezTo>
                    <a:pt x="136" y="35"/>
                    <a:pt x="70" y="35"/>
                    <a:pt x="3" y="35"/>
                  </a:cubicBezTo>
                  <a:cubicBezTo>
                    <a:pt x="3" y="35"/>
                    <a:pt x="3" y="35"/>
                    <a:pt x="2" y="35"/>
                  </a:cubicBezTo>
                  <a:cubicBezTo>
                    <a:pt x="1" y="35"/>
                    <a:pt x="0" y="35"/>
                    <a:pt x="0" y="34"/>
                  </a:cubicBezTo>
                  <a:cubicBezTo>
                    <a:pt x="0" y="32"/>
                    <a:pt x="1" y="32"/>
                    <a:pt x="2" y="32"/>
                  </a:cubicBezTo>
                  <a:cubicBezTo>
                    <a:pt x="14" y="29"/>
                    <a:pt x="25" y="26"/>
                    <a:pt x="37" y="22"/>
                  </a:cubicBezTo>
                  <a:cubicBezTo>
                    <a:pt x="49" y="19"/>
                    <a:pt x="61" y="16"/>
                    <a:pt x="73" y="12"/>
                  </a:cubicBezTo>
                  <a:cubicBezTo>
                    <a:pt x="82" y="10"/>
                    <a:pt x="91" y="7"/>
                    <a:pt x="100" y="4"/>
                  </a:cubicBezTo>
                  <a:cubicBezTo>
                    <a:pt x="104" y="3"/>
                    <a:pt x="109" y="2"/>
                    <a:pt x="114" y="0"/>
                  </a:cubicBezTo>
                  <a:cubicBezTo>
                    <a:pt x="115" y="0"/>
                    <a:pt x="118" y="1"/>
                    <a:pt x="120" y="2"/>
                  </a:cubicBezTo>
                  <a:cubicBezTo>
                    <a:pt x="131" y="5"/>
                    <a:pt x="143" y="8"/>
                    <a:pt x="155" y="11"/>
                  </a:cubicBezTo>
                  <a:cubicBezTo>
                    <a:pt x="165" y="13"/>
                    <a:pt x="176" y="16"/>
                    <a:pt x="187" y="19"/>
                  </a:cubicBezTo>
                  <a:cubicBezTo>
                    <a:pt x="192" y="20"/>
                    <a:pt x="197" y="21"/>
                    <a:pt x="203" y="23"/>
                  </a:cubicBezTo>
                  <a:cubicBezTo>
                    <a:pt x="203" y="27"/>
                    <a:pt x="203" y="31"/>
                    <a:pt x="203" y="35"/>
                  </a:cubicBezTo>
                  <a:close/>
                </a:path>
              </a:pathLst>
            </a:custGeom>
            <a:solidFill>
              <a:srgbClr val="87C2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51" name="Freeform 475"/>
            <p:cNvSpPr/>
            <p:nvPr/>
          </p:nvSpPr>
          <p:spPr bwMode="auto">
            <a:xfrm>
              <a:off x="1690688" y="39688"/>
              <a:ext cx="638175" cy="179388"/>
            </a:xfrm>
            <a:custGeom>
              <a:avLst/>
              <a:gdLst>
                <a:gd name="T0" fmla="*/ 68 w 169"/>
                <a:gd name="T1" fmla="*/ 0 h 47"/>
                <a:gd name="T2" fmla="*/ 161 w 169"/>
                <a:gd name="T3" fmla="*/ 0 h 47"/>
                <a:gd name="T4" fmla="*/ 169 w 169"/>
                <a:gd name="T5" fmla="*/ 8 h 47"/>
                <a:gd name="T6" fmla="*/ 169 w 169"/>
                <a:gd name="T7" fmla="*/ 47 h 47"/>
                <a:gd name="T8" fmla="*/ 147 w 169"/>
                <a:gd name="T9" fmla="*/ 45 h 47"/>
                <a:gd name="T10" fmla="*/ 148 w 169"/>
                <a:gd name="T11" fmla="*/ 20 h 47"/>
                <a:gd name="T12" fmla="*/ 146 w 169"/>
                <a:gd name="T13" fmla="*/ 18 h 47"/>
                <a:gd name="T14" fmla="*/ 128 w 169"/>
                <a:gd name="T15" fmla="*/ 19 h 47"/>
                <a:gd name="T16" fmla="*/ 128 w 169"/>
                <a:gd name="T17" fmla="*/ 20 h 47"/>
                <a:gd name="T18" fmla="*/ 128 w 169"/>
                <a:gd name="T19" fmla="*/ 42 h 47"/>
                <a:gd name="T20" fmla="*/ 126 w 169"/>
                <a:gd name="T21" fmla="*/ 44 h 47"/>
                <a:gd name="T22" fmla="*/ 124 w 169"/>
                <a:gd name="T23" fmla="*/ 43 h 47"/>
                <a:gd name="T24" fmla="*/ 123 w 169"/>
                <a:gd name="T25" fmla="*/ 42 h 47"/>
                <a:gd name="T26" fmla="*/ 123 w 169"/>
                <a:gd name="T27" fmla="*/ 20 h 47"/>
                <a:gd name="T28" fmla="*/ 122 w 169"/>
                <a:gd name="T29" fmla="*/ 18 h 47"/>
                <a:gd name="T30" fmla="*/ 86 w 169"/>
                <a:gd name="T31" fmla="*/ 19 h 47"/>
                <a:gd name="T32" fmla="*/ 86 w 169"/>
                <a:gd name="T33" fmla="*/ 20 h 47"/>
                <a:gd name="T34" fmla="*/ 86 w 169"/>
                <a:gd name="T35" fmla="*/ 39 h 47"/>
                <a:gd name="T36" fmla="*/ 84 w 169"/>
                <a:gd name="T37" fmla="*/ 40 h 47"/>
                <a:gd name="T38" fmla="*/ 84 w 169"/>
                <a:gd name="T39" fmla="*/ 40 h 47"/>
                <a:gd name="T40" fmla="*/ 81 w 169"/>
                <a:gd name="T41" fmla="*/ 37 h 47"/>
                <a:gd name="T42" fmla="*/ 81 w 169"/>
                <a:gd name="T43" fmla="*/ 20 h 47"/>
                <a:gd name="T44" fmla="*/ 80 w 169"/>
                <a:gd name="T45" fmla="*/ 18 h 47"/>
                <a:gd name="T46" fmla="*/ 59 w 169"/>
                <a:gd name="T47" fmla="*/ 18 h 47"/>
                <a:gd name="T48" fmla="*/ 57 w 169"/>
                <a:gd name="T49" fmla="*/ 21 h 47"/>
                <a:gd name="T50" fmla="*/ 58 w 169"/>
                <a:gd name="T51" fmla="*/ 37 h 47"/>
                <a:gd name="T52" fmla="*/ 51 w 169"/>
                <a:gd name="T53" fmla="*/ 37 h 47"/>
                <a:gd name="T54" fmla="*/ 44 w 169"/>
                <a:gd name="T55" fmla="*/ 36 h 47"/>
                <a:gd name="T56" fmla="*/ 36 w 169"/>
                <a:gd name="T57" fmla="*/ 35 h 47"/>
                <a:gd name="T58" fmla="*/ 36 w 169"/>
                <a:gd name="T59" fmla="*/ 8 h 47"/>
                <a:gd name="T60" fmla="*/ 43 w 169"/>
                <a:gd name="T61" fmla="*/ 1 h 47"/>
                <a:gd name="T62" fmla="*/ 41 w 169"/>
                <a:gd name="T63" fmla="*/ 1 h 47"/>
                <a:gd name="T64" fmla="*/ 3 w 169"/>
                <a:gd name="T65" fmla="*/ 0 h 47"/>
                <a:gd name="T66" fmla="*/ 0 w 169"/>
                <a:gd name="T67" fmla="*/ 0 h 47"/>
                <a:gd name="T68" fmla="*/ 2 w 169"/>
                <a:gd name="T69" fmla="*/ 0 h 47"/>
                <a:gd name="T70" fmla="*/ 68 w 169"/>
                <a:gd name="T7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9" h="47">
                  <a:moveTo>
                    <a:pt x="68" y="0"/>
                  </a:moveTo>
                  <a:cubicBezTo>
                    <a:pt x="99" y="0"/>
                    <a:pt x="130" y="0"/>
                    <a:pt x="161" y="0"/>
                  </a:cubicBezTo>
                  <a:cubicBezTo>
                    <a:pt x="164" y="0"/>
                    <a:pt x="169" y="4"/>
                    <a:pt x="169" y="8"/>
                  </a:cubicBezTo>
                  <a:cubicBezTo>
                    <a:pt x="169" y="21"/>
                    <a:pt x="169" y="34"/>
                    <a:pt x="169" y="47"/>
                  </a:cubicBezTo>
                  <a:cubicBezTo>
                    <a:pt x="162" y="47"/>
                    <a:pt x="155" y="46"/>
                    <a:pt x="147" y="45"/>
                  </a:cubicBezTo>
                  <a:cubicBezTo>
                    <a:pt x="148" y="37"/>
                    <a:pt x="147" y="28"/>
                    <a:pt x="148" y="20"/>
                  </a:cubicBezTo>
                  <a:cubicBezTo>
                    <a:pt x="148" y="18"/>
                    <a:pt x="147" y="18"/>
                    <a:pt x="146" y="18"/>
                  </a:cubicBezTo>
                  <a:cubicBezTo>
                    <a:pt x="140" y="19"/>
                    <a:pt x="134" y="19"/>
                    <a:pt x="128" y="19"/>
                  </a:cubicBezTo>
                  <a:cubicBezTo>
                    <a:pt x="127" y="19"/>
                    <a:pt x="128" y="20"/>
                    <a:pt x="128" y="20"/>
                  </a:cubicBezTo>
                  <a:cubicBezTo>
                    <a:pt x="128" y="28"/>
                    <a:pt x="128" y="35"/>
                    <a:pt x="128" y="42"/>
                  </a:cubicBezTo>
                  <a:cubicBezTo>
                    <a:pt x="128" y="44"/>
                    <a:pt x="127" y="44"/>
                    <a:pt x="126" y="44"/>
                  </a:cubicBezTo>
                  <a:cubicBezTo>
                    <a:pt x="125" y="44"/>
                    <a:pt x="125" y="43"/>
                    <a:pt x="124" y="43"/>
                  </a:cubicBezTo>
                  <a:cubicBezTo>
                    <a:pt x="123" y="44"/>
                    <a:pt x="123" y="43"/>
                    <a:pt x="123" y="42"/>
                  </a:cubicBezTo>
                  <a:cubicBezTo>
                    <a:pt x="123" y="35"/>
                    <a:pt x="123" y="27"/>
                    <a:pt x="123" y="20"/>
                  </a:cubicBezTo>
                  <a:cubicBezTo>
                    <a:pt x="123" y="20"/>
                    <a:pt x="123" y="19"/>
                    <a:pt x="122" y="18"/>
                  </a:cubicBezTo>
                  <a:cubicBezTo>
                    <a:pt x="110" y="19"/>
                    <a:pt x="98" y="19"/>
                    <a:pt x="86" y="19"/>
                  </a:cubicBezTo>
                  <a:cubicBezTo>
                    <a:pt x="85" y="19"/>
                    <a:pt x="86" y="20"/>
                    <a:pt x="86" y="20"/>
                  </a:cubicBezTo>
                  <a:cubicBezTo>
                    <a:pt x="86" y="26"/>
                    <a:pt x="86" y="33"/>
                    <a:pt x="86" y="39"/>
                  </a:cubicBezTo>
                  <a:cubicBezTo>
                    <a:pt x="86" y="40"/>
                    <a:pt x="86" y="41"/>
                    <a:pt x="84" y="40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81" y="39"/>
                    <a:pt x="81" y="39"/>
                    <a:pt x="81" y="37"/>
                  </a:cubicBezTo>
                  <a:cubicBezTo>
                    <a:pt x="81" y="31"/>
                    <a:pt x="81" y="26"/>
                    <a:pt x="81" y="20"/>
                  </a:cubicBezTo>
                  <a:cubicBezTo>
                    <a:pt x="81" y="20"/>
                    <a:pt x="81" y="19"/>
                    <a:pt x="80" y="18"/>
                  </a:cubicBezTo>
                  <a:cubicBezTo>
                    <a:pt x="73" y="19"/>
                    <a:pt x="66" y="19"/>
                    <a:pt x="59" y="18"/>
                  </a:cubicBezTo>
                  <a:cubicBezTo>
                    <a:pt x="58" y="18"/>
                    <a:pt x="57" y="19"/>
                    <a:pt x="57" y="21"/>
                  </a:cubicBezTo>
                  <a:cubicBezTo>
                    <a:pt x="58" y="26"/>
                    <a:pt x="57" y="32"/>
                    <a:pt x="58" y="37"/>
                  </a:cubicBezTo>
                  <a:cubicBezTo>
                    <a:pt x="55" y="38"/>
                    <a:pt x="53" y="37"/>
                    <a:pt x="51" y="37"/>
                  </a:cubicBezTo>
                  <a:cubicBezTo>
                    <a:pt x="48" y="36"/>
                    <a:pt x="46" y="37"/>
                    <a:pt x="44" y="36"/>
                  </a:cubicBezTo>
                  <a:cubicBezTo>
                    <a:pt x="41" y="36"/>
                    <a:pt x="39" y="35"/>
                    <a:pt x="36" y="35"/>
                  </a:cubicBezTo>
                  <a:cubicBezTo>
                    <a:pt x="36" y="26"/>
                    <a:pt x="36" y="17"/>
                    <a:pt x="36" y="8"/>
                  </a:cubicBezTo>
                  <a:cubicBezTo>
                    <a:pt x="37" y="5"/>
                    <a:pt x="40" y="3"/>
                    <a:pt x="43" y="1"/>
                  </a:cubicBezTo>
                  <a:cubicBezTo>
                    <a:pt x="42" y="0"/>
                    <a:pt x="42" y="1"/>
                    <a:pt x="41" y="1"/>
                  </a:cubicBezTo>
                  <a:cubicBezTo>
                    <a:pt x="28" y="0"/>
                    <a:pt x="15" y="1"/>
                    <a:pt x="3" y="0"/>
                  </a:cubicBezTo>
                  <a:cubicBezTo>
                    <a:pt x="2" y="0"/>
                    <a:pt x="1" y="1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4" y="0"/>
                    <a:pt x="46" y="0"/>
                    <a:pt x="68" y="0"/>
                  </a:cubicBezTo>
                  <a:close/>
                </a:path>
              </a:pathLst>
            </a:custGeom>
            <a:solidFill>
              <a:srgbClr val="9FC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52" name="Freeform 476"/>
            <p:cNvSpPr/>
            <p:nvPr/>
          </p:nvSpPr>
          <p:spPr bwMode="auto">
            <a:xfrm>
              <a:off x="1152525" y="-282575"/>
              <a:ext cx="284163" cy="273050"/>
            </a:xfrm>
            <a:custGeom>
              <a:avLst/>
              <a:gdLst>
                <a:gd name="T0" fmla="*/ 0 w 75"/>
                <a:gd name="T1" fmla="*/ 72 h 72"/>
                <a:gd name="T2" fmla="*/ 0 w 75"/>
                <a:gd name="T3" fmla="*/ 11 h 72"/>
                <a:gd name="T4" fmla="*/ 7 w 75"/>
                <a:gd name="T5" fmla="*/ 9 h 72"/>
                <a:gd name="T6" fmla="*/ 30 w 75"/>
                <a:gd name="T7" fmla="*/ 6 h 72"/>
                <a:gd name="T8" fmla="*/ 53 w 75"/>
                <a:gd name="T9" fmla="*/ 3 h 72"/>
                <a:gd name="T10" fmla="*/ 71 w 75"/>
                <a:gd name="T11" fmla="*/ 0 h 72"/>
                <a:gd name="T12" fmla="*/ 75 w 75"/>
                <a:gd name="T13" fmla="*/ 0 h 72"/>
                <a:gd name="T14" fmla="*/ 74 w 75"/>
                <a:gd name="T15" fmla="*/ 2 h 72"/>
                <a:gd name="T16" fmla="*/ 74 w 75"/>
                <a:gd name="T17" fmla="*/ 60 h 72"/>
                <a:gd name="T18" fmla="*/ 74 w 75"/>
                <a:gd name="T19" fmla="*/ 61 h 72"/>
                <a:gd name="T20" fmla="*/ 73 w 75"/>
                <a:gd name="T21" fmla="*/ 62 h 72"/>
                <a:gd name="T22" fmla="*/ 66 w 75"/>
                <a:gd name="T23" fmla="*/ 63 h 72"/>
                <a:gd name="T24" fmla="*/ 46 w 75"/>
                <a:gd name="T25" fmla="*/ 65 h 72"/>
                <a:gd name="T26" fmla="*/ 37 w 75"/>
                <a:gd name="T27" fmla="*/ 66 h 72"/>
                <a:gd name="T28" fmla="*/ 27 w 75"/>
                <a:gd name="T29" fmla="*/ 67 h 72"/>
                <a:gd name="T30" fmla="*/ 15 w 75"/>
                <a:gd name="T31" fmla="*/ 69 h 72"/>
                <a:gd name="T32" fmla="*/ 1 w 75"/>
                <a:gd name="T33" fmla="*/ 72 h 72"/>
                <a:gd name="T34" fmla="*/ 0 w 75"/>
                <a:gd name="T3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5" h="72">
                  <a:moveTo>
                    <a:pt x="0" y="72"/>
                  </a:moveTo>
                  <a:cubicBezTo>
                    <a:pt x="0" y="52"/>
                    <a:pt x="0" y="31"/>
                    <a:pt x="0" y="11"/>
                  </a:cubicBezTo>
                  <a:cubicBezTo>
                    <a:pt x="2" y="9"/>
                    <a:pt x="4" y="10"/>
                    <a:pt x="7" y="9"/>
                  </a:cubicBezTo>
                  <a:cubicBezTo>
                    <a:pt x="14" y="8"/>
                    <a:pt x="22" y="7"/>
                    <a:pt x="30" y="6"/>
                  </a:cubicBezTo>
                  <a:cubicBezTo>
                    <a:pt x="38" y="5"/>
                    <a:pt x="46" y="4"/>
                    <a:pt x="53" y="3"/>
                  </a:cubicBezTo>
                  <a:cubicBezTo>
                    <a:pt x="59" y="2"/>
                    <a:pt x="65" y="1"/>
                    <a:pt x="71" y="0"/>
                  </a:cubicBezTo>
                  <a:cubicBezTo>
                    <a:pt x="72" y="0"/>
                    <a:pt x="74" y="0"/>
                    <a:pt x="75" y="0"/>
                  </a:cubicBezTo>
                  <a:cubicBezTo>
                    <a:pt x="74" y="1"/>
                    <a:pt x="74" y="1"/>
                    <a:pt x="74" y="2"/>
                  </a:cubicBezTo>
                  <a:cubicBezTo>
                    <a:pt x="74" y="21"/>
                    <a:pt x="74" y="41"/>
                    <a:pt x="74" y="60"/>
                  </a:cubicBezTo>
                  <a:cubicBezTo>
                    <a:pt x="74" y="60"/>
                    <a:pt x="74" y="61"/>
                    <a:pt x="74" y="61"/>
                  </a:cubicBezTo>
                  <a:cubicBezTo>
                    <a:pt x="74" y="62"/>
                    <a:pt x="74" y="62"/>
                    <a:pt x="73" y="62"/>
                  </a:cubicBezTo>
                  <a:cubicBezTo>
                    <a:pt x="71" y="62"/>
                    <a:pt x="68" y="62"/>
                    <a:pt x="66" y="63"/>
                  </a:cubicBezTo>
                  <a:cubicBezTo>
                    <a:pt x="60" y="63"/>
                    <a:pt x="53" y="64"/>
                    <a:pt x="46" y="65"/>
                  </a:cubicBezTo>
                  <a:cubicBezTo>
                    <a:pt x="43" y="65"/>
                    <a:pt x="40" y="65"/>
                    <a:pt x="37" y="66"/>
                  </a:cubicBezTo>
                  <a:cubicBezTo>
                    <a:pt x="34" y="66"/>
                    <a:pt x="30" y="67"/>
                    <a:pt x="27" y="67"/>
                  </a:cubicBezTo>
                  <a:cubicBezTo>
                    <a:pt x="22" y="68"/>
                    <a:pt x="19" y="69"/>
                    <a:pt x="15" y="69"/>
                  </a:cubicBezTo>
                  <a:cubicBezTo>
                    <a:pt x="10" y="70"/>
                    <a:pt x="5" y="71"/>
                    <a:pt x="1" y="72"/>
                  </a:cubicBezTo>
                  <a:cubicBezTo>
                    <a:pt x="0" y="72"/>
                    <a:pt x="0" y="72"/>
                    <a:pt x="0" y="72"/>
                  </a:cubicBezTo>
                  <a:close/>
                </a:path>
              </a:pathLst>
            </a:custGeom>
            <a:solidFill>
              <a:srgbClr val="9FCA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53" name="Freeform 477"/>
            <p:cNvSpPr/>
            <p:nvPr/>
          </p:nvSpPr>
          <p:spPr bwMode="auto">
            <a:xfrm>
              <a:off x="1636713" y="-55563"/>
              <a:ext cx="311150" cy="231775"/>
            </a:xfrm>
            <a:custGeom>
              <a:avLst/>
              <a:gdLst>
                <a:gd name="T0" fmla="*/ 50 w 82"/>
                <a:gd name="T1" fmla="*/ 33 h 61"/>
                <a:gd name="T2" fmla="*/ 50 w 82"/>
                <a:gd name="T3" fmla="*/ 61 h 61"/>
                <a:gd name="T4" fmla="*/ 41 w 82"/>
                <a:gd name="T5" fmla="*/ 60 h 61"/>
                <a:gd name="T6" fmla="*/ 23 w 82"/>
                <a:gd name="T7" fmla="*/ 58 h 61"/>
                <a:gd name="T8" fmla="*/ 17 w 82"/>
                <a:gd name="T9" fmla="*/ 58 h 61"/>
                <a:gd name="T10" fmla="*/ 10 w 82"/>
                <a:gd name="T11" fmla="*/ 59 h 61"/>
                <a:gd name="T12" fmla="*/ 2 w 82"/>
                <a:gd name="T13" fmla="*/ 59 h 61"/>
                <a:gd name="T14" fmla="*/ 0 w 82"/>
                <a:gd name="T15" fmla="*/ 60 h 61"/>
                <a:gd name="T16" fmla="*/ 0 w 82"/>
                <a:gd name="T17" fmla="*/ 2 h 61"/>
                <a:gd name="T18" fmla="*/ 2 w 82"/>
                <a:gd name="T19" fmla="*/ 0 h 61"/>
                <a:gd name="T20" fmla="*/ 80 w 82"/>
                <a:gd name="T21" fmla="*/ 0 h 61"/>
                <a:gd name="T22" fmla="*/ 82 w 82"/>
                <a:gd name="T23" fmla="*/ 2 h 61"/>
                <a:gd name="T24" fmla="*/ 82 w 82"/>
                <a:gd name="T25" fmla="*/ 25 h 61"/>
                <a:gd name="T26" fmla="*/ 16 w 82"/>
                <a:gd name="T27" fmla="*/ 25 h 61"/>
                <a:gd name="T28" fmla="*/ 14 w 82"/>
                <a:gd name="T29" fmla="*/ 25 h 61"/>
                <a:gd name="T30" fmla="*/ 14 w 82"/>
                <a:gd name="T31" fmla="*/ 31 h 61"/>
                <a:gd name="T32" fmla="*/ 17 w 82"/>
                <a:gd name="T33" fmla="*/ 33 h 61"/>
                <a:gd name="T34" fmla="*/ 50 w 82"/>
                <a:gd name="T35" fmla="*/ 3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2" h="61">
                  <a:moveTo>
                    <a:pt x="50" y="33"/>
                  </a:moveTo>
                  <a:cubicBezTo>
                    <a:pt x="50" y="42"/>
                    <a:pt x="50" y="51"/>
                    <a:pt x="50" y="61"/>
                  </a:cubicBezTo>
                  <a:cubicBezTo>
                    <a:pt x="47" y="60"/>
                    <a:pt x="44" y="60"/>
                    <a:pt x="41" y="60"/>
                  </a:cubicBezTo>
                  <a:cubicBezTo>
                    <a:pt x="35" y="59"/>
                    <a:pt x="29" y="59"/>
                    <a:pt x="23" y="58"/>
                  </a:cubicBezTo>
                  <a:cubicBezTo>
                    <a:pt x="21" y="57"/>
                    <a:pt x="19" y="58"/>
                    <a:pt x="17" y="58"/>
                  </a:cubicBezTo>
                  <a:cubicBezTo>
                    <a:pt x="14" y="59"/>
                    <a:pt x="12" y="58"/>
                    <a:pt x="10" y="59"/>
                  </a:cubicBezTo>
                  <a:cubicBezTo>
                    <a:pt x="7" y="59"/>
                    <a:pt x="5" y="60"/>
                    <a:pt x="2" y="59"/>
                  </a:cubicBezTo>
                  <a:cubicBezTo>
                    <a:pt x="1" y="59"/>
                    <a:pt x="1" y="60"/>
                    <a:pt x="0" y="60"/>
                  </a:cubicBezTo>
                  <a:cubicBezTo>
                    <a:pt x="0" y="41"/>
                    <a:pt x="0" y="21"/>
                    <a:pt x="0" y="2"/>
                  </a:cubicBezTo>
                  <a:cubicBezTo>
                    <a:pt x="0" y="0"/>
                    <a:pt x="0" y="0"/>
                    <a:pt x="2" y="0"/>
                  </a:cubicBezTo>
                  <a:cubicBezTo>
                    <a:pt x="28" y="0"/>
                    <a:pt x="54" y="0"/>
                    <a:pt x="80" y="0"/>
                  </a:cubicBezTo>
                  <a:cubicBezTo>
                    <a:pt x="82" y="0"/>
                    <a:pt x="82" y="0"/>
                    <a:pt x="82" y="2"/>
                  </a:cubicBezTo>
                  <a:cubicBezTo>
                    <a:pt x="82" y="10"/>
                    <a:pt x="82" y="17"/>
                    <a:pt x="82" y="25"/>
                  </a:cubicBezTo>
                  <a:cubicBezTo>
                    <a:pt x="60" y="25"/>
                    <a:pt x="38" y="25"/>
                    <a:pt x="16" y="25"/>
                  </a:cubicBezTo>
                  <a:cubicBezTo>
                    <a:pt x="16" y="25"/>
                    <a:pt x="15" y="24"/>
                    <a:pt x="14" y="25"/>
                  </a:cubicBezTo>
                  <a:cubicBezTo>
                    <a:pt x="14" y="27"/>
                    <a:pt x="14" y="29"/>
                    <a:pt x="14" y="31"/>
                  </a:cubicBezTo>
                  <a:cubicBezTo>
                    <a:pt x="14" y="33"/>
                    <a:pt x="15" y="33"/>
                    <a:pt x="17" y="33"/>
                  </a:cubicBezTo>
                  <a:cubicBezTo>
                    <a:pt x="28" y="33"/>
                    <a:pt x="39" y="33"/>
                    <a:pt x="50" y="33"/>
                  </a:cubicBezTo>
                  <a:close/>
                </a:path>
              </a:pathLst>
            </a:custGeom>
            <a:solidFill>
              <a:srgbClr val="87C2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54" name="Freeform 478"/>
            <p:cNvSpPr/>
            <p:nvPr/>
          </p:nvSpPr>
          <p:spPr bwMode="auto">
            <a:xfrm>
              <a:off x="914400" y="31750"/>
              <a:ext cx="1466850" cy="231775"/>
            </a:xfrm>
            <a:custGeom>
              <a:avLst/>
              <a:gdLst>
                <a:gd name="T0" fmla="*/ 198 w 388"/>
                <a:gd name="T1" fmla="*/ 36 h 61"/>
                <a:gd name="T2" fmla="*/ 226 w 388"/>
                <a:gd name="T3" fmla="*/ 36 h 61"/>
                <a:gd name="T4" fmla="*/ 241 w 388"/>
                <a:gd name="T5" fmla="*/ 38 h 61"/>
                <a:gd name="T6" fmla="*/ 263 w 388"/>
                <a:gd name="T7" fmla="*/ 39 h 61"/>
                <a:gd name="T8" fmla="*/ 284 w 388"/>
                <a:gd name="T9" fmla="*/ 41 h 61"/>
                <a:gd name="T10" fmla="*/ 285 w 388"/>
                <a:gd name="T11" fmla="*/ 21 h 61"/>
                <a:gd name="T12" fmla="*/ 286 w 388"/>
                <a:gd name="T13" fmla="*/ 40 h 61"/>
                <a:gd name="T14" fmla="*/ 291 w 388"/>
                <a:gd name="T15" fmla="*/ 42 h 61"/>
                <a:gd name="T16" fmla="*/ 291 w 388"/>
                <a:gd name="T17" fmla="*/ 22 h 61"/>
                <a:gd name="T18" fmla="*/ 291 w 388"/>
                <a:gd name="T19" fmla="*/ 41 h 61"/>
                <a:gd name="T20" fmla="*/ 310 w 388"/>
                <a:gd name="T21" fmla="*/ 44 h 61"/>
                <a:gd name="T22" fmla="*/ 325 w 388"/>
                <a:gd name="T23" fmla="*/ 45 h 61"/>
                <a:gd name="T24" fmla="*/ 327 w 388"/>
                <a:gd name="T25" fmla="*/ 21 h 61"/>
                <a:gd name="T26" fmla="*/ 328 w 388"/>
                <a:gd name="T27" fmla="*/ 44 h 61"/>
                <a:gd name="T28" fmla="*/ 333 w 388"/>
                <a:gd name="T29" fmla="*/ 44 h 61"/>
                <a:gd name="T30" fmla="*/ 333 w 388"/>
                <a:gd name="T31" fmla="*/ 21 h 61"/>
                <a:gd name="T32" fmla="*/ 335 w 388"/>
                <a:gd name="T33" fmla="*/ 46 h 61"/>
                <a:gd name="T34" fmla="*/ 353 w 388"/>
                <a:gd name="T35" fmla="*/ 48 h 61"/>
                <a:gd name="T36" fmla="*/ 374 w 388"/>
                <a:gd name="T37" fmla="*/ 49 h 61"/>
                <a:gd name="T38" fmla="*/ 388 w 388"/>
                <a:gd name="T39" fmla="*/ 54 h 61"/>
                <a:gd name="T40" fmla="*/ 369 w 388"/>
                <a:gd name="T41" fmla="*/ 56 h 61"/>
                <a:gd name="T42" fmla="*/ 334 w 388"/>
                <a:gd name="T43" fmla="*/ 53 h 61"/>
                <a:gd name="T44" fmla="*/ 303 w 388"/>
                <a:gd name="T45" fmla="*/ 50 h 61"/>
                <a:gd name="T46" fmla="*/ 273 w 388"/>
                <a:gd name="T47" fmla="*/ 48 h 61"/>
                <a:gd name="T48" fmla="*/ 255 w 388"/>
                <a:gd name="T49" fmla="*/ 46 h 61"/>
                <a:gd name="T50" fmla="*/ 224 w 388"/>
                <a:gd name="T51" fmla="*/ 43 h 61"/>
                <a:gd name="T52" fmla="*/ 212 w 388"/>
                <a:gd name="T53" fmla="*/ 42 h 61"/>
                <a:gd name="T54" fmla="*/ 197 w 388"/>
                <a:gd name="T55" fmla="*/ 43 h 61"/>
                <a:gd name="T56" fmla="*/ 160 w 388"/>
                <a:gd name="T57" fmla="*/ 47 h 61"/>
                <a:gd name="T58" fmla="*/ 119 w 388"/>
                <a:gd name="T59" fmla="*/ 50 h 61"/>
                <a:gd name="T60" fmla="*/ 84 w 388"/>
                <a:gd name="T61" fmla="*/ 53 h 61"/>
                <a:gd name="T62" fmla="*/ 52 w 388"/>
                <a:gd name="T63" fmla="*/ 56 h 61"/>
                <a:gd name="T64" fmla="*/ 28 w 388"/>
                <a:gd name="T65" fmla="*/ 59 h 61"/>
                <a:gd name="T66" fmla="*/ 5 w 388"/>
                <a:gd name="T67" fmla="*/ 61 h 61"/>
                <a:gd name="T68" fmla="*/ 0 w 388"/>
                <a:gd name="T69" fmla="*/ 55 h 61"/>
                <a:gd name="T70" fmla="*/ 21 w 388"/>
                <a:gd name="T71" fmla="*/ 52 h 61"/>
                <a:gd name="T72" fmla="*/ 56 w 388"/>
                <a:gd name="T73" fmla="*/ 49 h 61"/>
                <a:gd name="T74" fmla="*/ 63 w 388"/>
                <a:gd name="T75" fmla="*/ 45 h 61"/>
                <a:gd name="T76" fmla="*/ 68 w 388"/>
                <a:gd name="T77" fmla="*/ 48 h 61"/>
                <a:gd name="T78" fmla="*/ 90 w 388"/>
                <a:gd name="T79" fmla="*/ 46 h 61"/>
                <a:gd name="T80" fmla="*/ 101 w 388"/>
                <a:gd name="T81" fmla="*/ 45 h 61"/>
                <a:gd name="T82" fmla="*/ 112 w 388"/>
                <a:gd name="T83" fmla="*/ 44 h 61"/>
                <a:gd name="T84" fmla="*/ 119 w 388"/>
                <a:gd name="T85" fmla="*/ 42 h 61"/>
                <a:gd name="T86" fmla="*/ 129 w 388"/>
                <a:gd name="T87" fmla="*/ 42 h 61"/>
                <a:gd name="T88" fmla="*/ 137 w 388"/>
                <a:gd name="T89" fmla="*/ 40 h 61"/>
                <a:gd name="T90" fmla="*/ 137 w 388"/>
                <a:gd name="T91" fmla="*/ 39 h 61"/>
                <a:gd name="T92" fmla="*/ 146 w 388"/>
                <a:gd name="T93" fmla="*/ 41 h 61"/>
                <a:gd name="T94" fmla="*/ 165 w 388"/>
                <a:gd name="T95" fmla="*/ 39 h 61"/>
                <a:gd name="T96" fmla="*/ 173 w 388"/>
                <a:gd name="T97" fmla="*/ 38 h 61"/>
                <a:gd name="T98" fmla="*/ 173 w 388"/>
                <a:gd name="T99" fmla="*/ 11 h 61"/>
                <a:gd name="T100" fmla="*/ 174 w 388"/>
                <a:gd name="T101" fmla="*/ 0 h 61"/>
                <a:gd name="T102" fmla="*/ 176 w 388"/>
                <a:gd name="T103" fmla="*/ 38 h 61"/>
                <a:gd name="T104" fmla="*/ 191 w 388"/>
                <a:gd name="T105" fmla="*/ 3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88" h="61">
                  <a:moveTo>
                    <a:pt x="191" y="37"/>
                  </a:moveTo>
                  <a:cubicBezTo>
                    <a:pt x="193" y="36"/>
                    <a:pt x="196" y="36"/>
                    <a:pt x="198" y="36"/>
                  </a:cubicBezTo>
                  <a:cubicBezTo>
                    <a:pt x="202" y="35"/>
                    <a:pt x="206" y="35"/>
                    <a:pt x="210" y="35"/>
                  </a:cubicBezTo>
                  <a:cubicBezTo>
                    <a:pt x="216" y="34"/>
                    <a:pt x="221" y="36"/>
                    <a:pt x="226" y="36"/>
                  </a:cubicBezTo>
                  <a:cubicBezTo>
                    <a:pt x="228" y="36"/>
                    <a:pt x="229" y="37"/>
                    <a:pt x="231" y="37"/>
                  </a:cubicBezTo>
                  <a:cubicBezTo>
                    <a:pt x="235" y="37"/>
                    <a:pt x="238" y="37"/>
                    <a:pt x="241" y="38"/>
                  </a:cubicBezTo>
                  <a:cubicBezTo>
                    <a:pt x="248" y="38"/>
                    <a:pt x="254" y="38"/>
                    <a:pt x="261" y="39"/>
                  </a:cubicBezTo>
                  <a:cubicBezTo>
                    <a:pt x="261" y="39"/>
                    <a:pt x="262" y="39"/>
                    <a:pt x="263" y="39"/>
                  </a:cubicBezTo>
                  <a:cubicBezTo>
                    <a:pt x="267" y="40"/>
                    <a:pt x="271" y="40"/>
                    <a:pt x="275" y="41"/>
                  </a:cubicBezTo>
                  <a:cubicBezTo>
                    <a:pt x="278" y="41"/>
                    <a:pt x="281" y="41"/>
                    <a:pt x="284" y="41"/>
                  </a:cubicBezTo>
                  <a:cubicBezTo>
                    <a:pt x="285" y="41"/>
                    <a:pt x="286" y="41"/>
                    <a:pt x="286" y="39"/>
                  </a:cubicBezTo>
                  <a:cubicBezTo>
                    <a:pt x="285" y="33"/>
                    <a:pt x="285" y="27"/>
                    <a:pt x="285" y="21"/>
                  </a:cubicBezTo>
                  <a:cubicBezTo>
                    <a:pt x="286" y="21"/>
                    <a:pt x="286" y="22"/>
                    <a:pt x="286" y="22"/>
                  </a:cubicBezTo>
                  <a:cubicBezTo>
                    <a:pt x="286" y="28"/>
                    <a:pt x="286" y="34"/>
                    <a:pt x="286" y="40"/>
                  </a:cubicBezTo>
                  <a:cubicBezTo>
                    <a:pt x="286" y="41"/>
                    <a:pt x="286" y="42"/>
                    <a:pt x="287" y="42"/>
                  </a:cubicBezTo>
                  <a:cubicBezTo>
                    <a:pt x="289" y="41"/>
                    <a:pt x="290" y="43"/>
                    <a:pt x="291" y="42"/>
                  </a:cubicBezTo>
                  <a:cubicBezTo>
                    <a:pt x="291" y="41"/>
                    <a:pt x="291" y="39"/>
                    <a:pt x="291" y="38"/>
                  </a:cubicBezTo>
                  <a:cubicBezTo>
                    <a:pt x="291" y="33"/>
                    <a:pt x="291" y="27"/>
                    <a:pt x="291" y="22"/>
                  </a:cubicBezTo>
                  <a:cubicBezTo>
                    <a:pt x="291" y="22"/>
                    <a:pt x="290" y="21"/>
                    <a:pt x="291" y="21"/>
                  </a:cubicBezTo>
                  <a:cubicBezTo>
                    <a:pt x="291" y="27"/>
                    <a:pt x="291" y="34"/>
                    <a:pt x="291" y="41"/>
                  </a:cubicBezTo>
                  <a:cubicBezTo>
                    <a:pt x="291" y="42"/>
                    <a:pt x="292" y="42"/>
                    <a:pt x="293" y="42"/>
                  </a:cubicBezTo>
                  <a:cubicBezTo>
                    <a:pt x="299" y="43"/>
                    <a:pt x="305" y="43"/>
                    <a:pt x="310" y="44"/>
                  </a:cubicBezTo>
                  <a:cubicBezTo>
                    <a:pt x="312" y="44"/>
                    <a:pt x="314" y="44"/>
                    <a:pt x="317" y="44"/>
                  </a:cubicBezTo>
                  <a:cubicBezTo>
                    <a:pt x="319" y="44"/>
                    <a:pt x="322" y="45"/>
                    <a:pt x="325" y="45"/>
                  </a:cubicBezTo>
                  <a:cubicBezTo>
                    <a:pt x="327" y="46"/>
                    <a:pt x="327" y="45"/>
                    <a:pt x="327" y="43"/>
                  </a:cubicBezTo>
                  <a:cubicBezTo>
                    <a:pt x="327" y="36"/>
                    <a:pt x="327" y="28"/>
                    <a:pt x="327" y="21"/>
                  </a:cubicBezTo>
                  <a:cubicBezTo>
                    <a:pt x="328" y="21"/>
                    <a:pt x="328" y="22"/>
                    <a:pt x="328" y="22"/>
                  </a:cubicBezTo>
                  <a:cubicBezTo>
                    <a:pt x="328" y="29"/>
                    <a:pt x="328" y="36"/>
                    <a:pt x="328" y="44"/>
                  </a:cubicBezTo>
                  <a:cubicBezTo>
                    <a:pt x="328" y="47"/>
                    <a:pt x="330" y="45"/>
                    <a:pt x="331" y="46"/>
                  </a:cubicBezTo>
                  <a:cubicBezTo>
                    <a:pt x="333" y="46"/>
                    <a:pt x="333" y="45"/>
                    <a:pt x="333" y="44"/>
                  </a:cubicBezTo>
                  <a:cubicBezTo>
                    <a:pt x="333" y="37"/>
                    <a:pt x="333" y="29"/>
                    <a:pt x="333" y="22"/>
                  </a:cubicBezTo>
                  <a:cubicBezTo>
                    <a:pt x="333" y="22"/>
                    <a:pt x="332" y="21"/>
                    <a:pt x="333" y="21"/>
                  </a:cubicBezTo>
                  <a:cubicBezTo>
                    <a:pt x="333" y="28"/>
                    <a:pt x="333" y="36"/>
                    <a:pt x="333" y="44"/>
                  </a:cubicBezTo>
                  <a:cubicBezTo>
                    <a:pt x="333" y="45"/>
                    <a:pt x="334" y="46"/>
                    <a:pt x="335" y="46"/>
                  </a:cubicBezTo>
                  <a:cubicBezTo>
                    <a:pt x="340" y="46"/>
                    <a:pt x="344" y="47"/>
                    <a:pt x="348" y="47"/>
                  </a:cubicBezTo>
                  <a:cubicBezTo>
                    <a:pt x="350" y="47"/>
                    <a:pt x="351" y="48"/>
                    <a:pt x="353" y="48"/>
                  </a:cubicBezTo>
                  <a:cubicBezTo>
                    <a:pt x="358" y="48"/>
                    <a:pt x="364" y="48"/>
                    <a:pt x="370" y="49"/>
                  </a:cubicBezTo>
                  <a:cubicBezTo>
                    <a:pt x="371" y="50"/>
                    <a:pt x="373" y="49"/>
                    <a:pt x="374" y="49"/>
                  </a:cubicBezTo>
                  <a:cubicBezTo>
                    <a:pt x="378" y="50"/>
                    <a:pt x="381" y="50"/>
                    <a:pt x="385" y="51"/>
                  </a:cubicBezTo>
                  <a:cubicBezTo>
                    <a:pt x="388" y="51"/>
                    <a:pt x="388" y="52"/>
                    <a:pt x="388" y="54"/>
                  </a:cubicBezTo>
                  <a:cubicBezTo>
                    <a:pt x="388" y="55"/>
                    <a:pt x="387" y="57"/>
                    <a:pt x="386" y="57"/>
                  </a:cubicBezTo>
                  <a:cubicBezTo>
                    <a:pt x="381" y="58"/>
                    <a:pt x="375" y="57"/>
                    <a:pt x="369" y="56"/>
                  </a:cubicBezTo>
                  <a:cubicBezTo>
                    <a:pt x="364" y="56"/>
                    <a:pt x="359" y="56"/>
                    <a:pt x="354" y="55"/>
                  </a:cubicBezTo>
                  <a:cubicBezTo>
                    <a:pt x="348" y="54"/>
                    <a:pt x="341" y="54"/>
                    <a:pt x="334" y="53"/>
                  </a:cubicBezTo>
                  <a:cubicBezTo>
                    <a:pt x="329" y="53"/>
                    <a:pt x="325" y="53"/>
                    <a:pt x="320" y="52"/>
                  </a:cubicBezTo>
                  <a:cubicBezTo>
                    <a:pt x="314" y="51"/>
                    <a:pt x="308" y="51"/>
                    <a:pt x="303" y="50"/>
                  </a:cubicBezTo>
                  <a:cubicBezTo>
                    <a:pt x="299" y="50"/>
                    <a:pt x="294" y="50"/>
                    <a:pt x="290" y="49"/>
                  </a:cubicBezTo>
                  <a:cubicBezTo>
                    <a:pt x="285" y="49"/>
                    <a:pt x="279" y="48"/>
                    <a:pt x="273" y="48"/>
                  </a:cubicBezTo>
                  <a:cubicBezTo>
                    <a:pt x="271" y="47"/>
                    <a:pt x="269" y="47"/>
                    <a:pt x="267" y="47"/>
                  </a:cubicBezTo>
                  <a:cubicBezTo>
                    <a:pt x="263" y="47"/>
                    <a:pt x="259" y="47"/>
                    <a:pt x="255" y="46"/>
                  </a:cubicBezTo>
                  <a:cubicBezTo>
                    <a:pt x="250" y="46"/>
                    <a:pt x="245" y="45"/>
                    <a:pt x="240" y="45"/>
                  </a:cubicBezTo>
                  <a:cubicBezTo>
                    <a:pt x="235" y="44"/>
                    <a:pt x="230" y="44"/>
                    <a:pt x="224" y="43"/>
                  </a:cubicBezTo>
                  <a:cubicBezTo>
                    <a:pt x="221" y="43"/>
                    <a:pt x="218" y="42"/>
                    <a:pt x="215" y="43"/>
                  </a:cubicBezTo>
                  <a:cubicBezTo>
                    <a:pt x="214" y="41"/>
                    <a:pt x="213" y="43"/>
                    <a:pt x="212" y="42"/>
                  </a:cubicBezTo>
                  <a:cubicBezTo>
                    <a:pt x="209" y="42"/>
                    <a:pt x="207" y="43"/>
                    <a:pt x="204" y="43"/>
                  </a:cubicBezTo>
                  <a:cubicBezTo>
                    <a:pt x="202" y="43"/>
                    <a:pt x="200" y="43"/>
                    <a:pt x="197" y="43"/>
                  </a:cubicBezTo>
                  <a:cubicBezTo>
                    <a:pt x="191" y="44"/>
                    <a:pt x="185" y="44"/>
                    <a:pt x="179" y="45"/>
                  </a:cubicBezTo>
                  <a:cubicBezTo>
                    <a:pt x="173" y="45"/>
                    <a:pt x="166" y="46"/>
                    <a:pt x="160" y="47"/>
                  </a:cubicBezTo>
                  <a:cubicBezTo>
                    <a:pt x="153" y="47"/>
                    <a:pt x="146" y="48"/>
                    <a:pt x="139" y="48"/>
                  </a:cubicBezTo>
                  <a:cubicBezTo>
                    <a:pt x="133" y="49"/>
                    <a:pt x="126" y="50"/>
                    <a:pt x="119" y="50"/>
                  </a:cubicBezTo>
                  <a:cubicBezTo>
                    <a:pt x="114" y="51"/>
                    <a:pt x="109" y="51"/>
                    <a:pt x="104" y="52"/>
                  </a:cubicBezTo>
                  <a:cubicBezTo>
                    <a:pt x="98" y="52"/>
                    <a:pt x="91" y="53"/>
                    <a:pt x="84" y="53"/>
                  </a:cubicBezTo>
                  <a:cubicBezTo>
                    <a:pt x="79" y="54"/>
                    <a:pt x="74" y="54"/>
                    <a:pt x="69" y="55"/>
                  </a:cubicBezTo>
                  <a:cubicBezTo>
                    <a:pt x="64" y="55"/>
                    <a:pt x="58" y="56"/>
                    <a:pt x="52" y="56"/>
                  </a:cubicBezTo>
                  <a:cubicBezTo>
                    <a:pt x="48" y="57"/>
                    <a:pt x="44" y="57"/>
                    <a:pt x="40" y="57"/>
                  </a:cubicBezTo>
                  <a:cubicBezTo>
                    <a:pt x="36" y="58"/>
                    <a:pt x="32" y="58"/>
                    <a:pt x="28" y="59"/>
                  </a:cubicBezTo>
                  <a:cubicBezTo>
                    <a:pt x="26" y="59"/>
                    <a:pt x="24" y="59"/>
                    <a:pt x="23" y="59"/>
                  </a:cubicBezTo>
                  <a:cubicBezTo>
                    <a:pt x="17" y="60"/>
                    <a:pt x="11" y="60"/>
                    <a:pt x="5" y="61"/>
                  </a:cubicBezTo>
                  <a:cubicBezTo>
                    <a:pt x="4" y="61"/>
                    <a:pt x="2" y="61"/>
                    <a:pt x="1" y="61"/>
                  </a:cubicBezTo>
                  <a:cubicBezTo>
                    <a:pt x="0" y="59"/>
                    <a:pt x="0" y="58"/>
                    <a:pt x="0" y="55"/>
                  </a:cubicBezTo>
                  <a:cubicBezTo>
                    <a:pt x="1" y="53"/>
                    <a:pt x="2" y="54"/>
                    <a:pt x="3" y="53"/>
                  </a:cubicBezTo>
                  <a:cubicBezTo>
                    <a:pt x="9" y="53"/>
                    <a:pt x="15" y="53"/>
                    <a:pt x="21" y="52"/>
                  </a:cubicBezTo>
                  <a:cubicBezTo>
                    <a:pt x="26" y="51"/>
                    <a:pt x="31" y="51"/>
                    <a:pt x="36" y="51"/>
                  </a:cubicBezTo>
                  <a:cubicBezTo>
                    <a:pt x="43" y="50"/>
                    <a:pt x="49" y="49"/>
                    <a:pt x="56" y="49"/>
                  </a:cubicBezTo>
                  <a:cubicBezTo>
                    <a:pt x="57" y="49"/>
                    <a:pt x="59" y="48"/>
                    <a:pt x="61" y="48"/>
                  </a:cubicBezTo>
                  <a:cubicBezTo>
                    <a:pt x="63" y="48"/>
                    <a:pt x="64" y="48"/>
                    <a:pt x="63" y="45"/>
                  </a:cubicBezTo>
                  <a:cubicBezTo>
                    <a:pt x="65" y="46"/>
                    <a:pt x="63" y="48"/>
                    <a:pt x="65" y="48"/>
                  </a:cubicBezTo>
                  <a:cubicBezTo>
                    <a:pt x="66" y="48"/>
                    <a:pt x="67" y="48"/>
                    <a:pt x="68" y="48"/>
                  </a:cubicBezTo>
                  <a:cubicBezTo>
                    <a:pt x="72" y="48"/>
                    <a:pt x="76" y="47"/>
                    <a:pt x="80" y="47"/>
                  </a:cubicBezTo>
                  <a:cubicBezTo>
                    <a:pt x="84" y="46"/>
                    <a:pt x="87" y="46"/>
                    <a:pt x="90" y="46"/>
                  </a:cubicBezTo>
                  <a:cubicBezTo>
                    <a:pt x="93" y="45"/>
                    <a:pt x="96" y="46"/>
                    <a:pt x="98" y="45"/>
                  </a:cubicBezTo>
                  <a:cubicBezTo>
                    <a:pt x="99" y="45"/>
                    <a:pt x="100" y="45"/>
                    <a:pt x="101" y="45"/>
                  </a:cubicBezTo>
                  <a:cubicBezTo>
                    <a:pt x="102" y="45"/>
                    <a:pt x="103" y="45"/>
                    <a:pt x="104" y="44"/>
                  </a:cubicBezTo>
                  <a:cubicBezTo>
                    <a:pt x="107" y="44"/>
                    <a:pt x="110" y="44"/>
                    <a:pt x="112" y="44"/>
                  </a:cubicBezTo>
                  <a:cubicBezTo>
                    <a:pt x="113" y="43"/>
                    <a:pt x="114" y="43"/>
                    <a:pt x="115" y="43"/>
                  </a:cubicBezTo>
                  <a:cubicBezTo>
                    <a:pt x="116" y="44"/>
                    <a:pt x="117" y="43"/>
                    <a:pt x="119" y="42"/>
                  </a:cubicBezTo>
                  <a:cubicBezTo>
                    <a:pt x="119" y="44"/>
                    <a:pt x="120" y="43"/>
                    <a:pt x="121" y="43"/>
                  </a:cubicBezTo>
                  <a:cubicBezTo>
                    <a:pt x="123" y="43"/>
                    <a:pt x="126" y="42"/>
                    <a:pt x="129" y="42"/>
                  </a:cubicBezTo>
                  <a:cubicBezTo>
                    <a:pt x="131" y="42"/>
                    <a:pt x="133" y="42"/>
                    <a:pt x="135" y="42"/>
                  </a:cubicBezTo>
                  <a:cubicBezTo>
                    <a:pt x="137" y="42"/>
                    <a:pt x="137" y="41"/>
                    <a:pt x="137" y="40"/>
                  </a:cubicBezTo>
                  <a:cubicBezTo>
                    <a:pt x="137" y="39"/>
                    <a:pt x="137" y="38"/>
                    <a:pt x="137" y="37"/>
                  </a:cubicBezTo>
                  <a:cubicBezTo>
                    <a:pt x="137" y="37"/>
                    <a:pt x="137" y="38"/>
                    <a:pt x="137" y="39"/>
                  </a:cubicBezTo>
                  <a:cubicBezTo>
                    <a:pt x="137" y="42"/>
                    <a:pt x="137" y="42"/>
                    <a:pt x="140" y="41"/>
                  </a:cubicBezTo>
                  <a:cubicBezTo>
                    <a:pt x="142" y="41"/>
                    <a:pt x="144" y="41"/>
                    <a:pt x="146" y="41"/>
                  </a:cubicBezTo>
                  <a:cubicBezTo>
                    <a:pt x="148" y="40"/>
                    <a:pt x="150" y="40"/>
                    <a:pt x="153" y="40"/>
                  </a:cubicBezTo>
                  <a:cubicBezTo>
                    <a:pt x="157" y="40"/>
                    <a:pt x="161" y="39"/>
                    <a:pt x="165" y="39"/>
                  </a:cubicBezTo>
                  <a:cubicBezTo>
                    <a:pt x="167" y="39"/>
                    <a:pt x="168" y="39"/>
                    <a:pt x="170" y="38"/>
                  </a:cubicBezTo>
                  <a:cubicBezTo>
                    <a:pt x="171" y="38"/>
                    <a:pt x="172" y="38"/>
                    <a:pt x="173" y="38"/>
                  </a:cubicBezTo>
                  <a:cubicBezTo>
                    <a:pt x="174" y="38"/>
                    <a:pt x="173" y="37"/>
                    <a:pt x="173" y="36"/>
                  </a:cubicBezTo>
                  <a:cubicBezTo>
                    <a:pt x="173" y="28"/>
                    <a:pt x="173" y="20"/>
                    <a:pt x="173" y="11"/>
                  </a:cubicBezTo>
                  <a:cubicBezTo>
                    <a:pt x="173" y="8"/>
                    <a:pt x="174" y="4"/>
                    <a:pt x="173" y="0"/>
                  </a:cubicBezTo>
                  <a:cubicBezTo>
                    <a:pt x="173" y="0"/>
                    <a:pt x="173" y="0"/>
                    <a:pt x="174" y="0"/>
                  </a:cubicBezTo>
                  <a:cubicBezTo>
                    <a:pt x="174" y="12"/>
                    <a:pt x="174" y="24"/>
                    <a:pt x="174" y="36"/>
                  </a:cubicBezTo>
                  <a:cubicBezTo>
                    <a:pt x="174" y="38"/>
                    <a:pt x="175" y="38"/>
                    <a:pt x="176" y="38"/>
                  </a:cubicBezTo>
                  <a:cubicBezTo>
                    <a:pt x="178" y="37"/>
                    <a:pt x="180" y="37"/>
                    <a:pt x="182" y="37"/>
                  </a:cubicBezTo>
                  <a:cubicBezTo>
                    <a:pt x="185" y="37"/>
                    <a:pt x="188" y="36"/>
                    <a:pt x="191" y="37"/>
                  </a:cubicBezTo>
                  <a:close/>
                </a:path>
              </a:pathLst>
            </a:custGeom>
            <a:solidFill>
              <a:srgbClr val="97C7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55" name="Freeform 479"/>
            <p:cNvSpPr/>
            <p:nvPr/>
          </p:nvSpPr>
          <p:spPr bwMode="auto">
            <a:xfrm>
              <a:off x="1149350" y="12700"/>
              <a:ext cx="287338" cy="201613"/>
            </a:xfrm>
            <a:custGeom>
              <a:avLst/>
              <a:gdLst>
                <a:gd name="T0" fmla="*/ 18 w 76"/>
                <a:gd name="T1" fmla="*/ 52 h 53"/>
                <a:gd name="T2" fmla="*/ 4 w 76"/>
                <a:gd name="T3" fmla="*/ 53 h 53"/>
                <a:gd name="T4" fmla="*/ 2 w 76"/>
                <a:gd name="T5" fmla="*/ 51 h 53"/>
                <a:gd name="T6" fmla="*/ 1 w 76"/>
                <a:gd name="T7" fmla="*/ 50 h 53"/>
                <a:gd name="T8" fmla="*/ 1 w 76"/>
                <a:gd name="T9" fmla="*/ 46 h 53"/>
                <a:gd name="T10" fmla="*/ 1 w 76"/>
                <a:gd name="T11" fmla="*/ 45 h 53"/>
                <a:gd name="T12" fmla="*/ 1 w 76"/>
                <a:gd name="T13" fmla="*/ 33 h 53"/>
                <a:gd name="T14" fmla="*/ 1 w 76"/>
                <a:gd name="T15" fmla="*/ 8 h 53"/>
                <a:gd name="T16" fmla="*/ 6 w 76"/>
                <a:gd name="T17" fmla="*/ 7 h 53"/>
                <a:gd name="T18" fmla="*/ 21 w 76"/>
                <a:gd name="T19" fmla="*/ 4 h 53"/>
                <a:gd name="T20" fmla="*/ 33 w 76"/>
                <a:gd name="T21" fmla="*/ 3 h 53"/>
                <a:gd name="T22" fmla="*/ 48 w 76"/>
                <a:gd name="T23" fmla="*/ 1 h 53"/>
                <a:gd name="T24" fmla="*/ 54 w 76"/>
                <a:gd name="T25" fmla="*/ 1 h 53"/>
                <a:gd name="T26" fmla="*/ 64 w 76"/>
                <a:gd name="T27" fmla="*/ 0 h 53"/>
                <a:gd name="T28" fmla="*/ 74 w 76"/>
                <a:gd name="T29" fmla="*/ 0 h 53"/>
                <a:gd name="T30" fmla="*/ 75 w 76"/>
                <a:gd name="T31" fmla="*/ 0 h 53"/>
                <a:gd name="T32" fmla="*/ 75 w 76"/>
                <a:gd name="T33" fmla="*/ 16 h 53"/>
                <a:gd name="T34" fmla="*/ 75 w 76"/>
                <a:gd name="T35" fmla="*/ 34 h 53"/>
                <a:gd name="T36" fmla="*/ 76 w 76"/>
                <a:gd name="T37" fmla="*/ 38 h 53"/>
                <a:gd name="T38" fmla="*/ 75 w 76"/>
                <a:gd name="T39" fmla="*/ 42 h 53"/>
                <a:gd name="T40" fmla="*/ 75 w 76"/>
                <a:gd name="T41" fmla="*/ 45 h 53"/>
                <a:gd name="T42" fmla="*/ 73 w 76"/>
                <a:gd name="T43" fmla="*/ 47 h 53"/>
                <a:gd name="T44" fmla="*/ 58 w 76"/>
                <a:gd name="T45" fmla="*/ 48 h 53"/>
                <a:gd name="T46" fmla="*/ 56 w 76"/>
                <a:gd name="T47" fmla="*/ 47 h 53"/>
                <a:gd name="T48" fmla="*/ 55 w 76"/>
                <a:gd name="T49" fmla="*/ 34 h 53"/>
                <a:gd name="T50" fmla="*/ 45 w 76"/>
                <a:gd name="T51" fmla="*/ 20 h 53"/>
                <a:gd name="T52" fmla="*/ 42 w 76"/>
                <a:gd name="T53" fmla="*/ 18 h 53"/>
                <a:gd name="T54" fmla="*/ 22 w 76"/>
                <a:gd name="T55" fmla="*/ 26 h 53"/>
                <a:gd name="T56" fmla="*/ 18 w 76"/>
                <a:gd name="T57" fmla="*/ 49 h 53"/>
                <a:gd name="T58" fmla="*/ 18 w 76"/>
                <a:gd name="T59" fmla="*/ 5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6" h="52">
                  <a:moveTo>
                    <a:pt x="18" y="52"/>
                  </a:moveTo>
                  <a:cubicBezTo>
                    <a:pt x="13" y="52"/>
                    <a:pt x="9" y="52"/>
                    <a:pt x="4" y="53"/>
                  </a:cubicBezTo>
                  <a:cubicBezTo>
                    <a:pt x="3" y="53"/>
                    <a:pt x="1" y="53"/>
                    <a:pt x="2" y="51"/>
                  </a:cubicBezTo>
                  <a:cubicBezTo>
                    <a:pt x="2" y="51"/>
                    <a:pt x="2" y="50"/>
                    <a:pt x="1" y="50"/>
                  </a:cubicBezTo>
                  <a:cubicBezTo>
                    <a:pt x="1" y="49"/>
                    <a:pt x="0" y="48"/>
                    <a:pt x="1" y="46"/>
                  </a:cubicBezTo>
                  <a:cubicBezTo>
                    <a:pt x="1" y="46"/>
                    <a:pt x="1" y="45"/>
                    <a:pt x="1" y="45"/>
                  </a:cubicBezTo>
                  <a:cubicBezTo>
                    <a:pt x="1" y="41"/>
                    <a:pt x="1" y="37"/>
                    <a:pt x="1" y="33"/>
                  </a:cubicBezTo>
                  <a:cubicBezTo>
                    <a:pt x="1" y="24"/>
                    <a:pt x="1" y="16"/>
                    <a:pt x="1" y="8"/>
                  </a:cubicBezTo>
                  <a:cubicBezTo>
                    <a:pt x="2" y="7"/>
                    <a:pt x="4" y="7"/>
                    <a:pt x="6" y="7"/>
                  </a:cubicBezTo>
                  <a:cubicBezTo>
                    <a:pt x="11" y="6"/>
                    <a:pt x="16" y="5"/>
                    <a:pt x="21" y="4"/>
                  </a:cubicBezTo>
                  <a:cubicBezTo>
                    <a:pt x="25" y="4"/>
                    <a:pt x="29" y="4"/>
                    <a:pt x="33" y="3"/>
                  </a:cubicBezTo>
                  <a:cubicBezTo>
                    <a:pt x="38" y="2"/>
                    <a:pt x="43" y="2"/>
                    <a:pt x="48" y="1"/>
                  </a:cubicBezTo>
                  <a:cubicBezTo>
                    <a:pt x="50" y="1"/>
                    <a:pt x="52" y="1"/>
                    <a:pt x="54" y="1"/>
                  </a:cubicBezTo>
                  <a:cubicBezTo>
                    <a:pt x="58" y="1"/>
                    <a:pt x="61" y="0"/>
                    <a:pt x="64" y="0"/>
                  </a:cubicBezTo>
                  <a:cubicBezTo>
                    <a:pt x="67" y="0"/>
                    <a:pt x="71" y="0"/>
                    <a:pt x="74" y="0"/>
                  </a:cubicBezTo>
                  <a:cubicBezTo>
                    <a:pt x="74" y="0"/>
                    <a:pt x="75" y="0"/>
                    <a:pt x="75" y="0"/>
                  </a:cubicBezTo>
                  <a:cubicBezTo>
                    <a:pt x="75" y="5"/>
                    <a:pt x="75" y="11"/>
                    <a:pt x="75" y="16"/>
                  </a:cubicBezTo>
                  <a:cubicBezTo>
                    <a:pt x="75" y="22"/>
                    <a:pt x="75" y="28"/>
                    <a:pt x="75" y="34"/>
                  </a:cubicBezTo>
                  <a:cubicBezTo>
                    <a:pt x="75" y="35"/>
                    <a:pt x="75" y="37"/>
                    <a:pt x="76" y="38"/>
                  </a:cubicBezTo>
                  <a:cubicBezTo>
                    <a:pt x="76" y="39"/>
                    <a:pt x="76" y="41"/>
                    <a:pt x="75" y="42"/>
                  </a:cubicBezTo>
                  <a:cubicBezTo>
                    <a:pt x="74" y="43"/>
                    <a:pt x="75" y="44"/>
                    <a:pt x="75" y="45"/>
                  </a:cubicBezTo>
                  <a:cubicBezTo>
                    <a:pt x="75" y="46"/>
                    <a:pt x="75" y="47"/>
                    <a:pt x="73" y="47"/>
                  </a:cubicBezTo>
                  <a:cubicBezTo>
                    <a:pt x="68" y="47"/>
                    <a:pt x="63" y="47"/>
                    <a:pt x="58" y="48"/>
                  </a:cubicBezTo>
                  <a:cubicBezTo>
                    <a:pt x="58" y="48"/>
                    <a:pt x="56" y="49"/>
                    <a:pt x="56" y="47"/>
                  </a:cubicBezTo>
                  <a:cubicBezTo>
                    <a:pt x="57" y="43"/>
                    <a:pt x="56" y="38"/>
                    <a:pt x="55" y="34"/>
                  </a:cubicBezTo>
                  <a:cubicBezTo>
                    <a:pt x="53" y="28"/>
                    <a:pt x="50" y="23"/>
                    <a:pt x="45" y="20"/>
                  </a:cubicBezTo>
                  <a:cubicBezTo>
                    <a:pt x="44" y="19"/>
                    <a:pt x="43" y="19"/>
                    <a:pt x="42" y="18"/>
                  </a:cubicBezTo>
                  <a:cubicBezTo>
                    <a:pt x="34" y="16"/>
                    <a:pt x="26" y="20"/>
                    <a:pt x="22" y="26"/>
                  </a:cubicBezTo>
                  <a:cubicBezTo>
                    <a:pt x="18" y="34"/>
                    <a:pt x="17" y="41"/>
                    <a:pt x="18" y="49"/>
                  </a:cubicBezTo>
                  <a:cubicBezTo>
                    <a:pt x="18" y="50"/>
                    <a:pt x="18" y="51"/>
                    <a:pt x="18" y="52"/>
                  </a:cubicBezTo>
                  <a:close/>
                </a:path>
              </a:pathLst>
            </a:custGeom>
            <a:solidFill>
              <a:srgbClr val="9FCA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56" name="Freeform 480"/>
            <p:cNvSpPr/>
            <p:nvPr/>
          </p:nvSpPr>
          <p:spPr bwMode="auto">
            <a:xfrm>
              <a:off x="1439863" y="-282575"/>
              <a:ext cx="133350" cy="261938"/>
            </a:xfrm>
            <a:custGeom>
              <a:avLst/>
              <a:gdLst>
                <a:gd name="T0" fmla="*/ 35 w 35"/>
                <a:gd name="T1" fmla="*/ 6 h 69"/>
                <a:gd name="T2" fmla="*/ 35 w 35"/>
                <a:gd name="T3" fmla="*/ 69 h 69"/>
                <a:gd name="T4" fmla="*/ 25 w 35"/>
                <a:gd name="T5" fmla="*/ 67 h 69"/>
                <a:gd name="T6" fmla="*/ 6 w 35"/>
                <a:gd name="T7" fmla="*/ 63 h 69"/>
                <a:gd name="T8" fmla="*/ 1 w 35"/>
                <a:gd name="T9" fmla="*/ 62 h 69"/>
                <a:gd name="T10" fmla="*/ 1 w 35"/>
                <a:gd name="T11" fmla="*/ 62 h 69"/>
                <a:gd name="T12" fmla="*/ 1 w 35"/>
                <a:gd name="T13" fmla="*/ 1 h 69"/>
                <a:gd name="T14" fmla="*/ 1 w 35"/>
                <a:gd name="T15" fmla="*/ 0 h 69"/>
                <a:gd name="T16" fmla="*/ 12 w 35"/>
                <a:gd name="T17" fmla="*/ 1 h 69"/>
                <a:gd name="T18" fmla="*/ 27 w 35"/>
                <a:gd name="T19" fmla="*/ 4 h 69"/>
                <a:gd name="T20" fmla="*/ 35 w 35"/>
                <a:gd name="T21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69">
                  <a:moveTo>
                    <a:pt x="35" y="6"/>
                  </a:moveTo>
                  <a:cubicBezTo>
                    <a:pt x="35" y="27"/>
                    <a:pt x="35" y="48"/>
                    <a:pt x="35" y="69"/>
                  </a:cubicBezTo>
                  <a:cubicBezTo>
                    <a:pt x="32" y="69"/>
                    <a:pt x="28" y="68"/>
                    <a:pt x="25" y="67"/>
                  </a:cubicBezTo>
                  <a:cubicBezTo>
                    <a:pt x="19" y="66"/>
                    <a:pt x="12" y="65"/>
                    <a:pt x="6" y="63"/>
                  </a:cubicBezTo>
                  <a:cubicBezTo>
                    <a:pt x="4" y="63"/>
                    <a:pt x="3" y="63"/>
                    <a:pt x="1" y="62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1" y="41"/>
                    <a:pt x="1" y="21"/>
                    <a:pt x="1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5" y="1"/>
                    <a:pt x="8" y="1"/>
                    <a:pt x="12" y="1"/>
                  </a:cubicBezTo>
                  <a:cubicBezTo>
                    <a:pt x="17" y="2"/>
                    <a:pt x="22" y="3"/>
                    <a:pt x="27" y="4"/>
                  </a:cubicBezTo>
                  <a:cubicBezTo>
                    <a:pt x="30" y="5"/>
                    <a:pt x="32" y="5"/>
                    <a:pt x="35" y="6"/>
                  </a:cubicBezTo>
                  <a:close/>
                </a:path>
              </a:pathLst>
            </a:custGeom>
            <a:solidFill>
              <a:srgbClr val="9FCA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57" name="Freeform 481"/>
            <p:cNvSpPr/>
            <p:nvPr/>
          </p:nvSpPr>
          <p:spPr bwMode="auto">
            <a:xfrm>
              <a:off x="1160463" y="-503238"/>
              <a:ext cx="276225" cy="212725"/>
            </a:xfrm>
            <a:custGeom>
              <a:avLst/>
              <a:gdLst>
                <a:gd name="T0" fmla="*/ 0 w 73"/>
                <a:gd name="T1" fmla="*/ 55 h 56"/>
                <a:gd name="T2" fmla="*/ 1 w 73"/>
                <a:gd name="T3" fmla="*/ 54 h 56"/>
                <a:gd name="T4" fmla="*/ 3 w 73"/>
                <a:gd name="T5" fmla="*/ 54 h 56"/>
                <a:gd name="T6" fmla="*/ 3 w 73"/>
                <a:gd name="T7" fmla="*/ 51 h 56"/>
                <a:gd name="T8" fmla="*/ 12 w 73"/>
                <a:gd name="T9" fmla="*/ 41 h 56"/>
                <a:gd name="T10" fmla="*/ 28 w 73"/>
                <a:gd name="T11" fmla="*/ 23 h 56"/>
                <a:gd name="T12" fmla="*/ 31 w 73"/>
                <a:gd name="T13" fmla="*/ 21 h 56"/>
                <a:gd name="T14" fmla="*/ 33 w 73"/>
                <a:gd name="T15" fmla="*/ 18 h 56"/>
                <a:gd name="T16" fmla="*/ 35 w 73"/>
                <a:gd name="T17" fmla="*/ 17 h 56"/>
                <a:gd name="T18" fmla="*/ 40 w 73"/>
                <a:gd name="T19" fmla="*/ 10 h 56"/>
                <a:gd name="T20" fmla="*/ 49 w 73"/>
                <a:gd name="T21" fmla="*/ 1 h 56"/>
                <a:gd name="T22" fmla="*/ 52 w 73"/>
                <a:gd name="T23" fmla="*/ 0 h 56"/>
                <a:gd name="T24" fmla="*/ 53 w 73"/>
                <a:gd name="T25" fmla="*/ 1 h 56"/>
                <a:gd name="T26" fmla="*/ 54 w 73"/>
                <a:gd name="T27" fmla="*/ 4 h 56"/>
                <a:gd name="T28" fmla="*/ 62 w 73"/>
                <a:gd name="T29" fmla="*/ 22 h 56"/>
                <a:gd name="T30" fmla="*/ 65 w 73"/>
                <a:gd name="T31" fmla="*/ 27 h 56"/>
                <a:gd name="T32" fmla="*/ 71 w 73"/>
                <a:gd name="T33" fmla="*/ 39 h 56"/>
                <a:gd name="T34" fmla="*/ 73 w 73"/>
                <a:gd name="T35" fmla="*/ 44 h 56"/>
                <a:gd name="T36" fmla="*/ 72 w 73"/>
                <a:gd name="T37" fmla="*/ 44 h 56"/>
                <a:gd name="T38" fmla="*/ 63 w 73"/>
                <a:gd name="T39" fmla="*/ 46 h 56"/>
                <a:gd name="T40" fmla="*/ 43 w 73"/>
                <a:gd name="T41" fmla="*/ 49 h 56"/>
                <a:gd name="T42" fmla="*/ 22 w 73"/>
                <a:gd name="T43" fmla="*/ 52 h 56"/>
                <a:gd name="T44" fmla="*/ 6 w 73"/>
                <a:gd name="T45" fmla="*/ 55 h 56"/>
                <a:gd name="T46" fmla="*/ 2 w 73"/>
                <a:gd name="T47" fmla="*/ 55 h 56"/>
                <a:gd name="T48" fmla="*/ 0 w 73"/>
                <a:gd name="T49" fmla="*/ 5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" h="56">
                  <a:moveTo>
                    <a:pt x="0" y="55"/>
                  </a:moveTo>
                  <a:cubicBezTo>
                    <a:pt x="0" y="55"/>
                    <a:pt x="1" y="54"/>
                    <a:pt x="1" y="54"/>
                  </a:cubicBezTo>
                  <a:cubicBezTo>
                    <a:pt x="2" y="55"/>
                    <a:pt x="3" y="54"/>
                    <a:pt x="3" y="54"/>
                  </a:cubicBezTo>
                  <a:cubicBezTo>
                    <a:pt x="3" y="53"/>
                    <a:pt x="4" y="52"/>
                    <a:pt x="3" y="51"/>
                  </a:cubicBezTo>
                  <a:cubicBezTo>
                    <a:pt x="6" y="48"/>
                    <a:pt x="9" y="45"/>
                    <a:pt x="12" y="41"/>
                  </a:cubicBezTo>
                  <a:cubicBezTo>
                    <a:pt x="17" y="35"/>
                    <a:pt x="23" y="29"/>
                    <a:pt x="28" y="23"/>
                  </a:cubicBezTo>
                  <a:cubicBezTo>
                    <a:pt x="29" y="22"/>
                    <a:pt x="30" y="21"/>
                    <a:pt x="31" y="21"/>
                  </a:cubicBezTo>
                  <a:cubicBezTo>
                    <a:pt x="32" y="20"/>
                    <a:pt x="33" y="19"/>
                    <a:pt x="33" y="18"/>
                  </a:cubicBezTo>
                  <a:cubicBezTo>
                    <a:pt x="33" y="17"/>
                    <a:pt x="34" y="17"/>
                    <a:pt x="35" y="17"/>
                  </a:cubicBezTo>
                  <a:cubicBezTo>
                    <a:pt x="38" y="16"/>
                    <a:pt x="39" y="13"/>
                    <a:pt x="40" y="10"/>
                  </a:cubicBezTo>
                  <a:cubicBezTo>
                    <a:pt x="42" y="7"/>
                    <a:pt x="46" y="4"/>
                    <a:pt x="49" y="1"/>
                  </a:cubicBezTo>
                  <a:cubicBezTo>
                    <a:pt x="50" y="0"/>
                    <a:pt x="51" y="0"/>
                    <a:pt x="52" y="0"/>
                  </a:cubicBezTo>
                  <a:cubicBezTo>
                    <a:pt x="52" y="0"/>
                    <a:pt x="53" y="1"/>
                    <a:pt x="53" y="1"/>
                  </a:cubicBezTo>
                  <a:cubicBezTo>
                    <a:pt x="53" y="2"/>
                    <a:pt x="53" y="4"/>
                    <a:pt x="54" y="4"/>
                  </a:cubicBezTo>
                  <a:cubicBezTo>
                    <a:pt x="57" y="10"/>
                    <a:pt x="60" y="16"/>
                    <a:pt x="62" y="22"/>
                  </a:cubicBezTo>
                  <a:cubicBezTo>
                    <a:pt x="63" y="24"/>
                    <a:pt x="64" y="26"/>
                    <a:pt x="65" y="27"/>
                  </a:cubicBezTo>
                  <a:cubicBezTo>
                    <a:pt x="67" y="31"/>
                    <a:pt x="69" y="35"/>
                    <a:pt x="71" y="39"/>
                  </a:cubicBezTo>
                  <a:cubicBezTo>
                    <a:pt x="71" y="41"/>
                    <a:pt x="72" y="42"/>
                    <a:pt x="73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69" y="44"/>
                    <a:pt x="66" y="45"/>
                    <a:pt x="63" y="46"/>
                  </a:cubicBezTo>
                  <a:cubicBezTo>
                    <a:pt x="56" y="47"/>
                    <a:pt x="49" y="48"/>
                    <a:pt x="43" y="49"/>
                  </a:cubicBezTo>
                  <a:cubicBezTo>
                    <a:pt x="36" y="50"/>
                    <a:pt x="29" y="51"/>
                    <a:pt x="22" y="52"/>
                  </a:cubicBezTo>
                  <a:cubicBezTo>
                    <a:pt x="17" y="53"/>
                    <a:pt x="12" y="54"/>
                    <a:pt x="6" y="55"/>
                  </a:cubicBezTo>
                  <a:cubicBezTo>
                    <a:pt x="5" y="55"/>
                    <a:pt x="4" y="55"/>
                    <a:pt x="2" y="55"/>
                  </a:cubicBezTo>
                  <a:cubicBezTo>
                    <a:pt x="2" y="56"/>
                    <a:pt x="1" y="56"/>
                    <a:pt x="0" y="55"/>
                  </a:cubicBezTo>
                  <a:close/>
                </a:path>
              </a:pathLst>
            </a:custGeom>
            <a:solidFill>
              <a:srgbClr val="CEDD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58" name="Freeform 482"/>
            <p:cNvSpPr/>
            <p:nvPr/>
          </p:nvSpPr>
          <p:spPr bwMode="auto">
            <a:xfrm>
              <a:off x="1133475" y="-47625"/>
              <a:ext cx="458788" cy="90488"/>
            </a:xfrm>
            <a:custGeom>
              <a:avLst/>
              <a:gdLst>
                <a:gd name="T0" fmla="*/ 82 w 121"/>
                <a:gd name="T1" fmla="*/ 0 h 24"/>
                <a:gd name="T2" fmla="*/ 89 w 121"/>
                <a:gd name="T3" fmla="*/ 2 h 24"/>
                <a:gd name="T4" fmla="*/ 111 w 121"/>
                <a:gd name="T5" fmla="*/ 7 h 24"/>
                <a:gd name="T6" fmla="*/ 116 w 121"/>
                <a:gd name="T7" fmla="*/ 7 h 24"/>
                <a:gd name="T8" fmla="*/ 119 w 121"/>
                <a:gd name="T9" fmla="*/ 8 h 24"/>
                <a:gd name="T10" fmla="*/ 121 w 121"/>
                <a:gd name="T11" fmla="*/ 16 h 24"/>
                <a:gd name="T12" fmla="*/ 119 w 121"/>
                <a:gd name="T13" fmla="*/ 20 h 24"/>
                <a:gd name="T14" fmla="*/ 116 w 121"/>
                <a:gd name="T15" fmla="*/ 21 h 24"/>
                <a:gd name="T16" fmla="*/ 115 w 121"/>
                <a:gd name="T17" fmla="*/ 21 h 24"/>
                <a:gd name="T18" fmla="*/ 102 w 121"/>
                <a:gd name="T19" fmla="*/ 19 h 24"/>
                <a:gd name="T20" fmla="*/ 87 w 121"/>
                <a:gd name="T21" fmla="*/ 16 h 24"/>
                <a:gd name="T22" fmla="*/ 82 w 121"/>
                <a:gd name="T23" fmla="*/ 16 h 24"/>
                <a:gd name="T24" fmla="*/ 79 w 121"/>
                <a:gd name="T25" fmla="*/ 16 h 24"/>
                <a:gd name="T26" fmla="*/ 64 w 121"/>
                <a:gd name="T27" fmla="*/ 16 h 24"/>
                <a:gd name="T28" fmla="*/ 48 w 121"/>
                <a:gd name="T29" fmla="*/ 18 h 24"/>
                <a:gd name="T30" fmla="*/ 32 w 121"/>
                <a:gd name="T31" fmla="*/ 19 h 24"/>
                <a:gd name="T32" fmla="*/ 12 w 121"/>
                <a:gd name="T33" fmla="*/ 23 h 24"/>
                <a:gd name="T34" fmla="*/ 5 w 121"/>
                <a:gd name="T35" fmla="*/ 24 h 24"/>
                <a:gd name="T36" fmla="*/ 0 w 121"/>
                <a:gd name="T37" fmla="*/ 16 h 24"/>
                <a:gd name="T38" fmla="*/ 4 w 121"/>
                <a:gd name="T39" fmla="*/ 10 h 24"/>
                <a:gd name="T40" fmla="*/ 5 w 121"/>
                <a:gd name="T41" fmla="*/ 10 h 24"/>
                <a:gd name="T42" fmla="*/ 11 w 121"/>
                <a:gd name="T43" fmla="*/ 9 h 24"/>
                <a:gd name="T44" fmla="*/ 25 w 121"/>
                <a:gd name="T45" fmla="*/ 6 h 24"/>
                <a:gd name="T46" fmla="*/ 38 w 121"/>
                <a:gd name="T47" fmla="*/ 4 h 24"/>
                <a:gd name="T48" fmla="*/ 46 w 121"/>
                <a:gd name="T49" fmla="*/ 3 h 24"/>
                <a:gd name="T50" fmla="*/ 59 w 121"/>
                <a:gd name="T51" fmla="*/ 1 h 24"/>
                <a:gd name="T52" fmla="*/ 64 w 121"/>
                <a:gd name="T53" fmla="*/ 1 h 24"/>
                <a:gd name="T54" fmla="*/ 78 w 121"/>
                <a:gd name="T55" fmla="*/ 0 h 24"/>
                <a:gd name="T56" fmla="*/ 79 w 121"/>
                <a:gd name="T57" fmla="*/ 0 h 24"/>
                <a:gd name="T58" fmla="*/ 82 w 121"/>
                <a:gd name="T5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0" h="24">
                  <a:moveTo>
                    <a:pt x="82" y="0"/>
                  </a:moveTo>
                  <a:cubicBezTo>
                    <a:pt x="84" y="1"/>
                    <a:pt x="87" y="1"/>
                    <a:pt x="89" y="2"/>
                  </a:cubicBezTo>
                  <a:cubicBezTo>
                    <a:pt x="97" y="3"/>
                    <a:pt x="104" y="5"/>
                    <a:pt x="111" y="7"/>
                  </a:cubicBezTo>
                  <a:cubicBezTo>
                    <a:pt x="113" y="7"/>
                    <a:pt x="114" y="7"/>
                    <a:pt x="116" y="7"/>
                  </a:cubicBezTo>
                  <a:cubicBezTo>
                    <a:pt x="117" y="8"/>
                    <a:pt x="118" y="8"/>
                    <a:pt x="119" y="8"/>
                  </a:cubicBezTo>
                  <a:cubicBezTo>
                    <a:pt x="120" y="10"/>
                    <a:pt x="121" y="13"/>
                    <a:pt x="121" y="16"/>
                  </a:cubicBezTo>
                  <a:cubicBezTo>
                    <a:pt x="120" y="17"/>
                    <a:pt x="120" y="19"/>
                    <a:pt x="119" y="20"/>
                  </a:cubicBezTo>
                  <a:cubicBezTo>
                    <a:pt x="118" y="21"/>
                    <a:pt x="117" y="21"/>
                    <a:pt x="116" y="21"/>
                  </a:cubicBezTo>
                  <a:cubicBezTo>
                    <a:pt x="116" y="21"/>
                    <a:pt x="116" y="21"/>
                    <a:pt x="115" y="21"/>
                  </a:cubicBezTo>
                  <a:cubicBezTo>
                    <a:pt x="111" y="20"/>
                    <a:pt x="107" y="19"/>
                    <a:pt x="102" y="19"/>
                  </a:cubicBezTo>
                  <a:cubicBezTo>
                    <a:pt x="97" y="18"/>
                    <a:pt x="92" y="17"/>
                    <a:pt x="87" y="16"/>
                  </a:cubicBezTo>
                  <a:cubicBezTo>
                    <a:pt x="86" y="16"/>
                    <a:pt x="84" y="16"/>
                    <a:pt x="82" y="16"/>
                  </a:cubicBezTo>
                  <a:cubicBezTo>
                    <a:pt x="81" y="16"/>
                    <a:pt x="80" y="16"/>
                    <a:pt x="79" y="16"/>
                  </a:cubicBezTo>
                  <a:cubicBezTo>
                    <a:pt x="74" y="16"/>
                    <a:pt x="69" y="16"/>
                    <a:pt x="64" y="16"/>
                  </a:cubicBezTo>
                  <a:cubicBezTo>
                    <a:pt x="58" y="17"/>
                    <a:pt x="53" y="17"/>
                    <a:pt x="48" y="18"/>
                  </a:cubicBezTo>
                  <a:cubicBezTo>
                    <a:pt x="43" y="18"/>
                    <a:pt x="38" y="19"/>
                    <a:pt x="32" y="19"/>
                  </a:cubicBezTo>
                  <a:cubicBezTo>
                    <a:pt x="26" y="20"/>
                    <a:pt x="19" y="21"/>
                    <a:pt x="12" y="23"/>
                  </a:cubicBezTo>
                  <a:cubicBezTo>
                    <a:pt x="10" y="23"/>
                    <a:pt x="7" y="23"/>
                    <a:pt x="5" y="24"/>
                  </a:cubicBezTo>
                  <a:cubicBezTo>
                    <a:pt x="2" y="22"/>
                    <a:pt x="0" y="20"/>
                    <a:pt x="0" y="16"/>
                  </a:cubicBezTo>
                  <a:cubicBezTo>
                    <a:pt x="0" y="14"/>
                    <a:pt x="1" y="11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7" y="10"/>
                    <a:pt x="9" y="9"/>
                    <a:pt x="11" y="9"/>
                  </a:cubicBezTo>
                  <a:cubicBezTo>
                    <a:pt x="16" y="8"/>
                    <a:pt x="20" y="7"/>
                    <a:pt x="25" y="6"/>
                  </a:cubicBezTo>
                  <a:cubicBezTo>
                    <a:pt x="29" y="6"/>
                    <a:pt x="33" y="5"/>
                    <a:pt x="38" y="4"/>
                  </a:cubicBezTo>
                  <a:cubicBezTo>
                    <a:pt x="41" y="4"/>
                    <a:pt x="43" y="3"/>
                    <a:pt x="46" y="3"/>
                  </a:cubicBezTo>
                  <a:cubicBezTo>
                    <a:pt x="51" y="3"/>
                    <a:pt x="55" y="2"/>
                    <a:pt x="59" y="1"/>
                  </a:cubicBezTo>
                  <a:cubicBezTo>
                    <a:pt x="61" y="1"/>
                    <a:pt x="63" y="1"/>
                    <a:pt x="64" y="1"/>
                  </a:cubicBezTo>
                  <a:cubicBezTo>
                    <a:pt x="69" y="1"/>
                    <a:pt x="74" y="0"/>
                    <a:pt x="78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80" y="1"/>
                    <a:pt x="81" y="0"/>
                    <a:pt x="82" y="0"/>
                  </a:cubicBezTo>
                  <a:close/>
                </a:path>
              </a:pathLst>
            </a:custGeom>
            <a:solidFill>
              <a:srgbClr val="87C2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59" name="Freeform 483"/>
            <p:cNvSpPr/>
            <p:nvPr/>
          </p:nvSpPr>
          <p:spPr bwMode="auto">
            <a:xfrm>
              <a:off x="1130300" y="-336550"/>
              <a:ext cx="461963" cy="95250"/>
            </a:xfrm>
            <a:custGeom>
              <a:avLst/>
              <a:gdLst>
                <a:gd name="T0" fmla="*/ 8 w 122"/>
                <a:gd name="T1" fmla="*/ 11 h 25"/>
                <a:gd name="T2" fmla="*/ 13 w 122"/>
                <a:gd name="T3" fmla="*/ 11 h 25"/>
                <a:gd name="T4" fmla="*/ 23 w 122"/>
                <a:gd name="T5" fmla="*/ 9 h 25"/>
                <a:gd name="T6" fmla="*/ 36 w 122"/>
                <a:gd name="T7" fmla="*/ 7 h 25"/>
                <a:gd name="T8" fmla="*/ 45 w 122"/>
                <a:gd name="T9" fmla="*/ 6 h 25"/>
                <a:gd name="T10" fmla="*/ 63 w 122"/>
                <a:gd name="T11" fmla="*/ 3 h 25"/>
                <a:gd name="T12" fmla="*/ 81 w 122"/>
                <a:gd name="T13" fmla="*/ 0 h 25"/>
                <a:gd name="T14" fmla="*/ 86 w 122"/>
                <a:gd name="T15" fmla="*/ 1 h 25"/>
                <a:gd name="T16" fmla="*/ 86 w 122"/>
                <a:gd name="T17" fmla="*/ 1 h 25"/>
                <a:gd name="T18" fmla="*/ 101 w 122"/>
                <a:gd name="T19" fmla="*/ 4 h 25"/>
                <a:gd name="T20" fmla="*/ 113 w 122"/>
                <a:gd name="T21" fmla="*/ 7 h 25"/>
                <a:gd name="T22" fmla="*/ 122 w 122"/>
                <a:gd name="T23" fmla="*/ 15 h 25"/>
                <a:gd name="T24" fmla="*/ 118 w 122"/>
                <a:gd name="T25" fmla="*/ 20 h 25"/>
                <a:gd name="T26" fmla="*/ 117 w 122"/>
                <a:gd name="T27" fmla="*/ 20 h 25"/>
                <a:gd name="T28" fmla="*/ 107 w 122"/>
                <a:gd name="T29" fmla="*/ 18 h 25"/>
                <a:gd name="T30" fmla="*/ 91 w 122"/>
                <a:gd name="T31" fmla="*/ 15 h 25"/>
                <a:gd name="T32" fmla="*/ 83 w 122"/>
                <a:gd name="T33" fmla="*/ 14 h 25"/>
                <a:gd name="T34" fmla="*/ 83 w 122"/>
                <a:gd name="T35" fmla="*/ 14 h 25"/>
                <a:gd name="T36" fmla="*/ 80 w 122"/>
                <a:gd name="T37" fmla="*/ 14 h 25"/>
                <a:gd name="T38" fmla="*/ 66 w 122"/>
                <a:gd name="T39" fmla="*/ 16 h 25"/>
                <a:gd name="T40" fmla="*/ 55 w 122"/>
                <a:gd name="T41" fmla="*/ 17 h 25"/>
                <a:gd name="T42" fmla="*/ 45 w 122"/>
                <a:gd name="T43" fmla="*/ 19 h 25"/>
                <a:gd name="T44" fmla="*/ 34 w 122"/>
                <a:gd name="T45" fmla="*/ 20 h 25"/>
                <a:gd name="T46" fmla="*/ 20 w 122"/>
                <a:gd name="T47" fmla="*/ 22 h 25"/>
                <a:gd name="T48" fmla="*/ 9 w 122"/>
                <a:gd name="T49" fmla="*/ 24 h 25"/>
                <a:gd name="T50" fmla="*/ 6 w 122"/>
                <a:gd name="T51" fmla="*/ 25 h 25"/>
                <a:gd name="T52" fmla="*/ 0 w 122"/>
                <a:gd name="T53" fmla="*/ 19 h 25"/>
                <a:gd name="T54" fmla="*/ 6 w 122"/>
                <a:gd name="T55" fmla="*/ 12 h 25"/>
                <a:gd name="T56" fmla="*/ 8 w 122"/>
                <a:gd name="T57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2" h="25">
                  <a:moveTo>
                    <a:pt x="8" y="11"/>
                  </a:moveTo>
                  <a:cubicBezTo>
                    <a:pt x="10" y="13"/>
                    <a:pt x="11" y="11"/>
                    <a:pt x="13" y="11"/>
                  </a:cubicBezTo>
                  <a:cubicBezTo>
                    <a:pt x="16" y="11"/>
                    <a:pt x="20" y="10"/>
                    <a:pt x="23" y="9"/>
                  </a:cubicBezTo>
                  <a:cubicBezTo>
                    <a:pt x="28" y="9"/>
                    <a:pt x="32" y="8"/>
                    <a:pt x="36" y="7"/>
                  </a:cubicBezTo>
                  <a:cubicBezTo>
                    <a:pt x="39" y="7"/>
                    <a:pt x="42" y="6"/>
                    <a:pt x="45" y="6"/>
                  </a:cubicBezTo>
                  <a:cubicBezTo>
                    <a:pt x="51" y="5"/>
                    <a:pt x="57" y="4"/>
                    <a:pt x="63" y="3"/>
                  </a:cubicBezTo>
                  <a:cubicBezTo>
                    <a:pt x="69" y="2"/>
                    <a:pt x="75" y="0"/>
                    <a:pt x="81" y="0"/>
                  </a:cubicBezTo>
                  <a:cubicBezTo>
                    <a:pt x="82" y="1"/>
                    <a:pt x="84" y="1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ubicBezTo>
                    <a:pt x="91" y="2"/>
                    <a:pt x="96" y="3"/>
                    <a:pt x="101" y="4"/>
                  </a:cubicBezTo>
                  <a:cubicBezTo>
                    <a:pt x="105" y="5"/>
                    <a:pt x="109" y="6"/>
                    <a:pt x="113" y="7"/>
                  </a:cubicBezTo>
                  <a:cubicBezTo>
                    <a:pt x="118" y="7"/>
                    <a:pt x="122" y="11"/>
                    <a:pt x="122" y="15"/>
                  </a:cubicBezTo>
                  <a:cubicBezTo>
                    <a:pt x="122" y="17"/>
                    <a:pt x="120" y="19"/>
                    <a:pt x="118" y="20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14" y="19"/>
                    <a:pt x="110" y="19"/>
                    <a:pt x="107" y="18"/>
                  </a:cubicBezTo>
                  <a:cubicBezTo>
                    <a:pt x="102" y="17"/>
                    <a:pt x="96" y="16"/>
                    <a:pt x="91" y="15"/>
                  </a:cubicBezTo>
                  <a:cubicBezTo>
                    <a:pt x="88" y="15"/>
                    <a:pt x="86" y="14"/>
                    <a:pt x="83" y="14"/>
                  </a:cubicBezTo>
                  <a:cubicBezTo>
                    <a:pt x="83" y="14"/>
                    <a:pt x="83" y="14"/>
                    <a:pt x="83" y="14"/>
                  </a:cubicBezTo>
                  <a:cubicBezTo>
                    <a:pt x="82" y="14"/>
                    <a:pt x="81" y="14"/>
                    <a:pt x="80" y="14"/>
                  </a:cubicBezTo>
                  <a:cubicBezTo>
                    <a:pt x="76" y="14"/>
                    <a:pt x="71" y="15"/>
                    <a:pt x="66" y="16"/>
                  </a:cubicBezTo>
                  <a:cubicBezTo>
                    <a:pt x="63" y="16"/>
                    <a:pt x="59" y="17"/>
                    <a:pt x="55" y="17"/>
                  </a:cubicBezTo>
                  <a:cubicBezTo>
                    <a:pt x="52" y="18"/>
                    <a:pt x="48" y="18"/>
                    <a:pt x="45" y="19"/>
                  </a:cubicBezTo>
                  <a:cubicBezTo>
                    <a:pt x="41" y="19"/>
                    <a:pt x="37" y="20"/>
                    <a:pt x="34" y="20"/>
                  </a:cubicBezTo>
                  <a:cubicBezTo>
                    <a:pt x="29" y="21"/>
                    <a:pt x="25" y="22"/>
                    <a:pt x="20" y="22"/>
                  </a:cubicBezTo>
                  <a:cubicBezTo>
                    <a:pt x="17" y="23"/>
                    <a:pt x="13" y="24"/>
                    <a:pt x="9" y="24"/>
                  </a:cubicBezTo>
                  <a:cubicBezTo>
                    <a:pt x="8" y="24"/>
                    <a:pt x="7" y="24"/>
                    <a:pt x="6" y="25"/>
                  </a:cubicBezTo>
                  <a:cubicBezTo>
                    <a:pt x="2" y="24"/>
                    <a:pt x="0" y="21"/>
                    <a:pt x="0" y="19"/>
                  </a:cubicBezTo>
                  <a:cubicBezTo>
                    <a:pt x="0" y="15"/>
                    <a:pt x="1" y="14"/>
                    <a:pt x="6" y="12"/>
                  </a:cubicBezTo>
                  <a:cubicBezTo>
                    <a:pt x="6" y="12"/>
                    <a:pt x="7" y="12"/>
                    <a:pt x="8" y="11"/>
                  </a:cubicBezTo>
                  <a:close/>
                </a:path>
              </a:pathLst>
            </a:custGeom>
            <a:solidFill>
              <a:srgbClr val="87C2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60" name="Freeform 484"/>
            <p:cNvSpPr/>
            <p:nvPr/>
          </p:nvSpPr>
          <p:spPr bwMode="auto">
            <a:xfrm>
              <a:off x="1357313" y="-506413"/>
              <a:ext cx="200025" cy="196850"/>
            </a:xfrm>
            <a:custGeom>
              <a:avLst/>
              <a:gdLst>
                <a:gd name="T0" fmla="*/ 26 w 53"/>
                <a:gd name="T1" fmla="*/ 46 h 52"/>
                <a:gd name="T2" fmla="*/ 21 w 53"/>
                <a:gd name="T3" fmla="*/ 45 h 52"/>
                <a:gd name="T4" fmla="*/ 21 w 53"/>
                <a:gd name="T5" fmla="*/ 44 h 52"/>
                <a:gd name="T6" fmla="*/ 19 w 53"/>
                <a:gd name="T7" fmla="*/ 40 h 52"/>
                <a:gd name="T8" fmla="*/ 14 w 53"/>
                <a:gd name="T9" fmla="*/ 29 h 52"/>
                <a:gd name="T10" fmla="*/ 14 w 53"/>
                <a:gd name="T11" fmla="*/ 28 h 52"/>
                <a:gd name="T12" fmla="*/ 11 w 53"/>
                <a:gd name="T13" fmla="*/ 23 h 52"/>
                <a:gd name="T14" fmla="*/ 5 w 53"/>
                <a:gd name="T15" fmla="*/ 10 h 52"/>
                <a:gd name="T16" fmla="*/ 2 w 53"/>
                <a:gd name="T17" fmla="*/ 5 h 52"/>
                <a:gd name="T18" fmla="*/ 1 w 53"/>
                <a:gd name="T19" fmla="*/ 2 h 52"/>
                <a:gd name="T20" fmla="*/ 0 w 53"/>
                <a:gd name="T21" fmla="*/ 1 h 52"/>
                <a:gd name="T22" fmla="*/ 2 w 53"/>
                <a:gd name="T23" fmla="*/ 1 h 52"/>
                <a:gd name="T24" fmla="*/ 18 w 53"/>
                <a:gd name="T25" fmla="*/ 16 h 52"/>
                <a:gd name="T26" fmla="*/ 39 w 53"/>
                <a:gd name="T27" fmla="*/ 37 h 52"/>
                <a:gd name="T28" fmla="*/ 53 w 53"/>
                <a:gd name="T29" fmla="*/ 52 h 52"/>
                <a:gd name="T30" fmla="*/ 38 w 53"/>
                <a:gd name="T31" fmla="*/ 49 h 52"/>
                <a:gd name="T32" fmla="*/ 26 w 53"/>
                <a:gd name="T33" fmla="*/ 46 h 52"/>
                <a:gd name="T34" fmla="*/ 25 w 53"/>
                <a:gd name="T35" fmla="*/ 44 h 52"/>
                <a:gd name="T36" fmla="*/ 26 w 53"/>
                <a:gd name="T37" fmla="*/ 4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" h="52">
                  <a:moveTo>
                    <a:pt x="26" y="46"/>
                  </a:moveTo>
                  <a:cubicBezTo>
                    <a:pt x="24" y="46"/>
                    <a:pt x="23" y="46"/>
                    <a:pt x="21" y="45"/>
                  </a:cubicBezTo>
                  <a:cubicBezTo>
                    <a:pt x="21" y="45"/>
                    <a:pt x="22" y="45"/>
                    <a:pt x="21" y="44"/>
                  </a:cubicBezTo>
                  <a:cubicBezTo>
                    <a:pt x="21" y="43"/>
                    <a:pt x="20" y="41"/>
                    <a:pt x="19" y="40"/>
                  </a:cubicBezTo>
                  <a:cubicBezTo>
                    <a:pt x="17" y="36"/>
                    <a:pt x="16" y="33"/>
                    <a:pt x="14" y="29"/>
                  </a:cubicBezTo>
                  <a:cubicBezTo>
                    <a:pt x="14" y="29"/>
                    <a:pt x="14" y="28"/>
                    <a:pt x="14" y="28"/>
                  </a:cubicBezTo>
                  <a:cubicBezTo>
                    <a:pt x="13" y="26"/>
                    <a:pt x="12" y="25"/>
                    <a:pt x="11" y="23"/>
                  </a:cubicBezTo>
                  <a:cubicBezTo>
                    <a:pt x="9" y="19"/>
                    <a:pt x="7" y="15"/>
                    <a:pt x="5" y="10"/>
                  </a:cubicBezTo>
                  <a:cubicBezTo>
                    <a:pt x="4" y="9"/>
                    <a:pt x="3" y="7"/>
                    <a:pt x="2" y="5"/>
                  </a:cubicBezTo>
                  <a:cubicBezTo>
                    <a:pt x="2" y="4"/>
                    <a:pt x="2" y="3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0"/>
                    <a:pt x="1" y="0"/>
                    <a:pt x="2" y="1"/>
                  </a:cubicBezTo>
                  <a:cubicBezTo>
                    <a:pt x="8" y="6"/>
                    <a:pt x="13" y="11"/>
                    <a:pt x="18" y="16"/>
                  </a:cubicBezTo>
                  <a:cubicBezTo>
                    <a:pt x="25" y="23"/>
                    <a:pt x="32" y="30"/>
                    <a:pt x="39" y="37"/>
                  </a:cubicBezTo>
                  <a:cubicBezTo>
                    <a:pt x="44" y="42"/>
                    <a:pt x="48" y="47"/>
                    <a:pt x="53" y="52"/>
                  </a:cubicBezTo>
                  <a:cubicBezTo>
                    <a:pt x="48" y="51"/>
                    <a:pt x="43" y="50"/>
                    <a:pt x="38" y="49"/>
                  </a:cubicBezTo>
                  <a:cubicBezTo>
                    <a:pt x="34" y="48"/>
                    <a:pt x="30" y="47"/>
                    <a:pt x="26" y="46"/>
                  </a:cubicBezTo>
                  <a:cubicBezTo>
                    <a:pt x="27" y="45"/>
                    <a:pt x="26" y="44"/>
                    <a:pt x="25" y="44"/>
                  </a:cubicBezTo>
                  <a:cubicBezTo>
                    <a:pt x="25" y="45"/>
                    <a:pt x="26" y="45"/>
                    <a:pt x="26" y="46"/>
                  </a:cubicBezTo>
                  <a:close/>
                </a:path>
              </a:pathLst>
            </a:custGeom>
            <a:solidFill>
              <a:srgbClr val="B1D1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61" name="Freeform 485"/>
            <p:cNvSpPr/>
            <p:nvPr/>
          </p:nvSpPr>
          <p:spPr bwMode="auto">
            <a:xfrm>
              <a:off x="1289050" y="-465138"/>
              <a:ext cx="22225" cy="26988"/>
            </a:xfrm>
            <a:custGeom>
              <a:avLst/>
              <a:gdLst>
                <a:gd name="T0" fmla="*/ 6 w 6"/>
                <a:gd name="T1" fmla="*/ 0 h 7"/>
                <a:gd name="T2" fmla="*/ 1 w 6"/>
                <a:gd name="T3" fmla="*/ 7 h 7"/>
                <a:gd name="T4" fmla="*/ 1 w 6"/>
                <a:gd name="T5" fmla="*/ 5 h 7"/>
                <a:gd name="T6" fmla="*/ 6 w 6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6" y="0"/>
                  </a:moveTo>
                  <a:cubicBezTo>
                    <a:pt x="5" y="3"/>
                    <a:pt x="4" y="6"/>
                    <a:pt x="1" y="7"/>
                  </a:cubicBezTo>
                  <a:cubicBezTo>
                    <a:pt x="0" y="6"/>
                    <a:pt x="1" y="6"/>
                    <a:pt x="1" y="5"/>
                  </a:cubicBezTo>
                  <a:cubicBezTo>
                    <a:pt x="3" y="4"/>
                    <a:pt x="4" y="2"/>
                    <a:pt x="6" y="0"/>
                  </a:cubicBezTo>
                  <a:close/>
                </a:path>
              </a:pathLst>
            </a:custGeom>
            <a:solidFill>
              <a:srgbClr val="D4E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62" name="Freeform 486"/>
            <p:cNvSpPr/>
            <p:nvPr/>
          </p:nvSpPr>
          <p:spPr bwMode="auto">
            <a:xfrm>
              <a:off x="1165225" y="-309563"/>
              <a:ext cx="11113" cy="15875"/>
            </a:xfrm>
            <a:custGeom>
              <a:avLst/>
              <a:gdLst>
                <a:gd name="T0" fmla="*/ 2 w 3"/>
                <a:gd name="T1" fmla="*/ 0 h 4"/>
                <a:gd name="T2" fmla="*/ 2 w 3"/>
                <a:gd name="T3" fmla="*/ 3 h 4"/>
                <a:gd name="T4" fmla="*/ 0 w 3"/>
                <a:gd name="T5" fmla="*/ 3 h 4"/>
                <a:gd name="T6" fmla="*/ 2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2" y="0"/>
                  </a:moveTo>
                  <a:cubicBezTo>
                    <a:pt x="3" y="1"/>
                    <a:pt x="2" y="2"/>
                    <a:pt x="2" y="3"/>
                  </a:cubicBezTo>
                  <a:cubicBezTo>
                    <a:pt x="2" y="3"/>
                    <a:pt x="1" y="4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D5E1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63" name="Freeform 487"/>
            <p:cNvSpPr/>
            <p:nvPr/>
          </p:nvSpPr>
          <p:spPr bwMode="auto">
            <a:xfrm>
              <a:off x="1277938" y="-434975"/>
              <a:ext cx="7938" cy="1111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3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0" y="1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D4E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64" name="Freeform 488"/>
            <p:cNvSpPr/>
            <p:nvPr/>
          </p:nvSpPr>
          <p:spPr bwMode="auto">
            <a:xfrm>
              <a:off x="877888" y="192088"/>
              <a:ext cx="838200" cy="409575"/>
            </a:xfrm>
            <a:custGeom>
              <a:avLst/>
              <a:gdLst>
                <a:gd name="T0" fmla="*/ 11 w 222"/>
                <a:gd name="T1" fmla="*/ 19 h 108"/>
                <a:gd name="T2" fmla="*/ 30 w 222"/>
                <a:gd name="T3" fmla="*/ 17 h 108"/>
                <a:gd name="T4" fmla="*/ 42 w 222"/>
                <a:gd name="T5" fmla="*/ 16 h 108"/>
                <a:gd name="T6" fmla="*/ 59 w 222"/>
                <a:gd name="T7" fmla="*/ 15 h 108"/>
                <a:gd name="T8" fmla="*/ 64 w 222"/>
                <a:gd name="T9" fmla="*/ 14 h 108"/>
                <a:gd name="T10" fmla="*/ 77 w 222"/>
                <a:gd name="T11" fmla="*/ 13 h 108"/>
                <a:gd name="T12" fmla="*/ 97 w 222"/>
                <a:gd name="T13" fmla="*/ 11 h 108"/>
                <a:gd name="T14" fmla="*/ 112 w 222"/>
                <a:gd name="T15" fmla="*/ 10 h 108"/>
                <a:gd name="T16" fmla="*/ 132 w 222"/>
                <a:gd name="T17" fmla="*/ 8 h 108"/>
                <a:gd name="T18" fmla="*/ 147 w 222"/>
                <a:gd name="T19" fmla="*/ 7 h 108"/>
                <a:gd name="T20" fmla="*/ 162 w 222"/>
                <a:gd name="T21" fmla="*/ 5 h 108"/>
                <a:gd name="T22" fmla="*/ 177 w 222"/>
                <a:gd name="T23" fmla="*/ 4 h 108"/>
                <a:gd name="T24" fmla="*/ 192 w 222"/>
                <a:gd name="T25" fmla="*/ 3 h 108"/>
                <a:gd name="T26" fmla="*/ 208 w 222"/>
                <a:gd name="T27" fmla="*/ 1 h 108"/>
                <a:gd name="T28" fmla="*/ 221 w 222"/>
                <a:gd name="T29" fmla="*/ 0 h 108"/>
                <a:gd name="T30" fmla="*/ 222 w 222"/>
                <a:gd name="T31" fmla="*/ 1 h 108"/>
                <a:gd name="T32" fmla="*/ 222 w 222"/>
                <a:gd name="T33" fmla="*/ 33 h 108"/>
                <a:gd name="T34" fmla="*/ 203 w 222"/>
                <a:gd name="T35" fmla="*/ 51 h 108"/>
                <a:gd name="T36" fmla="*/ 199 w 222"/>
                <a:gd name="T37" fmla="*/ 59 h 108"/>
                <a:gd name="T38" fmla="*/ 197 w 222"/>
                <a:gd name="T39" fmla="*/ 60 h 108"/>
                <a:gd name="T40" fmla="*/ 174 w 222"/>
                <a:gd name="T41" fmla="*/ 63 h 108"/>
                <a:gd name="T42" fmla="*/ 167 w 222"/>
                <a:gd name="T43" fmla="*/ 72 h 108"/>
                <a:gd name="T44" fmla="*/ 165 w 222"/>
                <a:gd name="T45" fmla="*/ 73 h 108"/>
                <a:gd name="T46" fmla="*/ 157 w 222"/>
                <a:gd name="T47" fmla="*/ 71 h 108"/>
                <a:gd name="T48" fmla="*/ 139 w 222"/>
                <a:gd name="T49" fmla="*/ 75 h 108"/>
                <a:gd name="T50" fmla="*/ 123 w 222"/>
                <a:gd name="T51" fmla="*/ 96 h 108"/>
                <a:gd name="T52" fmla="*/ 123 w 222"/>
                <a:gd name="T53" fmla="*/ 97 h 108"/>
                <a:gd name="T54" fmla="*/ 122 w 222"/>
                <a:gd name="T55" fmla="*/ 98 h 108"/>
                <a:gd name="T56" fmla="*/ 115 w 222"/>
                <a:gd name="T57" fmla="*/ 95 h 108"/>
                <a:gd name="T58" fmla="*/ 109 w 222"/>
                <a:gd name="T59" fmla="*/ 95 h 108"/>
                <a:gd name="T60" fmla="*/ 107 w 222"/>
                <a:gd name="T61" fmla="*/ 94 h 108"/>
                <a:gd name="T62" fmla="*/ 90 w 222"/>
                <a:gd name="T63" fmla="*/ 84 h 108"/>
                <a:gd name="T64" fmla="*/ 77 w 222"/>
                <a:gd name="T65" fmla="*/ 93 h 108"/>
                <a:gd name="T66" fmla="*/ 74 w 222"/>
                <a:gd name="T67" fmla="*/ 94 h 108"/>
                <a:gd name="T68" fmla="*/ 57 w 222"/>
                <a:gd name="T69" fmla="*/ 105 h 108"/>
                <a:gd name="T70" fmla="*/ 57 w 222"/>
                <a:gd name="T71" fmla="*/ 108 h 108"/>
                <a:gd name="T72" fmla="*/ 57 w 222"/>
                <a:gd name="T73" fmla="*/ 108 h 108"/>
                <a:gd name="T74" fmla="*/ 56 w 222"/>
                <a:gd name="T75" fmla="*/ 105 h 108"/>
                <a:gd name="T76" fmla="*/ 53 w 222"/>
                <a:gd name="T77" fmla="*/ 105 h 108"/>
                <a:gd name="T78" fmla="*/ 18 w 222"/>
                <a:gd name="T79" fmla="*/ 105 h 108"/>
                <a:gd name="T80" fmla="*/ 11 w 222"/>
                <a:gd name="T81" fmla="*/ 101 h 108"/>
                <a:gd name="T82" fmla="*/ 3 w 222"/>
                <a:gd name="T83" fmla="*/ 83 h 108"/>
                <a:gd name="T84" fmla="*/ 3 w 222"/>
                <a:gd name="T85" fmla="*/ 83 h 108"/>
                <a:gd name="T86" fmla="*/ 1 w 222"/>
                <a:gd name="T87" fmla="*/ 75 h 108"/>
                <a:gd name="T88" fmla="*/ 1 w 222"/>
                <a:gd name="T89" fmla="*/ 70 h 108"/>
                <a:gd name="T90" fmla="*/ 0 w 222"/>
                <a:gd name="T91" fmla="*/ 50 h 108"/>
                <a:gd name="T92" fmla="*/ 6 w 222"/>
                <a:gd name="T93" fmla="*/ 26 h 108"/>
                <a:gd name="T94" fmla="*/ 11 w 222"/>
                <a:gd name="T95" fmla="*/ 19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1" h="108">
                  <a:moveTo>
                    <a:pt x="11" y="19"/>
                  </a:moveTo>
                  <a:cubicBezTo>
                    <a:pt x="18" y="19"/>
                    <a:pt x="24" y="18"/>
                    <a:pt x="30" y="17"/>
                  </a:cubicBezTo>
                  <a:cubicBezTo>
                    <a:pt x="34" y="17"/>
                    <a:pt x="38" y="17"/>
                    <a:pt x="42" y="16"/>
                  </a:cubicBezTo>
                  <a:cubicBezTo>
                    <a:pt x="47" y="16"/>
                    <a:pt x="53" y="15"/>
                    <a:pt x="59" y="15"/>
                  </a:cubicBezTo>
                  <a:cubicBezTo>
                    <a:pt x="60" y="14"/>
                    <a:pt x="62" y="14"/>
                    <a:pt x="64" y="14"/>
                  </a:cubicBezTo>
                  <a:cubicBezTo>
                    <a:pt x="68" y="14"/>
                    <a:pt x="73" y="14"/>
                    <a:pt x="77" y="13"/>
                  </a:cubicBezTo>
                  <a:cubicBezTo>
                    <a:pt x="84" y="12"/>
                    <a:pt x="91" y="12"/>
                    <a:pt x="97" y="11"/>
                  </a:cubicBezTo>
                  <a:cubicBezTo>
                    <a:pt x="102" y="11"/>
                    <a:pt x="107" y="10"/>
                    <a:pt x="112" y="10"/>
                  </a:cubicBezTo>
                  <a:cubicBezTo>
                    <a:pt x="119" y="9"/>
                    <a:pt x="125" y="9"/>
                    <a:pt x="132" y="8"/>
                  </a:cubicBezTo>
                  <a:cubicBezTo>
                    <a:pt x="137" y="8"/>
                    <a:pt x="142" y="7"/>
                    <a:pt x="147" y="7"/>
                  </a:cubicBezTo>
                  <a:cubicBezTo>
                    <a:pt x="152" y="6"/>
                    <a:pt x="157" y="6"/>
                    <a:pt x="162" y="5"/>
                  </a:cubicBezTo>
                  <a:cubicBezTo>
                    <a:pt x="167" y="5"/>
                    <a:pt x="172" y="5"/>
                    <a:pt x="177" y="4"/>
                  </a:cubicBezTo>
                  <a:cubicBezTo>
                    <a:pt x="182" y="4"/>
                    <a:pt x="187" y="3"/>
                    <a:pt x="192" y="3"/>
                  </a:cubicBezTo>
                  <a:cubicBezTo>
                    <a:pt x="198" y="2"/>
                    <a:pt x="203" y="2"/>
                    <a:pt x="208" y="1"/>
                  </a:cubicBezTo>
                  <a:cubicBezTo>
                    <a:pt x="212" y="1"/>
                    <a:pt x="216" y="1"/>
                    <a:pt x="221" y="0"/>
                  </a:cubicBezTo>
                  <a:cubicBezTo>
                    <a:pt x="221" y="0"/>
                    <a:pt x="222" y="0"/>
                    <a:pt x="222" y="1"/>
                  </a:cubicBezTo>
                  <a:cubicBezTo>
                    <a:pt x="222" y="11"/>
                    <a:pt x="222" y="22"/>
                    <a:pt x="222" y="33"/>
                  </a:cubicBezTo>
                  <a:cubicBezTo>
                    <a:pt x="214" y="37"/>
                    <a:pt x="208" y="43"/>
                    <a:pt x="203" y="51"/>
                  </a:cubicBezTo>
                  <a:cubicBezTo>
                    <a:pt x="202" y="54"/>
                    <a:pt x="200" y="56"/>
                    <a:pt x="199" y="59"/>
                  </a:cubicBezTo>
                  <a:cubicBezTo>
                    <a:pt x="199" y="61"/>
                    <a:pt x="198" y="61"/>
                    <a:pt x="197" y="60"/>
                  </a:cubicBezTo>
                  <a:cubicBezTo>
                    <a:pt x="189" y="57"/>
                    <a:pt x="181" y="58"/>
                    <a:pt x="174" y="63"/>
                  </a:cubicBezTo>
                  <a:cubicBezTo>
                    <a:pt x="171" y="65"/>
                    <a:pt x="169" y="68"/>
                    <a:pt x="167" y="72"/>
                  </a:cubicBezTo>
                  <a:cubicBezTo>
                    <a:pt x="166" y="73"/>
                    <a:pt x="166" y="73"/>
                    <a:pt x="165" y="73"/>
                  </a:cubicBezTo>
                  <a:cubicBezTo>
                    <a:pt x="162" y="72"/>
                    <a:pt x="160" y="72"/>
                    <a:pt x="157" y="71"/>
                  </a:cubicBezTo>
                  <a:cubicBezTo>
                    <a:pt x="150" y="70"/>
                    <a:pt x="144" y="72"/>
                    <a:pt x="139" y="75"/>
                  </a:cubicBezTo>
                  <a:cubicBezTo>
                    <a:pt x="130" y="79"/>
                    <a:pt x="125" y="87"/>
                    <a:pt x="123" y="96"/>
                  </a:cubicBezTo>
                  <a:cubicBezTo>
                    <a:pt x="122" y="96"/>
                    <a:pt x="123" y="97"/>
                    <a:pt x="123" y="97"/>
                  </a:cubicBezTo>
                  <a:cubicBezTo>
                    <a:pt x="123" y="97"/>
                    <a:pt x="123" y="98"/>
                    <a:pt x="122" y="98"/>
                  </a:cubicBezTo>
                  <a:cubicBezTo>
                    <a:pt x="120" y="97"/>
                    <a:pt x="118" y="95"/>
                    <a:pt x="115" y="95"/>
                  </a:cubicBezTo>
                  <a:cubicBezTo>
                    <a:pt x="113" y="95"/>
                    <a:pt x="111" y="95"/>
                    <a:pt x="109" y="95"/>
                  </a:cubicBezTo>
                  <a:cubicBezTo>
                    <a:pt x="108" y="95"/>
                    <a:pt x="108" y="95"/>
                    <a:pt x="107" y="94"/>
                  </a:cubicBezTo>
                  <a:cubicBezTo>
                    <a:pt x="104" y="87"/>
                    <a:pt x="98" y="83"/>
                    <a:pt x="90" y="84"/>
                  </a:cubicBezTo>
                  <a:cubicBezTo>
                    <a:pt x="84" y="85"/>
                    <a:pt x="80" y="87"/>
                    <a:pt x="77" y="93"/>
                  </a:cubicBezTo>
                  <a:cubicBezTo>
                    <a:pt x="76" y="95"/>
                    <a:pt x="76" y="95"/>
                    <a:pt x="74" y="94"/>
                  </a:cubicBezTo>
                  <a:cubicBezTo>
                    <a:pt x="67" y="91"/>
                    <a:pt x="57" y="97"/>
                    <a:pt x="57" y="105"/>
                  </a:cubicBezTo>
                  <a:cubicBezTo>
                    <a:pt x="57" y="106"/>
                    <a:pt x="57" y="107"/>
                    <a:pt x="57" y="108"/>
                  </a:cubicBezTo>
                  <a:cubicBezTo>
                    <a:pt x="57" y="108"/>
                    <a:pt x="57" y="108"/>
                    <a:pt x="57" y="108"/>
                  </a:cubicBezTo>
                  <a:cubicBezTo>
                    <a:pt x="57" y="107"/>
                    <a:pt x="57" y="105"/>
                    <a:pt x="56" y="105"/>
                  </a:cubicBezTo>
                  <a:cubicBezTo>
                    <a:pt x="56" y="104"/>
                    <a:pt x="54" y="105"/>
                    <a:pt x="53" y="105"/>
                  </a:cubicBezTo>
                  <a:cubicBezTo>
                    <a:pt x="42" y="105"/>
                    <a:pt x="30" y="104"/>
                    <a:pt x="18" y="105"/>
                  </a:cubicBezTo>
                  <a:cubicBezTo>
                    <a:pt x="15" y="105"/>
                    <a:pt x="13" y="103"/>
                    <a:pt x="11" y="101"/>
                  </a:cubicBezTo>
                  <a:cubicBezTo>
                    <a:pt x="7" y="95"/>
                    <a:pt x="5" y="89"/>
                    <a:pt x="3" y="83"/>
                  </a:cubicBezTo>
                  <a:cubicBezTo>
                    <a:pt x="3" y="83"/>
                    <a:pt x="3" y="83"/>
                    <a:pt x="3" y="83"/>
                  </a:cubicBezTo>
                  <a:cubicBezTo>
                    <a:pt x="2" y="80"/>
                    <a:pt x="2" y="77"/>
                    <a:pt x="1" y="75"/>
                  </a:cubicBezTo>
                  <a:cubicBezTo>
                    <a:pt x="1" y="73"/>
                    <a:pt x="1" y="72"/>
                    <a:pt x="1" y="70"/>
                  </a:cubicBezTo>
                  <a:cubicBezTo>
                    <a:pt x="0" y="63"/>
                    <a:pt x="0" y="57"/>
                    <a:pt x="0" y="50"/>
                  </a:cubicBezTo>
                  <a:cubicBezTo>
                    <a:pt x="1" y="42"/>
                    <a:pt x="2" y="33"/>
                    <a:pt x="6" y="26"/>
                  </a:cubicBezTo>
                  <a:cubicBezTo>
                    <a:pt x="7" y="23"/>
                    <a:pt x="8" y="20"/>
                    <a:pt x="11" y="19"/>
                  </a:cubicBezTo>
                  <a:close/>
                </a:path>
              </a:pathLst>
            </a:custGeom>
            <a:solidFill>
              <a:srgbClr val="C6DB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65" name="Freeform 489"/>
            <p:cNvSpPr/>
            <p:nvPr/>
          </p:nvSpPr>
          <p:spPr bwMode="auto">
            <a:xfrm>
              <a:off x="1716088" y="192088"/>
              <a:ext cx="15875" cy="125413"/>
            </a:xfrm>
            <a:custGeom>
              <a:avLst/>
              <a:gdLst>
                <a:gd name="T0" fmla="*/ 0 w 4"/>
                <a:gd name="T1" fmla="*/ 33 h 33"/>
                <a:gd name="T2" fmla="*/ 0 w 4"/>
                <a:gd name="T3" fmla="*/ 1 h 33"/>
                <a:gd name="T4" fmla="*/ 3 w 4"/>
                <a:gd name="T5" fmla="*/ 1 h 33"/>
                <a:gd name="T6" fmla="*/ 3 w 4"/>
                <a:gd name="T7" fmla="*/ 29 h 33"/>
                <a:gd name="T8" fmla="*/ 4 w 4"/>
                <a:gd name="T9" fmla="*/ 30 h 33"/>
                <a:gd name="T10" fmla="*/ 0 w 4"/>
                <a:gd name="T1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3">
                  <a:moveTo>
                    <a:pt x="0" y="33"/>
                  </a:moveTo>
                  <a:cubicBezTo>
                    <a:pt x="0" y="22"/>
                    <a:pt x="0" y="11"/>
                    <a:pt x="0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3" y="10"/>
                    <a:pt x="3" y="19"/>
                    <a:pt x="3" y="29"/>
                  </a:cubicBezTo>
                  <a:cubicBezTo>
                    <a:pt x="3" y="30"/>
                    <a:pt x="3" y="31"/>
                    <a:pt x="4" y="30"/>
                  </a:cubicBezTo>
                  <a:cubicBezTo>
                    <a:pt x="3" y="31"/>
                    <a:pt x="1" y="32"/>
                    <a:pt x="0" y="33"/>
                  </a:cubicBezTo>
                  <a:close/>
                </a:path>
              </a:pathLst>
            </a:custGeom>
            <a:solidFill>
              <a:srgbClr val="88C2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66" name="Freeform 490"/>
            <p:cNvSpPr/>
            <p:nvPr/>
          </p:nvSpPr>
          <p:spPr bwMode="auto">
            <a:xfrm>
              <a:off x="484188" y="255588"/>
              <a:ext cx="117475" cy="119063"/>
            </a:xfrm>
            <a:custGeom>
              <a:avLst/>
              <a:gdLst>
                <a:gd name="T0" fmla="*/ 31 w 31"/>
                <a:gd name="T1" fmla="*/ 16 h 31"/>
                <a:gd name="T2" fmla="*/ 16 w 31"/>
                <a:gd name="T3" fmla="*/ 31 h 31"/>
                <a:gd name="T4" fmla="*/ 0 w 31"/>
                <a:gd name="T5" fmla="*/ 16 h 31"/>
                <a:gd name="T6" fmla="*/ 15 w 31"/>
                <a:gd name="T7" fmla="*/ 0 h 31"/>
                <a:gd name="T8" fmla="*/ 31 w 31"/>
                <a:gd name="T9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1" y="16"/>
                  </a:moveTo>
                  <a:cubicBezTo>
                    <a:pt x="30" y="24"/>
                    <a:pt x="24" y="31"/>
                    <a:pt x="16" y="31"/>
                  </a:cubicBezTo>
                  <a:cubicBezTo>
                    <a:pt x="6" y="31"/>
                    <a:pt x="0" y="24"/>
                    <a:pt x="0" y="16"/>
                  </a:cubicBezTo>
                  <a:cubicBezTo>
                    <a:pt x="0" y="7"/>
                    <a:pt x="7" y="1"/>
                    <a:pt x="15" y="0"/>
                  </a:cubicBezTo>
                  <a:cubicBezTo>
                    <a:pt x="24" y="0"/>
                    <a:pt x="31" y="7"/>
                    <a:pt x="31" y="16"/>
                  </a:cubicBezTo>
                  <a:close/>
                </a:path>
              </a:pathLst>
            </a:custGeom>
            <a:solidFill>
              <a:srgbClr val="87C2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67" name="Freeform 491"/>
            <p:cNvSpPr/>
            <p:nvPr/>
          </p:nvSpPr>
          <p:spPr bwMode="auto">
            <a:xfrm>
              <a:off x="706438" y="255588"/>
              <a:ext cx="122238" cy="119063"/>
            </a:xfrm>
            <a:custGeom>
              <a:avLst/>
              <a:gdLst>
                <a:gd name="T0" fmla="*/ 2 w 32"/>
                <a:gd name="T1" fmla="*/ 16 h 31"/>
                <a:gd name="T2" fmla="*/ 16 w 32"/>
                <a:gd name="T3" fmla="*/ 0 h 31"/>
                <a:gd name="T4" fmla="*/ 32 w 32"/>
                <a:gd name="T5" fmla="*/ 15 h 31"/>
                <a:gd name="T6" fmla="*/ 17 w 32"/>
                <a:gd name="T7" fmla="*/ 31 h 31"/>
                <a:gd name="T8" fmla="*/ 2 w 32"/>
                <a:gd name="T9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1">
                  <a:moveTo>
                    <a:pt x="2" y="16"/>
                  </a:moveTo>
                  <a:cubicBezTo>
                    <a:pt x="1" y="6"/>
                    <a:pt x="10" y="0"/>
                    <a:pt x="16" y="0"/>
                  </a:cubicBezTo>
                  <a:cubicBezTo>
                    <a:pt x="25" y="0"/>
                    <a:pt x="31" y="7"/>
                    <a:pt x="32" y="15"/>
                  </a:cubicBezTo>
                  <a:cubicBezTo>
                    <a:pt x="32" y="25"/>
                    <a:pt x="24" y="30"/>
                    <a:pt x="17" y="31"/>
                  </a:cubicBezTo>
                  <a:cubicBezTo>
                    <a:pt x="10" y="31"/>
                    <a:pt x="0" y="24"/>
                    <a:pt x="2" y="16"/>
                  </a:cubicBezTo>
                  <a:close/>
                </a:path>
              </a:pathLst>
            </a:custGeom>
            <a:solidFill>
              <a:srgbClr val="87C2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68" name="Freeform 492"/>
            <p:cNvSpPr/>
            <p:nvPr/>
          </p:nvSpPr>
          <p:spPr bwMode="auto">
            <a:xfrm>
              <a:off x="2389188" y="374650"/>
              <a:ext cx="7938" cy="52388"/>
            </a:xfrm>
            <a:custGeom>
              <a:avLst/>
              <a:gdLst>
                <a:gd name="T0" fmla="*/ 1 w 2"/>
                <a:gd name="T1" fmla="*/ 0 h 14"/>
                <a:gd name="T2" fmla="*/ 1 w 2"/>
                <a:gd name="T3" fmla="*/ 13 h 14"/>
                <a:gd name="T4" fmla="*/ 1 w 2"/>
                <a:gd name="T5" fmla="*/ 14 h 14"/>
                <a:gd name="T6" fmla="*/ 0 w 2"/>
                <a:gd name="T7" fmla="*/ 13 h 14"/>
                <a:gd name="T8" fmla="*/ 1 w 2"/>
                <a:gd name="T9" fmla="*/ 0 h 14"/>
                <a:gd name="T10" fmla="*/ 1 w 2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4">
                  <a:moveTo>
                    <a:pt x="1" y="0"/>
                  </a:moveTo>
                  <a:cubicBezTo>
                    <a:pt x="1" y="4"/>
                    <a:pt x="1" y="8"/>
                    <a:pt x="1" y="13"/>
                  </a:cubicBezTo>
                  <a:cubicBezTo>
                    <a:pt x="1" y="13"/>
                    <a:pt x="2" y="14"/>
                    <a:pt x="1" y="14"/>
                  </a:cubicBezTo>
                  <a:cubicBezTo>
                    <a:pt x="0" y="14"/>
                    <a:pt x="0" y="13"/>
                    <a:pt x="0" y="13"/>
                  </a:cubicBezTo>
                  <a:cubicBezTo>
                    <a:pt x="0" y="9"/>
                    <a:pt x="1" y="4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ADD2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69" name="Freeform 493"/>
            <p:cNvSpPr/>
            <p:nvPr/>
          </p:nvSpPr>
          <p:spPr bwMode="auto">
            <a:xfrm>
              <a:off x="2014538" y="112713"/>
              <a:ext cx="136525" cy="93663"/>
            </a:xfrm>
            <a:custGeom>
              <a:avLst/>
              <a:gdLst>
                <a:gd name="T0" fmla="*/ 36 w 36"/>
                <a:gd name="T1" fmla="*/ 0 h 25"/>
                <a:gd name="T2" fmla="*/ 36 w 36"/>
                <a:gd name="T3" fmla="*/ 22 h 25"/>
                <a:gd name="T4" fmla="*/ 34 w 36"/>
                <a:gd name="T5" fmla="*/ 24 h 25"/>
                <a:gd name="T6" fmla="*/ 27 w 36"/>
                <a:gd name="T7" fmla="*/ 23 h 25"/>
                <a:gd name="T8" fmla="*/ 8 w 36"/>
                <a:gd name="T9" fmla="*/ 22 h 25"/>
                <a:gd name="T10" fmla="*/ 2 w 36"/>
                <a:gd name="T11" fmla="*/ 21 h 25"/>
                <a:gd name="T12" fmla="*/ 0 w 36"/>
                <a:gd name="T13" fmla="*/ 19 h 25"/>
                <a:gd name="T14" fmla="*/ 0 w 36"/>
                <a:gd name="T15" fmla="*/ 0 h 25"/>
                <a:gd name="T16" fmla="*/ 36 w 36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5">
                  <a:moveTo>
                    <a:pt x="36" y="0"/>
                  </a:moveTo>
                  <a:cubicBezTo>
                    <a:pt x="36" y="7"/>
                    <a:pt x="36" y="14"/>
                    <a:pt x="36" y="22"/>
                  </a:cubicBezTo>
                  <a:cubicBezTo>
                    <a:pt x="36" y="24"/>
                    <a:pt x="36" y="25"/>
                    <a:pt x="34" y="24"/>
                  </a:cubicBezTo>
                  <a:cubicBezTo>
                    <a:pt x="31" y="24"/>
                    <a:pt x="29" y="24"/>
                    <a:pt x="27" y="23"/>
                  </a:cubicBezTo>
                  <a:cubicBezTo>
                    <a:pt x="21" y="23"/>
                    <a:pt x="15" y="22"/>
                    <a:pt x="8" y="22"/>
                  </a:cubicBezTo>
                  <a:cubicBezTo>
                    <a:pt x="6" y="21"/>
                    <a:pt x="4" y="21"/>
                    <a:pt x="2" y="21"/>
                  </a:cubicBezTo>
                  <a:cubicBezTo>
                    <a:pt x="0" y="21"/>
                    <a:pt x="0" y="21"/>
                    <a:pt x="0" y="19"/>
                  </a:cubicBezTo>
                  <a:cubicBezTo>
                    <a:pt x="0" y="12"/>
                    <a:pt x="0" y="6"/>
                    <a:pt x="0" y="0"/>
                  </a:cubicBezTo>
                  <a:cubicBezTo>
                    <a:pt x="12" y="0"/>
                    <a:pt x="24" y="0"/>
                    <a:pt x="36" y="0"/>
                  </a:cubicBezTo>
                  <a:close/>
                </a:path>
              </a:pathLst>
            </a:custGeom>
            <a:solidFill>
              <a:srgbClr val="6CBA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70" name="Freeform 494"/>
            <p:cNvSpPr/>
            <p:nvPr/>
          </p:nvSpPr>
          <p:spPr bwMode="auto">
            <a:xfrm>
              <a:off x="2173288" y="107950"/>
              <a:ext cx="76200" cy="106363"/>
            </a:xfrm>
            <a:custGeom>
              <a:avLst/>
              <a:gdLst>
                <a:gd name="T0" fmla="*/ 20 w 20"/>
                <a:gd name="T1" fmla="*/ 28 h 28"/>
                <a:gd name="T2" fmla="*/ 2 w 20"/>
                <a:gd name="T3" fmla="*/ 26 h 28"/>
                <a:gd name="T4" fmla="*/ 0 w 20"/>
                <a:gd name="T5" fmla="*/ 24 h 28"/>
                <a:gd name="T6" fmla="*/ 0 w 20"/>
                <a:gd name="T7" fmla="*/ 1 h 28"/>
                <a:gd name="T8" fmla="*/ 18 w 20"/>
                <a:gd name="T9" fmla="*/ 0 h 28"/>
                <a:gd name="T10" fmla="*/ 20 w 20"/>
                <a:gd name="T11" fmla="*/ 2 h 28"/>
                <a:gd name="T12" fmla="*/ 20 w 20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8">
                  <a:moveTo>
                    <a:pt x="20" y="28"/>
                  </a:moveTo>
                  <a:cubicBezTo>
                    <a:pt x="14" y="27"/>
                    <a:pt x="8" y="26"/>
                    <a:pt x="2" y="26"/>
                  </a:cubicBezTo>
                  <a:cubicBezTo>
                    <a:pt x="1" y="26"/>
                    <a:pt x="0" y="26"/>
                    <a:pt x="0" y="24"/>
                  </a:cubicBezTo>
                  <a:cubicBezTo>
                    <a:pt x="0" y="16"/>
                    <a:pt x="0" y="8"/>
                    <a:pt x="0" y="1"/>
                  </a:cubicBezTo>
                  <a:cubicBezTo>
                    <a:pt x="6" y="1"/>
                    <a:pt x="12" y="1"/>
                    <a:pt x="18" y="0"/>
                  </a:cubicBezTo>
                  <a:cubicBezTo>
                    <a:pt x="19" y="0"/>
                    <a:pt x="20" y="1"/>
                    <a:pt x="20" y="2"/>
                  </a:cubicBezTo>
                  <a:cubicBezTo>
                    <a:pt x="20" y="11"/>
                    <a:pt x="20" y="19"/>
                    <a:pt x="20" y="28"/>
                  </a:cubicBezTo>
                  <a:close/>
                </a:path>
              </a:pathLst>
            </a:custGeom>
            <a:solidFill>
              <a:srgbClr val="6CBA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71" name="Freeform 495"/>
            <p:cNvSpPr/>
            <p:nvPr/>
          </p:nvSpPr>
          <p:spPr bwMode="auto">
            <a:xfrm>
              <a:off x="1905000" y="107950"/>
              <a:ext cx="92075" cy="79375"/>
            </a:xfrm>
            <a:custGeom>
              <a:avLst/>
              <a:gdLst>
                <a:gd name="T0" fmla="*/ 23 w 24"/>
                <a:gd name="T1" fmla="*/ 1 h 21"/>
                <a:gd name="T2" fmla="*/ 24 w 24"/>
                <a:gd name="T3" fmla="*/ 20 h 21"/>
                <a:gd name="T4" fmla="*/ 22 w 24"/>
                <a:gd name="T5" fmla="*/ 21 h 21"/>
                <a:gd name="T6" fmla="*/ 7 w 24"/>
                <a:gd name="T7" fmla="*/ 20 h 21"/>
                <a:gd name="T8" fmla="*/ 1 w 24"/>
                <a:gd name="T9" fmla="*/ 19 h 21"/>
                <a:gd name="T10" fmla="*/ 0 w 24"/>
                <a:gd name="T11" fmla="*/ 2 h 21"/>
                <a:gd name="T12" fmla="*/ 2 w 24"/>
                <a:gd name="T13" fmla="*/ 0 h 21"/>
                <a:gd name="T14" fmla="*/ 23 w 24"/>
                <a:gd name="T15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21">
                  <a:moveTo>
                    <a:pt x="23" y="1"/>
                  </a:moveTo>
                  <a:cubicBezTo>
                    <a:pt x="23" y="7"/>
                    <a:pt x="23" y="13"/>
                    <a:pt x="24" y="20"/>
                  </a:cubicBezTo>
                  <a:cubicBezTo>
                    <a:pt x="24" y="21"/>
                    <a:pt x="23" y="21"/>
                    <a:pt x="22" y="21"/>
                  </a:cubicBezTo>
                  <a:cubicBezTo>
                    <a:pt x="17" y="21"/>
                    <a:pt x="12" y="20"/>
                    <a:pt x="7" y="20"/>
                  </a:cubicBezTo>
                  <a:cubicBezTo>
                    <a:pt x="5" y="20"/>
                    <a:pt x="3" y="19"/>
                    <a:pt x="1" y="19"/>
                  </a:cubicBezTo>
                  <a:cubicBezTo>
                    <a:pt x="1" y="14"/>
                    <a:pt x="1" y="8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9" y="1"/>
                    <a:pt x="16" y="1"/>
                    <a:pt x="23" y="1"/>
                  </a:cubicBezTo>
                  <a:close/>
                </a:path>
              </a:pathLst>
            </a:custGeom>
            <a:solidFill>
              <a:srgbClr val="6CBA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72" name="Freeform 497"/>
            <p:cNvSpPr/>
            <p:nvPr/>
          </p:nvSpPr>
          <p:spPr bwMode="auto">
            <a:xfrm>
              <a:off x="1206500" y="-230188"/>
              <a:ext cx="55563" cy="198438"/>
            </a:xfrm>
            <a:custGeom>
              <a:avLst/>
              <a:gdLst>
                <a:gd name="T0" fmla="*/ 0 w 15"/>
                <a:gd name="T1" fmla="*/ 28 h 52"/>
                <a:gd name="T2" fmla="*/ 0 w 15"/>
                <a:gd name="T3" fmla="*/ 6 h 52"/>
                <a:gd name="T4" fmla="*/ 3 w 15"/>
                <a:gd name="T5" fmla="*/ 2 h 52"/>
                <a:gd name="T6" fmla="*/ 12 w 15"/>
                <a:gd name="T7" fmla="*/ 1 h 52"/>
                <a:gd name="T8" fmla="*/ 15 w 15"/>
                <a:gd name="T9" fmla="*/ 3 h 52"/>
                <a:gd name="T10" fmla="*/ 15 w 15"/>
                <a:gd name="T11" fmla="*/ 48 h 52"/>
                <a:gd name="T12" fmla="*/ 13 w 15"/>
                <a:gd name="T13" fmla="*/ 50 h 52"/>
                <a:gd name="T14" fmla="*/ 1 w 15"/>
                <a:gd name="T15" fmla="*/ 52 h 52"/>
                <a:gd name="T16" fmla="*/ 0 w 15"/>
                <a:gd name="T17" fmla="*/ 51 h 52"/>
                <a:gd name="T18" fmla="*/ 0 w 15"/>
                <a:gd name="T19" fmla="*/ 2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52">
                  <a:moveTo>
                    <a:pt x="0" y="28"/>
                  </a:moveTo>
                  <a:cubicBezTo>
                    <a:pt x="0" y="20"/>
                    <a:pt x="0" y="13"/>
                    <a:pt x="0" y="6"/>
                  </a:cubicBezTo>
                  <a:cubicBezTo>
                    <a:pt x="0" y="3"/>
                    <a:pt x="0" y="2"/>
                    <a:pt x="3" y="2"/>
                  </a:cubicBezTo>
                  <a:cubicBezTo>
                    <a:pt x="6" y="2"/>
                    <a:pt x="9" y="2"/>
                    <a:pt x="12" y="1"/>
                  </a:cubicBezTo>
                  <a:cubicBezTo>
                    <a:pt x="14" y="0"/>
                    <a:pt x="15" y="1"/>
                    <a:pt x="15" y="3"/>
                  </a:cubicBezTo>
                  <a:cubicBezTo>
                    <a:pt x="15" y="18"/>
                    <a:pt x="15" y="33"/>
                    <a:pt x="15" y="48"/>
                  </a:cubicBezTo>
                  <a:cubicBezTo>
                    <a:pt x="15" y="49"/>
                    <a:pt x="15" y="50"/>
                    <a:pt x="13" y="50"/>
                  </a:cubicBezTo>
                  <a:cubicBezTo>
                    <a:pt x="9" y="51"/>
                    <a:pt x="5" y="51"/>
                    <a:pt x="1" y="52"/>
                  </a:cubicBezTo>
                  <a:cubicBezTo>
                    <a:pt x="0" y="52"/>
                    <a:pt x="0" y="51"/>
                    <a:pt x="0" y="51"/>
                  </a:cubicBezTo>
                  <a:cubicBezTo>
                    <a:pt x="0" y="43"/>
                    <a:pt x="0" y="35"/>
                    <a:pt x="0" y="28"/>
                  </a:cubicBezTo>
                  <a:close/>
                </a:path>
              </a:pathLst>
            </a:custGeom>
            <a:solidFill>
              <a:srgbClr val="6CBA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73" name="Freeform 498"/>
            <p:cNvSpPr/>
            <p:nvPr/>
          </p:nvSpPr>
          <p:spPr bwMode="auto">
            <a:xfrm>
              <a:off x="1323975" y="-244475"/>
              <a:ext cx="60325" cy="193675"/>
            </a:xfrm>
            <a:custGeom>
              <a:avLst/>
              <a:gdLst>
                <a:gd name="T0" fmla="*/ 1 w 16"/>
                <a:gd name="T1" fmla="*/ 27 h 51"/>
                <a:gd name="T2" fmla="*/ 0 w 16"/>
                <a:gd name="T3" fmla="*/ 5 h 51"/>
                <a:gd name="T4" fmla="*/ 3 w 16"/>
                <a:gd name="T5" fmla="*/ 2 h 51"/>
                <a:gd name="T6" fmla="*/ 13 w 16"/>
                <a:gd name="T7" fmla="*/ 1 h 51"/>
                <a:gd name="T8" fmla="*/ 15 w 16"/>
                <a:gd name="T9" fmla="*/ 3 h 51"/>
                <a:gd name="T10" fmla="*/ 15 w 16"/>
                <a:gd name="T11" fmla="*/ 9 h 51"/>
                <a:gd name="T12" fmla="*/ 15 w 16"/>
                <a:gd name="T13" fmla="*/ 15 h 51"/>
                <a:gd name="T14" fmla="*/ 15 w 16"/>
                <a:gd name="T15" fmla="*/ 20 h 51"/>
                <a:gd name="T16" fmla="*/ 15 w 16"/>
                <a:gd name="T17" fmla="*/ 26 h 51"/>
                <a:gd name="T18" fmla="*/ 15 w 16"/>
                <a:gd name="T19" fmla="*/ 31 h 51"/>
                <a:gd name="T20" fmla="*/ 15 w 16"/>
                <a:gd name="T21" fmla="*/ 36 h 51"/>
                <a:gd name="T22" fmla="*/ 15 w 16"/>
                <a:gd name="T23" fmla="*/ 41 h 51"/>
                <a:gd name="T24" fmla="*/ 15 w 16"/>
                <a:gd name="T25" fmla="*/ 47 h 51"/>
                <a:gd name="T26" fmla="*/ 12 w 16"/>
                <a:gd name="T27" fmla="*/ 49 h 51"/>
                <a:gd name="T28" fmla="*/ 2 w 16"/>
                <a:gd name="T29" fmla="*/ 51 h 51"/>
                <a:gd name="T30" fmla="*/ 0 w 16"/>
                <a:gd name="T31" fmla="*/ 50 h 51"/>
                <a:gd name="T32" fmla="*/ 1 w 16"/>
                <a:gd name="T33" fmla="*/ 2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" h="51">
                  <a:moveTo>
                    <a:pt x="1" y="27"/>
                  </a:moveTo>
                  <a:cubicBezTo>
                    <a:pt x="1" y="20"/>
                    <a:pt x="1" y="12"/>
                    <a:pt x="0" y="5"/>
                  </a:cubicBezTo>
                  <a:cubicBezTo>
                    <a:pt x="0" y="3"/>
                    <a:pt x="1" y="3"/>
                    <a:pt x="3" y="2"/>
                  </a:cubicBezTo>
                  <a:cubicBezTo>
                    <a:pt x="6" y="2"/>
                    <a:pt x="10" y="2"/>
                    <a:pt x="13" y="1"/>
                  </a:cubicBezTo>
                  <a:cubicBezTo>
                    <a:pt x="15" y="0"/>
                    <a:pt x="16" y="1"/>
                    <a:pt x="15" y="3"/>
                  </a:cubicBezTo>
                  <a:cubicBezTo>
                    <a:pt x="15" y="5"/>
                    <a:pt x="16" y="7"/>
                    <a:pt x="15" y="9"/>
                  </a:cubicBezTo>
                  <a:cubicBezTo>
                    <a:pt x="15" y="11"/>
                    <a:pt x="15" y="13"/>
                    <a:pt x="15" y="15"/>
                  </a:cubicBezTo>
                  <a:cubicBezTo>
                    <a:pt x="15" y="17"/>
                    <a:pt x="15" y="19"/>
                    <a:pt x="15" y="20"/>
                  </a:cubicBezTo>
                  <a:cubicBezTo>
                    <a:pt x="15" y="22"/>
                    <a:pt x="15" y="24"/>
                    <a:pt x="15" y="26"/>
                  </a:cubicBezTo>
                  <a:cubicBezTo>
                    <a:pt x="15" y="28"/>
                    <a:pt x="15" y="29"/>
                    <a:pt x="15" y="31"/>
                  </a:cubicBezTo>
                  <a:cubicBezTo>
                    <a:pt x="16" y="33"/>
                    <a:pt x="16" y="35"/>
                    <a:pt x="15" y="36"/>
                  </a:cubicBezTo>
                  <a:cubicBezTo>
                    <a:pt x="15" y="38"/>
                    <a:pt x="15" y="40"/>
                    <a:pt x="15" y="41"/>
                  </a:cubicBezTo>
                  <a:cubicBezTo>
                    <a:pt x="15" y="43"/>
                    <a:pt x="15" y="45"/>
                    <a:pt x="15" y="47"/>
                  </a:cubicBezTo>
                  <a:cubicBezTo>
                    <a:pt x="16" y="50"/>
                    <a:pt x="13" y="49"/>
                    <a:pt x="12" y="49"/>
                  </a:cubicBezTo>
                  <a:cubicBezTo>
                    <a:pt x="9" y="50"/>
                    <a:pt x="5" y="50"/>
                    <a:pt x="2" y="51"/>
                  </a:cubicBezTo>
                  <a:cubicBezTo>
                    <a:pt x="1" y="51"/>
                    <a:pt x="0" y="51"/>
                    <a:pt x="0" y="50"/>
                  </a:cubicBezTo>
                  <a:cubicBezTo>
                    <a:pt x="1" y="42"/>
                    <a:pt x="1" y="35"/>
                    <a:pt x="1" y="27"/>
                  </a:cubicBezTo>
                  <a:close/>
                </a:path>
              </a:pathLst>
            </a:custGeom>
            <a:solidFill>
              <a:srgbClr val="6CBA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74" name="Freeform 499"/>
            <p:cNvSpPr/>
            <p:nvPr/>
          </p:nvSpPr>
          <p:spPr bwMode="auto">
            <a:xfrm>
              <a:off x="1433513" y="-282575"/>
              <a:ext cx="11113" cy="238125"/>
            </a:xfrm>
            <a:custGeom>
              <a:avLst/>
              <a:gdLst>
                <a:gd name="T0" fmla="*/ 0 w 3"/>
                <a:gd name="T1" fmla="*/ 0 h 63"/>
                <a:gd name="T2" fmla="*/ 3 w 3"/>
                <a:gd name="T3" fmla="*/ 0 h 63"/>
                <a:gd name="T4" fmla="*/ 3 w 3"/>
                <a:gd name="T5" fmla="*/ 62 h 63"/>
                <a:gd name="T6" fmla="*/ 0 w 3"/>
                <a:gd name="T7" fmla="*/ 62 h 63"/>
                <a:gd name="T8" fmla="*/ 0 w 3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62">
                  <a:moveTo>
                    <a:pt x="0" y="0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3" y="21"/>
                    <a:pt x="3" y="42"/>
                    <a:pt x="3" y="62"/>
                  </a:cubicBezTo>
                  <a:cubicBezTo>
                    <a:pt x="2" y="62"/>
                    <a:pt x="1" y="63"/>
                    <a:pt x="0" y="62"/>
                  </a:cubicBezTo>
                  <a:cubicBezTo>
                    <a:pt x="0" y="41"/>
                    <a:pt x="0" y="21"/>
                    <a:pt x="0" y="0"/>
                  </a:cubicBezTo>
                  <a:close/>
                </a:path>
              </a:pathLst>
            </a:custGeom>
            <a:solidFill>
              <a:srgbClr val="FDFE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75" name="Freeform 501"/>
            <p:cNvSpPr/>
            <p:nvPr/>
          </p:nvSpPr>
          <p:spPr bwMode="auto">
            <a:xfrm>
              <a:off x="1444625" y="9525"/>
              <a:ext cx="123825" cy="182563"/>
            </a:xfrm>
            <a:custGeom>
              <a:avLst/>
              <a:gdLst>
                <a:gd name="T0" fmla="*/ 0 w 33"/>
                <a:gd name="T1" fmla="*/ 1 h 48"/>
                <a:gd name="T2" fmla="*/ 6 w 33"/>
                <a:gd name="T3" fmla="*/ 1 h 48"/>
                <a:gd name="T4" fmla="*/ 14 w 33"/>
                <a:gd name="T5" fmla="*/ 3 h 48"/>
                <a:gd name="T6" fmla="*/ 33 w 33"/>
                <a:gd name="T7" fmla="*/ 6 h 48"/>
                <a:gd name="T8" fmla="*/ 33 w 33"/>
                <a:gd name="T9" fmla="*/ 42 h 48"/>
                <a:gd name="T10" fmla="*/ 31 w 33"/>
                <a:gd name="T11" fmla="*/ 44 h 48"/>
                <a:gd name="T12" fmla="*/ 31 w 33"/>
                <a:gd name="T13" fmla="*/ 43 h 48"/>
                <a:gd name="T14" fmla="*/ 26 w 33"/>
                <a:gd name="T15" fmla="*/ 45 h 48"/>
                <a:gd name="T16" fmla="*/ 13 w 33"/>
                <a:gd name="T17" fmla="*/ 46 h 48"/>
                <a:gd name="T18" fmla="*/ 1 w 33"/>
                <a:gd name="T19" fmla="*/ 47 h 48"/>
                <a:gd name="T20" fmla="*/ 0 w 33"/>
                <a:gd name="T21" fmla="*/ 47 h 48"/>
                <a:gd name="T22" fmla="*/ 0 w 33"/>
                <a:gd name="T23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" h="48">
                  <a:moveTo>
                    <a:pt x="0" y="1"/>
                  </a:moveTo>
                  <a:cubicBezTo>
                    <a:pt x="2" y="0"/>
                    <a:pt x="4" y="1"/>
                    <a:pt x="6" y="1"/>
                  </a:cubicBezTo>
                  <a:cubicBezTo>
                    <a:pt x="9" y="2"/>
                    <a:pt x="12" y="2"/>
                    <a:pt x="14" y="3"/>
                  </a:cubicBezTo>
                  <a:cubicBezTo>
                    <a:pt x="21" y="4"/>
                    <a:pt x="27" y="4"/>
                    <a:pt x="33" y="6"/>
                  </a:cubicBezTo>
                  <a:cubicBezTo>
                    <a:pt x="33" y="18"/>
                    <a:pt x="33" y="30"/>
                    <a:pt x="33" y="42"/>
                  </a:cubicBezTo>
                  <a:cubicBezTo>
                    <a:pt x="33" y="44"/>
                    <a:pt x="33" y="45"/>
                    <a:pt x="31" y="44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0" y="46"/>
                    <a:pt x="27" y="44"/>
                    <a:pt x="26" y="45"/>
                  </a:cubicBezTo>
                  <a:cubicBezTo>
                    <a:pt x="21" y="46"/>
                    <a:pt x="17" y="46"/>
                    <a:pt x="13" y="46"/>
                  </a:cubicBezTo>
                  <a:cubicBezTo>
                    <a:pt x="9" y="46"/>
                    <a:pt x="5" y="47"/>
                    <a:pt x="1" y="47"/>
                  </a:cubicBezTo>
                  <a:cubicBezTo>
                    <a:pt x="1" y="47"/>
                    <a:pt x="0" y="48"/>
                    <a:pt x="0" y="47"/>
                  </a:cubicBezTo>
                  <a:cubicBezTo>
                    <a:pt x="0" y="32"/>
                    <a:pt x="0" y="16"/>
                    <a:pt x="0" y="1"/>
                  </a:cubicBezTo>
                  <a:close/>
                </a:path>
              </a:pathLst>
            </a:custGeom>
            <a:solidFill>
              <a:srgbClr val="9FCA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76" name="Freeform 502"/>
            <p:cNvSpPr/>
            <p:nvPr/>
          </p:nvSpPr>
          <p:spPr bwMode="auto">
            <a:xfrm>
              <a:off x="1277938" y="88900"/>
              <a:ext cx="87313" cy="114300"/>
            </a:xfrm>
            <a:custGeom>
              <a:avLst/>
              <a:gdLst>
                <a:gd name="T0" fmla="*/ 11 w 23"/>
                <a:gd name="T1" fmla="*/ 0 h 30"/>
                <a:gd name="T2" fmla="*/ 20 w 23"/>
                <a:gd name="T3" fmla="*/ 11 h 30"/>
                <a:gd name="T4" fmla="*/ 22 w 23"/>
                <a:gd name="T5" fmla="*/ 27 h 30"/>
                <a:gd name="T6" fmla="*/ 20 w 23"/>
                <a:gd name="T7" fmla="*/ 28 h 30"/>
                <a:gd name="T8" fmla="*/ 8 w 23"/>
                <a:gd name="T9" fmla="*/ 29 h 30"/>
                <a:gd name="T10" fmla="*/ 5 w 23"/>
                <a:gd name="T11" fmla="*/ 30 h 30"/>
                <a:gd name="T12" fmla="*/ 3 w 23"/>
                <a:gd name="T13" fmla="*/ 30 h 30"/>
                <a:gd name="T14" fmla="*/ 1 w 23"/>
                <a:gd name="T15" fmla="*/ 30 h 30"/>
                <a:gd name="T16" fmla="*/ 0 w 23"/>
                <a:gd name="T17" fmla="*/ 28 h 30"/>
                <a:gd name="T18" fmla="*/ 3 w 23"/>
                <a:gd name="T19" fmla="*/ 7 h 30"/>
                <a:gd name="T20" fmla="*/ 11 w 23"/>
                <a:gd name="T2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" h="30">
                  <a:moveTo>
                    <a:pt x="11" y="0"/>
                  </a:moveTo>
                  <a:cubicBezTo>
                    <a:pt x="16" y="3"/>
                    <a:pt x="18" y="7"/>
                    <a:pt x="20" y="11"/>
                  </a:cubicBezTo>
                  <a:cubicBezTo>
                    <a:pt x="22" y="16"/>
                    <a:pt x="23" y="22"/>
                    <a:pt x="22" y="27"/>
                  </a:cubicBezTo>
                  <a:cubicBezTo>
                    <a:pt x="22" y="28"/>
                    <a:pt x="21" y="28"/>
                    <a:pt x="20" y="28"/>
                  </a:cubicBezTo>
                  <a:cubicBezTo>
                    <a:pt x="16" y="29"/>
                    <a:pt x="12" y="29"/>
                    <a:pt x="8" y="29"/>
                  </a:cubicBezTo>
                  <a:cubicBezTo>
                    <a:pt x="7" y="30"/>
                    <a:pt x="6" y="29"/>
                    <a:pt x="5" y="30"/>
                  </a:cubicBezTo>
                  <a:cubicBezTo>
                    <a:pt x="4" y="30"/>
                    <a:pt x="4" y="30"/>
                    <a:pt x="3" y="30"/>
                  </a:cubicBezTo>
                  <a:cubicBezTo>
                    <a:pt x="2" y="30"/>
                    <a:pt x="2" y="30"/>
                    <a:pt x="1" y="30"/>
                  </a:cubicBezTo>
                  <a:cubicBezTo>
                    <a:pt x="0" y="30"/>
                    <a:pt x="0" y="30"/>
                    <a:pt x="0" y="28"/>
                  </a:cubicBezTo>
                  <a:cubicBezTo>
                    <a:pt x="0" y="21"/>
                    <a:pt x="1" y="14"/>
                    <a:pt x="3" y="7"/>
                  </a:cubicBezTo>
                  <a:cubicBezTo>
                    <a:pt x="4" y="4"/>
                    <a:pt x="8" y="0"/>
                    <a:pt x="11" y="0"/>
                  </a:cubicBezTo>
                  <a:close/>
                </a:path>
              </a:pathLst>
            </a:custGeom>
            <a:solidFill>
              <a:srgbClr val="6CBA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77" name="Freeform 503"/>
            <p:cNvSpPr/>
            <p:nvPr/>
          </p:nvSpPr>
          <p:spPr bwMode="auto">
            <a:xfrm>
              <a:off x="1212850" y="77788"/>
              <a:ext cx="106363" cy="133350"/>
            </a:xfrm>
            <a:custGeom>
              <a:avLst/>
              <a:gdLst>
                <a:gd name="T0" fmla="*/ 28 w 28"/>
                <a:gd name="T1" fmla="*/ 3 h 35"/>
                <a:gd name="T2" fmla="*/ 20 w 28"/>
                <a:gd name="T3" fmla="*/ 10 h 35"/>
                <a:gd name="T4" fmla="*/ 17 w 28"/>
                <a:gd name="T5" fmla="*/ 23 h 35"/>
                <a:gd name="T6" fmla="*/ 17 w 28"/>
                <a:gd name="T7" fmla="*/ 30 h 35"/>
                <a:gd name="T8" fmla="*/ 20 w 28"/>
                <a:gd name="T9" fmla="*/ 33 h 35"/>
                <a:gd name="T10" fmla="*/ 18 w 28"/>
                <a:gd name="T11" fmla="*/ 33 h 35"/>
                <a:gd name="T12" fmla="*/ 3 w 28"/>
                <a:gd name="T13" fmla="*/ 34 h 35"/>
                <a:gd name="T14" fmla="*/ 1 w 28"/>
                <a:gd name="T15" fmla="*/ 35 h 35"/>
                <a:gd name="T16" fmla="*/ 1 w 28"/>
                <a:gd name="T17" fmla="*/ 24 h 35"/>
                <a:gd name="T18" fmla="*/ 9 w 28"/>
                <a:gd name="T19" fmla="*/ 5 h 35"/>
                <a:gd name="T20" fmla="*/ 20 w 28"/>
                <a:gd name="T21" fmla="*/ 0 h 35"/>
                <a:gd name="T22" fmla="*/ 28 w 28"/>
                <a:gd name="T23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35">
                  <a:moveTo>
                    <a:pt x="28" y="3"/>
                  </a:moveTo>
                  <a:cubicBezTo>
                    <a:pt x="25" y="3"/>
                    <a:pt x="21" y="7"/>
                    <a:pt x="20" y="10"/>
                  </a:cubicBezTo>
                  <a:cubicBezTo>
                    <a:pt x="19" y="14"/>
                    <a:pt x="17" y="18"/>
                    <a:pt x="17" y="23"/>
                  </a:cubicBezTo>
                  <a:cubicBezTo>
                    <a:pt x="17" y="25"/>
                    <a:pt x="17" y="28"/>
                    <a:pt x="17" y="30"/>
                  </a:cubicBezTo>
                  <a:cubicBezTo>
                    <a:pt x="17" y="33"/>
                    <a:pt x="18" y="33"/>
                    <a:pt x="20" y="33"/>
                  </a:cubicBezTo>
                  <a:cubicBezTo>
                    <a:pt x="19" y="34"/>
                    <a:pt x="18" y="33"/>
                    <a:pt x="18" y="33"/>
                  </a:cubicBezTo>
                  <a:cubicBezTo>
                    <a:pt x="13" y="33"/>
                    <a:pt x="8" y="34"/>
                    <a:pt x="3" y="34"/>
                  </a:cubicBezTo>
                  <a:cubicBezTo>
                    <a:pt x="3" y="34"/>
                    <a:pt x="2" y="35"/>
                    <a:pt x="1" y="35"/>
                  </a:cubicBezTo>
                  <a:cubicBezTo>
                    <a:pt x="0" y="31"/>
                    <a:pt x="1" y="28"/>
                    <a:pt x="1" y="24"/>
                  </a:cubicBezTo>
                  <a:cubicBezTo>
                    <a:pt x="1" y="17"/>
                    <a:pt x="3" y="10"/>
                    <a:pt x="9" y="5"/>
                  </a:cubicBezTo>
                  <a:cubicBezTo>
                    <a:pt x="12" y="2"/>
                    <a:pt x="16" y="0"/>
                    <a:pt x="20" y="0"/>
                  </a:cubicBezTo>
                  <a:cubicBezTo>
                    <a:pt x="23" y="1"/>
                    <a:pt x="26" y="1"/>
                    <a:pt x="28" y="3"/>
                  </a:cubicBezTo>
                  <a:close/>
                </a:path>
              </a:pathLst>
            </a:custGeom>
            <a:solidFill>
              <a:srgbClr val="87C2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78" name="Freeform 504"/>
            <p:cNvSpPr/>
            <p:nvPr/>
          </p:nvSpPr>
          <p:spPr bwMode="auto">
            <a:xfrm>
              <a:off x="1433513" y="12700"/>
              <a:ext cx="11113" cy="179388"/>
            </a:xfrm>
            <a:custGeom>
              <a:avLst/>
              <a:gdLst>
                <a:gd name="T0" fmla="*/ 3 w 3"/>
                <a:gd name="T1" fmla="*/ 0 h 47"/>
                <a:gd name="T2" fmla="*/ 3 w 3"/>
                <a:gd name="T3" fmla="*/ 46 h 47"/>
                <a:gd name="T4" fmla="*/ 0 w 3"/>
                <a:gd name="T5" fmla="*/ 44 h 47"/>
                <a:gd name="T6" fmla="*/ 0 w 3"/>
                <a:gd name="T7" fmla="*/ 42 h 47"/>
                <a:gd name="T8" fmla="*/ 1 w 3"/>
                <a:gd name="T9" fmla="*/ 39 h 47"/>
                <a:gd name="T10" fmla="*/ 0 w 3"/>
                <a:gd name="T11" fmla="*/ 7 h 47"/>
                <a:gd name="T12" fmla="*/ 0 w 3"/>
                <a:gd name="T13" fmla="*/ 0 h 47"/>
                <a:gd name="T14" fmla="*/ 3 w 3"/>
                <a:gd name="T1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7">
                  <a:moveTo>
                    <a:pt x="3" y="0"/>
                  </a:moveTo>
                  <a:cubicBezTo>
                    <a:pt x="3" y="15"/>
                    <a:pt x="3" y="31"/>
                    <a:pt x="3" y="46"/>
                  </a:cubicBezTo>
                  <a:cubicBezTo>
                    <a:pt x="1" y="47"/>
                    <a:pt x="0" y="46"/>
                    <a:pt x="0" y="44"/>
                  </a:cubicBezTo>
                  <a:cubicBezTo>
                    <a:pt x="0" y="43"/>
                    <a:pt x="0" y="43"/>
                    <a:pt x="0" y="42"/>
                  </a:cubicBezTo>
                  <a:cubicBezTo>
                    <a:pt x="1" y="41"/>
                    <a:pt x="1" y="40"/>
                    <a:pt x="1" y="39"/>
                  </a:cubicBezTo>
                  <a:cubicBezTo>
                    <a:pt x="0" y="28"/>
                    <a:pt x="1" y="17"/>
                    <a:pt x="0" y="7"/>
                  </a:cubicBezTo>
                  <a:cubicBezTo>
                    <a:pt x="0" y="4"/>
                    <a:pt x="0" y="2"/>
                    <a:pt x="0" y="0"/>
                  </a:cubicBezTo>
                  <a:cubicBezTo>
                    <a:pt x="1" y="0"/>
                    <a:pt x="2" y="0"/>
                    <a:pt x="3" y="0"/>
                  </a:cubicBezTo>
                  <a:close/>
                </a:path>
              </a:pathLst>
            </a:custGeom>
            <a:solidFill>
              <a:srgbClr val="FCFD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79" name="Freeform 505"/>
            <p:cNvSpPr/>
            <p:nvPr/>
          </p:nvSpPr>
          <p:spPr bwMode="auto">
            <a:xfrm>
              <a:off x="1296988" y="200025"/>
              <a:ext cx="11113" cy="317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0 h 1"/>
                <a:gd name="T4" fmla="*/ 0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1" y="0"/>
                    <a:pt x="2" y="1"/>
                    <a:pt x="3" y="0"/>
                  </a:cubicBezTo>
                  <a:cubicBezTo>
                    <a:pt x="2" y="1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87C2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80" name="Freeform 506"/>
            <p:cNvSpPr/>
            <p:nvPr/>
          </p:nvSpPr>
          <p:spPr bwMode="auto">
            <a:xfrm>
              <a:off x="1365250" y="-487363"/>
              <a:ext cx="33338" cy="68263"/>
            </a:xfrm>
            <a:custGeom>
              <a:avLst/>
              <a:gdLst>
                <a:gd name="T0" fmla="*/ 0 w 9"/>
                <a:gd name="T1" fmla="*/ 0 h 18"/>
                <a:gd name="T2" fmla="*/ 9 w 9"/>
                <a:gd name="T3" fmla="*/ 18 h 18"/>
                <a:gd name="T4" fmla="*/ 8 w 9"/>
                <a:gd name="T5" fmla="*/ 18 h 18"/>
                <a:gd name="T6" fmla="*/ 0 w 9"/>
                <a:gd name="T7" fmla="*/ 0 h 18"/>
                <a:gd name="T8" fmla="*/ 0 w 9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8">
                  <a:moveTo>
                    <a:pt x="0" y="0"/>
                  </a:moveTo>
                  <a:cubicBezTo>
                    <a:pt x="3" y="6"/>
                    <a:pt x="7" y="12"/>
                    <a:pt x="9" y="18"/>
                  </a:cubicBezTo>
                  <a:cubicBezTo>
                    <a:pt x="9" y="18"/>
                    <a:pt x="9" y="18"/>
                    <a:pt x="8" y="18"/>
                  </a:cubicBezTo>
                  <a:cubicBezTo>
                    <a:pt x="6" y="12"/>
                    <a:pt x="3" y="6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5EE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81" name="Freeform 507"/>
            <p:cNvSpPr/>
            <p:nvPr/>
          </p:nvSpPr>
          <p:spPr bwMode="auto">
            <a:xfrm>
              <a:off x="1406525" y="-400050"/>
              <a:ext cx="22225" cy="44450"/>
            </a:xfrm>
            <a:custGeom>
              <a:avLst/>
              <a:gdLst>
                <a:gd name="T0" fmla="*/ 1 w 6"/>
                <a:gd name="T1" fmla="*/ 0 h 12"/>
                <a:gd name="T2" fmla="*/ 6 w 6"/>
                <a:gd name="T3" fmla="*/ 12 h 12"/>
                <a:gd name="T4" fmla="*/ 6 w 6"/>
                <a:gd name="T5" fmla="*/ 12 h 12"/>
                <a:gd name="T6" fmla="*/ 0 w 6"/>
                <a:gd name="T7" fmla="*/ 0 h 12"/>
                <a:gd name="T8" fmla="*/ 1 w 6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2">
                  <a:moveTo>
                    <a:pt x="1" y="0"/>
                  </a:moveTo>
                  <a:cubicBezTo>
                    <a:pt x="3" y="4"/>
                    <a:pt x="4" y="8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4" y="8"/>
                    <a:pt x="2" y="4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9E6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82" name="Freeform 508"/>
            <p:cNvSpPr/>
            <p:nvPr/>
          </p:nvSpPr>
          <p:spPr bwMode="auto">
            <a:xfrm>
              <a:off x="1428750" y="-355600"/>
              <a:ext cx="11113" cy="19050"/>
            </a:xfrm>
            <a:custGeom>
              <a:avLst/>
              <a:gdLst>
                <a:gd name="T0" fmla="*/ 0 w 3"/>
                <a:gd name="T1" fmla="*/ 0 h 5"/>
                <a:gd name="T2" fmla="*/ 0 w 3"/>
                <a:gd name="T3" fmla="*/ 0 h 5"/>
                <a:gd name="T4" fmla="*/ 2 w 3"/>
                <a:gd name="T5" fmla="*/ 4 h 5"/>
                <a:gd name="T6" fmla="*/ 2 w 3"/>
                <a:gd name="T7" fmla="*/ 5 h 5"/>
                <a:gd name="T8" fmla="*/ 0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2" y="3"/>
                    <a:pt x="2" y="4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1" y="3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DFEA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83" name="Freeform 509"/>
            <p:cNvSpPr/>
            <p:nvPr/>
          </p:nvSpPr>
          <p:spPr bwMode="auto">
            <a:xfrm>
              <a:off x="1395413" y="-419100"/>
              <a:ext cx="14288" cy="19050"/>
            </a:xfrm>
            <a:custGeom>
              <a:avLst/>
              <a:gdLst>
                <a:gd name="T0" fmla="*/ 4 w 4"/>
                <a:gd name="T1" fmla="*/ 5 h 5"/>
                <a:gd name="T2" fmla="*/ 3 w 4"/>
                <a:gd name="T3" fmla="*/ 5 h 5"/>
                <a:gd name="T4" fmla="*/ 0 w 4"/>
                <a:gd name="T5" fmla="*/ 0 h 5"/>
                <a:gd name="T6" fmla="*/ 1 w 4"/>
                <a:gd name="T7" fmla="*/ 0 h 5"/>
                <a:gd name="T8" fmla="*/ 4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4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1" y="2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2"/>
                    <a:pt x="3" y="3"/>
                    <a:pt x="4" y="5"/>
                  </a:cubicBezTo>
                  <a:close/>
                </a:path>
              </a:pathLst>
            </a:custGeom>
            <a:solidFill>
              <a:srgbClr val="DFEA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84" name="Freeform 510"/>
            <p:cNvSpPr/>
            <p:nvPr/>
          </p:nvSpPr>
          <p:spPr bwMode="auto">
            <a:xfrm>
              <a:off x="1360488" y="-500063"/>
              <a:ext cx="4763" cy="12700"/>
            </a:xfrm>
            <a:custGeom>
              <a:avLst/>
              <a:gdLst>
                <a:gd name="T0" fmla="*/ 1 w 1"/>
                <a:gd name="T1" fmla="*/ 3 h 3"/>
                <a:gd name="T2" fmla="*/ 1 w 1"/>
                <a:gd name="T3" fmla="*/ 3 h 3"/>
                <a:gd name="T4" fmla="*/ 0 w 1"/>
                <a:gd name="T5" fmla="*/ 0 h 3"/>
                <a:gd name="T6" fmla="*/ 1 w 1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3"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1"/>
                    <a:pt x="0" y="0"/>
                  </a:cubicBezTo>
                  <a:cubicBezTo>
                    <a:pt x="1" y="1"/>
                    <a:pt x="0" y="2"/>
                    <a:pt x="1" y="3"/>
                  </a:cubicBezTo>
                  <a:close/>
                </a:path>
              </a:pathLst>
            </a:custGeom>
            <a:solidFill>
              <a:srgbClr val="D8E6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85" name="Freeform 511"/>
            <p:cNvSpPr/>
            <p:nvPr/>
          </p:nvSpPr>
          <p:spPr bwMode="auto">
            <a:xfrm>
              <a:off x="1409700" y="-427038"/>
              <a:ext cx="11113" cy="14288"/>
            </a:xfrm>
            <a:custGeom>
              <a:avLst/>
              <a:gdLst>
                <a:gd name="T0" fmla="*/ 0 w 3"/>
                <a:gd name="T1" fmla="*/ 0 h 4"/>
                <a:gd name="T2" fmla="*/ 2 w 3"/>
                <a:gd name="T3" fmla="*/ 4 h 4"/>
                <a:gd name="T4" fmla="*/ 0 w 3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cubicBezTo>
                    <a:pt x="1" y="1"/>
                    <a:pt x="3" y="2"/>
                    <a:pt x="2" y="4"/>
                  </a:cubicBezTo>
                  <a:cubicBezTo>
                    <a:pt x="2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BAD6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86" name="Freeform 512"/>
            <p:cNvSpPr/>
            <p:nvPr/>
          </p:nvSpPr>
          <p:spPr bwMode="auto">
            <a:xfrm>
              <a:off x="1452563" y="-339725"/>
              <a:ext cx="6350" cy="7938"/>
            </a:xfrm>
            <a:custGeom>
              <a:avLst/>
              <a:gdLst>
                <a:gd name="T0" fmla="*/ 1 w 2"/>
                <a:gd name="T1" fmla="*/ 2 h 2"/>
                <a:gd name="T2" fmla="*/ 0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1" y="1"/>
                    <a:pt x="1" y="1"/>
                    <a:pt x="0" y="0"/>
                  </a:cubicBezTo>
                  <a:cubicBezTo>
                    <a:pt x="2" y="1"/>
                    <a:pt x="2" y="1"/>
                    <a:pt x="1" y="2"/>
                  </a:cubicBezTo>
                  <a:close/>
                </a:path>
              </a:pathLst>
            </a:custGeom>
            <a:solidFill>
              <a:srgbClr val="BAD6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87" name="Freeform 513"/>
            <p:cNvSpPr/>
            <p:nvPr/>
          </p:nvSpPr>
          <p:spPr bwMode="auto">
            <a:xfrm>
              <a:off x="1069975" y="290513"/>
              <a:ext cx="431800" cy="114300"/>
            </a:xfrm>
            <a:custGeom>
              <a:avLst/>
              <a:gdLst>
                <a:gd name="T0" fmla="*/ 1 w 114"/>
                <a:gd name="T1" fmla="*/ 22 h 30"/>
                <a:gd name="T2" fmla="*/ 0 w 114"/>
                <a:gd name="T3" fmla="*/ 9 h 30"/>
                <a:gd name="T4" fmla="*/ 2 w 114"/>
                <a:gd name="T5" fmla="*/ 8 h 30"/>
                <a:gd name="T6" fmla="*/ 20 w 114"/>
                <a:gd name="T7" fmla="*/ 7 h 30"/>
                <a:gd name="T8" fmla="*/ 31 w 114"/>
                <a:gd name="T9" fmla="*/ 6 h 30"/>
                <a:gd name="T10" fmla="*/ 46 w 114"/>
                <a:gd name="T11" fmla="*/ 4 h 30"/>
                <a:gd name="T12" fmla="*/ 56 w 114"/>
                <a:gd name="T13" fmla="*/ 4 h 30"/>
                <a:gd name="T14" fmla="*/ 73 w 114"/>
                <a:gd name="T15" fmla="*/ 3 h 30"/>
                <a:gd name="T16" fmla="*/ 85 w 114"/>
                <a:gd name="T17" fmla="*/ 2 h 30"/>
                <a:gd name="T18" fmla="*/ 104 w 114"/>
                <a:gd name="T19" fmla="*/ 0 h 30"/>
                <a:gd name="T20" fmla="*/ 112 w 114"/>
                <a:gd name="T21" fmla="*/ 0 h 30"/>
                <a:gd name="T22" fmla="*/ 113 w 114"/>
                <a:gd name="T23" fmla="*/ 1 h 30"/>
                <a:gd name="T24" fmla="*/ 113 w 114"/>
                <a:gd name="T25" fmla="*/ 4 h 30"/>
                <a:gd name="T26" fmla="*/ 113 w 114"/>
                <a:gd name="T27" fmla="*/ 13 h 30"/>
                <a:gd name="T28" fmla="*/ 114 w 114"/>
                <a:gd name="T29" fmla="*/ 21 h 30"/>
                <a:gd name="T30" fmla="*/ 113 w 114"/>
                <a:gd name="T31" fmla="*/ 22 h 30"/>
                <a:gd name="T32" fmla="*/ 107 w 114"/>
                <a:gd name="T33" fmla="*/ 22 h 30"/>
                <a:gd name="T34" fmla="*/ 97 w 114"/>
                <a:gd name="T35" fmla="*/ 23 h 30"/>
                <a:gd name="T36" fmla="*/ 75 w 114"/>
                <a:gd name="T37" fmla="*/ 24 h 30"/>
                <a:gd name="T38" fmla="*/ 64 w 114"/>
                <a:gd name="T39" fmla="*/ 25 h 30"/>
                <a:gd name="T40" fmla="*/ 50 w 114"/>
                <a:gd name="T41" fmla="*/ 26 h 30"/>
                <a:gd name="T42" fmla="*/ 32 w 114"/>
                <a:gd name="T43" fmla="*/ 27 h 30"/>
                <a:gd name="T44" fmla="*/ 20 w 114"/>
                <a:gd name="T45" fmla="*/ 28 h 30"/>
                <a:gd name="T46" fmla="*/ 3 w 114"/>
                <a:gd name="T47" fmla="*/ 30 h 30"/>
                <a:gd name="T48" fmla="*/ 2 w 114"/>
                <a:gd name="T49" fmla="*/ 28 h 30"/>
                <a:gd name="T50" fmla="*/ 1 w 114"/>
                <a:gd name="T51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4" h="30">
                  <a:moveTo>
                    <a:pt x="1" y="22"/>
                  </a:moveTo>
                  <a:cubicBezTo>
                    <a:pt x="1" y="18"/>
                    <a:pt x="1" y="14"/>
                    <a:pt x="0" y="9"/>
                  </a:cubicBezTo>
                  <a:cubicBezTo>
                    <a:pt x="0" y="8"/>
                    <a:pt x="1" y="8"/>
                    <a:pt x="2" y="8"/>
                  </a:cubicBezTo>
                  <a:cubicBezTo>
                    <a:pt x="8" y="8"/>
                    <a:pt x="14" y="7"/>
                    <a:pt x="20" y="7"/>
                  </a:cubicBezTo>
                  <a:cubicBezTo>
                    <a:pt x="24" y="6"/>
                    <a:pt x="28" y="6"/>
                    <a:pt x="31" y="6"/>
                  </a:cubicBezTo>
                  <a:cubicBezTo>
                    <a:pt x="36" y="5"/>
                    <a:pt x="41" y="5"/>
                    <a:pt x="46" y="4"/>
                  </a:cubicBezTo>
                  <a:cubicBezTo>
                    <a:pt x="49" y="4"/>
                    <a:pt x="53" y="4"/>
                    <a:pt x="56" y="4"/>
                  </a:cubicBezTo>
                  <a:cubicBezTo>
                    <a:pt x="62" y="4"/>
                    <a:pt x="67" y="3"/>
                    <a:pt x="73" y="3"/>
                  </a:cubicBezTo>
                  <a:cubicBezTo>
                    <a:pt x="77" y="3"/>
                    <a:pt x="81" y="2"/>
                    <a:pt x="85" y="2"/>
                  </a:cubicBezTo>
                  <a:cubicBezTo>
                    <a:pt x="91" y="1"/>
                    <a:pt x="98" y="1"/>
                    <a:pt x="104" y="0"/>
                  </a:cubicBezTo>
                  <a:cubicBezTo>
                    <a:pt x="107" y="0"/>
                    <a:pt x="109" y="1"/>
                    <a:pt x="112" y="0"/>
                  </a:cubicBezTo>
                  <a:cubicBezTo>
                    <a:pt x="112" y="0"/>
                    <a:pt x="113" y="0"/>
                    <a:pt x="113" y="1"/>
                  </a:cubicBezTo>
                  <a:cubicBezTo>
                    <a:pt x="112" y="2"/>
                    <a:pt x="113" y="3"/>
                    <a:pt x="113" y="4"/>
                  </a:cubicBezTo>
                  <a:cubicBezTo>
                    <a:pt x="113" y="7"/>
                    <a:pt x="114" y="10"/>
                    <a:pt x="113" y="13"/>
                  </a:cubicBezTo>
                  <a:cubicBezTo>
                    <a:pt x="113" y="16"/>
                    <a:pt x="114" y="18"/>
                    <a:pt x="114" y="21"/>
                  </a:cubicBezTo>
                  <a:cubicBezTo>
                    <a:pt x="114" y="21"/>
                    <a:pt x="114" y="22"/>
                    <a:pt x="113" y="22"/>
                  </a:cubicBezTo>
                  <a:cubicBezTo>
                    <a:pt x="111" y="21"/>
                    <a:pt x="109" y="22"/>
                    <a:pt x="107" y="22"/>
                  </a:cubicBezTo>
                  <a:cubicBezTo>
                    <a:pt x="104" y="23"/>
                    <a:pt x="100" y="22"/>
                    <a:pt x="97" y="23"/>
                  </a:cubicBezTo>
                  <a:cubicBezTo>
                    <a:pt x="89" y="23"/>
                    <a:pt x="82" y="24"/>
                    <a:pt x="75" y="24"/>
                  </a:cubicBezTo>
                  <a:cubicBezTo>
                    <a:pt x="71" y="24"/>
                    <a:pt x="68" y="25"/>
                    <a:pt x="64" y="25"/>
                  </a:cubicBezTo>
                  <a:cubicBezTo>
                    <a:pt x="59" y="25"/>
                    <a:pt x="55" y="26"/>
                    <a:pt x="50" y="26"/>
                  </a:cubicBezTo>
                  <a:cubicBezTo>
                    <a:pt x="44" y="26"/>
                    <a:pt x="38" y="27"/>
                    <a:pt x="32" y="27"/>
                  </a:cubicBezTo>
                  <a:cubicBezTo>
                    <a:pt x="28" y="28"/>
                    <a:pt x="24" y="28"/>
                    <a:pt x="20" y="28"/>
                  </a:cubicBezTo>
                  <a:cubicBezTo>
                    <a:pt x="14" y="29"/>
                    <a:pt x="9" y="29"/>
                    <a:pt x="3" y="30"/>
                  </a:cubicBezTo>
                  <a:cubicBezTo>
                    <a:pt x="2" y="30"/>
                    <a:pt x="2" y="29"/>
                    <a:pt x="2" y="28"/>
                  </a:cubicBezTo>
                  <a:cubicBezTo>
                    <a:pt x="2" y="26"/>
                    <a:pt x="1" y="24"/>
                    <a:pt x="1" y="22"/>
                  </a:cubicBezTo>
                  <a:close/>
                </a:path>
              </a:pathLst>
            </a:custGeom>
            <a:solidFill>
              <a:srgbClr val="9FCB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88" name="Freeform 514"/>
            <p:cNvSpPr/>
            <p:nvPr/>
          </p:nvSpPr>
          <p:spPr bwMode="auto">
            <a:xfrm>
              <a:off x="1504950" y="279400"/>
              <a:ext cx="131763" cy="95250"/>
            </a:xfrm>
            <a:custGeom>
              <a:avLst/>
              <a:gdLst>
                <a:gd name="T0" fmla="*/ 5 w 35"/>
                <a:gd name="T1" fmla="*/ 2 h 25"/>
                <a:gd name="T2" fmla="*/ 26 w 35"/>
                <a:gd name="T3" fmla="*/ 1 h 25"/>
                <a:gd name="T4" fmla="*/ 30 w 35"/>
                <a:gd name="T5" fmla="*/ 1 h 25"/>
                <a:gd name="T6" fmla="*/ 32 w 35"/>
                <a:gd name="T7" fmla="*/ 2 h 25"/>
                <a:gd name="T8" fmla="*/ 35 w 35"/>
                <a:gd name="T9" fmla="*/ 16 h 25"/>
                <a:gd name="T10" fmla="*/ 34 w 35"/>
                <a:gd name="T11" fmla="*/ 18 h 25"/>
                <a:gd name="T12" fmla="*/ 29 w 35"/>
                <a:gd name="T13" fmla="*/ 23 h 25"/>
                <a:gd name="T14" fmla="*/ 23 w 35"/>
                <a:gd name="T15" fmla="*/ 23 h 25"/>
                <a:gd name="T16" fmla="*/ 20 w 35"/>
                <a:gd name="T17" fmla="*/ 23 h 25"/>
                <a:gd name="T18" fmla="*/ 11 w 35"/>
                <a:gd name="T19" fmla="*/ 24 h 25"/>
                <a:gd name="T20" fmla="*/ 3 w 35"/>
                <a:gd name="T21" fmla="*/ 24 h 25"/>
                <a:gd name="T22" fmla="*/ 2 w 35"/>
                <a:gd name="T23" fmla="*/ 24 h 25"/>
                <a:gd name="T24" fmla="*/ 1 w 35"/>
                <a:gd name="T25" fmla="*/ 20 h 25"/>
                <a:gd name="T26" fmla="*/ 1 w 35"/>
                <a:gd name="T27" fmla="*/ 9 h 25"/>
                <a:gd name="T28" fmla="*/ 0 w 35"/>
                <a:gd name="T29" fmla="*/ 5 h 25"/>
                <a:gd name="T30" fmla="*/ 3 w 35"/>
                <a:gd name="T31" fmla="*/ 2 h 25"/>
                <a:gd name="T32" fmla="*/ 5 w 35"/>
                <a:gd name="T33" fmla="*/ 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" h="25">
                  <a:moveTo>
                    <a:pt x="5" y="2"/>
                  </a:moveTo>
                  <a:cubicBezTo>
                    <a:pt x="12" y="2"/>
                    <a:pt x="19" y="1"/>
                    <a:pt x="26" y="1"/>
                  </a:cubicBezTo>
                  <a:cubicBezTo>
                    <a:pt x="27" y="1"/>
                    <a:pt x="29" y="1"/>
                    <a:pt x="30" y="1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5" y="6"/>
                    <a:pt x="35" y="11"/>
                    <a:pt x="35" y="16"/>
                  </a:cubicBezTo>
                  <a:cubicBezTo>
                    <a:pt x="35" y="16"/>
                    <a:pt x="34" y="17"/>
                    <a:pt x="34" y="18"/>
                  </a:cubicBezTo>
                  <a:cubicBezTo>
                    <a:pt x="34" y="21"/>
                    <a:pt x="32" y="23"/>
                    <a:pt x="29" y="23"/>
                  </a:cubicBezTo>
                  <a:cubicBezTo>
                    <a:pt x="27" y="22"/>
                    <a:pt x="25" y="23"/>
                    <a:pt x="23" y="23"/>
                  </a:cubicBezTo>
                  <a:cubicBezTo>
                    <a:pt x="22" y="22"/>
                    <a:pt x="21" y="23"/>
                    <a:pt x="20" y="23"/>
                  </a:cubicBezTo>
                  <a:cubicBezTo>
                    <a:pt x="17" y="23"/>
                    <a:pt x="14" y="24"/>
                    <a:pt x="11" y="24"/>
                  </a:cubicBezTo>
                  <a:cubicBezTo>
                    <a:pt x="9" y="24"/>
                    <a:pt x="6" y="24"/>
                    <a:pt x="3" y="24"/>
                  </a:cubicBezTo>
                  <a:cubicBezTo>
                    <a:pt x="2" y="24"/>
                    <a:pt x="1" y="25"/>
                    <a:pt x="2" y="24"/>
                  </a:cubicBezTo>
                  <a:cubicBezTo>
                    <a:pt x="2" y="22"/>
                    <a:pt x="1" y="21"/>
                    <a:pt x="1" y="20"/>
                  </a:cubicBezTo>
                  <a:cubicBezTo>
                    <a:pt x="1" y="16"/>
                    <a:pt x="0" y="13"/>
                    <a:pt x="1" y="9"/>
                  </a:cubicBezTo>
                  <a:cubicBezTo>
                    <a:pt x="1" y="8"/>
                    <a:pt x="0" y="6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4" y="2"/>
                    <a:pt x="4" y="2"/>
                    <a:pt x="5" y="2"/>
                  </a:cubicBezTo>
                  <a:close/>
                </a:path>
              </a:pathLst>
            </a:custGeom>
            <a:solidFill>
              <a:srgbClr val="9FCB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89" name="Freeform 515"/>
            <p:cNvSpPr/>
            <p:nvPr/>
          </p:nvSpPr>
          <p:spPr bwMode="auto">
            <a:xfrm>
              <a:off x="968375" y="320675"/>
              <a:ext cx="101600" cy="92075"/>
            </a:xfrm>
            <a:custGeom>
              <a:avLst/>
              <a:gdLst>
                <a:gd name="T0" fmla="*/ 25 w 27"/>
                <a:gd name="T1" fmla="*/ 6 h 24"/>
                <a:gd name="T2" fmla="*/ 26 w 27"/>
                <a:gd name="T3" fmla="*/ 21 h 24"/>
                <a:gd name="T4" fmla="*/ 25 w 27"/>
                <a:gd name="T5" fmla="*/ 22 h 24"/>
                <a:gd name="T6" fmla="*/ 7 w 27"/>
                <a:gd name="T7" fmla="*/ 23 h 24"/>
                <a:gd name="T8" fmla="*/ 3 w 27"/>
                <a:gd name="T9" fmla="*/ 21 h 24"/>
                <a:gd name="T10" fmla="*/ 1 w 27"/>
                <a:gd name="T11" fmla="*/ 11 h 24"/>
                <a:gd name="T12" fmla="*/ 2 w 27"/>
                <a:gd name="T13" fmla="*/ 4 h 24"/>
                <a:gd name="T14" fmla="*/ 7 w 27"/>
                <a:gd name="T15" fmla="*/ 1 h 24"/>
                <a:gd name="T16" fmla="*/ 24 w 27"/>
                <a:gd name="T17" fmla="*/ 0 h 24"/>
                <a:gd name="T18" fmla="*/ 25 w 27"/>
                <a:gd name="T19" fmla="*/ 1 h 24"/>
                <a:gd name="T20" fmla="*/ 25 w 27"/>
                <a:gd name="T21" fmla="*/ 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24">
                  <a:moveTo>
                    <a:pt x="25" y="6"/>
                  </a:moveTo>
                  <a:cubicBezTo>
                    <a:pt x="25" y="11"/>
                    <a:pt x="26" y="16"/>
                    <a:pt x="26" y="21"/>
                  </a:cubicBezTo>
                  <a:cubicBezTo>
                    <a:pt x="26" y="21"/>
                    <a:pt x="27" y="22"/>
                    <a:pt x="25" y="22"/>
                  </a:cubicBezTo>
                  <a:cubicBezTo>
                    <a:pt x="19" y="22"/>
                    <a:pt x="13" y="23"/>
                    <a:pt x="7" y="23"/>
                  </a:cubicBezTo>
                  <a:cubicBezTo>
                    <a:pt x="5" y="24"/>
                    <a:pt x="3" y="22"/>
                    <a:pt x="3" y="21"/>
                  </a:cubicBezTo>
                  <a:cubicBezTo>
                    <a:pt x="1" y="18"/>
                    <a:pt x="0" y="15"/>
                    <a:pt x="1" y="11"/>
                  </a:cubicBezTo>
                  <a:cubicBezTo>
                    <a:pt x="1" y="9"/>
                    <a:pt x="1" y="6"/>
                    <a:pt x="2" y="4"/>
                  </a:cubicBezTo>
                  <a:cubicBezTo>
                    <a:pt x="3" y="1"/>
                    <a:pt x="5" y="1"/>
                    <a:pt x="7" y="1"/>
                  </a:cubicBezTo>
                  <a:cubicBezTo>
                    <a:pt x="13" y="1"/>
                    <a:pt x="18" y="1"/>
                    <a:pt x="24" y="0"/>
                  </a:cubicBezTo>
                  <a:cubicBezTo>
                    <a:pt x="25" y="0"/>
                    <a:pt x="25" y="0"/>
                    <a:pt x="25" y="1"/>
                  </a:cubicBezTo>
                  <a:cubicBezTo>
                    <a:pt x="25" y="2"/>
                    <a:pt x="25" y="4"/>
                    <a:pt x="25" y="6"/>
                  </a:cubicBezTo>
                  <a:close/>
                </a:path>
              </a:pathLst>
            </a:custGeom>
            <a:solidFill>
              <a:srgbClr val="9FCB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</p:grpSp>
      <p:grpSp>
        <p:nvGrpSpPr>
          <p:cNvPr id="190" name="组合 189"/>
          <p:cNvGrpSpPr/>
          <p:nvPr userDrawn="1"/>
        </p:nvGrpSpPr>
        <p:grpSpPr>
          <a:xfrm>
            <a:off x="457255" y="1282611"/>
            <a:ext cx="1281191" cy="714947"/>
            <a:chOff x="1690266" y="700609"/>
            <a:chExt cx="1446803" cy="806617"/>
          </a:xfrm>
        </p:grpSpPr>
        <p:sp>
          <p:nvSpPr>
            <p:cNvPr id="191" name="Freeform 146"/>
            <p:cNvSpPr/>
            <p:nvPr/>
          </p:nvSpPr>
          <p:spPr bwMode="auto">
            <a:xfrm>
              <a:off x="1760706" y="844298"/>
              <a:ext cx="180975" cy="190500"/>
            </a:xfrm>
            <a:custGeom>
              <a:avLst/>
              <a:gdLst>
                <a:gd name="T0" fmla="*/ 20 w 48"/>
                <a:gd name="T1" fmla="*/ 50 h 50"/>
                <a:gd name="T2" fmla="*/ 19 w 48"/>
                <a:gd name="T3" fmla="*/ 45 h 50"/>
                <a:gd name="T4" fmla="*/ 17 w 48"/>
                <a:gd name="T5" fmla="*/ 42 h 50"/>
                <a:gd name="T6" fmla="*/ 1 w 48"/>
                <a:gd name="T7" fmla="*/ 28 h 50"/>
                <a:gd name="T8" fmla="*/ 0 w 48"/>
                <a:gd name="T9" fmla="*/ 26 h 50"/>
                <a:gd name="T10" fmla="*/ 0 w 48"/>
                <a:gd name="T11" fmla="*/ 24 h 50"/>
                <a:gd name="T12" fmla="*/ 0 w 48"/>
                <a:gd name="T13" fmla="*/ 20 h 50"/>
                <a:gd name="T14" fmla="*/ 0 w 48"/>
                <a:gd name="T15" fmla="*/ 19 h 50"/>
                <a:gd name="T16" fmla="*/ 1 w 48"/>
                <a:gd name="T17" fmla="*/ 18 h 50"/>
                <a:gd name="T18" fmla="*/ 6 w 48"/>
                <a:gd name="T19" fmla="*/ 8 h 50"/>
                <a:gd name="T20" fmla="*/ 18 w 48"/>
                <a:gd name="T21" fmla="*/ 2 h 50"/>
                <a:gd name="T22" fmla="*/ 41 w 48"/>
                <a:gd name="T23" fmla="*/ 9 h 50"/>
                <a:gd name="T24" fmla="*/ 41 w 48"/>
                <a:gd name="T25" fmla="*/ 35 h 50"/>
                <a:gd name="T26" fmla="*/ 28 w 48"/>
                <a:gd name="T27" fmla="*/ 43 h 50"/>
                <a:gd name="T28" fmla="*/ 24 w 48"/>
                <a:gd name="T29" fmla="*/ 43 h 50"/>
                <a:gd name="T30" fmla="*/ 24 w 48"/>
                <a:gd name="T31" fmla="*/ 34 h 50"/>
                <a:gd name="T32" fmla="*/ 28 w 48"/>
                <a:gd name="T33" fmla="*/ 29 h 50"/>
                <a:gd name="T34" fmla="*/ 31 w 48"/>
                <a:gd name="T35" fmla="*/ 28 h 50"/>
                <a:gd name="T36" fmla="*/ 28 w 48"/>
                <a:gd name="T37" fmla="*/ 27 h 50"/>
                <a:gd name="T38" fmla="*/ 29 w 48"/>
                <a:gd name="T39" fmla="*/ 25 h 50"/>
                <a:gd name="T40" fmla="*/ 29 w 48"/>
                <a:gd name="T41" fmla="*/ 23 h 50"/>
                <a:gd name="T42" fmla="*/ 28 w 48"/>
                <a:gd name="T43" fmla="*/ 24 h 50"/>
                <a:gd name="T44" fmla="*/ 24 w 48"/>
                <a:gd name="T45" fmla="*/ 27 h 50"/>
                <a:gd name="T46" fmla="*/ 23 w 48"/>
                <a:gd name="T47" fmla="*/ 21 h 50"/>
                <a:gd name="T48" fmla="*/ 23 w 48"/>
                <a:gd name="T49" fmla="*/ 19 h 50"/>
                <a:gd name="T50" fmla="*/ 22 w 48"/>
                <a:gd name="T51" fmla="*/ 18 h 50"/>
                <a:gd name="T52" fmla="*/ 20 w 48"/>
                <a:gd name="T53" fmla="*/ 19 h 50"/>
                <a:gd name="T54" fmla="*/ 18 w 48"/>
                <a:gd name="T55" fmla="*/ 20 h 50"/>
                <a:gd name="T56" fmla="*/ 15 w 48"/>
                <a:gd name="T57" fmla="*/ 19 h 50"/>
                <a:gd name="T58" fmla="*/ 18 w 48"/>
                <a:gd name="T59" fmla="*/ 22 h 50"/>
                <a:gd name="T60" fmla="*/ 20 w 48"/>
                <a:gd name="T61" fmla="*/ 26 h 50"/>
                <a:gd name="T62" fmla="*/ 19 w 48"/>
                <a:gd name="T63" fmla="*/ 39 h 50"/>
                <a:gd name="T64" fmla="*/ 20 w 48"/>
                <a:gd name="T65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8" h="50">
                  <a:moveTo>
                    <a:pt x="20" y="50"/>
                  </a:moveTo>
                  <a:cubicBezTo>
                    <a:pt x="18" y="48"/>
                    <a:pt x="19" y="47"/>
                    <a:pt x="19" y="45"/>
                  </a:cubicBezTo>
                  <a:cubicBezTo>
                    <a:pt x="19" y="43"/>
                    <a:pt x="19" y="43"/>
                    <a:pt x="17" y="42"/>
                  </a:cubicBezTo>
                  <a:cubicBezTo>
                    <a:pt x="9" y="41"/>
                    <a:pt x="4" y="36"/>
                    <a:pt x="1" y="28"/>
                  </a:cubicBezTo>
                  <a:cubicBezTo>
                    <a:pt x="1" y="27"/>
                    <a:pt x="1" y="26"/>
                    <a:pt x="0" y="26"/>
                  </a:cubicBezTo>
                  <a:cubicBezTo>
                    <a:pt x="0" y="25"/>
                    <a:pt x="0" y="24"/>
                    <a:pt x="0" y="24"/>
                  </a:cubicBezTo>
                  <a:cubicBezTo>
                    <a:pt x="1" y="23"/>
                    <a:pt x="1" y="22"/>
                    <a:pt x="0" y="20"/>
                  </a:cubicBezTo>
                  <a:cubicBezTo>
                    <a:pt x="0" y="20"/>
                    <a:pt x="0" y="19"/>
                    <a:pt x="0" y="19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4"/>
                    <a:pt x="4" y="11"/>
                    <a:pt x="6" y="8"/>
                  </a:cubicBezTo>
                  <a:cubicBezTo>
                    <a:pt x="9" y="5"/>
                    <a:pt x="13" y="3"/>
                    <a:pt x="18" y="2"/>
                  </a:cubicBezTo>
                  <a:cubicBezTo>
                    <a:pt x="27" y="0"/>
                    <a:pt x="35" y="2"/>
                    <a:pt x="41" y="9"/>
                  </a:cubicBezTo>
                  <a:cubicBezTo>
                    <a:pt x="48" y="17"/>
                    <a:pt x="47" y="29"/>
                    <a:pt x="41" y="35"/>
                  </a:cubicBezTo>
                  <a:cubicBezTo>
                    <a:pt x="37" y="39"/>
                    <a:pt x="33" y="42"/>
                    <a:pt x="28" y="43"/>
                  </a:cubicBezTo>
                  <a:cubicBezTo>
                    <a:pt x="27" y="43"/>
                    <a:pt x="26" y="43"/>
                    <a:pt x="24" y="43"/>
                  </a:cubicBezTo>
                  <a:cubicBezTo>
                    <a:pt x="24" y="40"/>
                    <a:pt x="25" y="37"/>
                    <a:pt x="24" y="34"/>
                  </a:cubicBezTo>
                  <a:cubicBezTo>
                    <a:pt x="23" y="31"/>
                    <a:pt x="25" y="30"/>
                    <a:pt x="28" y="29"/>
                  </a:cubicBezTo>
                  <a:cubicBezTo>
                    <a:pt x="29" y="29"/>
                    <a:pt x="30" y="29"/>
                    <a:pt x="31" y="28"/>
                  </a:cubicBezTo>
                  <a:cubicBezTo>
                    <a:pt x="30" y="27"/>
                    <a:pt x="29" y="27"/>
                    <a:pt x="28" y="27"/>
                  </a:cubicBezTo>
                  <a:cubicBezTo>
                    <a:pt x="28" y="26"/>
                    <a:pt x="29" y="26"/>
                    <a:pt x="29" y="25"/>
                  </a:cubicBezTo>
                  <a:cubicBezTo>
                    <a:pt x="29" y="24"/>
                    <a:pt x="30" y="24"/>
                    <a:pt x="29" y="23"/>
                  </a:cubicBezTo>
                  <a:cubicBezTo>
                    <a:pt x="29" y="23"/>
                    <a:pt x="28" y="23"/>
                    <a:pt x="28" y="24"/>
                  </a:cubicBezTo>
                  <a:cubicBezTo>
                    <a:pt x="27" y="24"/>
                    <a:pt x="26" y="26"/>
                    <a:pt x="24" y="27"/>
                  </a:cubicBezTo>
                  <a:cubicBezTo>
                    <a:pt x="24" y="25"/>
                    <a:pt x="24" y="23"/>
                    <a:pt x="23" y="21"/>
                  </a:cubicBezTo>
                  <a:cubicBezTo>
                    <a:pt x="23" y="21"/>
                    <a:pt x="23" y="20"/>
                    <a:pt x="23" y="19"/>
                  </a:cubicBezTo>
                  <a:cubicBezTo>
                    <a:pt x="23" y="18"/>
                    <a:pt x="22" y="18"/>
                    <a:pt x="22" y="18"/>
                  </a:cubicBezTo>
                  <a:cubicBezTo>
                    <a:pt x="21" y="18"/>
                    <a:pt x="20" y="18"/>
                    <a:pt x="20" y="19"/>
                  </a:cubicBezTo>
                  <a:cubicBezTo>
                    <a:pt x="20" y="21"/>
                    <a:pt x="19" y="20"/>
                    <a:pt x="18" y="20"/>
                  </a:cubicBezTo>
                  <a:cubicBezTo>
                    <a:pt x="17" y="19"/>
                    <a:pt x="17" y="19"/>
                    <a:pt x="15" y="19"/>
                  </a:cubicBezTo>
                  <a:cubicBezTo>
                    <a:pt x="16" y="20"/>
                    <a:pt x="17" y="21"/>
                    <a:pt x="18" y="22"/>
                  </a:cubicBezTo>
                  <a:cubicBezTo>
                    <a:pt x="19" y="23"/>
                    <a:pt x="20" y="24"/>
                    <a:pt x="20" y="26"/>
                  </a:cubicBezTo>
                  <a:cubicBezTo>
                    <a:pt x="19" y="30"/>
                    <a:pt x="20" y="34"/>
                    <a:pt x="19" y="39"/>
                  </a:cubicBezTo>
                  <a:cubicBezTo>
                    <a:pt x="19" y="42"/>
                    <a:pt x="20" y="46"/>
                    <a:pt x="20" y="50"/>
                  </a:cubicBezTo>
                  <a:close/>
                </a:path>
              </a:pathLst>
            </a:custGeom>
            <a:solidFill>
              <a:srgbClr val="9FC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92" name="Freeform 150"/>
            <p:cNvSpPr/>
            <p:nvPr/>
          </p:nvSpPr>
          <p:spPr bwMode="auto">
            <a:xfrm>
              <a:off x="1760706" y="920498"/>
              <a:ext cx="3175" cy="15875"/>
            </a:xfrm>
            <a:custGeom>
              <a:avLst/>
              <a:gdLst>
                <a:gd name="T0" fmla="*/ 0 w 1"/>
                <a:gd name="T1" fmla="*/ 0 h 4"/>
                <a:gd name="T2" fmla="*/ 0 w 1"/>
                <a:gd name="T3" fmla="*/ 4 h 4"/>
                <a:gd name="T4" fmla="*/ 0 w 1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4">
                  <a:moveTo>
                    <a:pt x="0" y="0"/>
                  </a:moveTo>
                  <a:cubicBezTo>
                    <a:pt x="1" y="2"/>
                    <a:pt x="1" y="3"/>
                    <a:pt x="0" y="4"/>
                  </a:cubicBezTo>
                  <a:cubicBezTo>
                    <a:pt x="0" y="3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CFE4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93" name="Freeform 152"/>
            <p:cNvSpPr/>
            <p:nvPr/>
          </p:nvSpPr>
          <p:spPr bwMode="auto">
            <a:xfrm>
              <a:off x="1816269" y="912561"/>
              <a:ext cx="57150" cy="174625"/>
            </a:xfrm>
            <a:custGeom>
              <a:avLst/>
              <a:gdLst>
                <a:gd name="T0" fmla="*/ 5 w 15"/>
                <a:gd name="T1" fmla="*/ 32 h 46"/>
                <a:gd name="T2" fmla="*/ 4 w 15"/>
                <a:gd name="T3" fmla="*/ 20 h 46"/>
                <a:gd name="T4" fmla="*/ 5 w 15"/>
                <a:gd name="T5" fmla="*/ 8 h 46"/>
                <a:gd name="T6" fmla="*/ 3 w 15"/>
                <a:gd name="T7" fmla="*/ 4 h 46"/>
                <a:gd name="T8" fmla="*/ 0 w 15"/>
                <a:gd name="T9" fmla="*/ 1 h 46"/>
                <a:gd name="T10" fmla="*/ 5 w 15"/>
                <a:gd name="T11" fmla="*/ 2 h 46"/>
                <a:gd name="T12" fmla="*/ 5 w 15"/>
                <a:gd name="T13" fmla="*/ 1 h 46"/>
                <a:gd name="T14" fmla="*/ 6 w 15"/>
                <a:gd name="T15" fmla="*/ 0 h 46"/>
                <a:gd name="T16" fmla="*/ 8 w 15"/>
                <a:gd name="T17" fmla="*/ 1 h 46"/>
                <a:gd name="T18" fmla="*/ 9 w 15"/>
                <a:gd name="T19" fmla="*/ 9 h 46"/>
                <a:gd name="T20" fmla="*/ 12 w 15"/>
                <a:gd name="T21" fmla="*/ 6 h 46"/>
                <a:gd name="T22" fmla="*/ 14 w 15"/>
                <a:gd name="T23" fmla="*/ 5 h 46"/>
                <a:gd name="T24" fmla="*/ 14 w 15"/>
                <a:gd name="T25" fmla="*/ 7 h 46"/>
                <a:gd name="T26" fmla="*/ 13 w 15"/>
                <a:gd name="T27" fmla="*/ 9 h 46"/>
                <a:gd name="T28" fmla="*/ 14 w 15"/>
                <a:gd name="T29" fmla="*/ 9 h 46"/>
                <a:gd name="T30" fmla="*/ 15 w 15"/>
                <a:gd name="T31" fmla="*/ 10 h 46"/>
                <a:gd name="T32" fmla="*/ 14 w 15"/>
                <a:gd name="T33" fmla="*/ 11 h 46"/>
                <a:gd name="T34" fmla="*/ 9 w 15"/>
                <a:gd name="T35" fmla="*/ 17 h 46"/>
                <a:gd name="T36" fmla="*/ 9 w 15"/>
                <a:gd name="T37" fmla="*/ 25 h 46"/>
                <a:gd name="T38" fmla="*/ 9 w 15"/>
                <a:gd name="T39" fmla="*/ 35 h 46"/>
                <a:gd name="T40" fmla="*/ 10 w 15"/>
                <a:gd name="T41" fmla="*/ 42 h 46"/>
                <a:gd name="T42" fmla="*/ 10 w 15"/>
                <a:gd name="T43" fmla="*/ 45 h 46"/>
                <a:gd name="T44" fmla="*/ 7 w 15"/>
                <a:gd name="T45" fmla="*/ 45 h 46"/>
                <a:gd name="T46" fmla="*/ 6 w 15"/>
                <a:gd name="T47" fmla="*/ 44 h 46"/>
                <a:gd name="T48" fmla="*/ 5 w 15"/>
                <a:gd name="T49" fmla="*/ 3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" h="46">
                  <a:moveTo>
                    <a:pt x="5" y="32"/>
                  </a:moveTo>
                  <a:cubicBezTo>
                    <a:pt x="5" y="28"/>
                    <a:pt x="4" y="24"/>
                    <a:pt x="4" y="20"/>
                  </a:cubicBezTo>
                  <a:cubicBezTo>
                    <a:pt x="5" y="16"/>
                    <a:pt x="4" y="12"/>
                    <a:pt x="5" y="8"/>
                  </a:cubicBezTo>
                  <a:cubicBezTo>
                    <a:pt x="5" y="6"/>
                    <a:pt x="4" y="5"/>
                    <a:pt x="3" y="4"/>
                  </a:cubicBezTo>
                  <a:cubicBezTo>
                    <a:pt x="2" y="3"/>
                    <a:pt x="1" y="2"/>
                    <a:pt x="0" y="1"/>
                  </a:cubicBezTo>
                  <a:cubicBezTo>
                    <a:pt x="2" y="1"/>
                    <a:pt x="3" y="2"/>
                    <a:pt x="5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0"/>
                    <a:pt x="6" y="0"/>
                    <a:pt x="6" y="0"/>
                  </a:cubicBezTo>
                  <a:cubicBezTo>
                    <a:pt x="7" y="0"/>
                    <a:pt x="8" y="0"/>
                    <a:pt x="8" y="1"/>
                  </a:cubicBezTo>
                  <a:cubicBezTo>
                    <a:pt x="9" y="4"/>
                    <a:pt x="9" y="6"/>
                    <a:pt x="9" y="9"/>
                  </a:cubicBezTo>
                  <a:cubicBezTo>
                    <a:pt x="10" y="8"/>
                    <a:pt x="11" y="7"/>
                    <a:pt x="12" y="6"/>
                  </a:cubicBezTo>
                  <a:cubicBezTo>
                    <a:pt x="13" y="5"/>
                    <a:pt x="14" y="5"/>
                    <a:pt x="14" y="5"/>
                  </a:cubicBezTo>
                  <a:cubicBezTo>
                    <a:pt x="15" y="6"/>
                    <a:pt x="14" y="7"/>
                    <a:pt x="14" y="7"/>
                  </a:cubicBezTo>
                  <a:cubicBezTo>
                    <a:pt x="14" y="8"/>
                    <a:pt x="13" y="8"/>
                    <a:pt x="13" y="9"/>
                  </a:cubicBezTo>
                  <a:cubicBezTo>
                    <a:pt x="13" y="9"/>
                    <a:pt x="14" y="9"/>
                    <a:pt x="14" y="9"/>
                  </a:cubicBezTo>
                  <a:cubicBezTo>
                    <a:pt x="15" y="9"/>
                    <a:pt x="15" y="9"/>
                    <a:pt x="15" y="10"/>
                  </a:cubicBezTo>
                  <a:cubicBezTo>
                    <a:pt x="15" y="11"/>
                    <a:pt x="15" y="11"/>
                    <a:pt x="14" y="11"/>
                  </a:cubicBezTo>
                  <a:cubicBezTo>
                    <a:pt x="9" y="12"/>
                    <a:pt x="9" y="13"/>
                    <a:pt x="9" y="17"/>
                  </a:cubicBezTo>
                  <a:cubicBezTo>
                    <a:pt x="10" y="20"/>
                    <a:pt x="9" y="22"/>
                    <a:pt x="9" y="25"/>
                  </a:cubicBezTo>
                  <a:cubicBezTo>
                    <a:pt x="9" y="28"/>
                    <a:pt x="9" y="32"/>
                    <a:pt x="9" y="35"/>
                  </a:cubicBezTo>
                  <a:cubicBezTo>
                    <a:pt x="9" y="38"/>
                    <a:pt x="9" y="40"/>
                    <a:pt x="10" y="42"/>
                  </a:cubicBezTo>
                  <a:cubicBezTo>
                    <a:pt x="11" y="43"/>
                    <a:pt x="11" y="44"/>
                    <a:pt x="10" y="45"/>
                  </a:cubicBezTo>
                  <a:cubicBezTo>
                    <a:pt x="9" y="46"/>
                    <a:pt x="8" y="45"/>
                    <a:pt x="7" y="45"/>
                  </a:cubicBezTo>
                  <a:cubicBezTo>
                    <a:pt x="6" y="45"/>
                    <a:pt x="6" y="44"/>
                    <a:pt x="6" y="44"/>
                  </a:cubicBezTo>
                  <a:cubicBezTo>
                    <a:pt x="5" y="40"/>
                    <a:pt x="4" y="36"/>
                    <a:pt x="5" y="32"/>
                  </a:cubicBezTo>
                  <a:close/>
                </a:path>
              </a:pathLst>
            </a:custGeom>
            <a:solidFill>
              <a:srgbClr val="6CBA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94" name="Freeform 171"/>
            <p:cNvSpPr/>
            <p:nvPr/>
          </p:nvSpPr>
          <p:spPr bwMode="auto">
            <a:xfrm>
              <a:off x="1690266" y="1504051"/>
              <a:ext cx="11113" cy="3175"/>
            </a:xfrm>
            <a:custGeom>
              <a:avLst/>
              <a:gdLst>
                <a:gd name="T0" fmla="*/ 3 w 3"/>
                <a:gd name="T1" fmla="*/ 0 h 1"/>
                <a:gd name="T2" fmla="*/ 0 w 3"/>
                <a:gd name="T3" fmla="*/ 0 h 1"/>
                <a:gd name="T4" fmla="*/ 3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3" y="0"/>
                  </a:moveTo>
                  <a:cubicBezTo>
                    <a:pt x="2" y="1"/>
                    <a:pt x="1" y="1"/>
                    <a:pt x="0" y="0"/>
                  </a:cubicBezTo>
                  <a:cubicBezTo>
                    <a:pt x="1" y="0"/>
                    <a:pt x="2" y="0"/>
                    <a:pt x="3" y="0"/>
                  </a:cubicBezTo>
                  <a:close/>
                </a:path>
              </a:pathLst>
            </a:custGeom>
            <a:solidFill>
              <a:srgbClr val="9FC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grpSp>
          <p:nvGrpSpPr>
            <p:cNvPr id="195" name="组合 194"/>
            <p:cNvGrpSpPr/>
            <p:nvPr/>
          </p:nvGrpSpPr>
          <p:grpSpPr>
            <a:xfrm>
              <a:off x="1760706" y="700609"/>
              <a:ext cx="1376363" cy="479592"/>
              <a:chOff x="1277516" y="412592"/>
              <a:chExt cx="1376363" cy="479592"/>
            </a:xfrm>
          </p:grpSpPr>
          <p:sp>
            <p:nvSpPr>
              <p:cNvPr id="196" name="Freeform 143"/>
              <p:cNvSpPr/>
              <p:nvPr/>
            </p:nvSpPr>
            <p:spPr bwMode="auto">
              <a:xfrm>
                <a:off x="1690266" y="600083"/>
                <a:ext cx="963613" cy="261938"/>
              </a:xfrm>
              <a:custGeom>
                <a:avLst/>
                <a:gdLst>
                  <a:gd name="T0" fmla="*/ 0 w 255"/>
                  <a:gd name="T1" fmla="*/ 46 h 69"/>
                  <a:gd name="T2" fmla="*/ 6 w 255"/>
                  <a:gd name="T3" fmla="*/ 38 h 69"/>
                  <a:gd name="T4" fmla="*/ 9 w 255"/>
                  <a:gd name="T5" fmla="*/ 36 h 69"/>
                  <a:gd name="T6" fmla="*/ 20 w 255"/>
                  <a:gd name="T7" fmla="*/ 26 h 69"/>
                  <a:gd name="T8" fmla="*/ 42 w 255"/>
                  <a:gd name="T9" fmla="*/ 30 h 69"/>
                  <a:gd name="T10" fmla="*/ 44 w 255"/>
                  <a:gd name="T11" fmla="*/ 30 h 69"/>
                  <a:gd name="T12" fmla="*/ 52 w 255"/>
                  <a:gd name="T13" fmla="*/ 28 h 69"/>
                  <a:gd name="T14" fmla="*/ 53 w 255"/>
                  <a:gd name="T15" fmla="*/ 27 h 69"/>
                  <a:gd name="T16" fmla="*/ 63 w 255"/>
                  <a:gd name="T17" fmla="*/ 7 h 69"/>
                  <a:gd name="T18" fmla="*/ 79 w 255"/>
                  <a:gd name="T19" fmla="*/ 1 h 69"/>
                  <a:gd name="T20" fmla="*/ 103 w 255"/>
                  <a:gd name="T21" fmla="*/ 9 h 69"/>
                  <a:gd name="T22" fmla="*/ 110 w 255"/>
                  <a:gd name="T23" fmla="*/ 26 h 69"/>
                  <a:gd name="T24" fmla="*/ 113 w 255"/>
                  <a:gd name="T25" fmla="*/ 30 h 69"/>
                  <a:gd name="T26" fmla="*/ 121 w 255"/>
                  <a:gd name="T27" fmla="*/ 27 h 69"/>
                  <a:gd name="T28" fmla="*/ 142 w 255"/>
                  <a:gd name="T29" fmla="*/ 16 h 69"/>
                  <a:gd name="T30" fmla="*/ 161 w 255"/>
                  <a:gd name="T31" fmla="*/ 18 h 69"/>
                  <a:gd name="T32" fmla="*/ 161 w 255"/>
                  <a:gd name="T33" fmla="*/ 14 h 69"/>
                  <a:gd name="T34" fmla="*/ 162 w 255"/>
                  <a:gd name="T35" fmla="*/ 13 h 69"/>
                  <a:gd name="T36" fmla="*/ 166 w 255"/>
                  <a:gd name="T37" fmla="*/ 20 h 69"/>
                  <a:gd name="T38" fmla="*/ 167 w 255"/>
                  <a:gd name="T39" fmla="*/ 21 h 69"/>
                  <a:gd name="T40" fmla="*/ 167 w 255"/>
                  <a:gd name="T41" fmla="*/ 19 h 69"/>
                  <a:gd name="T42" fmla="*/ 172 w 255"/>
                  <a:gd name="T43" fmla="*/ 25 h 69"/>
                  <a:gd name="T44" fmla="*/ 177 w 255"/>
                  <a:gd name="T45" fmla="*/ 35 h 69"/>
                  <a:gd name="T46" fmla="*/ 178 w 255"/>
                  <a:gd name="T47" fmla="*/ 36 h 69"/>
                  <a:gd name="T48" fmla="*/ 193 w 255"/>
                  <a:gd name="T49" fmla="*/ 40 h 69"/>
                  <a:gd name="T50" fmla="*/ 194 w 255"/>
                  <a:gd name="T51" fmla="*/ 41 h 69"/>
                  <a:gd name="T52" fmla="*/ 196 w 255"/>
                  <a:gd name="T53" fmla="*/ 43 h 69"/>
                  <a:gd name="T54" fmla="*/ 198 w 255"/>
                  <a:gd name="T55" fmla="*/ 38 h 69"/>
                  <a:gd name="T56" fmla="*/ 198 w 255"/>
                  <a:gd name="T57" fmla="*/ 39 h 69"/>
                  <a:gd name="T58" fmla="*/ 199 w 255"/>
                  <a:gd name="T59" fmla="*/ 39 h 69"/>
                  <a:gd name="T60" fmla="*/ 205 w 255"/>
                  <a:gd name="T61" fmla="*/ 37 h 69"/>
                  <a:gd name="T62" fmla="*/ 210 w 255"/>
                  <a:gd name="T63" fmla="*/ 34 h 69"/>
                  <a:gd name="T64" fmla="*/ 229 w 255"/>
                  <a:gd name="T65" fmla="*/ 28 h 69"/>
                  <a:gd name="T66" fmla="*/ 242 w 255"/>
                  <a:gd name="T67" fmla="*/ 34 h 69"/>
                  <a:gd name="T68" fmla="*/ 249 w 255"/>
                  <a:gd name="T69" fmla="*/ 39 h 69"/>
                  <a:gd name="T70" fmla="*/ 254 w 255"/>
                  <a:gd name="T71" fmla="*/ 47 h 69"/>
                  <a:gd name="T72" fmla="*/ 255 w 255"/>
                  <a:gd name="T73" fmla="*/ 49 h 69"/>
                  <a:gd name="T74" fmla="*/ 255 w 255"/>
                  <a:gd name="T75" fmla="*/ 51 h 69"/>
                  <a:gd name="T76" fmla="*/ 253 w 255"/>
                  <a:gd name="T77" fmla="*/ 56 h 69"/>
                  <a:gd name="T78" fmla="*/ 239 w 255"/>
                  <a:gd name="T79" fmla="*/ 65 h 69"/>
                  <a:gd name="T80" fmla="*/ 229 w 255"/>
                  <a:gd name="T81" fmla="*/ 66 h 69"/>
                  <a:gd name="T82" fmla="*/ 190 w 255"/>
                  <a:gd name="T83" fmla="*/ 66 h 69"/>
                  <a:gd name="T84" fmla="*/ 177 w 255"/>
                  <a:gd name="T85" fmla="*/ 66 h 69"/>
                  <a:gd name="T86" fmla="*/ 158 w 255"/>
                  <a:gd name="T87" fmla="*/ 67 h 69"/>
                  <a:gd name="T88" fmla="*/ 151 w 255"/>
                  <a:gd name="T89" fmla="*/ 67 h 69"/>
                  <a:gd name="T90" fmla="*/ 131 w 255"/>
                  <a:gd name="T91" fmla="*/ 69 h 69"/>
                  <a:gd name="T92" fmla="*/ 124 w 255"/>
                  <a:gd name="T93" fmla="*/ 69 h 69"/>
                  <a:gd name="T94" fmla="*/ 113 w 255"/>
                  <a:gd name="T95" fmla="*/ 66 h 69"/>
                  <a:gd name="T96" fmla="*/ 106 w 255"/>
                  <a:gd name="T97" fmla="*/ 66 h 69"/>
                  <a:gd name="T98" fmla="*/ 104 w 255"/>
                  <a:gd name="T99" fmla="*/ 66 h 69"/>
                  <a:gd name="T100" fmla="*/ 75 w 255"/>
                  <a:gd name="T101" fmla="*/ 67 h 69"/>
                  <a:gd name="T102" fmla="*/ 49 w 255"/>
                  <a:gd name="T103" fmla="*/ 67 h 69"/>
                  <a:gd name="T104" fmla="*/ 34 w 255"/>
                  <a:gd name="T105" fmla="*/ 66 h 69"/>
                  <a:gd name="T106" fmla="*/ 31 w 255"/>
                  <a:gd name="T107" fmla="*/ 66 h 69"/>
                  <a:gd name="T108" fmla="*/ 31 w 255"/>
                  <a:gd name="T109" fmla="*/ 66 h 69"/>
                  <a:gd name="T110" fmla="*/ 23 w 255"/>
                  <a:gd name="T111" fmla="*/ 49 h 69"/>
                  <a:gd name="T112" fmla="*/ 11 w 255"/>
                  <a:gd name="T113" fmla="*/ 53 h 69"/>
                  <a:gd name="T114" fmla="*/ 8 w 255"/>
                  <a:gd name="T115" fmla="*/ 55 h 69"/>
                  <a:gd name="T116" fmla="*/ 5 w 255"/>
                  <a:gd name="T117" fmla="*/ 55 h 69"/>
                  <a:gd name="T118" fmla="*/ 3 w 255"/>
                  <a:gd name="T119" fmla="*/ 53 h 69"/>
                  <a:gd name="T120" fmla="*/ 0 w 255"/>
                  <a:gd name="T121" fmla="*/ 46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55" h="69">
                    <a:moveTo>
                      <a:pt x="0" y="46"/>
                    </a:moveTo>
                    <a:cubicBezTo>
                      <a:pt x="0" y="42"/>
                      <a:pt x="3" y="39"/>
                      <a:pt x="6" y="38"/>
                    </a:cubicBezTo>
                    <a:cubicBezTo>
                      <a:pt x="7" y="37"/>
                      <a:pt x="9" y="37"/>
                      <a:pt x="9" y="36"/>
                    </a:cubicBezTo>
                    <a:cubicBezTo>
                      <a:pt x="10" y="30"/>
                      <a:pt x="15" y="28"/>
                      <a:pt x="20" y="26"/>
                    </a:cubicBezTo>
                    <a:cubicBezTo>
                      <a:pt x="27" y="24"/>
                      <a:pt x="35" y="26"/>
                      <a:pt x="42" y="30"/>
                    </a:cubicBezTo>
                    <a:cubicBezTo>
                      <a:pt x="42" y="30"/>
                      <a:pt x="43" y="31"/>
                      <a:pt x="44" y="30"/>
                    </a:cubicBezTo>
                    <a:cubicBezTo>
                      <a:pt x="46" y="28"/>
                      <a:pt x="49" y="28"/>
                      <a:pt x="52" y="28"/>
                    </a:cubicBezTo>
                    <a:cubicBezTo>
                      <a:pt x="53" y="28"/>
                      <a:pt x="53" y="28"/>
                      <a:pt x="53" y="27"/>
                    </a:cubicBezTo>
                    <a:cubicBezTo>
                      <a:pt x="53" y="19"/>
                      <a:pt x="57" y="12"/>
                      <a:pt x="63" y="7"/>
                    </a:cubicBezTo>
                    <a:cubicBezTo>
                      <a:pt x="68" y="3"/>
                      <a:pt x="73" y="1"/>
                      <a:pt x="79" y="1"/>
                    </a:cubicBezTo>
                    <a:cubicBezTo>
                      <a:pt x="88" y="0"/>
                      <a:pt x="96" y="2"/>
                      <a:pt x="103" y="9"/>
                    </a:cubicBezTo>
                    <a:cubicBezTo>
                      <a:pt x="107" y="14"/>
                      <a:pt x="110" y="20"/>
                      <a:pt x="110" y="26"/>
                    </a:cubicBezTo>
                    <a:cubicBezTo>
                      <a:pt x="110" y="28"/>
                      <a:pt x="110" y="30"/>
                      <a:pt x="113" y="30"/>
                    </a:cubicBezTo>
                    <a:cubicBezTo>
                      <a:pt x="117" y="30"/>
                      <a:pt x="118" y="30"/>
                      <a:pt x="121" y="27"/>
                    </a:cubicBezTo>
                    <a:cubicBezTo>
                      <a:pt x="126" y="21"/>
                      <a:pt x="134" y="18"/>
                      <a:pt x="142" y="16"/>
                    </a:cubicBezTo>
                    <a:cubicBezTo>
                      <a:pt x="150" y="15"/>
                      <a:pt x="154" y="15"/>
                      <a:pt x="161" y="18"/>
                    </a:cubicBezTo>
                    <a:cubicBezTo>
                      <a:pt x="161" y="16"/>
                      <a:pt x="161" y="15"/>
                      <a:pt x="161" y="14"/>
                    </a:cubicBezTo>
                    <a:cubicBezTo>
                      <a:pt x="161" y="14"/>
                      <a:pt x="162" y="13"/>
                      <a:pt x="162" y="13"/>
                    </a:cubicBezTo>
                    <a:cubicBezTo>
                      <a:pt x="161" y="17"/>
                      <a:pt x="163" y="19"/>
                      <a:pt x="166" y="20"/>
                    </a:cubicBezTo>
                    <a:cubicBezTo>
                      <a:pt x="166" y="20"/>
                      <a:pt x="167" y="20"/>
                      <a:pt x="167" y="21"/>
                    </a:cubicBezTo>
                    <a:cubicBezTo>
                      <a:pt x="167" y="20"/>
                      <a:pt x="167" y="19"/>
                      <a:pt x="167" y="19"/>
                    </a:cubicBezTo>
                    <a:cubicBezTo>
                      <a:pt x="168" y="22"/>
                      <a:pt x="171" y="23"/>
                      <a:pt x="172" y="25"/>
                    </a:cubicBezTo>
                    <a:cubicBezTo>
                      <a:pt x="175" y="28"/>
                      <a:pt x="177" y="31"/>
                      <a:pt x="177" y="35"/>
                    </a:cubicBezTo>
                    <a:cubicBezTo>
                      <a:pt x="177" y="36"/>
                      <a:pt x="177" y="36"/>
                      <a:pt x="178" y="36"/>
                    </a:cubicBezTo>
                    <a:cubicBezTo>
                      <a:pt x="184" y="35"/>
                      <a:pt x="189" y="36"/>
                      <a:pt x="193" y="40"/>
                    </a:cubicBezTo>
                    <a:cubicBezTo>
                      <a:pt x="193" y="41"/>
                      <a:pt x="193" y="41"/>
                      <a:pt x="194" y="41"/>
                    </a:cubicBezTo>
                    <a:cubicBezTo>
                      <a:pt x="195" y="41"/>
                      <a:pt x="195" y="42"/>
                      <a:pt x="196" y="43"/>
                    </a:cubicBezTo>
                    <a:cubicBezTo>
                      <a:pt x="197" y="42"/>
                      <a:pt x="198" y="41"/>
                      <a:pt x="198" y="38"/>
                    </a:cubicBezTo>
                    <a:cubicBezTo>
                      <a:pt x="198" y="38"/>
                      <a:pt x="198" y="38"/>
                      <a:pt x="198" y="39"/>
                    </a:cubicBezTo>
                    <a:cubicBezTo>
                      <a:pt x="198" y="40"/>
                      <a:pt x="198" y="40"/>
                      <a:pt x="199" y="39"/>
                    </a:cubicBezTo>
                    <a:cubicBezTo>
                      <a:pt x="201" y="38"/>
                      <a:pt x="203" y="37"/>
                      <a:pt x="205" y="37"/>
                    </a:cubicBezTo>
                    <a:cubicBezTo>
                      <a:pt x="207" y="36"/>
                      <a:pt x="209" y="35"/>
                      <a:pt x="210" y="34"/>
                    </a:cubicBezTo>
                    <a:cubicBezTo>
                      <a:pt x="216" y="29"/>
                      <a:pt x="222" y="28"/>
                      <a:pt x="229" y="28"/>
                    </a:cubicBezTo>
                    <a:cubicBezTo>
                      <a:pt x="234" y="29"/>
                      <a:pt x="238" y="31"/>
                      <a:pt x="242" y="34"/>
                    </a:cubicBezTo>
                    <a:cubicBezTo>
                      <a:pt x="244" y="36"/>
                      <a:pt x="247" y="37"/>
                      <a:pt x="249" y="39"/>
                    </a:cubicBezTo>
                    <a:cubicBezTo>
                      <a:pt x="251" y="41"/>
                      <a:pt x="253" y="44"/>
                      <a:pt x="254" y="47"/>
                    </a:cubicBezTo>
                    <a:cubicBezTo>
                      <a:pt x="254" y="48"/>
                      <a:pt x="254" y="49"/>
                      <a:pt x="255" y="49"/>
                    </a:cubicBezTo>
                    <a:cubicBezTo>
                      <a:pt x="255" y="50"/>
                      <a:pt x="255" y="50"/>
                      <a:pt x="255" y="51"/>
                    </a:cubicBezTo>
                    <a:cubicBezTo>
                      <a:pt x="253" y="52"/>
                      <a:pt x="254" y="54"/>
                      <a:pt x="253" y="56"/>
                    </a:cubicBezTo>
                    <a:cubicBezTo>
                      <a:pt x="250" y="61"/>
                      <a:pt x="245" y="64"/>
                      <a:pt x="239" y="65"/>
                    </a:cubicBezTo>
                    <a:cubicBezTo>
                      <a:pt x="236" y="66"/>
                      <a:pt x="232" y="65"/>
                      <a:pt x="229" y="66"/>
                    </a:cubicBezTo>
                    <a:cubicBezTo>
                      <a:pt x="216" y="67"/>
                      <a:pt x="203" y="66"/>
                      <a:pt x="190" y="66"/>
                    </a:cubicBezTo>
                    <a:cubicBezTo>
                      <a:pt x="186" y="66"/>
                      <a:pt x="182" y="66"/>
                      <a:pt x="177" y="66"/>
                    </a:cubicBezTo>
                    <a:cubicBezTo>
                      <a:pt x="171" y="66"/>
                      <a:pt x="165" y="66"/>
                      <a:pt x="158" y="67"/>
                    </a:cubicBezTo>
                    <a:cubicBezTo>
                      <a:pt x="156" y="67"/>
                      <a:pt x="154" y="67"/>
                      <a:pt x="151" y="67"/>
                    </a:cubicBezTo>
                    <a:cubicBezTo>
                      <a:pt x="145" y="68"/>
                      <a:pt x="138" y="69"/>
                      <a:pt x="131" y="69"/>
                    </a:cubicBezTo>
                    <a:cubicBezTo>
                      <a:pt x="129" y="69"/>
                      <a:pt x="126" y="69"/>
                      <a:pt x="124" y="69"/>
                    </a:cubicBezTo>
                    <a:cubicBezTo>
                      <a:pt x="120" y="69"/>
                      <a:pt x="116" y="69"/>
                      <a:pt x="113" y="66"/>
                    </a:cubicBezTo>
                    <a:cubicBezTo>
                      <a:pt x="111" y="65"/>
                      <a:pt x="108" y="66"/>
                      <a:pt x="106" y="66"/>
                    </a:cubicBezTo>
                    <a:cubicBezTo>
                      <a:pt x="106" y="66"/>
                      <a:pt x="105" y="66"/>
                      <a:pt x="104" y="66"/>
                    </a:cubicBezTo>
                    <a:cubicBezTo>
                      <a:pt x="94" y="66"/>
                      <a:pt x="85" y="67"/>
                      <a:pt x="75" y="67"/>
                    </a:cubicBezTo>
                    <a:cubicBezTo>
                      <a:pt x="66" y="66"/>
                      <a:pt x="57" y="67"/>
                      <a:pt x="49" y="67"/>
                    </a:cubicBezTo>
                    <a:cubicBezTo>
                      <a:pt x="44" y="67"/>
                      <a:pt x="39" y="66"/>
                      <a:pt x="34" y="66"/>
                    </a:cubicBezTo>
                    <a:cubicBezTo>
                      <a:pt x="33" y="66"/>
                      <a:pt x="32" y="66"/>
                      <a:pt x="31" y="66"/>
                    </a:cubicBezTo>
                    <a:cubicBezTo>
                      <a:pt x="31" y="66"/>
                      <a:pt x="31" y="66"/>
                      <a:pt x="31" y="66"/>
                    </a:cubicBezTo>
                    <a:cubicBezTo>
                      <a:pt x="32" y="60"/>
                      <a:pt x="30" y="52"/>
                      <a:pt x="23" y="49"/>
                    </a:cubicBezTo>
                    <a:cubicBezTo>
                      <a:pt x="19" y="47"/>
                      <a:pt x="13" y="48"/>
                      <a:pt x="11" y="53"/>
                    </a:cubicBezTo>
                    <a:cubicBezTo>
                      <a:pt x="10" y="55"/>
                      <a:pt x="10" y="56"/>
                      <a:pt x="8" y="55"/>
                    </a:cubicBezTo>
                    <a:cubicBezTo>
                      <a:pt x="7" y="54"/>
                      <a:pt x="6" y="54"/>
                      <a:pt x="5" y="55"/>
                    </a:cubicBezTo>
                    <a:cubicBezTo>
                      <a:pt x="3" y="55"/>
                      <a:pt x="3" y="54"/>
                      <a:pt x="3" y="53"/>
                    </a:cubicBezTo>
                    <a:cubicBezTo>
                      <a:pt x="2" y="50"/>
                      <a:pt x="0" y="48"/>
                      <a:pt x="0" y="46"/>
                    </a:cubicBezTo>
                    <a:close/>
                  </a:path>
                </a:pathLst>
              </a:custGeom>
              <a:solidFill>
                <a:srgbClr val="87C2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165"/>
                <a:endParaRPr lang="zh-CN" altLang="en-US" sz="1015">
                  <a:solidFill>
                    <a:prstClr val="black"/>
                  </a:solidFill>
                </a:endParaRPr>
              </a:p>
            </p:txBody>
          </p:sp>
          <p:sp>
            <p:nvSpPr>
              <p:cNvPr id="197" name="Freeform 151"/>
              <p:cNvSpPr/>
              <p:nvPr/>
            </p:nvSpPr>
            <p:spPr bwMode="auto">
              <a:xfrm>
                <a:off x="1277516" y="725496"/>
                <a:ext cx="533400" cy="166688"/>
              </a:xfrm>
              <a:custGeom>
                <a:avLst/>
                <a:gdLst>
                  <a:gd name="T0" fmla="*/ 78 w 141"/>
                  <a:gd name="T1" fmla="*/ 44 h 44"/>
                  <a:gd name="T2" fmla="*/ 68 w 141"/>
                  <a:gd name="T3" fmla="*/ 44 h 44"/>
                  <a:gd name="T4" fmla="*/ 53 w 141"/>
                  <a:gd name="T5" fmla="*/ 43 h 44"/>
                  <a:gd name="T6" fmla="*/ 22 w 141"/>
                  <a:gd name="T7" fmla="*/ 43 h 44"/>
                  <a:gd name="T8" fmla="*/ 5 w 141"/>
                  <a:gd name="T9" fmla="*/ 42 h 44"/>
                  <a:gd name="T10" fmla="*/ 2 w 141"/>
                  <a:gd name="T11" fmla="*/ 39 h 44"/>
                  <a:gd name="T12" fmla="*/ 0 w 141"/>
                  <a:gd name="T13" fmla="*/ 27 h 44"/>
                  <a:gd name="T14" fmla="*/ 11 w 141"/>
                  <a:gd name="T15" fmla="*/ 9 h 44"/>
                  <a:gd name="T16" fmla="*/ 25 w 141"/>
                  <a:gd name="T17" fmla="*/ 13 h 44"/>
                  <a:gd name="T18" fmla="*/ 28 w 141"/>
                  <a:gd name="T19" fmla="*/ 18 h 44"/>
                  <a:gd name="T20" fmla="*/ 29 w 141"/>
                  <a:gd name="T21" fmla="*/ 18 h 44"/>
                  <a:gd name="T22" fmla="*/ 36 w 141"/>
                  <a:gd name="T23" fmla="*/ 19 h 44"/>
                  <a:gd name="T24" fmla="*/ 37 w 141"/>
                  <a:gd name="T25" fmla="*/ 18 h 44"/>
                  <a:gd name="T26" fmla="*/ 48 w 141"/>
                  <a:gd name="T27" fmla="*/ 7 h 44"/>
                  <a:gd name="T28" fmla="*/ 62 w 141"/>
                  <a:gd name="T29" fmla="*/ 12 h 44"/>
                  <a:gd name="T30" fmla="*/ 65 w 141"/>
                  <a:gd name="T31" fmla="*/ 13 h 44"/>
                  <a:gd name="T32" fmla="*/ 71 w 141"/>
                  <a:gd name="T33" fmla="*/ 12 h 44"/>
                  <a:gd name="T34" fmla="*/ 72 w 141"/>
                  <a:gd name="T35" fmla="*/ 10 h 44"/>
                  <a:gd name="T36" fmla="*/ 91 w 141"/>
                  <a:gd name="T37" fmla="*/ 0 h 44"/>
                  <a:gd name="T38" fmla="*/ 103 w 141"/>
                  <a:gd name="T39" fmla="*/ 6 h 44"/>
                  <a:gd name="T40" fmla="*/ 109 w 141"/>
                  <a:gd name="T41" fmla="*/ 13 h 44"/>
                  <a:gd name="T42" fmla="*/ 112 w 141"/>
                  <a:gd name="T43" fmla="*/ 21 h 44"/>
                  <a:gd name="T44" fmla="*/ 112 w 141"/>
                  <a:gd name="T45" fmla="*/ 22 h 44"/>
                  <a:gd name="T46" fmla="*/ 113 w 141"/>
                  <a:gd name="T47" fmla="*/ 22 h 44"/>
                  <a:gd name="T48" fmla="*/ 120 w 141"/>
                  <a:gd name="T49" fmla="*/ 21 h 44"/>
                  <a:gd name="T50" fmla="*/ 122 w 141"/>
                  <a:gd name="T51" fmla="*/ 17 h 44"/>
                  <a:gd name="T52" fmla="*/ 137 w 141"/>
                  <a:gd name="T53" fmla="*/ 20 h 44"/>
                  <a:gd name="T54" fmla="*/ 140 w 141"/>
                  <a:gd name="T55" fmla="*/ 33 h 44"/>
                  <a:gd name="T56" fmla="*/ 138 w 141"/>
                  <a:gd name="T57" fmla="*/ 38 h 44"/>
                  <a:gd name="T58" fmla="*/ 132 w 141"/>
                  <a:gd name="T59" fmla="*/ 40 h 44"/>
                  <a:gd name="T60" fmla="*/ 114 w 141"/>
                  <a:gd name="T61" fmla="*/ 42 h 44"/>
                  <a:gd name="T62" fmla="*/ 108 w 141"/>
                  <a:gd name="T63" fmla="*/ 42 h 44"/>
                  <a:gd name="T64" fmla="*/ 85 w 141"/>
                  <a:gd name="T65" fmla="*/ 43 h 44"/>
                  <a:gd name="T66" fmla="*/ 78 w 141"/>
                  <a:gd name="T67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41" h="44">
                    <a:moveTo>
                      <a:pt x="78" y="44"/>
                    </a:moveTo>
                    <a:cubicBezTo>
                      <a:pt x="75" y="44"/>
                      <a:pt x="71" y="44"/>
                      <a:pt x="68" y="44"/>
                    </a:cubicBezTo>
                    <a:cubicBezTo>
                      <a:pt x="63" y="42"/>
                      <a:pt x="58" y="43"/>
                      <a:pt x="53" y="43"/>
                    </a:cubicBezTo>
                    <a:cubicBezTo>
                      <a:pt x="42" y="43"/>
                      <a:pt x="32" y="43"/>
                      <a:pt x="22" y="43"/>
                    </a:cubicBezTo>
                    <a:cubicBezTo>
                      <a:pt x="16" y="43"/>
                      <a:pt x="11" y="43"/>
                      <a:pt x="5" y="42"/>
                    </a:cubicBezTo>
                    <a:cubicBezTo>
                      <a:pt x="3" y="42"/>
                      <a:pt x="2" y="40"/>
                      <a:pt x="2" y="39"/>
                    </a:cubicBezTo>
                    <a:cubicBezTo>
                      <a:pt x="2" y="35"/>
                      <a:pt x="0" y="31"/>
                      <a:pt x="0" y="27"/>
                    </a:cubicBezTo>
                    <a:cubicBezTo>
                      <a:pt x="1" y="19"/>
                      <a:pt x="4" y="13"/>
                      <a:pt x="11" y="9"/>
                    </a:cubicBezTo>
                    <a:cubicBezTo>
                      <a:pt x="16" y="7"/>
                      <a:pt x="22" y="8"/>
                      <a:pt x="25" y="13"/>
                    </a:cubicBezTo>
                    <a:cubicBezTo>
                      <a:pt x="26" y="15"/>
                      <a:pt x="28" y="16"/>
                      <a:pt x="28" y="18"/>
                    </a:cubicBezTo>
                    <a:cubicBezTo>
                      <a:pt x="28" y="18"/>
                      <a:pt x="29" y="19"/>
                      <a:pt x="29" y="18"/>
                    </a:cubicBezTo>
                    <a:cubicBezTo>
                      <a:pt x="32" y="17"/>
                      <a:pt x="34" y="17"/>
                      <a:pt x="36" y="19"/>
                    </a:cubicBezTo>
                    <a:cubicBezTo>
                      <a:pt x="36" y="19"/>
                      <a:pt x="37" y="19"/>
                      <a:pt x="37" y="18"/>
                    </a:cubicBezTo>
                    <a:cubicBezTo>
                      <a:pt x="39" y="13"/>
                      <a:pt x="43" y="9"/>
                      <a:pt x="48" y="7"/>
                    </a:cubicBezTo>
                    <a:cubicBezTo>
                      <a:pt x="55" y="4"/>
                      <a:pt x="59" y="6"/>
                      <a:pt x="62" y="12"/>
                    </a:cubicBezTo>
                    <a:cubicBezTo>
                      <a:pt x="63" y="14"/>
                      <a:pt x="63" y="14"/>
                      <a:pt x="65" y="13"/>
                    </a:cubicBezTo>
                    <a:cubicBezTo>
                      <a:pt x="66" y="11"/>
                      <a:pt x="68" y="11"/>
                      <a:pt x="71" y="12"/>
                    </a:cubicBezTo>
                    <a:cubicBezTo>
                      <a:pt x="71" y="12"/>
                      <a:pt x="72" y="11"/>
                      <a:pt x="72" y="10"/>
                    </a:cubicBezTo>
                    <a:cubicBezTo>
                      <a:pt x="76" y="3"/>
                      <a:pt x="83" y="0"/>
                      <a:pt x="91" y="0"/>
                    </a:cubicBezTo>
                    <a:cubicBezTo>
                      <a:pt x="96" y="0"/>
                      <a:pt x="99" y="3"/>
                      <a:pt x="103" y="6"/>
                    </a:cubicBezTo>
                    <a:cubicBezTo>
                      <a:pt x="105" y="8"/>
                      <a:pt x="107" y="10"/>
                      <a:pt x="109" y="13"/>
                    </a:cubicBezTo>
                    <a:cubicBezTo>
                      <a:pt x="110" y="15"/>
                      <a:pt x="111" y="18"/>
                      <a:pt x="112" y="21"/>
                    </a:cubicBezTo>
                    <a:cubicBezTo>
                      <a:pt x="112" y="21"/>
                      <a:pt x="112" y="22"/>
                      <a:pt x="112" y="22"/>
                    </a:cubicBezTo>
                    <a:cubicBezTo>
                      <a:pt x="113" y="22"/>
                      <a:pt x="113" y="22"/>
                      <a:pt x="113" y="22"/>
                    </a:cubicBezTo>
                    <a:cubicBezTo>
                      <a:pt x="115" y="20"/>
                      <a:pt x="118" y="24"/>
                      <a:pt x="120" y="21"/>
                    </a:cubicBezTo>
                    <a:cubicBezTo>
                      <a:pt x="120" y="20"/>
                      <a:pt x="121" y="18"/>
                      <a:pt x="122" y="17"/>
                    </a:cubicBezTo>
                    <a:cubicBezTo>
                      <a:pt x="127" y="13"/>
                      <a:pt x="134" y="16"/>
                      <a:pt x="137" y="20"/>
                    </a:cubicBezTo>
                    <a:cubicBezTo>
                      <a:pt x="140" y="24"/>
                      <a:pt x="141" y="28"/>
                      <a:pt x="140" y="33"/>
                    </a:cubicBezTo>
                    <a:cubicBezTo>
                      <a:pt x="139" y="35"/>
                      <a:pt x="139" y="36"/>
                      <a:pt x="138" y="38"/>
                    </a:cubicBezTo>
                    <a:cubicBezTo>
                      <a:pt x="137" y="40"/>
                      <a:pt x="134" y="40"/>
                      <a:pt x="132" y="40"/>
                    </a:cubicBezTo>
                    <a:cubicBezTo>
                      <a:pt x="126" y="40"/>
                      <a:pt x="120" y="41"/>
                      <a:pt x="114" y="42"/>
                    </a:cubicBezTo>
                    <a:cubicBezTo>
                      <a:pt x="112" y="42"/>
                      <a:pt x="110" y="42"/>
                      <a:pt x="108" y="42"/>
                    </a:cubicBezTo>
                    <a:cubicBezTo>
                      <a:pt x="100" y="43"/>
                      <a:pt x="92" y="43"/>
                      <a:pt x="85" y="43"/>
                    </a:cubicBezTo>
                    <a:cubicBezTo>
                      <a:pt x="82" y="43"/>
                      <a:pt x="80" y="44"/>
                      <a:pt x="78" y="44"/>
                    </a:cubicBezTo>
                    <a:close/>
                  </a:path>
                </a:pathLst>
              </a:custGeom>
              <a:solidFill>
                <a:srgbClr val="9FC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165"/>
                <a:endParaRPr lang="zh-CN" altLang="en-US" sz="1015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198" name="组合 197"/>
              <p:cNvGrpSpPr/>
              <p:nvPr/>
            </p:nvGrpSpPr>
            <p:grpSpPr>
              <a:xfrm>
                <a:off x="2172072" y="412592"/>
                <a:ext cx="355600" cy="331788"/>
                <a:chOff x="2108200" y="2311400"/>
                <a:chExt cx="355600" cy="331788"/>
              </a:xfrm>
            </p:grpSpPr>
            <p:sp>
              <p:nvSpPr>
                <p:cNvPr id="199" name="Freeform 147"/>
                <p:cNvSpPr/>
                <p:nvPr/>
              </p:nvSpPr>
              <p:spPr bwMode="auto">
                <a:xfrm>
                  <a:off x="2165350" y="2311400"/>
                  <a:ext cx="169863" cy="114300"/>
                </a:xfrm>
                <a:custGeom>
                  <a:avLst/>
                  <a:gdLst>
                    <a:gd name="T0" fmla="*/ 25 w 45"/>
                    <a:gd name="T1" fmla="*/ 0 h 30"/>
                    <a:gd name="T2" fmla="*/ 33 w 45"/>
                    <a:gd name="T3" fmla="*/ 4 h 30"/>
                    <a:gd name="T4" fmla="*/ 44 w 45"/>
                    <a:gd name="T5" fmla="*/ 21 h 30"/>
                    <a:gd name="T6" fmla="*/ 45 w 45"/>
                    <a:gd name="T7" fmla="*/ 30 h 30"/>
                    <a:gd name="T8" fmla="*/ 42 w 45"/>
                    <a:gd name="T9" fmla="*/ 30 h 30"/>
                    <a:gd name="T10" fmla="*/ 41 w 45"/>
                    <a:gd name="T11" fmla="*/ 30 h 30"/>
                    <a:gd name="T12" fmla="*/ 40 w 45"/>
                    <a:gd name="T13" fmla="*/ 28 h 30"/>
                    <a:gd name="T14" fmla="*/ 39 w 45"/>
                    <a:gd name="T15" fmla="*/ 27 h 30"/>
                    <a:gd name="T16" fmla="*/ 36 w 45"/>
                    <a:gd name="T17" fmla="*/ 25 h 30"/>
                    <a:gd name="T18" fmla="*/ 34 w 45"/>
                    <a:gd name="T19" fmla="*/ 24 h 30"/>
                    <a:gd name="T20" fmla="*/ 30 w 45"/>
                    <a:gd name="T21" fmla="*/ 23 h 30"/>
                    <a:gd name="T22" fmla="*/ 25 w 45"/>
                    <a:gd name="T23" fmla="*/ 22 h 30"/>
                    <a:gd name="T24" fmla="*/ 11 w 45"/>
                    <a:gd name="T25" fmla="*/ 22 h 30"/>
                    <a:gd name="T26" fmla="*/ 8 w 45"/>
                    <a:gd name="T27" fmla="*/ 22 h 30"/>
                    <a:gd name="T28" fmla="*/ 5 w 45"/>
                    <a:gd name="T29" fmla="*/ 22 h 30"/>
                    <a:gd name="T30" fmla="*/ 1 w 45"/>
                    <a:gd name="T31" fmla="*/ 23 h 30"/>
                    <a:gd name="T32" fmla="*/ 0 w 45"/>
                    <a:gd name="T33" fmla="*/ 22 h 30"/>
                    <a:gd name="T34" fmla="*/ 5 w 45"/>
                    <a:gd name="T35" fmla="*/ 10 h 30"/>
                    <a:gd name="T36" fmla="*/ 17 w 45"/>
                    <a:gd name="T37" fmla="*/ 1 h 30"/>
                    <a:gd name="T38" fmla="*/ 18 w 45"/>
                    <a:gd name="T39" fmla="*/ 0 h 30"/>
                    <a:gd name="T40" fmla="*/ 20 w 45"/>
                    <a:gd name="T41" fmla="*/ 0 h 30"/>
                    <a:gd name="T42" fmla="*/ 24 w 45"/>
                    <a:gd name="T43" fmla="*/ 0 h 30"/>
                    <a:gd name="T44" fmla="*/ 25 w 45"/>
                    <a:gd name="T45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45" h="30">
                      <a:moveTo>
                        <a:pt x="25" y="0"/>
                      </a:moveTo>
                      <a:cubicBezTo>
                        <a:pt x="27" y="1"/>
                        <a:pt x="30" y="2"/>
                        <a:pt x="33" y="4"/>
                      </a:cubicBezTo>
                      <a:cubicBezTo>
                        <a:pt x="38" y="8"/>
                        <a:pt x="42" y="14"/>
                        <a:pt x="44" y="21"/>
                      </a:cubicBezTo>
                      <a:cubicBezTo>
                        <a:pt x="45" y="24"/>
                        <a:pt x="45" y="27"/>
                        <a:pt x="45" y="30"/>
                      </a:cubicBezTo>
                      <a:cubicBezTo>
                        <a:pt x="44" y="29"/>
                        <a:pt x="43" y="30"/>
                        <a:pt x="42" y="30"/>
                      </a:cubicBezTo>
                      <a:cubicBezTo>
                        <a:pt x="42" y="30"/>
                        <a:pt x="42" y="30"/>
                        <a:pt x="41" y="30"/>
                      </a:cubicBezTo>
                      <a:cubicBezTo>
                        <a:pt x="41" y="29"/>
                        <a:pt x="41" y="28"/>
                        <a:pt x="40" y="28"/>
                      </a:cubicBezTo>
                      <a:cubicBezTo>
                        <a:pt x="40" y="28"/>
                        <a:pt x="39" y="27"/>
                        <a:pt x="39" y="27"/>
                      </a:cubicBezTo>
                      <a:cubicBezTo>
                        <a:pt x="38" y="26"/>
                        <a:pt x="37" y="26"/>
                        <a:pt x="36" y="25"/>
                      </a:cubicBezTo>
                      <a:cubicBezTo>
                        <a:pt x="35" y="25"/>
                        <a:pt x="34" y="25"/>
                        <a:pt x="34" y="24"/>
                      </a:cubicBezTo>
                      <a:cubicBezTo>
                        <a:pt x="32" y="24"/>
                        <a:pt x="31" y="23"/>
                        <a:pt x="30" y="23"/>
                      </a:cubicBezTo>
                      <a:cubicBezTo>
                        <a:pt x="29" y="23"/>
                        <a:pt x="27" y="22"/>
                        <a:pt x="25" y="22"/>
                      </a:cubicBezTo>
                      <a:cubicBezTo>
                        <a:pt x="21" y="22"/>
                        <a:pt x="16" y="21"/>
                        <a:pt x="11" y="22"/>
                      </a:cubicBezTo>
                      <a:cubicBezTo>
                        <a:pt x="10" y="22"/>
                        <a:pt x="9" y="22"/>
                        <a:pt x="8" y="22"/>
                      </a:cubicBezTo>
                      <a:cubicBezTo>
                        <a:pt x="7" y="22"/>
                        <a:pt x="6" y="22"/>
                        <a:pt x="5" y="22"/>
                      </a:cubicBezTo>
                      <a:cubicBezTo>
                        <a:pt x="4" y="22"/>
                        <a:pt x="3" y="23"/>
                        <a:pt x="1" y="23"/>
                      </a:cubicBezTo>
                      <a:cubicBezTo>
                        <a:pt x="1" y="22"/>
                        <a:pt x="0" y="24"/>
                        <a:pt x="0" y="22"/>
                      </a:cubicBezTo>
                      <a:cubicBezTo>
                        <a:pt x="0" y="18"/>
                        <a:pt x="2" y="14"/>
                        <a:pt x="5" y="10"/>
                      </a:cubicBezTo>
                      <a:cubicBezTo>
                        <a:pt x="8" y="6"/>
                        <a:pt x="12" y="3"/>
                        <a:pt x="17" y="1"/>
                      </a:cubicBezTo>
                      <a:cubicBezTo>
                        <a:pt x="17" y="1"/>
                        <a:pt x="18" y="1"/>
                        <a:pt x="18" y="0"/>
                      </a:cubicBezTo>
                      <a:cubicBezTo>
                        <a:pt x="19" y="0"/>
                        <a:pt x="19" y="0"/>
                        <a:pt x="20" y="0"/>
                      </a:cubicBezTo>
                      <a:cubicBezTo>
                        <a:pt x="21" y="1"/>
                        <a:pt x="23" y="1"/>
                        <a:pt x="24" y="0"/>
                      </a:cubicBezTo>
                      <a:cubicBezTo>
                        <a:pt x="24" y="0"/>
                        <a:pt x="25" y="0"/>
                        <a:pt x="25" y="0"/>
                      </a:cubicBezTo>
                      <a:close/>
                    </a:path>
                  </a:pathLst>
                </a:custGeom>
                <a:solidFill>
                  <a:srgbClr val="97C7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685165"/>
                  <a:endParaRPr lang="zh-CN" altLang="en-US" sz="1015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00" name="Freeform 149"/>
                <p:cNvSpPr/>
                <p:nvPr/>
              </p:nvSpPr>
              <p:spPr bwMode="auto">
                <a:xfrm>
                  <a:off x="2241550" y="2311400"/>
                  <a:ext cx="14288" cy="4763"/>
                </a:xfrm>
                <a:custGeom>
                  <a:avLst/>
                  <a:gdLst>
                    <a:gd name="T0" fmla="*/ 4 w 4"/>
                    <a:gd name="T1" fmla="*/ 0 h 1"/>
                    <a:gd name="T2" fmla="*/ 0 w 4"/>
                    <a:gd name="T3" fmla="*/ 0 h 1"/>
                    <a:gd name="T4" fmla="*/ 4 w 4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" h="1">
                      <a:moveTo>
                        <a:pt x="4" y="0"/>
                      </a:move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0"/>
                        <a:pt x="3" y="0"/>
                        <a:pt x="4" y="0"/>
                      </a:cubicBezTo>
                      <a:close/>
                    </a:path>
                  </a:pathLst>
                </a:custGeom>
                <a:solidFill>
                  <a:srgbClr val="B1D46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685165"/>
                  <a:endParaRPr lang="zh-CN" altLang="en-US" sz="1015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01" name="Freeform 153"/>
                <p:cNvSpPr/>
                <p:nvPr/>
              </p:nvSpPr>
              <p:spPr bwMode="auto">
                <a:xfrm>
                  <a:off x="2176463" y="2479675"/>
                  <a:ext cx="65088" cy="52388"/>
                </a:xfrm>
                <a:custGeom>
                  <a:avLst/>
                  <a:gdLst>
                    <a:gd name="T0" fmla="*/ 16 w 17"/>
                    <a:gd name="T1" fmla="*/ 13 h 14"/>
                    <a:gd name="T2" fmla="*/ 16 w 17"/>
                    <a:gd name="T3" fmla="*/ 14 h 14"/>
                    <a:gd name="T4" fmla="*/ 3 w 17"/>
                    <a:gd name="T5" fmla="*/ 6 h 14"/>
                    <a:gd name="T6" fmla="*/ 0 w 17"/>
                    <a:gd name="T7" fmla="*/ 1 h 14"/>
                    <a:gd name="T8" fmla="*/ 14 w 17"/>
                    <a:gd name="T9" fmla="*/ 0 h 14"/>
                    <a:gd name="T10" fmla="*/ 16 w 17"/>
                    <a:gd name="T11" fmla="*/ 1 h 14"/>
                    <a:gd name="T12" fmla="*/ 17 w 17"/>
                    <a:gd name="T13" fmla="*/ 1 h 14"/>
                    <a:gd name="T14" fmla="*/ 16 w 17"/>
                    <a:gd name="T15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14">
                      <a:moveTo>
                        <a:pt x="16" y="13"/>
                      </a:move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1" y="13"/>
                        <a:pt x="6" y="11"/>
                        <a:pt x="3" y="6"/>
                      </a:cubicBezTo>
                      <a:cubicBezTo>
                        <a:pt x="2" y="5"/>
                        <a:pt x="0" y="3"/>
                        <a:pt x="0" y="1"/>
                      </a:cubicBezTo>
                      <a:cubicBezTo>
                        <a:pt x="5" y="0"/>
                        <a:pt x="9" y="0"/>
                        <a:pt x="14" y="0"/>
                      </a:cubicBezTo>
                      <a:cubicBezTo>
                        <a:pt x="15" y="0"/>
                        <a:pt x="15" y="0"/>
                        <a:pt x="16" y="1"/>
                      </a:cubicBezTo>
                      <a:cubicBezTo>
                        <a:pt x="16" y="1"/>
                        <a:pt x="16" y="1"/>
                        <a:pt x="17" y="1"/>
                      </a:cubicBezTo>
                      <a:cubicBezTo>
                        <a:pt x="16" y="5"/>
                        <a:pt x="17" y="9"/>
                        <a:pt x="16" y="13"/>
                      </a:cubicBezTo>
                      <a:close/>
                    </a:path>
                  </a:pathLst>
                </a:custGeom>
                <a:solidFill>
                  <a:srgbClr val="97C7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685165"/>
                  <a:endParaRPr lang="zh-CN" altLang="en-US" sz="1015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02" name="Freeform 154"/>
                <p:cNvSpPr/>
                <p:nvPr/>
              </p:nvSpPr>
              <p:spPr bwMode="auto">
                <a:xfrm>
                  <a:off x="2162175" y="2414588"/>
                  <a:ext cx="153988" cy="11113"/>
                </a:xfrm>
                <a:custGeom>
                  <a:avLst/>
                  <a:gdLst>
                    <a:gd name="T0" fmla="*/ 40 w 41"/>
                    <a:gd name="T1" fmla="*/ 0 h 3"/>
                    <a:gd name="T2" fmla="*/ 41 w 41"/>
                    <a:gd name="T3" fmla="*/ 1 h 3"/>
                    <a:gd name="T4" fmla="*/ 5 w 41"/>
                    <a:gd name="T5" fmla="*/ 2 h 3"/>
                    <a:gd name="T6" fmla="*/ 3 w 41"/>
                    <a:gd name="T7" fmla="*/ 2 h 3"/>
                    <a:gd name="T8" fmla="*/ 0 w 41"/>
                    <a:gd name="T9" fmla="*/ 1 h 3"/>
                    <a:gd name="T10" fmla="*/ 0 w 41"/>
                    <a:gd name="T11" fmla="*/ 0 h 3"/>
                    <a:gd name="T12" fmla="*/ 3 w 41"/>
                    <a:gd name="T13" fmla="*/ 0 h 3"/>
                    <a:gd name="T14" fmla="*/ 33 w 41"/>
                    <a:gd name="T15" fmla="*/ 0 h 3"/>
                    <a:gd name="T16" fmla="*/ 40 w 41"/>
                    <a:gd name="T1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3">
                      <a:moveTo>
                        <a:pt x="40" y="0"/>
                      </a:moveTo>
                      <a:cubicBezTo>
                        <a:pt x="40" y="0"/>
                        <a:pt x="41" y="1"/>
                        <a:pt x="41" y="1"/>
                      </a:cubicBezTo>
                      <a:cubicBezTo>
                        <a:pt x="29" y="2"/>
                        <a:pt x="17" y="2"/>
                        <a:pt x="5" y="2"/>
                      </a:cubicBezTo>
                      <a:cubicBezTo>
                        <a:pt x="4" y="2"/>
                        <a:pt x="3" y="2"/>
                        <a:pt x="3" y="2"/>
                      </a:cubicBezTo>
                      <a:cubicBezTo>
                        <a:pt x="2" y="3"/>
                        <a:pt x="1" y="2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1" y="0"/>
                        <a:pt x="2" y="0"/>
                        <a:pt x="3" y="0"/>
                      </a:cubicBezTo>
                      <a:cubicBezTo>
                        <a:pt x="13" y="0"/>
                        <a:pt x="23" y="0"/>
                        <a:pt x="33" y="0"/>
                      </a:cubicBezTo>
                      <a:cubicBezTo>
                        <a:pt x="35" y="0"/>
                        <a:pt x="37" y="0"/>
                        <a:pt x="40" y="0"/>
                      </a:cubicBezTo>
                      <a:close/>
                    </a:path>
                  </a:pathLst>
                </a:custGeom>
                <a:solidFill>
                  <a:srgbClr val="BFDA8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685165"/>
                  <a:endParaRPr lang="zh-CN" altLang="en-US" sz="1015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03" name="Freeform 155"/>
                <p:cNvSpPr/>
                <p:nvPr/>
              </p:nvSpPr>
              <p:spPr bwMode="auto">
                <a:xfrm>
                  <a:off x="2162175" y="2406650"/>
                  <a:ext cx="150813" cy="11113"/>
                </a:xfrm>
                <a:custGeom>
                  <a:avLst/>
                  <a:gdLst>
                    <a:gd name="T0" fmla="*/ 40 w 40"/>
                    <a:gd name="T1" fmla="*/ 2 h 3"/>
                    <a:gd name="T2" fmla="*/ 36 w 40"/>
                    <a:gd name="T3" fmla="*/ 2 h 3"/>
                    <a:gd name="T4" fmla="*/ 6 w 40"/>
                    <a:gd name="T5" fmla="*/ 2 h 3"/>
                    <a:gd name="T6" fmla="*/ 0 w 40"/>
                    <a:gd name="T7" fmla="*/ 2 h 3"/>
                    <a:gd name="T8" fmla="*/ 0 w 40"/>
                    <a:gd name="T9" fmla="*/ 1 h 3"/>
                    <a:gd name="T10" fmla="*/ 32 w 40"/>
                    <a:gd name="T11" fmla="*/ 1 h 3"/>
                    <a:gd name="T12" fmla="*/ 37 w 40"/>
                    <a:gd name="T13" fmla="*/ 0 h 3"/>
                    <a:gd name="T14" fmla="*/ 40 w 40"/>
                    <a:gd name="T15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0" h="3">
                      <a:moveTo>
                        <a:pt x="40" y="2"/>
                      </a:moveTo>
                      <a:cubicBezTo>
                        <a:pt x="38" y="2"/>
                        <a:pt x="37" y="2"/>
                        <a:pt x="36" y="2"/>
                      </a:cubicBezTo>
                      <a:cubicBezTo>
                        <a:pt x="26" y="3"/>
                        <a:pt x="16" y="2"/>
                        <a:pt x="6" y="2"/>
                      </a:cubicBezTo>
                      <a:cubicBezTo>
                        <a:pt x="4" y="2"/>
                        <a:pt x="2" y="3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1" y="1"/>
                        <a:pt x="22" y="1"/>
                        <a:pt x="32" y="1"/>
                      </a:cubicBezTo>
                      <a:cubicBezTo>
                        <a:pt x="34" y="1"/>
                        <a:pt x="36" y="1"/>
                        <a:pt x="37" y="0"/>
                      </a:cubicBezTo>
                      <a:cubicBezTo>
                        <a:pt x="38" y="1"/>
                        <a:pt x="39" y="1"/>
                        <a:pt x="40" y="2"/>
                      </a:cubicBezTo>
                      <a:close/>
                    </a:path>
                  </a:pathLst>
                </a:custGeom>
                <a:solidFill>
                  <a:srgbClr val="C4DD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685165"/>
                  <a:endParaRPr lang="zh-CN" altLang="en-US" sz="1015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04" name="Freeform 156"/>
                <p:cNvSpPr/>
                <p:nvPr/>
              </p:nvSpPr>
              <p:spPr bwMode="auto">
                <a:xfrm>
                  <a:off x="2157413" y="2417763"/>
                  <a:ext cx="166688" cy="12700"/>
                </a:xfrm>
                <a:custGeom>
                  <a:avLst/>
                  <a:gdLst>
                    <a:gd name="T0" fmla="*/ 1 w 44"/>
                    <a:gd name="T1" fmla="*/ 0 h 3"/>
                    <a:gd name="T2" fmla="*/ 3 w 44"/>
                    <a:gd name="T3" fmla="*/ 1 h 3"/>
                    <a:gd name="T4" fmla="*/ 32 w 44"/>
                    <a:gd name="T5" fmla="*/ 1 h 3"/>
                    <a:gd name="T6" fmla="*/ 39 w 44"/>
                    <a:gd name="T7" fmla="*/ 0 h 3"/>
                    <a:gd name="T8" fmla="*/ 42 w 44"/>
                    <a:gd name="T9" fmla="*/ 0 h 3"/>
                    <a:gd name="T10" fmla="*/ 43 w 44"/>
                    <a:gd name="T11" fmla="*/ 2 h 3"/>
                    <a:gd name="T12" fmla="*/ 4 w 44"/>
                    <a:gd name="T13" fmla="*/ 2 h 3"/>
                    <a:gd name="T14" fmla="*/ 1 w 44"/>
                    <a:gd name="T15" fmla="*/ 2 h 3"/>
                    <a:gd name="T16" fmla="*/ 1 w 44"/>
                    <a:gd name="T17" fmla="*/ 3 h 3"/>
                    <a:gd name="T18" fmla="*/ 1 w 44"/>
                    <a:gd name="T1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4" h="3">
                      <a:moveTo>
                        <a:pt x="1" y="0"/>
                      </a:moveTo>
                      <a:cubicBezTo>
                        <a:pt x="2" y="0"/>
                        <a:pt x="2" y="1"/>
                        <a:pt x="3" y="1"/>
                      </a:cubicBezTo>
                      <a:cubicBezTo>
                        <a:pt x="13" y="0"/>
                        <a:pt x="22" y="1"/>
                        <a:pt x="32" y="1"/>
                      </a:cubicBezTo>
                      <a:cubicBezTo>
                        <a:pt x="34" y="1"/>
                        <a:pt x="37" y="1"/>
                        <a:pt x="39" y="0"/>
                      </a:cubicBezTo>
                      <a:cubicBezTo>
                        <a:pt x="40" y="0"/>
                        <a:pt x="41" y="0"/>
                        <a:pt x="42" y="0"/>
                      </a:cubicBezTo>
                      <a:cubicBezTo>
                        <a:pt x="43" y="0"/>
                        <a:pt x="44" y="1"/>
                        <a:pt x="43" y="2"/>
                      </a:cubicBezTo>
                      <a:cubicBezTo>
                        <a:pt x="30" y="2"/>
                        <a:pt x="17" y="2"/>
                        <a:pt x="4" y="2"/>
                      </a:cubicBezTo>
                      <a:cubicBezTo>
                        <a:pt x="3" y="2"/>
                        <a:pt x="2" y="1"/>
                        <a:pt x="1" y="2"/>
                      </a:cubicBezTo>
                      <a:cubicBezTo>
                        <a:pt x="1" y="2"/>
                        <a:pt x="1" y="2"/>
                        <a:pt x="1" y="3"/>
                      </a:cubicBezTo>
                      <a:cubicBezTo>
                        <a:pt x="0" y="2"/>
                        <a:pt x="0" y="1"/>
                        <a:pt x="1" y="0"/>
                      </a:cubicBezTo>
                      <a:close/>
                    </a:path>
                  </a:pathLst>
                </a:custGeom>
                <a:solidFill>
                  <a:srgbClr val="BCD97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685165"/>
                  <a:endParaRPr lang="zh-CN" altLang="en-US" sz="1015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05" name="Freeform 157"/>
                <p:cNvSpPr/>
                <p:nvPr/>
              </p:nvSpPr>
              <p:spPr bwMode="auto">
                <a:xfrm>
                  <a:off x="2170113" y="2460625"/>
                  <a:ext cx="66675" cy="14288"/>
                </a:xfrm>
                <a:custGeom>
                  <a:avLst/>
                  <a:gdLst>
                    <a:gd name="T0" fmla="*/ 1 w 18"/>
                    <a:gd name="T1" fmla="*/ 4 h 4"/>
                    <a:gd name="T2" fmla="*/ 0 w 18"/>
                    <a:gd name="T3" fmla="*/ 1 h 4"/>
                    <a:gd name="T4" fmla="*/ 0 w 18"/>
                    <a:gd name="T5" fmla="*/ 0 h 4"/>
                    <a:gd name="T6" fmla="*/ 2 w 18"/>
                    <a:gd name="T7" fmla="*/ 1 h 4"/>
                    <a:gd name="T8" fmla="*/ 13 w 18"/>
                    <a:gd name="T9" fmla="*/ 1 h 4"/>
                    <a:gd name="T10" fmla="*/ 17 w 18"/>
                    <a:gd name="T11" fmla="*/ 0 h 4"/>
                    <a:gd name="T12" fmla="*/ 18 w 18"/>
                    <a:gd name="T13" fmla="*/ 1 h 4"/>
                    <a:gd name="T14" fmla="*/ 17 w 18"/>
                    <a:gd name="T15" fmla="*/ 2 h 4"/>
                    <a:gd name="T16" fmla="*/ 16 w 18"/>
                    <a:gd name="T17" fmla="*/ 3 h 4"/>
                    <a:gd name="T18" fmla="*/ 1 w 18"/>
                    <a:gd name="T19" fmla="*/ 3 h 4"/>
                    <a:gd name="T20" fmla="*/ 1 w 18"/>
                    <a:gd name="T21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8" h="4">
                      <a:moveTo>
                        <a:pt x="1" y="4"/>
                      </a:moveTo>
                      <a:cubicBezTo>
                        <a:pt x="0" y="3"/>
                        <a:pt x="0" y="2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1" y="1"/>
                        <a:pt x="2" y="1"/>
                      </a:cubicBezTo>
                      <a:cubicBezTo>
                        <a:pt x="6" y="1"/>
                        <a:pt x="9" y="1"/>
                        <a:pt x="13" y="1"/>
                      </a:cubicBezTo>
                      <a:cubicBezTo>
                        <a:pt x="15" y="1"/>
                        <a:pt x="16" y="0"/>
                        <a:pt x="17" y="0"/>
                      </a:cubicBezTo>
                      <a:cubicBezTo>
                        <a:pt x="18" y="1"/>
                        <a:pt x="18" y="1"/>
                        <a:pt x="18" y="1"/>
                      </a:cubicBezTo>
                      <a:cubicBezTo>
                        <a:pt x="18" y="2"/>
                        <a:pt x="18" y="2"/>
                        <a:pt x="17" y="2"/>
                      </a:cubicBezTo>
                      <a:cubicBezTo>
                        <a:pt x="17" y="3"/>
                        <a:pt x="17" y="3"/>
                        <a:pt x="16" y="3"/>
                      </a:cubicBezTo>
                      <a:cubicBezTo>
                        <a:pt x="11" y="2"/>
                        <a:pt x="6" y="4"/>
                        <a:pt x="1" y="3"/>
                      </a:cubicBezTo>
                      <a:cubicBezTo>
                        <a:pt x="1" y="3"/>
                        <a:pt x="1" y="3"/>
                        <a:pt x="1" y="4"/>
                      </a:cubicBezTo>
                      <a:close/>
                    </a:path>
                  </a:pathLst>
                </a:custGeom>
                <a:solidFill>
                  <a:srgbClr val="A0CB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685165"/>
                  <a:endParaRPr lang="zh-CN" altLang="en-US" sz="1015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06" name="Freeform 158"/>
                <p:cNvSpPr/>
                <p:nvPr/>
              </p:nvSpPr>
              <p:spPr bwMode="auto">
                <a:xfrm>
                  <a:off x="2173288" y="2468563"/>
                  <a:ext cx="63500" cy="14288"/>
                </a:xfrm>
                <a:custGeom>
                  <a:avLst/>
                  <a:gdLst>
                    <a:gd name="T0" fmla="*/ 0 w 17"/>
                    <a:gd name="T1" fmla="*/ 2 h 4"/>
                    <a:gd name="T2" fmla="*/ 0 w 17"/>
                    <a:gd name="T3" fmla="*/ 1 h 4"/>
                    <a:gd name="T4" fmla="*/ 16 w 17"/>
                    <a:gd name="T5" fmla="*/ 1 h 4"/>
                    <a:gd name="T6" fmla="*/ 17 w 17"/>
                    <a:gd name="T7" fmla="*/ 0 h 4"/>
                    <a:gd name="T8" fmla="*/ 17 w 17"/>
                    <a:gd name="T9" fmla="*/ 4 h 4"/>
                    <a:gd name="T10" fmla="*/ 15 w 17"/>
                    <a:gd name="T11" fmla="*/ 3 h 4"/>
                    <a:gd name="T12" fmla="*/ 1 w 17"/>
                    <a:gd name="T13" fmla="*/ 4 h 4"/>
                    <a:gd name="T14" fmla="*/ 0 w 17"/>
                    <a:gd name="T15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4">
                      <a:moveTo>
                        <a:pt x="0" y="2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5" y="2"/>
                        <a:pt x="11" y="0"/>
                        <a:pt x="16" y="1"/>
                      </a:cubicBezTo>
                      <a:cubicBezTo>
                        <a:pt x="17" y="1"/>
                        <a:pt x="16" y="0"/>
                        <a:pt x="17" y="0"/>
                      </a:cubicBezTo>
                      <a:cubicBezTo>
                        <a:pt x="17" y="1"/>
                        <a:pt x="17" y="2"/>
                        <a:pt x="17" y="4"/>
                      </a:cubicBezTo>
                      <a:cubicBezTo>
                        <a:pt x="16" y="4"/>
                        <a:pt x="16" y="3"/>
                        <a:pt x="15" y="3"/>
                      </a:cubicBezTo>
                      <a:cubicBezTo>
                        <a:pt x="11" y="3"/>
                        <a:pt x="6" y="3"/>
                        <a:pt x="1" y="4"/>
                      </a:cubicBezTo>
                      <a:cubicBezTo>
                        <a:pt x="0" y="3"/>
                        <a:pt x="0" y="2"/>
                        <a:pt x="0" y="2"/>
                      </a:cubicBezTo>
                      <a:close/>
                    </a:path>
                  </a:pathLst>
                </a:custGeom>
                <a:solidFill>
                  <a:srgbClr val="9CC93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685165"/>
                  <a:endParaRPr lang="zh-CN" altLang="en-US" sz="1015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07" name="Freeform 159"/>
                <p:cNvSpPr/>
                <p:nvPr/>
              </p:nvSpPr>
              <p:spPr bwMode="auto">
                <a:xfrm>
                  <a:off x="2165350" y="2449513"/>
                  <a:ext cx="71438" cy="14288"/>
                </a:xfrm>
                <a:custGeom>
                  <a:avLst/>
                  <a:gdLst>
                    <a:gd name="T0" fmla="*/ 1 w 19"/>
                    <a:gd name="T1" fmla="*/ 3 h 4"/>
                    <a:gd name="T2" fmla="*/ 1 w 19"/>
                    <a:gd name="T3" fmla="*/ 4 h 4"/>
                    <a:gd name="T4" fmla="*/ 0 w 19"/>
                    <a:gd name="T5" fmla="*/ 2 h 4"/>
                    <a:gd name="T6" fmla="*/ 2 w 19"/>
                    <a:gd name="T7" fmla="*/ 0 h 4"/>
                    <a:gd name="T8" fmla="*/ 18 w 19"/>
                    <a:gd name="T9" fmla="*/ 0 h 4"/>
                    <a:gd name="T10" fmla="*/ 19 w 19"/>
                    <a:gd name="T11" fmla="*/ 1 h 4"/>
                    <a:gd name="T12" fmla="*/ 19 w 19"/>
                    <a:gd name="T13" fmla="*/ 2 h 4"/>
                    <a:gd name="T14" fmla="*/ 4 w 19"/>
                    <a:gd name="T15" fmla="*/ 2 h 4"/>
                    <a:gd name="T16" fmla="*/ 1 w 19"/>
                    <a:gd name="T17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9" h="4">
                      <a:moveTo>
                        <a:pt x="1" y="3"/>
                      </a:moveTo>
                      <a:cubicBezTo>
                        <a:pt x="1" y="3"/>
                        <a:pt x="1" y="4"/>
                        <a:pt x="1" y="4"/>
                      </a:cubicBezTo>
                      <a:cubicBezTo>
                        <a:pt x="0" y="3"/>
                        <a:pt x="1" y="2"/>
                        <a:pt x="0" y="2"/>
                      </a:cubicBezTo>
                      <a:cubicBezTo>
                        <a:pt x="0" y="0"/>
                        <a:pt x="1" y="0"/>
                        <a:pt x="2" y="0"/>
                      </a:cubicBezTo>
                      <a:cubicBezTo>
                        <a:pt x="7" y="0"/>
                        <a:pt x="13" y="0"/>
                        <a:pt x="18" y="0"/>
                      </a:cubicBezTo>
                      <a:cubicBezTo>
                        <a:pt x="18" y="0"/>
                        <a:pt x="19" y="0"/>
                        <a:pt x="19" y="1"/>
                      </a:cubicBezTo>
                      <a:cubicBezTo>
                        <a:pt x="19" y="1"/>
                        <a:pt x="19" y="2"/>
                        <a:pt x="19" y="2"/>
                      </a:cubicBezTo>
                      <a:cubicBezTo>
                        <a:pt x="14" y="3"/>
                        <a:pt x="9" y="2"/>
                        <a:pt x="4" y="2"/>
                      </a:cubicBezTo>
                      <a:cubicBezTo>
                        <a:pt x="3" y="2"/>
                        <a:pt x="1" y="2"/>
                        <a:pt x="1" y="3"/>
                      </a:cubicBezTo>
                      <a:close/>
                    </a:path>
                  </a:pathLst>
                </a:custGeom>
                <a:solidFill>
                  <a:srgbClr val="A6CE4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685165"/>
                  <a:endParaRPr lang="zh-CN" altLang="en-US" sz="1015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08" name="Freeform 160"/>
                <p:cNvSpPr/>
                <p:nvPr/>
              </p:nvSpPr>
              <p:spPr bwMode="auto">
                <a:xfrm>
                  <a:off x="2162175" y="2403475"/>
                  <a:ext cx="139700" cy="7938"/>
                </a:xfrm>
                <a:custGeom>
                  <a:avLst/>
                  <a:gdLst>
                    <a:gd name="T0" fmla="*/ 37 w 37"/>
                    <a:gd name="T1" fmla="*/ 1 h 2"/>
                    <a:gd name="T2" fmla="*/ 33 w 37"/>
                    <a:gd name="T3" fmla="*/ 2 h 2"/>
                    <a:gd name="T4" fmla="*/ 0 w 37"/>
                    <a:gd name="T5" fmla="*/ 2 h 2"/>
                    <a:gd name="T6" fmla="*/ 0 w 37"/>
                    <a:gd name="T7" fmla="*/ 1 h 2"/>
                    <a:gd name="T8" fmla="*/ 1 w 37"/>
                    <a:gd name="T9" fmla="*/ 1 h 2"/>
                    <a:gd name="T10" fmla="*/ 16 w 37"/>
                    <a:gd name="T11" fmla="*/ 1 h 2"/>
                    <a:gd name="T12" fmla="*/ 27 w 37"/>
                    <a:gd name="T13" fmla="*/ 1 h 2"/>
                    <a:gd name="T14" fmla="*/ 34 w 37"/>
                    <a:gd name="T15" fmla="*/ 1 h 2"/>
                    <a:gd name="T16" fmla="*/ 35 w 37"/>
                    <a:gd name="T17" fmla="*/ 0 h 2"/>
                    <a:gd name="T18" fmla="*/ 37 w 37"/>
                    <a:gd name="T1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7" h="2">
                      <a:moveTo>
                        <a:pt x="37" y="1"/>
                      </a:moveTo>
                      <a:cubicBezTo>
                        <a:pt x="36" y="2"/>
                        <a:pt x="34" y="2"/>
                        <a:pt x="33" y="2"/>
                      </a:cubicBezTo>
                      <a:cubicBezTo>
                        <a:pt x="22" y="2"/>
                        <a:pt x="11" y="2"/>
                        <a:pt x="0" y="2"/>
                      </a:cubicBezTo>
                      <a:cubicBezTo>
                        <a:pt x="0" y="2"/>
                        <a:pt x="0" y="2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6" y="2"/>
                        <a:pt x="11" y="1"/>
                        <a:pt x="16" y="1"/>
                      </a:cubicBezTo>
                      <a:cubicBezTo>
                        <a:pt x="19" y="1"/>
                        <a:pt x="23" y="1"/>
                        <a:pt x="27" y="1"/>
                      </a:cubicBezTo>
                      <a:cubicBezTo>
                        <a:pt x="29" y="1"/>
                        <a:pt x="32" y="0"/>
                        <a:pt x="34" y="1"/>
                      </a:cubicBezTo>
                      <a:cubicBezTo>
                        <a:pt x="34" y="1"/>
                        <a:pt x="35" y="1"/>
                        <a:pt x="35" y="0"/>
                      </a:cubicBezTo>
                      <a:cubicBezTo>
                        <a:pt x="36" y="1"/>
                        <a:pt x="36" y="1"/>
                        <a:pt x="37" y="1"/>
                      </a:cubicBezTo>
                      <a:close/>
                    </a:path>
                  </a:pathLst>
                </a:custGeom>
                <a:solidFill>
                  <a:srgbClr val="C8DF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685165"/>
                  <a:endParaRPr lang="zh-CN" altLang="en-US" sz="1015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09" name="Freeform 161"/>
                <p:cNvSpPr/>
                <p:nvPr/>
              </p:nvSpPr>
              <p:spPr bwMode="auto">
                <a:xfrm>
                  <a:off x="2162175" y="2441575"/>
                  <a:ext cx="71438" cy="14288"/>
                </a:xfrm>
                <a:custGeom>
                  <a:avLst/>
                  <a:gdLst>
                    <a:gd name="T0" fmla="*/ 19 w 19"/>
                    <a:gd name="T1" fmla="*/ 2 h 4"/>
                    <a:gd name="T2" fmla="*/ 3 w 19"/>
                    <a:gd name="T3" fmla="*/ 2 h 4"/>
                    <a:gd name="T4" fmla="*/ 1 w 19"/>
                    <a:gd name="T5" fmla="*/ 4 h 4"/>
                    <a:gd name="T6" fmla="*/ 1 w 19"/>
                    <a:gd name="T7" fmla="*/ 1 h 4"/>
                    <a:gd name="T8" fmla="*/ 1 w 19"/>
                    <a:gd name="T9" fmla="*/ 0 h 4"/>
                    <a:gd name="T10" fmla="*/ 6 w 19"/>
                    <a:gd name="T11" fmla="*/ 1 h 4"/>
                    <a:gd name="T12" fmla="*/ 14 w 19"/>
                    <a:gd name="T13" fmla="*/ 1 h 4"/>
                    <a:gd name="T14" fmla="*/ 18 w 19"/>
                    <a:gd name="T15" fmla="*/ 1 h 4"/>
                    <a:gd name="T16" fmla="*/ 19 w 19"/>
                    <a:gd name="T17" fmla="*/ 2 h 4"/>
                    <a:gd name="T18" fmla="*/ 19 w 19"/>
                    <a:gd name="T1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" h="4">
                      <a:moveTo>
                        <a:pt x="19" y="2"/>
                      </a:moveTo>
                      <a:cubicBezTo>
                        <a:pt x="14" y="2"/>
                        <a:pt x="8" y="2"/>
                        <a:pt x="3" y="2"/>
                      </a:cubicBezTo>
                      <a:cubicBezTo>
                        <a:pt x="2" y="2"/>
                        <a:pt x="1" y="3"/>
                        <a:pt x="1" y="4"/>
                      </a:cubicBezTo>
                      <a:cubicBezTo>
                        <a:pt x="0" y="3"/>
                        <a:pt x="1" y="2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3" y="2"/>
                        <a:pt x="5" y="1"/>
                        <a:pt x="6" y="1"/>
                      </a:cubicBezTo>
                      <a:cubicBezTo>
                        <a:pt x="9" y="0"/>
                        <a:pt x="11" y="0"/>
                        <a:pt x="14" y="1"/>
                      </a:cubicBezTo>
                      <a:cubicBezTo>
                        <a:pt x="15" y="1"/>
                        <a:pt x="17" y="1"/>
                        <a:pt x="18" y="1"/>
                      </a:cubicBezTo>
                      <a:cubicBezTo>
                        <a:pt x="19" y="0"/>
                        <a:pt x="19" y="1"/>
                        <a:pt x="19" y="2"/>
                      </a:cubicBezTo>
                      <a:cubicBezTo>
                        <a:pt x="19" y="2"/>
                        <a:pt x="19" y="2"/>
                        <a:pt x="19" y="2"/>
                      </a:cubicBezTo>
                      <a:close/>
                    </a:path>
                  </a:pathLst>
                </a:custGeom>
                <a:solidFill>
                  <a:srgbClr val="ABD0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685165"/>
                  <a:endParaRPr lang="zh-CN" altLang="en-US" sz="1015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0" name="Freeform 162"/>
                <p:cNvSpPr/>
                <p:nvPr/>
              </p:nvSpPr>
              <p:spPr bwMode="auto">
                <a:xfrm>
                  <a:off x="2162175" y="2395538"/>
                  <a:ext cx="117475" cy="11113"/>
                </a:xfrm>
                <a:custGeom>
                  <a:avLst/>
                  <a:gdLst>
                    <a:gd name="T0" fmla="*/ 1 w 31"/>
                    <a:gd name="T1" fmla="*/ 3 h 3"/>
                    <a:gd name="T2" fmla="*/ 0 w 31"/>
                    <a:gd name="T3" fmla="*/ 3 h 3"/>
                    <a:gd name="T4" fmla="*/ 1 w 31"/>
                    <a:gd name="T5" fmla="*/ 0 h 3"/>
                    <a:gd name="T6" fmla="*/ 2 w 31"/>
                    <a:gd name="T7" fmla="*/ 1 h 3"/>
                    <a:gd name="T8" fmla="*/ 3 w 31"/>
                    <a:gd name="T9" fmla="*/ 1 h 3"/>
                    <a:gd name="T10" fmla="*/ 20 w 31"/>
                    <a:gd name="T11" fmla="*/ 1 h 3"/>
                    <a:gd name="T12" fmla="*/ 27 w 31"/>
                    <a:gd name="T13" fmla="*/ 0 h 3"/>
                    <a:gd name="T14" fmla="*/ 31 w 31"/>
                    <a:gd name="T15" fmla="*/ 1 h 3"/>
                    <a:gd name="T16" fmla="*/ 29 w 31"/>
                    <a:gd name="T17" fmla="*/ 2 h 3"/>
                    <a:gd name="T18" fmla="*/ 3 w 31"/>
                    <a:gd name="T19" fmla="*/ 2 h 3"/>
                    <a:gd name="T20" fmla="*/ 1 w 31"/>
                    <a:gd name="T21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1" h="3">
                      <a:moveTo>
                        <a:pt x="1" y="3"/>
                      </a:moveTo>
                      <a:cubicBezTo>
                        <a:pt x="1" y="3"/>
                        <a:pt x="1" y="3"/>
                        <a:pt x="0" y="3"/>
                      </a:cubicBezTo>
                      <a:cubicBezTo>
                        <a:pt x="1" y="2"/>
                        <a:pt x="0" y="1"/>
                        <a:pt x="1" y="0"/>
                      </a:cubicBezTo>
                      <a:cubicBezTo>
                        <a:pt x="1" y="2"/>
                        <a:pt x="2" y="0"/>
                        <a:pt x="2" y="1"/>
                      </a:cubicBezTo>
                      <a:cubicBezTo>
                        <a:pt x="2" y="2"/>
                        <a:pt x="3" y="2"/>
                        <a:pt x="3" y="1"/>
                      </a:cubicBezTo>
                      <a:cubicBezTo>
                        <a:pt x="9" y="0"/>
                        <a:pt x="14" y="2"/>
                        <a:pt x="20" y="1"/>
                      </a:cubicBezTo>
                      <a:cubicBezTo>
                        <a:pt x="22" y="1"/>
                        <a:pt x="24" y="1"/>
                        <a:pt x="27" y="0"/>
                      </a:cubicBezTo>
                      <a:cubicBezTo>
                        <a:pt x="28" y="0"/>
                        <a:pt x="30" y="1"/>
                        <a:pt x="31" y="1"/>
                      </a:cubicBezTo>
                      <a:cubicBezTo>
                        <a:pt x="31" y="2"/>
                        <a:pt x="30" y="2"/>
                        <a:pt x="29" y="2"/>
                      </a:cubicBezTo>
                      <a:cubicBezTo>
                        <a:pt x="20" y="2"/>
                        <a:pt x="12" y="2"/>
                        <a:pt x="3" y="2"/>
                      </a:cubicBezTo>
                      <a:cubicBezTo>
                        <a:pt x="2" y="2"/>
                        <a:pt x="1" y="1"/>
                        <a:pt x="1" y="3"/>
                      </a:cubicBezTo>
                      <a:close/>
                    </a:path>
                  </a:pathLst>
                </a:custGeom>
                <a:solidFill>
                  <a:srgbClr val="CEE29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685165"/>
                  <a:endParaRPr lang="zh-CN" altLang="en-US" sz="1015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1" name="Freeform 163"/>
                <p:cNvSpPr/>
                <p:nvPr/>
              </p:nvSpPr>
              <p:spPr bwMode="auto">
                <a:xfrm>
                  <a:off x="2162175" y="2433638"/>
                  <a:ext cx="63500" cy="11113"/>
                </a:xfrm>
                <a:custGeom>
                  <a:avLst/>
                  <a:gdLst>
                    <a:gd name="T0" fmla="*/ 1 w 17"/>
                    <a:gd name="T1" fmla="*/ 2 h 3"/>
                    <a:gd name="T2" fmla="*/ 1 w 17"/>
                    <a:gd name="T3" fmla="*/ 3 h 3"/>
                    <a:gd name="T4" fmla="*/ 0 w 17"/>
                    <a:gd name="T5" fmla="*/ 0 h 3"/>
                    <a:gd name="T6" fmla="*/ 2 w 17"/>
                    <a:gd name="T7" fmla="*/ 0 h 3"/>
                    <a:gd name="T8" fmla="*/ 17 w 17"/>
                    <a:gd name="T9" fmla="*/ 0 h 3"/>
                    <a:gd name="T10" fmla="*/ 17 w 17"/>
                    <a:gd name="T11" fmla="*/ 1 h 3"/>
                    <a:gd name="T12" fmla="*/ 14 w 17"/>
                    <a:gd name="T13" fmla="*/ 1 h 3"/>
                    <a:gd name="T14" fmla="*/ 2 w 17"/>
                    <a:gd name="T15" fmla="*/ 2 h 3"/>
                    <a:gd name="T16" fmla="*/ 1 w 17"/>
                    <a:gd name="T17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3">
                      <a:moveTo>
                        <a:pt x="1" y="2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0" y="2"/>
                        <a:pt x="1" y="1"/>
                        <a:pt x="0" y="0"/>
                      </a:cubicBezTo>
                      <a:cubicBezTo>
                        <a:pt x="1" y="0"/>
                        <a:pt x="1" y="0"/>
                        <a:pt x="2" y="0"/>
                      </a:cubicBezTo>
                      <a:cubicBezTo>
                        <a:pt x="7" y="0"/>
                        <a:pt x="12" y="0"/>
                        <a:pt x="17" y="0"/>
                      </a:cubicBezTo>
                      <a:cubicBezTo>
                        <a:pt x="17" y="0"/>
                        <a:pt x="17" y="1"/>
                        <a:pt x="17" y="1"/>
                      </a:cubicBezTo>
                      <a:cubicBezTo>
                        <a:pt x="16" y="2"/>
                        <a:pt x="15" y="1"/>
                        <a:pt x="14" y="1"/>
                      </a:cubicBezTo>
                      <a:cubicBezTo>
                        <a:pt x="10" y="2"/>
                        <a:pt x="6" y="1"/>
                        <a:pt x="2" y="2"/>
                      </a:cubicBezTo>
                      <a:cubicBezTo>
                        <a:pt x="2" y="2"/>
                        <a:pt x="1" y="1"/>
                        <a:pt x="1" y="2"/>
                      </a:cubicBezTo>
                      <a:close/>
                    </a:path>
                  </a:pathLst>
                </a:custGeom>
                <a:solidFill>
                  <a:srgbClr val="B2D36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685165"/>
                  <a:endParaRPr lang="zh-CN" altLang="en-US" sz="1015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2" name="Freeform 164"/>
                <p:cNvSpPr/>
                <p:nvPr/>
              </p:nvSpPr>
              <p:spPr bwMode="auto">
                <a:xfrm>
                  <a:off x="2162175" y="2430463"/>
                  <a:ext cx="63500" cy="3175"/>
                </a:xfrm>
                <a:custGeom>
                  <a:avLst/>
                  <a:gdLst>
                    <a:gd name="T0" fmla="*/ 17 w 17"/>
                    <a:gd name="T1" fmla="*/ 1 h 1"/>
                    <a:gd name="T2" fmla="*/ 3 w 17"/>
                    <a:gd name="T3" fmla="*/ 1 h 1"/>
                    <a:gd name="T4" fmla="*/ 0 w 17"/>
                    <a:gd name="T5" fmla="*/ 1 h 1"/>
                    <a:gd name="T6" fmla="*/ 0 w 17"/>
                    <a:gd name="T7" fmla="*/ 0 h 1"/>
                    <a:gd name="T8" fmla="*/ 2 w 17"/>
                    <a:gd name="T9" fmla="*/ 0 h 1"/>
                    <a:gd name="T10" fmla="*/ 17 w 17"/>
                    <a:gd name="T11" fmla="*/ 0 h 1"/>
                    <a:gd name="T12" fmla="*/ 17 w 17"/>
                    <a:gd name="T13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1">
                      <a:moveTo>
                        <a:pt x="17" y="1"/>
                      </a:moveTo>
                      <a:cubicBezTo>
                        <a:pt x="12" y="1"/>
                        <a:pt x="8" y="1"/>
                        <a:pt x="3" y="1"/>
                      </a:cubicBezTo>
                      <a:cubicBezTo>
                        <a:pt x="2" y="1"/>
                        <a:pt x="1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2" y="0"/>
                      </a:cubicBezTo>
                      <a:cubicBezTo>
                        <a:pt x="7" y="0"/>
                        <a:pt x="12" y="0"/>
                        <a:pt x="17" y="0"/>
                      </a:cubicBezTo>
                      <a:cubicBezTo>
                        <a:pt x="17" y="0"/>
                        <a:pt x="17" y="1"/>
                        <a:pt x="17" y="1"/>
                      </a:cubicBezTo>
                      <a:close/>
                    </a:path>
                  </a:pathLst>
                </a:custGeom>
                <a:solidFill>
                  <a:srgbClr val="B5D56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685165"/>
                  <a:endParaRPr lang="zh-CN" altLang="en-US" sz="1015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3" name="Freeform 165"/>
                <p:cNvSpPr/>
                <p:nvPr/>
              </p:nvSpPr>
              <p:spPr bwMode="auto">
                <a:xfrm>
                  <a:off x="2108200" y="2403475"/>
                  <a:ext cx="19050" cy="7938"/>
                </a:xfrm>
                <a:custGeom>
                  <a:avLst/>
                  <a:gdLst>
                    <a:gd name="T0" fmla="*/ 2 w 5"/>
                    <a:gd name="T1" fmla="*/ 2 h 2"/>
                    <a:gd name="T2" fmla="*/ 0 w 5"/>
                    <a:gd name="T3" fmla="*/ 1 h 2"/>
                    <a:gd name="T4" fmla="*/ 3 w 5"/>
                    <a:gd name="T5" fmla="*/ 0 h 2"/>
                    <a:gd name="T6" fmla="*/ 5 w 5"/>
                    <a:gd name="T7" fmla="*/ 1 h 2"/>
                    <a:gd name="T8" fmla="*/ 2 w 5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2">
                      <a:moveTo>
                        <a:pt x="2" y="2"/>
                      </a:moveTo>
                      <a:cubicBezTo>
                        <a:pt x="2" y="2"/>
                        <a:pt x="0" y="2"/>
                        <a:pt x="0" y="1"/>
                      </a:cubicBezTo>
                      <a:cubicBezTo>
                        <a:pt x="1" y="0"/>
                        <a:pt x="3" y="1"/>
                        <a:pt x="3" y="0"/>
                      </a:cubicBezTo>
                      <a:cubicBezTo>
                        <a:pt x="4" y="0"/>
                        <a:pt x="5" y="0"/>
                        <a:pt x="5" y="1"/>
                      </a:cubicBezTo>
                      <a:cubicBezTo>
                        <a:pt x="4" y="2"/>
                        <a:pt x="3" y="2"/>
                        <a:pt x="2" y="2"/>
                      </a:cubicBezTo>
                      <a:close/>
                    </a:path>
                  </a:pathLst>
                </a:custGeom>
                <a:solidFill>
                  <a:srgbClr val="F0F6E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685165"/>
                  <a:endParaRPr lang="zh-CN" altLang="en-US" sz="1015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4" name="Freeform 166"/>
                <p:cNvSpPr/>
                <p:nvPr/>
              </p:nvSpPr>
              <p:spPr bwMode="auto">
                <a:xfrm>
                  <a:off x="2286000" y="2479675"/>
                  <a:ext cx="177800" cy="144463"/>
                </a:xfrm>
                <a:custGeom>
                  <a:avLst/>
                  <a:gdLst>
                    <a:gd name="T0" fmla="*/ 45 w 47"/>
                    <a:gd name="T1" fmla="*/ 0 h 38"/>
                    <a:gd name="T2" fmla="*/ 43 w 47"/>
                    <a:gd name="T3" fmla="*/ 16 h 38"/>
                    <a:gd name="T4" fmla="*/ 27 w 47"/>
                    <a:gd name="T5" fmla="*/ 26 h 38"/>
                    <a:gd name="T6" fmla="*/ 26 w 47"/>
                    <a:gd name="T7" fmla="*/ 27 h 38"/>
                    <a:gd name="T8" fmla="*/ 24 w 47"/>
                    <a:gd name="T9" fmla="*/ 28 h 38"/>
                    <a:gd name="T10" fmla="*/ 24 w 47"/>
                    <a:gd name="T11" fmla="*/ 38 h 38"/>
                    <a:gd name="T12" fmla="*/ 24 w 47"/>
                    <a:gd name="T13" fmla="*/ 38 h 38"/>
                    <a:gd name="T14" fmla="*/ 24 w 47"/>
                    <a:gd name="T15" fmla="*/ 17 h 38"/>
                    <a:gd name="T16" fmla="*/ 28 w 47"/>
                    <a:gd name="T17" fmla="*/ 13 h 38"/>
                    <a:gd name="T18" fmla="*/ 30 w 47"/>
                    <a:gd name="T19" fmla="*/ 12 h 38"/>
                    <a:gd name="T20" fmla="*/ 29 w 47"/>
                    <a:gd name="T21" fmla="*/ 11 h 38"/>
                    <a:gd name="T22" fmla="*/ 28 w 47"/>
                    <a:gd name="T23" fmla="*/ 9 h 38"/>
                    <a:gd name="T24" fmla="*/ 29 w 47"/>
                    <a:gd name="T25" fmla="*/ 7 h 38"/>
                    <a:gd name="T26" fmla="*/ 27 w 47"/>
                    <a:gd name="T27" fmla="*/ 8 h 38"/>
                    <a:gd name="T28" fmla="*/ 24 w 47"/>
                    <a:gd name="T29" fmla="*/ 10 h 38"/>
                    <a:gd name="T30" fmla="*/ 23 w 47"/>
                    <a:gd name="T31" fmla="*/ 6 h 38"/>
                    <a:gd name="T32" fmla="*/ 23 w 47"/>
                    <a:gd name="T33" fmla="*/ 3 h 38"/>
                    <a:gd name="T34" fmla="*/ 20 w 47"/>
                    <a:gd name="T35" fmla="*/ 2 h 38"/>
                    <a:gd name="T36" fmla="*/ 17 w 47"/>
                    <a:gd name="T37" fmla="*/ 3 h 38"/>
                    <a:gd name="T38" fmla="*/ 15 w 47"/>
                    <a:gd name="T39" fmla="*/ 2 h 38"/>
                    <a:gd name="T40" fmla="*/ 18 w 47"/>
                    <a:gd name="T41" fmla="*/ 6 h 38"/>
                    <a:gd name="T42" fmla="*/ 20 w 47"/>
                    <a:gd name="T43" fmla="*/ 9 h 38"/>
                    <a:gd name="T44" fmla="*/ 19 w 47"/>
                    <a:gd name="T45" fmla="*/ 24 h 38"/>
                    <a:gd name="T46" fmla="*/ 19 w 47"/>
                    <a:gd name="T47" fmla="*/ 26 h 38"/>
                    <a:gd name="T48" fmla="*/ 14 w 47"/>
                    <a:gd name="T49" fmla="*/ 25 h 38"/>
                    <a:gd name="T50" fmla="*/ 1 w 47"/>
                    <a:gd name="T51" fmla="*/ 12 h 38"/>
                    <a:gd name="T52" fmla="*/ 0 w 47"/>
                    <a:gd name="T53" fmla="*/ 11 h 38"/>
                    <a:gd name="T54" fmla="*/ 0 w 47"/>
                    <a:gd name="T55" fmla="*/ 6 h 38"/>
                    <a:gd name="T56" fmla="*/ 0 w 47"/>
                    <a:gd name="T57" fmla="*/ 2 h 38"/>
                    <a:gd name="T58" fmla="*/ 1 w 47"/>
                    <a:gd name="T59" fmla="*/ 1 h 38"/>
                    <a:gd name="T60" fmla="*/ 9 w 47"/>
                    <a:gd name="T61" fmla="*/ 1 h 38"/>
                    <a:gd name="T62" fmla="*/ 17 w 47"/>
                    <a:gd name="T63" fmla="*/ 1 h 38"/>
                    <a:gd name="T64" fmla="*/ 29 w 47"/>
                    <a:gd name="T65" fmla="*/ 1 h 38"/>
                    <a:gd name="T66" fmla="*/ 32 w 47"/>
                    <a:gd name="T67" fmla="*/ 1 h 38"/>
                    <a:gd name="T68" fmla="*/ 33 w 47"/>
                    <a:gd name="T69" fmla="*/ 1 h 38"/>
                    <a:gd name="T70" fmla="*/ 42 w 47"/>
                    <a:gd name="T71" fmla="*/ 1 h 38"/>
                    <a:gd name="T72" fmla="*/ 45 w 47"/>
                    <a:gd name="T73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47" h="38">
                      <a:moveTo>
                        <a:pt x="45" y="0"/>
                      </a:moveTo>
                      <a:cubicBezTo>
                        <a:pt x="47" y="6"/>
                        <a:pt x="46" y="11"/>
                        <a:pt x="43" y="16"/>
                      </a:cubicBezTo>
                      <a:cubicBezTo>
                        <a:pt x="39" y="22"/>
                        <a:pt x="34" y="25"/>
                        <a:pt x="27" y="26"/>
                      </a:cubicBezTo>
                      <a:cubicBezTo>
                        <a:pt x="27" y="26"/>
                        <a:pt x="26" y="27"/>
                        <a:pt x="26" y="27"/>
                      </a:cubicBezTo>
                      <a:cubicBezTo>
                        <a:pt x="24" y="27"/>
                        <a:pt x="24" y="27"/>
                        <a:pt x="24" y="28"/>
                      </a:cubicBezTo>
                      <a:cubicBezTo>
                        <a:pt x="24" y="32"/>
                        <a:pt x="24" y="35"/>
                        <a:pt x="24" y="38"/>
                      </a:cubicBezTo>
                      <a:cubicBezTo>
                        <a:pt x="24" y="38"/>
                        <a:pt x="24" y="38"/>
                        <a:pt x="24" y="38"/>
                      </a:cubicBezTo>
                      <a:cubicBezTo>
                        <a:pt x="24" y="31"/>
                        <a:pt x="24" y="24"/>
                        <a:pt x="24" y="17"/>
                      </a:cubicBezTo>
                      <a:cubicBezTo>
                        <a:pt x="24" y="15"/>
                        <a:pt x="25" y="13"/>
                        <a:pt x="28" y="13"/>
                      </a:cubicBezTo>
                      <a:cubicBezTo>
                        <a:pt x="29" y="13"/>
                        <a:pt x="29" y="13"/>
                        <a:pt x="30" y="12"/>
                      </a:cubicBezTo>
                      <a:cubicBezTo>
                        <a:pt x="30" y="11"/>
                        <a:pt x="30" y="11"/>
                        <a:pt x="29" y="11"/>
                      </a:cubicBezTo>
                      <a:cubicBezTo>
                        <a:pt x="27" y="11"/>
                        <a:pt x="28" y="10"/>
                        <a:pt x="28" y="9"/>
                      </a:cubicBezTo>
                      <a:cubicBezTo>
                        <a:pt x="29" y="9"/>
                        <a:pt x="30" y="8"/>
                        <a:pt x="29" y="7"/>
                      </a:cubicBezTo>
                      <a:cubicBezTo>
                        <a:pt x="28" y="6"/>
                        <a:pt x="28" y="8"/>
                        <a:pt x="27" y="8"/>
                      </a:cubicBezTo>
                      <a:cubicBezTo>
                        <a:pt x="26" y="9"/>
                        <a:pt x="25" y="10"/>
                        <a:pt x="24" y="10"/>
                      </a:cubicBezTo>
                      <a:cubicBezTo>
                        <a:pt x="24" y="9"/>
                        <a:pt x="23" y="7"/>
                        <a:pt x="23" y="6"/>
                      </a:cubicBezTo>
                      <a:cubicBezTo>
                        <a:pt x="24" y="5"/>
                        <a:pt x="23" y="4"/>
                        <a:pt x="23" y="3"/>
                      </a:cubicBezTo>
                      <a:cubicBezTo>
                        <a:pt x="22" y="2"/>
                        <a:pt x="21" y="2"/>
                        <a:pt x="20" y="2"/>
                      </a:cubicBezTo>
                      <a:cubicBezTo>
                        <a:pt x="20" y="5"/>
                        <a:pt x="18" y="3"/>
                        <a:pt x="17" y="3"/>
                      </a:cubicBezTo>
                      <a:cubicBezTo>
                        <a:pt x="16" y="3"/>
                        <a:pt x="16" y="2"/>
                        <a:pt x="15" y="2"/>
                      </a:cubicBezTo>
                      <a:cubicBezTo>
                        <a:pt x="16" y="4"/>
                        <a:pt x="17" y="5"/>
                        <a:pt x="18" y="6"/>
                      </a:cubicBezTo>
                      <a:cubicBezTo>
                        <a:pt x="19" y="7"/>
                        <a:pt x="19" y="8"/>
                        <a:pt x="20" y="9"/>
                      </a:cubicBezTo>
                      <a:cubicBezTo>
                        <a:pt x="20" y="14"/>
                        <a:pt x="19" y="19"/>
                        <a:pt x="19" y="24"/>
                      </a:cubicBezTo>
                      <a:cubicBezTo>
                        <a:pt x="19" y="25"/>
                        <a:pt x="19" y="25"/>
                        <a:pt x="19" y="26"/>
                      </a:cubicBezTo>
                      <a:cubicBezTo>
                        <a:pt x="17" y="27"/>
                        <a:pt x="15" y="26"/>
                        <a:pt x="14" y="25"/>
                      </a:cubicBezTo>
                      <a:cubicBezTo>
                        <a:pt x="8" y="23"/>
                        <a:pt x="3" y="18"/>
                        <a:pt x="1" y="12"/>
                      </a:cubicBezTo>
                      <a:cubicBezTo>
                        <a:pt x="1" y="12"/>
                        <a:pt x="1" y="11"/>
                        <a:pt x="0" y="11"/>
                      </a:cubicBezTo>
                      <a:cubicBezTo>
                        <a:pt x="0" y="9"/>
                        <a:pt x="0" y="8"/>
                        <a:pt x="0" y="6"/>
                      </a:cubicBezTo>
                      <a:cubicBezTo>
                        <a:pt x="0" y="5"/>
                        <a:pt x="1" y="3"/>
                        <a:pt x="0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4" y="1"/>
                        <a:pt x="6" y="2"/>
                        <a:pt x="9" y="1"/>
                      </a:cubicBezTo>
                      <a:cubicBezTo>
                        <a:pt x="11" y="0"/>
                        <a:pt x="14" y="1"/>
                        <a:pt x="17" y="1"/>
                      </a:cubicBezTo>
                      <a:cubicBezTo>
                        <a:pt x="21" y="1"/>
                        <a:pt x="25" y="1"/>
                        <a:pt x="29" y="1"/>
                      </a:cubicBezTo>
                      <a:cubicBezTo>
                        <a:pt x="30" y="0"/>
                        <a:pt x="31" y="0"/>
                        <a:pt x="32" y="1"/>
                      </a:cubicBezTo>
                      <a:cubicBezTo>
                        <a:pt x="32" y="1"/>
                        <a:pt x="33" y="1"/>
                        <a:pt x="33" y="1"/>
                      </a:cubicBezTo>
                      <a:cubicBezTo>
                        <a:pt x="36" y="0"/>
                        <a:pt x="39" y="1"/>
                        <a:pt x="42" y="1"/>
                      </a:cubicBezTo>
                      <a:cubicBezTo>
                        <a:pt x="43" y="1"/>
                        <a:pt x="44" y="1"/>
                        <a:pt x="45" y="0"/>
                      </a:cubicBezTo>
                      <a:close/>
                    </a:path>
                  </a:pathLst>
                </a:custGeom>
                <a:solidFill>
                  <a:srgbClr val="9FCA3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685165"/>
                  <a:endParaRPr lang="zh-CN" altLang="en-US" sz="1015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5" name="Freeform 168"/>
                <p:cNvSpPr/>
                <p:nvPr/>
              </p:nvSpPr>
              <p:spPr bwMode="auto">
                <a:xfrm>
                  <a:off x="2343150" y="2482850"/>
                  <a:ext cx="57150" cy="160338"/>
                </a:xfrm>
                <a:custGeom>
                  <a:avLst/>
                  <a:gdLst>
                    <a:gd name="T0" fmla="*/ 5 w 15"/>
                    <a:gd name="T1" fmla="*/ 38 h 42"/>
                    <a:gd name="T2" fmla="*/ 4 w 15"/>
                    <a:gd name="T3" fmla="*/ 25 h 42"/>
                    <a:gd name="T4" fmla="*/ 4 w 15"/>
                    <a:gd name="T5" fmla="*/ 10 h 42"/>
                    <a:gd name="T6" fmla="*/ 2 w 15"/>
                    <a:gd name="T7" fmla="*/ 4 h 42"/>
                    <a:gd name="T8" fmla="*/ 0 w 15"/>
                    <a:gd name="T9" fmla="*/ 2 h 42"/>
                    <a:gd name="T10" fmla="*/ 3 w 15"/>
                    <a:gd name="T11" fmla="*/ 2 h 42"/>
                    <a:gd name="T12" fmla="*/ 5 w 15"/>
                    <a:gd name="T13" fmla="*/ 2 h 42"/>
                    <a:gd name="T14" fmla="*/ 7 w 15"/>
                    <a:gd name="T15" fmla="*/ 1 h 42"/>
                    <a:gd name="T16" fmla="*/ 8 w 15"/>
                    <a:gd name="T17" fmla="*/ 2 h 42"/>
                    <a:gd name="T18" fmla="*/ 9 w 15"/>
                    <a:gd name="T19" fmla="*/ 9 h 42"/>
                    <a:gd name="T20" fmla="*/ 13 w 15"/>
                    <a:gd name="T21" fmla="*/ 6 h 42"/>
                    <a:gd name="T22" fmla="*/ 14 w 15"/>
                    <a:gd name="T23" fmla="*/ 6 h 42"/>
                    <a:gd name="T24" fmla="*/ 14 w 15"/>
                    <a:gd name="T25" fmla="*/ 7 h 42"/>
                    <a:gd name="T26" fmla="*/ 13 w 15"/>
                    <a:gd name="T27" fmla="*/ 10 h 42"/>
                    <a:gd name="T28" fmla="*/ 13 w 15"/>
                    <a:gd name="T29" fmla="*/ 10 h 42"/>
                    <a:gd name="T30" fmla="*/ 15 w 15"/>
                    <a:gd name="T31" fmla="*/ 11 h 42"/>
                    <a:gd name="T32" fmla="*/ 13 w 15"/>
                    <a:gd name="T33" fmla="*/ 12 h 42"/>
                    <a:gd name="T34" fmla="*/ 9 w 15"/>
                    <a:gd name="T35" fmla="*/ 17 h 42"/>
                    <a:gd name="T36" fmla="*/ 9 w 15"/>
                    <a:gd name="T37" fmla="*/ 37 h 42"/>
                    <a:gd name="T38" fmla="*/ 7 w 15"/>
                    <a:gd name="T39" fmla="*/ 42 h 42"/>
                    <a:gd name="T40" fmla="*/ 5 w 15"/>
                    <a:gd name="T41" fmla="*/ 40 h 42"/>
                    <a:gd name="T42" fmla="*/ 5 w 15"/>
                    <a:gd name="T43" fmla="*/ 38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5" h="42">
                      <a:moveTo>
                        <a:pt x="5" y="38"/>
                      </a:moveTo>
                      <a:cubicBezTo>
                        <a:pt x="4" y="34"/>
                        <a:pt x="4" y="30"/>
                        <a:pt x="4" y="25"/>
                      </a:cubicBezTo>
                      <a:cubicBezTo>
                        <a:pt x="4" y="20"/>
                        <a:pt x="4" y="15"/>
                        <a:pt x="4" y="10"/>
                      </a:cubicBezTo>
                      <a:cubicBezTo>
                        <a:pt x="5" y="8"/>
                        <a:pt x="5" y="5"/>
                        <a:pt x="2" y="4"/>
                      </a:cubicBezTo>
                      <a:cubicBezTo>
                        <a:pt x="1" y="4"/>
                        <a:pt x="0" y="2"/>
                        <a:pt x="0" y="2"/>
                      </a:cubicBezTo>
                      <a:cubicBezTo>
                        <a:pt x="1" y="0"/>
                        <a:pt x="2" y="2"/>
                        <a:pt x="3" y="2"/>
                      </a:cubicBezTo>
                      <a:cubicBezTo>
                        <a:pt x="4" y="3"/>
                        <a:pt x="5" y="4"/>
                        <a:pt x="5" y="2"/>
                      </a:cubicBezTo>
                      <a:cubicBezTo>
                        <a:pt x="5" y="1"/>
                        <a:pt x="6" y="1"/>
                        <a:pt x="7" y="1"/>
                      </a:cubicBezTo>
                      <a:cubicBezTo>
                        <a:pt x="7" y="1"/>
                        <a:pt x="8" y="2"/>
                        <a:pt x="8" y="2"/>
                      </a:cubicBezTo>
                      <a:cubicBezTo>
                        <a:pt x="9" y="5"/>
                        <a:pt x="8" y="7"/>
                        <a:pt x="9" y="9"/>
                      </a:cubicBezTo>
                      <a:cubicBezTo>
                        <a:pt x="10" y="8"/>
                        <a:pt x="12" y="7"/>
                        <a:pt x="13" y="6"/>
                      </a:cubicBezTo>
                      <a:cubicBezTo>
                        <a:pt x="13" y="6"/>
                        <a:pt x="14" y="6"/>
                        <a:pt x="14" y="6"/>
                      </a:cubicBezTo>
                      <a:cubicBezTo>
                        <a:pt x="15" y="7"/>
                        <a:pt x="14" y="7"/>
                        <a:pt x="14" y="7"/>
                      </a:cubicBezTo>
                      <a:cubicBezTo>
                        <a:pt x="14" y="8"/>
                        <a:pt x="13" y="9"/>
                        <a:pt x="13" y="10"/>
                      </a:cubicBezTo>
                      <a:cubicBezTo>
                        <a:pt x="13" y="10"/>
                        <a:pt x="13" y="10"/>
                        <a:pt x="13" y="10"/>
                      </a:cubicBezTo>
                      <a:cubicBezTo>
                        <a:pt x="14" y="10"/>
                        <a:pt x="15" y="10"/>
                        <a:pt x="15" y="11"/>
                      </a:cubicBezTo>
                      <a:cubicBezTo>
                        <a:pt x="15" y="12"/>
                        <a:pt x="14" y="12"/>
                        <a:pt x="13" y="12"/>
                      </a:cubicBezTo>
                      <a:cubicBezTo>
                        <a:pt x="10" y="13"/>
                        <a:pt x="9" y="14"/>
                        <a:pt x="9" y="17"/>
                      </a:cubicBezTo>
                      <a:cubicBezTo>
                        <a:pt x="9" y="24"/>
                        <a:pt x="9" y="31"/>
                        <a:pt x="9" y="37"/>
                      </a:cubicBezTo>
                      <a:cubicBezTo>
                        <a:pt x="9" y="39"/>
                        <a:pt x="8" y="41"/>
                        <a:pt x="7" y="42"/>
                      </a:cubicBezTo>
                      <a:cubicBezTo>
                        <a:pt x="6" y="41"/>
                        <a:pt x="6" y="41"/>
                        <a:pt x="5" y="40"/>
                      </a:cubicBezTo>
                      <a:cubicBezTo>
                        <a:pt x="5" y="39"/>
                        <a:pt x="6" y="38"/>
                        <a:pt x="5" y="38"/>
                      </a:cubicBezTo>
                      <a:close/>
                    </a:path>
                  </a:pathLst>
                </a:custGeom>
                <a:solidFill>
                  <a:srgbClr val="6CBA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685165"/>
                  <a:endParaRPr lang="zh-CN" altLang="en-US" sz="1015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6" name="Freeform 169"/>
                <p:cNvSpPr/>
                <p:nvPr/>
              </p:nvSpPr>
              <p:spPr bwMode="auto">
                <a:xfrm>
                  <a:off x="2236788" y="2479675"/>
                  <a:ext cx="23813" cy="79375"/>
                </a:xfrm>
                <a:custGeom>
                  <a:avLst/>
                  <a:gdLst>
                    <a:gd name="T0" fmla="*/ 6 w 6"/>
                    <a:gd name="T1" fmla="*/ 17 h 21"/>
                    <a:gd name="T2" fmla="*/ 6 w 6"/>
                    <a:gd name="T3" fmla="*/ 19 h 21"/>
                    <a:gd name="T4" fmla="*/ 6 w 6"/>
                    <a:gd name="T5" fmla="*/ 21 h 21"/>
                    <a:gd name="T6" fmla="*/ 5 w 6"/>
                    <a:gd name="T7" fmla="*/ 20 h 21"/>
                    <a:gd name="T8" fmla="*/ 1 w 6"/>
                    <a:gd name="T9" fmla="*/ 14 h 21"/>
                    <a:gd name="T10" fmla="*/ 0 w 6"/>
                    <a:gd name="T11" fmla="*/ 13 h 21"/>
                    <a:gd name="T12" fmla="*/ 0 w 6"/>
                    <a:gd name="T13" fmla="*/ 1 h 21"/>
                    <a:gd name="T14" fmla="*/ 1 w 6"/>
                    <a:gd name="T15" fmla="*/ 1 h 21"/>
                    <a:gd name="T16" fmla="*/ 5 w 6"/>
                    <a:gd name="T17" fmla="*/ 1 h 21"/>
                    <a:gd name="T18" fmla="*/ 6 w 6"/>
                    <a:gd name="T19" fmla="*/ 17 h 21"/>
                    <a:gd name="T20" fmla="*/ 6 w 6"/>
                    <a:gd name="T21" fmla="*/ 17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" h="21">
                      <a:moveTo>
                        <a:pt x="6" y="17"/>
                      </a:moveTo>
                      <a:cubicBezTo>
                        <a:pt x="6" y="17"/>
                        <a:pt x="6" y="18"/>
                        <a:pt x="6" y="19"/>
                      </a:cubicBezTo>
                      <a:cubicBezTo>
                        <a:pt x="6" y="19"/>
                        <a:pt x="6" y="20"/>
                        <a:pt x="6" y="21"/>
                      </a:cubicBezTo>
                      <a:cubicBezTo>
                        <a:pt x="6" y="20"/>
                        <a:pt x="5" y="20"/>
                        <a:pt x="5" y="20"/>
                      </a:cubicBezTo>
                      <a:cubicBezTo>
                        <a:pt x="2" y="19"/>
                        <a:pt x="0" y="18"/>
                        <a:pt x="1" y="14"/>
                      </a:cubicBezTo>
                      <a:cubicBezTo>
                        <a:pt x="1" y="14"/>
                        <a:pt x="1" y="14"/>
                        <a:pt x="0" y="13"/>
                      </a:cubicBezTo>
                      <a:cubicBezTo>
                        <a:pt x="0" y="9"/>
                        <a:pt x="0" y="5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4" y="0"/>
                        <a:pt x="5" y="1"/>
                      </a:cubicBezTo>
                      <a:cubicBezTo>
                        <a:pt x="5" y="7"/>
                        <a:pt x="6" y="12"/>
                        <a:pt x="6" y="17"/>
                      </a:cubicBezTo>
                      <a:cubicBezTo>
                        <a:pt x="6" y="17"/>
                        <a:pt x="6" y="17"/>
                        <a:pt x="6" y="17"/>
                      </a:cubicBezTo>
                      <a:close/>
                    </a:path>
                  </a:pathLst>
                </a:custGeom>
                <a:solidFill>
                  <a:srgbClr val="6DBA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685165"/>
                  <a:endParaRPr lang="zh-CN" altLang="en-US" sz="1015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7" name="Freeform 170"/>
                <p:cNvSpPr/>
                <p:nvPr/>
              </p:nvSpPr>
              <p:spPr bwMode="auto">
                <a:xfrm>
                  <a:off x="2359025" y="2627313"/>
                  <a:ext cx="6350" cy="7938"/>
                </a:xfrm>
                <a:custGeom>
                  <a:avLst/>
                  <a:gdLst>
                    <a:gd name="T0" fmla="*/ 1 w 2"/>
                    <a:gd name="T1" fmla="*/ 0 h 2"/>
                    <a:gd name="T2" fmla="*/ 1 w 2"/>
                    <a:gd name="T3" fmla="*/ 2 h 2"/>
                    <a:gd name="T4" fmla="*/ 0 w 2"/>
                    <a:gd name="T5" fmla="*/ 1 h 2"/>
                    <a:gd name="T6" fmla="*/ 1 w 2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2" y="0"/>
                        <a:pt x="1" y="1"/>
                        <a:pt x="1" y="2"/>
                      </a:cubicBezTo>
                      <a:cubicBezTo>
                        <a:pt x="1" y="2"/>
                        <a:pt x="0" y="2"/>
                        <a:pt x="0" y="1"/>
                      </a:cubicBezTo>
                      <a:cubicBezTo>
                        <a:pt x="1" y="1"/>
                        <a:pt x="0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C1DEA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685165"/>
                  <a:endParaRPr lang="zh-CN" altLang="en-US" sz="1015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8" name="Freeform 172"/>
                <p:cNvSpPr/>
                <p:nvPr/>
              </p:nvSpPr>
              <p:spPr bwMode="auto">
                <a:xfrm>
                  <a:off x="2255838" y="2455863"/>
                  <a:ext cx="200025" cy="31750"/>
                </a:xfrm>
                <a:custGeom>
                  <a:avLst/>
                  <a:gdLst>
                    <a:gd name="T0" fmla="*/ 53 w 53"/>
                    <a:gd name="T1" fmla="*/ 6 h 8"/>
                    <a:gd name="T2" fmla="*/ 45 w 53"/>
                    <a:gd name="T3" fmla="*/ 7 h 8"/>
                    <a:gd name="T4" fmla="*/ 43 w 53"/>
                    <a:gd name="T5" fmla="*/ 7 h 8"/>
                    <a:gd name="T6" fmla="*/ 41 w 53"/>
                    <a:gd name="T7" fmla="*/ 7 h 8"/>
                    <a:gd name="T8" fmla="*/ 32 w 53"/>
                    <a:gd name="T9" fmla="*/ 7 h 8"/>
                    <a:gd name="T10" fmla="*/ 19 w 53"/>
                    <a:gd name="T11" fmla="*/ 7 h 8"/>
                    <a:gd name="T12" fmla="*/ 9 w 53"/>
                    <a:gd name="T13" fmla="*/ 7 h 8"/>
                    <a:gd name="T14" fmla="*/ 9 w 53"/>
                    <a:gd name="T15" fmla="*/ 7 h 8"/>
                    <a:gd name="T16" fmla="*/ 9 w 53"/>
                    <a:gd name="T17" fmla="*/ 4 h 8"/>
                    <a:gd name="T18" fmla="*/ 5 w 53"/>
                    <a:gd name="T19" fmla="*/ 4 h 8"/>
                    <a:gd name="T20" fmla="*/ 1 w 53"/>
                    <a:gd name="T21" fmla="*/ 4 h 8"/>
                    <a:gd name="T22" fmla="*/ 0 w 53"/>
                    <a:gd name="T23" fmla="*/ 3 h 8"/>
                    <a:gd name="T24" fmla="*/ 0 w 53"/>
                    <a:gd name="T25" fmla="*/ 1 h 8"/>
                    <a:gd name="T26" fmla="*/ 0 w 53"/>
                    <a:gd name="T27" fmla="*/ 1 h 8"/>
                    <a:gd name="T28" fmla="*/ 2 w 53"/>
                    <a:gd name="T29" fmla="*/ 1 h 8"/>
                    <a:gd name="T30" fmla="*/ 9 w 53"/>
                    <a:gd name="T31" fmla="*/ 1 h 8"/>
                    <a:gd name="T32" fmla="*/ 11 w 53"/>
                    <a:gd name="T33" fmla="*/ 2 h 8"/>
                    <a:gd name="T34" fmla="*/ 11 w 53"/>
                    <a:gd name="T35" fmla="*/ 2 h 8"/>
                    <a:gd name="T36" fmla="*/ 12 w 53"/>
                    <a:gd name="T37" fmla="*/ 5 h 8"/>
                    <a:gd name="T38" fmla="*/ 35 w 53"/>
                    <a:gd name="T39" fmla="*/ 5 h 8"/>
                    <a:gd name="T40" fmla="*/ 50 w 53"/>
                    <a:gd name="T41" fmla="*/ 4 h 8"/>
                    <a:gd name="T42" fmla="*/ 52 w 53"/>
                    <a:gd name="T43" fmla="*/ 4 h 8"/>
                    <a:gd name="T44" fmla="*/ 53 w 53"/>
                    <a:gd name="T45" fmla="*/ 6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52" h="8">
                      <a:moveTo>
                        <a:pt x="53" y="6"/>
                      </a:moveTo>
                      <a:cubicBezTo>
                        <a:pt x="51" y="8"/>
                        <a:pt x="48" y="7"/>
                        <a:pt x="45" y="7"/>
                      </a:cubicBezTo>
                      <a:cubicBezTo>
                        <a:pt x="44" y="7"/>
                        <a:pt x="44" y="6"/>
                        <a:pt x="43" y="7"/>
                      </a:cubicBezTo>
                      <a:cubicBezTo>
                        <a:pt x="42" y="7"/>
                        <a:pt x="42" y="7"/>
                        <a:pt x="41" y="7"/>
                      </a:cubicBezTo>
                      <a:cubicBezTo>
                        <a:pt x="38" y="6"/>
                        <a:pt x="35" y="7"/>
                        <a:pt x="32" y="7"/>
                      </a:cubicBezTo>
                      <a:cubicBezTo>
                        <a:pt x="28" y="7"/>
                        <a:pt x="24" y="7"/>
                        <a:pt x="19" y="7"/>
                      </a:cubicBezTo>
                      <a:cubicBezTo>
                        <a:pt x="16" y="6"/>
                        <a:pt x="12" y="8"/>
                        <a:pt x="9" y="7"/>
                      </a:cubicBezTo>
                      <a:cubicBezTo>
                        <a:pt x="9" y="7"/>
                        <a:pt x="9" y="8"/>
                        <a:pt x="9" y="7"/>
                      </a:cubicBezTo>
                      <a:cubicBezTo>
                        <a:pt x="8" y="6"/>
                        <a:pt x="10" y="5"/>
                        <a:pt x="9" y="4"/>
                      </a:cubicBezTo>
                      <a:cubicBezTo>
                        <a:pt x="8" y="3"/>
                        <a:pt x="6" y="4"/>
                        <a:pt x="5" y="4"/>
                      </a:cubicBezTo>
                      <a:cubicBezTo>
                        <a:pt x="4" y="4"/>
                        <a:pt x="2" y="3"/>
                        <a:pt x="1" y="4"/>
                      </a:cubicBezTo>
                      <a:cubicBezTo>
                        <a:pt x="0" y="4"/>
                        <a:pt x="0" y="3"/>
                        <a:pt x="0" y="3"/>
                      </a:cubicBezTo>
                      <a:cubicBezTo>
                        <a:pt x="0" y="2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1" y="2"/>
                        <a:pt x="1" y="1"/>
                        <a:pt x="2" y="1"/>
                      </a:cubicBezTo>
                      <a:cubicBezTo>
                        <a:pt x="4" y="1"/>
                        <a:pt x="7" y="1"/>
                        <a:pt x="9" y="1"/>
                      </a:cubicBezTo>
                      <a:cubicBezTo>
                        <a:pt x="10" y="1"/>
                        <a:pt x="10" y="1"/>
                        <a:pt x="11" y="2"/>
                      </a:cubicBezTo>
                      <a:cubicBezTo>
                        <a:pt x="11" y="2"/>
                        <a:pt x="11" y="2"/>
                        <a:pt x="11" y="2"/>
                      </a:cubicBezTo>
                      <a:cubicBezTo>
                        <a:pt x="10" y="4"/>
                        <a:pt x="10" y="5"/>
                        <a:pt x="12" y="5"/>
                      </a:cubicBezTo>
                      <a:cubicBezTo>
                        <a:pt x="19" y="5"/>
                        <a:pt x="27" y="4"/>
                        <a:pt x="35" y="5"/>
                      </a:cubicBezTo>
                      <a:cubicBezTo>
                        <a:pt x="40" y="5"/>
                        <a:pt x="45" y="4"/>
                        <a:pt x="50" y="4"/>
                      </a:cubicBezTo>
                      <a:cubicBezTo>
                        <a:pt x="51" y="4"/>
                        <a:pt x="51" y="4"/>
                        <a:pt x="52" y="4"/>
                      </a:cubicBezTo>
                      <a:cubicBezTo>
                        <a:pt x="52" y="4"/>
                        <a:pt x="53" y="5"/>
                        <a:pt x="53" y="6"/>
                      </a:cubicBezTo>
                      <a:close/>
                    </a:path>
                  </a:pathLst>
                </a:custGeom>
                <a:solidFill>
                  <a:srgbClr val="A2CB4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685165"/>
                  <a:endParaRPr lang="zh-CN" altLang="en-US" sz="1015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9" name="Freeform 173"/>
                <p:cNvSpPr/>
                <p:nvPr/>
              </p:nvSpPr>
              <p:spPr bwMode="auto">
                <a:xfrm>
                  <a:off x="2260600" y="2441575"/>
                  <a:ext cx="184150" cy="22225"/>
                </a:xfrm>
                <a:custGeom>
                  <a:avLst/>
                  <a:gdLst>
                    <a:gd name="T0" fmla="*/ 47 w 49"/>
                    <a:gd name="T1" fmla="*/ 2 h 6"/>
                    <a:gd name="T2" fmla="*/ 49 w 49"/>
                    <a:gd name="T3" fmla="*/ 4 h 6"/>
                    <a:gd name="T4" fmla="*/ 45 w 49"/>
                    <a:gd name="T5" fmla="*/ 5 h 6"/>
                    <a:gd name="T6" fmla="*/ 39 w 49"/>
                    <a:gd name="T7" fmla="*/ 5 h 6"/>
                    <a:gd name="T8" fmla="*/ 22 w 49"/>
                    <a:gd name="T9" fmla="*/ 5 h 6"/>
                    <a:gd name="T10" fmla="*/ 16 w 49"/>
                    <a:gd name="T11" fmla="*/ 5 h 6"/>
                    <a:gd name="T12" fmla="*/ 11 w 49"/>
                    <a:gd name="T13" fmla="*/ 5 h 6"/>
                    <a:gd name="T14" fmla="*/ 12 w 49"/>
                    <a:gd name="T15" fmla="*/ 2 h 6"/>
                    <a:gd name="T16" fmla="*/ 0 w 49"/>
                    <a:gd name="T17" fmla="*/ 3 h 6"/>
                    <a:gd name="T18" fmla="*/ 0 w 49"/>
                    <a:gd name="T19" fmla="*/ 2 h 6"/>
                    <a:gd name="T20" fmla="*/ 1 w 49"/>
                    <a:gd name="T21" fmla="*/ 0 h 6"/>
                    <a:gd name="T22" fmla="*/ 2 w 49"/>
                    <a:gd name="T23" fmla="*/ 0 h 6"/>
                    <a:gd name="T24" fmla="*/ 13 w 49"/>
                    <a:gd name="T25" fmla="*/ 1 h 6"/>
                    <a:gd name="T26" fmla="*/ 13 w 49"/>
                    <a:gd name="T27" fmla="*/ 3 h 6"/>
                    <a:gd name="T28" fmla="*/ 25 w 49"/>
                    <a:gd name="T29" fmla="*/ 3 h 6"/>
                    <a:gd name="T30" fmla="*/ 36 w 49"/>
                    <a:gd name="T31" fmla="*/ 3 h 6"/>
                    <a:gd name="T32" fmla="*/ 47 w 49"/>
                    <a:gd name="T33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9" h="6">
                      <a:moveTo>
                        <a:pt x="47" y="2"/>
                      </a:moveTo>
                      <a:cubicBezTo>
                        <a:pt x="48" y="3"/>
                        <a:pt x="48" y="3"/>
                        <a:pt x="49" y="4"/>
                      </a:cubicBezTo>
                      <a:cubicBezTo>
                        <a:pt x="48" y="5"/>
                        <a:pt x="46" y="5"/>
                        <a:pt x="45" y="5"/>
                      </a:cubicBezTo>
                      <a:cubicBezTo>
                        <a:pt x="43" y="4"/>
                        <a:pt x="41" y="5"/>
                        <a:pt x="39" y="5"/>
                      </a:cubicBezTo>
                      <a:cubicBezTo>
                        <a:pt x="33" y="5"/>
                        <a:pt x="28" y="6"/>
                        <a:pt x="22" y="5"/>
                      </a:cubicBezTo>
                      <a:cubicBezTo>
                        <a:pt x="20" y="4"/>
                        <a:pt x="18" y="5"/>
                        <a:pt x="16" y="5"/>
                      </a:cubicBezTo>
                      <a:cubicBezTo>
                        <a:pt x="14" y="5"/>
                        <a:pt x="12" y="5"/>
                        <a:pt x="11" y="5"/>
                      </a:cubicBezTo>
                      <a:cubicBezTo>
                        <a:pt x="10" y="4"/>
                        <a:pt x="12" y="4"/>
                        <a:pt x="12" y="2"/>
                      </a:cubicBezTo>
                      <a:cubicBezTo>
                        <a:pt x="8" y="3"/>
                        <a:pt x="4" y="3"/>
                        <a:pt x="0" y="3"/>
                      </a:cubicBezTo>
                      <a:cubicBezTo>
                        <a:pt x="0" y="3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1" y="0"/>
                      </a:cubicBezTo>
                      <a:cubicBezTo>
                        <a:pt x="1" y="0"/>
                        <a:pt x="1" y="0"/>
                        <a:pt x="2" y="0"/>
                      </a:cubicBezTo>
                      <a:cubicBezTo>
                        <a:pt x="6" y="1"/>
                        <a:pt x="9" y="0"/>
                        <a:pt x="13" y="1"/>
                      </a:cubicBezTo>
                      <a:cubicBezTo>
                        <a:pt x="14" y="2"/>
                        <a:pt x="12" y="2"/>
                        <a:pt x="13" y="3"/>
                      </a:cubicBezTo>
                      <a:cubicBezTo>
                        <a:pt x="17" y="2"/>
                        <a:pt x="21" y="3"/>
                        <a:pt x="25" y="3"/>
                      </a:cubicBezTo>
                      <a:cubicBezTo>
                        <a:pt x="28" y="2"/>
                        <a:pt x="32" y="2"/>
                        <a:pt x="36" y="3"/>
                      </a:cubicBezTo>
                      <a:cubicBezTo>
                        <a:pt x="40" y="3"/>
                        <a:pt x="43" y="3"/>
                        <a:pt x="47" y="2"/>
                      </a:cubicBezTo>
                      <a:close/>
                    </a:path>
                  </a:pathLst>
                </a:custGeom>
                <a:solidFill>
                  <a:srgbClr val="AAD0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685165"/>
                  <a:endParaRPr lang="zh-CN" altLang="en-US" sz="1015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0" name="Freeform 174"/>
                <p:cNvSpPr/>
                <p:nvPr/>
              </p:nvSpPr>
              <p:spPr bwMode="auto">
                <a:xfrm>
                  <a:off x="2263775" y="2433638"/>
                  <a:ext cx="174625" cy="22225"/>
                </a:xfrm>
                <a:custGeom>
                  <a:avLst/>
                  <a:gdLst>
                    <a:gd name="T0" fmla="*/ 46 w 46"/>
                    <a:gd name="T1" fmla="*/ 4 h 6"/>
                    <a:gd name="T2" fmla="*/ 29 w 46"/>
                    <a:gd name="T3" fmla="*/ 4 h 6"/>
                    <a:gd name="T4" fmla="*/ 11 w 46"/>
                    <a:gd name="T5" fmla="*/ 4 h 6"/>
                    <a:gd name="T6" fmla="*/ 13 w 46"/>
                    <a:gd name="T7" fmla="*/ 2 h 6"/>
                    <a:gd name="T8" fmla="*/ 2 w 46"/>
                    <a:gd name="T9" fmla="*/ 2 h 6"/>
                    <a:gd name="T10" fmla="*/ 0 w 46"/>
                    <a:gd name="T11" fmla="*/ 2 h 6"/>
                    <a:gd name="T12" fmla="*/ 1 w 46"/>
                    <a:gd name="T13" fmla="*/ 1 h 6"/>
                    <a:gd name="T14" fmla="*/ 13 w 46"/>
                    <a:gd name="T15" fmla="*/ 1 h 6"/>
                    <a:gd name="T16" fmla="*/ 14 w 46"/>
                    <a:gd name="T17" fmla="*/ 2 h 6"/>
                    <a:gd name="T18" fmla="*/ 15 w 46"/>
                    <a:gd name="T19" fmla="*/ 3 h 6"/>
                    <a:gd name="T20" fmla="*/ 21 w 46"/>
                    <a:gd name="T21" fmla="*/ 3 h 6"/>
                    <a:gd name="T22" fmla="*/ 25 w 46"/>
                    <a:gd name="T23" fmla="*/ 3 h 6"/>
                    <a:gd name="T24" fmla="*/ 32 w 46"/>
                    <a:gd name="T25" fmla="*/ 3 h 6"/>
                    <a:gd name="T26" fmla="*/ 41 w 46"/>
                    <a:gd name="T27" fmla="*/ 2 h 6"/>
                    <a:gd name="T28" fmla="*/ 44 w 46"/>
                    <a:gd name="T29" fmla="*/ 2 h 6"/>
                    <a:gd name="T30" fmla="*/ 46 w 46"/>
                    <a:gd name="T31" fmla="*/ 4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6" h="6">
                      <a:moveTo>
                        <a:pt x="46" y="4"/>
                      </a:moveTo>
                      <a:cubicBezTo>
                        <a:pt x="40" y="6"/>
                        <a:pt x="35" y="4"/>
                        <a:pt x="29" y="4"/>
                      </a:cubicBezTo>
                      <a:cubicBezTo>
                        <a:pt x="23" y="4"/>
                        <a:pt x="17" y="4"/>
                        <a:pt x="11" y="4"/>
                      </a:cubicBezTo>
                      <a:cubicBezTo>
                        <a:pt x="11" y="4"/>
                        <a:pt x="13" y="4"/>
                        <a:pt x="13" y="2"/>
                      </a:cubicBezTo>
                      <a:cubicBezTo>
                        <a:pt x="9" y="2"/>
                        <a:pt x="5" y="3"/>
                        <a:pt x="2" y="2"/>
                      </a:cubicBezTo>
                      <a:cubicBezTo>
                        <a:pt x="1" y="2"/>
                        <a:pt x="0" y="3"/>
                        <a:pt x="0" y="2"/>
                      </a:cubicBezTo>
                      <a:cubicBezTo>
                        <a:pt x="0" y="1"/>
                        <a:pt x="0" y="0"/>
                        <a:pt x="1" y="1"/>
                      </a:cubicBezTo>
                      <a:cubicBezTo>
                        <a:pt x="5" y="1"/>
                        <a:pt x="9" y="1"/>
                        <a:pt x="13" y="1"/>
                      </a:cubicBezTo>
                      <a:cubicBezTo>
                        <a:pt x="14" y="1"/>
                        <a:pt x="15" y="0"/>
                        <a:pt x="14" y="2"/>
                      </a:cubicBezTo>
                      <a:cubicBezTo>
                        <a:pt x="13" y="3"/>
                        <a:pt x="14" y="3"/>
                        <a:pt x="15" y="3"/>
                      </a:cubicBezTo>
                      <a:cubicBezTo>
                        <a:pt x="17" y="3"/>
                        <a:pt x="19" y="3"/>
                        <a:pt x="21" y="3"/>
                      </a:cubicBezTo>
                      <a:cubicBezTo>
                        <a:pt x="22" y="2"/>
                        <a:pt x="24" y="2"/>
                        <a:pt x="25" y="3"/>
                      </a:cubicBezTo>
                      <a:cubicBezTo>
                        <a:pt x="27" y="3"/>
                        <a:pt x="30" y="3"/>
                        <a:pt x="32" y="3"/>
                      </a:cubicBezTo>
                      <a:cubicBezTo>
                        <a:pt x="35" y="2"/>
                        <a:pt x="38" y="3"/>
                        <a:pt x="41" y="2"/>
                      </a:cubicBezTo>
                      <a:cubicBezTo>
                        <a:pt x="42" y="2"/>
                        <a:pt x="43" y="3"/>
                        <a:pt x="44" y="2"/>
                      </a:cubicBezTo>
                      <a:cubicBezTo>
                        <a:pt x="45" y="3"/>
                        <a:pt x="45" y="3"/>
                        <a:pt x="46" y="4"/>
                      </a:cubicBezTo>
                      <a:close/>
                    </a:path>
                  </a:pathLst>
                </a:custGeom>
                <a:solidFill>
                  <a:srgbClr val="B0D26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685165"/>
                  <a:endParaRPr lang="zh-CN" altLang="en-US" sz="1015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1" name="Freeform 175"/>
                <p:cNvSpPr/>
                <p:nvPr/>
              </p:nvSpPr>
              <p:spPr bwMode="auto">
                <a:xfrm>
                  <a:off x="2290763" y="2463800"/>
                  <a:ext cx="161925" cy="15875"/>
                </a:xfrm>
                <a:custGeom>
                  <a:avLst/>
                  <a:gdLst>
                    <a:gd name="T0" fmla="*/ 43 w 43"/>
                    <a:gd name="T1" fmla="*/ 2 h 4"/>
                    <a:gd name="T2" fmla="*/ 36 w 43"/>
                    <a:gd name="T3" fmla="*/ 2 h 4"/>
                    <a:gd name="T4" fmla="*/ 30 w 43"/>
                    <a:gd name="T5" fmla="*/ 3 h 4"/>
                    <a:gd name="T6" fmla="*/ 26 w 43"/>
                    <a:gd name="T7" fmla="*/ 3 h 4"/>
                    <a:gd name="T8" fmla="*/ 3 w 43"/>
                    <a:gd name="T9" fmla="*/ 3 h 4"/>
                    <a:gd name="T10" fmla="*/ 1 w 43"/>
                    <a:gd name="T11" fmla="*/ 2 h 4"/>
                    <a:gd name="T12" fmla="*/ 2 w 43"/>
                    <a:gd name="T13" fmla="*/ 0 h 4"/>
                    <a:gd name="T14" fmla="*/ 3 w 43"/>
                    <a:gd name="T15" fmla="*/ 1 h 4"/>
                    <a:gd name="T16" fmla="*/ 40 w 43"/>
                    <a:gd name="T17" fmla="*/ 1 h 4"/>
                    <a:gd name="T18" fmla="*/ 42 w 43"/>
                    <a:gd name="T19" fmla="*/ 0 h 4"/>
                    <a:gd name="T20" fmla="*/ 43 w 43"/>
                    <a:gd name="T21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3" h="4">
                      <a:moveTo>
                        <a:pt x="43" y="2"/>
                      </a:moveTo>
                      <a:cubicBezTo>
                        <a:pt x="41" y="3"/>
                        <a:pt x="38" y="2"/>
                        <a:pt x="36" y="2"/>
                      </a:cubicBezTo>
                      <a:cubicBezTo>
                        <a:pt x="34" y="2"/>
                        <a:pt x="32" y="2"/>
                        <a:pt x="30" y="3"/>
                      </a:cubicBezTo>
                      <a:cubicBezTo>
                        <a:pt x="29" y="4"/>
                        <a:pt x="28" y="3"/>
                        <a:pt x="26" y="3"/>
                      </a:cubicBezTo>
                      <a:cubicBezTo>
                        <a:pt x="19" y="3"/>
                        <a:pt x="11" y="3"/>
                        <a:pt x="3" y="3"/>
                      </a:cubicBezTo>
                      <a:cubicBezTo>
                        <a:pt x="2" y="3"/>
                        <a:pt x="1" y="3"/>
                        <a:pt x="1" y="2"/>
                      </a:cubicBezTo>
                      <a:cubicBezTo>
                        <a:pt x="0" y="1"/>
                        <a:pt x="1" y="1"/>
                        <a:pt x="2" y="0"/>
                      </a:cubicBezTo>
                      <a:cubicBezTo>
                        <a:pt x="2" y="1"/>
                        <a:pt x="3" y="1"/>
                        <a:pt x="3" y="1"/>
                      </a:cubicBezTo>
                      <a:cubicBezTo>
                        <a:pt x="15" y="1"/>
                        <a:pt x="28" y="1"/>
                        <a:pt x="40" y="1"/>
                      </a:cubicBezTo>
                      <a:cubicBezTo>
                        <a:pt x="41" y="1"/>
                        <a:pt x="41" y="0"/>
                        <a:pt x="42" y="0"/>
                      </a:cubicBezTo>
                      <a:cubicBezTo>
                        <a:pt x="42" y="0"/>
                        <a:pt x="43" y="1"/>
                        <a:pt x="43" y="2"/>
                      </a:cubicBezTo>
                      <a:close/>
                    </a:path>
                  </a:pathLst>
                </a:custGeom>
                <a:solidFill>
                  <a:srgbClr val="A5CD4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685165"/>
                  <a:endParaRPr lang="zh-CN" altLang="en-US" sz="1015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2" name="Freeform 176"/>
                <p:cNvSpPr/>
                <p:nvPr/>
              </p:nvSpPr>
              <p:spPr bwMode="auto">
                <a:xfrm>
                  <a:off x="2266950" y="2430463"/>
                  <a:ext cx="163513" cy="14288"/>
                </a:xfrm>
                <a:custGeom>
                  <a:avLst/>
                  <a:gdLst>
                    <a:gd name="T0" fmla="*/ 43 w 43"/>
                    <a:gd name="T1" fmla="*/ 3 h 4"/>
                    <a:gd name="T2" fmla="*/ 41 w 43"/>
                    <a:gd name="T3" fmla="*/ 3 h 4"/>
                    <a:gd name="T4" fmla="*/ 27 w 43"/>
                    <a:gd name="T5" fmla="*/ 4 h 4"/>
                    <a:gd name="T6" fmla="*/ 13 w 43"/>
                    <a:gd name="T7" fmla="*/ 4 h 4"/>
                    <a:gd name="T8" fmla="*/ 13 w 43"/>
                    <a:gd name="T9" fmla="*/ 2 h 4"/>
                    <a:gd name="T10" fmla="*/ 0 w 43"/>
                    <a:gd name="T11" fmla="*/ 2 h 4"/>
                    <a:gd name="T12" fmla="*/ 0 w 43"/>
                    <a:gd name="T13" fmla="*/ 0 h 4"/>
                    <a:gd name="T14" fmla="*/ 1 w 43"/>
                    <a:gd name="T15" fmla="*/ 0 h 4"/>
                    <a:gd name="T16" fmla="*/ 16 w 43"/>
                    <a:gd name="T17" fmla="*/ 0 h 4"/>
                    <a:gd name="T18" fmla="*/ 15 w 43"/>
                    <a:gd name="T19" fmla="*/ 2 h 4"/>
                    <a:gd name="T20" fmla="*/ 39 w 43"/>
                    <a:gd name="T21" fmla="*/ 2 h 4"/>
                    <a:gd name="T22" fmla="*/ 40 w 43"/>
                    <a:gd name="T23" fmla="*/ 1 h 4"/>
                    <a:gd name="T24" fmla="*/ 43 w 43"/>
                    <a:gd name="T25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3" h="4">
                      <a:moveTo>
                        <a:pt x="43" y="3"/>
                      </a:moveTo>
                      <a:cubicBezTo>
                        <a:pt x="42" y="3"/>
                        <a:pt x="42" y="4"/>
                        <a:pt x="41" y="3"/>
                      </a:cubicBezTo>
                      <a:cubicBezTo>
                        <a:pt x="36" y="3"/>
                        <a:pt x="32" y="4"/>
                        <a:pt x="27" y="4"/>
                      </a:cubicBezTo>
                      <a:cubicBezTo>
                        <a:pt x="22" y="3"/>
                        <a:pt x="17" y="4"/>
                        <a:pt x="13" y="4"/>
                      </a:cubicBezTo>
                      <a:cubicBezTo>
                        <a:pt x="12" y="3"/>
                        <a:pt x="14" y="3"/>
                        <a:pt x="13" y="2"/>
                      </a:cubicBezTo>
                      <a:cubicBezTo>
                        <a:pt x="9" y="2"/>
                        <a:pt x="4" y="2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6" y="0"/>
                        <a:pt x="11" y="0"/>
                        <a:pt x="16" y="0"/>
                      </a:cubicBezTo>
                      <a:cubicBezTo>
                        <a:pt x="16" y="1"/>
                        <a:pt x="15" y="1"/>
                        <a:pt x="15" y="2"/>
                      </a:cubicBezTo>
                      <a:cubicBezTo>
                        <a:pt x="23" y="2"/>
                        <a:pt x="31" y="2"/>
                        <a:pt x="39" y="2"/>
                      </a:cubicBezTo>
                      <a:cubicBezTo>
                        <a:pt x="40" y="2"/>
                        <a:pt x="39" y="1"/>
                        <a:pt x="40" y="1"/>
                      </a:cubicBezTo>
                      <a:cubicBezTo>
                        <a:pt x="41" y="2"/>
                        <a:pt x="42" y="2"/>
                        <a:pt x="43" y="3"/>
                      </a:cubicBezTo>
                      <a:close/>
                    </a:path>
                  </a:pathLst>
                </a:custGeom>
                <a:solidFill>
                  <a:srgbClr val="B4D46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685165"/>
                  <a:endParaRPr lang="zh-CN" altLang="en-US" sz="1015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3" name="Freeform 177"/>
                <p:cNvSpPr/>
                <p:nvPr/>
              </p:nvSpPr>
              <p:spPr bwMode="auto">
                <a:xfrm>
                  <a:off x="2297113" y="2455863"/>
                  <a:ext cx="152400" cy="12700"/>
                </a:xfrm>
                <a:custGeom>
                  <a:avLst/>
                  <a:gdLst>
                    <a:gd name="T0" fmla="*/ 40 w 40"/>
                    <a:gd name="T1" fmla="*/ 2 h 3"/>
                    <a:gd name="T2" fmla="*/ 38 w 40"/>
                    <a:gd name="T3" fmla="*/ 3 h 3"/>
                    <a:gd name="T4" fmla="*/ 1 w 40"/>
                    <a:gd name="T5" fmla="*/ 3 h 3"/>
                    <a:gd name="T6" fmla="*/ 0 w 40"/>
                    <a:gd name="T7" fmla="*/ 2 h 3"/>
                    <a:gd name="T8" fmla="*/ 0 w 40"/>
                    <a:gd name="T9" fmla="*/ 2 h 3"/>
                    <a:gd name="T10" fmla="*/ 1 w 40"/>
                    <a:gd name="T11" fmla="*/ 1 h 3"/>
                    <a:gd name="T12" fmla="*/ 2 w 40"/>
                    <a:gd name="T13" fmla="*/ 1 h 3"/>
                    <a:gd name="T14" fmla="*/ 19 w 40"/>
                    <a:gd name="T15" fmla="*/ 1 h 3"/>
                    <a:gd name="T16" fmla="*/ 30 w 40"/>
                    <a:gd name="T17" fmla="*/ 0 h 3"/>
                    <a:gd name="T18" fmla="*/ 36 w 40"/>
                    <a:gd name="T19" fmla="*/ 1 h 3"/>
                    <a:gd name="T20" fmla="*/ 39 w 40"/>
                    <a:gd name="T21" fmla="*/ 0 h 3"/>
                    <a:gd name="T22" fmla="*/ 40 w 40"/>
                    <a:gd name="T23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0" h="3">
                      <a:moveTo>
                        <a:pt x="40" y="2"/>
                      </a:moveTo>
                      <a:cubicBezTo>
                        <a:pt x="39" y="2"/>
                        <a:pt x="39" y="3"/>
                        <a:pt x="38" y="3"/>
                      </a:cubicBezTo>
                      <a:cubicBezTo>
                        <a:pt x="26" y="3"/>
                        <a:pt x="13" y="3"/>
                        <a:pt x="1" y="3"/>
                      </a:cubicBezTo>
                      <a:cubicBezTo>
                        <a:pt x="0" y="3"/>
                        <a:pt x="0" y="3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1" y="1"/>
                      </a:cubicBezTo>
                      <a:cubicBezTo>
                        <a:pt x="1" y="2"/>
                        <a:pt x="2" y="1"/>
                        <a:pt x="2" y="1"/>
                      </a:cubicBezTo>
                      <a:cubicBezTo>
                        <a:pt x="8" y="0"/>
                        <a:pt x="13" y="1"/>
                        <a:pt x="19" y="1"/>
                      </a:cubicBezTo>
                      <a:cubicBezTo>
                        <a:pt x="23" y="1"/>
                        <a:pt x="26" y="1"/>
                        <a:pt x="30" y="0"/>
                      </a:cubicBezTo>
                      <a:cubicBezTo>
                        <a:pt x="32" y="0"/>
                        <a:pt x="34" y="1"/>
                        <a:pt x="36" y="1"/>
                      </a:cubicBezTo>
                      <a:cubicBezTo>
                        <a:pt x="37" y="1"/>
                        <a:pt x="38" y="1"/>
                        <a:pt x="39" y="0"/>
                      </a:cubicBezTo>
                      <a:cubicBezTo>
                        <a:pt x="39" y="0"/>
                        <a:pt x="39" y="1"/>
                        <a:pt x="40" y="2"/>
                      </a:cubicBezTo>
                      <a:close/>
                    </a:path>
                  </a:pathLst>
                </a:custGeom>
                <a:solidFill>
                  <a:srgbClr val="A7CE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685165"/>
                  <a:endParaRPr lang="zh-CN" altLang="en-US" sz="1015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4" name="Freeform 178"/>
                <p:cNvSpPr/>
                <p:nvPr/>
              </p:nvSpPr>
              <p:spPr bwMode="auto">
                <a:xfrm>
                  <a:off x="2271713" y="2425700"/>
                  <a:ext cx="147638" cy="11113"/>
                </a:xfrm>
                <a:custGeom>
                  <a:avLst/>
                  <a:gdLst>
                    <a:gd name="T0" fmla="*/ 39 w 39"/>
                    <a:gd name="T1" fmla="*/ 2 h 3"/>
                    <a:gd name="T2" fmla="*/ 38 w 39"/>
                    <a:gd name="T3" fmla="*/ 3 h 3"/>
                    <a:gd name="T4" fmla="*/ 14 w 39"/>
                    <a:gd name="T5" fmla="*/ 3 h 3"/>
                    <a:gd name="T6" fmla="*/ 15 w 39"/>
                    <a:gd name="T7" fmla="*/ 1 h 3"/>
                    <a:gd name="T8" fmla="*/ 0 w 39"/>
                    <a:gd name="T9" fmla="*/ 1 h 3"/>
                    <a:gd name="T10" fmla="*/ 1 w 39"/>
                    <a:gd name="T11" fmla="*/ 1 h 3"/>
                    <a:gd name="T12" fmla="*/ 12 w 39"/>
                    <a:gd name="T13" fmla="*/ 1 h 3"/>
                    <a:gd name="T14" fmla="*/ 14 w 39"/>
                    <a:gd name="T15" fmla="*/ 0 h 3"/>
                    <a:gd name="T16" fmla="*/ 17 w 39"/>
                    <a:gd name="T17" fmla="*/ 0 h 3"/>
                    <a:gd name="T18" fmla="*/ 17 w 39"/>
                    <a:gd name="T19" fmla="*/ 1 h 3"/>
                    <a:gd name="T20" fmla="*/ 22 w 39"/>
                    <a:gd name="T21" fmla="*/ 1 h 3"/>
                    <a:gd name="T22" fmla="*/ 27 w 39"/>
                    <a:gd name="T23" fmla="*/ 1 h 3"/>
                    <a:gd name="T24" fmla="*/ 36 w 39"/>
                    <a:gd name="T25" fmla="*/ 1 h 3"/>
                    <a:gd name="T26" fmla="*/ 39 w 39"/>
                    <a:gd name="T27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" h="3">
                      <a:moveTo>
                        <a:pt x="39" y="2"/>
                      </a:moveTo>
                      <a:cubicBezTo>
                        <a:pt x="39" y="3"/>
                        <a:pt x="38" y="3"/>
                        <a:pt x="38" y="3"/>
                      </a:cubicBezTo>
                      <a:cubicBezTo>
                        <a:pt x="30" y="3"/>
                        <a:pt x="22" y="3"/>
                        <a:pt x="14" y="3"/>
                      </a:cubicBezTo>
                      <a:cubicBezTo>
                        <a:pt x="14" y="2"/>
                        <a:pt x="15" y="2"/>
                        <a:pt x="15" y="1"/>
                      </a:cubicBezTo>
                      <a:cubicBezTo>
                        <a:pt x="10" y="1"/>
                        <a:pt x="5" y="1"/>
                        <a:pt x="0" y="1"/>
                      </a:cubicBezTo>
                      <a:cubicBezTo>
                        <a:pt x="0" y="0"/>
                        <a:pt x="1" y="1"/>
                        <a:pt x="1" y="1"/>
                      </a:cubicBezTo>
                      <a:cubicBezTo>
                        <a:pt x="5" y="1"/>
                        <a:pt x="9" y="1"/>
                        <a:pt x="12" y="1"/>
                      </a:cubicBezTo>
                      <a:cubicBezTo>
                        <a:pt x="13" y="1"/>
                        <a:pt x="14" y="1"/>
                        <a:pt x="14" y="0"/>
                      </a:cubicBezTo>
                      <a:cubicBezTo>
                        <a:pt x="15" y="0"/>
                        <a:pt x="16" y="0"/>
                        <a:pt x="17" y="0"/>
                      </a:cubicBezTo>
                      <a:cubicBezTo>
                        <a:pt x="17" y="0"/>
                        <a:pt x="16" y="1"/>
                        <a:pt x="17" y="1"/>
                      </a:cubicBezTo>
                      <a:cubicBezTo>
                        <a:pt x="19" y="2"/>
                        <a:pt x="21" y="2"/>
                        <a:pt x="22" y="1"/>
                      </a:cubicBezTo>
                      <a:cubicBezTo>
                        <a:pt x="24" y="2"/>
                        <a:pt x="25" y="1"/>
                        <a:pt x="27" y="1"/>
                      </a:cubicBezTo>
                      <a:cubicBezTo>
                        <a:pt x="30" y="2"/>
                        <a:pt x="33" y="2"/>
                        <a:pt x="36" y="1"/>
                      </a:cubicBezTo>
                      <a:cubicBezTo>
                        <a:pt x="37" y="1"/>
                        <a:pt x="38" y="1"/>
                        <a:pt x="39" y="2"/>
                      </a:cubicBezTo>
                      <a:close/>
                    </a:path>
                  </a:pathLst>
                </a:custGeom>
                <a:solidFill>
                  <a:srgbClr val="B6D67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685165"/>
                  <a:endParaRPr lang="zh-CN" altLang="en-US" sz="1015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5" name="Freeform 179"/>
                <p:cNvSpPr/>
                <p:nvPr/>
              </p:nvSpPr>
              <p:spPr bwMode="auto">
                <a:xfrm>
                  <a:off x="2351088" y="2417763"/>
                  <a:ext cx="38100" cy="15875"/>
                </a:xfrm>
                <a:custGeom>
                  <a:avLst/>
                  <a:gdLst>
                    <a:gd name="T0" fmla="*/ 5 w 10"/>
                    <a:gd name="T1" fmla="*/ 3 h 4"/>
                    <a:gd name="T2" fmla="*/ 2 w 10"/>
                    <a:gd name="T3" fmla="*/ 3 h 4"/>
                    <a:gd name="T4" fmla="*/ 0 w 10"/>
                    <a:gd name="T5" fmla="*/ 2 h 4"/>
                    <a:gd name="T6" fmla="*/ 10 w 10"/>
                    <a:gd name="T7" fmla="*/ 1 h 4"/>
                    <a:gd name="T8" fmla="*/ 8 w 10"/>
                    <a:gd name="T9" fmla="*/ 2 h 4"/>
                    <a:gd name="T10" fmla="*/ 5 w 10"/>
                    <a:gd name="T11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4">
                      <a:moveTo>
                        <a:pt x="5" y="3"/>
                      </a:moveTo>
                      <a:cubicBezTo>
                        <a:pt x="4" y="3"/>
                        <a:pt x="3" y="4"/>
                        <a:pt x="2" y="3"/>
                      </a:cubicBezTo>
                      <a:cubicBezTo>
                        <a:pt x="1" y="2"/>
                        <a:pt x="0" y="3"/>
                        <a:pt x="0" y="2"/>
                      </a:cubicBezTo>
                      <a:cubicBezTo>
                        <a:pt x="3" y="1"/>
                        <a:pt x="7" y="0"/>
                        <a:pt x="10" y="1"/>
                      </a:cubicBezTo>
                      <a:cubicBezTo>
                        <a:pt x="10" y="2"/>
                        <a:pt x="9" y="2"/>
                        <a:pt x="8" y="2"/>
                      </a:cubicBezTo>
                      <a:cubicBezTo>
                        <a:pt x="7" y="2"/>
                        <a:pt x="6" y="3"/>
                        <a:pt x="5" y="3"/>
                      </a:cubicBezTo>
                      <a:close/>
                    </a:path>
                  </a:pathLst>
                </a:custGeom>
                <a:solidFill>
                  <a:srgbClr val="A3CC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685165"/>
                  <a:endParaRPr lang="zh-CN" altLang="en-US" sz="1015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6" name="Freeform 180"/>
                <p:cNvSpPr/>
                <p:nvPr/>
              </p:nvSpPr>
              <p:spPr bwMode="auto">
                <a:xfrm>
                  <a:off x="2370138" y="2422525"/>
                  <a:ext cx="38100" cy="11113"/>
                </a:xfrm>
                <a:custGeom>
                  <a:avLst/>
                  <a:gdLst>
                    <a:gd name="T0" fmla="*/ 0 w 10"/>
                    <a:gd name="T1" fmla="*/ 2 h 3"/>
                    <a:gd name="T2" fmla="*/ 4 w 10"/>
                    <a:gd name="T3" fmla="*/ 1 h 3"/>
                    <a:gd name="T4" fmla="*/ 5 w 10"/>
                    <a:gd name="T5" fmla="*/ 0 h 3"/>
                    <a:gd name="T6" fmla="*/ 10 w 10"/>
                    <a:gd name="T7" fmla="*/ 2 h 3"/>
                    <a:gd name="T8" fmla="*/ 0 w 10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3">
                      <a:moveTo>
                        <a:pt x="0" y="2"/>
                      </a:moveTo>
                      <a:cubicBezTo>
                        <a:pt x="1" y="2"/>
                        <a:pt x="3" y="1"/>
                        <a:pt x="4" y="1"/>
                      </a:cubicBezTo>
                      <a:cubicBezTo>
                        <a:pt x="5" y="1"/>
                        <a:pt x="5" y="1"/>
                        <a:pt x="5" y="0"/>
                      </a:cubicBezTo>
                      <a:cubicBezTo>
                        <a:pt x="7" y="1"/>
                        <a:pt x="9" y="1"/>
                        <a:pt x="10" y="2"/>
                      </a:cubicBezTo>
                      <a:cubicBezTo>
                        <a:pt x="7" y="3"/>
                        <a:pt x="4" y="3"/>
                        <a:pt x="0" y="2"/>
                      </a:cubicBezTo>
                      <a:close/>
                    </a:path>
                  </a:pathLst>
                </a:custGeom>
                <a:solidFill>
                  <a:srgbClr val="BAD8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685165"/>
                  <a:endParaRPr lang="zh-CN" altLang="en-US" sz="1015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7" name="Freeform 181"/>
                <p:cNvSpPr/>
                <p:nvPr/>
              </p:nvSpPr>
              <p:spPr bwMode="auto">
                <a:xfrm>
                  <a:off x="2335213" y="2425700"/>
                  <a:ext cx="23813" cy="7938"/>
                </a:xfrm>
                <a:custGeom>
                  <a:avLst/>
                  <a:gdLst>
                    <a:gd name="T0" fmla="*/ 4 w 6"/>
                    <a:gd name="T1" fmla="*/ 0 h 2"/>
                    <a:gd name="T2" fmla="*/ 6 w 6"/>
                    <a:gd name="T3" fmla="*/ 1 h 2"/>
                    <a:gd name="T4" fmla="*/ 0 w 6"/>
                    <a:gd name="T5" fmla="*/ 1 h 2"/>
                    <a:gd name="T6" fmla="*/ 4 w 6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2">
                      <a:moveTo>
                        <a:pt x="4" y="0"/>
                      </a:moveTo>
                      <a:cubicBezTo>
                        <a:pt x="4" y="1"/>
                        <a:pt x="5" y="0"/>
                        <a:pt x="6" y="1"/>
                      </a:cubicBezTo>
                      <a:cubicBezTo>
                        <a:pt x="4" y="2"/>
                        <a:pt x="2" y="1"/>
                        <a:pt x="0" y="1"/>
                      </a:cubicBezTo>
                      <a:cubicBezTo>
                        <a:pt x="1" y="0"/>
                        <a:pt x="2" y="0"/>
                        <a:pt x="4" y="0"/>
                      </a:cubicBezTo>
                      <a:close/>
                    </a:path>
                  </a:pathLst>
                </a:custGeom>
                <a:solidFill>
                  <a:srgbClr val="BBD8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685165"/>
                  <a:endParaRPr lang="zh-CN" altLang="en-US" sz="1015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8" name="Freeform 182"/>
                <p:cNvSpPr/>
                <p:nvPr/>
              </p:nvSpPr>
              <p:spPr bwMode="auto">
                <a:xfrm>
                  <a:off x="2162175" y="2425700"/>
                  <a:ext cx="161925" cy="7938"/>
                </a:xfrm>
                <a:custGeom>
                  <a:avLst/>
                  <a:gdLst>
                    <a:gd name="T0" fmla="*/ 43 w 43"/>
                    <a:gd name="T1" fmla="*/ 0 h 2"/>
                    <a:gd name="T2" fmla="*/ 42 w 43"/>
                    <a:gd name="T3" fmla="*/ 1 h 2"/>
                    <a:gd name="T4" fmla="*/ 30 w 43"/>
                    <a:gd name="T5" fmla="*/ 1 h 2"/>
                    <a:gd name="T6" fmla="*/ 29 w 43"/>
                    <a:gd name="T7" fmla="*/ 1 h 2"/>
                    <a:gd name="T8" fmla="*/ 28 w 43"/>
                    <a:gd name="T9" fmla="*/ 2 h 2"/>
                    <a:gd name="T10" fmla="*/ 24 w 43"/>
                    <a:gd name="T11" fmla="*/ 1 h 2"/>
                    <a:gd name="T12" fmla="*/ 20 w 43"/>
                    <a:gd name="T13" fmla="*/ 1 h 2"/>
                    <a:gd name="T14" fmla="*/ 17 w 43"/>
                    <a:gd name="T15" fmla="*/ 1 h 2"/>
                    <a:gd name="T16" fmla="*/ 3 w 43"/>
                    <a:gd name="T17" fmla="*/ 1 h 2"/>
                    <a:gd name="T18" fmla="*/ 0 w 43"/>
                    <a:gd name="T19" fmla="*/ 1 h 2"/>
                    <a:gd name="T20" fmla="*/ 1 w 43"/>
                    <a:gd name="T21" fmla="*/ 0 h 2"/>
                    <a:gd name="T22" fmla="*/ 41 w 43"/>
                    <a:gd name="T23" fmla="*/ 0 h 2"/>
                    <a:gd name="T24" fmla="*/ 42 w 43"/>
                    <a:gd name="T25" fmla="*/ 0 h 2"/>
                    <a:gd name="T26" fmla="*/ 43 w 43"/>
                    <a:gd name="T2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3" h="2">
                      <a:moveTo>
                        <a:pt x="43" y="0"/>
                      </a:moveTo>
                      <a:cubicBezTo>
                        <a:pt x="43" y="1"/>
                        <a:pt x="42" y="1"/>
                        <a:pt x="42" y="1"/>
                      </a:cubicBezTo>
                      <a:cubicBezTo>
                        <a:pt x="38" y="1"/>
                        <a:pt x="34" y="1"/>
                        <a:pt x="30" y="1"/>
                      </a:cubicBezTo>
                      <a:cubicBezTo>
                        <a:pt x="29" y="1"/>
                        <a:pt x="29" y="0"/>
                        <a:pt x="29" y="1"/>
                      </a:cubicBezTo>
                      <a:cubicBezTo>
                        <a:pt x="28" y="1"/>
                        <a:pt x="28" y="1"/>
                        <a:pt x="28" y="2"/>
                      </a:cubicBezTo>
                      <a:cubicBezTo>
                        <a:pt x="27" y="0"/>
                        <a:pt x="25" y="0"/>
                        <a:pt x="24" y="1"/>
                      </a:cubicBezTo>
                      <a:cubicBezTo>
                        <a:pt x="23" y="1"/>
                        <a:pt x="21" y="1"/>
                        <a:pt x="20" y="1"/>
                      </a:cubicBezTo>
                      <a:cubicBezTo>
                        <a:pt x="19" y="1"/>
                        <a:pt x="18" y="0"/>
                        <a:pt x="17" y="1"/>
                      </a:cubicBezTo>
                      <a:cubicBezTo>
                        <a:pt x="12" y="1"/>
                        <a:pt x="8" y="1"/>
                        <a:pt x="3" y="1"/>
                      </a:cubicBezTo>
                      <a:cubicBezTo>
                        <a:pt x="2" y="1"/>
                        <a:pt x="1" y="1"/>
                        <a:pt x="0" y="1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5" y="0"/>
                        <a:pt x="28" y="0"/>
                        <a:pt x="41" y="0"/>
                      </a:cubicBezTo>
                      <a:cubicBezTo>
                        <a:pt x="42" y="0"/>
                        <a:pt x="42" y="1"/>
                        <a:pt x="42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lose/>
                    </a:path>
                  </a:pathLst>
                </a:custGeom>
                <a:solidFill>
                  <a:srgbClr val="B8D77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685165"/>
                  <a:endParaRPr lang="zh-CN" altLang="en-US" sz="1015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9" name="Freeform 183"/>
                <p:cNvSpPr/>
                <p:nvPr/>
              </p:nvSpPr>
              <p:spPr bwMode="auto">
                <a:xfrm>
                  <a:off x="2165350" y="2398713"/>
                  <a:ext cx="128588" cy="7938"/>
                </a:xfrm>
                <a:custGeom>
                  <a:avLst/>
                  <a:gdLst>
                    <a:gd name="T0" fmla="*/ 0 w 34"/>
                    <a:gd name="T1" fmla="*/ 2 h 2"/>
                    <a:gd name="T2" fmla="*/ 2 w 34"/>
                    <a:gd name="T3" fmla="*/ 1 h 2"/>
                    <a:gd name="T4" fmla="*/ 28 w 34"/>
                    <a:gd name="T5" fmla="*/ 1 h 2"/>
                    <a:gd name="T6" fmla="*/ 30 w 34"/>
                    <a:gd name="T7" fmla="*/ 0 h 2"/>
                    <a:gd name="T8" fmla="*/ 34 w 34"/>
                    <a:gd name="T9" fmla="*/ 1 h 2"/>
                    <a:gd name="T10" fmla="*/ 33 w 34"/>
                    <a:gd name="T11" fmla="*/ 2 h 2"/>
                    <a:gd name="T12" fmla="*/ 7 w 34"/>
                    <a:gd name="T13" fmla="*/ 2 h 2"/>
                    <a:gd name="T14" fmla="*/ 0 w 34"/>
                    <a:gd name="T15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4" h="2">
                      <a:moveTo>
                        <a:pt x="0" y="2"/>
                      </a:moveTo>
                      <a:cubicBezTo>
                        <a:pt x="0" y="0"/>
                        <a:pt x="1" y="1"/>
                        <a:pt x="2" y="1"/>
                      </a:cubicBezTo>
                      <a:cubicBezTo>
                        <a:pt x="11" y="1"/>
                        <a:pt x="19" y="1"/>
                        <a:pt x="28" y="1"/>
                      </a:cubicBezTo>
                      <a:cubicBezTo>
                        <a:pt x="29" y="1"/>
                        <a:pt x="30" y="2"/>
                        <a:pt x="30" y="0"/>
                      </a:cubicBezTo>
                      <a:cubicBezTo>
                        <a:pt x="32" y="1"/>
                        <a:pt x="33" y="1"/>
                        <a:pt x="34" y="1"/>
                      </a:cubicBezTo>
                      <a:cubicBezTo>
                        <a:pt x="34" y="2"/>
                        <a:pt x="34" y="2"/>
                        <a:pt x="33" y="2"/>
                      </a:cubicBezTo>
                      <a:cubicBezTo>
                        <a:pt x="24" y="2"/>
                        <a:pt x="16" y="2"/>
                        <a:pt x="7" y="2"/>
                      </a:cubicBezTo>
                      <a:cubicBezTo>
                        <a:pt x="4" y="2"/>
                        <a:pt x="2" y="2"/>
                        <a:pt x="0" y="2"/>
                      </a:cubicBezTo>
                      <a:close/>
                    </a:path>
                  </a:pathLst>
                </a:custGeom>
                <a:solidFill>
                  <a:srgbClr val="CAE09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685165"/>
                  <a:endParaRPr lang="zh-CN" altLang="en-US" sz="1015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0" name="Freeform 184"/>
                <p:cNvSpPr/>
                <p:nvPr/>
              </p:nvSpPr>
              <p:spPr bwMode="auto">
                <a:xfrm>
                  <a:off x="2170113" y="2392363"/>
                  <a:ext cx="93663" cy="11113"/>
                </a:xfrm>
                <a:custGeom>
                  <a:avLst/>
                  <a:gdLst>
                    <a:gd name="T0" fmla="*/ 25 w 25"/>
                    <a:gd name="T1" fmla="*/ 1 h 3"/>
                    <a:gd name="T2" fmla="*/ 23 w 25"/>
                    <a:gd name="T3" fmla="*/ 2 h 3"/>
                    <a:gd name="T4" fmla="*/ 5 w 25"/>
                    <a:gd name="T5" fmla="*/ 2 h 3"/>
                    <a:gd name="T6" fmla="*/ 0 w 25"/>
                    <a:gd name="T7" fmla="*/ 2 h 3"/>
                    <a:gd name="T8" fmla="*/ 4 w 25"/>
                    <a:gd name="T9" fmla="*/ 1 h 3"/>
                    <a:gd name="T10" fmla="*/ 6 w 25"/>
                    <a:gd name="T11" fmla="*/ 1 h 3"/>
                    <a:gd name="T12" fmla="*/ 16 w 25"/>
                    <a:gd name="T13" fmla="*/ 1 h 3"/>
                    <a:gd name="T14" fmla="*/ 25 w 25"/>
                    <a:gd name="T15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5" h="3">
                      <a:moveTo>
                        <a:pt x="25" y="1"/>
                      </a:moveTo>
                      <a:cubicBezTo>
                        <a:pt x="24" y="3"/>
                        <a:pt x="24" y="2"/>
                        <a:pt x="23" y="2"/>
                      </a:cubicBezTo>
                      <a:cubicBezTo>
                        <a:pt x="17" y="3"/>
                        <a:pt x="11" y="2"/>
                        <a:pt x="5" y="2"/>
                      </a:cubicBezTo>
                      <a:cubicBezTo>
                        <a:pt x="3" y="2"/>
                        <a:pt x="2" y="3"/>
                        <a:pt x="0" y="2"/>
                      </a:cubicBezTo>
                      <a:cubicBezTo>
                        <a:pt x="1" y="2"/>
                        <a:pt x="3" y="2"/>
                        <a:pt x="4" y="1"/>
                      </a:cubicBezTo>
                      <a:cubicBezTo>
                        <a:pt x="5" y="1"/>
                        <a:pt x="6" y="2"/>
                        <a:pt x="6" y="1"/>
                      </a:cubicBezTo>
                      <a:cubicBezTo>
                        <a:pt x="10" y="1"/>
                        <a:pt x="13" y="0"/>
                        <a:pt x="16" y="1"/>
                      </a:cubicBezTo>
                      <a:cubicBezTo>
                        <a:pt x="19" y="1"/>
                        <a:pt x="22" y="1"/>
                        <a:pt x="25" y="1"/>
                      </a:cubicBezTo>
                      <a:close/>
                    </a:path>
                  </a:pathLst>
                </a:custGeom>
                <a:solidFill>
                  <a:srgbClr val="CFE39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685165"/>
                  <a:endParaRPr lang="zh-CN" altLang="en-US" sz="1015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1" name="Freeform 185"/>
                <p:cNvSpPr/>
                <p:nvPr/>
              </p:nvSpPr>
              <p:spPr bwMode="auto">
                <a:xfrm>
                  <a:off x="2184400" y="2392363"/>
                  <a:ext cx="7938" cy="6350"/>
                </a:xfrm>
                <a:custGeom>
                  <a:avLst/>
                  <a:gdLst>
                    <a:gd name="T0" fmla="*/ 2 w 2"/>
                    <a:gd name="T1" fmla="*/ 1 h 2"/>
                    <a:gd name="T2" fmla="*/ 0 w 2"/>
                    <a:gd name="T3" fmla="*/ 1 h 2"/>
                    <a:gd name="T4" fmla="*/ 2 w 2"/>
                    <a:gd name="T5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2"/>
                        <a:pt x="1" y="1"/>
                        <a:pt x="0" y="1"/>
                      </a:cubicBezTo>
                      <a:cubicBezTo>
                        <a:pt x="1" y="0"/>
                        <a:pt x="2" y="1"/>
                        <a:pt x="2" y="1"/>
                      </a:cubicBezTo>
                      <a:close/>
                    </a:path>
                  </a:pathLst>
                </a:custGeom>
                <a:solidFill>
                  <a:srgbClr val="CEE29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685165"/>
                  <a:endParaRPr lang="zh-CN" altLang="en-US" sz="1015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2" name="Freeform 186"/>
                <p:cNvSpPr/>
                <p:nvPr/>
              </p:nvSpPr>
              <p:spPr bwMode="auto">
                <a:xfrm>
                  <a:off x="2236788" y="2468563"/>
                  <a:ext cx="19050" cy="14288"/>
                </a:xfrm>
                <a:custGeom>
                  <a:avLst/>
                  <a:gdLst>
                    <a:gd name="T0" fmla="*/ 5 w 5"/>
                    <a:gd name="T1" fmla="*/ 0 h 4"/>
                    <a:gd name="T2" fmla="*/ 5 w 5"/>
                    <a:gd name="T3" fmla="*/ 1 h 4"/>
                    <a:gd name="T4" fmla="*/ 5 w 5"/>
                    <a:gd name="T5" fmla="*/ 3 h 4"/>
                    <a:gd name="T6" fmla="*/ 1 w 5"/>
                    <a:gd name="T7" fmla="*/ 2 h 4"/>
                    <a:gd name="T8" fmla="*/ 0 w 5"/>
                    <a:gd name="T9" fmla="*/ 4 h 4"/>
                    <a:gd name="T10" fmla="*/ 0 w 5"/>
                    <a:gd name="T11" fmla="*/ 4 h 4"/>
                    <a:gd name="T12" fmla="*/ 0 w 5"/>
                    <a:gd name="T13" fmla="*/ 0 h 4"/>
                    <a:gd name="T14" fmla="*/ 5 w 5"/>
                    <a:gd name="T15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" h="4">
                      <a:moveTo>
                        <a:pt x="5" y="0"/>
                      </a:moveTo>
                      <a:cubicBezTo>
                        <a:pt x="5" y="0"/>
                        <a:pt x="5" y="0"/>
                        <a:pt x="5" y="1"/>
                      </a:cubicBezTo>
                      <a:cubicBezTo>
                        <a:pt x="5" y="1"/>
                        <a:pt x="5" y="2"/>
                        <a:pt x="5" y="3"/>
                      </a:cubicBezTo>
                      <a:cubicBezTo>
                        <a:pt x="4" y="1"/>
                        <a:pt x="2" y="2"/>
                        <a:pt x="1" y="2"/>
                      </a:cubicBezTo>
                      <a:cubicBezTo>
                        <a:pt x="0" y="2"/>
                        <a:pt x="1" y="3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2"/>
                        <a:pt x="0" y="1"/>
                        <a:pt x="0" y="0"/>
                      </a:cubicBez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solidFill>
                  <a:srgbClr val="76BD4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685165"/>
                  <a:endParaRPr lang="zh-CN" altLang="en-US" sz="1015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3" name="Freeform 187"/>
                <p:cNvSpPr/>
                <p:nvPr/>
              </p:nvSpPr>
              <p:spPr bwMode="auto">
                <a:xfrm>
                  <a:off x="2170113" y="2455863"/>
                  <a:ext cx="66675" cy="7938"/>
                </a:xfrm>
                <a:custGeom>
                  <a:avLst/>
                  <a:gdLst>
                    <a:gd name="T0" fmla="*/ 0 w 18"/>
                    <a:gd name="T1" fmla="*/ 1 h 2"/>
                    <a:gd name="T2" fmla="*/ 3 w 18"/>
                    <a:gd name="T3" fmla="*/ 0 h 2"/>
                    <a:gd name="T4" fmla="*/ 16 w 18"/>
                    <a:gd name="T5" fmla="*/ 0 h 2"/>
                    <a:gd name="T6" fmla="*/ 18 w 18"/>
                    <a:gd name="T7" fmla="*/ 0 h 2"/>
                    <a:gd name="T8" fmla="*/ 18 w 18"/>
                    <a:gd name="T9" fmla="*/ 1 h 2"/>
                    <a:gd name="T10" fmla="*/ 18 w 18"/>
                    <a:gd name="T11" fmla="*/ 2 h 2"/>
                    <a:gd name="T12" fmla="*/ 15 w 18"/>
                    <a:gd name="T13" fmla="*/ 1 h 2"/>
                    <a:gd name="T14" fmla="*/ 0 w 18"/>
                    <a:gd name="T15" fmla="*/ 2 h 2"/>
                    <a:gd name="T16" fmla="*/ 0 w 18"/>
                    <a:gd name="T1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8" h="2">
                      <a:moveTo>
                        <a:pt x="0" y="1"/>
                      </a:moveTo>
                      <a:cubicBezTo>
                        <a:pt x="0" y="0"/>
                        <a:pt x="1" y="0"/>
                        <a:pt x="3" y="0"/>
                      </a:cubicBezTo>
                      <a:cubicBezTo>
                        <a:pt x="7" y="0"/>
                        <a:pt x="11" y="0"/>
                        <a:pt x="16" y="0"/>
                      </a:cubicBezTo>
                      <a:cubicBezTo>
                        <a:pt x="16" y="0"/>
                        <a:pt x="17" y="0"/>
                        <a:pt x="18" y="0"/>
                      </a:cubicBezTo>
                      <a:cubicBezTo>
                        <a:pt x="18" y="0"/>
                        <a:pt x="18" y="0"/>
                        <a:pt x="18" y="1"/>
                      </a:cubicBezTo>
                      <a:cubicBezTo>
                        <a:pt x="18" y="1"/>
                        <a:pt x="18" y="1"/>
                        <a:pt x="18" y="2"/>
                      </a:cubicBezTo>
                      <a:cubicBezTo>
                        <a:pt x="17" y="1"/>
                        <a:pt x="16" y="1"/>
                        <a:pt x="15" y="1"/>
                      </a:cubicBezTo>
                      <a:cubicBezTo>
                        <a:pt x="10" y="2"/>
                        <a:pt x="5" y="2"/>
                        <a:pt x="0" y="2"/>
                      </a:cubicBezTo>
                      <a:cubicBezTo>
                        <a:pt x="0" y="2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A3CC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685165"/>
                  <a:endParaRPr lang="zh-CN" altLang="en-US" sz="1015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4" name="Freeform 188"/>
                <p:cNvSpPr/>
                <p:nvPr/>
              </p:nvSpPr>
              <p:spPr bwMode="auto">
                <a:xfrm>
                  <a:off x="2236788" y="2455863"/>
                  <a:ext cx="19050" cy="12700"/>
                </a:xfrm>
                <a:custGeom>
                  <a:avLst/>
                  <a:gdLst>
                    <a:gd name="T0" fmla="*/ 0 w 5"/>
                    <a:gd name="T1" fmla="*/ 2 h 3"/>
                    <a:gd name="T2" fmla="*/ 0 w 5"/>
                    <a:gd name="T3" fmla="*/ 1 h 3"/>
                    <a:gd name="T4" fmla="*/ 5 w 5"/>
                    <a:gd name="T5" fmla="*/ 0 h 3"/>
                    <a:gd name="T6" fmla="*/ 5 w 5"/>
                    <a:gd name="T7" fmla="*/ 3 h 3"/>
                    <a:gd name="T8" fmla="*/ 0 w 5"/>
                    <a:gd name="T9" fmla="*/ 3 h 3"/>
                    <a:gd name="T10" fmla="*/ 0 w 5"/>
                    <a:gd name="T11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3">
                      <a:moveTo>
                        <a:pt x="0" y="2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0"/>
                        <a:pt x="3" y="0"/>
                        <a:pt x="5" y="0"/>
                      </a:cubicBezTo>
                      <a:cubicBezTo>
                        <a:pt x="5" y="1"/>
                        <a:pt x="5" y="2"/>
                        <a:pt x="5" y="3"/>
                      </a:cubicBezTo>
                      <a:cubicBezTo>
                        <a:pt x="3" y="3"/>
                        <a:pt x="2" y="3"/>
                        <a:pt x="0" y="3"/>
                      </a:cubicBezTo>
                      <a:cubicBezTo>
                        <a:pt x="0" y="2"/>
                        <a:pt x="0" y="2"/>
                        <a:pt x="0" y="2"/>
                      </a:cubicBezTo>
                      <a:close/>
                    </a:path>
                  </a:pathLst>
                </a:custGeom>
                <a:solidFill>
                  <a:srgbClr val="7BBF5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685165"/>
                  <a:endParaRPr lang="zh-CN" altLang="en-US" sz="1015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5" name="Freeform 189"/>
                <p:cNvSpPr/>
                <p:nvPr/>
              </p:nvSpPr>
              <p:spPr bwMode="auto">
                <a:xfrm>
                  <a:off x="2233613" y="2444750"/>
                  <a:ext cx="26988" cy="7938"/>
                </a:xfrm>
                <a:custGeom>
                  <a:avLst/>
                  <a:gdLst>
                    <a:gd name="T0" fmla="*/ 7 w 7"/>
                    <a:gd name="T1" fmla="*/ 1 h 2"/>
                    <a:gd name="T2" fmla="*/ 7 w 7"/>
                    <a:gd name="T3" fmla="*/ 1 h 2"/>
                    <a:gd name="T4" fmla="*/ 6 w 7"/>
                    <a:gd name="T5" fmla="*/ 2 h 2"/>
                    <a:gd name="T6" fmla="*/ 1 w 7"/>
                    <a:gd name="T7" fmla="*/ 2 h 2"/>
                    <a:gd name="T8" fmla="*/ 0 w 7"/>
                    <a:gd name="T9" fmla="*/ 1 h 2"/>
                    <a:gd name="T10" fmla="*/ 0 w 7"/>
                    <a:gd name="T11" fmla="*/ 1 h 2"/>
                    <a:gd name="T12" fmla="*/ 7 w 7"/>
                    <a:gd name="T13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2">
                      <a:moveTo>
                        <a:pt x="7" y="1"/>
                      </a:move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2"/>
                        <a:pt x="6" y="2"/>
                        <a:pt x="6" y="2"/>
                      </a:cubicBezTo>
                      <a:cubicBezTo>
                        <a:pt x="4" y="2"/>
                        <a:pt x="3" y="2"/>
                        <a:pt x="1" y="2"/>
                      </a:cubicBezTo>
                      <a:cubicBezTo>
                        <a:pt x="1" y="2"/>
                        <a:pt x="1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3" y="0"/>
                        <a:pt x="5" y="0"/>
                        <a:pt x="7" y="1"/>
                      </a:cubicBezTo>
                      <a:close/>
                    </a:path>
                  </a:pathLst>
                </a:custGeom>
                <a:solidFill>
                  <a:srgbClr val="87C46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685165"/>
                  <a:endParaRPr lang="zh-CN" altLang="en-US" sz="1015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6" name="Freeform 190"/>
                <p:cNvSpPr/>
                <p:nvPr/>
              </p:nvSpPr>
              <p:spPr bwMode="auto">
                <a:xfrm>
                  <a:off x="2236788" y="2452688"/>
                  <a:ext cx="19050" cy="7938"/>
                </a:xfrm>
                <a:custGeom>
                  <a:avLst/>
                  <a:gdLst>
                    <a:gd name="T0" fmla="*/ 0 w 5"/>
                    <a:gd name="T1" fmla="*/ 0 h 2"/>
                    <a:gd name="T2" fmla="*/ 5 w 5"/>
                    <a:gd name="T3" fmla="*/ 0 h 2"/>
                    <a:gd name="T4" fmla="*/ 5 w 5"/>
                    <a:gd name="T5" fmla="*/ 1 h 2"/>
                    <a:gd name="T6" fmla="*/ 0 w 5"/>
                    <a:gd name="T7" fmla="*/ 2 h 2"/>
                    <a:gd name="T8" fmla="*/ 0 w 5"/>
                    <a:gd name="T9" fmla="*/ 1 h 2"/>
                    <a:gd name="T10" fmla="*/ 0 w 5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2">
                      <a:moveTo>
                        <a:pt x="0" y="0"/>
                      </a:moveTo>
                      <a:cubicBezTo>
                        <a:pt x="2" y="0"/>
                        <a:pt x="3" y="0"/>
                        <a:pt x="5" y="0"/>
                      </a:cubicBezTo>
                      <a:cubicBezTo>
                        <a:pt x="5" y="0"/>
                        <a:pt x="5" y="1"/>
                        <a:pt x="5" y="1"/>
                      </a:cubicBezTo>
                      <a:cubicBezTo>
                        <a:pt x="3" y="1"/>
                        <a:pt x="1" y="1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82C25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685165"/>
                  <a:endParaRPr lang="zh-CN" altLang="en-US" sz="1015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7" name="Freeform 191"/>
                <p:cNvSpPr/>
                <p:nvPr/>
              </p:nvSpPr>
              <p:spPr bwMode="auto">
                <a:xfrm>
                  <a:off x="2165350" y="2436813"/>
                  <a:ext cx="68263" cy="7938"/>
                </a:xfrm>
                <a:custGeom>
                  <a:avLst/>
                  <a:gdLst>
                    <a:gd name="T0" fmla="*/ 0 w 18"/>
                    <a:gd name="T1" fmla="*/ 1 h 2"/>
                    <a:gd name="T2" fmla="*/ 1 w 18"/>
                    <a:gd name="T3" fmla="*/ 1 h 2"/>
                    <a:gd name="T4" fmla="*/ 15 w 18"/>
                    <a:gd name="T5" fmla="*/ 0 h 2"/>
                    <a:gd name="T6" fmla="*/ 16 w 18"/>
                    <a:gd name="T7" fmla="*/ 0 h 2"/>
                    <a:gd name="T8" fmla="*/ 17 w 18"/>
                    <a:gd name="T9" fmla="*/ 1 h 2"/>
                    <a:gd name="T10" fmla="*/ 17 w 18"/>
                    <a:gd name="T11" fmla="*/ 1 h 2"/>
                    <a:gd name="T12" fmla="*/ 14 w 18"/>
                    <a:gd name="T13" fmla="*/ 2 h 2"/>
                    <a:gd name="T14" fmla="*/ 2 w 18"/>
                    <a:gd name="T15" fmla="*/ 2 h 2"/>
                    <a:gd name="T16" fmla="*/ 0 w 18"/>
                    <a:gd name="T1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8" h="2">
                      <a:moveTo>
                        <a:pt x="0" y="1"/>
                      </a:moveTo>
                      <a:cubicBezTo>
                        <a:pt x="0" y="0"/>
                        <a:pt x="1" y="1"/>
                        <a:pt x="1" y="1"/>
                      </a:cubicBezTo>
                      <a:cubicBezTo>
                        <a:pt x="6" y="0"/>
                        <a:pt x="10" y="1"/>
                        <a:pt x="15" y="0"/>
                      </a:cubicBezTo>
                      <a:cubicBezTo>
                        <a:pt x="15" y="0"/>
                        <a:pt x="16" y="1"/>
                        <a:pt x="16" y="0"/>
                      </a:cubicBezTo>
                      <a:cubicBezTo>
                        <a:pt x="16" y="0"/>
                        <a:pt x="17" y="1"/>
                        <a:pt x="17" y="1"/>
                      </a:cubicBezTo>
                      <a:cubicBezTo>
                        <a:pt x="17" y="1"/>
                        <a:pt x="18" y="1"/>
                        <a:pt x="17" y="1"/>
                      </a:cubicBezTo>
                      <a:cubicBezTo>
                        <a:pt x="17" y="2"/>
                        <a:pt x="15" y="2"/>
                        <a:pt x="14" y="2"/>
                      </a:cubicBezTo>
                      <a:cubicBezTo>
                        <a:pt x="10" y="1"/>
                        <a:pt x="6" y="2"/>
                        <a:pt x="2" y="2"/>
                      </a:cubicBezTo>
                      <a:cubicBezTo>
                        <a:pt x="1" y="2"/>
                        <a:pt x="1" y="2"/>
                        <a:pt x="0" y="1"/>
                      </a:cubicBezTo>
                      <a:close/>
                    </a:path>
                  </a:pathLst>
                </a:custGeom>
                <a:solidFill>
                  <a:srgbClr val="AFD25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685165"/>
                  <a:endParaRPr lang="zh-CN" altLang="en-US" sz="1015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8" name="Freeform 192"/>
                <p:cNvSpPr/>
                <p:nvPr/>
              </p:nvSpPr>
              <p:spPr bwMode="auto">
                <a:xfrm>
                  <a:off x="2230438" y="2436813"/>
                  <a:ext cx="33338" cy="12700"/>
                </a:xfrm>
                <a:custGeom>
                  <a:avLst/>
                  <a:gdLst>
                    <a:gd name="T0" fmla="*/ 0 w 9"/>
                    <a:gd name="T1" fmla="*/ 1 h 3"/>
                    <a:gd name="T2" fmla="*/ 0 w 9"/>
                    <a:gd name="T3" fmla="*/ 1 h 3"/>
                    <a:gd name="T4" fmla="*/ 4 w 9"/>
                    <a:gd name="T5" fmla="*/ 1 h 3"/>
                    <a:gd name="T6" fmla="*/ 5 w 9"/>
                    <a:gd name="T7" fmla="*/ 1 h 3"/>
                    <a:gd name="T8" fmla="*/ 9 w 9"/>
                    <a:gd name="T9" fmla="*/ 1 h 3"/>
                    <a:gd name="T10" fmla="*/ 8 w 9"/>
                    <a:gd name="T11" fmla="*/ 3 h 3"/>
                    <a:gd name="T12" fmla="*/ 1 w 9"/>
                    <a:gd name="T13" fmla="*/ 3 h 3"/>
                    <a:gd name="T14" fmla="*/ 0 w 9"/>
                    <a:gd name="T15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" h="3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2" y="1"/>
                        <a:pt x="4" y="1"/>
                      </a:cubicBezTo>
                      <a:cubicBezTo>
                        <a:pt x="4" y="1"/>
                        <a:pt x="4" y="1"/>
                        <a:pt x="5" y="1"/>
                      </a:cubicBezTo>
                      <a:cubicBezTo>
                        <a:pt x="6" y="1"/>
                        <a:pt x="7" y="0"/>
                        <a:pt x="9" y="1"/>
                      </a:cubicBezTo>
                      <a:cubicBezTo>
                        <a:pt x="9" y="2"/>
                        <a:pt x="8" y="2"/>
                        <a:pt x="8" y="3"/>
                      </a:cubicBezTo>
                      <a:cubicBezTo>
                        <a:pt x="6" y="2"/>
                        <a:pt x="4" y="2"/>
                        <a:pt x="1" y="3"/>
                      </a:cubicBezTo>
                      <a:cubicBezTo>
                        <a:pt x="1" y="3"/>
                        <a:pt x="1" y="2"/>
                        <a:pt x="0" y="1"/>
                      </a:cubicBezTo>
                      <a:close/>
                    </a:path>
                  </a:pathLst>
                </a:custGeom>
                <a:solidFill>
                  <a:srgbClr val="8CC66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685165"/>
                  <a:endParaRPr lang="zh-CN" altLang="en-US" sz="1015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9" name="Freeform 193"/>
                <p:cNvSpPr/>
                <p:nvPr/>
              </p:nvSpPr>
              <p:spPr bwMode="auto">
                <a:xfrm>
                  <a:off x="2225675" y="2425700"/>
                  <a:ext cx="19050" cy="15875"/>
                </a:xfrm>
                <a:custGeom>
                  <a:avLst/>
                  <a:gdLst>
                    <a:gd name="T0" fmla="*/ 5 w 5"/>
                    <a:gd name="T1" fmla="*/ 4 h 4"/>
                    <a:gd name="T2" fmla="*/ 1 w 5"/>
                    <a:gd name="T3" fmla="*/ 4 h 4"/>
                    <a:gd name="T4" fmla="*/ 0 w 5"/>
                    <a:gd name="T5" fmla="*/ 3 h 4"/>
                    <a:gd name="T6" fmla="*/ 0 w 5"/>
                    <a:gd name="T7" fmla="*/ 2 h 4"/>
                    <a:gd name="T8" fmla="*/ 0 w 5"/>
                    <a:gd name="T9" fmla="*/ 1 h 4"/>
                    <a:gd name="T10" fmla="*/ 3 w 5"/>
                    <a:gd name="T11" fmla="*/ 1 h 4"/>
                    <a:gd name="T12" fmla="*/ 5 w 5"/>
                    <a:gd name="T13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" h="4">
                      <a:moveTo>
                        <a:pt x="5" y="4"/>
                      </a:moveTo>
                      <a:cubicBezTo>
                        <a:pt x="4" y="4"/>
                        <a:pt x="2" y="4"/>
                        <a:pt x="1" y="4"/>
                      </a:cubicBezTo>
                      <a:cubicBezTo>
                        <a:pt x="1" y="3"/>
                        <a:pt x="0" y="3"/>
                        <a:pt x="0" y="3"/>
                      </a:cubicBezTo>
                      <a:cubicBezTo>
                        <a:pt x="0" y="3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1"/>
                      </a:cubicBezTo>
                      <a:cubicBezTo>
                        <a:pt x="1" y="0"/>
                        <a:pt x="2" y="0"/>
                        <a:pt x="3" y="1"/>
                      </a:cubicBezTo>
                      <a:cubicBezTo>
                        <a:pt x="3" y="2"/>
                        <a:pt x="5" y="2"/>
                        <a:pt x="5" y="4"/>
                      </a:cubicBezTo>
                      <a:close/>
                    </a:path>
                  </a:pathLst>
                </a:custGeom>
                <a:solidFill>
                  <a:srgbClr val="96CA7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685165"/>
                  <a:endParaRPr lang="zh-CN" altLang="en-US" sz="1015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40" name="Freeform 194"/>
                <p:cNvSpPr/>
                <p:nvPr/>
              </p:nvSpPr>
              <p:spPr bwMode="auto">
                <a:xfrm>
                  <a:off x="2255838" y="2479675"/>
                  <a:ext cx="30163" cy="63500"/>
                </a:xfrm>
                <a:custGeom>
                  <a:avLst/>
                  <a:gdLst>
                    <a:gd name="T0" fmla="*/ 1 w 8"/>
                    <a:gd name="T1" fmla="*/ 17 h 17"/>
                    <a:gd name="T2" fmla="*/ 1 w 8"/>
                    <a:gd name="T3" fmla="*/ 16 h 17"/>
                    <a:gd name="T4" fmla="*/ 0 w 8"/>
                    <a:gd name="T5" fmla="*/ 1 h 17"/>
                    <a:gd name="T6" fmla="*/ 1 w 8"/>
                    <a:gd name="T7" fmla="*/ 0 h 17"/>
                    <a:gd name="T8" fmla="*/ 7 w 8"/>
                    <a:gd name="T9" fmla="*/ 1 h 17"/>
                    <a:gd name="T10" fmla="*/ 8 w 8"/>
                    <a:gd name="T11" fmla="*/ 1 h 17"/>
                    <a:gd name="T12" fmla="*/ 8 w 8"/>
                    <a:gd name="T13" fmla="*/ 11 h 17"/>
                    <a:gd name="T14" fmla="*/ 4 w 8"/>
                    <a:gd name="T15" fmla="*/ 13 h 17"/>
                    <a:gd name="T16" fmla="*/ 1 w 8"/>
                    <a:gd name="T17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17">
                      <a:moveTo>
                        <a:pt x="1" y="17"/>
                      </a:moveTo>
                      <a:cubicBezTo>
                        <a:pt x="1" y="17"/>
                        <a:pt x="1" y="17"/>
                        <a:pt x="1" y="16"/>
                      </a:cubicBezTo>
                      <a:cubicBezTo>
                        <a:pt x="1" y="11"/>
                        <a:pt x="0" y="6"/>
                        <a:pt x="0" y="1"/>
                      </a:cubicBezTo>
                      <a:cubicBezTo>
                        <a:pt x="0" y="1"/>
                        <a:pt x="0" y="0"/>
                        <a:pt x="1" y="0"/>
                      </a:cubicBezTo>
                      <a:cubicBezTo>
                        <a:pt x="3" y="1"/>
                        <a:pt x="5" y="0"/>
                        <a:pt x="7" y="1"/>
                      </a:cubicBezTo>
                      <a:cubicBezTo>
                        <a:pt x="8" y="1"/>
                        <a:pt x="8" y="0"/>
                        <a:pt x="8" y="1"/>
                      </a:cubicBezTo>
                      <a:cubicBezTo>
                        <a:pt x="8" y="5"/>
                        <a:pt x="8" y="8"/>
                        <a:pt x="8" y="11"/>
                      </a:cubicBezTo>
                      <a:cubicBezTo>
                        <a:pt x="7" y="12"/>
                        <a:pt x="5" y="13"/>
                        <a:pt x="4" y="13"/>
                      </a:cubicBezTo>
                      <a:cubicBezTo>
                        <a:pt x="1" y="14"/>
                        <a:pt x="1" y="15"/>
                        <a:pt x="1" y="17"/>
                      </a:cubicBezTo>
                      <a:close/>
                    </a:path>
                  </a:pathLst>
                </a:custGeom>
                <a:solidFill>
                  <a:srgbClr val="97C7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685165"/>
                  <a:endParaRPr lang="zh-CN" altLang="en-US" sz="1015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41" name="Freeform 195"/>
                <p:cNvSpPr/>
                <p:nvPr/>
              </p:nvSpPr>
              <p:spPr bwMode="auto">
                <a:xfrm>
                  <a:off x="2255838" y="2471738"/>
                  <a:ext cx="38100" cy="11113"/>
                </a:xfrm>
                <a:custGeom>
                  <a:avLst/>
                  <a:gdLst>
                    <a:gd name="T0" fmla="*/ 8 w 10"/>
                    <a:gd name="T1" fmla="*/ 3 h 3"/>
                    <a:gd name="T2" fmla="*/ 7 w 10"/>
                    <a:gd name="T3" fmla="*/ 3 h 3"/>
                    <a:gd name="T4" fmla="*/ 0 w 10"/>
                    <a:gd name="T5" fmla="*/ 3 h 3"/>
                    <a:gd name="T6" fmla="*/ 0 w 10"/>
                    <a:gd name="T7" fmla="*/ 2 h 3"/>
                    <a:gd name="T8" fmla="*/ 0 w 10"/>
                    <a:gd name="T9" fmla="*/ 0 h 3"/>
                    <a:gd name="T10" fmla="*/ 7 w 10"/>
                    <a:gd name="T11" fmla="*/ 0 h 3"/>
                    <a:gd name="T12" fmla="*/ 9 w 10"/>
                    <a:gd name="T13" fmla="*/ 2 h 3"/>
                    <a:gd name="T14" fmla="*/ 9 w 10"/>
                    <a:gd name="T15" fmla="*/ 3 h 3"/>
                    <a:gd name="T16" fmla="*/ 8 w 10"/>
                    <a:gd name="T1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0" h="3">
                      <a:moveTo>
                        <a:pt x="8" y="3"/>
                      </a:moveTo>
                      <a:cubicBezTo>
                        <a:pt x="9" y="2"/>
                        <a:pt x="8" y="3"/>
                        <a:pt x="7" y="3"/>
                      </a:cubicBezTo>
                      <a:cubicBezTo>
                        <a:pt x="5" y="3"/>
                        <a:pt x="2" y="3"/>
                        <a:pt x="0" y="3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3" y="0"/>
                        <a:pt x="5" y="0"/>
                        <a:pt x="7" y="0"/>
                      </a:cubicBezTo>
                      <a:cubicBezTo>
                        <a:pt x="9" y="0"/>
                        <a:pt x="10" y="0"/>
                        <a:pt x="9" y="2"/>
                      </a:cubicBezTo>
                      <a:cubicBezTo>
                        <a:pt x="9" y="2"/>
                        <a:pt x="9" y="3"/>
                        <a:pt x="9" y="3"/>
                      </a:cubicBezTo>
                      <a:cubicBezTo>
                        <a:pt x="9" y="3"/>
                        <a:pt x="9" y="3"/>
                        <a:pt x="8" y="3"/>
                      </a:cubicBezTo>
                      <a:close/>
                    </a:path>
                  </a:pathLst>
                </a:custGeom>
                <a:solidFill>
                  <a:srgbClr val="9BC93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685165"/>
                  <a:endParaRPr lang="zh-CN" altLang="en-US" sz="1015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42" name="Freeform 196"/>
                <p:cNvSpPr/>
                <p:nvPr/>
              </p:nvSpPr>
              <p:spPr bwMode="auto">
                <a:xfrm>
                  <a:off x="2236788" y="2471738"/>
                  <a:ext cx="19050" cy="11113"/>
                </a:xfrm>
                <a:custGeom>
                  <a:avLst/>
                  <a:gdLst>
                    <a:gd name="T0" fmla="*/ 5 w 5"/>
                    <a:gd name="T1" fmla="*/ 2 h 3"/>
                    <a:gd name="T2" fmla="*/ 5 w 5"/>
                    <a:gd name="T3" fmla="*/ 3 h 3"/>
                    <a:gd name="T4" fmla="*/ 5 w 5"/>
                    <a:gd name="T5" fmla="*/ 3 h 3"/>
                    <a:gd name="T6" fmla="*/ 0 w 5"/>
                    <a:gd name="T7" fmla="*/ 3 h 3"/>
                    <a:gd name="T8" fmla="*/ 1 w 5"/>
                    <a:gd name="T9" fmla="*/ 1 h 3"/>
                    <a:gd name="T10" fmla="*/ 5 w 5"/>
                    <a:gd name="T11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3">
                      <a:moveTo>
                        <a:pt x="5" y="2"/>
                      </a:moveTo>
                      <a:cubicBezTo>
                        <a:pt x="5" y="2"/>
                        <a:pt x="5" y="2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4" y="2"/>
                        <a:pt x="2" y="3"/>
                        <a:pt x="0" y="3"/>
                      </a:cubicBezTo>
                      <a:cubicBezTo>
                        <a:pt x="1" y="2"/>
                        <a:pt x="0" y="1"/>
                        <a:pt x="1" y="1"/>
                      </a:cubicBezTo>
                      <a:cubicBezTo>
                        <a:pt x="2" y="1"/>
                        <a:pt x="4" y="0"/>
                        <a:pt x="5" y="2"/>
                      </a:cubicBezTo>
                      <a:close/>
                    </a:path>
                  </a:pathLst>
                </a:custGeom>
                <a:solidFill>
                  <a:srgbClr val="70BB4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685165"/>
                  <a:endParaRPr lang="zh-CN" altLang="en-US" sz="1015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43" name="Freeform 197"/>
                <p:cNvSpPr/>
                <p:nvPr/>
              </p:nvSpPr>
              <p:spPr bwMode="auto">
                <a:xfrm>
                  <a:off x="2255838" y="2449513"/>
                  <a:ext cx="49213" cy="14288"/>
                </a:xfrm>
                <a:custGeom>
                  <a:avLst/>
                  <a:gdLst>
                    <a:gd name="T0" fmla="*/ 0 w 13"/>
                    <a:gd name="T1" fmla="*/ 2 h 4"/>
                    <a:gd name="T2" fmla="*/ 0 w 13"/>
                    <a:gd name="T3" fmla="*/ 1 h 4"/>
                    <a:gd name="T4" fmla="*/ 1 w 13"/>
                    <a:gd name="T5" fmla="*/ 0 h 4"/>
                    <a:gd name="T6" fmla="*/ 11 w 13"/>
                    <a:gd name="T7" fmla="*/ 0 h 4"/>
                    <a:gd name="T8" fmla="*/ 13 w 13"/>
                    <a:gd name="T9" fmla="*/ 1 h 4"/>
                    <a:gd name="T10" fmla="*/ 12 w 13"/>
                    <a:gd name="T11" fmla="*/ 2 h 4"/>
                    <a:gd name="T12" fmla="*/ 12 w 13"/>
                    <a:gd name="T13" fmla="*/ 3 h 4"/>
                    <a:gd name="T14" fmla="*/ 11 w 13"/>
                    <a:gd name="T15" fmla="*/ 4 h 4"/>
                    <a:gd name="T16" fmla="*/ 7 w 13"/>
                    <a:gd name="T17" fmla="*/ 3 h 4"/>
                    <a:gd name="T18" fmla="*/ 2 w 13"/>
                    <a:gd name="T19" fmla="*/ 3 h 4"/>
                    <a:gd name="T20" fmla="*/ 0 w 13"/>
                    <a:gd name="T21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3" h="4">
                      <a:moveTo>
                        <a:pt x="0" y="2"/>
                      </a:moveTo>
                      <a:cubicBezTo>
                        <a:pt x="0" y="2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4" y="1"/>
                        <a:pt x="8" y="1"/>
                        <a:pt x="11" y="0"/>
                      </a:cubicBezTo>
                      <a:cubicBezTo>
                        <a:pt x="11" y="0"/>
                        <a:pt x="12" y="0"/>
                        <a:pt x="13" y="1"/>
                      </a:cubicBezTo>
                      <a:cubicBezTo>
                        <a:pt x="13" y="1"/>
                        <a:pt x="12" y="1"/>
                        <a:pt x="12" y="2"/>
                      </a:cubicBezTo>
                      <a:cubicBezTo>
                        <a:pt x="12" y="2"/>
                        <a:pt x="12" y="2"/>
                        <a:pt x="12" y="3"/>
                      </a:cubicBezTo>
                      <a:cubicBezTo>
                        <a:pt x="11" y="3"/>
                        <a:pt x="11" y="4"/>
                        <a:pt x="11" y="4"/>
                      </a:cubicBezTo>
                      <a:cubicBezTo>
                        <a:pt x="10" y="3"/>
                        <a:pt x="8" y="3"/>
                        <a:pt x="7" y="3"/>
                      </a:cubicBezTo>
                      <a:cubicBezTo>
                        <a:pt x="6" y="3"/>
                        <a:pt x="4" y="3"/>
                        <a:pt x="2" y="3"/>
                      </a:cubicBezTo>
                      <a:cubicBezTo>
                        <a:pt x="1" y="3"/>
                        <a:pt x="0" y="3"/>
                        <a:pt x="0" y="2"/>
                      </a:cubicBezTo>
                      <a:close/>
                    </a:path>
                  </a:pathLst>
                </a:custGeom>
                <a:solidFill>
                  <a:srgbClr val="A5CD4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685165"/>
                  <a:endParaRPr lang="zh-CN" altLang="en-US" sz="1015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44" name="Freeform 198"/>
                <p:cNvSpPr/>
                <p:nvPr/>
              </p:nvSpPr>
              <p:spPr bwMode="auto">
                <a:xfrm>
                  <a:off x="2249488" y="2425700"/>
                  <a:ext cx="17463" cy="15875"/>
                </a:xfrm>
                <a:custGeom>
                  <a:avLst/>
                  <a:gdLst>
                    <a:gd name="T0" fmla="*/ 4 w 5"/>
                    <a:gd name="T1" fmla="*/ 4 h 4"/>
                    <a:gd name="T2" fmla="*/ 0 w 5"/>
                    <a:gd name="T3" fmla="*/ 4 h 4"/>
                    <a:gd name="T4" fmla="*/ 1 w 5"/>
                    <a:gd name="T5" fmla="*/ 1 h 4"/>
                    <a:gd name="T6" fmla="*/ 5 w 5"/>
                    <a:gd name="T7" fmla="*/ 2 h 4"/>
                    <a:gd name="T8" fmla="*/ 5 w 5"/>
                    <a:gd name="T9" fmla="*/ 3 h 4"/>
                    <a:gd name="T10" fmla="*/ 4 w 5"/>
                    <a:gd name="T11" fmla="*/ 4 h 4"/>
                    <a:gd name="T12" fmla="*/ 4 w 5"/>
                    <a:gd name="T13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" h="4">
                      <a:moveTo>
                        <a:pt x="4" y="4"/>
                      </a:moveTo>
                      <a:cubicBezTo>
                        <a:pt x="2" y="3"/>
                        <a:pt x="1" y="4"/>
                        <a:pt x="0" y="4"/>
                      </a:cubicBezTo>
                      <a:cubicBezTo>
                        <a:pt x="0" y="3"/>
                        <a:pt x="1" y="2"/>
                        <a:pt x="1" y="1"/>
                      </a:cubicBezTo>
                      <a:cubicBezTo>
                        <a:pt x="3" y="0"/>
                        <a:pt x="4" y="0"/>
                        <a:pt x="5" y="2"/>
                      </a:cubicBezTo>
                      <a:cubicBezTo>
                        <a:pt x="5" y="2"/>
                        <a:pt x="5" y="2"/>
                        <a:pt x="5" y="3"/>
                      </a:cubicBezTo>
                      <a:cubicBezTo>
                        <a:pt x="4" y="3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lose/>
                    </a:path>
                  </a:pathLst>
                </a:custGeom>
                <a:solidFill>
                  <a:srgbClr val="94C97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685165"/>
                  <a:endParaRPr lang="zh-CN" altLang="en-US" sz="1015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45" name="Freeform 199"/>
                <p:cNvSpPr/>
                <p:nvPr/>
              </p:nvSpPr>
              <p:spPr bwMode="auto">
                <a:xfrm>
                  <a:off x="2236788" y="2430463"/>
                  <a:ext cx="15875" cy="11113"/>
                </a:xfrm>
                <a:custGeom>
                  <a:avLst/>
                  <a:gdLst>
                    <a:gd name="T0" fmla="*/ 4 w 4"/>
                    <a:gd name="T1" fmla="*/ 0 h 3"/>
                    <a:gd name="T2" fmla="*/ 3 w 4"/>
                    <a:gd name="T3" fmla="*/ 3 h 3"/>
                    <a:gd name="T4" fmla="*/ 2 w 4"/>
                    <a:gd name="T5" fmla="*/ 3 h 3"/>
                    <a:gd name="T6" fmla="*/ 0 w 4"/>
                    <a:gd name="T7" fmla="*/ 0 h 3"/>
                    <a:gd name="T8" fmla="*/ 4 w 4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4" y="0"/>
                      </a:moveTo>
                      <a:cubicBezTo>
                        <a:pt x="4" y="1"/>
                        <a:pt x="3" y="2"/>
                        <a:pt x="3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1"/>
                        <a:pt x="0" y="1"/>
                        <a:pt x="0" y="0"/>
                      </a:cubicBezTo>
                      <a:cubicBezTo>
                        <a:pt x="1" y="0"/>
                        <a:pt x="3" y="0"/>
                        <a:pt x="4" y="0"/>
                      </a:cubicBezTo>
                      <a:close/>
                    </a:path>
                  </a:pathLst>
                </a:custGeom>
                <a:solidFill>
                  <a:srgbClr val="B2D4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685165"/>
                  <a:endParaRPr lang="zh-CN" altLang="en-US" sz="1015">
                    <a:solidFill>
                      <a:prstClr val="black"/>
                    </a:solidFill>
                  </a:endParaRPr>
                </a:p>
              </p:txBody>
            </p:sp>
          </p:grpSp>
        </p:grpSp>
      </p:grpSp>
      <p:grpSp>
        <p:nvGrpSpPr>
          <p:cNvPr id="364" name="组合 363"/>
          <p:cNvGrpSpPr/>
          <p:nvPr userDrawn="1"/>
        </p:nvGrpSpPr>
        <p:grpSpPr>
          <a:xfrm>
            <a:off x="7291369" y="3920163"/>
            <a:ext cx="1398985" cy="690011"/>
            <a:chOff x="4959350" y="5019675"/>
            <a:chExt cx="1865313" cy="919163"/>
          </a:xfrm>
        </p:grpSpPr>
        <p:sp>
          <p:nvSpPr>
            <p:cNvPr id="365" name="AutoShape 16"/>
            <p:cNvSpPr>
              <a:spLocks noChangeAspect="1" noChangeArrowheads="1" noTextEdit="1"/>
            </p:cNvSpPr>
            <p:nvPr/>
          </p:nvSpPr>
          <p:spPr bwMode="auto">
            <a:xfrm>
              <a:off x="4959350" y="5019675"/>
              <a:ext cx="1862138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366" name="Freeform 19"/>
            <p:cNvSpPr/>
            <p:nvPr/>
          </p:nvSpPr>
          <p:spPr bwMode="auto">
            <a:xfrm>
              <a:off x="4962525" y="5027613"/>
              <a:ext cx="276225" cy="460375"/>
            </a:xfrm>
            <a:custGeom>
              <a:avLst/>
              <a:gdLst>
                <a:gd name="T0" fmla="*/ 52 w 73"/>
                <a:gd name="T1" fmla="*/ 118 h 121"/>
                <a:gd name="T2" fmla="*/ 44 w 73"/>
                <a:gd name="T3" fmla="*/ 119 h 121"/>
                <a:gd name="T4" fmla="*/ 44 w 73"/>
                <a:gd name="T5" fmla="*/ 109 h 121"/>
                <a:gd name="T6" fmla="*/ 45 w 73"/>
                <a:gd name="T7" fmla="*/ 86 h 121"/>
                <a:gd name="T8" fmla="*/ 46 w 73"/>
                <a:gd name="T9" fmla="*/ 70 h 121"/>
                <a:gd name="T10" fmla="*/ 47 w 73"/>
                <a:gd name="T11" fmla="*/ 66 h 121"/>
                <a:gd name="T12" fmla="*/ 47 w 73"/>
                <a:gd name="T13" fmla="*/ 64 h 121"/>
                <a:gd name="T14" fmla="*/ 45 w 73"/>
                <a:gd name="T15" fmla="*/ 65 h 121"/>
                <a:gd name="T16" fmla="*/ 42 w 73"/>
                <a:gd name="T17" fmla="*/ 70 h 121"/>
                <a:gd name="T18" fmla="*/ 41 w 73"/>
                <a:gd name="T19" fmla="*/ 70 h 121"/>
                <a:gd name="T20" fmla="*/ 40 w 73"/>
                <a:gd name="T21" fmla="*/ 67 h 121"/>
                <a:gd name="T22" fmla="*/ 35 w 73"/>
                <a:gd name="T23" fmla="*/ 60 h 121"/>
                <a:gd name="T24" fmla="*/ 33 w 73"/>
                <a:gd name="T25" fmla="*/ 59 h 121"/>
                <a:gd name="T26" fmla="*/ 33 w 73"/>
                <a:gd name="T27" fmla="*/ 61 h 121"/>
                <a:gd name="T28" fmla="*/ 34 w 73"/>
                <a:gd name="T29" fmla="*/ 70 h 121"/>
                <a:gd name="T30" fmla="*/ 36 w 73"/>
                <a:gd name="T31" fmla="*/ 104 h 121"/>
                <a:gd name="T32" fmla="*/ 36 w 73"/>
                <a:gd name="T33" fmla="*/ 118 h 121"/>
                <a:gd name="T34" fmla="*/ 36 w 73"/>
                <a:gd name="T35" fmla="*/ 119 h 121"/>
                <a:gd name="T36" fmla="*/ 12 w 73"/>
                <a:gd name="T37" fmla="*/ 111 h 121"/>
                <a:gd name="T38" fmla="*/ 2 w 73"/>
                <a:gd name="T39" fmla="*/ 91 h 121"/>
                <a:gd name="T40" fmla="*/ 0 w 73"/>
                <a:gd name="T41" fmla="*/ 81 h 121"/>
                <a:gd name="T42" fmla="*/ 0 w 73"/>
                <a:gd name="T43" fmla="*/ 77 h 121"/>
                <a:gd name="T44" fmla="*/ 0 w 73"/>
                <a:gd name="T45" fmla="*/ 70 h 121"/>
                <a:gd name="T46" fmla="*/ 0 w 73"/>
                <a:gd name="T47" fmla="*/ 66 h 121"/>
                <a:gd name="T48" fmla="*/ 1 w 73"/>
                <a:gd name="T49" fmla="*/ 60 h 121"/>
                <a:gd name="T50" fmla="*/ 4 w 73"/>
                <a:gd name="T51" fmla="*/ 51 h 121"/>
                <a:gd name="T52" fmla="*/ 6 w 73"/>
                <a:gd name="T53" fmla="*/ 42 h 121"/>
                <a:gd name="T54" fmla="*/ 17 w 73"/>
                <a:gd name="T55" fmla="*/ 9 h 121"/>
                <a:gd name="T56" fmla="*/ 35 w 73"/>
                <a:gd name="T57" fmla="*/ 0 h 121"/>
                <a:gd name="T58" fmla="*/ 40 w 73"/>
                <a:gd name="T59" fmla="*/ 0 h 121"/>
                <a:gd name="T60" fmla="*/ 52 w 73"/>
                <a:gd name="T61" fmla="*/ 6 h 121"/>
                <a:gd name="T62" fmla="*/ 65 w 73"/>
                <a:gd name="T63" fmla="*/ 23 h 121"/>
                <a:gd name="T64" fmla="*/ 70 w 73"/>
                <a:gd name="T65" fmla="*/ 41 h 121"/>
                <a:gd name="T66" fmla="*/ 72 w 73"/>
                <a:gd name="T67" fmla="*/ 53 h 121"/>
                <a:gd name="T68" fmla="*/ 73 w 73"/>
                <a:gd name="T69" fmla="*/ 55 h 121"/>
                <a:gd name="T70" fmla="*/ 68 w 73"/>
                <a:gd name="T71" fmla="*/ 58 h 121"/>
                <a:gd name="T72" fmla="*/ 57 w 73"/>
                <a:gd name="T73" fmla="*/ 75 h 121"/>
                <a:gd name="T74" fmla="*/ 56 w 73"/>
                <a:gd name="T75" fmla="*/ 86 h 121"/>
                <a:gd name="T76" fmla="*/ 55 w 73"/>
                <a:gd name="T77" fmla="*/ 89 h 121"/>
                <a:gd name="T78" fmla="*/ 54 w 73"/>
                <a:gd name="T79" fmla="*/ 95 h 121"/>
                <a:gd name="T80" fmla="*/ 53 w 73"/>
                <a:gd name="T81" fmla="*/ 109 h 121"/>
                <a:gd name="T82" fmla="*/ 53 w 73"/>
                <a:gd name="T83" fmla="*/ 115 h 121"/>
                <a:gd name="T84" fmla="*/ 52 w 73"/>
                <a:gd name="T85" fmla="*/ 118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3" h="120">
                  <a:moveTo>
                    <a:pt x="52" y="118"/>
                  </a:moveTo>
                  <a:cubicBezTo>
                    <a:pt x="49" y="119"/>
                    <a:pt x="47" y="120"/>
                    <a:pt x="44" y="119"/>
                  </a:cubicBezTo>
                  <a:cubicBezTo>
                    <a:pt x="44" y="116"/>
                    <a:pt x="44" y="113"/>
                    <a:pt x="44" y="109"/>
                  </a:cubicBezTo>
                  <a:cubicBezTo>
                    <a:pt x="45" y="101"/>
                    <a:pt x="44" y="93"/>
                    <a:pt x="45" y="86"/>
                  </a:cubicBezTo>
                  <a:cubicBezTo>
                    <a:pt x="45" y="80"/>
                    <a:pt x="45" y="75"/>
                    <a:pt x="46" y="70"/>
                  </a:cubicBezTo>
                  <a:cubicBezTo>
                    <a:pt x="47" y="68"/>
                    <a:pt x="48" y="67"/>
                    <a:pt x="47" y="66"/>
                  </a:cubicBezTo>
                  <a:cubicBezTo>
                    <a:pt x="47" y="65"/>
                    <a:pt x="47" y="64"/>
                    <a:pt x="47" y="64"/>
                  </a:cubicBezTo>
                  <a:cubicBezTo>
                    <a:pt x="46" y="64"/>
                    <a:pt x="45" y="64"/>
                    <a:pt x="45" y="65"/>
                  </a:cubicBezTo>
                  <a:cubicBezTo>
                    <a:pt x="43" y="66"/>
                    <a:pt x="43" y="68"/>
                    <a:pt x="42" y="70"/>
                  </a:cubicBezTo>
                  <a:cubicBezTo>
                    <a:pt x="41" y="70"/>
                    <a:pt x="41" y="70"/>
                    <a:pt x="41" y="70"/>
                  </a:cubicBezTo>
                  <a:cubicBezTo>
                    <a:pt x="40" y="69"/>
                    <a:pt x="40" y="68"/>
                    <a:pt x="40" y="67"/>
                  </a:cubicBezTo>
                  <a:cubicBezTo>
                    <a:pt x="39" y="64"/>
                    <a:pt x="37" y="62"/>
                    <a:pt x="35" y="60"/>
                  </a:cubicBezTo>
                  <a:cubicBezTo>
                    <a:pt x="34" y="59"/>
                    <a:pt x="33" y="59"/>
                    <a:pt x="33" y="59"/>
                  </a:cubicBezTo>
                  <a:cubicBezTo>
                    <a:pt x="32" y="60"/>
                    <a:pt x="32" y="61"/>
                    <a:pt x="33" y="61"/>
                  </a:cubicBezTo>
                  <a:cubicBezTo>
                    <a:pt x="34" y="64"/>
                    <a:pt x="34" y="67"/>
                    <a:pt x="34" y="70"/>
                  </a:cubicBezTo>
                  <a:cubicBezTo>
                    <a:pt x="36" y="82"/>
                    <a:pt x="36" y="93"/>
                    <a:pt x="36" y="104"/>
                  </a:cubicBezTo>
                  <a:cubicBezTo>
                    <a:pt x="36" y="109"/>
                    <a:pt x="36" y="113"/>
                    <a:pt x="36" y="118"/>
                  </a:cubicBezTo>
                  <a:cubicBezTo>
                    <a:pt x="36" y="118"/>
                    <a:pt x="37" y="119"/>
                    <a:pt x="36" y="119"/>
                  </a:cubicBezTo>
                  <a:cubicBezTo>
                    <a:pt x="26" y="121"/>
                    <a:pt x="19" y="116"/>
                    <a:pt x="12" y="111"/>
                  </a:cubicBezTo>
                  <a:cubicBezTo>
                    <a:pt x="5" y="106"/>
                    <a:pt x="4" y="98"/>
                    <a:pt x="2" y="91"/>
                  </a:cubicBezTo>
                  <a:cubicBezTo>
                    <a:pt x="1" y="88"/>
                    <a:pt x="2" y="84"/>
                    <a:pt x="0" y="81"/>
                  </a:cubicBezTo>
                  <a:cubicBezTo>
                    <a:pt x="0" y="80"/>
                    <a:pt x="0" y="78"/>
                    <a:pt x="0" y="77"/>
                  </a:cubicBezTo>
                  <a:cubicBezTo>
                    <a:pt x="1" y="75"/>
                    <a:pt x="1" y="72"/>
                    <a:pt x="0" y="70"/>
                  </a:cubicBezTo>
                  <a:cubicBezTo>
                    <a:pt x="0" y="69"/>
                    <a:pt x="0" y="67"/>
                    <a:pt x="0" y="66"/>
                  </a:cubicBezTo>
                  <a:cubicBezTo>
                    <a:pt x="2" y="65"/>
                    <a:pt x="1" y="62"/>
                    <a:pt x="1" y="60"/>
                  </a:cubicBezTo>
                  <a:cubicBezTo>
                    <a:pt x="2" y="57"/>
                    <a:pt x="2" y="53"/>
                    <a:pt x="4" y="51"/>
                  </a:cubicBezTo>
                  <a:cubicBezTo>
                    <a:pt x="6" y="48"/>
                    <a:pt x="6" y="45"/>
                    <a:pt x="6" y="42"/>
                  </a:cubicBezTo>
                  <a:cubicBezTo>
                    <a:pt x="5" y="29"/>
                    <a:pt x="10" y="19"/>
                    <a:pt x="17" y="9"/>
                  </a:cubicBezTo>
                  <a:cubicBezTo>
                    <a:pt x="21" y="4"/>
                    <a:pt x="28" y="1"/>
                    <a:pt x="35" y="0"/>
                  </a:cubicBezTo>
                  <a:cubicBezTo>
                    <a:pt x="36" y="0"/>
                    <a:pt x="38" y="0"/>
                    <a:pt x="40" y="0"/>
                  </a:cubicBezTo>
                  <a:cubicBezTo>
                    <a:pt x="44" y="1"/>
                    <a:pt x="49" y="2"/>
                    <a:pt x="52" y="6"/>
                  </a:cubicBezTo>
                  <a:cubicBezTo>
                    <a:pt x="57" y="11"/>
                    <a:pt x="62" y="17"/>
                    <a:pt x="65" y="23"/>
                  </a:cubicBezTo>
                  <a:cubicBezTo>
                    <a:pt x="68" y="29"/>
                    <a:pt x="69" y="35"/>
                    <a:pt x="70" y="41"/>
                  </a:cubicBezTo>
                  <a:cubicBezTo>
                    <a:pt x="71" y="45"/>
                    <a:pt x="72" y="49"/>
                    <a:pt x="72" y="53"/>
                  </a:cubicBezTo>
                  <a:cubicBezTo>
                    <a:pt x="72" y="54"/>
                    <a:pt x="73" y="54"/>
                    <a:pt x="73" y="55"/>
                  </a:cubicBezTo>
                  <a:cubicBezTo>
                    <a:pt x="71" y="57"/>
                    <a:pt x="69" y="57"/>
                    <a:pt x="68" y="58"/>
                  </a:cubicBezTo>
                  <a:cubicBezTo>
                    <a:pt x="62" y="62"/>
                    <a:pt x="60" y="69"/>
                    <a:pt x="57" y="75"/>
                  </a:cubicBezTo>
                  <a:cubicBezTo>
                    <a:pt x="56" y="79"/>
                    <a:pt x="56" y="82"/>
                    <a:pt x="56" y="86"/>
                  </a:cubicBezTo>
                  <a:cubicBezTo>
                    <a:pt x="56" y="87"/>
                    <a:pt x="56" y="88"/>
                    <a:pt x="55" y="89"/>
                  </a:cubicBezTo>
                  <a:cubicBezTo>
                    <a:pt x="54" y="91"/>
                    <a:pt x="54" y="93"/>
                    <a:pt x="54" y="95"/>
                  </a:cubicBezTo>
                  <a:cubicBezTo>
                    <a:pt x="53" y="100"/>
                    <a:pt x="52" y="105"/>
                    <a:pt x="53" y="109"/>
                  </a:cubicBezTo>
                  <a:cubicBezTo>
                    <a:pt x="53" y="111"/>
                    <a:pt x="53" y="113"/>
                    <a:pt x="53" y="115"/>
                  </a:cubicBezTo>
                  <a:cubicBezTo>
                    <a:pt x="54" y="117"/>
                    <a:pt x="53" y="118"/>
                    <a:pt x="52" y="118"/>
                  </a:cubicBezTo>
                  <a:close/>
                </a:path>
              </a:pathLst>
            </a:custGeom>
            <a:solidFill>
              <a:srgbClr val="97C7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367" name="Freeform 21"/>
            <p:cNvSpPr/>
            <p:nvPr/>
          </p:nvSpPr>
          <p:spPr bwMode="auto">
            <a:xfrm>
              <a:off x="6783388" y="5538788"/>
              <a:ext cx="41275" cy="22225"/>
            </a:xfrm>
            <a:custGeom>
              <a:avLst/>
              <a:gdLst>
                <a:gd name="T0" fmla="*/ 11 w 11"/>
                <a:gd name="T1" fmla="*/ 4 h 6"/>
                <a:gd name="T2" fmla="*/ 2 w 11"/>
                <a:gd name="T3" fmla="*/ 6 h 6"/>
                <a:gd name="T4" fmla="*/ 0 w 11"/>
                <a:gd name="T5" fmla="*/ 3 h 6"/>
                <a:gd name="T6" fmla="*/ 1 w 11"/>
                <a:gd name="T7" fmla="*/ 2 h 6"/>
                <a:gd name="T8" fmla="*/ 4 w 11"/>
                <a:gd name="T9" fmla="*/ 2 h 6"/>
                <a:gd name="T10" fmla="*/ 6 w 11"/>
                <a:gd name="T11" fmla="*/ 2 h 6"/>
                <a:gd name="T12" fmla="*/ 11 w 11"/>
                <a:gd name="T13" fmla="*/ 3 h 6"/>
                <a:gd name="T14" fmla="*/ 11 w 11"/>
                <a:gd name="T15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6">
                  <a:moveTo>
                    <a:pt x="11" y="4"/>
                  </a:moveTo>
                  <a:cubicBezTo>
                    <a:pt x="9" y="6"/>
                    <a:pt x="5" y="6"/>
                    <a:pt x="2" y="6"/>
                  </a:cubicBezTo>
                  <a:cubicBezTo>
                    <a:pt x="1" y="6"/>
                    <a:pt x="1" y="4"/>
                    <a:pt x="0" y="3"/>
                  </a:cubicBezTo>
                  <a:cubicBezTo>
                    <a:pt x="0" y="3"/>
                    <a:pt x="0" y="2"/>
                    <a:pt x="1" y="2"/>
                  </a:cubicBezTo>
                  <a:cubicBezTo>
                    <a:pt x="2" y="1"/>
                    <a:pt x="3" y="1"/>
                    <a:pt x="4" y="2"/>
                  </a:cubicBezTo>
                  <a:cubicBezTo>
                    <a:pt x="5" y="3"/>
                    <a:pt x="5" y="3"/>
                    <a:pt x="6" y="2"/>
                  </a:cubicBezTo>
                  <a:cubicBezTo>
                    <a:pt x="8" y="0"/>
                    <a:pt x="9" y="1"/>
                    <a:pt x="11" y="3"/>
                  </a:cubicBezTo>
                  <a:cubicBezTo>
                    <a:pt x="11" y="3"/>
                    <a:pt x="11" y="3"/>
                    <a:pt x="11" y="4"/>
                  </a:cubicBezTo>
                  <a:close/>
                </a:path>
              </a:pathLst>
            </a:custGeom>
            <a:solidFill>
              <a:srgbClr val="A1CB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368" name="Freeform 22"/>
            <p:cNvSpPr/>
            <p:nvPr/>
          </p:nvSpPr>
          <p:spPr bwMode="auto">
            <a:xfrm>
              <a:off x="4962525" y="5294313"/>
              <a:ext cx="4763" cy="26988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7 h 7"/>
                <a:gd name="T4" fmla="*/ 0 w 1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7">
                  <a:moveTo>
                    <a:pt x="0" y="0"/>
                  </a:moveTo>
                  <a:cubicBezTo>
                    <a:pt x="1" y="2"/>
                    <a:pt x="1" y="5"/>
                    <a:pt x="0" y="7"/>
                  </a:cubicBezTo>
                  <a:cubicBezTo>
                    <a:pt x="0" y="5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C6D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369" name="Freeform 23"/>
            <p:cNvSpPr/>
            <p:nvPr/>
          </p:nvSpPr>
          <p:spPr bwMode="auto">
            <a:xfrm>
              <a:off x="5091113" y="5024438"/>
              <a:ext cx="23813" cy="3175"/>
            </a:xfrm>
            <a:custGeom>
              <a:avLst/>
              <a:gdLst>
                <a:gd name="T0" fmla="*/ 0 w 6"/>
                <a:gd name="T1" fmla="*/ 1 h 1"/>
                <a:gd name="T2" fmla="*/ 0 w 6"/>
                <a:gd name="T3" fmla="*/ 0 h 1"/>
                <a:gd name="T4" fmla="*/ 6 w 6"/>
                <a:gd name="T5" fmla="*/ 0 h 1"/>
                <a:gd name="T6" fmla="*/ 6 w 6"/>
                <a:gd name="T7" fmla="*/ 1 h 1"/>
                <a:gd name="T8" fmla="*/ 0 w 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2" y="1"/>
                    <a:pt x="0" y="1"/>
                  </a:cubicBezTo>
                  <a:close/>
                </a:path>
              </a:pathLst>
            </a:custGeom>
            <a:solidFill>
              <a:srgbClr val="F0F6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370" name="Freeform 24"/>
            <p:cNvSpPr/>
            <p:nvPr/>
          </p:nvSpPr>
          <p:spPr bwMode="auto">
            <a:xfrm>
              <a:off x="5894388" y="5233988"/>
              <a:ext cx="908050" cy="204788"/>
            </a:xfrm>
            <a:custGeom>
              <a:avLst/>
              <a:gdLst>
                <a:gd name="T0" fmla="*/ 145 w 240"/>
                <a:gd name="T1" fmla="*/ 8 h 54"/>
                <a:gd name="T2" fmla="*/ 150 w 240"/>
                <a:gd name="T3" fmla="*/ 12 h 54"/>
                <a:gd name="T4" fmla="*/ 151 w 240"/>
                <a:gd name="T5" fmla="*/ 19 h 54"/>
                <a:gd name="T6" fmla="*/ 150 w 240"/>
                <a:gd name="T7" fmla="*/ 23 h 54"/>
                <a:gd name="T8" fmla="*/ 152 w 240"/>
                <a:gd name="T9" fmla="*/ 24 h 54"/>
                <a:gd name="T10" fmla="*/ 161 w 240"/>
                <a:gd name="T11" fmla="*/ 25 h 54"/>
                <a:gd name="T12" fmla="*/ 167 w 240"/>
                <a:gd name="T13" fmla="*/ 26 h 54"/>
                <a:gd name="T14" fmla="*/ 176 w 240"/>
                <a:gd name="T15" fmla="*/ 26 h 54"/>
                <a:gd name="T16" fmla="*/ 197 w 240"/>
                <a:gd name="T17" fmla="*/ 28 h 54"/>
                <a:gd name="T18" fmla="*/ 213 w 240"/>
                <a:gd name="T19" fmla="*/ 30 h 54"/>
                <a:gd name="T20" fmla="*/ 225 w 240"/>
                <a:gd name="T21" fmla="*/ 33 h 54"/>
                <a:gd name="T22" fmla="*/ 233 w 240"/>
                <a:gd name="T23" fmla="*/ 35 h 54"/>
                <a:gd name="T24" fmla="*/ 238 w 240"/>
                <a:gd name="T25" fmla="*/ 39 h 54"/>
                <a:gd name="T26" fmla="*/ 235 w 240"/>
                <a:gd name="T27" fmla="*/ 47 h 54"/>
                <a:gd name="T28" fmla="*/ 227 w 240"/>
                <a:gd name="T29" fmla="*/ 49 h 54"/>
                <a:gd name="T30" fmla="*/ 215 w 240"/>
                <a:gd name="T31" fmla="*/ 52 h 54"/>
                <a:gd name="T32" fmla="*/ 206 w 240"/>
                <a:gd name="T33" fmla="*/ 53 h 54"/>
                <a:gd name="T34" fmla="*/ 187 w 240"/>
                <a:gd name="T35" fmla="*/ 53 h 54"/>
                <a:gd name="T36" fmla="*/ 179 w 240"/>
                <a:gd name="T37" fmla="*/ 54 h 54"/>
                <a:gd name="T38" fmla="*/ 158 w 240"/>
                <a:gd name="T39" fmla="*/ 52 h 54"/>
                <a:gd name="T40" fmla="*/ 145 w 240"/>
                <a:gd name="T41" fmla="*/ 52 h 54"/>
                <a:gd name="T42" fmla="*/ 125 w 240"/>
                <a:gd name="T43" fmla="*/ 51 h 54"/>
                <a:gd name="T44" fmla="*/ 107 w 240"/>
                <a:gd name="T45" fmla="*/ 50 h 54"/>
                <a:gd name="T46" fmla="*/ 91 w 240"/>
                <a:gd name="T47" fmla="*/ 49 h 54"/>
                <a:gd name="T48" fmla="*/ 71 w 240"/>
                <a:gd name="T49" fmla="*/ 47 h 54"/>
                <a:gd name="T50" fmla="*/ 52 w 240"/>
                <a:gd name="T51" fmla="*/ 44 h 54"/>
                <a:gd name="T52" fmla="*/ 35 w 240"/>
                <a:gd name="T53" fmla="*/ 43 h 54"/>
                <a:gd name="T54" fmla="*/ 14 w 240"/>
                <a:gd name="T55" fmla="*/ 37 h 54"/>
                <a:gd name="T56" fmla="*/ 4 w 240"/>
                <a:gd name="T57" fmla="*/ 31 h 54"/>
                <a:gd name="T58" fmla="*/ 1 w 240"/>
                <a:gd name="T59" fmla="*/ 25 h 54"/>
                <a:gd name="T60" fmla="*/ 6 w 240"/>
                <a:gd name="T61" fmla="*/ 17 h 54"/>
                <a:gd name="T62" fmla="*/ 20 w 240"/>
                <a:gd name="T63" fmla="*/ 12 h 54"/>
                <a:gd name="T64" fmla="*/ 33 w 240"/>
                <a:gd name="T65" fmla="*/ 8 h 54"/>
                <a:gd name="T66" fmla="*/ 34 w 240"/>
                <a:gd name="T67" fmla="*/ 8 h 54"/>
                <a:gd name="T68" fmla="*/ 37 w 240"/>
                <a:gd name="T69" fmla="*/ 6 h 54"/>
                <a:gd name="T70" fmla="*/ 57 w 240"/>
                <a:gd name="T71" fmla="*/ 3 h 54"/>
                <a:gd name="T72" fmla="*/ 68 w 240"/>
                <a:gd name="T73" fmla="*/ 3 h 54"/>
                <a:gd name="T74" fmla="*/ 83 w 240"/>
                <a:gd name="T75" fmla="*/ 1 h 54"/>
                <a:gd name="T76" fmla="*/ 89 w 240"/>
                <a:gd name="T77" fmla="*/ 1 h 54"/>
                <a:gd name="T78" fmla="*/ 102 w 240"/>
                <a:gd name="T79" fmla="*/ 0 h 54"/>
                <a:gd name="T80" fmla="*/ 121 w 240"/>
                <a:gd name="T81" fmla="*/ 2 h 54"/>
                <a:gd name="T82" fmla="*/ 138 w 240"/>
                <a:gd name="T83" fmla="*/ 6 h 54"/>
                <a:gd name="T84" fmla="*/ 145 w 240"/>
                <a:gd name="T85" fmla="*/ 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40" h="54">
                  <a:moveTo>
                    <a:pt x="145" y="8"/>
                  </a:moveTo>
                  <a:cubicBezTo>
                    <a:pt x="147" y="9"/>
                    <a:pt x="149" y="10"/>
                    <a:pt x="150" y="12"/>
                  </a:cubicBezTo>
                  <a:cubicBezTo>
                    <a:pt x="153" y="14"/>
                    <a:pt x="153" y="16"/>
                    <a:pt x="151" y="19"/>
                  </a:cubicBezTo>
                  <a:cubicBezTo>
                    <a:pt x="151" y="20"/>
                    <a:pt x="150" y="21"/>
                    <a:pt x="150" y="23"/>
                  </a:cubicBezTo>
                  <a:cubicBezTo>
                    <a:pt x="150" y="24"/>
                    <a:pt x="150" y="25"/>
                    <a:pt x="152" y="24"/>
                  </a:cubicBezTo>
                  <a:cubicBezTo>
                    <a:pt x="155" y="24"/>
                    <a:pt x="158" y="24"/>
                    <a:pt x="161" y="25"/>
                  </a:cubicBezTo>
                  <a:cubicBezTo>
                    <a:pt x="163" y="25"/>
                    <a:pt x="165" y="25"/>
                    <a:pt x="167" y="26"/>
                  </a:cubicBezTo>
                  <a:cubicBezTo>
                    <a:pt x="170" y="26"/>
                    <a:pt x="173" y="26"/>
                    <a:pt x="176" y="26"/>
                  </a:cubicBezTo>
                  <a:cubicBezTo>
                    <a:pt x="183" y="27"/>
                    <a:pt x="190" y="27"/>
                    <a:pt x="197" y="28"/>
                  </a:cubicBezTo>
                  <a:cubicBezTo>
                    <a:pt x="203" y="29"/>
                    <a:pt x="208" y="29"/>
                    <a:pt x="213" y="30"/>
                  </a:cubicBezTo>
                  <a:cubicBezTo>
                    <a:pt x="217" y="31"/>
                    <a:pt x="221" y="31"/>
                    <a:pt x="225" y="33"/>
                  </a:cubicBezTo>
                  <a:cubicBezTo>
                    <a:pt x="228" y="34"/>
                    <a:pt x="230" y="35"/>
                    <a:pt x="233" y="35"/>
                  </a:cubicBezTo>
                  <a:cubicBezTo>
                    <a:pt x="235" y="36"/>
                    <a:pt x="237" y="37"/>
                    <a:pt x="238" y="39"/>
                  </a:cubicBezTo>
                  <a:cubicBezTo>
                    <a:pt x="240" y="42"/>
                    <a:pt x="239" y="46"/>
                    <a:pt x="235" y="47"/>
                  </a:cubicBezTo>
                  <a:cubicBezTo>
                    <a:pt x="232" y="48"/>
                    <a:pt x="229" y="48"/>
                    <a:pt x="227" y="49"/>
                  </a:cubicBezTo>
                  <a:cubicBezTo>
                    <a:pt x="223" y="50"/>
                    <a:pt x="219" y="51"/>
                    <a:pt x="215" y="52"/>
                  </a:cubicBezTo>
                  <a:cubicBezTo>
                    <a:pt x="212" y="53"/>
                    <a:pt x="209" y="53"/>
                    <a:pt x="206" y="53"/>
                  </a:cubicBezTo>
                  <a:cubicBezTo>
                    <a:pt x="199" y="54"/>
                    <a:pt x="193" y="53"/>
                    <a:pt x="187" y="53"/>
                  </a:cubicBezTo>
                  <a:cubicBezTo>
                    <a:pt x="184" y="53"/>
                    <a:pt x="182" y="54"/>
                    <a:pt x="179" y="54"/>
                  </a:cubicBezTo>
                  <a:cubicBezTo>
                    <a:pt x="172" y="53"/>
                    <a:pt x="165" y="53"/>
                    <a:pt x="158" y="52"/>
                  </a:cubicBezTo>
                  <a:cubicBezTo>
                    <a:pt x="154" y="52"/>
                    <a:pt x="149" y="52"/>
                    <a:pt x="145" y="52"/>
                  </a:cubicBezTo>
                  <a:cubicBezTo>
                    <a:pt x="138" y="52"/>
                    <a:pt x="131" y="52"/>
                    <a:pt x="125" y="51"/>
                  </a:cubicBezTo>
                  <a:cubicBezTo>
                    <a:pt x="119" y="50"/>
                    <a:pt x="113" y="50"/>
                    <a:pt x="107" y="50"/>
                  </a:cubicBezTo>
                  <a:cubicBezTo>
                    <a:pt x="102" y="49"/>
                    <a:pt x="97" y="49"/>
                    <a:pt x="91" y="49"/>
                  </a:cubicBezTo>
                  <a:cubicBezTo>
                    <a:pt x="85" y="48"/>
                    <a:pt x="78" y="47"/>
                    <a:pt x="71" y="47"/>
                  </a:cubicBezTo>
                  <a:cubicBezTo>
                    <a:pt x="65" y="46"/>
                    <a:pt x="59" y="45"/>
                    <a:pt x="52" y="44"/>
                  </a:cubicBezTo>
                  <a:cubicBezTo>
                    <a:pt x="47" y="44"/>
                    <a:pt x="41" y="43"/>
                    <a:pt x="35" y="43"/>
                  </a:cubicBezTo>
                  <a:cubicBezTo>
                    <a:pt x="28" y="42"/>
                    <a:pt x="21" y="40"/>
                    <a:pt x="14" y="37"/>
                  </a:cubicBezTo>
                  <a:cubicBezTo>
                    <a:pt x="10" y="36"/>
                    <a:pt x="6" y="34"/>
                    <a:pt x="4" y="31"/>
                  </a:cubicBezTo>
                  <a:cubicBezTo>
                    <a:pt x="3" y="29"/>
                    <a:pt x="2" y="27"/>
                    <a:pt x="1" y="25"/>
                  </a:cubicBezTo>
                  <a:cubicBezTo>
                    <a:pt x="0" y="21"/>
                    <a:pt x="3" y="18"/>
                    <a:pt x="6" y="17"/>
                  </a:cubicBezTo>
                  <a:cubicBezTo>
                    <a:pt x="10" y="14"/>
                    <a:pt x="15" y="13"/>
                    <a:pt x="20" y="12"/>
                  </a:cubicBezTo>
                  <a:cubicBezTo>
                    <a:pt x="24" y="10"/>
                    <a:pt x="28" y="9"/>
                    <a:pt x="33" y="8"/>
                  </a:cubicBezTo>
                  <a:cubicBezTo>
                    <a:pt x="33" y="7"/>
                    <a:pt x="33" y="8"/>
                    <a:pt x="34" y="8"/>
                  </a:cubicBezTo>
                  <a:cubicBezTo>
                    <a:pt x="35" y="8"/>
                    <a:pt x="36" y="7"/>
                    <a:pt x="37" y="6"/>
                  </a:cubicBezTo>
                  <a:cubicBezTo>
                    <a:pt x="44" y="5"/>
                    <a:pt x="50" y="4"/>
                    <a:pt x="57" y="3"/>
                  </a:cubicBezTo>
                  <a:cubicBezTo>
                    <a:pt x="61" y="3"/>
                    <a:pt x="65" y="3"/>
                    <a:pt x="68" y="3"/>
                  </a:cubicBezTo>
                  <a:cubicBezTo>
                    <a:pt x="73" y="3"/>
                    <a:pt x="78" y="2"/>
                    <a:pt x="83" y="1"/>
                  </a:cubicBezTo>
                  <a:cubicBezTo>
                    <a:pt x="85" y="1"/>
                    <a:pt x="87" y="1"/>
                    <a:pt x="89" y="1"/>
                  </a:cubicBezTo>
                  <a:cubicBezTo>
                    <a:pt x="94" y="1"/>
                    <a:pt x="98" y="0"/>
                    <a:pt x="102" y="0"/>
                  </a:cubicBezTo>
                  <a:cubicBezTo>
                    <a:pt x="109" y="1"/>
                    <a:pt x="115" y="1"/>
                    <a:pt x="121" y="2"/>
                  </a:cubicBezTo>
                  <a:cubicBezTo>
                    <a:pt x="127" y="3"/>
                    <a:pt x="133" y="4"/>
                    <a:pt x="138" y="6"/>
                  </a:cubicBezTo>
                  <a:cubicBezTo>
                    <a:pt x="141" y="6"/>
                    <a:pt x="143" y="8"/>
                    <a:pt x="145" y="8"/>
                  </a:cubicBezTo>
                  <a:close/>
                </a:path>
              </a:pathLst>
            </a:custGeom>
            <a:solidFill>
              <a:srgbClr val="B6DA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371" name="Freeform 25"/>
            <p:cNvSpPr/>
            <p:nvPr/>
          </p:nvSpPr>
          <p:spPr bwMode="auto">
            <a:xfrm>
              <a:off x="5159375" y="5237163"/>
              <a:ext cx="207963" cy="312738"/>
            </a:xfrm>
            <a:custGeom>
              <a:avLst/>
              <a:gdLst>
                <a:gd name="T0" fmla="*/ 0 w 55"/>
                <a:gd name="T1" fmla="*/ 63 h 82"/>
                <a:gd name="T2" fmla="*/ 1 w 55"/>
                <a:gd name="T3" fmla="*/ 60 h 82"/>
                <a:gd name="T4" fmla="*/ 1 w 55"/>
                <a:gd name="T5" fmla="*/ 44 h 82"/>
                <a:gd name="T6" fmla="*/ 3 w 55"/>
                <a:gd name="T7" fmla="*/ 36 h 82"/>
                <a:gd name="T8" fmla="*/ 4 w 55"/>
                <a:gd name="T9" fmla="*/ 24 h 82"/>
                <a:gd name="T10" fmla="*/ 6 w 55"/>
                <a:gd name="T11" fmla="*/ 16 h 82"/>
                <a:gd name="T12" fmla="*/ 18 w 55"/>
                <a:gd name="T13" fmla="*/ 2 h 82"/>
                <a:gd name="T14" fmla="*/ 21 w 55"/>
                <a:gd name="T15" fmla="*/ 0 h 82"/>
                <a:gd name="T16" fmla="*/ 26 w 55"/>
                <a:gd name="T17" fmla="*/ 0 h 82"/>
                <a:gd name="T18" fmla="*/ 38 w 55"/>
                <a:gd name="T19" fmla="*/ 6 h 82"/>
                <a:gd name="T20" fmla="*/ 45 w 55"/>
                <a:gd name="T21" fmla="*/ 16 h 82"/>
                <a:gd name="T22" fmla="*/ 49 w 55"/>
                <a:gd name="T23" fmla="*/ 30 h 82"/>
                <a:gd name="T24" fmla="*/ 52 w 55"/>
                <a:gd name="T25" fmla="*/ 43 h 82"/>
                <a:gd name="T26" fmla="*/ 54 w 55"/>
                <a:gd name="T27" fmla="*/ 60 h 82"/>
                <a:gd name="T28" fmla="*/ 51 w 55"/>
                <a:gd name="T29" fmla="*/ 70 h 82"/>
                <a:gd name="T30" fmla="*/ 41 w 55"/>
                <a:gd name="T31" fmla="*/ 79 h 82"/>
                <a:gd name="T32" fmla="*/ 30 w 55"/>
                <a:gd name="T33" fmla="*/ 82 h 82"/>
                <a:gd name="T34" fmla="*/ 27 w 55"/>
                <a:gd name="T35" fmla="*/ 82 h 82"/>
                <a:gd name="T36" fmla="*/ 27 w 55"/>
                <a:gd name="T37" fmla="*/ 68 h 82"/>
                <a:gd name="T38" fmla="*/ 27 w 55"/>
                <a:gd name="T39" fmla="*/ 52 h 82"/>
                <a:gd name="T40" fmla="*/ 29 w 55"/>
                <a:gd name="T41" fmla="*/ 43 h 82"/>
                <a:gd name="T42" fmla="*/ 29 w 55"/>
                <a:gd name="T43" fmla="*/ 41 h 82"/>
                <a:gd name="T44" fmla="*/ 27 w 55"/>
                <a:gd name="T45" fmla="*/ 42 h 82"/>
                <a:gd name="T46" fmla="*/ 25 w 55"/>
                <a:gd name="T47" fmla="*/ 45 h 82"/>
                <a:gd name="T48" fmla="*/ 20 w 55"/>
                <a:gd name="T49" fmla="*/ 38 h 82"/>
                <a:gd name="T50" fmla="*/ 19 w 55"/>
                <a:gd name="T51" fmla="*/ 38 h 82"/>
                <a:gd name="T52" fmla="*/ 19 w 55"/>
                <a:gd name="T53" fmla="*/ 39 h 82"/>
                <a:gd name="T54" fmla="*/ 21 w 55"/>
                <a:gd name="T55" fmla="*/ 49 h 82"/>
                <a:gd name="T56" fmla="*/ 22 w 55"/>
                <a:gd name="T57" fmla="*/ 82 h 82"/>
                <a:gd name="T58" fmla="*/ 8 w 55"/>
                <a:gd name="T59" fmla="*/ 76 h 82"/>
                <a:gd name="T60" fmla="*/ 2 w 55"/>
                <a:gd name="T61" fmla="*/ 65 h 82"/>
                <a:gd name="T62" fmla="*/ 0 w 55"/>
                <a:gd name="T63" fmla="*/ 63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5" h="82">
                  <a:moveTo>
                    <a:pt x="0" y="63"/>
                  </a:moveTo>
                  <a:cubicBezTo>
                    <a:pt x="1" y="62"/>
                    <a:pt x="2" y="62"/>
                    <a:pt x="1" y="60"/>
                  </a:cubicBezTo>
                  <a:cubicBezTo>
                    <a:pt x="1" y="55"/>
                    <a:pt x="0" y="50"/>
                    <a:pt x="1" y="44"/>
                  </a:cubicBezTo>
                  <a:cubicBezTo>
                    <a:pt x="2" y="42"/>
                    <a:pt x="1" y="39"/>
                    <a:pt x="3" y="36"/>
                  </a:cubicBezTo>
                  <a:cubicBezTo>
                    <a:pt x="5" y="32"/>
                    <a:pt x="4" y="28"/>
                    <a:pt x="4" y="24"/>
                  </a:cubicBezTo>
                  <a:cubicBezTo>
                    <a:pt x="5" y="22"/>
                    <a:pt x="5" y="19"/>
                    <a:pt x="6" y="16"/>
                  </a:cubicBezTo>
                  <a:cubicBezTo>
                    <a:pt x="9" y="11"/>
                    <a:pt x="12" y="5"/>
                    <a:pt x="18" y="2"/>
                  </a:cubicBezTo>
                  <a:cubicBezTo>
                    <a:pt x="19" y="1"/>
                    <a:pt x="20" y="1"/>
                    <a:pt x="21" y="0"/>
                  </a:cubicBezTo>
                  <a:cubicBezTo>
                    <a:pt x="23" y="0"/>
                    <a:pt x="24" y="0"/>
                    <a:pt x="26" y="0"/>
                  </a:cubicBezTo>
                  <a:cubicBezTo>
                    <a:pt x="32" y="0"/>
                    <a:pt x="35" y="3"/>
                    <a:pt x="38" y="6"/>
                  </a:cubicBezTo>
                  <a:cubicBezTo>
                    <a:pt x="41" y="9"/>
                    <a:pt x="44" y="12"/>
                    <a:pt x="45" y="16"/>
                  </a:cubicBezTo>
                  <a:cubicBezTo>
                    <a:pt x="47" y="20"/>
                    <a:pt x="49" y="25"/>
                    <a:pt x="49" y="30"/>
                  </a:cubicBezTo>
                  <a:cubicBezTo>
                    <a:pt x="49" y="34"/>
                    <a:pt x="51" y="39"/>
                    <a:pt x="52" y="43"/>
                  </a:cubicBezTo>
                  <a:cubicBezTo>
                    <a:pt x="55" y="48"/>
                    <a:pt x="55" y="54"/>
                    <a:pt x="54" y="60"/>
                  </a:cubicBezTo>
                  <a:cubicBezTo>
                    <a:pt x="54" y="63"/>
                    <a:pt x="53" y="67"/>
                    <a:pt x="51" y="70"/>
                  </a:cubicBezTo>
                  <a:cubicBezTo>
                    <a:pt x="49" y="74"/>
                    <a:pt x="46" y="77"/>
                    <a:pt x="41" y="79"/>
                  </a:cubicBezTo>
                  <a:cubicBezTo>
                    <a:pt x="38" y="80"/>
                    <a:pt x="34" y="82"/>
                    <a:pt x="30" y="82"/>
                  </a:cubicBezTo>
                  <a:cubicBezTo>
                    <a:pt x="29" y="82"/>
                    <a:pt x="28" y="81"/>
                    <a:pt x="27" y="82"/>
                  </a:cubicBezTo>
                  <a:cubicBezTo>
                    <a:pt x="27" y="77"/>
                    <a:pt x="27" y="73"/>
                    <a:pt x="27" y="68"/>
                  </a:cubicBezTo>
                  <a:cubicBezTo>
                    <a:pt x="27" y="63"/>
                    <a:pt x="27" y="57"/>
                    <a:pt x="27" y="52"/>
                  </a:cubicBezTo>
                  <a:cubicBezTo>
                    <a:pt x="28" y="49"/>
                    <a:pt x="28" y="46"/>
                    <a:pt x="29" y="43"/>
                  </a:cubicBezTo>
                  <a:cubicBezTo>
                    <a:pt x="29" y="43"/>
                    <a:pt x="30" y="42"/>
                    <a:pt x="29" y="41"/>
                  </a:cubicBezTo>
                  <a:cubicBezTo>
                    <a:pt x="28" y="41"/>
                    <a:pt x="27" y="42"/>
                    <a:pt x="27" y="42"/>
                  </a:cubicBezTo>
                  <a:cubicBezTo>
                    <a:pt x="26" y="43"/>
                    <a:pt x="26" y="44"/>
                    <a:pt x="25" y="45"/>
                  </a:cubicBezTo>
                  <a:cubicBezTo>
                    <a:pt x="24" y="42"/>
                    <a:pt x="23" y="40"/>
                    <a:pt x="20" y="38"/>
                  </a:cubicBezTo>
                  <a:cubicBezTo>
                    <a:pt x="20" y="38"/>
                    <a:pt x="20" y="37"/>
                    <a:pt x="19" y="38"/>
                  </a:cubicBezTo>
                  <a:cubicBezTo>
                    <a:pt x="19" y="38"/>
                    <a:pt x="19" y="39"/>
                    <a:pt x="19" y="39"/>
                  </a:cubicBezTo>
                  <a:cubicBezTo>
                    <a:pt x="21" y="42"/>
                    <a:pt x="20" y="45"/>
                    <a:pt x="21" y="49"/>
                  </a:cubicBezTo>
                  <a:cubicBezTo>
                    <a:pt x="22" y="60"/>
                    <a:pt x="22" y="71"/>
                    <a:pt x="22" y="82"/>
                  </a:cubicBezTo>
                  <a:cubicBezTo>
                    <a:pt x="17" y="81"/>
                    <a:pt x="12" y="79"/>
                    <a:pt x="8" y="76"/>
                  </a:cubicBezTo>
                  <a:cubicBezTo>
                    <a:pt x="5" y="73"/>
                    <a:pt x="3" y="69"/>
                    <a:pt x="2" y="65"/>
                  </a:cubicBezTo>
                  <a:cubicBezTo>
                    <a:pt x="2" y="63"/>
                    <a:pt x="1" y="63"/>
                    <a:pt x="0" y="63"/>
                  </a:cubicBezTo>
                  <a:close/>
                </a:path>
              </a:pathLst>
            </a:custGeom>
            <a:solidFill>
              <a:srgbClr val="9FC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372" name="Freeform 26"/>
            <p:cNvSpPr/>
            <p:nvPr/>
          </p:nvSpPr>
          <p:spPr bwMode="auto">
            <a:xfrm>
              <a:off x="5970588" y="5076825"/>
              <a:ext cx="503238" cy="187325"/>
            </a:xfrm>
            <a:custGeom>
              <a:avLst/>
              <a:gdLst>
                <a:gd name="T0" fmla="*/ 125 w 133"/>
                <a:gd name="T1" fmla="*/ 49 h 49"/>
                <a:gd name="T2" fmla="*/ 117 w 133"/>
                <a:gd name="T3" fmla="*/ 46 h 49"/>
                <a:gd name="T4" fmla="*/ 102 w 133"/>
                <a:gd name="T5" fmla="*/ 43 h 49"/>
                <a:gd name="T6" fmla="*/ 87 w 133"/>
                <a:gd name="T7" fmla="*/ 42 h 49"/>
                <a:gd name="T8" fmla="*/ 67 w 133"/>
                <a:gd name="T9" fmla="*/ 42 h 49"/>
                <a:gd name="T10" fmla="*/ 55 w 133"/>
                <a:gd name="T11" fmla="*/ 43 h 49"/>
                <a:gd name="T12" fmla="*/ 37 w 133"/>
                <a:gd name="T13" fmla="*/ 44 h 49"/>
                <a:gd name="T14" fmla="*/ 19 w 133"/>
                <a:gd name="T15" fmla="*/ 47 h 49"/>
                <a:gd name="T16" fmla="*/ 17 w 133"/>
                <a:gd name="T17" fmla="*/ 48 h 49"/>
                <a:gd name="T18" fmla="*/ 13 w 133"/>
                <a:gd name="T19" fmla="*/ 48 h 49"/>
                <a:gd name="T20" fmla="*/ 6 w 133"/>
                <a:gd name="T21" fmla="*/ 49 h 49"/>
                <a:gd name="T22" fmla="*/ 2 w 133"/>
                <a:gd name="T23" fmla="*/ 48 h 49"/>
                <a:gd name="T24" fmla="*/ 2 w 133"/>
                <a:gd name="T25" fmla="*/ 44 h 49"/>
                <a:gd name="T26" fmla="*/ 3 w 133"/>
                <a:gd name="T27" fmla="*/ 43 h 49"/>
                <a:gd name="T28" fmla="*/ 8 w 133"/>
                <a:gd name="T29" fmla="*/ 35 h 49"/>
                <a:gd name="T30" fmla="*/ 19 w 133"/>
                <a:gd name="T31" fmla="*/ 40 h 49"/>
                <a:gd name="T32" fmla="*/ 21 w 133"/>
                <a:gd name="T33" fmla="*/ 40 h 49"/>
                <a:gd name="T34" fmla="*/ 23 w 133"/>
                <a:gd name="T35" fmla="*/ 39 h 49"/>
                <a:gd name="T36" fmla="*/ 23 w 133"/>
                <a:gd name="T37" fmla="*/ 37 h 49"/>
                <a:gd name="T38" fmla="*/ 24 w 133"/>
                <a:gd name="T39" fmla="*/ 24 h 49"/>
                <a:gd name="T40" fmla="*/ 30 w 133"/>
                <a:gd name="T41" fmla="*/ 21 h 49"/>
                <a:gd name="T42" fmla="*/ 43 w 133"/>
                <a:gd name="T43" fmla="*/ 28 h 49"/>
                <a:gd name="T44" fmla="*/ 44 w 133"/>
                <a:gd name="T45" fmla="*/ 30 h 49"/>
                <a:gd name="T46" fmla="*/ 56 w 133"/>
                <a:gd name="T47" fmla="*/ 22 h 49"/>
                <a:gd name="T48" fmla="*/ 64 w 133"/>
                <a:gd name="T49" fmla="*/ 27 h 49"/>
                <a:gd name="T50" fmla="*/ 65 w 133"/>
                <a:gd name="T51" fmla="*/ 29 h 49"/>
                <a:gd name="T52" fmla="*/ 66 w 133"/>
                <a:gd name="T53" fmla="*/ 33 h 49"/>
                <a:gd name="T54" fmla="*/ 65 w 133"/>
                <a:gd name="T55" fmla="*/ 27 h 49"/>
                <a:gd name="T56" fmla="*/ 65 w 133"/>
                <a:gd name="T57" fmla="*/ 20 h 49"/>
                <a:gd name="T58" fmla="*/ 76 w 133"/>
                <a:gd name="T59" fmla="*/ 5 h 49"/>
                <a:gd name="T60" fmla="*/ 102 w 133"/>
                <a:gd name="T61" fmla="*/ 4 h 49"/>
                <a:gd name="T62" fmla="*/ 112 w 133"/>
                <a:gd name="T63" fmla="*/ 18 h 49"/>
                <a:gd name="T64" fmla="*/ 110 w 133"/>
                <a:gd name="T65" fmla="*/ 31 h 49"/>
                <a:gd name="T66" fmla="*/ 110 w 133"/>
                <a:gd name="T67" fmla="*/ 33 h 49"/>
                <a:gd name="T68" fmla="*/ 113 w 133"/>
                <a:gd name="T69" fmla="*/ 33 h 49"/>
                <a:gd name="T70" fmla="*/ 122 w 133"/>
                <a:gd name="T71" fmla="*/ 30 h 49"/>
                <a:gd name="T72" fmla="*/ 129 w 133"/>
                <a:gd name="T73" fmla="*/ 33 h 49"/>
                <a:gd name="T74" fmla="*/ 131 w 133"/>
                <a:gd name="T75" fmla="*/ 37 h 49"/>
                <a:gd name="T76" fmla="*/ 132 w 133"/>
                <a:gd name="T77" fmla="*/ 45 h 49"/>
                <a:gd name="T78" fmla="*/ 125 w 133"/>
                <a:gd name="T7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3" h="49">
                  <a:moveTo>
                    <a:pt x="125" y="49"/>
                  </a:moveTo>
                  <a:cubicBezTo>
                    <a:pt x="122" y="49"/>
                    <a:pt x="120" y="47"/>
                    <a:pt x="117" y="46"/>
                  </a:cubicBezTo>
                  <a:cubicBezTo>
                    <a:pt x="112" y="45"/>
                    <a:pt x="107" y="44"/>
                    <a:pt x="102" y="43"/>
                  </a:cubicBezTo>
                  <a:cubicBezTo>
                    <a:pt x="97" y="43"/>
                    <a:pt x="92" y="42"/>
                    <a:pt x="87" y="42"/>
                  </a:cubicBezTo>
                  <a:cubicBezTo>
                    <a:pt x="80" y="41"/>
                    <a:pt x="74" y="42"/>
                    <a:pt x="67" y="42"/>
                  </a:cubicBezTo>
                  <a:cubicBezTo>
                    <a:pt x="63" y="42"/>
                    <a:pt x="59" y="43"/>
                    <a:pt x="55" y="43"/>
                  </a:cubicBezTo>
                  <a:cubicBezTo>
                    <a:pt x="49" y="44"/>
                    <a:pt x="43" y="44"/>
                    <a:pt x="37" y="44"/>
                  </a:cubicBezTo>
                  <a:cubicBezTo>
                    <a:pt x="31" y="45"/>
                    <a:pt x="25" y="45"/>
                    <a:pt x="19" y="47"/>
                  </a:cubicBezTo>
                  <a:cubicBezTo>
                    <a:pt x="19" y="47"/>
                    <a:pt x="17" y="47"/>
                    <a:pt x="17" y="48"/>
                  </a:cubicBezTo>
                  <a:cubicBezTo>
                    <a:pt x="15" y="48"/>
                    <a:pt x="14" y="47"/>
                    <a:pt x="13" y="48"/>
                  </a:cubicBezTo>
                  <a:cubicBezTo>
                    <a:pt x="10" y="48"/>
                    <a:pt x="8" y="48"/>
                    <a:pt x="6" y="49"/>
                  </a:cubicBezTo>
                  <a:cubicBezTo>
                    <a:pt x="5" y="49"/>
                    <a:pt x="3" y="49"/>
                    <a:pt x="2" y="48"/>
                  </a:cubicBezTo>
                  <a:cubicBezTo>
                    <a:pt x="0" y="47"/>
                    <a:pt x="0" y="45"/>
                    <a:pt x="2" y="44"/>
                  </a:cubicBezTo>
                  <a:cubicBezTo>
                    <a:pt x="3" y="44"/>
                    <a:pt x="3" y="44"/>
                    <a:pt x="3" y="43"/>
                  </a:cubicBezTo>
                  <a:cubicBezTo>
                    <a:pt x="2" y="38"/>
                    <a:pt x="5" y="35"/>
                    <a:pt x="8" y="35"/>
                  </a:cubicBezTo>
                  <a:cubicBezTo>
                    <a:pt x="13" y="34"/>
                    <a:pt x="16" y="36"/>
                    <a:pt x="19" y="40"/>
                  </a:cubicBezTo>
                  <a:cubicBezTo>
                    <a:pt x="20" y="41"/>
                    <a:pt x="20" y="41"/>
                    <a:pt x="21" y="40"/>
                  </a:cubicBezTo>
                  <a:cubicBezTo>
                    <a:pt x="22" y="39"/>
                    <a:pt x="22" y="39"/>
                    <a:pt x="23" y="39"/>
                  </a:cubicBezTo>
                  <a:cubicBezTo>
                    <a:pt x="24" y="38"/>
                    <a:pt x="24" y="38"/>
                    <a:pt x="23" y="37"/>
                  </a:cubicBezTo>
                  <a:cubicBezTo>
                    <a:pt x="21" y="33"/>
                    <a:pt x="21" y="28"/>
                    <a:pt x="24" y="24"/>
                  </a:cubicBezTo>
                  <a:cubicBezTo>
                    <a:pt x="26" y="22"/>
                    <a:pt x="28" y="21"/>
                    <a:pt x="30" y="21"/>
                  </a:cubicBezTo>
                  <a:cubicBezTo>
                    <a:pt x="37" y="20"/>
                    <a:pt x="40" y="23"/>
                    <a:pt x="43" y="28"/>
                  </a:cubicBezTo>
                  <a:cubicBezTo>
                    <a:pt x="44" y="28"/>
                    <a:pt x="44" y="29"/>
                    <a:pt x="44" y="30"/>
                  </a:cubicBezTo>
                  <a:cubicBezTo>
                    <a:pt x="46" y="24"/>
                    <a:pt x="51" y="21"/>
                    <a:pt x="56" y="22"/>
                  </a:cubicBezTo>
                  <a:cubicBezTo>
                    <a:pt x="60" y="22"/>
                    <a:pt x="63" y="24"/>
                    <a:pt x="64" y="27"/>
                  </a:cubicBezTo>
                  <a:cubicBezTo>
                    <a:pt x="64" y="28"/>
                    <a:pt x="65" y="28"/>
                    <a:pt x="65" y="29"/>
                  </a:cubicBezTo>
                  <a:cubicBezTo>
                    <a:pt x="66" y="30"/>
                    <a:pt x="65" y="32"/>
                    <a:pt x="66" y="33"/>
                  </a:cubicBezTo>
                  <a:cubicBezTo>
                    <a:pt x="66" y="31"/>
                    <a:pt x="66" y="29"/>
                    <a:pt x="65" y="27"/>
                  </a:cubicBezTo>
                  <a:cubicBezTo>
                    <a:pt x="66" y="25"/>
                    <a:pt x="65" y="23"/>
                    <a:pt x="65" y="20"/>
                  </a:cubicBezTo>
                  <a:cubicBezTo>
                    <a:pt x="67" y="14"/>
                    <a:pt x="70" y="8"/>
                    <a:pt x="76" y="5"/>
                  </a:cubicBezTo>
                  <a:cubicBezTo>
                    <a:pt x="85" y="1"/>
                    <a:pt x="93" y="0"/>
                    <a:pt x="102" y="4"/>
                  </a:cubicBezTo>
                  <a:cubicBezTo>
                    <a:pt x="108" y="7"/>
                    <a:pt x="111" y="12"/>
                    <a:pt x="112" y="18"/>
                  </a:cubicBezTo>
                  <a:cubicBezTo>
                    <a:pt x="113" y="23"/>
                    <a:pt x="112" y="27"/>
                    <a:pt x="110" y="31"/>
                  </a:cubicBezTo>
                  <a:cubicBezTo>
                    <a:pt x="110" y="32"/>
                    <a:pt x="110" y="33"/>
                    <a:pt x="110" y="33"/>
                  </a:cubicBezTo>
                  <a:cubicBezTo>
                    <a:pt x="112" y="32"/>
                    <a:pt x="112" y="35"/>
                    <a:pt x="113" y="33"/>
                  </a:cubicBezTo>
                  <a:cubicBezTo>
                    <a:pt x="116" y="31"/>
                    <a:pt x="119" y="30"/>
                    <a:pt x="122" y="30"/>
                  </a:cubicBezTo>
                  <a:cubicBezTo>
                    <a:pt x="124" y="30"/>
                    <a:pt x="127" y="31"/>
                    <a:pt x="129" y="33"/>
                  </a:cubicBezTo>
                  <a:cubicBezTo>
                    <a:pt x="129" y="35"/>
                    <a:pt x="130" y="36"/>
                    <a:pt x="131" y="37"/>
                  </a:cubicBezTo>
                  <a:cubicBezTo>
                    <a:pt x="133" y="40"/>
                    <a:pt x="133" y="42"/>
                    <a:pt x="132" y="45"/>
                  </a:cubicBezTo>
                  <a:cubicBezTo>
                    <a:pt x="131" y="48"/>
                    <a:pt x="128" y="49"/>
                    <a:pt x="125" y="49"/>
                  </a:cubicBezTo>
                  <a:close/>
                </a:path>
              </a:pathLst>
            </a:custGeom>
            <a:solidFill>
              <a:srgbClr val="9FC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373" name="Freeform 27"/>
            <p:cNvSpPr/>
            <p:nvPr/>
          </p:nvSpPr>
          <p:spPr bwMode="auto">
            <a:xfrm>
              <a:off x="5367338" y="5294313"/>
              <a:ext cx="349250" cy="598488"/>
            </a:xfrm>
            <a:custGeom>
              <a:avLst/>
              <a:gdLst>
                <a:gd name="T0" fmla="*/ 73 w 92"/>
                <a:gd name="T1" fmla="*/ 67 h 157"/>
                <a:gd name="T2" fmla="*/ 69 w 92"/>
                <a:gd name="T3" fmla="*/ 86 h 157"/>
                <a:gd name="T4" fmla="*/ 65 w 92"/>
                <a:gd name="T5" fmla="*/ 103 h 157"/>
                <a:gd name="T6" fmla="*/ 62 w 92"/>
                <a:gd name="T7" fmla="*/ 119 h 157"/>
                <a:gd name="T8" fmla="*/ 59 w 92"/>
                <a:gd name="T9" fmla="*/ 133 h 157"/>
                <a:gd name="T10" fmla="*/ 57 w 92"/>
                <a:gd name="T11" fmla="*/ 147 h 157"/>
                <a:gd name="T12" fmla="*/ 55 w 92"/>
                <a:gd name="T13" fmla="*/ 155 h 157"/>
                <a:gd name="T14" fmla="*/ 52 w 92"/>
                <a:gd name="T15" fmla="*/ 156 h 157"/>
                <a:gd name="T16" fmla="*/ 50 w 92"/>
                <a:gd name="T17" fmla="*/ 154 h 157"/>
                <a:gd name="T18" fmla="*/ 51 w 92"/>
                <a:gd name="T19" fmla="*/ 145 h 157"/>
                <a:gd name="T20" fmla="*/ 55 w 92"/>
                <a:gd name="T21" fmla="*/ 130 h 157"/>
                <a:gd name="T22" fmla="*/ 58 w 92"/>
                <a:gd name="T23" fmla="*/ 113 h 157"/>
                <a:gd name="T24" fmla="*/ 59 w 92"/>
                <a:gd name="T25" fmla="*/ 110 h 157"/>
                <a:gd name="T26" fmla="*/ 58 w 92"/>
                <a:gd name="T27" fmla="*/ 109 h 157"/>
                <a:gd name="T28" fmla="*/ 43 w 92"/>
                <a:gd name="T29" fmla="*/ 108 h 157"/>
                <a:gd name="T30" fmla="*/ 28 w 92"/>
                <a:gd name="T31" fmla="*/ 106 h 157"/>
                <a:gd name="T32" fmla="*/ 20 w 92"/>
                <a:gd name="T33" fmla="*/ 105 h 157"/>
                <a:gd name="T34" fmla="*/ 18 w 92"/>
                <a:gd name="T35" fmla="*/ 106 h 157"/>
                <a:gd name="T36" fmla="*/ 6 w 92"/>
                <a:gd name="T37" fmla="*/ 143 h 157"/>
                <a:gd name="T38" fmla="*/ 1 w 92"/>
                <a:gd name="T39" fmla="*/ 144 h 157"/>
                <a:gd name="T40" fmla="*/ 1 w 92"/>
                <a:gd name="T41" fmla="*/ 143 h 157"/>
                <a:gd name="T42" fmla="*/ 16 w 92"/>
                <a:gd name="T43" fmla="*/ 98 h 157"/>
                <a:gd name="T44" fmla="*/ 28 w 92"/>
                <a:gd name="T45" fmla="*/ 61 h 157"/>
                <a:gd name="T46" fmla="*/ 41 w 92"/>
                <a:gd name="T47" fmla="*/ 22 h 157"/>
                <a:gd name="T48" fmla="*/ 47 w 92"/>
                <a:gd name="T49" fmla="*/ 5 h 157"/>
                <a:gd name="T50" fmla="*/ 49 w 92"/>
                <a:gd name="T51" fmla="*/ 3 h 157"/>
                <a:gd name="T52" fmla="*/ 51 w 92"/>
                <a:gd name="T53" fmla="*/ 6 h 157"/>
                <a:gd name="T54" fmla="*/ 44 w 92"/>
                <a:gd name="T55" fmla="*/ 30 h 157"/>
                <a:gd name="T56" fmla="*/ 43 w 92"/>
                <a:gd name="T57" fmla="*/ 32 h 157"/>
                <a:gd name="T58" fmla="*/ 52 w 92"/>
                <a:gd name="T59" fmla="*/ 32 h 157"/>
                <a:gd name="T60" fmla="*/ 53 w 92"/>
                <a:gd name="T61" fmla="*/ 31 h 157"/>
                <a:gd name="T62" fmla="*/ 61 w 92"/>
                <a:gd name="T63" fmla="*/ 31 h 157"/>
                <a:gd name="T64" fmla="*/ 63 w 92"/>
                <a:gd name="T65" fmla="*/ 31 h 157"/>
                <a:gd name="T66" fmla="*/ 71 w 92"/>
                <a:gd name="T67" fmla="*/ 31 h 157"/>
                <a:gd name="T68" fmla="*/ 76 w 92"/>
                <a:gd name="T69" fmla="*/ 27 h 157"/>
                <a:gd name="T70" fmla="*/ 80 w 92"/>
                <a:gd name="T71" fmla="*/ 6 h 157"/>
                <a:gd name="T72" fmla="*/ 81 w 92"/>
                <a:gd name="T73" fmla="*/ 2 h 157"/>
                <a:gd name="T74" fmla="*/ 84 w 92"/>
                <a:gd name="T75" fmla="*/ 0 h 157"/>
                <a:gd name="T76" fmla="*/ 86 w 92"/>
                <a:gd name="T77" fmla="*/ 3 h 157"/>
                <a:gd name="T78" fmla="*/ 84 w 92"/>
                <a:gd name="T79" fmla="*/ 13 h 157"/>
                <a:gd name="T80" fmla="*/ 81 w 92"/>
                <a:gd name="T81" fmla="*/ 26 h 157"/>
                <a:gd name="T82" fmla="*/ 78 w 92"/>
                <a:gd name="T83" fmla="*/ 42 h 157"/>
                <a:gd name="T84" fmla="*/ 75 w 92"/>
                <a:gd name="T85" fmla="*/ 57 h 157"/>
                <a:gd name="T86" fmla="*/ 77 w 92"/>
                <a:gd name="T87" fmla="*/ 70 h 157"/>
                <a:gd name="T88" fmla="*/ 80 w 92"/>
                <a:gd name="T89" fmla="*/ 84 h 157"/>
                <a:gd name="T90" fmla="*/ 83 w 92"/>
                <a:gd name="T91" fmla="*/ 99 h 157"/>
                <a:gd name="T92" fmla="*/ 85 w 92"/>
                <a:gd name="T93" fmla="*/ 110 h 157"/>
                <a:gd name="T94" fmla="*/ 87 w 92"/>
                <a:gd name="T95" fmla="*/ 125 h 157"/>
                <a:gd name="T96" fmla="*/ 90 w 92"/>
                <a:gd name="T97" fmla="*/ 139 h 157"/>
                <a:gd name="T98" fmla="*/ 91 w 92"/>
                <a:gd name="T99" fmla="*/ 146 h 157"/>
                <a:gd name="T100" fmla="*/ 91 w 92"/>
                <a:gd name="T101" fmla="*/ 149 h 157"/>
                <a:gd name="T102" fmla="*/ 88 w 92"/>
                <a:gd name="T103" fmla="*/ 147 h 157"/>
                <a:gd name="T104" fmla="*/ 84 w 92"/>
                <a:gd name="T105" fmla="*/ 125 h 157"/>
                <a:gd name="T106" fmla="*/ 81 w 92"/>
                <a:gd name="T107" fmla="*/ 105 h 157"/>
                <a:gd name="T108" fmla="*/ 78 w 92"/>
                <a:gd name="T109" fmla="*/ 88 h 157"/>
                <a:gd name="T110" fmla="*/ 75 w 92"/>
                <a:gd name="T111" fmla="*/ 71 h 157"/>
                <a:gd name="T112" fmla="*/ 74 w 92"/>
                <a:gd name="T113" fmla="*/ 67 h 157"/>
                <a:gd name="T114" fmla="*/ 74 w 92"/>
                <a:gd name="T115" fmla="*/ 65 h 157"/>
                <a:gd name="T116" fmla="*/ 73 w 92"/>
                <a:gd name="T117" fmla="*/ 6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2" h="157">
                  <a:moveTo>
                    <a:pt x="73" y="67"/>
                  </a:moveTo>
                  <a:cubicBezTo>
                    <a:pt x="71" y="73"/>
                    <a:pt x="70" y="79"/>
                    <a:pt x="69" y="86"/>
                  </a:cubicBezTo>
                  <a:cubicBezTo>
                    <a:pt x="68" y="91"/>
                    <a:pt x="66" y="97"/>
                    <a:pt x="65" y="103"/>
                  </a:cubicBezTo>
                  <a:cubicBezTo>
                    <a:pt x="64" y="108"/>
                    <a:pt x="63" y="114"/>
                    <a:pt x="62" y="119"/>
                  </a:cubicBezTo>
                  <a:cubicBezTo>
                    <a:pt x="61" y="123"/>
                    <a:pt x="60" y="128"/>
                    <a:pt x="59" y="133"/>
                  </a:cubicBezTo>
                  <a:cubicBezTo>
                    <a:pt x="58" y="137"/>
                    <a:pt x="57" y="142"/>
                    <a:pt x="57" y="147"/>
                  </a:cubicBezTo>
                  <a:cubicBezTo>
                    <a:pt x="56" y="149"/>
                    <a:pt x="56" y="152"/>
                    <a:pt x="55" y="155"/>
                  </a:cubicBezTo>
                  <a:cubicBezTo>
                    <a:pt x="55" y="157"/>
                    <a:pt x="53" y="156"/>
                    <a:pt x="52" y="156"/>
                  </a:cubicBezTo>
                  <a:cubicBezTo>
                    <a:pt x="51" y="156"/>
                    <a:pt x="49" y="156"/>
                    <a:pt x="50" y="154"/>
                  </a:cubicBezTo>
                  <a:cubicBezTo>
                    <a:pt x="50" y="151"/>
                    <a:pt x="51" y="148"/>
                    <a:pt x="51" y="145"/>
                  </a:cubicBezTo>
                  <a:cubicBezTo>
                    <a:pt x="52" y="140"/>
                    <a:pt x="54" y="135"/>
                    <a:pt x="55" y="130"/>
                  </a:cubicBezTo>
                  <a:cubicBezTo>
                    <a:pt x="56" y="124"/>
                    <a:pt x="57" y="118"/>
                    <a:pt x="58" y="113"/>
                  </a:cubicBezTo>
                  <a:cubicBezTo>
                    <a:pt x="58" y="112"/>
                    <a:pt x="58" y="111"/>
                    <a:pt x="59" y="110"/>
                  </a:cubicBezTo>
                  <a:cubicBezTo>
                    <a:pt x="59" y="109"/>
                    <a:pt x="59" y="109"/>
                    <a:pt x="58" y="109"/>
                  </a:cubicBezTo>
                  <a:cubicBezTo>
                    <a:pt x="53" y="108"/>
                    <a:pt x="48" y="108"/>
                    <a:pt x="43" y="108"/>
                  </a:cubicBezTo>
                  <a:cubicBezTo>
                    <a:pt x="38" y="107"/>
                    <a:pt x="33" y="107"/>
                    <a:pt x="28" y="106"/>
                  </a:cubicBezTo>
                  <a:cubicBezTo>
                    <a:pt x="26" y="105"/>
                    <a:pt x="23" y="105"/>
                    <a:pt x="20" y="105"/>
                  </a:cubicBezTo>
                  <a:cubicBezTo>
                    <a:pt x="19" y="105"/>
                    <a:pt x="19" y="105"/>
                    <a:pt x="18" y="106"/>
                  </a:cubicBezTo>
                  <a:cubicBezTo>
                    <a:pt x="14" y="118"/>
                    <a:pt x="10" y="131"/>
                    <a:pt x="6" y="143"/>
                  </a:cubicBezTo>
                  <a:cubicBezTo>
                    <a:pt x="6" y="145"/>
                    <a:pt x="3" y="146"/>
                    <a:pt x="1" y="144"/>
                  </a:cubicBezTo>
                  <a:cubicBezTo>
                    <a:pt x="0" y="144"/>
                    <a:pt x="0" y="143"/>
                    <a:pt x="1" y="143"/>
                  </a:cubicBezTo>
                  <a:cubicBezTo>
                    <a:pt x="6" y="128"/>
                    <a:pt x="11" y="113"/>
                    <a:pt x="16" y="98"/>
                  </a:cubicBezTo>
                  <a:cubicBezTo>
                    <a:pt x="20" y="85"/>
                    <a:pt x="24" y="73"/>
                    <a:pt x="28" y="61"/>
                  </a:cubicBezTo>
                  <a:cubicBezTo>
                    <a:pt x="33" y="48"/>
                    <a:pt x="37" y="35"/>
                    <a:pt x="41" y="22"/>
                  </a:cubicBezTo>
                  <a:cubicBezTo>
                    <a:pt x="43" y="16"/>
                    <a:pt x="45" y="10"/>
                    <a:pt x="47" y="5"/>
                  </a:cubicBezTo>
                  <a:cubicBezTo>
                    <a:pt x="47" y="3"/>
                    <a:pt x="47" y="3"/>
                    <a:pt x="49" y="3"/>
                  </a:cubicBezTo>
                  <a:cubicBezTo>
                    <a:pt x="51" y="4"/>
                    <a:pt x="52" y="5"/>
                    <a:pt x="51" y="6"/>
                  </a:cubicBezTo>
                  <a:cubicBezTo>
                    <a:pt x="49" y="14"/>
                    <a:pt x="47" y="22"/>
                    <a:pt x="44" y="30"/>
                  </a:cubicBezTo>
                  <a:cubicBezTo>
                    <a:pt x="44" y="30"/>
                    <a:pt x="45" y="31"/>
                    <a:pt x="43" y="32"/>
                  </a:cubicBezTo>
                  <a:cubicBezTo>
                    <a:pt x="47" y="32"/>
                    <a:pt x="49" y="32"/>
                    <a:pt x="52" y="32"/>
                  </a:cubicBezTo>
                  <a:cubicBezTo>
                    <a:pt x="53" y="32"/>
                    <a:pt x="53" y="32"/>
                    <a:pt x="53" y="31"/>
                  </a:cubicBezTo>
                  <a:cubicBezTo>
                    <a:pt x="56" y="28"/>
                    <a:pt x="58" y="29"/>
                    <a:pt x="61" y="31"/>
                  </a:cubicBezTo>
                  <a:cubicBezTo>
                    <a:pt x="61" y="31"/>
                    <a:pt x="62" y="31"/>
                    <a:pt x="63" y="31"/>
                  </a:cubicBezTo>
                  <a:cubicBezTo>
                    <a:pt x="65" y="31"/>
                    <a:pt x="68" y="31"/>
                    <a:pt x="71" y="31"/>
                  </a:cubicBezTo>
                  <a:cubicBezTo>
                    <a:pt x="75" y="31"/>
                    <a:pt x="75" y="31"/>
                    <a:pt x="76" y="27"/>
                  </a:cubicBezTo>
                  <a:cubicBezTo>
                    <a:pt x="77" y="20"/>
                    <a:pt x="78" y="13"/>
                    <a:pt x="80" y="6"/>
                  </a:cubicBezTo>
                  <a:cubicBezTo>
                    <a:pt x="80" y="5"/>
                    <a:pt x="81" y="3"/>
                    <a:pt x="81" y="2"/>
                  </a:cubicBezTo>
                  <a:cubicBezTo>
                    <a:pt x="81" y="0"/>
                    <a:pt x="82" y="0"/>
                    <a:pt x="84" y="0"/>
                  </a:cubicBezTo>
                  <a:cubicBezTo>
                    <a:pt x="85" y="0"/>
                    <a:pt x="86" y="2"/>
                    <a:pt x="86" y="3"/>
                  </a:cubicBezTo>
                  <a:cubicBezTo>
                    <a:pt x="85" y="6"/>
                    <a:pt x="84" y="9"/>
                    <a:pt x="84" y="13"/>
                  </a:cubicBezTo>
                  <a:cubicBezTo>
                    <a:pt x="83" y="17"/>
                    <a:pt x="82" y="22"/>
                    <a:pt x="81" y="26"/>
                  </a:cubicBezTo>
                  <a:cubicBezTo>
                    <a:pt x="80" y="32"/>
                    <a:pt x="79" y="37"/>
                    <a:pt x="78" y="42"/>
                  </a:cubicBezTo>
                  <a:cubicBezTo>
                    <a:pt x="77" y="47"/>
                    <a:pt x="75" y="52"/>
                    <a:pt x="75" y="57"/>
                  </a:cubicBezTo>
                  <a:cubicBezTo>
                    <a:pt x="75" y="61"/>
                    <a:pt x="77" y="66"/>
                    <a:pt x="77" y="70"/>
                  </a:cubicBezTo>
                  <a:cubicBezTo>
                    <a:pt x="78" y="75"/>
                    <a:pt x="79" y="79"/>
                    <a:pt x="80" y="84"/>
                  </a:cubicBezTo>
                  <a:cubicBezTo>
                    <a:pt x="81" y="89"/>
                    <a:pt x="82" y="94"/>
                    <a:pt x="83" y="99"/>
                  </a:cubicBezTo>
                  <a:cubicBezTo>
                    <a:pt x="83" y="103"/>
                    <a:pt x="84" y="106"/>
                    <a:pt x="85" y="110"/>
                  </a:cubicBezTo>
                  <a:cubicBezTo>
                    <a:pt x="86" y="115"/>
                    <a:pt x="86" y="120"/>
                    <a:pt x="87" y="125"/>
                  </a:cubicBezTo>
                  <a:cubicBezTo>
                    <a:pt x="88" y="130"/>
                    <a:pt x="89" y="135"/>
                    <a:pt x="90" y="139"/>
                  </a:cubicBezTo>
                  <a:cubicBezTo>
                    <a:pt x="90" y="142"/>
                    <a:pt x="91" y="144"/>
                    <a:pt x="91" y="146"/>
                  </a:cubicBezTo>
                  <a:cubicBezTo>
                    <a:pt x="91" y="147"/>
                    <a:pt x="92" y="148"/>
                    <a:pt x="91" y="149"/>
                  </a:cubicBezTo>
                  <a:cubicBezTo>
                    <a:pt x="89" y="149"/>
                    <a:pt x="89" y="148"/>
                    <a:pt x="88" y="147"/>
                  </a:cubicBezTo>
                  <a:cubicBezTo>
                    <a:pt x="87" y="139"/>
                    <a:pt x="86" y="132"/>
                    <a:pt x="84" y="125"/>
                  </a:cubicBezTo>
                  <a:cubicBezTo>
                    <a:pt x="83" y="118"/>
                    <a:pt x="82" y="112"/>
                    <a:pt x="81" y="105"/>
                  </a:cubicBezTo>
                  <a:cubicBezTo>
                    <a:pt x="80" y="100"/>
                    <a:pt x="79" y="94"/>
                    <a:pt x="78" y="88"/>
                  </a:cubicBezTo>
                  <a:cubicBezTo>
                    <a:pt x="77" y="82"/>
                    <a:pt x="75" y="77"/>
                    <a:pt x="75" y="71"/>
                  </a:cubicBezTo>
                  <a:cubicBezTo>
                    <a:pt x="75" y="69"/>
                    <a:pt x="74" y="68"/>
                    <a:pt x="74" y="67"/>
                  </a:cubicBezTo>
                  <a:cubicBezTo>
                    <a:pt x="74" y="66"/>
                    <a:pt x="74" y="65"/>
                    <a:pt x="74" y="65"/>
                  </a:cubicBezTo>
                  <a:cubicBezTo>
                    <a:pt x="73" y="65"/>
                    <a:pt x="73" y="66"/>
                    <a:pt x="73" y="67"/>
                  </a:cubicBezTo>
                  <a:close/>
                </a:path>
              </a:pathLst>
            </a:custGeom>
            <a:solidFill>
              <a:srgbClr val="87C2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374" name="Freeform 28"/>
            <p:cNvSpPr/>
            <p:nvPr/>
          </p:nvSpPr>
          <p:spPr bwMode="auto">
            <a:xfrm>
              <a:off x="5084763" y="5253038"/>
              <a:ext cx="60325" cy="400050"/>
            </a:xfrm>
            <a:custGeom>
              <a:avLst/>
              <a:gdLst>
                <a:gd name="T0" fmla="*/ 4 w 16"/>
                <a:gd name="T1" fmla="*/ 60 h 105"/>
                <a:gd name="T2" fmla="*/ 4 w 16"/>
                <a:gd name="T3" fmla="*/ 59 h 105"/>
                <a:gd name="T4" fmla="*/ 4 w 16"/>
                <a:gd name="T5" fmla="*/ 26 h 105"/>
                <a:gd name="T6" fmla="*/ 1 w 16"/>
                <a:gd name="T7" fmla="*/ 5 h 105"/>
                <a:gd name="T8" fmla="*/ 1 w 16"/>
                <a:gd name="T9" fmla="*/ 3 h 105"/>
                <a:gd name="T10" fmla="*/ 1 w 16"/>
                <a:gd name="T11" fmla="*/ 0 h 105"/>
                <a:gd name="T12" fmla="*/ 3 w 16"/>
                <a:gd name="T13" fmla="*/ 1 h 105"/>
                <a:gd name="T14" fmla="*/ 9 w 16"/>
                <a:gd name="T15" fmla="*/ 11 h 105"/>
                <a:gd name="T16" fmla="*/ 9 w 16"/>
                <a:gd name="T17" fmla="*/ 11 h 105"/>
                <a:gd name="T18" fmla="*/ 12 w 16"/>
                <a:gd name="T19" fmla="*/ 7 h 105"/>
                <a:gd name="T20" fmla="*/ 15 w 16"/>
                <a:gd name="T21" fmla="*/ 5 h 105"/>
                <a:gd name="T22" fmla="*/ 15 w 16"/>
                <a:gd name="T23" fmla="*/ 8 h 105"/>
                <a:gd name="T24" fmla="*/ 13 w 16"/>
                <a:gd name="T25" fmla="*/ 23 h 105"/>
                <a:gd name="T26" fmla="*/ 12 w 16"/>
                <a:gd name="T27" fmla="*/ 45 h 105"/>
                <a:gd name="T28" fmla="*/ 12 w 16"/>
                <a:gd name="T29" fmla="*/ 60 h 105"/>
                <a:gd name="T30" fmla="*/ 12 w 16"/>
                <a:gd name="T31" fmla="*/ 80 h 105"/>
                <a:gd name="T32" fmla="*/ 12 w 16"/>
                <a:gd name="T33" fmla="*/ 101 h 105"/>
                <a:gd name="T34" fmla="*/ 12 w 16"/>
                <a:gd name="T35" fmla="*/ 104 h 105"/>
                <a:gd name="T36" fmla="*/ 7 w 16"/>
                <a:gd name="T37" fmla="*/ 105 h 105"/>
                <a:gd name="T38" fmla="*/ 4 w 16"/>
                <a:gd name="T39" fmla="*/ 99 h 105"/>
                <a:gd name="T40" fmla="*/ 4 w 16"/>
                <a:gd name="T41" fmla="*/ 95 h 105"/>
                <a:gd name="T42" fmla="*/ 4 w 16"/>
                <a:gd name="T43" fmla="*/ 75 h 105"/>
                <a:gd name="T44" fmla="*/ 4 w 16"/>
                <a:gd name="T45" fmla="*/ 63 h 105"/>
                <a:gd name="T46" fmla="*/ 4 w 16"/>
                <a:gd name="T47" fmla="*/ 6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" h="105">
                  <a:moveTo>
                    <a:pt x="4" y="60"/>
                  </a:moveTo>
                  <a:cubicBezTo>
                    <a:pt x="5" y="60"/>
                    <a:pt x="4" y="60"/>
                    <a:pt x="4" y="59"/>
                  </a:cubicBezTo>
                  <a:cubicBezTo>
                    <a:pt x="4" y="48"/>
                    <a:pt x="4" y="37"/>
                    <a:pt x="4" y="26"/>
                  </a:cubicBezTo>
                  <a:cubicBezTo>
                    <a:pt x="3" y="19"/>
                    <a:pt x="3" y="12"/>
                    <a:pt x="1" y="5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6" y="3"/>
                    <a:pt x="8" y="7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0" y="10"/>
                    <a:pt x="11" y="8"/>
                    <a:pt x="12" y="7"/>
                  </a:cubicBezTo>
                  <a:cubicBezTo>
                    <a:pt x="13" y="6"/>
                    <a:pt x="13" y="4"/>
                    <a:pt x="15" y="5"/>
                  </a:cubicBezTo>
                  <a:cubicBezTo>
                    <a:pt x="16" y="6"/>
                    <a:pt x="16" y="8"/>
                    <a:pt x="15" y="8"/>
                  </a:cubicBezTo>
                  <a:cubicBezTo>
                    <a:pt x="13" y="13"/>
                    <a:pt x="13" y="18"/>
                    <a:pt x="13" y="23"/>
                  </a:cubicBezTo>
                  <a:cubicBezTo>
                    <a:pt x="12" y="30"/>
                    <a:pt x="13" y="38"/>
                    <a:pt x="12" y="45"/>
                  </a:cubicBezTo>
                  <a:cubicBezTo>
                    <a:pt x="12" y="50"/>
                    <a:pt x="12" y="55"/>
                    <a:pt x="12" y="60"/>
                  </a:cubicBezTo>
                  <a:cubicBezTo>
                    <a:pt x="12" y="67"/>
                    <a:pt x="12" y="74"/>
                    <a:pt x="12" y="80"/>
                  </a:cubicBezTo>
                  <a:cubicBezTo>
                    <a:pt x="12" y="87"/>
                    <a:pt x="12" y="94"/>
                    <a:pt x="12" y="101"/>
                  </a:cubicBezTo>
                  <a:cubicBezTo>
                    <a:pt x="12" y="102"/>
                    <a:pt x="13" y="104"/>
                    <a:pt x="12" y="104"/>
                  </a:cubicBezTo>
                  <a:cubicBezTo>
                    <a:pt x="10" y="104"/>
                    <a:pt x="9" y="105"/>
                    <a:pt x="7" y="105"/>
                  </a:cubicBezTo>
                  <a:cubicBezTo>
                    <a:pt x="4" y="104"/>
                    <a:pt x="5" y="101"/>
                    <a:pt x="4" y="99"/>
                  </a:cubicBezTo>
                  <a:cubicBezTo>
                    <a:pt x="4" y="98"/>
                    <a:pt x="4" y="97"/>
                    <a:pt x="4" y="95"/>
                  </a:cubicBezTo>
                  <a:cubicBezTo>
                    <a:pt x="5" y="89"/>
                    <a:pt x="3" y="82"/>
                    <a:pt x="4" y="75"/>
                  </a:cubicBezTo>
                  <a:cubicBezTo>
                    <a:pt x="4" y="71"/>
                    <a:pt x="4" y="67"/>
                    <a:pt x="4" y="63"/>
                  </a:cubicBezTo>
                  <a:cubicBezTo>
                    <a:pt x="4" y="62"/>
                    <a:pt x="4" y="61"/>
                    <a:pt x="4" y="60"/>
                  </a:cubicBezTo>
                  <a:close/>
                </a:path>
              </a:pathLst>
            </a:custGeom>
            <a:solidFill>
              <a:srgbClr val="87C2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375" name="Freeform 29"/>
            <p:cNvSpPr/>
            <p:nvPr/>
          </p:nvSpPr>
          <p:spPr bwMode="auto">
            <a:xfrm>
              <a:off x="5227638" y="5378450"/>
              <a:ext cx="46038" cy="277813"/>
            </a:xfrm>
            <a:custGeom>
              <a:avLst/>
              <a:gdLst>
                <a:gd name="T0" fmla="*/ 4 w 12"/>
                <a:gd name="T1" fmla="*/ 45 h 73"/>
                <a:gd name="T2" fmla="*/ 4 w 12"/>
                <a:gd name="T3" fmla="*/ 29 h 73"/>
                <a:gd name="T4" fmla="*/ 3 w 12"/>
                <a:gd name="T5" fmla="*/ 11 h 73"/>
                <a:gd name="T6" fmla="*/ 1 w 12"/>
                <a:gd name="T7" fmla="*/ 2 h 73"/>
                <a:gd name="T8" fmla="*/ 1 w 12"/>
                <a:gd name="T9" fmla="*/ 1 h 73"/>
                <a:gd name="T10" fmla="*/ 2 w 12"/>
                <a:gd name="T11" fmla="*/ 1 h 73"/>
                <a:gd name="T12" fmla="*/ 7 w 12"/>
                <a:gd name="T13" fmla="*/ 8 h 73"/>
                <a:gd name="T14" fmla="*/ 9 w 12"/>
                <a:gd name="T15" fmla="*/ 5 h 73"/>
                <a:gd name="T16" fmla="*/ 11 w 12"/>
                <a:gd name="T17" fmla="*/ 4 h 73"/>
                <a:gd name="T18" fmla="*/ 11 w 12"/>
                <a:gd name="T19" fmla="*/ 6 h 73"/>
                <a:gd name="T20" fmla="*/ 9 w 12"/>
                <a:gd name="T21" fmla="*/ 26 h 73"/>
                <a:gd name="T22" fmla="*/ 9 w 12"/>
                <a:gd name="T23" fmla="*/ 45 h 73"/>
                <a:gd name="T24" fmla="*/ 9 w 12"/>
                <a:gd name="T25" fmla="*/ 60 h 73"/>
                <a:gd name="T26" fmla="*/ 9 w 12"/>
                <a:gd name="T27" fmla="*/ 70 h 73"/>
                <a:gd name="T28" fmla="*/ 7 w 12"/>
                <a:gd name="T29" fmla="*/ 72 h 73"/>
                <a:gd name="T30" fmla="*/ 4 w 12"/>
                <a:gd name="T31" fmla="*/ 70 h 73"/>
                <a:gd name="T32" fmla="*/ 4 w 12"/>
                <a:gd name="T33" fmla="*/ 64 h 73"/>
                <a:gd name="T34" fmla="*/ 3 w 12"/>
                <a:gd name="T35" fmla="*/ 54 h 73"/>
                <a:gd name="T36" fmla="*/ 4 w 12"/>
                <a:gd name="T37" fmla="*/ 4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73">
                  <a:moveTo>
                    <a:pt x="4" y="45"/>
                  </a:moveTo>
                  <a:cubicBezTo>
                    <a:pt x="4" y="40"/>
                    <a:pt x="4" y="35"/>
                    <a:pt x="4" y="29"/>
                  </a:cubicBezTo>
                  <a:cubicBezTo>
                    <a:pt x="3" y="23"/>
                    <a:pt x="3" y="17"/>
                    <a:pt x="3" y="11"/>
                  </a:cubicBezTo>
                  <a:cubicBezTo>
                    <a:pt x="2" y="8"/>
                    <a:pt x="3" y="5"/>
                    <a:pt x="1" y="2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5" y="3"/>
                    <a:pt x="6" y="5"/>
                    <a:pt x="7" y="8"/>
                  </a:cubicBezTo>
                  <a:cubicBezTo>
                    <a:pt x="8" y="7"/>
                    <a:pt x="8" y="6"/>
                    <a:pt x="9" y="5"/>
                  </a:cubicBezTo>
                  <a:cubicBezTo>
                    <a:pt x="9" y="5"/>
                    <a:pt x="10" y="4"/>
                    <a:pt x="11" y="4"/>
                  </a:cubicBezTo>
                  <a:cubicBezTo>
                    <a:pt x="11" y="4"/>
                    <a:pt x="12" y="5"/>
                    <a:pt x="11" y="6"/>
                  </a:cubicBezTo>
                  <a:cubicBezTo>
                    <a:pt x="9" y="12"/>
                    <a:pt x="10" y="19"/>
                    <a:pt x="9" y="26"/>
                  </a:cubicBezTo>
                  <a:cubicBezTo>
                    <a:pt x="9" y="32"/>
                    <a:pt x="9" y="39"/>
                    <a:pt x="9" y="45"/>
                  </a:cubicBezTo>
                  <a:cubicBezTo>
                    <a:pt x="9" y="50"/>
                    <a:pt x="9" y="55"/>
                    <a:pt x="9" y="60"/>
                  </a:cubicBezTo>
                  <a:cubicBezTo>
                    <a:pt x="9" y="63"/>
                    <a:pt x="9" y="67"/>
                    <a:pt x="9" y="70"/>
                  </a:cubicBezTo>
                  <a:cubicBezTo>
                    <a:pt x="9" y="72"/>
                    <a:pt x="8" y="72"/>
                    <a:pt x="7" y="72"/>
                  </a:cubicBezTo>
                  <a:cubicBezTo>
                    <a:pt x="5" y="72"/>
                    <a:pt x="4" y="73"/>
                    <a:pt x="4" y="70"/>
                  </a:cubicBezTo>
                  <a:cubicBezTo>
                    <a:pt x="4" y="68"/>
                    <a:pt x="3" y="66"/>
                    <a:pt x="4" y="64"/>
                  </a:cubicBezTo>
                  <a:cubicBezTo>
                    <a:pt x="4" y="61"/>
                    <a:pt x="3" y="57"/>
                    <a:pt x="3" y="54"/>
                  </a:cubicBezTo>
                  <a:cubicBezTo>
                    <a:pt x="4" y="51"/>
                    <a:pt x="3" y="48"/>
                    <a:pt x="4" y="45"/>
                  </a:cubicBezTo>
                  <a:close/>
                </a:path>
              </a:pathLst>
            </a:custGeom>
            <a:solidFill>
              <a:srgbClr val="87C2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376" name="Freeform 30"/>
            <p:cNvSpPr/>
            <p:nvPr/>
          </p:nvSpPr>
          <p:spPr bwMode="auto">
            <a:xfrm>
              <a:off x="6643688" y="5495925"/>
              <a:ext cx="158750" cy="49213"/>
            </a:xfrm>
            <a:custGeom>
              <a:avLst/>
              <a:gdLst>
                <a:gd name="T0" fmla="*/ 5 w 42"/>
                <a:gd name="T1" fmla="*/ 7 h 13"/>
                <a:gd name="T2" fmla="*/ 5 w 42"/>
                <a:gd name="T3" fmla="*/ 6 h 13"/>
                <a:gd name="T4" fmla="*/ 7 w 42"/>
                <a:gd name="T5" fmla="*/ 0 h 13"/>
                <a:gd name="T6" fmla="*/ 13 w 42"/>
                <a:gd name="T7" fmla="*/ 1 h 13"/>
                <a:gd name="T8" fmla="*/ 18 w 42"/>
                <a:gd name="T9" fmla="*/ 6 h 13"/>
                <a:gd name="T10" fmla="*/ 20 w 42"/>
                <a:gd name="T11" fmla="*/ 6 h 13"/>
                <a:gd name="T12" fmla="*/ 25 w 42"/>
                <a:gd name="T13" fmla="*/ 6 h 13"/>
                <a:gd name="T14" fmla="*/ 26 w 42"/>
                <a:gd name="T15" fmla="*/ 6 h 13"/>
                <a:gd name="T16" fmla="*/ 36 w 42"/>
                <a:gd name="T17" fmla="*/ 1 h 13"/>
                <a:gd name="T18" fmla="*/ 41 w 42"/>
                <a:gd name="T19" fmla="*/ 3 h 13"/>
                <a:gd name="T20" fmla="*/ 40 w 42"/>
                <a:gd name="T21" fmla="*/ 7 h 13"/>
                <a:gd name="T22" fmla="*/ 30 w 42"/>
                <a:gd name="T23" fmla="*/ 12 h 13"/>
                <a:gd name="T24" fmla="*/ 15 w 42"/>
                <a:gd name="T25" fmla="*/ 13 h 13"/>
                <a:gd name="T26" fmla="*/ 8 w 42"/>
                <a:gd name="T27" fmla="*/ 13 h 13"/>
                <a:gd name="T28" fmla="*/ 3 w 42"/>
                <a:gd name="T29" fmla="*/ 12 h 13"/>
                <a:gd name="T30" fmla="*/ 0 w 42"/>
                <a:gd name="T31" fmla="*/ 9 h 13"/>
                <a:gd name="T32" fmla="*/ 4 w 42"/>
                <a:gd name="T33" fmla="*/ 7 h 13"/>
                <a:gd name="T34" fmla="*/ 5 w 42"/>
                <a:gd name="T35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" h="13">
                  <a:moveTo>
                    <a:pt x="5" y="7"/>
                  </a:moveTo>
                  <a:cubicBezTo>
                    <a:pt x="5" y="6"/>
                    <a:pt x="5" y="6"/>
                    <a:pt x="5" y="6"/>
                  </a:cubicBezTo>
                  <a:cubicBezTo>
                    <a:pt x="5" y="4"/>
                    <a:pt x="4" y="1"/>
                    <a:pt x="7" y="0"/>
                  </a:cubicBezTo>
                  <a:cubicBezTo>
                    <a:pt x="9" y="0"/>
                    <a:pt x="11" y="0"/>
                    <a:pt x="13" y="1"/>
                  </a:cubicBezTo>
                  <a:cubicBezTo>
                    <a:pt x="15" y="3"/>
                    <a:pt x="17" y="4"/>
                    <a:pt x="18" y="6"/>
                  </a:cubicBezTo>
                  <a:cubicBezTo>
                    <a:pt x="19" y="7"/>
                    <a:pt x="19" y="7"/>
                    <a:pt x="20" y="6"/>
                  </a:cubicBezTo>
                  <a:cubicBezTo>
                    <a:pt x="21" y="5"/>
                    <a:pt x="23" y="4"/>
                    <a:pt x="25" y="6"/>
                  </a:cubicBezTo>
                  <a:cubicBezTo>
                    <a:pt x="25" y="7"/>
                    <a:pt x="26" y="6"/>
                    <a:pt x="26" y="6"/>
                  </a:cubicBezTo>
                  <a:cubicBezTo>
                    <a:pt x="29" y="3"/>
                    <a:pt x="32" y="1"/>
                    <a:pt x="36" y="1"/>
                  </a:cubicBezTo>
                  <a:cubicBezTo>
                    <a:pt x="38" y="0"/>
                    <a:pt x="40" y="2"/>
                    <a:pt x="41" y="3"/>
                  </a:cubicBezTo>
                  <a:cubicBezTo>
                    <a:pt x="42" y="5"/>
                    <a:pt x="41" y="6"/>
                    <a:pt x="40" y="7"/>
                  </a:cubicBezTo>
                  <a:cubicBezTo>
                    <a:pt x="37" y="10"/>
                    <a:pt x="34" y="12"/>
                    <a:pt x="30" y="12"/>
                  </a:cubicBezTo>
                  <a:cubicBezTo>
                    <a:pt x="25" y="12"/>
                    <a:pt x="20" y="13"/>
                    <a:pt x="15" y="13"/>
                  </a:cubicBezTo>
                  <a:cubicBezTo>
                    <a:pt x="12" y="13"/>
                    <a:pt x="10" y="13"/>
                    <a:pt x="8" y="13"/>
                  </a:cubicBezTo>
                  <a:cubicBezTo>
                    <a:pt x="6" y="13"/>
                    <a:pt x="4" y="13"/>
                    <a:pt x="3" y="12"/>
                  </a:cubicBezTo>
                  <a:cubicBezTo>
                    <a:pt x="1" y="12"/>
                    <a:pt x="0" y="11"/>
                    <a:pt x="0" y="9"/>
                  </a:cubicBezTo>
                  <a:cubicBezTo>
                    <a:pt x="0" y="7"/>
                    <a:pt x="2" y="6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lose/>
                </a:path>
              </a:pathLst>
            </a:custGeom>
            <a:solidFill>
              <a:srgbClr val="9FCA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377" name="Freeform 31"/>
            <p:cNvSpPr/>
            <p:nvPr/>
          </p:nvSpPr>
          <p:spPr bwMode="auto">
            <a:xfrm>
              <a:off x="6665913" y="5272088"/>
              <a:ext cx="106363" cy="57150"/>
            </a:xfrm>
            <a:custGeom>
              <a:avLst/>
              <a:gdLst>
                <a:gd name="T0" fmla="*/ 0 w 28"/>
                <a:gd name="T1" fmla="*/ 10 h 15"/>
                <a:gd name="T2" fmla="*/ 0 w 28"/>
                <a:gd name="T3" fmla="*/ 9 h 15"/>
                <a:gd name="T4" fmla="*/ 3 w 28"/>
                <a:gd name="T5" fmla="*/ 7 h 15"/>
                <a:gd name="T6" fmla="*/ 4 w 28"/>
                <a:gd name="T7" fmla="*/ 3 h 15"/>
                <a:gd name="T8" fmla="*/ 9 w 28"/>
                <a:gd name="T9" fmla="*/ 1 h 15"/>
                <a:gd name="T10" fmla="*/ 14 w 28"/>
                <a:gd name="T11" fmla="*/ 5 h 15"/>
                <a:gd name="T12" fmla="*/ 18 w 28"/>
                <a:gd name="T13" fmla="*/ 6 h 15"/>
                <a:gd name="T14" fmla="*/ 23 w 28"/>
                <a:gd name="T15" fmla="*/ 4 h 15"/>
                <a:gd name="T16" fmla="*/ 27 w 28"/>
                <a:gd name="T17" fmla="*/ 6 h 15"/>
                <a:gd name="T18" fmla="*/ 25 w 28"/>
                <a:gd name="T19" fmla="*/ 12 h 15"/>
                <a:gd name="T20" fmla="*/ 15 w 28"/>
                <a:gd name="T21" fmla="*/ 14 h 15"/>
                <a:gd name="T22" fmla="*/ 6 w 28"/>
                <a:gd name="T23" fmla="*/ 14 h 15"/>
                <a:gd name="T24" fmla="*/ 0 w 28"/>
                <a:gd name="T25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15">
                  <a:moveTo>
                    <a:pt x="0" y="10"/>
                  </a:moveTo>
                  <a:cubicBezTo>
                    <a:pt x="0" y="10"/>
                    <a:pt x="0" y="10"/>
                    <a:pt x="0" y="9"/>
                  </a:cubicBezTo>
                  <a:cubicBezTo>
                    <a:pt x="1" y="8"/>
                    <a:pt x="4" y="8"/>
                    <a:pt x="3" y="7"/>
                  </a:cubicBezTo>
                  <a:cubicBezTo>
                    <a:pt x="3" y="5"/>
                    <a:pt x="4" y="4"/>
                    <a:pt x="4" y="3"/>
                  </a:cubicBezTo>
                  <a:cubicBezTo>
                    <a:pt x="5" y="1"/>
                    <a:pt x="7" y="0"/>
                    <a:pt x="9" y="1"/>
                  </a:cubicBezTo>
                  <a:cubicBezTo>
                    <a:pt x="11" y="2"/>
                    <a:pt x="13" y="3"/>
                    <a:pt x="14" y="5"/>
                  </a:cubicBezTo>
                  <a:cubicBezTo>
                    <a:pt x="15" y="7"/>
                    <a:pt x="16" y="7"/>
                    <a:pt x="18" y="6"/>
                  </a:cubicBezTo>
                  <a:cubicBezTo>
                    <a:pt x="19" y="5"/>
                    <a:pt x="21" y="4"/>
                    <a:pt x="23" y="4"/>
                  </a:cubicBezTo>
                  <a:cubicBezTo>
                    <a:pt x="25" y="4"/>
                    <a:pt x="27" y="4"/>
                    <a:pt x="27" y="6"/>
                  </a:cubicBezTo>
                  <a:cubicBezTo>
                    <a:pt x="28" y="8"/>
                    <a:pt x="27" y="11"/>
                    <a:pt x="25" y="12"/>
                  </a:cubicBezTo>
                  <a:cubicBezTo>
                    <a:pt x="22" y="15"/>
                    <a:pt x="19" y="14"/>
                    <a:pt x="15" y="14"/>
                  </a:cubicBezTo>
                  <a:cubicBezTo>
                    <a:pt x="12" y="14"/>
                    <a:pt x="9" y="13"/>
                    <a:pt x="6" y="14"/>
                  </a:cubicBezTo>
                  <a:cubicBezTo>
                    <a:pt x="4" y="15"/>
                    <a:pt x="0" y="13"/>
                    <a:pt x="0" y="10"/>
                  </a:cubicBezTo>
                  <a:close/>
                </a:path>
              </a:pathLst>
            </a:custGeom>
            <a:solidFill>
              <a:srgbClr val="9FCA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378" name="Freeform 32"/>
            <p:cNvSpPr/>
            <p:nvPr/>
          </p:nvSpPr>
          <p:spPr bwMode="auto">
            <a:xfrm>
              <a:off x="6211888" y="5153025"/>
              <a:ext cx="7938" cy="34925"/>
            </a:xfrm>
            <a:custGeom>
              <a:avLst/>
              <a:gdLst>
                <a:gd name="T0" fmla="*/ 1 w 2"/>
                <a:gd name="T1" fmla="*/ 9 h 9"/>
                <a:gd name="T2" fmla="*/ 0 w 2"/>
                <a:gd name="T3" fmla="*/ 7 h 9"/>
                <a:gd name="T4" fmla="*/ 1 w 2"/>
                <a:gd name="T5" fmla="*/ 3 h 9"/>
                <a:gd name="T6" fmla="*/ 1 w 2"/>
                <a:gd name="T7" fmla="*/ 0 h 9"/>
                <a:gd name="T8" fmla="*/ 1 w 2"/>
                <a:gd name="T9" fmla="*/ 8 h 9"/>
                <a:gd name="T10" fmla="*/ 1 w 2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9">
                  <a:moveTo>
                    <a:pt x="1" y="9"/>
                  </a:moveTo>
                  <a:cubicBezTo>
                    <a:pt x="1" y="8"/>
                    <a:pt x="1" y="8"/>
                    <a:pt x="0" y="7"/>
                  </a:cubicBezTo>
                  <a:cubicBezTo>
                    <a:pt x="1" y="6"/>
                    <a:pt x="1" y="4"/>
                    <a:pt x="1" y="3"/>
                  </a:cubicBezTo>
                  <a:cubicBezTo>
                    <a:pt x="1" y="2"/>
                    <a:pt x="0" y="1"/>
                    <a:pt x="1" y="0"/>
                  </a:cubicBezTo>
                  <a:cubicBezTo>
                    <a:pt x="1" y="3"/>
                    <a:pt x="1" y="5"/>
                    <a:pt x="1" y="8"/>
                  </a:cubicBezTo>
                  <a:cubicBezTo>
                    <a:pt x="1" y="8"/>
                    <a:pt x="2" y="9"/>
                    <a:pt x="1" y="9"/>
                  </a:cubicBezTo>
                  <a:close/>
                </a:path>
              </a:pathLst>
            </a:custGeom>
            <a:solidFill>
              <a:srgbClr val="EEF5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379" name="Freeform 33"/>
            <p:cNvSpPr/>
            <p:nvPr/>
          </p:nvSpPr>
          <p:spPr bwMode="auto">
            <a:xfrm>
              <a:off x="6019800" y="5256213"/>
              <a:ext cx="14288" cy="7938"/>
            </a:xfrm>
            <a:custGeom>
              <a:avLst/>
              <a:gdLst>
                <a:gd name="T0" fmla="*/ 0 w 4"/>
                <a:gd name="T1" fmla="*/ 1 h 2"/>
                <a:gd name="T2" fmla="*/ 4 w 4"/>
                <a:gd name="T3" fmla="*/ 1 h 2"/>
                <a:gd name="T4" fmla="*/ 1 w 4"/>
                <a:gd name="T5" fmla="*/ 2 h 2"/>
                <a:gd name="T6" fmla="*/ 0 w 4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">
                  <a:moveTo>
                    <a:pt x="0" y="1"/>
                  </a:moveTo>
                  <a:cubicBezTo>
                    <a:pt x="1" y="0"/>
                    <a:pt x="2" y="1"/>
                    <a:pt x="4" y="1"/>
                  </a:cubicBezTo>
                  <a:cubicBezTo>
                    <a:pt x="3" y="1"/>
                    <a:pt x="2" y="2"/>
                    <a:pt x="1" y="2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CEE5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380" name="Freeform 34"/>
            <p:cNvSpPr/>
            <p:nvPr/>
          </p:nvSpPr>
          <p:spPr bwMode="auto">
            <a:xfrm>
              <a:off x="5645150" y="5538788"/>
              <a:ext cx="3175" cy="11113"/>
            </a:xfrm>
            <a:custGeom>
              <a:avLst/>
              <a:gdLst>
                <a:gd name="T0" fmla="*/ 0 w 1"/>
                <a:gd name="T1" fmla="*/ 3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3">
                  <a:moveTo>
                    <a:pt x="0" y="3"/>
                  </a:moveTo>
                  <a:cubicBezTo>
                    <a:pt x="0" y="2"/>
                    <a:pt x="0" y="2"/>
                    <a:pt x="1" y="0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E6F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381" name="Freeform 35"/>
            <p:cNvSpPr/>
            <p:nvPr/>
          </p:nvSpPr>
          <p:spPr bwMode="auto">
            <a:xfrm>
              <a:off x="5916613" y="5321300"/>
              <a:ext cx="53975" cy="41275"/>
            </a:xfrm>
            <a:custGeom>
              <a:avLst/>
              <a:gdLst>
                <a:gd name="T0" fmla="*/ 0 w 14"/>
                <a:gd name="T1" fmla="*/ 0 h 11"/>
                <a:gd name="T2" fmla="*/ 14 w 14"/>
                <a:gd name="T3" fmla="*/ 11 h 11"/>
                <a:gd name="T4" fmla="*/ 0 w 14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1">
                  <a:moveTo>
                    <a:pt x="0" y="0"/>
                  </a:moveTo>
                  <a:cubicBezTo>
                    <a:pt x="3" y="6"/>
                    <a:pt x="8" y="8"/>
                    <a:pt x="14" y="11"/>
                  </a:cubicBezTo>
                  <a:cubicBezTo>
                    <a:pt x="9" y="11"/>
                    <a:pt x="0" y="5"/>
                    <a:pt x="0" y="0"/>
                  </a:cubicBezTo>
                  <a:close/>
                </a:path>
              </a:pathLst>
            </a:custGeom>
            <a:solidFill>
              <a:srgbClr val="EBF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382" name="Freeform 36"/>
            <p:cNvSpPr/>
            <p:nvPr/>
          </p:nvSpPr>
          <p:spPr bwMode="auto">
            <a:xfrm>
              <a:off x="6326188" y="5267325"/>
              <a:ext cx="55563" cy="26988"/>
            </a:xfrm>
            <a:custGeom>
              <a:avLst/>
              <a:gdLst>
                <a:gd name="T0" fmla="*/ 1 w 15"/>
                <a:gd name="T1" fmla="*/ 0 h 7"/>
                <a:gd name="T2" fmla="*/ 13 w 15"/>
                <a:gd name="T3" fmla="*/ 4 h 7"/>
                <a:gd name="T4" fmla="*/ 14 w 15"/>
                <a:gd name="T5" fmla="*/ 5 h 7"/>
                <a:gd name="T6" fmla="*/ 14 w 15"/>
                <a:gd name="T7" fmla="*/ 7 h 7"/>
                <a:gd name="T8" fmla="*/ 14 w 15"/>
                <a:gd name="T9" fmla="*/ 5 h 7"/>
                <a:gd name="T10" fmla="*/ 7 w 15"/>
                <a:gd name="T11" fmla="*/ 2 h 7"/>
                <a:gd name="T12" fmla="*/ 1 w 15"/>
                <a:gd name="T13" fmla="*/ 1 h 7"/>
                <a:gd name="T14" fmla="*/ 0 w 15"/>
                <a:gd name="T15" fmla="*/ 0 h 7"/>
                <a:gd name="T16" fmla="*/ 1 w 15"/>
                <a:gd name="T1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" y="0"/>
                  </a:moveTo>
                  <a:cubicBezTo>
                    <a:pt x="5" y="1"/>
                    <a:pt x="10" y="1"/>
                    <a:pt x="13" y="4"/>
                  </a:cubicBezTo>
                  <a:cubicBezTo>
                    <a:pt x="14" y="4"/>
                    <a:pt x="14" y="5"/>
                    <a:pt x="14" y="5"/>
                  </a:cubicBezTo>
                  <a:cubicBezTo>
                    <a:pt x="14" y="5"/>
                    <a:pt x="15" y="6"/>
                    <a:pt x="14" y="7"/>
                  </a:cubicBezTo>
                  <a:cubicBezTo>
                    <a:pt x="13" y="7"/>
                    <a:pt x="14" y="6"/>
                    <a:pt x="14" y="5"/>
                  </a:cubicBezTo>
                  <a:cubicBezTo>
                    <a:pt x="12" y="3"/>
                    <a:pt x="9" y="3"/>
                    <a:pt x="7" y="2"/>
                  </a:cubicBezTo>
                  <a:cubicBezTo>
                    <a:pt x="5" y="1"/>
                    <a:pt x="3" y="1"/>
                    <a:pt x="1" y="1"/>
                  </a:cubicBez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EAF4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383" name="Freeform 37"/>
            <p:cNvSpPr/>
            <p:nvPr/>
          </p:nvSpPr>
          <p:spPr bwMode="auto">
            <a:xfrm>
              <a:off x="5981700" y="5351463"/>
              <a:ext cx="49213" cy="15875"/>
            </a:xfrm>
            <a:custGeom>
              <a:avLst/>
              <a:gdLst>
                <a:gd name="T0" fmla="*/ 13 w 13"/>
                <a:gd name="T1" fmla="*/ 4 h 4"/>
                <a:gd name="T2" fmla="*/ 1 w 13"/>
                <a:gd name="T3" fmla="*/ 2 h 4"/>
                <a:gd name="T4" fmla="*/ 0 w 13"/>
                <a:gd name="T5" fmla="*/ 1 h 4"/>
                <a:gd name="T6" fmla="*/ 1 w 13"/>
                <a:gd name="T7" fmla="*/ 1 h 4"/>
                <a:gd name="T8" fmla="*/ 11 w 13"/>
                <a:gd name="T9" fmla="*/ 3 h 4"/>
                <a:gd name="T10" fmla="*/ 13 w 13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4">
                  <a:moveTo>
                    <a:pt x="13" y="4"/>
                  </a:moveTo>
                  <a:cubicBezTo>
                    <a:pt x="8" y="4"/>
                    <a:pt x="5" y="2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1"/>
                  </a:cubicBezTo>
                  <a:cubicBezTo>
                    <a:pt x="4" y="2"/>
                    <a:pt x="7" y="3"/>
                    <a:pt x="11" y="3"/>
                  </a:cubicBezTo>
                  <a:cubicBezTo>
                    <a:pt x="11" y="3"/>
                    <a:pt x="12" y="4"/>
                    <a:pt x="13" y="4"/>
                  </a:cubicBezTo>
                  <a:close/>
                </a:path>
              </a:pathLst>
            </a:custGeom>
            <a:solidFill>
              <a:srgbClr val="E7F3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384" name="Freeform 38"/>
            <p:cNvSpPr/>
            <p:nvPr/>
          </p:nvSpPr>
          <p:spPr bwMode="auto">
            <a:xfrm>
              <a:off x="6238875" y="5259388"/>
              <a:ext cx="76200" cy="7938"/>
            </a:xfrm>
            <a:custGeom>
              <a:avLst/>
              <a:gdLst>
                <a:gd name="T0" fmla="*/ 17 w 20"/>
                <a:gd name="T1" fmla="*/ 1 h 2"/>
                <a:gd name="T2" fmla="*/ 20 w 20"/>
                <a:gd name="T3" fmla="*/ 2 h 2"/>
                <a:gd name="T4" fmla="*/ 18 w 20"/>
                <a:gd name="T5" fmla="*/ 2 h 2"/>
                <a:gd name="T6" fmla="*/ 2 w 20"/>
                <a:gd name="T7" fmla="*/ 2 h 2"/>
                <a:gd name="T8" fmla="*/ 1 w 20"/>
                <a:gd name="T9" fmla="*/ 1 h 2"/>
                <a:gd name="T10" fmla="*/ 2 w 20"/>
                <a:gd name="T11" fmla="*/ 2 h 2"/>
                <a:gd name="T12" fmla="*/ 16 w 20"/>
                <a:gd name="T13" fmla="*/ 2 h 2"/>
                <a:gd name="T14" fmla="*/ 17 w 20"/>
                <a:gd name="T1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2">
                  <a:moveTo>
                    <a:pt x="17" y="1"/>
                  </a:moveTo>
                  <a:cubicBezTo>
                    <a:pt x="18" y="1"/>
                    <a:pt x="19" y="0"/>
                    <a:pt x="20" y="2"/>
                  </a:cubicBezTo>
                  <a:cubicBezTo>
                    <a:pt x="19" y="2"/>
                    <a:pt x="18" y="1"/>
                    <a:pt x="18" y="2"/>
                  </a:cubicBezTo>
                  <a:cubicBezTo>
                    <a:pt x="13" y="2"/>
                    <a:pt x="7" y="2"/>
                    <a:pt x="2" y="2"/>
                  </a:cubicBezTo>
                  <a:cubicBezTo>
                    <a:pt x="1" y="2"/>
                    <a:pt x="0" y="2"/>
                    <a:pt x="1" y="1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7" y="1"/>
                    <a:pt x="12" y="1"/>
                    <a:pt x="16" y="2"/>
                  </a:cubicBezTo>
                  <a:cubicBezTo>
                    <a:pt x="17" y="2"/>
                    <a:pt x="17" y="2"/>
                    <a:pt x="17" y="1"/>
                  </a:cubicBezTo>
                  <a:close/>
                </a:path>
              </a:pathLst>
            </a:custGeom>
            <a:solidFill>
              <a:srgbClr val="E0EF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385" name="Freeform 39"/>
            <p:cNvSpPr/>
            <p:nvPr/>
          </p:nvSpPr>
          <p:spPr bwMode="auto">
            <a:xfrm>
              <a:off x="6242050" y="5264150"/>
              <a:ext cx="60325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1 h 1"/>
                <a:gd name="T4" fmla="*/ 1 w 16"/>
                <a:gd name="T5" fmla="*/ 1 h 1"/>
                <a:gd name="T6" fmla="*/ 0 w 16"/>
                <a:gd name="T7" fmla="*/ 0 h 1"/>
                <a:gd name="T8" fmla="*/ 16 w 1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cubicBezTo>
                    <a:pt x="16" y="0"/>
                    <a:pt x="16" y="1"/>
                    <a:pt x="16" y="1"/>
                  </a:cubicBezTo>
                  <a:cubicBezTo>
                    <a:pt x="11" y="1"/>
                    <a:pt x="6" y="1"/>
                    <a:pt x="1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5" y="0"/>
                    <a:pt x="11" y="0"/>
                    <a:pt x="16" y="0"/>
                  </a:cubicBezTo>
                  <a:close/>
                </a:path>
              </a:pathLst>
            </a:custGeom>
            <a:solidFill>
              <a:srgbClr val="F1F8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386" name="Freeform 40"/>
            <p:cNvSpPr/>
            <p:nvPr/>
          </p:nvSpPr>
          <p:spPr bwMode="auto">
            <a:xfrm>
              <a:off x="6704013" y="5397500"/>
              <a:ext cx="30163" cy="11113"/>
            </a:xfrm>
            <a:custGeom>
              <a:avLst/>
              <a:gdLst>
                <a:gd name="T0" fmla="*/ 0 w 8"/>
                <a:gd name="T1" fmla="*/ 2 h 3"/>
                <a:gd name="T2" fmla="*/ 8 w 8"/>
                <a:gd name="T3" fmla="*/ 0 h 3"/>
                <a:gd name="T4" fmla="*/ 1 w 8"/>
                <a:gd name="T5" fmla="*/ 3 h 3"/>
                <a:gd name="T6" fmla="*/ 0 w 8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0" y="2"/>
                  </a:moveTo>
                  <a:cubicBezTo>
                    <a:pt x="3" y="2"/>
                    <a:pt x="6" y="1"/>
                    <a:pt x="8" y="0"/>
                  </a:cubicBezTo>
                  <a:cubicBezTo>
                    <a:pt x="6" y="2"/>
                    <a:pt x="3" y="3"/>
                    <a:pt x="1" y="3"/>
                  </a:cubicBezTo>
                  <a:cubicBezTo>
                    <a:pt x="1" y="3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E7F2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387" name="Freeform 41"/>
            <p:cNvSpPr/>
            <p:nvPr/>
          </p:nvSpPr>
          <p:spPr bwMode="auto">
            <a:xfrm>
              <a:off x="5970588" y="5362575"/>
              <a:ext cx="30163" cy="7938"/>
            </a:xfrm>
            <a:custGeom>
              <a:avLst/>
              <a:gdLst>
                <a:gd name="T0" fmla="*/ 8 w 8"/>
                <a:gd name="T1" fmla="*/ 2 h 2"/>
                <a:gd name="T2" fmla="*/ 1 w 8"/>
                <a:gd name="T3" fmla="*/ 1 h 2"/>
                <a:gd name="T4" fmla="*/ 0 w 8"/>
                <a:gd name="T5" fmla="*/ 0 h 2"/>
                <a:gd name="T6" fmla="*/ 1 w 8"/>
                <a:gd name="T7" fmla="*/ 0 h 2"/>
                <a:gd name="T8" fmla="*/ 8 w 8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8" y="2"/>
                  </a:moveTo>
                  <a:cubicBezTo>
                    <a:pt x="6" y="2"/>
                    <a:pt x="3" y="1"/>
                    <a:pt x="1" y="1"/>
                  </a:cubicBez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" y="0"/>
                    <a:pt x="6" y="0"/>
                    <a:pt x="8" y="2"/>
                  </a:cubicBezTo>
                  <a:close/>
                </a:path>
              </a:pathLst>
            </a:custGeom>
            <a:solidFill>
              <a:srgbClr val="EAF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388" name="Freeform 42"/>
            <p:cNvSpPr/>
            <p:nvPr/>
          </p:nvSpPr>
          <p:spPr bwMode="auto">
            <a:xfrm>
              <a:off x="6753225" y="5389563"/>
              <a:ext cx="26988" cy="15875"/>
            </a:xfrm>
            <a:custGeom>
              <a:avLst/>
              <a:gdLst>
                <a:gd name="T0" fmla="*/ 0 w 7"/>
                <a:gd name="T1" fmla="*/ 3 h 4"/>
                <a:gd name="T2" fmla="*/ 5 w 7"/>
                <a:gd name="T3" fmla="*/ 1 h 4"/>
                <a:gd name="T4" fmla="*/ 6 w 7"/>
                <a:gd name="T5" fmla="*/ 0 h 4"/>
                <a:gd name="T6" fmla="*/ 6 w 7"/>
                <a:gd name="T7" fmla="*/ 1 h 4"/>
                <a:gd name="T8" fmla="*/ 1 w 7"/>
                <a:gd name="T9" fmla="*/ 4 h 4"/>
                <a:gd name="T10" fmla="*/ 0 w 7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4">
                  <a:moveTo>
                    <a:pt x="0" y="3"/>
                  </a:moveTo>
                  <a:cubicBezTo>
                    <a:pt x="2" y="3"/>
                    <a:pt x="4" y="2"/>
                    <a:pt x="5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5" y="3"/>
                    <a:pt x="3" y="4"/>
                    <a:pt x="1" y="4"/>
                  </a:cubicBezTo>
                  <a:cubicBezTo>
                    <a:pt x="0" y="4"/>
                    <a:pt x="0" y="4"/>
                    <a:pt x="0" y="3"/>
                  </a:cubicBezTo>
                  <a:close/>
                </a:path>
              </a:pathLst>
            </a:custGeom>
            <a:solidFill>
              <a:srgbClr val="E7F3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389" name="Freeform 43"/>
            <p:cNvSpPr/>
            <p:nvPr/>
          </p:nvSpPr>
          <p:spPr bwMode="auto">
            <a:xfrm>
              <a:off x="6731000" y="5400675"/>
              <a:ext cx="25400" cy="7938"/>
            </a:xfrm>
            <a:custGeom>
              <a:avLst/>
              <a:gdLst>
                <a:gd name="T0" fmla="*/ 6 w 7"/>
                <a:gd name="T1" fmla="*/ 0 h 2"/>
                <a:gd name="T2" fmla="*/ 7 w 7"/>
                <a:gd name="T3" fmla="*/ 1 h 2"/>
                <a:gd name="T4" fmla="*/ 0 w 7"/>
                <a:gd name="T5" fmla="*/ 2 h 2"/>
                <a:gd name="T6" fmla="*/ 6 w 7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2">
                  <a:moveTo>
                    <a:pt x="6" y="0"/>
                  </a:moveTo>
                  <a:cubicBezTo>
                    <a:pt x="6" y="1"/>
                    <a:pt x="6" y="1"/>
                    <a:pt x="7" y="1"/>
                  </a:cubicBezTo>
                  <a:cubicBezTo>
                    <a:pt x="5" y="2"/>
                    <a:pt x="2" y="2"/>
                    <a:pt x="0" y="2"/>
                  </a:cubicBezTo>
                  <a:cubicBezTo>
                    <a:pt x="2" y="1"/>
                    <a:pt x="4" y="1"/>
                    <a:pt x="6" y="0"/>
                  </a:cubicBezTo>
                  <a:close/>
                </a:path>
              </a:pathLst>
            </a:custGeom>
            <a:solidFill>
              <a:srgbClr val="E5F2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390" name="Freeform 44"/>
            <p:cNvSpPr/>
            <p:nvPr/>
          </p:nvSpPr>
          <p:spPr bwMode="auto">
            <a:xfrm>
              <a:off x="6348413" y="5286375"/>
              <a:ext cx="19050" cy="15875"/>
            </a:xfrm>
            <a:custGeom>
              <a:avLst/>
              <a:gdLst>
                <a:gd name="T0" fmla="*/ 4 w 5"/>
                <a:gd name="T1" fmla="*/ 4 h 4"/>
                <a:gd name="T2" fmla="*/ 0 w 5"/>
                <a:gd name="T3" fmla="*/ 0 h 4"/>
                <a:gd name="T4" fmla="*/ 5 w 5"/>
                <a:gd name="T5" fmla="*/ 2 h 4"/>
                <a:gd name="T6" fmla="*/ 4 w 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4"/>
                  </a:moveTo>
                  <a:cubicBezTo>
                    <a:pt x="4" y="1"/>
                    <a:pt x="1" y="2"/>
                    <a:pt x="0" y="0"/>
                  </a:cubicBezTo>
                  <a:cubicBezTo>
                    <a:pt x="2" y="0"/>
                    <a:pt x="4" y="0"/>
                    <a:pt x="5" y="2"/>
                  </a:cubicBezTo>
                  <a:cubicBezTo>
                    <a:pt x="5" y="4"/>
                    <a:pt x="4" y="3"/>
                    <a:pt x="4" y="4"/>
                  </a:cubicBezTo>
                  <a:close/>
                </a:path>
              </a:pathLst>
            </a:custGeom>
            <a:solidFill>
              <a:srgbClr val="E7F2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391" name="Freeform 45"/>
            <p:cNvSpPr/>
            <p:nvPr/>
          </p:nvSpPr>
          <p:spPr bwMode="auto">
            <a:xfrm>
              <a:off x="6488113" y="5343525"/>
              <a:ext cx="22225" cy="7938"/>
            </a:xfrm>
            <a:custGeom>
              <a:avLst/>
              <a:gdLst>
                <a:gd name="T0" fmla="*/ 0 w 6"/>
                <a:gd name="T1" fmla="*/ 1 h 2"/>
                <a:gd name="T2" fmla="*/ 6 w 6"/>
                <a:gd name="T3" fmla="*/ 1 h 2"/>
                <a:gd name="T4" fmla="*/ 0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0" y="1"/>
                  </a:moveTo>
                  <a:cubicBezTo>
                    <a:pt x="2" y="1"/>
                    <a:pt x="4" y="0"/>
                    <a:pt x="6" y="1"/>
                  </a:cubicBezTo>
                  <a:cubicBezTo>
                    <a:pt x="4" y="2"/>
                    <a:pt x="2" y="1"/>
                    <a:pt x="0" y="1"/>
                  </a:cubicBezTo>
                  <a:close/>
                </a:path>
              </a:pathLst>
            </a:custGeom>
            <a:solidFill>
              <a:srgbClr val="BDDE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392" name="Freeform 46"/>
            <p:cNvSpPr/>
            <p:nvPr/>
          </p:nvSpPr>
          <p:spPr bwMode="auto">
            <a:xfrm>
              <a:off x="6170613" y="5321300"/>
              <a:ext cx="14288" cy="3175"/>
            </a:xfrm>
            <a:custGeom>
              <a:avLst/>
              <a:gdLst>
                <a:gd name="T0" fmla="*/ 0 w 4"/>
                <a:gd name="T1" fmla="*/ 0 h 1"/>
                <a:gd name="T2" fmla="*/ 1 w 4"/>
                <a:gd name="T3" fmla="*/ 0 h 1"/>
                <a:gd name="T4" fmla="*/ 4 w 4"/>
                <a:gd name="T5" fmla="*/ 0 h 1"/>
                <a:gd name="T6" fmla="*/ 3 w 4"/>
                <a:gd name="T7" fmla="*/ 1 h 1"/>
                <a:gd name="T8" fmla="*/ 0 w 4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4" y="0"/>
                    <a:pt x="3" y="1"/>
                    <a:pt x="3" y="1"/>
                  </a:cubicBezTo>
                  <a:cubicBezTo>
                    <a:pt x="2" y="1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C2E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393" name="Freeform 47"/>
            <p:cNvSpPr/>
            <p:nvPr/>
          </p:nvSpPr>
          <p:spPr bwMode="auto">
            <a:xfrm>
              <a:off x="6386513" y="5329238"/>
              <a:ext cx="19050" cy="6350"/>
            </a:xfrm>
            <a:custGeom>
              <a:avLst/>
              <a:gdLst>
                <a:gd name="T0" fmla="*/ 0 w 5"/>
                <a:gd name="T1" fmla="*/ 1 h 2"/>
                <a:gd name="T2" fmla="*/ 5 w 5"/>
                <a:gd name="T3" fmla="*/ 1 h 2"/>
                <a:gd name="T4" fmla="*/ 5 w 5"/>
                <a:gd name="T5" fmla="*/ 2 h 2"/>
                <a:gd name="T6" fmla="*/ 4 w 5"/>
                <a:gd name="T7" fmla="*/ 2 h 2"/>
                <a:gd name="T8" fmla="*/ 0 w 5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">
                  <a:moveTo>
                    <a:pt x="0" y="1"/>
                  </a:moveTo>
                  <a:cubicBezTo>
                    <a:pt x="2" y="0"/>
                    <a:pt x="3" y="2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3" y="2"/>
                    <a:pt x="2" y="1"/>
                    <a:pt x="0" y="1"/>
                  </a:cubicBezTo>
                  <a:close/>
                </a:path>
              </a:pathLst>
            </a:custGeom>
            <a:solidFill>
              <a:srgbClr val="BEDE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394" name="Freeform 48"/>
            <p:cNvSpPr/>
            <p:nvPr/>
          </p:nvSpPr>
          <p:spPr bwMode="auto">
            <a:xfrm>
              <a:off x="6307138" y="5264150"/>
              <a:ext cx="14288" cy="7938"/>
            </a:xfrm>
            <a:custGeom>
              <a:avLst/>
              <a:gdLst>
                <a:gd name="T0" fmla="*/ 0 w 4"/>
                <a:gd name="T1" fmla="*/ 1 h 2"/>
                <a:gd name="T2" fmla="*/ 2 w 4"/>
                <a:gd name="T3" fmla="*/ 1 h 2"/>
                <a:gd name="T4" fmla="*/ 4 w 4"/>
                <a:gd name="T5" fmla="*/ 1 h 2"/>
                <a:gd name="T6" fmla="*/ 2 w 4"/>
                <a:gd name="T7" fmla="*/ 1 h 2"/>
                <a:gd name="T8" fmla="*/ 0 w 4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0" y="1"/>
                  </a:moveTo>
                  <a:cubicBezTo>
                    <a:pt x="0" y="0"/>
                    <a:pt x="1" y="1"/>
                    <a:pt x="2" y="1"/>
                  </a:cubicBezTo>
                  <a:cubicBezTo>
                    <a:pt x="3" y="1"/>
                    <a:pt x="4" y="0"/>
                    <a:pt x="4" y="1"/>
                  </a:cubicBezTo>
                  <a:cubicBezTo>
                    <a:pt x="4" y="2"/>
                    <a:pt x="3" y="1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F1F8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395" name="Freeform 49"/>
            <p:cNvSpPr/>
            <p:nvPr/>
          </p:nvSpPr>
          <p:spPr bwMode="auto">
            <a:xfrm>
              <a:off x="6113463" y="5272088"/>
              <a:ext cx="19050" cy="6350"/>
            </a:xfrm>
            <a:custGeom>
              <a:avLst/>
              <a:gdLst>
                <a:gd name="T0" fmla="*/ 0 w 5"/>
                <a:gd name="T1" fmla="*/ 2 h 2"/>
                <a:gd name="T2" fmla="*/ 5 w 5"/>
                <a:gd name="T3" fmla="*/ 1 h 2"/>
                <a:gd name="T4" fmla="*/ 0 w 5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0" y="2"/>
                  </a:moveTo>
                  <a:cubicBezTo>
                    <a:pt x="2" y="1"/>
                    <a:pt x="3" y="0"/>
                    <a:pt x="5" y="1"/>
                  </a:cubicBezTo>
                  <a:cubicBezTo>
                    <a:pt x="3" y="1"/>
                    <a:pt x="2" y="2"/>
                    <a:pt x="0" y="2"/>
                  </a:cubicBezTo>
                  <a:close/>
                </a:path>
              </a:pathLst>
            </a:custGeom>
            <a:solidFill>
              <a:srgbClr val="BEDE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396" name="Freeform 50"/>
            <p:cNvSpPr/>
            <p:nvPr/>
          </p:nvSpPr>
          <p:spPr bwMode="auto">
            <a:xfrm>
              <a:off x="6700838" y="5370513"/>
              <a:ext cx="6350" cy="3175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1" y="0"/>
                    <a:pt x="2" y="0"/>
                    <a:pt x="2" y="1"/>
                  </a:cubicBezTo>
                  <a:cubicBezTo>
                    <a:pt x="2" y="1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C3E1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397" name="Freeform 51"/>
            <p:cNvSpPr/>
            <p:nvPr/>
          </p:nvSpPr>
          <p:spPr bwMode="auto">
            <a:xfrm>
              <a:off x="6216650" y="5183188"/>
              <a:ext cx="3175" cy="19050"/>
            </a:xfrm>
            <a:custGeom>
              <a:avLst/>
              <a:gdLst>
                <a:gd name="T0" fmla="*/ 0 w 1"/>
                <a:gd name="T1" fmla="*/ 1 h 5"/>
                <a:gd name="T2" fmla="*/ 0 w 1"/>
                <a:gd name="T3" fmla="*/ 0 h 5"/>
                <a:gd name="T4" fmla="*/ 1 w 1"/>
                <a:gd name="T5" fmla="*/ 5 h 5"/>
                <a:gd name="T6" fmla="*/ 1 w 1"/>
                <a:gd name="T7" fmla="*/ 5 h 5"/>
                <a:gd name="T8" fmla="*/ 0 w 1"/>
                <a:gd name="T9" fmla="*/ 5 h 5"/>
                <a:gd name="T10" fmla="*/ 0 w 1"/>
                <a:gd name="T11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5">
                  <a:moveTo>
                    <a:pt x="0" y="1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1" y="1"/>
                    <a:pt x="0" y="3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0" y="1"/>
                  </a:cubicBezTo>
                  <a:close/>
                </a:path>
              </a:pathLst>
            </a:custGeom>
            <a:solidFill>
              <a:srgbClr val="DFED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398" name="Freeform 52"/>
            <p:cNvSpPr/>
            <p:nvPr/>
          </p:nvSpPr>
          <p:spPr bwMode="auto">
            <a:xfrm>
              <a:off x="5435600" y="5424488"/>
              <a:ext cx="212725" cy="273050"/>
            </a:xfrm>
            <a:custGeom>
              <a:avLst/>
              <a:gdLst>
                <a:gd name="T0" fmla="*/ 41 w 56"/>
                <a:gd name="T1" fmla="*/ 72 h 72"/>
                <a:gd name="T2" fmla="*/ 32 w 56"/>
                <a:gd name="T3" fmla="*/ 72 h 72"/>
                <a:gd name="T4" fmla="*/ 26 w 56"/>
                <a:gd name="T5" fmla="*/ 71 h 72"/>
                <a:gd name="T6" fmla="*/ 25 w 56"/>
                <a:gd name="T7" fmla="*/ 69 h 72"/>
                <a:gd name="T8" fmla="*/ 24 w 56"/>
                <a:gd name="T9" fmla="*/ 68 h 72"/>
                <a:gd name="T10" fmla="*/ 12 w 56"/>
                <a:gd name="T11" fmla="*/ 67 h 72"/>
                <a:gd name="T12" fmla="*/ 10 w 56"/>
                <a:gd name="T13" fmla="*/ 67 h 72"/>
                <a:gd name="T14" fmla="*/ 5 w 56"/>
                <a:gd name="T15" fmla="*/ 69 h 72"/>
                <a:gd name="T16" fmla="*/ 4 w 56"/>
                <a:gd name="T17" fmla="*/ 68 h 72"/>
                <a:gd name="T18" fmla="*/ 3 w 56"/>
                <a:gd name="T19" fmla="*/ 65 h 72"/>
                <a:gd name="T20" fmla="*/ 11 w 56"/>
                <a:gd name="T21" fmla="*/ 40 h 72"/>
                <a:gd name="T22" fmla="*/ 23 w 56"/>
                <a:gd name="T23" fmla="*/ 4 h 72"/>
                <a:gd name="T24" fmla="*/ 29 w 56"/>
                <a:gd name="T25" fmla="*/ 1 h 72"/>
                <a:gd name="T26" fmla="*/ 50 w 56"/>
                <a:gd name="T27" fmla="*/ 0 h 72"/>
                <a:gd name="T28" fmla="*/ 55 w 56"/>
                <a:gd name="T29" fmla="*/ 0 h 72"/>
                <a:gd name="T30" fmla="*/ 56 w 56"/>
                <a:gd name="T31" fmla="*/ 1 h 72"/>
                <a:gd name="T32" fmla="*/ 52 w 56"/>
                <a:gd name="T33" fmla="*/ 20 h 72"/>
                <a:gd name="T34" fmla="*/ 51 w 56"/>
                <a:gd name="T35" fmla="*/ 23 h 72"/>
                <a:gd name="T36" fmla="*/ 51 w 56"/>
                <a:gd name="T37" fmla="*/ 22 h 72"/>
                <a:gd name="T38" fmla="*/ 50 w 56"/>
                <a:gd name="T39" fmla="*/ 26 h 72"/>
                <a:gd name="T40" fmla="*/ 51 w 56"/>
                <a:gd name="T41" fmla="*/ 26 h 72"/>
                <a:gd name="T42" fmla="*/ 47 w 56"/>
                <a:gd name="T43" fmla="*/ 45 h 72"/>
                <a:gd name="T44" fmla="*/ 44 w 56"/>
                <a:gd name="T45" fmla="*/ 60 h 72"/>
                <a:gd name="T46" fmla="*/ 42 w 56"/>
                <a:gd name="T47" fmla="*/ 68 h 72"/>
                <a:gd name="T48" fmla="*/ 41 w 56"/>
                <a:gd name="T4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" h="72">
                  <a:moveTo>
                    <a:pt x="41" y="72"/>
                  </a:moveTo>
                  <a:cubicBezTo>
                    <a:pt x="38" y="72"/>
                    <a:pt x="35" y="72"/>
                    <a:pt x="32" y="72"/>
                  </a:cubicBezTo>
                  <a:cubicBezTo>
                    <a:pt x="30" y="71"/>
                    <a:pt x="28" y="72"/>
                    <a:pt x="26" y="71"/>
                  </a:cubicBezTo>
                  <a:cubicBezTo>
                    <a:pt x="26" y="71"/>
                    <a:pt x="25" y="71"/>
                    <a:pt x="25" y="69"/>
                  </a:cubicBezTo>
                  <a:cubicBezTo>
                    <a:pt x="25" y="68"/>
                    <a:pt x="24" y="68"/>
                    <a:pt x="24" y="68"/>
                  </a:cubicBezTo>
                  <a:cubicBezTo>
                    <a:pt x="20" y="67"/>
                    <a:pt x="16" y="66"/>
                    <a:pt x="12" y="67"/>
                  </a:cubicBezTo>
                  <a:cubicBezTo>
                    <a:pt x="12" y="67"/>
                    <a:pt x="11" y="66"/>
                    <a:pt x="10" y="67"/>
                  </a:cubicBezTo>
                  <a:cubicBezTo>
                    <a:pt x="9" y="70"/>
                    <a:pt x="7" y="69"/>
                    <a:pt x="5" y="69"/>
                  </a:cubicBezTo>
                  <a:cubicBezTo>
                    <a:pt x="4" y="69"/>
                    <a:pt x="4" y="68"/>
                    <a:pt x="4" y="68"/>
                  </a:cubicBezTo>
                  <a:cubicBezTo>
                    <a:pt x="0" y="69"/>
                    <a:pt x="2" y="67"/>
                    <a:pt x="3" y="65"/>
                  </a:cubicBezTo>
                  <a:cubicBezTo>
                    <a:pt x="5" y="57"/>
                    <a:pt x="8" y="48"/>
                    <a:pt x="11" y="40"/>
                  </a:cubicBezTo>
                  <a:cubicBezTo>
                    <a:pt x="15" y="28"/>
                    <a:pt x="19" y="16"/>
                    <a:pt x="23" y="4"/>
                  </a:cubicBezTo>
                  <a:cubicBezTo>
                    <a:pt x="25" y="1"/>
                    <a:pt x="25" y="1"/>
                    <a:pt x="29" y="1"/>
                  </a:cubicBezTo>
                  <a:cubicBezTo>
                    <a:pt x="36" y="1"/>
                    <a:pt x="43" y="0"/>
                    <a:pt x="50" y="0"/>
                  </a:cubicBezTo>
                  <a:cubicBezTo>
                    <a:pt x="51" y="0"/>
                    <a:pt x="53" y="0"/>
                    <a:pt x="55" y="0"/>
                  </a:cubicBezTo>
                  <a:cubicBezTo>
                    <a:pt x="56" y="0"/>
                    <a:pt x="56" y="0"/>
                    <a:pt x="56" y="1"/>
                  </a:cubicBezTo>
                  <a:cubicBezTo>
                    <a:pt x="55" y="7"/>
                    <a:pt x="54" y="13"/>
                    <a:pt x="52" y="20"/>
                  </a:cubicBezTo>
                  <a:cubicBezTo>
                    <a:pt x="52" y="21"/>
                    <a:pt x="52" y="22"/>
                    <a:pt x="51" y="23"/>
                  </a:cubicBezTo>
                  <a:cubicBezTo>
                    <a:pt x="51" y="23"/>
                    <a:pt x="52" y="22"/>
                    <a:pt x="51" y="22"/>
                  </a:cubicBezTo>
                  <a:cubicBezTo>
                    <a:pt x="51" y="24"/>
                    <a:pt x="50" y="25"/>
                    <a:pt x="50" y="26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0" y="32"/>
                    <a:pt x="48" y="39"/>
                    <a:pt x="47" y="45"/>
                  </a:cubicBezTo>
                  <a:cubicBezTo>
                    <a:pt x="46" y="50"/>
                    <a:pt x="45" y="55"/>
                    <a:pt x="44" y="60"/>
                  </a:cubicBezTo>
                  <a:cubicBezTo>
                    <a:pt x="43" y="63"/>
                    <a:pt x="43" y="65"/>
                    <a:pt x="42" y="68"/>
                  </a:cubicBezTo>
                  <a:cubicBezTo>
                    <a:pt x="41" y="68"/>
                    <a:pt x="41" y="70"/>
                    <a:pt x="41" y="72"/>
                  </a:cubicBezTo>
                  <a:close/>
                </a:path>
              </a:pathLst>
            </a:custGeom>
            <a:solidFill>
              <a:srgbClr val="D3E4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399" name="Freeform 53"/>
            <p:cNvSpPr/>
            <p:nvPr/>
          </p:nvSpPr>
          <p:spPr bwMode="auto">
            <a:xfrm>
              <a:off x="5588000" y="5678488"/>
              <a:ext cx="7938" cy="19050"/>
            </a:xfrm>
            <a:custGeom>
              <a:avLst/>
              <a:gdLst>
                <a:gd name="T0" fmla="*/ 1 w 2"/>
                <a:gd name="T1" fmla="*/ 5 h 5"/>
                <a:gd name="T2" fmla="*/ 2 w 2"/>
                <a:gd name="T3" fmla="*/ 0 h 5"/>
                <a:gd name="T4" fmla="*/ 2 w 2"/>
                <a:gd name="T5" fmla="*/ 0 h 5"/>
                <a:gd name="T6" fmla="*/ 2 w 2"/>
                <a:gd name="T7" fmla="*/ 1 h 5"/>
                <a:gd name="T8" fmla="*/ 1 w 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1" y="5"/>
                  </a:moveTo>
                  <a:cubicBezTo>
                    <a:pt x="0" y="3"/>
                    <a:pt x="2" y="2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2"/>
                    <a:pt x="2" y="4"/>
                    <a:pt x="1" y="5"/>
                  </a:cubicBezTo>
                  <a:close/>
                </a:path>
              </a:pathLst>
            </a:custGeom>
            <a:solidFill>
              <a:srgbClr val="D4E6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00" name="Freeform 54"/>
            <p:cNvSpPr/>
            <p:nvPr/>
          </p:nvSpPr>
          <p:spPr bwMode="auto">
            <a:xfrm>
              <a:off x="5626100" y="5507038"/>
              <a:ext cx="6350" cy="19050"/>
            </a:xfrm>
            <a:custGeom>
              <a:avLst/>
              <a:gdLst>
                <a:gd name="T0" fmla="*/ 1 w 2"/>
                <a:gd name="T1" fmla="*/ 4 h 5"/>
                <a:gd name="T2" fmla="*/ 0 w 2"/>
                <a:gd name="T3" fmla="*/ 4 h 5"/>
                <a:gd name="T4" fmla="*/ 1 w 2"/>
                <a:gd name="T5" fmla="*/ 0 h 5"/>
                <a:gd name="T6" fmla="*/ 1 w 2"/>
                <a:gd name="T7" fmla="*/ 0 h 5"/>
                <a:gd name="T8" fmla="*/ 1 w 2"/>
                <a:gd name="T9" fmla="*/ 1 h 5"/>
                <a:gd name="T10" fmla="*/ 1 w 2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5">
                  <a:moveTo>
                    <a:pt x="1" y="4"/>
                  </a:moveTo>
                  <a:cubicBezTo>
                    <a:pt x="1" y="4"/>
                    <a:pt x="0" y="5"/>
                    <a:pt x="0" y="4"/>
                  </a:cubicBezTo>
                  <a:cubicBezTo>
                    <a:pt x="0" y="3"/>
                    <a:pt x="1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2"/>
                    <a:pt x="1" y="3"/>
                    <a:pt x="1" y="4"/>
                  </a:cubicBezTo>
                  <a:close/>
                </a:path>
              </a:pathLst>
            </a:custGeom>
            <a:solidFill>
              <a:srgbClr val="D5E6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01" name="Freeform 59"/>
            <p:cNvSpPr/>
            <p:nvPr/>
          </p:nvSpPr>
          <p:spPr bwMode="auto">
            <a:xfrm>
              <a:off x="5129213" y="5468938"/>
              <a:ext cx="7938" cy="34925"/>
            </a:xfrm>
            <a:custGeom>
              <a:avLst/>
              <a:gdLst>
                <a:gd name="T0" fmla="*/ 1 w 2"/>
                <a:gd name="T1" fmla="*/ 3 h 9"/>
                <a:gd name="T2" fmla="*/ 2 w 2"/>
                <a:gd name="T3" fmla="*/ 0 h 9"/>
                <a:gd name="T4" fmla="*/ 2 w 2"/>
                <a:gd name="T5" fmla="*/ 9 h 9"/>
                <a:gd name="T6" fmla="*/ 1 w 2"/>
                <a:gd name="T7" fmla="*/ 6 h 9"/>
                <a:gd name="T8" fmla="*/ 1 w 2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9">
                  <a:moveTo>
                    <a:pt x="1" y="3"/>
                  </a:moveTo>
                  <a:cubicBezTo>
                    <a:pt x="2" y="2"/>
                    <a:pt x="0" y="1"/>
                    <a:pt x="2" y="0"/>
                  </a:cubicBezTo>
                  <a:cubicBezTo>
                    <a:pt x="2" y="3"/>
                    <a:pt x="2" y="6"/>
                    <a:pt x="2" y="9"/>
                  </a:cubicBezTo>
                  <a:cubicBezTo>
                    <a:pt x="0" y="9"/>
                    <a:pt x="2" y="7"/>
                    <a:pt x="1" y="6"/>
                  </a:cubicBezTo>
                  <a:cubicBezTo>
                    <a:pt x="1" y="5"/>
                    <a:pt x="1" y="4"/>
                    <a:pt x="1" y="3"/>
                  </a:cubicBezTo>
                  <a:close/>
                </a:path>
              </a:pathLst>
            </a:custGeom>
            <a:solidFill>
              <a:srgbClr val="FBED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02" name="Freeform 60"/>
            <p:cNvSpPr/>
            <p:nvPr/>
          </p:nvSpPr>
          <p:spPr bwMode="auto">
            <a:xfrm>
              <a:off x="5238750" y="5397500"/>
              <a:ext cx="19050" cy="0"/>
            </a:xfrm>
            <a:custGeom>
              <a:avLst/>
              <a:gdLst>
                <a:gd name="T0" fmla="*/ 0 w 5"/>
                <a:gd name="T1" fmla="*/ 0 w 5"/>
                <a:gd name="T2" fmla="*/ 5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3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E6AB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03" name="Freeform 61"/>
            <p:cNvSpPr/>
            <p:nvPr/>
          </p:nvSpPr>
          <p:spPr bwMode="auto">
            <a:xfrm>
              <a:off x="5273675" y="5938838"/>
              <a:ext cx="7938" cy="0"/>
            </a:xfrm>
            <a:custGeom>
              <a:avLst/>
              <a:gdLst>
                <a:gd name="T0" fmla="*/ 0 w 2"/>
                <a:gd name="T1" fmla="*/ 0 w 2"/>
                <a:gd name="T2" fmla="*/ 2 w 2"/>
                <a:gd name="T3" fmla="*/ 2 w 2"/>
                <a:gd name="T4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F5BD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04" name="Freeform 62"/>
            <p:cNvSpPr/>
            <p:nvPr/>
          </p:nvSpPr>
          <p:spPr bwMode="auto">
            <a:xfrm>
              <a:off x="5183188" y="5626100"/>
              <a:ext cx="147638" cy="242888"/>
            </a:xfrm>
            <a:custGeom>
              <a:avLst/>
              <a:gdLst>
                <a:gd name="T0" fmla="*/ 0 w 39"/>
                <a:gd name="T1" fmla="*/ 56 h 64"/>
                <a:gd name="T2" fmla="*/ 4 w 39"/>
                <a:gd name="T3" fmla="*/ 40 h 64"/>
                <a:gd name="T4" fmla="*/ 10 w 39"/>
                <a:gd name="T5" fmla="*/ 17 h 64"/>
                <a:gd name="T6" fmla="*/ 12 w 39"/>
                <a:gd name="T7" fmla="*/ 8 h 64"/>
                <a:gd name="T8" fmla="*/ 9 w 39"/>
                <a:gd name="T9" fmla="*/ 6 h 64"/>
                <a:gd name="T10" fmla="*/ 21 w 39"/>
                <a:gd name="T11" fmla="*/ 3 h 64"/>
                <a:gd name="T12" fmla="*/ 23 w 39"/>
                <a:gd name="T13" fmla="*/ 0 h 64"/>
                <a:gd name="T14" fmla="*/ 24 w 39"/>
                <a:gd name="T15" fmla="*/ 1 h 64"/>
                <a:gd name="T16" fmla="*/ 32 w 39"/>
                <a:gd name="T17" fmla="*/ 2 h 64"/>
                <a:gd name="T18" fmla="*/ 35 w 39"/>
                <a:gd name="T19" fmla="*/ 4 h 64"/>
                <a:gd name="T20" fmla="*/ 35 w 39"/>
                <a:gd name="T21" fmla="*/ 5 h 64"/>
                <a:gd name="T22" fmla="*/ 36 w 39"/>
                <a:gd name="T23" fmla="*/ 10 h 64"/>
                <a:gd name="T24" fmla="*/ 38 w 39"/>
                <a:gd name="T25" fmla="*/ 30 h 64"/>
                <a:gd name="T26" fmla="*/ 39 w 39"/>
                <a:gd name="T27" fmla="*/ 37 h 64"/>
                <a:gd name="T28" fmla="*/ 39 w 39"/>
                <a:gd name="T29" fmla="*/ 60 h 64"/>
                <a:gd name="T30" fmla="*/ 30 w 39"/>
                <a:gd name="T31" fmla="*/ 63 h 64"/>
                <a:gd name="T32" fmla="*/ 7 w 39"/>
                <a:gd name="T33" fmla="*/ 61 h 64"/>
                <a:gd name="T34" fmla="*/ 0 w 39"/>
                <a:gd name="T35" fmla="*/ 5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" h="64">
                  <a:moveTo>
                    <a:pt x="0" y="56"/>
                  </a:moveTo>
                  <a:cubicBezTo>
                    <a:pt x="1" y="50"/>
                    <a:pt x="2" y="45"/>
                    <a:pt x="4" y="40"/>
                  </a:cubicBezTo>
                  <a:cubicBezTo>
                    <a:pt x="7" y="32"/>
                    <a:pt x="9" y="25"/>
                    <a:pt x="10" y="17"/>
                  </a:cubicBezTo>
                  <a:cubicBezTo>
                    <a:pt x="11" y="14"/>
                    <a:pt x="11" y="11"/>
                    <a:pt x="12" y="8"/>
                  </a:cubicBezTo>
                  <a:cubicBezTo>
                    <a:pt x="12" y="6"/>
                    <a:pt x="10" y="7"/>
                    <a:pt x="9" y="6"/>
                  </a:cubicBezTo>
                  <a:cubicBezTo>
                    <a:pt x="14" y="6"/>
                    <a:pt x="17" y="5"/>
                    <a:pt x="21" y="3"/>
                  </a:cubicBezTo>
                  <a:cubicBezTo>
                    <a:pt x="22" y="2"/>
                    <a:pt x="22" y="1"/>
                    <a:pt x="23" y="0"/>
                  </a:cubicBezTo>
                  <a:cubicBezTo>
                    <a:pt x="23" y="1"/>
                    <a:pt x="23" y="1"/>
                    <a:pt x="24" y="1"/>
                  </a:cubicBezTo>
                  <a:cubicBezTo>
                    <a:pt x="26" y="2"/>
                    <a:pt x="29" y="3"/>
                    <a:pt x="32" y="2"/>
                  </a:cubicBezTo>
                  <a:cubicBezTo>
                    <a:pt x="34" y="2"/>
                    <a:pt x="35" y="3"/>
                    <a:pt x="35" y="4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6"/>
                    <a:pt x="35" y="8"/>
                    <a:pt x="36" y="10"/>
                  </a:cubicBezTo>
                  <a:cubicBezTo>
                    <a:pt x="37" y="16"/>
                    <a:pt x="38" y="23"/>
                    <a:pt x="38" y="30"/>
                  </a:cubicBezTo>
                  <a:cubicBezTo>
                    <a:pt x="38" y="32"/>
                    <a:pt x="39" y="34"/>
                    <a:pt x="39" y="37"/>
                  </a:cubicBezTo>
                  <a:cubicBezTo>
                    <a:pt x="39" y="44"/>
                    <a:pt x="39" y="52"/>
                    <a:pt x="39" y="60"/>
                  </a:cubicBezTo>
                  <a:cubicBezTo>
                    <a:pt x="37" y="62"/>
                    <a:pt x="33" y="62"/>
                    <a:pt x="30" y="63"/>
                  </a:cubicBezTo>
                  <a:cubicBezTo>
                    <a:pt x="22" y="64"/>
                    <a:pt x="15" y="64"/>
                    <a:pt x="7" y="61"/>
                  </a:cubicBezTo>
                  <a:cubicBezTo>
                    <a:pt x="4" y="60"/>
                    <a:pt x="1" y="59"/>
                    <a:pt x="0" y="56"/>
                  </a:cubicBezTo>
                  <a:close/>
                </a:path>
              </a:pathLst>
            </a:custGeom>
            <a:solidFill>
              <a:srgbClr val="F5AE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05" name="Freeform 63"/>
            <p:cNvSpPr/>
            <p:nvPr/>
          </p:nvSpPr>
          <p:spPr bwMode="auto">
            <a:xfrm>
              <a:off x="5268913" y="5561013"/>
              <a:ext cx="163513" cy="79375"/>
            </a:xfrm>
            <a:custGeom>
              <a:avLst/>
              <a:gdLst>
                <a:gd name="T0" fmla="*/ 12 w 43"/>
                <a:gd name="T1" fmla="*/ 21 h 21"/>
                <a:gd name="T2" fmla="*/ 9 w 43"/>
                <a:gd name="T3" fmla="*/ 19 h 21"/>
                <a:gd name="T4" fmla="*/ 1 w 43"/>
                <a:gd name="T5" fmla="*/ 18 h 21"/>
                <a:gd name="T6" fmla="*/ 0 w 43"/>
                <a:gd name="T7" fmla="*/ 17 h 21"/>
                <a:gd name="T8" fmla="*/ 3 w 43"/>
                <a:gd name="T9" fmla="*/ 10 h 21"/>
                <a:gd name="T10" fmla="*/ 9 w 43"/>
                <a:gd name="T11" fmla="*/ 12 h 21"/>
                <a:gd name="T12" fmla="*/ 9 w 43"/>
                <a:gd name="T13" fmla="*/ 12 h 21"/>
                <a:gd name="T14" fmla="*/ 19 w 43"/>
                <a:gd name="T15" fmla="*/ 11 h 21"/>
                <a:gd name="T16" fmla="*/ 30 w 43"/>
                <a:gd name="T17" fmla="*/ 6 h 21"/>
                <a:gd name="T18" fmla="*/ 30 w 43"/>
                <a:gd name="T19" fmla="*/ 6 h 21"/>
                <a:gd name="T20" fmla="*/ 41 w 43"/>
                <a:gd name="T21" fmla="*/ 0 h 21"/>
                <a:gd name="T22" fmla="*/ 43 w 43"/>
                <a:gd name="T23" fmla="*/ 1 h 21"/>
                <a:gd name="T24" fmla="*/ 41 w 43"/>
                <a:gd name="T25" fmla="*/ 4 h 21"/>
                <a:gd name="T26" fmla="*/ 38 w 43"/>
                <a:gd name="T27" fmla="*/ 6 h 21"/>
                <a:gd name="T28" fmla="*/ 34 w 43"/>
                <a:gd name="T29" fmla="*/ 8 h 21"/>
                <a:gd name="T30" fmla="*/ 30 w 43"/>
                <a:gd name="T31" fmla="*/ 11 h 21"/>
                <a:gd name="T32" fmla="*/ 13 w 43"/>
                <a:gd name="T33" fmla="*/ 19 h 21"/>
                <a:gd name="T34" fmla="*/ 12 w 43"/>
                <a:gd name="T3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3" h="21">
                  <a:moveTo>
                    <a:pt x="12" y="21"/>
                  </a:moveTo>
                  <a:cubicBezTo>
                    <a:pt x="12" y="19"/>
                    <a:pt x="10" y="19"/>
                    <a:pt x="9" y="19"/>
                  </a:cubicBezTo>
                  <a:cubicBezTo>
                    <a:pt x="6" y="20"/>
                    <a:pt x="3" y="18"/>
                    <a:pt x="1" y="18"/>
                  </a:cubicBezTo>
                  <a:cubicBezTo>
                    <a:pt x="0" y="18"/>
                    <a:pt x="0" y="18"/>
                    <a:pt x="0" y="17"/>
                  </a:cubicBezTo>
                  <a:cubicBezTo>
                    <a:pt x="2" y="15"/>
                    <a:pt x="2" y="13"/>
                    <a:pt x="3" y="10"/>
                  </a:cubicBezTo>
                  <a:cubicBezTo>
                    <a:pt x="5" y="11"/>
                    <a:pt x="7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3" y="13"/>
                    <a:pt x="16" y="12"/>
                    <a:pt x="19" y="11"/>
                  </a:cubicBezTo>
                  <a:cubicBezTo>
                    <a:pt x="23" y="10"/>
                    <a:pt x="26" y="8"/>
                    <a:pt x="30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3" y="2"/>
                    <a:pt x="37" y="2"/>
                    <a:pt x="41" y="0"/>
                  </a:cubicBezTo>
                  <a:cubicBezTo>
                    <a:pt x="41" y="1"/>
                    <a:pt x="42" y="1"/>
                    <a:pt x="43" y="1"/>
                  </a:cubicBezTo>
                  <a:cubicBezTo>
                    <a:pt x="43" y="2"/>
                    <a:pt x="42" y="3"/>
                    <a:pt x="41" y="4"/>
                  </a:cubicBezTo>
                  <a:cubicBezTo>
                    <a:pt x="39" y="4"/>
                    <a:pt x="39" y="6"/>
                    <a:pt x="38" y="6"/>
                  </a:cubicBezTo>
                  <a:cubicBezTo>
                    <a:pt x="37" y="7"/>
                    <a:pt x="36" y="8"/>
                    <a:pt x="34" y="8"/>
                  </a:cubicBezTo>
                  <a:cubicBezTo>
                    <a:pt x="32" y="8"/>
                    <a:pt x="31" y="10"/>
                    <a:pt x="30" y="11"/>
                  </a:cubicBezTo>
                  <a:cubicBezTo>
                    <a:pt x="25" y="15"/>
                    <a:pt x="20" y="18"/>
                    <a:pt x="13" y="19"/>
                  </a:cubicBezTo>
                  <a:cubicBezTo>
                    <a:pt x="12" y="20"/>
                    <a:pt x="13" y="21"/>
                    <a:pt x="12" y="21"/>
                  </a:cubicBezTo>
                  <a:close/>
                </a:path>
              </a:pathLst>
            </a:custGeom>
            <a:solidFill>
              <a:srgbClr val="FCE3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06" name="Freeform 64"/>
            <p:cNvSpPr/>
            <p:nvPr/>
          </p:nvSpPr>
          <p:spPr bwMode="auto">
            <a:xfrm>
              <a:off x="5167313" y="5838825"/>
              <a:ext cx="174625" cy="42863"/>
            </a:xfrm>
            <a:custGeom>
              <a:avLst/>
              <a:gdLst>
                <a:gd name="T0" fmla="*/ 4 w 46"/>
                <a:gd name="T1" fmla="*/ 0 h 11"/>
                <a:gd name="T2" fmla="*/ 12 w 46"/>
                <a:gd name="T3" fmla="*/ 5 h 11"/>
                <a:gd name="T4" fmla="*/ 31 w 46"/>
                <a:gd name="T5" fmla="*/ 7 h 11"/>
                <a:gd name="T6" fmla="*/ 43 w 46"/>
                <a:gd name="T7" fmla="*/ 4 h 11"/>
                <a:gd name="T8" fmla="*/ 45 w 46"/>
                <a:gd name="T9" fmla="*/ 5 h 11"/>
                <a:gd name="T10" fmla="*/ 44 w 46"/>
                <a:gd name="T11" fmla="*/ 8 h 11"/>
                <a:gd name="T12" fmla="*/ 37 w 46"/>
                <a:gd name="T13" fmla="*/ 9 h 11"/>
                <a:gd name="T14" fmla="*/ 36 w 46"/>
                <a:gd name="T15" fmla="*/ 10 h 11"/>
                <a:gd name="T16" fmla="*/ 33 w 46"/>
                <a:gd name="T17" fmla="*/ 10 h 11"/>
                <a:gd name="T18" fmla="*/ 32 w 46"/>
                <a:gd name="T19" fmla="*/ 10 h 11"/>
                <a:gd name="T20" fmla="*/ 28 w 46"/>
                <a:gd name="T21" fmla="*/ 10 h 11"/>
                <a:gd name="T22" fmla="*/ 27 w 46"/>
                <a:gd name="T23" fmla="*/ 11 h 11"/>
                <a:gd name="T24" fmla="*/ 20 w 46"/>
                <a:gd name="T25" fmla="*/ 9 h 11"/>
                <a:gd name="T26" fmla="*/ 15 w 46"/>
                <a:gd name="T27" fmla="*/ 9 h 11"/>
                <a:gd name="T28" fmla="*/ 13 w 46"/>
                <a:gd name="T29" fmla="*/ 9 h 11"/>
                <a:gd name="T30" fmla="*/ 7 w 46"/>
                <a:gd name="T31" fmla="*/ 7 h 11"/>
                <a:gd name="T32" fmla="*/ 1 w 46"/>
                <a:gd name="T33" fmla="*/ 2 h 11"/>
                <a:gd name="T34" fmla="*/ 4 w 46"/>
                <a:gd name="T3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" h="11">
                  <a:moveTo>
                    <a:pt x="4" y="0"/>
                  </a:moveTo>
                  <a:cubicBezTo>
                    <a:pt x="5" y="3"/>
                    <a:pt x="9" y="4"/>
                    <a:pt x="12" y="5"/>
                  </a:cubicBezTo>
                  <a:cubicBezTo>
                    <a:pt x="18" y="7"/>
                    <a:pt x="24" y="8"/>
                    <a:pt x="31" y="7"/>
                  </a:cubicBezTo>
                  <a:cubicBezTo>
                    <a:pt x="35" y="7"/>
                    <a:pt x="40" y="7"/>
                    <a:pt x="43" y="4"/>
                  </a:cubicBezTo>
                  <a:cubicBezTo>
                    <a:pt x="44" y="4"/>
                    <a:pt x="45" y="4"/>
                    <a:pt x="45" y="5"/>
                  </a:cubicBezTo>
                  <a:cubicBezTo>
                    <a:pt x="46" y="7"/>
                    <a:pt x="45" y="7"/>
                    <a:pt x="44" y="8"/>
                  </a:cubicBezTo>
                  <a:cubicBezTo>
                    <a:pt x="41" y="8"/>
                    <a:pt x="40" y="10"/>
                    <a:pt x="37" y="9"/>
                  </a:cubicBezTo>
                  <a:cubicBezTo>
                    <a:pt x="37" y="9"/>
                    <a:pt x="36" y="10"/>
                    <a:pt x="36" y="10"/>
                  </a:cubicBezTo>
                  <a:cubicBezTo>
                    <a:pt x="35" y="11"/>
                    <a:pt x="34" y="11"/>
                    <a:pt x="33" y="10"/>
                  </a:cubicBezTo>
                  <a:cubicBezTo>
                    <a:pt x="33" y="10"/>
                    <a:pt x="33" y="10"/>
                    <a:pt x="32" y="10"/>
                  </a:cubicBezTo>
                  <a:cubicBezTo>
                    <a:pt x="31" y="11"/>
                    <a:pt x="30" y="11"/>
                    <a:pt x="28" y="10"/>
                  </a:cubicBezTo>
                  <a:cubicBezTo>
                    <a:pt x="27" y="10"/>
                    <a:pt x="27" y="10"/>
                    <a:pt x="27" y="11"/>
                  </a:cubicBezTo>
                  <a:cubicBezTo>
                    <a:pt x="24" y="10"/>
                    <a:pt x="22" y="11"/>
                    <a:pt x="20" y="9"/>
                  </a:cubicBezTo>
                  <a:cubicBezTo>
                    <a:pt x="18" y="10"/>
                    <a:pt x="17" y="10"/>
                    <a:pt x="15" y="9"/>
                  </a:cubicBezTo>
                  <a:cubicBezTo>
                    <a:pt x="15" y="8"/>
                    <a:pt x="14" y="9"/>
                    <a:pt x="13" y="9"/>
                  </a:cubicBezTo>
                  <a:cubicBezTo>
                    <a:pt x="11" y="8"/>
                    <a:pt x="9" y="8"/>
                    <a:pt x="7" y="7"/>
                  </a:cubicBezTo>
                  <a:cubicBezTo>
                    <a:pt x="5" y="6"/>
                    <a:pt x="3" y="4"/>
                    <a:pt x="1" y="2"/>
                  </a:cubicBezTo>
                  <a:cubicBezTo>
                    <a:pt x="0" y="0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DFEB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07" name="Freeform 65"/>
            <p:cNvSpPr/>
            <p:nvPr/>
          </p:nvSpPr>
          <p:spPr bwMode="auto">
            <a:xfrm>
              <a:off x="5265738" y="5907088"/>
              <a:ext cx="49213" cy="31750"/>
            </a:xfrm>
            <a:custGeom>
              <a:avLst/>
              <a:gdLst>
                <a:gd name="T0" fmla="*/ 4 w 13"/>
                <a:gd name="T1" fmla="*/ 8 h 8"/>
                <a:gd name="T2" fmla="*/ 2 w 13"/>
                <a:gd name="T3" fmla="*/ 8 h 8"/>
                <a:gd name="T4" fmla="*/ 2 w 13"/>
                <a:gd name="T5" fmla="*/ 4 h 8"/>
                <a:gd name="T6" fmla="*/ 3 w 13"/>
                <a:gd name="T7" fmla="*/ 4 h 8"/>
                <a:gd name="T8" fmla="*/ 5 w 13"/>
                <a:gd name="T9" fmla="*/ 2 h 8"/>
                <a:gd name="T10" fmla="*/ 6 w 13"/>
                <a:gd name="T11" fmla="*/ 0 h 8"/>
                <a:gd name="T12" fmla="*/ 12 w 13"/>
                <a:gd name="T13" fmla="*/ 3 h 8"/>
                <a:gd name="T14" fmla="*/ 11 w 13"/>
                <a:gd name="T15" fmla="*/ 6 h 8"/>
                <a:gd name="T16" fmla="*/ 4 w 13"/>
                <a:gd name="T1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8">
                  <a:moveTo>
                    <a:pt x="4" y="8"/>
                  </a:moveTo>
                  <a:cubicBezTo>
                    <a:pt x="4" y="8"/>
                    <a:pt x="3" y="8"/>
                    <a:pt x="2" y="8"/>
                  </a:cubicBezTo>
                  <a:cubicBezTo>
                    <a:pt x="0" y="7"/>
                    <a:pt x="1" y="5"/>
                    <a:pt x="2" y="4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5" y="4"/>
                    <a:pt x="5" y="4"/>
                    <a:pt x="5" y="2"/>
                  </a:cubicBezTo>
                  <a:cubicBezTo>
                    <a:pt x="5" y="1"/>
                    <a:pt x="6" y="1"/>
                    <a:pt x="6" y="0"/>
                  </a:cubicBezTo>
                  <a:cubicBezTo>
                    <a:pt x="9" y="0"/>
                    <a:pt x="11" y="1"/>
                    <a:pt x="12" y="3"/>
                  </a:cubicBezTo>
                  <a:cubicBezTo>
                    <a:pt x="13" y="5"/>
                    <a:pt x="12" y="6"/>
                    <a:pt x="11" y="6"/>
                  </a:cubicBezTo>
                  <a:cubicBezTo>
                    <a:pt x="9" y="7"/>
                    <a:pt x="7" y="8"/>
                    <a:pt x="4" y="8"/>
                  </a:cubicBezTo>
                  <a:close/>
                </a:path>
              </a:pathLst>
            </a:custGeom>
            <a:solidFill>
              <a:srgbClr val="ED7E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08" name="Freeform 66"/>
            <p:cNvSpPr/>
            <p:nvPr/>
          </p:nvSpPr>
          <p:spPr bwMode="auto">
            <a:xfrm>
              <a:off x="5268913" y="5876925"/>
              <a:ext cx="23813" cy="46038"/>
            </a:xfrm>
            <a:custGeom>
              <a:avLst/>
              <a:gdLst>
                <a:gd name="T0" fmla="*/ 5 w 6"/>
                <a:gd name="T1" fmla="*/ 8 h 12"/>
                <a:gd name="T2" fmla="*/ 5 w 6"/>
                <a:gd name="T3" fmla="*/ 9 h 12"/>
                <a:gd name="T4" fmla="*/ 1 w 6"/>
                <a:gd name="T5" fmla="*/ 12 h 12"/>
                <a:gd name="T6" fmla="*/ 0 w 6"/>
                <a:gd name="T7" fmla="*/ 6 h 12"/>
                <a:gd name="T8" fmla="*/ 0 w 6"/>
                <a:gd name="T9" fmla="*/ 1 h 12"/>
                <a:gd name="T10" fmla="*/ 0 w 6"/>
                <a:gd name="T11" fmla="*/ 0 h 12"/>
                <a:gd name="T12" fmla="*/ 6 w 6"/>
                <a:gd name="T13" fmla="*/ 0 h 12"/>
                <a:gd name="T14" fmla="*/ 5 w 6"/>
                <a:gd name="T15" fmla="*/ 8 h 12"/>
                <a:gd name="T16" fmla="*/ 5 w 6"/>
                <a:gd name="T17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2">
                  <a:moveTo>
                    <a:pt x="5" y="8"/>
                  </a:moveTo>
                  <a:cubicBezTo>
                    <a:pt x="5" y="9"/>
                    <a:pt x="5" y="9"/>
                    <a:pt x="5" y="9"/>
                  </a:cubicBezTo>
                  <a:cubicBezTo>
                    <a:pt x="5" y="12"/>
                    <a:pt x="2" y="12"/>
                    <a:pt x="1" y="12"/>
                  </a:cubicBezTo>
                  <a:cubicBezTo>
                    <a:pt x="1" y="10"/>
                    <a:pt x="0" y="8"/>
                    <a:pt x="0" y="6"/>
                  </a:cubicBezTo>
                  <a:cubicBezTo>
                    <a:pt x="1" y="4"/>
                    <a:pt x="1" y="3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4" y="1"/>
                    <a:pt x="6" y="0"/>
                  </a:cubicBezTo>
                  <a:cubicBezTo>
                    <a:pt x="6" y="3"/>
                    <a:pt x="6" y="5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lose/>
                </a:path>
              </a:pathLst>
            </a:custGeom>
            <a:solidFill>
              <a:srgbClr val="FCE3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09" name="Freeform 67"/>
            <p:cNvSpPr/>
            <p:nvPr/>
          </p:nvSpPr>
          <p:spPr bwMode="auto">
            <a:xfrm>
              <a:off x="5314950" y="5645150"/>
              <a:ext cx="41275" cy="22225"/>
            </a:xfrm>
            <a:custGeom>
              <a:avLst/>
              <a:gdLst>
                <a:gd name="T0" fmla="*/ 1 w 11"/>
                <a:gd name="T1" fmla="*/ 5 h 6"/>
                <a:gd name="T2" fmla="*/ 0 w 11"/>
                <a:gd name="T3" fmla="*/ 0 h 6"/>
                <a:gd name="T4" fmla="*/ 1 w 11"/>
                <a:gd name="T5" fmla="*/ 0 h 6"/>
                <a:gd name="T6" fmla="*/ 10 w 11"/>
                <a:gd name="T7" fmla="*/ 1 h 6"/>
                <a:gd name="T8" fmla="*/ 11 w 11"/>
                <a:gd name="T9" fmla="*/ 2 h 6"/>
                <a:gd name="T10" fmla="*/ 11 w 11"/>
                <a:gd name="T11" fmla="*/ 3 h 6"/>
                <a:gd name="T12" fmla="*/ 10 w 11"/>
                <a:gd name="T13" fmla="*/ 3 h 6"/>
                <a:gd name="T14" fmla="*/ 5 w 11"/>
                <a:gd name="T15" fmla="*/ 6 h 6"/>
                <a:gd name="T16" fmla="*/ 1 w 11"/>
                <a:gd name="T1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6">
                  <a:moveTo>
                    <a:pt x="1" y="5"/>
                  </a:moveTo>
                  <a:cubicBezTo>
                    <a:pt x="0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4" y="2"/>
                    <a:pt x="7" y="2"/>
                    <a:pt x="10" y="1"/>
                  </a:cubicBezTo>
                  <a:cubicBezTo>
                    <a:pt x="10" y="1"/>
                    <a:pt x="11" y="1"/>
                    <a:pt x="11" y="2"/>
                  </a:cubicBezTo>
                  <a:cubicBezTo>
                    <a:pt x="11" y="2"/>
                    <a:pt x="11" y="3"/>
                    <a:pt x="11" y="3"/>
                  </a:cubicBezTo>
                  <a:cubicBezTo>
                    <a:pt x="10" y="4"/>
                    <a:pt x="10" y="4"/>
                    <a:pt x="10" y="3"/>
                  </a:cubicBezTo>
                  <a:cubicBezTo>
                    <a:pt x="7" y="2"/>
                    <a:pt x="6" y="3"/>
                    <a:pt x="5" y="6"/>
                  </a:cubicBezTo>
                  <a:cubicBezTo>
                    <a:pt x="4" y="6"/>
                    <a:pt x="3" y="5"/>
                    <a:pt x="1" y="5"/>
                  </a:cubicBezTo>
                  <a:close/>
                </a:path>
              </a:pathLst>
            </a:custGeom>
            <a:solidFill>
              <a:srgbClr val="FCE4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10" name="Freeform 68"/>
            <p:cNvSpPr/>
            <p:nvPr/>
          </p:nvSpPr>
          <p:spPr bwMode="auto">
            <a:xfrm>
              <a:off x="5424488" y="5534025"/>
              <a:ext cx="46038" cy="30163"/>
            </a:xfrm>
            <a:custGeom>
              <a:avLst/>
              <a:gdLst>
                <a:gd name="T0" fmla="*/ 2 w 12"/>
                <a:gd name="T1" fmla="*/ 8 h 8"/>
                <a:gd name="T2" fmla="*/ 0 w 12"/>
                <a:gd name="T3" fmla="*/ 7 h 8"/>
                <a:gd name="T4" fmla="*/ 11 w 12"/>
                <a:gd name="T5" fmla="*/ 1 h 8"/>
                <a:gd name="T6" fmla="*/ 12 w 12"/>
                <a:gd name="T7" fmla="*/ 1 h 8"/>
                <a:gd name="T8" fmla="*/ 11 w 12"/>
                <a:gd name="T9" fmla="*/ 3 h 8"/>
                <a:gd name="T10" fmla="*/ 2 w 12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8">
                  <a:moveTo>
                    <a:pt x="2" y="8"/>
                  </a:moveTo>
                  <a:cubicBezTo>
                    <a:pt x="1" y="8"/>
                    <a:pt x="0" y="8"/>
                    <a:pt x="0" y="7"/>
                  </a:cubicBezTo>
                  <a:cubicBezTo>
                    <a:pt x="4" y="5"/>
                    <a:pt x="7" y="3"/>
                    <a:pt x="11" y="1"/>
                  </a:cubicBezTo>
                  <a:cubicBezTo>
                    <a:pt x="11" y="0"/>
                    <a:pt x="12" y="0"/>
                    <a:pt x="12" y="1"/>
                  </a:cubicBezTo>
                  <a:cubicBezTo>
                    <a:pt x="12" y="2"/>
                    <a:pt x="12" y="2"/>
                    <a:pt x="11" y="3"/>
                  </a:cubicBezTo>
                  <a:cubicBezTo>
                    <a:pt x="8" y="4"/>
                    <a:pt x="5" y="6"/>
                    <a:pt x="2" y="8"/>
                  </a:cubicBezTo>
                  <a:close/>
                </a:path>
              </a:pathLst>
            </a:custGeom>
            <a:solidFill>
              <a:srgbClr val="75BD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11" name="Freeform 69"/>
            <p:cNvSpPr/>
            <p:nvPr/>
          </p:nvSpPr>
          <p:spPr bwMode="auto">
            <a:xfrm>
              <a:off x="5137150" y="5397500"/>
              <a:ext cx="180975" cy="250825"/>
            </a:xfrm>
            <a:custGeom>
              <a:avLst/>
              <a:gdLst>
                <a:gd name="T0" fmla="*/ 38 w 48"/>
                <a:gd name="T1" fmla="*/ 54 h 66"/>
                <a:gd name="T2" fmla="*/ 35 w 48"/>
                <a:gd name="T3" fmla="*/ 60 h 66"/>
                <a:gd name="T4" fmla="*/ 25 w 48"/>
                <a:gd name="T5" fmla="*/ 66 h 66"/>
                <a:gd name="T6" fmla="*/ 21 w 48"/>
                <a:gd name="T7" fmla="*/ 66 h 66"/>
                <a:gd name="T8" fmla="*/ 14 w 48"/>
                <a:gd name="T9" fmla="*/ 62 h 66"/>
                <a:gd name="T10" fmla="*/ 10 w 48"/>
                <a:gd name="T11" fmla="*/ 49 h 66"/>
                <a:gd name="T12" fmla="*/ 6 w 48"/>
                <a:gd name="T13" fmla="*/ 43 h 66"/>
                <a:gd name="T14" fmla="*/ 0 w 48"/>
                <a:gd name="T15" fmla="*/ 29 h 66"/>
                <a:gd name="T16" fmla="*/ 0 w 48"/>
                <a:gd name="T17" fmla="*/ 28 h 66"/>
                <a:gd name="T18" fmla="*/ 0 w 48"/>
                <a:gd name="T19" fmla="*/ 19 h 66"/>
                <a:gd name="T20" fmla="*/ 3 w 48"/>
                <a:gd name="T21" fmla="*/ 13 h 66"/>
                <a:gd name="T22" fmla="*/ 5 w 48"/>
                <a:gd name="T23" fmla="*/ 12 h 66"/>
                <a:gd name="T24" fmla="*/ 14 w 48"/>
                <a:gd name="T25" fmla="*/ 4 h 66"/>
                <a:gd name="T26" fmla="*/ 24 w 48"/>
                <a:gd name="T27" fmla="*/ 1 h 66"/>
                <a:gd name="T28" fmla="*/ 27 w 48"/>
                <a:gd name="T29" fmla="*/ 0 h 66"/>
                <a:gd name="T30" fmla="*/ 32 w 48"/>
                <a:gd name="T31" fmla="*/ 0 h 66"/>
                <a:gd name="T32" fmla="*/ 45 w 48"/>
                <a:gd name="T33" fmla="*/ 6 h 66"/>
                <a:gd name="T34" fmla="*/ 47 w 48"/>
                <a:gd name="T35" fmla="*/ 9 h 66"/>
                <a:gd name="T36" fmla="*/ 47 w 48"/>
                <a:gd name="T37" fmla="*/ 10 h 66"/>
                <a:gd name="T38" fmla="*/ 43 w 48"/>
                <a:gd name="T39" fmla="*/ 7 h 66"/>
                <a:gd name="T40" fmla="*/ 43 w 48"/>
                <a:gd name="T41" fmla="*/ 10 h 66"/>
                <a:gd name="T42" fmla="*/ 38 w 48"/>
                <a:gd name="T43" fmla="*/ 22 h 66"/>
                <a:gd name="T44" fmla="*/ 37 w 48"/>
                <a:gd name="T45" fmla="*/ 24 h 66"/>
                <a:gd name="T46" fmla="*/ 33 w 48"/>
                <a:gd name="T47" fmla="*/ 25 h 66"/>
                <a:gd name="T48" fmla="*/ 29 w 48"/>
                <a:gd name="T49" fmla="*/ 26 h 66"/>
                <a:gd name="T50" fmla="*/ 28 w 48"/>
                <a:gd name="T51" fmla="*/ 30 h 66"/>
                <a:gd name="T52" fmla="*/ 33 w 48"/>
                <a:gd name="T53" fmla="*/ 35 h 66"/>
                <a:gd name="T54" fmla="*/ 35 w 48"/>
                <a:gd name="T55" fmla="*/ 37 h 66"/>
                <a:gd name="T56" fmla="*/ 38 w 48"/>
                <a:gd name="T57" fmla="*/ 46 h 66"/>
                <a:gd name="T58" fmla="*/ 38 w 48"/>
                <a:gd name="T59" fmla="*/ 49 h 66"/>
                <a:gd name="T60" fmla="*/ 39 w 48"/>
                <a:gd name="T61" fmla="*/ 50 h 66"/>
                <a:gd name="T62" fmla="*/ 38 w 48"/>
                <a:gd name="T63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" h="66">
                  <a:moveTo>
                    <a:pt x="38" y="54"/>
                  </a:moveTo>
                  <a:cubicBezTo>
                    <a:pt x="37" y="56"/>
                    <a:pt x="37" y="58"/>
                    <a:pt x="35" y="60"/>
                  </a:cubicBezTo>
                  <a:cubicBezTo>
                    <a:pt x="33" y="64"/>
                    <a:pt x="29" y="65"/>
                    <a:pt x="25" y="66"/>
                  </a:cubicBezTo>
                  <a:cubicBezTo>
                    <a:pt x="24" y="66"/>
                    <a:pt x="23" y="66"/>
                    <a:pt x="21" y="66"/>
                  </a:cubicBezTo>
                  <a:cubicBezTo>
                    <a:pt x="18" y="66"/>
                    <a:pt x="16" y="64"/>
                    <a:pt x="14" y="62"/>
                  </a:cubicBezTo>
                  <a:cubicBezTo>
                    <a:pt x="12" y="58"/>
                    <a:pt x="10" y="54"/>
                    <a:pt x="10" y="49"/>
                  </a:cubicBezTo>
                  <a:cubicBezTo>
                    <a:pt x="9" y="47"/>
                    <a:pt x="8" y="45"/>
                    <a:pt x="6" y="43"/>
                  </a:cubicBezTo>
                  <a:cubicBezTo>
                    <a:pt x="3" y="39"/>
                    <a:pt x="1" y="34"/>
                    <a:pt x="0" y="29"/>
                  </a:cubicBezTo>
                  <a:cubicBezTo>
                    <a:pt x="0" y="29"/>
                    <a:pt x="0" y="28"/>
                    <a:pt x="0" y="28"/>
                  </a:cubicBezTo>
                  <a:cubicBezTo>
                    <a:pt x="0" y="25"/>
                    <a:pt x="0" y="22"/>
                    <a:pt x="0" y="19"/>
                  </a:cubicBezTo>
                  <a:cubicBezTo>
                    <a:pt x="1" y="17"/>
                    <a:pt x="1" y="15"/>
                    <a:pt x="3" y="13"/>
                  </a:cubicBezTo>
                  <a:cubicBezTo>
                    <a:pt x="4" y="13"/>
                    <a:pt x="4" y="12"/>
                    <a:pt x="5" y="12"/>
                  </a:cubicBezTo>
                  <a:cubicBezTo>
                    <a:pt x="9" y="10"/>
                    <a:pt x="11" y="6"/>
                    <a:pt x="14" y="4"/>
                  </a:cubicBezTo>
                  <a:cubicBezTo>
                    <a:pt x="17" y="2"/>
                    <a:pt x="21" y="1"/>
                    <a:pt x="24" y="1"/>
                  </a:cubicBezTo>
                  <a:cubicBezTo>
                    <a:pt x="25" y="0"/>
                    <a:pt x="26" y="0"/>
                    <a:pt x="27" y="0"/>
                  </a:cubicBezTo>
                  <a:cubicBezTo>
                    <a:pt x="28" y="0"/>
                    <a:pt x="30" y="0"/>
                    <a:pt x="32" y="0"/>
                  </a:cubicBezTo>
                  <a:cubicBezTo>
                    <a:pt x="37" y="1"/>
                    <a:pt x="41" y="3"/>
                    <a:pt x="45" y="6"/>
                  </a:cubicBezTo>
                  <a:cubicBezTo>
                    <a:pt x="46" y="7"/>
                    <a:pt x="47" y="8"/>
                    <a:pt x="47" y="9"/>
                  </a:cubicBezTo>
                  <a:cubicBezTo>
                    <a:pt x="47" y="10"/>
                    <a:pt x="48" y="10"/>
                    <a:pt x="47" y="10"/>
                  </a:cubicBezTo>
                  <a:cubicBezTo>
                    <a:pt x="46" y="9"/>
                    <a:pt x="45" y="8"/>
                    <a:pt x="43" y="7"/>
                  </a:cubicBezTo>
                  <a:cubicBezTo>
                    <a:pt x="42" y="8"/>
                    <a:pt x="43" y="9"/>
                    <a:pt x="43" y="10"/>
                  </a:cubicBezTo>
                  <a:cubicBezTo>
                    <a:pt x="43" y="14"/>
                    <a:pt x="41" y="18"/>
                    <a:pt x="38" y="22"/>
                  </a:cubicBezTo>
                  <a:cubicBezTo>
                    <a:pt x="38" y="23"/>
                    <a:pt x="37" y="23"/>
                    <a:pt x="37" y="24"/>
                  </a:cubicBezTo>
                  <a:cubicBezTo>
                    <a:pt x="35" y="25"/>
                    <a:pt x="35" y="26"/>
                    <a:pt x="33" y="25"/>
                  </a:cubicBezTo>
                  <a:cubicBezTo>
                    <a:pt x="32" y="24"/>
                    <a:pt x="30" y="25"/>
                    <a:pt x="29" y="26"/>
                  </a:cubicBezTo>
                  <a:cubicBezTo>
                    <a:pt x="28" y="27"/>
                    <a:pt x="27" y="29"/>
                    <a:pt x="28" y="30"/>
                  </a:cubicBezTo>
                  <a:cubicBezTo>
                    <a:pt x="29" y="33"/>
                    <a:pt x="30" y="35"/>
                    <a:pt x="33" y="35"/>
                  </a:cubicBezTo>
                  <a:cubicBezTo>
                    <a:pt x="34" y="35"/>
                    <a:pt x="35" y="36"/>
                    <a:pt x="35" y="37"/>
                  </a:cubicBezTo>
                  <a:cubicBezTo>
                    <a:pt x="37" y="40"/>
                    <a:pt x="38" y="43"/>
                    <a:pt x="38" y="46"/>
                  </a:cubicBezTo>
                  <a:cubicBezTo>
                    <a:pt x="38" y="47"/>
                    <a:pt x="38" y="48"/>
                    <a:pt x="38" y="49"/>
                  </a:cubicBezTo>
                  <a:cubicBezTo>
                    <a:pt x="39" y="49"/>
                    <a:pt x="39" y="49"/>
                    <a:pt x="39" y="50"/>
                  </a:cubicBezTo>
                  <a:cubicBezTo>
                    <a:pt x="38" y="51"/>
                    <a:pt x="39" y="52"/>
                    <a:pt x="38" y="54"/>
                  </a:cubicBezTo>
                  <a:close/>
                </a:path>
              </a:pathLst>
            </a:custGeom>
            <a:solidFill>
              <a:srgbClr val="C01E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12" name="Freeform 70"/>
            <p:cNvSpPr/>
            <p:nvPr/>
          </p:nvSpPr>
          <p:spPr bwMode="auto">
            <a:xfrm>
              <a:off x="5208588" y="5900738"/>
              <a:ext cx="46038" cy="33338"/>
            </a:xfrm>
            <a:custGeom>
              <a:avLst/>
              <a:gdLst>
                <a:gd name="T0" fmla="*/ 7 w 12"/>
                <a:gd name="T1" fmla="*/ 1 h 9"/>
                <a:gd name="T2" fmla="*/ 10 w 12"/>
                <a:gd name="T3" fmla="*/ 1 h 9"/>
                <a:gd name="T4" fmla="*/ 10 w 12"/>
                <a:gd name="T5" fmla="*/ 6 h 9"/>
                <a:gd name="T6" fmla="*/ 2 w 12"/>
                <a:gd name="T7" fmla="*/ 9 h 9"/>
                <a:gd name="T8" fmla="*/ 1 w 12"/>
                <a:gd name="T9" fmla="*/ 5 h 9"/>
                <a:gd name="T10" fmla="*/ 2 w 12"/>
                <a:gd name="T11" fmla="*/ 3 h 9"/>
                <a:gd name="T12" fmla="*/ 3 w 12"/>
                <a:gd name="T13" fmla="*/ 3 h 9"/>
                <a:gd name="T14" fmla="*/ 7 w 12"/>
                <a:gd name="T1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7" y="1"/>
                  </a:moveTo>
                  <a:cubicBezTo>
                    <a:pt x="8" y="1"/>
                    <a:pt x="9" y="0"/>
                    <a:pt x="10" y="1"/>
                  </a:cubicBezTo>
                  <a:cubicBezTo>
                    <a:pt x="12" y="3"/>
                    <a:pt x="12" y="4"/>
                    <a:pt x="10" y="6"/>
                  </a:cubicBezTo>
                  <a:cubicBezTo>
                    <a:pt x="8" y="9"/>
                    <a:pt x="5" y="9"/>
                    <a:pt x="2" y="9"/>
                  </a:cubicBezTo>
                  <a:cubicBezTo>
                    <a:pt x="0" y="9"/>
                    <a:pt x="1" y="6"/>
                    <a:pt x="1" y="5"/>
                  </a:cubicBezTo>
                  <a:cubicBezTo>
                    <a:pt x="1" y="4"/>
                    <a:pt x="1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7" y="2"/>
                    <a:pt x="7" y="1"/>
                  </a:cubicBezTo>
                  <a:close/>
                </a:path>
              </a:pathLst>
            </a:custGeom>
            <a:solidFill>
              <a:srgbClr val="ED7E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13" name="Freeform 71"/>
            <p:cNvSpPr/>
            <p:nvPr/>
          </p:nvSpPr>
          <p:spPr bwMode="auto">
            <a:xfrm>
              <a:off x="5216525" y="5868988"/>
              <a:ext cx="26988" cy="42863"/>
            </a:xfrm>
            <a:custGeom>
              <a:avLst/>
              <a:gdLst>
                <a:gd name="T0" fmla="*/ 5 w 7"/>
                <a:gd name="T1" fmla="*/ 9 h 11"/>
                <a:gd name="T2" fmla="*/ 0 w 7"/>
                <a:gd name="T3" fmla="*/ 11 h 11"/>
                <a:gd name="T4" fmla="*/ 0 w 7"/>
                <a:gd name="T5" fmla="*/ 1 h 11"/>
                <a:gd name="T6" fmla="*/ 3 w 7"/>
                <a:gd name="T7" fmla="*/ 1 h 11"/>
                <a:gd name="T8" fmla="*/ 7 w 7"/>
                <a:gd name="T9" fmla="*/ 1 h 11"/>
                <a:gd name="T10" fmla="*/ 5 w 7"/>
                <a:gd name="T11" fmla="*/ 8 h 11"/>
                <a:gd name="T12" fmla="*/ 5 w 7"/>
                <a:gd name="T13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1">
                  <a:moveTo>
                    <a:pt x="5" y="9"/>
                  </a:moveTo>
                  <a:cubicBezTo>
                    <a:pt x="5" y="11"/>
                    <a:pt x="2" y="11"/>
                    <a:pt x="0" y="11"/>
                  </a:cubicBezTo>
                  <a:cubicBezTo>
                    <a:pt x="0" y="8"/>
                    <a:pt x="0" y="4"/>
                    <a:pt x="0" y="1"/>
                  </a:cubicBezTo>
                  <a:cubicBezTo>
                    <a:pt x="1" y="1"/>
                    <a:pt x="2" y="0"/>
                    <a:pt x="3" y="1"/>
                  </a:cubicBezTo>
                  <a:cubicBezTo>
                    <a:pt x="4" y="3"/>
                    <a:pt x="5" y="2"/>
                    <a:pt x="7" y="1"/>
                  </a:cubicBezTo>
                  <a:cubicBezTo>
                    <a:pt x="6" y="4"/>
                    <a:pt x="5" y="6"/>
                    <a:pt x="5" y="8"/>
                  </a:cubicBezTo>
                  <a:cubicBezTo>
                    <a:pt x="5" y="8"/>
                    <a:pt x="5" y="8"/>
                    <a:pt x="5" y="9"/>
                  </a:cubicBezTo>
                  <a:close/>
                </a:path>
              </a:pathLst>
            </a:custGeom>
            <a:solidFill>
              <a:srgbClr val="FCE3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14" name="Freeform 72"/>
            <p:cNvSpPr/>
            <p:nvPr/>
          </p:nvSpPr>
          <p:spPr bwMode="auto">
            <a:xfrm>
              <a:off x="5238750" y="5424488"/>
              <a:ext cx="111125" cy="155575"/>
            </a:xfrm>
            <a:custGeom>
              <a:avLst/>
              <a:gdLst>
                <a:gd name="T0" fmla="*/ 11 w 29"/>
                <a:gd name="T1" fmla="*/ 40 h 41"/>
                <a:gd name="T2" fmla="*/ 8 w 29"/>
                <a:gd name="T3" fmla="*/ 29 h 41"/>
                <a:gd name="T4" fmla="*/ 5 w 29"/>
                <a:gd name="T5" fmla="*/ 28 h 41"/>
                <a:gd name="T6" fmla="*/ 1 w 29"/>
                <a:gd name="T7" fmla="*/ 23 h 41"/>
                <a:gd name="T8" fmla="*/ 2 w 29"/>
                <a:gd name="T9" fmla="*/ 19 h 41"/>
                <a:gd name="T10" fmla="*/ 7 w 29"/>
                <a:gd name="T11" fmla="*/ 18 h 41"/>
                <a:gd name="T12" fmla="*/ 9 w 29"/>
                <a:gd name="T13" fmla="*/ 18 h 41"/>
                <a:gd name="T14" fmla="*/ 16 w 29"/>
                <a:gd name="T15" fmla="*/ 2 h 41"/>
                <a:gd name="T16" fmla="*/ 16 w 29"/>
                <a:gd name="T17" fmla="*/ 0 h 41"/>
                <a:gd name="T18" fmla="*/ 18 w 29"/>
                <a:gd name="T19" fmla="*/ 1 h 41"/>
                <a:gd name="T20" fmla="*/ 20 w 29"/>
                <a:gd name="T21" fmla="*/ 3 h 41"/>
                <a:gd name="T22" fmla="*/ 21 w 29"/>
                <a:gd name="T23" fmla="*/ 4 h 41"/>
                <a:gd name="T24" fmla="*/ 23 w 29"/>
                <a:gd name="T25" fmla="*/ 10 h 41"/>
                <a:gd name="T26" fmla="*/ 25 w 29"/>
                <a:gd name="T27" fmla="*/ 17 h 41"/>
                <a:gd name="T28" fmla="*/ 27 w 29"/>
                <a:gd name="T29" fmla="*/ 20 h 41"/>
                <a:gd name="T30" fmla="*/ 16 w 29"/>
                <a:gd name="T31" fmla="*/ 40 h 41"/>
                <a:gd name="T32" fmla="*/ 15 w 29"/>
                <a:gd name="T33" fmla="*/ 40 h 41"/>
                <a:gd name="T34" fmla="*/ 12 w 29"/>
                <a:gd name="T35" fmla="*/ 41 h 41"/>
                <a:gd name="T36" fmla="*/ 11 w 29"/>
                <a:gd name="T37" fmla="*/ 4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" h="41">
                  <a:moveTo>
                    <a:pt x="11" y="40"/>
                  </a:moveTo>
                  <a:cubicBezTo>
                    <a:pt x="11" y="36"/>
                    <a:pt x="10" y="33"/>
                    <a:pt x="8" y="29"/>
                  </a:cubicBezTo>
                  <a:cubicBezTo>
                    <a:pt x="8" y="28"/>
                    <a:pt x="7" y="28"/>
                    <a:pt x="5" y="28"/>
                  </a:cubicBezTo>
                  <a:cubicBezTo>
                    <a:pt x="3" y="28"/>
                    <a:pt x="2" y="26"/>
                    <a:pt x="1" y="23"/>
                  </a:cubicBezTo>
                  <a:cubicBezTo>
                    <a:pt x="0" y="22"/>
                    <a:pt x="1" y="20"/>
                    <a:pt x="2" y="19"/>
                  </a:cubicBezTo>
                  <a:cubicBezTo>
                    <a:pt x="4" y="17"/>
                    <a:pt x="5" y="17"/>
                    <a:pt x="7" y="18"/>
                  </a:cubicBezTo>
                  <a:cubicBezTo>
                    <a:pt x="8" y="19"/>
                    <a:pt x="8" y="19"/>
                    <a:pt x="9" y="18"/>
                  </a:cubicBezTo>
                  <a:cubicBezTo>
                    <a:pt x="13" y="13"/>
                    <a:pt x="16" y="8"/>
                    <a:pt x="16" y="2"/>
                  </a:cubicBezTo>
                  <a:cubicBezTo>
                    <a:pt x="16" y="1"/>
                    <a:pt x="15" y="0"/>
                    <a:pt x="16" y="0"/>
                  </a:cubicBezTo>
                  <a:cubicBezTo>
                    <a:pt x="16" y="0"/>
                    <a:pt x="17" y="1"/>
                    <a:pt x="18" y="1"/>
                  </a:cubicBezTo>
                  <a:cubicBezTo>
                    <a:pt x="18" y="2"/>
                    <a:pt x="19" y="3"/>
                    <a:pt x="20" y="3"/>
                  </a:cubicBezTo>
                  <a:cubicBezTo>
                    <a:pt x="20" y="4"/>
                    <a:pt x="20" y="4"/>
                    <a:pt x="21" y="4"/>
                  </a:cubicBezTo>
                  <a:cubicBezTo>
                    <a:pt x="21" y="6"/>
                    <a:pt x="23" y="8"/>
                    <a:pt x="23" y="10"/>
                  </a:cubicBezTo>
                  <a:cubicBezTo>
                    <a:pt x="24" y="12"/>
                    <a:pt x="24" y="15"/>
                    <a:pt x="25" y="17"/>
                  </a:cubicBezTo>
                  <a:cubicBezTo>
                    <a:pt x="26" y="18"/>
                    <a:pt x="26" y="19"/>
                    <a:pt x="27" y="20"/>
                  </a:cubicBezTo>
                  <a:cubicBezTo>
                    <a:pt x="29" y="28"/>
                    <a:pt x="26" y="37"/>
                    <a:pt x="16" y="40"/>
                  </a:cubicBezTo>
                  <a:cubicBezTo>
                    <a:pt x="16" y="40"/>
                    <a:pt x="15" y="40"/>
                    <a:pt x="15" y="40"/>
                  </a:cubicBezTo>
                  <a:cubicBezTo>
                    <a:pt x="14" y="41"/>
                    <a:pt x="13" y="41"/>
                    <a:pt x="12" y="41"/>
                  </a:cubicBezTo>
                  <a:cubicBezTo>
                    <a:pt x="12" y="41"/>
                    <a:pt x="12" y="40"/>
                    <a:pt x="11" y="40"/>
                  </a:cubicBezTo>
                  <a:close/>
                </a:path>
              </a:pathLst>
            </a:custGeom>
            <a:solidFill>
              <a:srgbClr val="FCE3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15" name="Freeform 73"/>
            <p:cNvSpPr/>
            <p:nvPr/>
          </p:nvSpPr>
          <p:spPr bwMode="auto">
            <a:xfrm>
              <a:off x="5281613" y="5583238"/>
              <a:ext cx="22225" cy="26988"/>
            </a:xfrm>
            <a:custGeom>
              <a:avLst/>
              <a:gdLst>
                <a:gd name="T0" fmla="*/ 0 w 6"/>
                <a:gd name="T1" fmla="*/ 5 h 7"/>
                <a:gd name="T2" fmla="*/ 1 w 6"/>
                <a:gd name="T3" fmla="*/ 0 h 7"/>
                <a:gd name="T4" fmla="*/ 5 w 6"/>
                <a:gd name="T5" fmla="*/ 3 h 7"/>
                <a:gd name="T6" fmla="*/ 6 w 6"/>
                <a:gd name="T7" fmla="*/ 3 h 7"/>
                <a:gd name="T8" fmla="*/ 6 w 6"/>
                <a:gd name="T9" fmla="*/ 6 h 7"/>
                <a:gd name="T10" fmla="*/ 2 w 6"/>
                <a:gd name="T11" fmla="*/ 5 h 7"/>
                <a:gd name="T12" fmla="*/ 0 w 6"/>
                <a:gd name="T13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">
                  <a:moveTo>
                    <a:pt x="0" y="5"/>
                  </a:moveTo>
                  <a:cubicBezTo>
                    <a:pt x="1" y="3"/>
                    <a:pt x="0" y="2"/>
                    <a:pt x="1" y="0"/>
                  </a:cubicBezTo>
                  <a:cubicBezTo>
                    <a:pt x="2" y="1"/>
                    <a:pt x="3" y="3"/>
                    <a:pt x="5" y="3"/>
                  </a:cubicBezTo>
                  <a:cubicBezTo>
                    <a:pt x="5" y="3"/>
                    <a:pt x="5" y="3"/>
                    <a:pt x="6" y="3"/>
                  </a:cubicBezTo>
                  <a:cubicBezTo>
                    <a:pt x="6" y="4"/>
                    <a:pt x="6" y="5"/>
                    <a:pt x="6" y="6"/>
                  </a:cubicBezTo>
                  <a:cubicBezTo>
                    <a:pt x="5" y="7"/>
                    <a:pt x="4" y="6"/>
                    <a:pt x="2" y="5"/>
                  </a:cubicBezTo>
                  <a:cubicBezTo>
                    <a:pt x="1" y="5"/>
                    <a:pt x="1" y="4"/>
                    <a:pt x="0" y="5"/>
                  </a:cubicBezTo>
                  <a:close/>
                </a:path>
              </a:pathLst>
            </a:custGeom>
            <a:solidFill>
              <a:srgbClr val="F5AE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16" name="Freeform 74"/>
            <p:cNvSpPr/>
            <p:nvPr/>
          </p:nvSpPr>
          <p:spPr bwMode="auto">
            <a:xfrm>
              <a:off x="5284788" y="5576888"/>
              <a:ext cx="15875" cy="19050"/>
            </a:xfrm>
            <a:custGeom>
              <a:avLst/>
              <a:gdLst>
                <a:gd name="T0" fmla="*/ 4 w 4"/>
                <a:gd name="T1" fmla="*/ 5 h 5"/>
                <a:gd name="T2" fmla="*/ 0 w 4"/>
                <a:gd name="T3" fmla="*/ 2 h 5"/>
                <a:gd name="T4" fmla="*/ 0 w 4"/>
                <a:gd name="T5" fmla="*/ 1 h 5"/>
                <a:gd name="T6" fmla="*/ 3 w 4"/>
                <a:gd name="T7" fmla="*/ 0 h 5"/>
                <a:gd name="T8" fmla="*/ 4 w 4"/>
                <a:gd name="T9" fmla="*/ 3 h 5"/>
                <a:gd name="T10" fmla="*/ 4 w 4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5">
                  <a:moveTo>
                    <a:pt x="4" y="5"/>
                  </a:moveTo>
                  <a:cubicBezTo>
                    <a:pt x="2" y="5"/>
                    <a:pt x="1" y="3"/>
                    <a:pt x="0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1" y="1"/>
                    <a:pt x="2" y="1"/>
                    <a:pt x="3" y="0"/>
                  </a:cubicBezTo>
                  <a:cubicBezTo>
                    <a:pt x="3" y="2"/>
                    <a:pt x="4" y="2"/>
                    <a:pt x="4" y="3"/>
                  </a:cubicBezTo>
                  <a:cubicBezTo>
                    <a:pt x="3" y="4"/>
                    <a:pt x="4" y="5"/>
                    <a:pt x="4" y="5"/>
                  </a:cubicBezTo>
                  <a:close/>
                </a:path>
              </a:pathLst>
            </a:custGeom>
            <a:solidFill>
              <a:srgbClr val="F9CE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17" name="Freeform 75"/>
            <p:cNvSpPr/>
            <p:nvPr/>
          </p:nvSpPr>
          <p:spPr bwMode="auto">
            <a:xfrm>
              <a:off x="5334000" y="5487988"/>
              <a:ext cx="11113" cy="12700"/>
            </a:xfrm>
            <a:custGeom>
              <a:avLst/>
              <a:gdLst>
                <a:gd name="T0" fmla="*/ 2 w 3"/>
                <a:gd name="T1" fmla="*/ 3 h 3"/>
                <a:gd name="T2" fmla="*/ 0 w 3"/>
                <a:gd name="T3" fmla="*/ 0 h 3"/>
                <a:gd name="T4" fmla="*/ 2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cubicBezTo>
                    <a:pt x="1" y="2"/>
                    <a:pt x="1" y="1"/>
                    <a:pt x="0" y="0"/>
                  </a:cubicBezTo>
                  <a:cubicBezTo>
                    <a:pt x="2" y="0"/>
                    <a:pt x="3" y="1"/>
                    <a:pt x="2" y="3"/>
                  </a:cubicBezTo>
                  <a:close/>
                </a:path>
              </a:pathLst>
            </a:custGeom>
            <a:solidFill>
              <a:srgbClr val="FAD6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18" name="Freeform 76"/>
            <p:cNvSpPr/>
            <p:nvPr/>
          </p:nvSpPr>
          <p:spPr bwMode="auto">
            <a:xfrm>
              <a:off x="5314950" y="5430838"/>
              <a:ext cx="3175" cy="7938"/>
            </a:xfrm>
            <a:custGeom>
              <a:avLst/>
              <a:gdLst>
                <a:gd name="T0" fmla="*/ 1 w 1"/>
                <a:gd name="T1" fmla="*/ 2 h 2"/>
                <a:gd name="T2" fmla="*/ 0 w 1"/>
                <a:gd name="T3" fmla="*/ 1 h 2"/>
                <a:gd name="T4" fmla="*/ 0 w 1"/>
                <a:gd name="T5" fmla="*/ 0 h 2"/>
                <a:gd name="T6" fmla="*/ 1 w 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0" y="2"/>
                    <a:pt x="0" y="2"/>
                    <a:pt x="0" y="1"/>
                  </a:cubicBezTo>
                  <a:cubicBezTo>
                    <a:pt x="1" y="1"/>
                    <a:pt x="0" y="1"/>
                    <a:pt x="0" y="0"/>
                  </a:cubicBezTo>
                  <a:cubicBezTo>
                    <a:pt x="1" y="1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D05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19" name="Freeform 77"/>
            <p:cNvSpPr/>
            <p:nvPr/>
          </p:nvSpPr>
          <p:spPr bwMode="auto">
            <a:xfrm>
              <a:off x="5295900" y="5588000"/>
              <a:ext cx="7938" cy="7938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2 w 2"/>
                <a:gd name="T5" fmla="*/ 2 h 2"/>
                <a:gd name="T6" fmla="*/ 1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1" y="2"/>
                    <a:pt x="0" y="1"/>
                    <a:pt x="1" y="0"/>
                  </a:cubicBezTo>
                  <a:cubicBezTo>
                    <a:pt x="1" y="1"/>
                    <a:pt x="1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F8C2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20" name="Freeform 78"/>
            <p:cNvSpPr/>
            <p:nvPr/>
          </p:nvSpPr>
          <p:spPr bwMode="auto">
            <a:xfrm>
              <a:off x="5281613" y="5576888"/>
              <a:ext cx="3175" cy="6350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2 h 2"/>
                <a:gd name="T4" fmla="*/ 0 w 1"/>
                <a:gd name="T5" fmla="*/ 0 h 2"/>
                <a:gd name="T6" fmla="*/ 1 w 1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0"/>
                    <a:pt x="0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F5AE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21" name="Freeform 79"/>
            <p:cNvSpPr/>
            <p:nvPr/>
          </p:nvSpPr>
          <p:spPr bwMode="auto">
            <a:xfrm>
              <a:off x="5300663" y="5468938"/>
              <a:ext cx="25400" cy="34925"/>
            </a:xfrm>
            <a:custGeom>
              <a:avLst/>
              <a:gdLst>
                <a:gd name="T0" fmla="*/ 1 w 7"/>
                <a:gd name="T1" fmla="*/ 3 h 9"/>
                <a:gd name="T2" fmla="*/ 2 w 7"/>
                <a:gd name="T3" fmla="*/ 2 h 9"/>
                <a:gd name="T4" fmla="*/ 7 w 7"/>
                <a:gd name="T5" fmla="*/ 4 h 9"/>
                <a:gd name="T6" fmla="*/ 7 w 7"/>
                <a:gd name="T7" fmla="*/ 7 h 9"/>
                <a:gd name="T8" fmla="*/ 3 w 7"/>
                <a:gd name="T9" fmla="*/ 7 h 9"/>
                <a:gd name="T10" fmla="*/ 4 w 7"/>
                <a:gd name="T11" fmla="*/ 7 h 9"/>
                <a:gd name="T12" fmla="*/ 5 w 7"/>
                <a:gd name="T13" fmla="*/ 5 h 9"/>
                <a:gd name="T14" fmla="*/ 3 w 7"/>
                <a:gd name="T15" fmla="*/ 5 h 9"/>
                <a:gd name="T16" fmla="*/ 2 w 7"/>
                <a:gd name="T17" fmla="*/ 5 h 9"/>
                <a:gd name="T18" fmla="*/ 1 w 7"/>
                <a:gd name="T19" fmla="*/ 4 h 9"/>
                <a:gd name="T20" fmla="*/ 0 w 7"/>
                <a:gd name="T21" fmla="*/ 4 h 9"/>
                <a:gd name="T22" fmla="*/ 1 w 7"/>
                <a:gd name="T23" fmla="*/ 4 h 9"/>
                <a:gd name="T24" fmla="*/ 1 w 7"/>
                <a:gd name="T25" fmla="*/ 3 h 9"/>
                <a:gd name="T26" fmla="*/ 1 w 7"/>
                <a:gd name="T2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9">
                  <a:moveTo>
                    <a:pt x="1" y="3"/>
                  </a:moveTo>
                  <a:cubicBezTo>
                    <a:pt x="1" y="2"/>
                    <a:pt x="1" y="3"/>
                    <a:pt x="2" y="2"/>
                  </a:cubicBezTo>
                  <a:cubicBezTo>
                    <a:pt x="4" y="0"/>
                    <a:pt x="6" y="0"/>
                    <a:pt x="7" y="4"/>
                  </a:cubicBezTo>
                  <a:cubicBezTo>
                    <a:pt x="6" y="5"/>
                    <a:pt x="6" y="6"/>
                    <a:pt x="7" y="7"/>
                  </a:cubicBezTo>
                  <a:cubicBezTo>
                    <a:pt x="6" y="9"/>
                    <a:pt x="5" y="8"/>
                    <a:pt x="3" y="7"/>
                  </a:cubicBezTo>
                  <a:cubicBezTo>
                    <a:pt x="3" y="7"/>
                    <a:pt x="4" y="7"/>
                    <a:pt x="4" y="7"/>
                  </a:cubicBezTo>
                  <a:cubicBezTo>
                    <a:pt x="5" y="6"/>
                    <a:pt x="5" y="6"/>
                    <a:pt x="5" y="5"/>
                  </a:cubicBezTo>
                  <a:cubicBezTo>
                    <a:pt x="4" y="5"/>
                    <a:pt x="4" y="4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1" y="4"/>
                    <a:pt x="1" y="4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solidFill>
              <a:srgbClr val="C120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22" name="Freeform 80"/>
            <p:cNvSpPr/>
            <p:nvPr/>
          </p:nvSpPr>
          <p:spPr bwMode="auto">
            <a:xfrm>
              <a:off x="5251450" y="5500688"/>
              <a:ext cx="17463" cy="22225"/>
            </a:xfrm>
            <a:custGeom>
              <a:avLst/>
              <a:gdLst>
                <a:gd name="T0" fmla="*/ 3 w 5"/>
                <a:gd name="T1" fmla="*/ 2 h 6"/>
                <a:gd name="T2" fmla="*/ 0 w 5"/>
                <a:gd name="T3" fmla="*/ 1 h 6"/>
                <a:gd name="T4" fmla="*/ 4 w 5"/>
                <a:gd name="T5" fmla="*/ 2 h 6"/>
                <a:gd name="T6" fmla="*/ 3 w 5"/>
                <a:gd name="T7" fmla="*/ 6 h 6"/>
                <a:gd name="T8" fmla="*/ 2 w 5"/>
                <a:gd name="T9" fmla="*/ 5 h 6"/>
                <a:gd name="T10" fmla="*/ 3 w 5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3" y="2"/>
                  </a:moveTo>
                  <a:cubicBezTo>
                    <a:pt x="2" y="2"/>
                    <a:pt x="1" y="1"/>
                    <a:pt x="0" y="1"/>
                  </a:cubicBezTo>
                  <a:cubicBezTo>
                    <a:pt x="2" y="0"/>
                    <a:pt x="3" y="0"/>
                    <a:pt x="4" y="2"/>
                  </a:cubicBezTo>
                  <a:cubicBezTo>
                    <a:pt x="5" y="2"/>
                    <a:pt x="4" y="5"/>
                    <a:pt x="3" y="6"/>
                  </a:cubicBezTo>
                  <a:cubicBezTo>
                    <a:pt x="2" y="6"/>
                    <a:pt x="2" y="5"/>
                    <a:pt x="2" y="5"/>
                  </a:cubicBezTo>
                  <a:cubicBezTo>
                    <a:pt x="2" y="4"/>
                    <a:pt x="2" y="3"/>
                    <a:pt x="3" y="2"/>
                  </a:cubicBezTo>
                  <a:close/>
                </a:path>
              </a:pathLst>
            </a:custGeom>
            <a:solidFill>
              <a:srgbClr val="F9CF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23" name="Freeform 81"/>
            <p:cNvSpPr/>
            <p:nvPr/>
          </p:nvSpPr>
          <p:spPr bwMode="auto">
            <a:xfrm>
              <a:off x="5295900" y="5503863"/>
              <a:ext cx="19050" cy="15875"/>
            </a:xfrm>
            <a:custGeom>
              <a:avLst/>
              <a:gdLst>
                <a:gd name="T0" fmla="*/ 5 w 5"/>
                <a:gd name="T1" fmla="*/ 1 h 4"/>
                <a:gd name="T2" fmla="*/ 2 w 5"/>
                <a:gd name="T3" fmla="*/ 3 h 4"/>
                <a:gd name="T4" fmla="*/ 0 w 5"/>
                <a:gd name="T5" fmla="*/ 2 h 4"/>
                <a:gd name="T6" fmla="*/ 3 w 5"/>
                <a:gd name="T7" fmla="*/ 0 h 4"/>
                <a:gd name="T8" fmla="*/ 5 w 5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5" y="1"/>
                  </a:moveTo>
                  <a:cubicBezTo>
                    <a:pt x="5" y="3"/>
                    <a:pt x="3" y="3"/>
                    <a:pt x="2" y="3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2" y="1"/>
                    <a:pt x="3" y="0"/>
                  </a:cubicBezTo>
                  <a:cubicBezTo>
                    <a:pt x="4" y="0"/>
                    <a:pt x="4" y="1"/>
                    <a:pt x="5" y="1"/>
                  </a:cubicBezTo>
                  <a:close/>
                </a:path>
              </a:pathLst>
            </a:custGeom>
            <a:solidFill>
              <a:srgbClr val="F6B3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24" name="Freeform 82"/>
            <p:cNvSpPr/>
            <p:nvPr/>
          </p:nvSpPr>
          <p:spPr bwMode="auto">
            <a:xfrm>
              <a:off x="5307013" y="5484813"/>
              <a:ext cx="11113" cy="11113"/>
            </a:xfrm>
            <a:custGeom>
              <a:avLst/>
              <a:gdLst>
                <a:gd name="T0" fmla="*/ 0 w 3"/>
                <a:gd name="T1" fmla="*/ 1 h 3"/>
                <a:gd name="T2" fmla="*/ 0 w 3"/>
                <a:gd name="T3" fmla="*/ 1 h 3"/>
                <a:gd name="T4" fmla="*/ 3 w 3"/>
                <a:gd name="T5" fmla="*/ 1 h 3"/>
                <a:gd name="T6" fmla="*/ 1 w 3"/>
                <a:gd name="T7" fmla="*/ 3 h 3"/>
                <a:gd name="T8" fmla="*/ 0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0"/>
                    <a:pt x="3" y="1"/>
                  </a:cubicBezTo>
                  <a:cubicBezTo>
                    <a:pt x="3" y="2"/>
                    <a:pt x="2" y="3"/>
                    <a:pt x="1" y="3"/>
                  </a:cubicBezTo>
                  <a:cubicBezTo>
                    <a:pt x="1" y="3"/>
                    <a:pt x="0" y="2"/>
                    <a:pt x="0" y="1"/>
                  </a:cubicBezTo>
                  <a:close/>
                </a:path>
              </a:pathLst>
            </a:custGeom>
            <a:solidFill>
              <a:srgbClr val="EFB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25" name="Freeform 83"/>
            <p:cNvSpPr/>
            <p:nvPr/>
          </p:nvSpPr>
          <p:spPr bwMode="auto">
            <a:xfrm>
              <a:off x="5322888" y="5522913"/>
              <a:ext cx="14288" cy="7938"/>
            </a:xfrm>
            <a:custGeom>
              <a:avLst/>
              <a:gdLst>
                <a:gd name="T0" fmla="*/ 0 w 4"/>
                <a:gd name="T1" fmla="*/ 1 h 2"/>
                <a:gd name="T2" fmla="*/ 3 w 4"/>
                <a:gd name="T3" fmla="*/ 0 h 2"/>
                <a:gd name="T4" fmla="*/ 3 w 4"/>
                <a:gd name="T5" fmla="*/ 1 h 2"/>
                <a:gd name="T6" fmla="*/ 0 w 4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">
                  <a:moveTo>
                    <a:pt x="0" y="1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3" y="0"/>
                    <a:pt x="4" y="0"/>
                    <a:pt x="3" y="1"/>
                  </a:cubicBezTo>
                  <a:cubicBezTo>
                    <a:pt x="3" y="2"/>
                    <a:pt x="2" y="1"/>
                    <a:pt x="0" y="1"/>
                  </a:cubicBezTo>
                  <a:close/>
                </a:path>
              </a:pathLst>
            </a:custGeom>
            <a:solidFill>
              <a:srgbClr val="EC77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26" name="Freeform 84"/>
            <p:cNvSpPr/>
            <p:nvPr/>
          </p:nvSpPr>
          <p:spPr bwMode="auto">
            <a:xfrm>
              <a:off x="5303838" y="5457825"/>
              <a:ext cx="11113" cy="7938"/>
            </a:xfrm>
            <a:custGeom>
              <a:avLst/>
              <a:gdLst>
                <a:gd name="T0" fmla="*/ 3 w 3"/>
                <a:gd name="T1" fmla="*/ 0 h 2"/>
                <a:gd name="T2" fmla="*/ 1 w 3"/>
                <a:gd name="T3" fmla="*/ 2 h 2"/>
                <a:gd name="T4" fmla="*/ 0 w 3"/>
                <a:gd name="T5" fmla="*/ 1 h 2"/>
                <a:gd name="T6" fmla="*/ 3 w 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cubicBezTo>
                    <a:pt x="2" y="1"/>
                    <a:pt x="2" y="2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0"/>
                    <a:pt x="2" y="1"/>
                    <a:pt x="3" y="0"/>
                  </a:cubicBezTo>
                  <a:close/>
                </a:path>
              </a:pathLst>
            </a:custGeom>
            <a:solidFill>
              <a:srgbClr val="C73F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27" name="Freeform 85"/>
            <p:cNvSpPr/>
            <p:nvPr/>
          </p:nvSpPr>
          <p:spPr bwMode="auto">
            <a:xfrm>
              <a:off x="5322888" y="5484813"/>
              <a:ext cx="7938" cy="11113"/>
            </a:xfrm>
            <a:custGeom>
              <a:avLst/>
              <a:gdLst>
                <a:gd name="T0" fmla="*/ 1 w 2"/>
                <a:gd name="T1" fmla="*/ 3 h 3"/>
                <a:gd name="T2" fmla="*/ 1 w 2"/>
                <a:gd name="T3" fmla="*/ 0 h 3"/>
                <a:gd name="T4" fmla="*/ 1 w 2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3"/>
                  </a:moveTo>
                  <a:cubicBezTo>
                    <a:pt x="0" y="2"/>
                    <a:pt x="0" y="1"/>
                    <a:pt x="1" y="0"/>
                  </a:cubicBezTo>
                  <a:cubicBezTo>
                    <a:pt x="2" y="1"/>
                    <a:pt x="2" y="2"/>
                    <a:pt x="1" y="3"/>
                  </a:cubicBezTo>
                  <a:close/>
                </a:path>
              </a:pathLst>
            </a:custGeom>
            <a:solidFill>
              <a:srgbClr val="BF1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28" name="Freeform 86"/>
            <p:cNvSpPr/>
            <p:nvPr/>
          </p:nvSpPr>
          <p:spPr bwMode="auto">
            <a:xfrm>
              <a:off x="5295900" y="5481638"/>
              <a:ext cx="7938" cy="3175"/>
            </a:xfrm>
            <a:custGeom>
              <a:avLst/>
              <a:gdLst>
                <a:gd name="T0" fmla="*/ 2 w 2"/>
                <a:gd name="T1" fmla="*/ 0 h 1"/>
                <a:gd name="T2" fmla="*/ 2 w 2"/>
                <a:gd name="T3" fmla="*/ 0 h 1"/>
                <a:gd name="T4" fmla="*/ 2 w 2"/>
                <a:gd name="T5" fmla="*/ 1 h 1"/>
                <a:gd name="T6" fmla="*/ 1 w 2"/>
                <a:gd name="T7" fmla="*/ 1 h 1"/>
                <a:gd name="T8" fmla="*/ 0 w 2"/>
                <a:gd name="T9" fmla="*/ 0 h 1"/>
                <a:gd name="T10" fmla="*/ 2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BD1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</p:grpSp>
      <p:grpSp>
        <p:nvGrpSpPr>
          <p:cNvPr id="429" name="组合 428"/>
          <p:cNvGrpSpPr/>
          <p:nvPr userDrawn="1"/>
        </p:nvGrpSpPr>
        <p:grpSpPr>
          <a:xfrm>
            <a:off x="6593746" y="727289"/>
            <a:ext cx="299247" cy="495193"/>
            <a:chOff x="1906588" y="2235200"/>
            <a:chExt cx="315912" cy="522288"/>
          </a:xfrm>
        </p:grpSpPr>
        <p:sp>
          <p:nvSpPr>
            <p:cNvPr id="430" name="AutoShape 3"/>
            <p:cNvSpPr>
              <a:spLocks noChangeAspect="1" noChangeArrowheads="1" noTextEdit="1"/>
            </p:cNvSpPr>
            <p:nvPr/>
          </p:nvSpPr>
          <p:spPr bwMode="auto">
            <a:xfrm>
              <a:off x="1906588" y="2235200"/>
              <a:ext cx="315912" cy="519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31" name="Freeform 6"/>
            <p:cNvSpPr/>
            <p:nvPr/>
          </p:nvSpPr>
          <p:spPr bwMode="auto">
            <a:xfrm>
              <a:off x="1906588" y="2708275"/>
              <a:ext cx="58737" cy="22225"/>
            </a:xfrm>
            <a:custGeom>
              <a:avLst/>
              <a:gdLst>
                <a:gd name="T0" fmla="*/ 5 w 15"/>
                <a:gd name="T1" fmla="*/ 6 h 6"/>
                <a:gd name="T2" fmla="*/ 0 w 15"/>
                <a:gd name="T3" fmla="*/ 4 h 6"/>
                <a:gd name="T4" fmla="*/ 0 w 15"/>
                <a:gd name="T5" fmla="*/ 2 h 6"/>
                <a:gd name="T6" fmla="*/ 4 w 15"/>
                <a:gd name="T7" fmla="*/ 0 h 6"/>
                <a:gd name="T8" fmla="*/ 15 w 15"/>
                <a:gd name="T9" fmla="*/ 0 h 6"/>
                <a:gd name="T10" fmla="*/ 15 w 15"/>
                <a:gd name="T11" fmla="*/ 2 h 6"/>
                <a:gd name="T12" fmla="*/ 14 w 15"/>
                <a:gd name="T13" fmla="*/ 5 h 6"/>
                <a:gd name="T14" fmla="*/ 13 w 15"/>
                <a:gd name="T15" fmla="*/ 6 h 6"/>
                <a:gd name="T16" fmla="*/ 10 w 15"/>
                <a:gd name="T17" fmla="*/ 6 h 6"/>
                <a:gd name="T18" fmla="*/ 8 w 15"/>
                <a:gd name="T19" fmla="*/ 6 h 6"/>
                <a:gd name="T20" fmla="*/ 5 w 15"/>
                <a:gd name="T2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6">
                  <a:moveTo>
                    <a:pt x="5" y="6"/>
                  </a:moveTo>
                  <a:cubicBezTo>
                    <a:pt x="3" y="6"/>
                    <a:pt x="1" y="5"/>
                    <a:pt x="0" y="4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1" y="0"/>
                    <a:pt x="2" y="0"/>
                    <a:pt x="4" y="0"/>
                  </a:cubicBezTo>
                  <a:cubicBezTo>
                    <a:pt x="8" y="1"/>
                    <a:pt x="11" y="0"/>
                    <a:pt x="15" y="0"/>
                  </a:cubicBezTo>
                  <a:cubicBezTo>
                    <a:pt x="15" y="1"/>
                    <a:pt x="15" y="1"/>
                    <a:pt x="15" y="2"/>
                  </a:cubicBezTo>
                  <a:cubicBezTo>
                    <a:pt x="14" y="2"/>
                    <a:pt x="14" y="4"/>
                    <a:pt x="14" y="5"/>
                  </a:cubicBezTo>
                  <a:cubicBezTo>
                    <a:pt x="14" y="6"/>
                    <a:pt x="13" y="6"/>
                    <a:pt x="13" y="6"/>
                  </a:cubicBezTo>
                  <a:cubicBezTo>
                    <a:pt x="12" y="6"/>
                    <a:pt x="11" y="6"/>
                    <a:pt x="10" y="6"/>
                  </a:cubicBezTo>
                  <a:cubicBezTo>
                    <a:pt x="9" y="6"/>
                    <a:pt x="9" y="5"/>
                    <a:pt x="8" y="6"/>
                  </a:cubicBezTo>
                  <a:cubicBezTo>
                    <a:pt x="7" y="6"/>
                    <a:pt x="6" y="6"/>
                    <a:pt x="5" y="6"/>
                  </a:cubicBezTo>
                  <a:close/>
                </a:path>
              </a:pathLst>
            </a:custGeom>
            <a:solidFill>
              <a:srgbClr val="C020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32" name="Freeform 7"/>
            <p:cNvSpPr/>
            <p:nvPr/>
          </p:nvSpPr>
          <p:spPr bwMode="auto">
            <a:xfrm>
              <a:off x="1933575" y="2235200"/>
              <a:ext cx="206375" cy="134938"/>
            </a:xfrm>
            <a:custGeom>
              <a:avLst/>
              <a:gdLst>
                <a:gd name="T0" fmla="*/ 1 w 53"/>
                <a:gd name="T1" fmla="*/ 33 h 35"/>
                <a:gd name="T2" fmla="*/ 2 w 53"/>
                <a:gd name="T3" fmla="*/ 20 h 35"/>
                <a:gd name="T4" fmla="*/ 14 w 53"/>
                <a:gd name="T5" fmla="*/ 5 h 35"/>
                <a:gd name="T6" fmla="*/ 15 w 53"/>
                <a:gd name="T7" fmla="*/ 3 h 35"/>
                <a:gd name="T8" fmla="*/ 16 w 53"/>
                <a:gd name="T9" fmla="*/ 3 h 35"/>
                <a:gd name="T10" fmla="*/ 19 w 53"/>
                <a:gd name="T11" fmla="*/ 2 h 35"/>
                <a:gd name="T12" fmla="*/ 19 w 53"/>
                <a:gd name="T13" fmla="*/ 1 h 35"/>
                <a:gd name="T14" fmla="*/ 25 w 53"/>
                <a:gd name="T15" fmla="*/ 1 h 35"/>
                <a:gd name="T16" fmla="*/ 50 w 53"/>
                <a:gd name="T17" fmla="*/ 13 h 35"/>
                <a:gd name="T18" fmla="*/ 53 w 53"/>
                <a:gd name="T19" fmla="*/ 29 h 35"/>
                <a:gd name="T20" fmla="*/ 51 w 53"/>
                <a:gd name="T21" fmla="*/ 30 h 35"/>
                <a:gd name="T22" fmla="*/ 50 w 53"/>
                <a:gd name="T23" fmla="*/ 31 h 35"/>
                <a:gd name="T24" fmla="*/ 49 w 53"/>
                <a:gd name="T25" fmla="*/ 30 h 35"/>
                <a:gd name="T26" fmla="*/ 46 w 53"/>
                <a:gd name="T27" fmla="*/ 29 h 35"/>
                <a:gd name="T28" fmla="*/ 45 w 53"/>
                <a:gd name="T29" fmla="*/ 27 h 35"/>
                <a:gd name="T30" fmla="*/ 44 w 53"/>
                <a:gd name="T31" fmla="*/ 30 h 35"/>
                <a:gd name="T32" fmla="*/ 42 w 53"/>
                <a:gd name="T33" fmla="*/ 31 h 35"/>
                <a:gd name="T34" fmla="*/ 41 w 53"/>
                <a:gd name="T35" fmla="*/ 31 h 35"/>
                <a:gd name="T36" fmla="*/ 38 w 53"/>
                <a:gd name="T37" fmla="*/ 31 h 35"/>
                <a:gd name="T38" fmla="*/ 35 w 53"/>
                <a:gd name="T39" fmla="*/ 29 h 35"/>
                <a:gd name="T40" fmla="*/ 31 w 53"/>
                <a:gd name="T41" fmla="*/ 32 h 35"/>
                <a:gd name="T42" fmla="*/ 16 w 53"/>
                <a:gd name="T43" fmla="*/ 31 h 35"/>
                <a:gd name="T44" fmla="*/ 16 w 53"/>
                <a:gd name="T45" fmla="*/ 31 h 35"/>
                <a:gd name="T46" fmla="*/ 16 w 53"/>
                <a:gd name="T47" fmla="*/ 26 h 35"/>
                <a:gd name="T48" fmla="*/ 16 w 53"/>
                <a:gd name="T49" fmla="*/ 26 h 35"/>
                <a:gd name="T50" fmla="*/ 17 w 53"/>
                <a:gd name="T51" fmla="*/ 31 h 35"/>
                <a:gd name="T52" fmla="*/ 16 w 53"/>
                <a:gd name="T53" fmla="*/ 23 h 35"/>
                <a:gd name="T54" fmla="*/ 16 w 53"/>
                <a:gd name="T55" fmla="*/ 21 h 35"/>
                <a:gd name="T56" fmla="*/ 15 w 53"/>
                <a:gd name="T57" fmla="*/ 23 h 35"/>
                <a:gd name="T58" fmla="*/ 15 w 53"/>
                <a:gd name="T59" fmla="*/ 24 h 35"/>
                <a:gd name="T60" fmla="*/ 14 w 53"/>
                <a:gd name="T61" fmla="*/ 26 h 35"/>
                <a:gd name="T62" fmla="*/ 14 w 53"/>
                <a:gd name="T63" fmla="*/ 28 h 35"/>
                <a:gd name="T64" fmla="*/ 13 w 53"/>
                <a:gd name="T65" fmla="*/ 30 h 35"/>
                <a:gd name="T66" fmla="*/ 13 w 53"/>
                <a:gd name="T67" fmla="*/ 29 h 35"/>
                <a:gd name="T68" fmla="*/ 13 w 53"/>
                <a:gd name="T69" fmla="*/ 31 h 35"/>
                <a:gd name="T70" fmla="*/ 12 w 53"/>
                <a:gd name="T71" fmla="*/ 32 h 35"/>
                <a:gd name="T72" fmla="*/ 10 w 53"/>
                <a:gd name="T73" fmla="*/ 34 h 35"/>
                <a:gd name="T74" fmla="*/ 10 w 53"/>
                <a:gd name="T75" fmla="*/ 35 h 35"/>
                <a:gd name="T76" fmla="*/ 9 w 53"/>
                <a:gd name="T77" fmla="*/ 35 h 35"/>
                <a:gd name="T78" fmla="*/ 7 w 53"/>
                <a:gd name="T79" fmla="*/ 31 h 35"/>
                <a:gd name="T80" fmla="*/ 6 w 53"/>
                <a:gd name="T81" fmla="*/ 31 h 35"/>
                <a:gd name="T82" fmla="*/ 6 w 53"/>
                <a:gd name="T83" fmla="*/ 30 h 35"/>
                <a:gd name="T84" fmla="*/ 5 w 53"/>
                <a:gd name="T85" fmla="*/ 30 h 35"/>
                <a:gd name="T86" fmla="*/ 4 w 53"/>
                <a:gd name="T87" fmla="*/ 31 h 35"/>
                <a:gd name="T88" fmla="*/ 2 w 53"/>
                <a:gd name="T89" fmla="*/ 33 h 35"/>
                <a:gd name="T90" fmla="*/ 1 w 53"/>
                <a:gd name="T91" fmla="*/ 3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2" h="35">
                  <a:moveTo>
                    <a:pt x="1" y="33"/>
                  </a:moveTo>
                  <a:cubicBezTo>
                    <a:pt x="1" y="29"/>
                    <a:pt x="0" y="24"/>
                    <a:pt x="2" y="20"/>
                  </a:cubicBezTo>
                  <a:cubicBezTo>
                    <a:pt x="4" y="13"/>
                    <a:pt x="7" y="8"/>
                    <a:pt x="14" y="5"/>
                  </a:cubicBezTo>
                  <a:cubicBezTo>
                    <a:pt x="14" y="4"/>
                    <a:pt x="15" y="4"/>
                    <a:pt x="15" y="3"/>
                  </a:cubicBezTo>
                  <a:cubicBezTo>
                    <a:pt x="15" y="2"/>
                    <a:pt x="16" y="3"/>
                    <a:pt x="16" y="3"/>
                  </a:cubicBezTo>
                  <a:cubicBezTo>
                    <a:pt x="17" y="2"/>
                    <a:pt x="18" y="3"/>
                    <a:pt x="19" y="2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1" y="3"/>
                    <a:pt x="23" y="1"/>
                    <a:pt x="25" y="1"/>
                  </a:cubicBezTo>
                  <a:cubicBezTo>
                    <a:pt x="34" y="0"/>
                    <a:pt x="45" y="4"/>
                    <a:pt x="50" y="13"/>
                  </a:cubicBezTo>
                  <a:cubicBezTo>
                    <a:pt x="52" y="18"/>
                    <a:pt x="53" y="24"/>
                    <a:pt x="53" y="29"/>
                  </a:cubicBezTo>
                  <a:cubicBezTo>
                    <a:pt x="52" y="30"/>
                    <a:pt x="51" y="29"/>
                    <a:pt x="51" y="30"/>
                  </a:cubicBezTo>
                  <a:cubicBezTo>
                    <a:pt x="50" y="30"/>
                    <a:pt x="50" y="31"/>
                    <a:pt x="50" y="31"/>
                  </a:cubicBezTo>
                  <a:cubicBezTo>
                    <a:pt x="50" y="30"/>
                    <a:pt x="49" y="30"/>
                    <a:pt x="49" y="30"/>
                  </a:cubicBezTo>
                  <a:cubicBezTo>
                    <a:pt x="48" y="29"/>
                    <a:pt x="47" y="29"/>
                    <a:pt x="46" y="29"/>
                  </a:cubicBezTo>
                  <a:cubicBezTo>
                    <a:pt x="46" y="28"/>
                    <a:pt x="46" y="27"/>
                    <a:pt x="45" y="27"/>
                  </a:cubicBezTo>
                  <a:cubicBezTo>
                    <a:pt x="44" y="27"/>
                    <a:pt x="44" y="29"/>
                    <a:pt x="44" y="30"/>
                  </a:cubicBezTo>
                  <a:cubicBezTo>
                    <a:pt x="44" y="31"/>
                    <a:pt x="42" y="30"/>
                    <a:pt x="42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0" y="31"/>
                    <a:pt x="39" y="31"/>
                    <a:pt x="38" y="31"/>
                  </a:cubicBezTo>
                  <a:cubicBezTo>
                    <a:pt x="37" y="31"/>
                    <a:pt x="36" y="31"/>
                    <a:pt x="35" y="29"/>
                  </a:cubicBezTo>
                  <a:cubicBezTo>
                    <a:pt x="35" y="32"/>
                    <a:pt x="32" y="32"/>
                    <a:pt x="31" y="32"/>
                  </a:cubicBezTo>
                  <a:cubicBezTo>
                    <a:pt x="26" y="32"/>
                    <a:pt x="21" y="32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29"/>
                    <a:pt x="16" y="28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8"/>
                    <a:pt x="16" y="29"/>
                    <a:pt x="17" y="31"/>
                  </a:cubicBezTo>
                  <a:cubicBezTo>
                    <a:pt x="16" y="28"/>
                    <a:pt x="17" y="25"/>
                    <a:pt x="16" y="23"/>
                  </a:cubicBezTo>
                  <a:cubicBezTo>
                    <a:pt x="16" y="22"/>
                    <a:pt x="16" y="22"/>
                    <a:pt x="16" y="21"/>
                  </a:cubicBezTo>
                  <a:cubicBezTo>
                    <a:pt x="15" y="22"/>
                    <a:pt x="15" y="22"/>
                    <a:pt x="15" y="23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5"/>
                    <a:pt x="14" y="25"/>
                    <a:pt x="14" y="26"/>
                  </a:cubicBezTo>
                  <a:cubicBezTo>
                    <a:pt x="15" y="27"/>
                    <a:pt x="14" y="27"/>
                    <a:pt x="14" y="28"/>
                  </a:cubicBezTo>
                  <a:cubicBezTo>
                    <a:pt x="13" y="28"/>
                    <a:pt x="14" y="29"/>
                    <a:pt x="13" y="30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2" y="31"/>
                    <a:pt x="13" y="31"/>
                  </a:cubicBezTo>
                  <a:cubicBezTo>
                    <a:pt x="13" y="32"/>
                    <a:pt x="13" y="32"/>
                    <a:pt x="12" y="32"/>
                  </a:cubicBezTo>
                  <a:cubicBezTo>
                    <a:pt x="11" y="32"/>
                    <a:pt x="10" y="33"/>
                    <a:pt x="10" y="34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8" y="33"/>
                    <a:pt x="8" y="32"/>
                    <a:pt x="7" y="31"/>
                  </a:cubicBezTo>
                  <a:cubicBezTo>
                    <a:pt x="7" y="30"/>
                    <a:pt x="6" y="31"/>
                    <a:pt x="6" y="31"/>
                  </a:cubicBezTo>
                  <a:cubicBezTo>
                    <a:pt x="5" y="30"/>
                    <a:pt x="6" y="30"/>
                    <a:pt x="6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4" y="31"/>
                    <a:pt x="4" y="30"/>
                    <a:pt x="4" y="31"/>
                  </a:cubicBezTo>
                  <a:cubicBezTo>
                    <a:pt x="3" y="32"/>
                    <a:pt x="2" y="32"/>
                    <a:pt x="2" y="33"/>
                  </a:cubicBezTo>
                  <a:cubicBezTo>
                    <a:pt x="1" y="33"/>
                    <a:pt x="1" y="33"/>
                    <a:pt x="1" y="33"/>
                  </a:cubicBezTo>
                  <a:close/>
                </a:path>
              </a:pathLst>
            </a:custGeom>
            <a:solidFill>
              <a:srgbClr val="C01E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33" name="Freeform 8"/>
            <p:cNvSpPr/>
            <p:nvPr/>
          </p:nvSpPr>
          <p:spPr bwMode="auto">
            <a:xfrm>
              <a:off x="1992313" y="2451100"/>
              <a:ext cx="168275" cy="130175"/>
            </a:xfrm>
            <a:custGeom>
              <a:avLst/>
              <a:gdLst>
                <a:gd name="T0" fmla="*/ 29 w 43"/>
                <a:gd name="T1" fmla="*/ 3 h 34"/>
                <a:gd name="T2" fmla="*/ 30 w 43"/>
                <a:gd name="T3" fmla="*/ 3 h 34"/>
                <a:gd name="T4" fmla="*/ 33 w 43"/>
                <a:gd name="T5" fmla="*/ 4 h 34"/>
                <a:gd name="T6" fmla="*/ 43 w 43"/>
                <a:gd name="T7" fmla="*/ 7 h 34"/>
                <a:gd name="T8" fmla="*/ 43 w 43"/>
                <a:gd name="T9" fmla="*/ 10 h 34"/>
                <a:gd name="T10" fmla="*/ 41 w 43"/>
                <a:gd name="T11" fmla="*/ 11 h 34"/>
                <a:gd name="T12" fmla="*/ 39 w 43"/>
                <a:gd name="T13" fmla="*/ 11 h 34"/>
                <a:gd name="T14" fmla="*/ 36 w 43"/>
                <a:gd name="T15" fmla="*/ 10 h 34"/>
                <a:gd name="T16" fmla="*/ 33 w 43"/>
                <a:gd name="T17" fmla="*/ 10 h 34"/>
                <a:gd name="T18" fmla="*/ 30 w 43"/>
                <a:gd name="T19" fmla="*/ 9 h 34"/>
                <a:gd name="T20" fmla="*/ 30 w 43"/>
                <a:gd name="T21" fmla="*/ 9 h 34"/>
                <a:gd name="T22" fmla="*/ 27 w 43"/>
                <a:gd name="T23" fmla="*/ 9 h 34"/>
                <a:gd name="T24" fmla="*/ 25 w 43"/>
                <a:gd name="T25" fmla="*/ 9 h 34"/>
                <a:gd name="T26" fmla="*/ 24 w 43"/>
                <a:gd name="T27" fmla="*/ 6 h 34"/>
                <a:gd name="T28" fmla="*/ 24 w 43"/>
                <a:gd name="T29" fmla="*/ 9 h 34"/>
                <a:gd name="T30" fmla="*/ 25 w 43"/>
                <a:gd name="T31" fmla="*/ 9 h 34"/>
                <a:gd name="T32" fmla="*/ 27 w 43"/>
                <a:gd name="T33" fmla="*/ 10 h 34"/>
                <a:gd name="T34" fmla="*/ 40 w 43"/>
                <a:gd name="T35" fmla="*/ 14 h 34"/>
                <a:gd name="T36" fmla="*/ 40 w 43"/>
                <a:gd name="T37" fmla="*/ 17 h 34"/>
                <a:gd name="T38" fmla="*/ 39 w 43"/>
                <a:gd name="T39" fmla="*/ 18 h 34"/>
                <a:gd name="T40" fmla="*/ 35 w 43"/>
                <a:gd name="T41" fmla="*/ 18 h 34"/>
                <a:gd name="T42" fmla="*/ 26 w 43"/>
                <a:gd name="T43" fmla="*/ 16 h 34"/>
                <a:gd name="T44" fmla="*/ 25 w 43"/>
                <a:gd name="T45" fmla="*/ 18 h 34"/>
                <a:gd name="T46" fmla="*/ 24 w 43"/>
                <a:gd name="T47" fmla="*/ 30 h 34"/>
                <a:gd name="T48" fmla="*/ 23 w 43"/>
                <a:gd name="T49" fmla="*/ 32 h 34"/>
                <a:gd name="T50" fmla="*/ 4 w 43"/>
                <a:gd name="T51" fmla="*/ 31 h 34"/>
                <a:gd name="T52" fmla="*/ 0 w 43"/>
                <a:gd name="T53" fmla="*/ 28 h 34"/>
                <a:gd name="T54" fmla="*/ 2 w 43"/>
                <a:gd name="T55" fmla="*/ 23 h 34"/>
                <a:gd name="T56" fmla="*/ 11 w 43"/>
                <a:gd name="T57" fmla="*/ 12 h 34"/>
                <a:gd name="T58" fmla="*/ 8 w 43"/>
                <a:gd name="T59" fmla="*/ 13 h 34"/>
                <a:gd name="T60" fmla="*/ 2 w 43"/>
                <a:gd name="T61" fmla="*/ 19 h 34"/>
                <a:gd name="T62" fmla="*/ 1 w 43"/>
                <a:gd name="T63" fmla="*/ 19 h 34"/>
                <a:gd name="T64" fmla="*/ 1 w 43"/>
                <a:gd name="T65" fmla="*/ 18 h 34"/>
                <a:gd name="T66" fmla="*/ 1 w 43"/>
                <a:gd name="T67" fmla="*/ 9 h 34"/>
                <a:gd name="T68" fmla="*/ 2 w 43"/>
                <a:gd name="T69" fmla="*/ 2 h 34"/>
                <a:gd name="T70" fmla="*/ 5 w 43"/>
                <a:gd name="T71" fmla="*/ 1 h 34"/>
                <a:gd name="T72" fmla="*/ 11 w 43"/>
                <a:gd name="T73" fmla="*/ 3 h 34"/>
                <a:gd name="T74" fmla="*/ 12 w 43"/>
                <a:gd name="T75" fmla="*/ 3 h 34"/>
                <a:gd name="T76" fmla="*/ 22 w 43"/>
                <a:gd name="T77" fmla="*/ 8 h 34"/>
                <a:gd name="T78" fmla="*/ 23 w 43"/>
                <a:gd name="T79" fmla="*/ 7 h 34"/>
                <a:gd name="T80" fmla="*/ 23 w 43"/>
                <a:gd name="T81" fmla="*/ 5 h 34"/>
                <a:gd name="T82" fmla="*/ 23 w 43"/>
                <a:gd name="T83" fmla="*/ 2 h 34"/>
                <a:gd name="T84" fmla="*/ 23 w 43"/>
                <a:gd name="T85" fmla="*/ 0 h 34"/>
                <a:gd name="T86" fmla="*/ 29 w 43"/>
                <a:gd name="T87" fmla="*/ 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3" h="34">
                  <a:moveTo>
                    <a:pt x="29" y="3"/>
                  </a:moveTo>
                  <a:cubicBezTo>
                    <a:pt x="29" y="4"/>
                    <a:pt x="30" y="3"/>
                    <a:pt x="30" y="3"/>
                  </a:cubicBezTo>
                  <a:cubicBezTo>
                    <a:pt x="31" y="4"/>
                    <a:pt x="32" y="4"/>
                    <a:pt x="33" y="4"/>
                  </a:cubicBezTo>
                  <a:cubicBezTo>
                    <a:pt x="36" y="6"/>
                    <a:pt x="39" y="6"/>
                    <a:pt x="43" y="7"/>
                  </a:cubicBezTo>
                  <a:cubicBezTo>
                    <a:pt x="43" y="8"/>
                    <a:pt x="43" y="9"/>
                    <a:pt x="43" y="10"/>
                  </a:cubicBezTo>
                  <a:cubicBezTo>
                    <a:pt x="42" y="11"/>
                    <a:pt x="41" y="10"/>
                    <a:pt x="41" y="11"/>
                  </a:cubicBezTo>
                  <a:cubicBezTo>
                    <a:pt x="40" y="11"/>
                    <a:pt x="40" y="11"/>
                    <a:pt x="39" y="11"/>
                  </a:cubicBezTo>
                  <a:cubicBezTo>
                    <a:pt x="38" y="10"/>
                    <a:pt x="37" y="10"/>
                    <a:pt x="36" y="10"/>
                  </a:cubicBezTo>
                  <a:cubicBezTo>
                    <a:pt x="35" y="10"/>
                    <a:pt x="34" y="10"/>
                    <a:pt x="33" y="10"/>
                  </a:cubicBezTo>
                  <a:cubicBezTo>
                    <a:pt x="32" y="9"/>
                    <a:pt x="31" y="9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29" y="8"/>
                    <a:pt x="28" y="9"/>
                    <a:pt x="27" y="9"/>
                  </a:cubicBezTo>
                  <a:cubicBezTo>
                    <a:pt x="27" y="9"/>
                    <a:pt x="26" y="9"/>
                    <a:pt x="25" y="9"/>
                  </a:cubicBezTo>
                  <a:cubicBezTo>
                    <a:pt x="25" y="8"/>
                    <a:pt x="23" y="8"/>
                    <a:pt x="24" y="6"/>
                  </a:cubicBezTo>
                  <a:cubicBezTo>
                    <a:pt x="24" y="7"/>
                    <a:pt x="23" y="8"/>
                    <a:pt x="24" y="9"/>
                  </a:cubicBezTo>
                  <a:cubicBezTo>
                    <a:pt x="24" y="9"/>
                    <a:pt x="25" y="9"/>
                    <a:pt x="25" y="9"/>
                  </a:cubicBezTo>
                  <a:cubicBezTo>
                    <a:pt x="25" y="9"/>
                    <a:pt x="26" y="10"/>
                    <a:pt x="27" y="10"/>
                  </a:cubicBezTo>
                  <a:cubicBezTo>
                    <a:pt x="31" y="12"/>
                    <a:pt x="36" y="12"/>
                    <a:pt x="40" y="14"/>
                  </a:cubicBezTo>
                  <a:cubicBezTo>
                    <a:pt x="40" y="15"/>
                    <a:pt x="41" y="16"/>
                    <a:pt x="40" y="17"/>
                  </a:cubicBezTo>
                  <a:cubicBezTo>
                    <a:pt x="40" y="18"/>
                    <a:pt x="40" y="18"/>
                    <a:pt x="39" y="18"/>
                  </a:cubicBezTo>
                  <a:cubicBezTo>
                    <a:pt x="38" y="17"/>
                    <a:pt x="37" y="18"/>
                    <a:pt x="35" y="18"/>
                  </a:cubicBezTo>
                  <a:cubicBezTo>
                    <a:pt x="32" y="17"/>
                    <a:pt x="29" y="17"/>
                    <a:pt x="26" y="16"/>
                  </a:cubicBezTo>
                  <a:cubicBezTo>
                    <a:pt x="24" y="16"/>
                    <a:pt x="25" y="17"/>
                    <a:pt x="25" y="18"/>
                  </a:cubicBezTo>
                  <a:cubicBezTo>
                    <a:pt x="25" y="22"/>
                    <a:pt x="24" y="26"/>
                    <a:pt x="24" y="30"/>
                  </a:cubicBezTo>
                  <a:cubicBezTo>
                    <a:pt x="24" y="31"/>
                    <a:pt x="23" y="31"/>
                    <a:pt x="23" y="32"/>
                  </a:cubicBezTo>
                  <a:cubicBezTo>
                    <a:pt x="16" y="34"/>
                    <a:pt x="10" y="33"/>
                    <a:pt x="4" y="31"/>
                  </a:cubicBezTo>
                  <a:cubicBezTo>
                    <a:pt x="3" y="30"/>
                    <a:pt x="1" y="30"/>
                    <a:pt x="0" y="28"/>
                  </a:cubicBezTo>
                  <a:cubicBezTo>
                    <a:pt x="0" y="26"/>
                    <a:pt x="1" y="25"/>
                    <a:pt x="2" y="23"/>
                  </a:cubicBezTo>
                  <a:cubicBezTo>
                    <a:pt x="6" y="20"/>
                    <a:pt x="8" y="16"/>
                    <a:pt x="11" y="12"/>
                  </a:cubicBezTo>
                  <a:cubicBezTo>
                    <a:pt x="9" y="11"/>
                    <a:pt x="9" y="12"/>
                    <a:pt x="8" y="13"/>
                  </a:cubicBezTo>
                  <a:cubicBezTo>
                    <a:pt x="6" y="15"/>
                    <a:pt x="4" y="17"/>
                    <a:pt x="2" y="19"/>
                  </a:cubicBezTo>
                  <a:cubicBezTo>
                    <a:pt x="2" y="19"/>
                    <a:pt x="1" y="20"/>
                    <a:pt x="1" y="19"/>
                  </a:cubicBezTo>
                  <a:cubicBezTo>
                    <a:pt x="0" y="19"/>
                    <a:pt x="1" y="19"/>
                    <a:pt x="1" y="18"/>
                  </a:cubicBezTo>
                  <a:cubicBezTo>
                    <a:pt x="1" y="15"/>
                    <a:pt x="1" y="12"/>
                    <a:pt x="1" y="9"/>
                  </a:cubicBezTo>
                  <a:cubicBezTo>
                    <a:pt x="1" y="7"/>
                    <a:pt x="2" y="5"/>
                    <a:pt x="2" y="2"/>
                  </a:cubicBezTo>
                  <a:cubicBezTo>
                    <a:pt x="3" y="1"/>
                    <a:pt x="3" y="1"/>
                    <a:pt x="5" y="1"/>
                  </a:cubicBezTo>
                  <a:cubicBezTo>
                    <a:pt x="7" y="2"/>
                    <a:pt x="9" y="3"/>
                    <a:pt x="11" y="3"/>
                  </a:cubicBezTo>
                  <a:cubicBezTo>
                    <a:pt x="11" y="3"/>
                    <a:pt x="12" y="4"/>
                    <a:pt x="12" y="3"/>
                  </a:cubicBezTo>
                  <a:cubicBezTo>
                    <a:pt x="15" y="5"/>
                    <a:pt x="19" y="6"/>
                    <a:pt x="22" y="8"/>
                  </a:cubicBezTo>
                  <a:cubicBezTo>
                    <a:pt x="23" y="8"/>
                    <a:pt x="23" y="8"/>
                    <a:pt x="23" y="7"/>
                  </a:cubicBezTo>
                  <a:cubicBezTo>
                    <a:pt x="23" y="6"/>
                    <a:pt x="23" y="6"/>
                    <a:pt x="23" y="5"/>
                  </a:cubicBezTo>
                  <a:cubicBezTo>
                    <a:pt x="24" y="4"/>
                    <a:pt x="23" y="3"/>
                    <a:pt x="23" y="2"/>
                  </a:cubicBezTo>
                  <a:cubicBezTo>
                    <a:pt x="23" y="2"/>
                    <a:pt x="22" y="1"/>
                    <a:pt x="23" y="0"/>
                  </a:cubicBezTo>
                  <a:cubicBezTo>
                    <a:pt x="25" y="2"/>
                    <a:pt x="27" y="2"/>
                    <a:pt x="29" y="3"/>
                  </a:cubicBezTo>
                  <a:close/>
                </a:path>
              </a:pathLst>
            </a:custGeom>
            <a:solidFill>
              <a:srgbClr val="EE7C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34" name="Freeform 9"/>
            <p:cNvSpPr/>
            <p:nvPr/>
          </p:nvSpPr>
          <p:spPr bwMode="auto">
            <a:xfrm>
              <a:off x="1938338" y="2332038"/>
              <a:ext cx="187325" cy="122238"/>
            </a:xfrm>
            <a:custGeom>
              <a:avLst/>
              <a:gdLst>
                <a:gd name="T0" fmla="*/ 41 w 48"/>
                <a:gd name="T1" fmla="*/ 6 h 32"/>
                <a:gd name="T2" fmla="*/ 43 w 48"/>
                <a:gd name="T3" fmla="*/ 5 h 32"/>
                <a:gd name="T4" fmla="*/ 44 w 48"/>
                <a:gd name="T5" fmla="*/ 5 h 32"/>
                <a:gd name="T6" fmla="*/ 45 w 48"/>
                <a:gd name="T7" fmla="*/ 4 h 32"/>
                <a:gd name="T8" fmla="*/ 45 w 48"/>
                <a:gd name="T9" fmla="*/ 4 h 32"/>
                <a:gd name="T10" fmla="*/ 48 w 48"/>
                <a:gd name="T11" fmla="*/ 5 h 32"/>
                <a:gd name="T12" fmla="*/ 48 w 48"/>
                <a:gd name="T13" fmla="*/ 8 h 32"/>
                <a:gd name="T14" fmla="*/ 48 w 48"/>
                <a:gd name="T15" fmla="*/ 12 h 32"/>
                <a:gd name="T16" fmla="*/ 47 w 48"/>
                <a:gd name="T17" fmla="*/ 15 h 32"/>
                <a:gd name="T18" fmla="*/ 37 w 48"/>
                <a:gd name="T19" fmla="*/ 29 h 32"/>
                <a:gd name="T20" fmla="*/ 36 w 48"/>
                <a:gd name="T21" fmla="*/ 30 h 32"/>
                <a:gd name="T22" fmla="*/ 35 w 48"/>
                <a:gd name="T23" fmla="*/ 30 h 32"/>
                <a:gd name="T24" fmla="*/ 32 w 48"/>
                <a:gd name="T25" fmla="*/ 31 h 32"/>
                <a:gd name="T26" fmla="*/ 27 w 48"/>
                <a:gd name="T27" fmla="*/ 32 h 32"/>
                <a:gd name="T28" fmla="*/ 26 w 48"/>
                <a:gd name="T29" fmla="*/ 32 h 32"/>
                <a:gd name="T30" fmla="*/ 23 w 48"/>
                <a:gd name="T31" fmla="*/ 31 h 32"/>
                <a:gd name="T32" fmla="*/ 21 w 48"/>
                <a:gd name="T33" fmla="*/ 31 h 32"/>
                <a:gd name="T34" fmla="*/ 19 w 48"/>
                <a:gd name="T35" fmla="*/ 30 h 32"/>
                <a:gd name="T36" fmla="*/ 11 w 48"/>
                <a:gd name="T37" fmla="*/ 24 h 32"/>
                <a:gd name="T38" fmla="*/ 7 w 48"/>
                <a:gd name="T39" fmla="*/ 18 h 32"/>
                <a:gd name="T40" fmla="*/ 5 w 48"/>
                <a:gd name="T41" fmla="*/ 15 h 32"/>
                <a:gd name="T42" fmla="*/ 0 w 48"/>
                <a:gd name="T43" fmla="*/ 11 h 32"/>
                <a:gd name="T44" fmla="*/ 1 w 48"/>
                <a:gd name="T45" fmla="*/ 8 h 32"/>
                <a:gd name="T46" fmla="*/ 3 w 48"/>
                <a:gd name="T47" fmla="*/ 6 h 32"/>
                <a:gd name="T48" fmla="*/ 6 w 48"/>
                <a:gd name="T49" fmla="*/ 6 h 32"/>
                <a:gd name="T50" fmla="*/ 8 w 48"/>
                <a:gd name="T51" fmla="*/ 10 h 32"/>
                <a:gd name="T52" fmla="*/ 9 w 48"/>
                <a:gd name="T53" fmla="*/ 10 h 32"/>
                <a:gd name="T54" fmla="*/ 9 w 48"/>
                <a:gd name="T55" fmla="*/ 10 h 32"/>
                <a:gd name="T56" fmla="*/ 11 w 48"/>
                <a:gd name="T57" fmla="*/ 7 h 32"/>
                <a:gd name="T58" fmla="*/ 12 w 48"/>
                <a:gd name="T59" fmla="*/ 6 h 32"/>
                <a:gd name="T60" fmla="*/ 12 w 48"/>
                <a:gd name="T61" fmla="*/ 5 h 32"/>
                <a:gd name="T62" fmla="*/ 13 w 48"/>
                <a:gd name="T63" fmla="*/ 5 h 32"/>
                <a:gd name="T64" fmla="*/ 13 w 48"/>
                <a:gd name="T65" fmla="*/ 6 h 32"/>
                <a:gd name="T66" fmla="*/ 13 w 48"/>
                <a:gd name="T67" fmla="*/ 5 h 32"/>
                <a:gd name="T68" fmla="*/ 13 w 48"/>
                <a:gd name="T69" fmla="*/ 4 h 32"/>
                <a:gd name="T70" fmla="*/ 13 w 48"/>
                <a:gd name="T71" fmla="*/ 1 h 32"/>
                <a:gd name="T72" fmla="*/ 14 w 48"/>
                <a:gd name="T73" fmla="*/ 0 h 32"/>
                <a:gd name="T74" fmla="*/ 14 w 48"/>
                <a:gd name="T75" fmla="*/ 1 h 32"/>
                <a:gd name="T76" fmla="*/ 15 w 48"/>
                <a:gd name="T77" fmla="*/ 6 h 32"/>
                <a:gd name="T78" fmla="*/ 21 w 48"/>
                <a:gd name="T79" fmla="*/ 7 h 32"/>
                <a:gd name="T80" fmla="*/ 32 w 48"/>
                <a:gd name="T81" fmla="*/ 7 h 32"/>
                <a:gd name="T82" fmla="*/ 34 w 48"/>
                <a:gd name="T83" fmla="*/ 5 h 32"/>
                <a:gd name="T84" fmla="*/ 34 w 48"/>
                <a:gd name="T85" fmla="*/ 4 h 32"/>
                <a:gd name="T86" fmla="*/ 35 w 48"/>
                <a:gd name="T87" fmla="*/ 5 h 32"/>
                <a:gd name="T88" fmla="*/ 36 w 48"/>
                <a:gd name="T89" fmla="*/ 6 h 32"/>
                <a:gd name="T90" fmla="*/ 40 w 48"/>
                <a:gd name="T91" fmla="*/ 6 h 32"/>
                <a:gd name="T92" fmla="*/ 43 w 48"/>
                <a:gd name="T93" fmla="*/ 6 h 32"/>
                <a:gd name="T94" fmla="*/ 41 w 48"/>
                <a:gd name="T95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8" h="32">
                  <a:moveTo>
                    <a:pt x="41" y="6"/>
                  </a:moveTo>
                  <a:cubicBezTo>
                    <a:pt x="41" y="5"/>
                    <a:pt x="43" y="6"/>
                    <a:pt x="43" y="5"/>
                  </a:cubicBezTo>
                  <a:cubicBezTo>
                    <a:pt x="43" y="5"/>
                    <a:pt x="44" y="5"/>
                    <a:pt x="44" y="5"/>
                  </a:cubicBezTo>
                  <a:cubicBezTo>
                    <a:pt x="44" y="5"/>
                    <a:pt x="44" y="4"/>
                    <a:pt x="45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6" y="4"/>
                    <a:pt x="47" y="4"/>
                    <a:pt x="48" y="5"/>
                  </a:cubicBezTo>
                  <a:cubicBezTo>
                    <a:pt x="48" y="6"/>
                    <a:pt x="48" y="7"/>
                    <a:pt x="48" y="8"/>
                  </a:cubicBezTo>
                  <a:cubicBezTo>
                    <a:pt x="48" y="9"/>
                    <a:pt x="47" y="11"/>
                    <a:pt x="48" y="12"/>
                  </a:cubicBezTo>
                  <a:cubicBezTo>
                    <a:pt x="48" y="13"/>
                    <a:pt x="48" y="14"/>
                    <a:pt x="47" y="15"/>
                  </a:cubicBezTo>
                  <a:cubicBezTo>
                    <a:pt x="47" y="22"/>
                    <a:pt x="43" y="26"/>
                    <a:pt x="37" y="29"/>
                  </a:cubicBezTo>
                  <a:cubicBezTo>
                    <a:pt x="37" y="30"/>
                    <a:pt x="36" y="30"/>
                    <a:pt x="36" y="30"/>
                  </a:cubicBezTo>
                  <a:cubicBezTo>
                    <a:pt x="36" y="30"/>
                    <a:pt x="36" y="30"/>
                    <a:pt x="35" y="30"/>
                  </a:cubicBezTo>
                  <a:cubicBezTo>
                    <a:pt x="34" y="31"/>
                    <a:pt x="33" y="31"/>
                    <a:pt x="32" y="31"/>
                  </a:cubicBezTo>
                  <a:cubicBezTo>
                    <a:pt x="30" y="32"/>
                    <a:pt x="28" y="32"/>
                    <a:pt x="27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5" y="31"/>
                    <a:pt x="24" y="31"/>
                    <a:pt x="23" y="31"/>
                  </a:cubicBezTo>
                  <a:cubicBezTo>
                    <a:pt x="22" y="30"/>
                    <a:pt x="22" y="31"/>
                    <a:pt x="21" y="31"/>
                  </a:cubicBezTo>
                  <a:cubicBezTo>
                    <a:pt x="20" y="30"/>
                    <a:pt x="19" y="31"/>
                    <a:pt x="19" y="30"/>
                  </a:cubicBezTo>
                  <a:cubicBezTo>
                    <a:pt x="16" y="28"/>
                    <a:pt x="13" y="27"/>
                    <a:pt x="11" y="24"/>
                  </a:cubicBezTo>
                  <a:cubicBezTo>
                    <a:pt x="9" y="22"/>
                    <a:pt x="8" y="20"/>
                    <a:pt x="7" y="18"/>
                  </a:cubicBezTo>
                  <a:cubicBezTo>
                    <a:pt x="7" y="16"/>
                    <a:pt x="7" y="15"/>
                    <a:pt x="5" y="15"/>
                  </a:cubicBezTo>
                  <a:cubicBezTo>
                    <a:pt x="3" y="15"/>
                    <a:pt x="1" y="13"/>
                    <a:pt x="0" y="11"/>
                  </a:cubicBezTo>
                  <a:cubicBezTo>
                    <a:pt x="1" y="10"/>
                    <a:pt x="0" y="9"/>
                    <a:pt x="1" y="8"/>
                  </a:cubicBezTo>
                  <a:cubicBezTo>
                    <a:pt x="1" y="7"/>
                    <a:pt x="2" y="7"/>
                    <a:pt x="3" y="6"/>
                  </a:cubicBezTo>
                  <a:cubicBezTo>
                    <a:pt x="4" y="6"/>
                    <a:pt x="5" y="6"/>
                    <a:pt x="6" y="6"/>
                  </a:cubicBezTo>
                  <a:cubicBezTo>
                    <a:pt x="7" y="7"/>
                    <a:pt x="7" y="8"/>
                    <a:pt x="8" y="10"/>
                  </a:cubicBezTo>
                  <a:cubicBezTo>
                    <a:pt x="8" y="10"/>
                    <a:pt x="8" y="10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8"/>
                    <a:pt x="10" y="7"/>
                    <a:pt x="11" y="7"/>
                  </a:cubicBezTo>
                  <a:cubicBezTo>
                    <a:pt x="12" y="7"/>
                    <a:pt x="12" y="6"/>
                    <a:pt x="12" y="6"/>
                  </a:cubicBezTo>
                  <a:cubicBezTo>
                    <a:pt x="12" y="6"/>
                    <a:pt x="12" y="5"/>
                    <a:pt x="12" y="5"/>
                  </a:cubicBezTo>
                  <a:cubicBezTo>
                    <a:pt x="12" y="5"/>
                    <a:pt x="13" y="5"/>
                    <a:pt x="13" y="5"/>
                  </a:cubicBezTo>
                  <a:cubicBezTo>
                    <a:pt x="13" y="5"/>
                    <a:pt x="13" y="6"/>
                    <a:pt x="13" y="6"/>
                  </a:cubicBezTo>
                  <a:cubicBezTo>
                    <a:pt x="13" y="6"/>
                    <a:pt x="13" y="6"/>
                    <a:pt x="13" y="5"/>
                  </a:cubicBezTo>
                  <a:cubicBezTo>
                    <a:pt x="13" y="5"/>
                    <a:pt x="13" y="4"/>
                    <a:pt x="13" y="4"/>
                  </a:cubicBezTo>
                  <a:cubicBezTo>
                    <a:pt x="14" y="3"/>
                    <a:pt x="14" y="2"/>
                    <a:pt x="13" y="1"/>
                  </a:cubicBezTo>
                  <a:cubicBezTo>
                    <a:pt x="13" y="0"/>
                    <a:pt x="14" y="0"/>
                    <a:pt x="14" y="0"/>
                  </a:cubicBezTo>
                  <a:cubicBezTo>
                    <a:pt x="14" y="0"/>
                    <a:pt x="15" y="0"/>
                    <a:pt x="14" y="1"/>
                  </a:cubicBezTo>
                  <a:cubicBezTo>
                    <a:pt x="14" y="2"/>
                    <a:pt x="14" y="4"/>
                    <a:pt x="15" y="6"/>
                  </a:cubicBezTo>
                  <a:cubicBezTo>
                    <a:pt x="17" y="7"/>
                    <a:pt x="19" y="7"/>
                    <a:pt x="21" y="7"/>
                  </a:cubicBezTo>
                  <a:cubicBezTo>
                    <a:pt x="25" y="7"/>
                    <a:pt x="29" y="7"/>
                    <a:pt x="32" y="7"/>
                  </a:cubicBezTo>
                  <a:cubicBezTo>
                    <a:pt x="33" y="6"/>
                    <a:pt x="34" y="6"/>
                    <a:pt x="34" y="5"/>
                  </a:cubicBezTo>
                  <a:cubicBezTo>
                    <a:pt x="34" y="5"/>
                    <a:pt x="34" y="4"/>
                    <a:pt x="34" y="4"/>
                  </a:cubicBezTo>
                  <a:cubicBezTo>
                    <a:pt x="35" y="4"/>
                    <a:pt x="35" y="5"/>
                    <a:pt x="35" y="5"/>
                  </a:cubicBezTo>
                  <a:cubicBezTo>
                    <a:pt x="35" y="5"/>
                    <a:pt x="36" y="6"/>
                    <a:pt x="36" y="6"/>
                  </a:cubicBezTo>
                  <a:cubicBezTo>
                    <a:pt x="38" y="6"/>
                    <a:pt x="39" y="6"/>
                    <a:pt x="40" y="6"/>
                  </a:cubicBezTo>
                  <a:cubicBezTo>
                    <a:pt x="41" y="7"/>
                    <a:pt x="42" y="6"/>
                    <a:pt x="43" y="6"/>
                  </a:cubicBezTo>
                  <a:cubicBezTo>
                    <a:pt x="42" y="5"/>
                    <a:pt x="41" y="6"/>
                    <a:pt x="41" y="6"/>
                  </a:cubicBezTo>
                  <a:close/>
                </a:path>
              </a:pathLst>
            </a:custGeom>
            <a:solidFill>
              <a:srgbClr val="FCE3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35" name="Freeform 10"/>
            <p:cNvSpPr/>
            <p:nvPr/>
          </p:nvSpPr>
          <p:spPr bwMode="auto">
            <a:xfrm>
              <a:off x="1965325" y="2557463"/>
              <a:ext cx="139700" cy="166688"/>
            </a:xfrm>
            <a:custGeom>
              <a:avLst/>
              <a:gdLst>
                <a:gd name="T0" fmla="*/ 7 w 36"/>
                <a:gd name="T1" fmla="*/ 0 h 43"/>
                <a:gd name="T2" fmla="*/ 15 w 36"/>
                <a:gd name="T3" fmla="*/ 4 h 43"/>
                <a:gd name="T4" fmla="*/ 30 w 36"/>
                <a:gd name="T5" fmla="*/ 4 h 43"/>
                <a:gd name="T6" fmla="*/ 35 w 36"/>
                <a:gd name="T7" fmla="*/ 16 h 43"/>
                <a:gd name="T8" fmla="*/ 34 w 36"/>
                <a:gd name="T9" fmla="*/ 25 h 43"/>
                <a:gd name="T10" fmla="*/ 29 w 36"/>
                <a:gd name="T11" fmla="*/ 33 h 43"/>
                <a:gd name="T12" fmla="*/ 27 w 36"/>
                <a:gd name="T13" fmla="*/ 35 h 43"/>
                <a:gd name="T14" fmla="*/ 23 w 36"/>
                <a:gd name="T15" fmla="*/ 35 h 43"/>
                <a:gd name="T16" fmla="*/ 27 w 36"/>
                <a:gd name="T17" fmla="*/ 22 h 43"/>
                <a:gd name="T18" fmla="*/ 27 w 36"/>
                <a:gd name="T19" fmla="*/ 20 h 43"/>
                <a:gd name="T20" fmla="*/ 20 w 36"/>
                <a:gd name="T21" fmla="*/ 13 h 43"/>
                <a:gd name="T22" fmla="*/ 7 w 36"/>
                <a:gd name="T23" fmla="*/ 39 h 43"/>
                <a:gd name="T24" fmla="*/ 6 w 36"/>
                <a:gd name="T25" fmla="*/ 40 h 43"/>
                <a:gd name="T26" fmla="*/ 5 w 36"/>
                <a:gd name="T27" fmla="*/ 42 h 43"/>
                <a:gd name="T28" fmla="*/ 4 w 36"/>
                <a:gd name="T29" fmla="*/ 43 h 43"/>
                <a:gd name="T30" fmla="*/ 0 w 36"/>
                <a:gd name="T31" fmla="*/ 41 h 43"/>
                <a:gd name="T32" fmla="*/ 0 w 36"/>
                <a:gd name="T33" fmla="*/ 39 h 43"/>
                <a:gd name="T34" fmla="*/ 5 w 36"/>
                <a:gd name="T35" fmla="*/ 24 h 43"/>
                <a:gd name="T36" fmla="*/ 7 w 36"/>
                <a:gd name="T37" fmla="*/ 9 h 43"/>
                <a:gd name="T38" fmla="*/ 7 w 36"/>
                <a:gd name="T39" fmla="*/ 0 h 43"/>
                <a:gd name="T40" fmla="*/ 7 w 36"/>
                <a:gd name="T4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" h="43">
                  <a:moveTo>
                    <a:pt x="7" y="0"/>
                  </a:moveTo>
                  <a:cubicBezTo>
                    <a:pt x="9" y="3"/>
                    <a:pt x="12" y="3"/>
                    <a:pt x="15" y="4"/>
                  </a:cubicBezTo>
                  <a:cubicBezTo>
                    <a:pt x="20" y="5"/>
                    <a:pt x="25" y="5"/>
                    <a:pt x="30" y="4"/>
                  </a:cubicBezTo>
                  <a:cubicBezTo>
                    <a:pt x="32" y="8"/>
                    <a:pt x="34" y="12"/>
                    <a:pt x="35" y="16"/>
                  </a:cubicBezTo>
                  <a:cubicBezTo>
                    <a:pt x="36" y="19"/>
                    <a:pt x="36" y="22"/>
                    <a:pt x="34" y="25"/>
                  </a:cubicBezTo>
                  <a:cubicBezTo>
                    <a:pt x="32" y="28"/>
                    <a:pt x="31" y="31"/>
                    <a:pt x="29" y="33"/>
                  </a:cubicBezTo>
                  <a:cubicBezTo>
                    <a:pt x="28" y="34"/>
                    <a:pt x="28" y="35"/>
                    <a:pt x="27" y="35"/>
                  </a:cubicBezTo>
                  <a:cubicBezTo>
                    <a:pt x="26" y="36"/>
                    <a:pt x="24" y="35"/>
                    <a:pt x="23" y="35"/>
                  </a:cubicBezTo>
                  <a:cubicBezTo>
                    <a:pt x="24" y="30"/>
                    <a:pt x="25" y="26"/>
                    <a:pt x="27" y="22"/>
                  </a:cubicBezTo>
                  <a:cubicBezTo>
                    <a:pt x="27" y="21"/>
                    <a:pt x="27" y="21"/>
                    <a:pt x="27" y="20"/>
                  </a:cubicBezTo>
                  <a:cubicBezTo>
                    <a:pt x="25" y="17"/>
                    <a:pt x="23" y="16"/>
                    <a:pt x="20" y="13"/>
                  </a:cubicBezTo>
                  <a:cubicBezTo>
                    <a:pt x="17" y="22"/>
                    <a:pt x="11" y="31"/>
                    <a:pt x="7" y="39"/>
                  </a:cubicBezTo>
                  <a:cubicBezTo>
                    <a:pt x="7" y="39"/>
                    <a:pt x="6" y="39"/>
                    <a:pt x="6" y="40"/>
                  </a:cubicBezTo>
                  <a:cubicBezTo>
                    <a:pt x="6" y="41"/>
                    <a:pt x="5" y="41"/>
                    <a:pt x="5" y="42"/>
                  </a:cubicBezTo>
                  <a:cubicBezTo>
                    <a:pt x="5" y="42"/>
                    <a:pt x="4" y="43"/>
                    <a:pt x="4" y="43"/>
                  </a:cubicBezTo>
                  <a:cubicBezTo>
                    <a:pt x="3" y="42"/>
                    <a:pt x="1" y="43"/>
                    <a:pt x="0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2" y="34"/>
                    <a:pt x="3" y="29"/>
                    <a:pt x="5" y="24"/>
                  </a:cubicBezTo>
                  <a:cubicBezTo>
                    <a:pt x="6" y="19"/>
                    <a:pt x="7" y="14"/>
                    <a:pt x="7" y="9"/>
                  </a:cubicBezTo>
                  <a:cubicBezTo>
                    <a:pt x="7" y="6"/>
                    <a:pt x="7" y="3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lose/>
                </a:path>
              </a:pathLst>
            </a:custGeom>
            <a:solidFill>
              <a:srgbClr val="DDE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36" name="Freeform 11"/>
            <p:cNvSpPr/>
            <p:nvPr/>
          </p:nvSpPr>
          <p:spPr bwMode="auto">
            <a:xfrm>
              <a:off x="1981200" y="2492375"/>
              <a:ext cx="222250" cy="234950"/>
            </a:xfrm>
            <a:custGeom>
              <a:avLst/>
              <a:gdLst>
                <a:gd name="T0" fmla="*/ 2 w 57"/>
                <a:gd name="T1" fmla="*/ 57 h 61"/>
                <a:gd name="T2" fmla="*/ 3 w 57"/>
                <a:gd name="T3" fmla="*/ 56 h 61"/>
                <a:gd name="T4" fmla="*/ 7 w 57"/>
                <a:gd name="T5" fmla="*/ 57 h 61"/>
                <a:gd name="T6" fmla="*/ 7 w 57"/>
                <a:gd name="T7" fmla="*/ 57 h 61"/>
                <a:gd name="T8" fmla="*/ 26 w 57"/>
                <a:gd name="T9" fmla="*/ 57 h 61"/>
                <a:gd name="T10" fmla="*/ 48 w 57"/>
                <a:gd name="T11" fmla="*/ 57 h 61"/>
                <a:gd name="T12" fmla="*/ 49 w 57"/>
                <a:gd name="T13" fmla="*/ 57 h 61"/>
                <a:gd name="T14" fmla="*/ 51 w 57"/>
                <a:gd name="T15" fmla="*/ 48 h 61"/>
                <a:gd name="T16" fmla="*/ 52 w 57"/>
                <a:gd name="T17" fmla="*/ 35 h 61"/>
                <a:gd name="T18" fmla="*/ 51 w 57"/>
                <a:gd name="T19" fmla="*/ 20 h 61"/>
                <a:gd name="T20" fmla="*/ 49 w 57"/>
                <a:gd name="T21" fmla="*/ 8 h 61"/>
                <a:gd name="T22" fmla="*/ 48 w 57"/>
                <a:gd name="T23" fmla="*/ 5 h 61"/>
                <a:gd name="T24" fmla="*/ 46 w 57"/>
                <a:gd name="T25" fmla="*/ 3 h 61"/>
                <a:gd name="T26" fmla="*/ 47 w 57"/>
                <a:gd name="T27" fmla="*/ 0 h 61"/>
                <a:gd name="T28" fmla="*/ 50 w 57"/>
                <a:gd name="T29" fmla="*/ 2 h 61"/>
                <a:gd name="T30" fmla="*/ 51 w 57"/>
                <a:gd name="T31" fmla="*/ 7 h 61"/>
                <a:gd name="T32" fmla="*/ 52 w 57"/>
                <a:gd name="T33" fmla="*/ 13 h 61"/>
                <a:gd name="T34" fmla="*/ 54 w 57"/>
                <a:gd name="T35" fmla="*/ 36 h 61"/>
                <a:gd name="T36" fmla="*/ 52 w 57"/>
                <a:gd name="T37" fmla="*/ 55 h 61"/>
                <a:gd name="T38" fmla="*/ 53 w 57"/>
                <a:gd name="T39" fmla="*/ 56 h 61"/>
                <a:gd name="T40" fmla="*/ 56 w 57"/>
                <a:gd name="T41" fmla="*/ 58 h 61"/>
                <a:gd name="T42" fmla="*/ 56 w 57"/>
                <a:gd name="T43" fmla="*/ 59 h 61"/>
                <a:gd name="T44" fmla="*/ 54 w 57"/>
                <a:gd name="T45" fmla="*/ 60 h 61"/>
                <a:gd name="T46" fmla="*/ 51 w 57"/>
                <a:gd name="T47" fmla="*/ 59 h 61"/>
                <a:gd name="T48" fmla="*/ 45 w 57"/>
                <a:gd name="T49" fmla="*/ 59 h 61"/>
                <a:gd name="T50" fmla="*/ 41 w 57"/>
                <a:gd name="T51" fmla="*/ 59 h 61"/>
                <a:gd name="T52" fmla="*/ 26 w 57"/>
                <a:gd name="T53" fmla="*/ 60 h 61"/>
                <a:gd name="T54" fmla="*/ 12 w 57"/>
                <a:gd name="T55" fmla="*/ 61 h 61"/>
                <a:gd name="T56" fmla="*/ 7 w 57"/>
                <a:gd name="T57" fmla="*/ 61 h 61"/>
                <a:gd name="T58" fmla="*/ 2 w 57"/>
                <a:gd name="T59" fmla="*/ 61 h 61"/>
                <a:gd name="T60" fmla="*/ 0 w 57"/>
                <a:gd name="T61" fmla="*/ 60 h 61"/>
                <a:gd name="T62" fmla="*/ 1 w 57"/>
                <a:gd name="T63" fmla="*/ 59 h 61"/>
                <a:gd name="T64" fmla="*/ 3 w 57"/>
                <a:gd name="T65" fmla="*/ 57 h 61"/>
                <a:gd name="T66" fmla="*/ 2 w 57"/>
                <a:gd name="T67" fmla="*/ 5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7" h="61">
                  <a:moveTo>
                    <a:pt x="2" y="57"/>
                  </a:moveTo>
                  <a:cubicBezTo>
                    <a:pt x="2" y="57"/>
                    <a:pt x="3" y="56"/>
                    <a:pt x="3" y="56"/>
                  </a:cubicBezTo>
                  <a:cubicBezTo>
                    <a:pt x="4" y="57"/>
                    <a:pt x="5" y="56"/>
                    <a:pt x="7" y="57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13" y="57"/>
                    <a:pt x="20" y="57"/>
                    <a:pt x="26" y="57"/>
                  </a:cubicBezTo>
                  <a:cubicBezTo>
                    <a:pt x="33" y="57"/>
                    <a:pt x="41" y="57"/>
                    <a:pt x="48" y="57"/>
                  </a:cubicBezTo>
                  <a:cubicBezTo>
                    <a:pt x="49" y="57"/>
                    <a:pt x="49" y="57"/>
                    <a:pt x="49" y="57"/>
                  </a:cubicBezTo>
                  <a:cubicBezTo>
                    <a:pt x="50" y="54"/>
                    <a:pt x="50" y="51"/>
                    <a:pt x="51" y="48"/>
                  </a:cubicBezTo>
                  <a:cubicBezTo>
                    <a:pt x="52" y="44"/>
                    <a:pt x="51" y="39"/>
                    <a:pt x="52" y="35"/>
                  </a:cubicBezTo>
                  <a:cubicBezTo>
                    <a:pt x="52" y="30"/>
                    <a:pt x="51" y="25"/>
                    <a:pt x="51" y="20"/>
                  </a:cubicBezTo>
                  <a:cubicBezTo>
                    <a:pt x="51" y="16"/>
                    <a:pt x="50" y="12"/>
                    <a:pt x="49" y="8"/>
                  </a:cubicBezTo>
                  <a:cubicBezTo>
                    <a:pt x="49" y="7"/>
                    <a:pt x="49" y="6"/>
                    <a:pt x="48" y="5"/>
                  </a:cubicBezTo>
                  <a:cubicBezTo>
                    <a:pt x="48" y="4"/>
                    <a:pt x="46" y="4"/>
                    <a:pt x="46" y="3"/>
                  </a:cubicBezTo>
                  <a:cubicBezTo>
                    <a:pt x="46" y="2"/>
                    <a:pt x="47" y="1"/>
                    <a:pt x="47" y="0"/>
                  </a:cubicBezTo>
                  <a:cubicBezTo>
                    <a:pt x="49" y="0"/>
                    <a:pt x="50" y="1"/>
                    <a:pt x="50" y="2"/>
                  </a:cubicBezTo>
                  <a:cubicBezTo>
                    <a:pt x="50" y="4"/>
                    <a:pt x="51" y="6"/>
                    <a:pt x="51" y="7"/>
                  </a:cubicBezTo>
                  <a:cubicBezTo>
                    <a:pt x="52" y="9"/>
                    <a:pt x="52" y="11"/>
                    <a:pt x="52" y="13"/>
                  </a:cubicBezTo>
                  <a:cubicBezTo>
                    <a:pt x="53" y="20"/>
                    <a:pt x="54" y="28"/>
                    <a:pt x="54" y="36"/>
                  </a:cubicBezTo>
                  <a:cubicBezTo>
                    <a:pt x="53" y="42"/>
                    <a:pt x="53" y="49"/>
                    <a:pt x="52" y="55"/>
                  </a:cubicBezTo>
                  <a:cubicBezTo>
                    <a:pt x="52" y="55"/>
                    <a:pt x="51" y="57"/>
                    <a:pt x="53" y="56"/>
                  </a:cubicBezTo>
                  <a:cubicBezTo>
                    <a:pt x="54" y="56"/>
                    <a:pt x="55" y="58"/>
                    <a:pt x="56" y="58"/>
                  </a:cubicBezTo>
                  <a:cubicBezTo>
                    <a:pt x="56" y="58"/>
                    <a:pt x="57" y="59"/>
                    <a:pt x="56" y="59"/>
                  </a:cubicBezTo>
                  <a:cubicBezTo>
                    <a:pt x="55" y="60"/>
                    <a:pt x="55" y="60"/>
                    <a:pt x="54" y="60"/>
                  </a:cubicBezTo>
                  <a:cubicBezTo>
                    <a:pt x="53" y="59"/>
                    <a:pt x="52" y="59"/>
                    <a:pt x="51" y="59"/>
                  </a:cubicBezTo>
                  <a:cubicBezTo>
                    <a:pt x="49" y="58"/>
                    <a:pt x="47" y="59"/>
                    <a:pt x="45" y="59"/>
                  </a:cubicBezTo>
                  <a:cubicBezTo>
                    <a:pt x="44" y="59"/>
                    <a:pt x="42" y="59"/>
                    <a:pt x="41" y="59"/>
                  </a:cubicBezTo>
                  <a:cubicBezTo>
                    <a:pt x="36" y="59"/>
                    <a:pt x="31" y="60"/>
                    <a:pt x="26" y="60"/>
                  </a:cubicBezTo>
                  <a:cubicBezTo>
                    <a:pt x="22" y="60"/>
                    <a:pt x="17" y="61"/>
                    <a:pt x="12" y="61"/>
                  </a:cubicBezTo>
                  <a:cubicBezTo>
                    <a:pt x="10" y="61"/>
                    <a:pt x="9" y="61"/>
                    <a:pt x="7" y="61"/>
                  </a:cubicBezTo>
                  <a:cubicBezTo>
                    <a:pt x="5" y="61"/>
                    <a:pt x="4" y="61"/>
                    <a:pt x="2" y="61"/>
                  </a:cubicBezTo>
                  <a:cubicBezTo>
                    <a:pt x="1" y="61"/>
                    <a:pt x="1" y="61"/>
                    <a:pt x="0" y="60"/>
                  </a:cubicBezTo>
                  <a:cubicBezTo>
                    <a:pt x="0" y="60"/>
                    <a:pt x="1" y="59"/>
                    <a:pt x="1" y="59"/>
                  </a:cubicBezTo>
                  <a:cubicBezTo>
                    <a:pt x="3" y="59"/>
                    <a:pt x="3" y="58"/>
                    <a:pt x="3" y="57"/>
                  </a:cubicBezTo>
                  <a:cubicBezTo>
                    <a:pt x="3" y="57"/>
                    <a:pt x="3" y="57"/>
                    <a:pt x="2" y="57"/>
                  </a:cubicBezTo>
                  <a:close/>
                </a:path>
              </a:pathLst>
            </a:custGeom>
            <a:solidFill>
              <a:srgbClr val="C11F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37" name="Freeform 12"/>
            <p:cNvSpPr/>
            <p:nvPr/>
          </p:nvSpPr>
          <p:spPr bwMode="auto">
            <a:xfrm>
              <a:off x="1960563" y="2446338"/>
              <a:ext cx="79375" cy="111125"/>
            </a:xfrm>
            <a:custGeom>
              <a:avLst/>
              <a:gdLst>
                <a:gd name="T0" fmla="*/ 8 w 20"/>
                <a:gd name="T1" fmla="*/ 29 h 29"/>
                <a:gd name="T2" fmla="*/ 8 w 20"/>
                <a:gd name="T3" fmla="*/ 29 h 29"/>
                <a:gd name="T4" fmla="*/ 0 w 20"/>
                <a:gd name="T5" fmla="*/ 22 h 29"/>
                <a:gd name="T6" fmla="*/ 2 w 20"/>
                <a:gd name="T7" fmla="*/ 6 h 29"/>
                <a:gd name="T8" fmla="*/ 8 w 20"/>
                <a:gd name="T9" fmla="*/ 1 h 29"/>
                <a:gd name="T10" fmla="*/ 13 w 20"/>
                <a:gd name="T11" fmla="*/ 0 h 29"/>
                <a:gd name="T12" fmla="*/ 15 w 20"/>
                <a:gd name="T13" fmla="*/ 1 h 29"/>
                <a:gd name="T14" fmla="*/ 14 w 20"/>
                <a:gd name="T15" fmla="*/ 1 h 29"/>
                <a:gd name="T16" fmla="*/ 15 w 20"/>
                <a:gd name="T17" fmla="*/ 1 h 29"/>
                <a:gd name="T18" fmla="*/ 16 w 20"/>
                <a:gd name="T19" fmla="*/ 2 h 29"/>
                <a:gd name="T20" fmla="*/ 17 w 20"/>
                <a:gd name="T21" fmla="*/ 2 h 29"/>
                <a:gd name="T22" fmla="*/ 20 w 20"/>
                <a:gd name="T23" fmla="*/ 4 h 29"/>
                <a:gd name="T24" fmla="*/ 18 w 20"/>
                <a:gd name="T25" fmla="*/ 4 h 29"/>
                <a:gd name="T26" fmla="*/ 14 w 20"/>
                <a:gd name="T27" fmla="*/ 3 h 29"/>
                <a:gd name="T28" fmla="*/ 10 w 20"/>
                <a:gd name="T29" fmla="*/ 6 h 29"/>
                <a:gd name="T30" fmla="*/ 8 w 20"/>
                <a:gd name="T31" fmla="*/ 20 h 29"/>
                <a:gd name="T32" fmla="*/ 9 w 20"/>
                <a:gd name="T33" fmla="*/ 21 h 29"/>
                <a:gd name="T34" fmla="*/ 10 w 20"/>
                <a:gd name="T35" fmla="*/ 20 h 29"/>
                <a:gd name="T36" fmla="*/ 16 w 20"/>
                <a:gd name="T37" fmla="*/ 14 h 29"/>
                <a:gd name="T38" fmla="*/ 17 w 20"/>
                <a:gd name="T39" fmla="*/ 13 h 29"/>
                <a:gd name="T40" fmla="*/ 18 w 20"/>
                <a:gd name="T41" fmla="*/ 13 h 29"/>
                <a:gd name="T42" fmla="*/ 18 w 20"/>
                <a:gd name="T43" fmla="*/ 14 h 29"/>
                <a:gd name="T44" fmla="*/ 10 w 20"/>
                <a:gd name="T45" fmla="*/ 24 h 29"/>
                <a:gd name="T46" fmla="*/ 8 w 20"/>
                <a:gd name="T4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0" h="28">
                  <a:moveTo>
                    <a:pt x="8" y="29"/>
                  </a:moveTo>
                  <a:cubicBezTo>
                    <a:pt x="8" y="29"/>
                    <a:pt x="8" y="29"/>
                    <a:pt x="8" y="29"/>
                  </a:cubicBezTo>
                  <a:cubicBezTo>
                    <a:pt x="2" y="29"/>
                    <a:pt x="0" y="26"/>
                    <a:pt x="0" y="22"/>
                  </a:cubicBezTo>
                  <a:cubicBezTo>
                    <a:pt x="0" y="16"/>
                    <a:pt x="1" y="11"/>
                    <a:pt x="2" y="6"/>
                  </a:cubicBezTo>
                  <a:cubicBezTo>
                    <a:pt x="3" y="3"/>
                    <a:pt x="6" y="2"/>
                    <a:pt x="8" y="1"/>
                  </a:cubicBezTo>
                  <a:cubicBezTo>
                    <a:pt x="10" y="0"/>
                    <a:pt x="11" y="0"/>
                    <a:pt x="13" y="0"/>
                  </a:cubicBezTo>
                  <a:cubicBezTo>
                    <a:pt x="13" y="1"/>
                    <a:pt x="14" y="0"/>
                    <a:pt x="15" y="1"/>
                  </a:cubicBezTo>
                  <a:cubicBezTo>
                    <a:pt x="15" y="1"/>
                    <a:pt x="14" y="1"/>
                    <a:pt x="14" y="1"/>
                  </a:cubicBezTo>
                  <a:cubicBezTo>
                    <a:pt x="14" y="1"/>
                    <a:pt x="14" y="1"/>
                    <a:pt x="15" y="1"/>
                  </a:cubicBezTo>
                  <a:cubicBezTo>
                    <a:pt x="15" y="1"/>
                    <a:pt x="15" y="2"/>
                    <a:pt x="16" y="2"/>
                  </a:cubicBezTo>
                  <a:cubicBezTo>
                    <a:pt x="16" y="2"/>
                    <a:pt x="17" y="2"/>
                    <a:pt x="17" y="2"/>
                  </a:cubicBezTo>
                  <a:cubicBezTo>
                    <a:pt x="18" y="3"/>
                    <a:pt x="19" y="3"/>
                    <a:pt x="20" y="4"/>
                  </a:cubicBezTo>
                  <a:cubicBezTo>
                    <a:pt x="19" y="5"/>
                    <a:pt x="18" y="4"/>
                    <a:pt x="18" y="4"/>
                  </a:cubicBezTo>
                  <a:cubicBezTo>
                    <a:pt x="17" y="3"/>
                    <a:pt x="15" y="3"/>
                    <a:pt x="14" y="3"/>
                  </a:cubicBezTo>
                  <a:cubicBezTo>
                    <a:pt x="11" y="2"/>
                    <a:pt x="10" y="2"/>
                    <a:pt x="10" y="6"/>
                  </a:cubicBezTo>
                  <a:cubicBezTo>
                    <a:pt x="9" y="10"/>
                    <a:pt x="9" y="15"/>
                    <a:pt x="8" y="20"/>
                  </a:cubicBezTo>
                  <a:cubicBezTo>
                    <a:pt x="8" y="20"/>
                    <a:pt x="9" y="20"/>
                    <a:pt x="9" y="21"/>
                  </a:cubicBezTo>
                  <a:cubicBezTo>
                    <a:pt x="9" y="21"/>
                    <a:pt x="9" y="20"/>
                    <a:pt x="10" y="20"/>
                  </a:cubicBezTo>
                  <a:cubicBezTo>
                    <a:pt x="12" y="18"/>
                    <a:pt x="14" y="16"/>
                    <a:pt x="16" y="14"/>
                  </a:cubicBezTo>
                  <a:cubicBezTo>
                    <a:pt x="16" y="14"/>
                    <a:pt x="16" y="13"/>
                    <a:pt x="17" y="13"/>
                  </a:cubicBezTo>
                  <a:cubicBezTo>
                    <a:pt x="17" y="13"/>
                    <a:pt x="18" y="13"/>
                    <a:pt x="18" y="13"/>
                  </a:cubicBezTo>
                  <a:cubicBezTo>
                    <a:pt x="19" y="14"/>
                    <a:pt x="18" y="14"/>
                    <a:pt x="18" y="14"/>
                  </a:cubicBezTo>
                  <a:cubicBezTo>
                    <a:pt x="16" y="18"/>
                    <a:pt x="13" y="21"/>
                    <a:pt x="10" y="24"/>
                  </a:cubicBezTo>
                  <a:cubicBezTo>
                    <a:pt x="9" y="26"/>
                    <a:pt x="8" y="27"/>
                    <a:pt x="8" y="29"/>
                  </a:cubicBezTo>
                  <a:close/>
                </a:path>
              </a:pathLst>
            </a:custGeom>
            <a:solidFill>
              <a:srgbClr val="F5AE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38" name="Freeform 13"/>
            <p:cNvSpPr/>
            <p:nvPr/>
          </p:nvSpPr>
          <p:spPr bwMode="auto">
            <a:xfrm>
              <a:off x="1957388" y="2716213"/>
              <a:ext cx="50800" cy="41275"/>
            </a:xfrm>
            <a:custGeom>
              <a:avLst/>
              <a:gdLst>
                <a:gd name="T0" fmla="*/ 6 w 13"/>
                <a:gd name="T1" fmla="*/ 2 h 11"/>
                <a:gd name="T2" fmla="*/ 8 w 13"/>
                <a:gd name="T3" fmla="*/ 3 h 11"/>
                <a:gd name="T4" fmla="*/ 13 w 13"/>
                <a:gd name="T5" fmla="*/ 3 h 11"/>
                <a:gd name="T6" fmla="*/ 9 w 13"/>
                <a:gd name="T7" fmla="*/ 4 h 11"/>
                <a:gd name="T8" fmla="*/ 8 w 13"/>
                <a:gd name="T9" fmla="*/ 5 h 11"/>
                <a:gd name="T10" fmla="*/ 8 w 13"/>
                <a:gd name="T11" fmla="*/ 8 h 11"/>
                <a:gd name="T12" fmla="*/ 6 w 13"/>
                <a:gd name="T13" fmla="*/ 11 h 11"/>
                <a:gd name="T14" fmla="*/ 4 w 13"/>
                <a:gd name="T15" fmla="*/ 9 h 11"/>
                <a:gd name="T16" fmla="*/ 1 w 13"/>
                <a:gd name="T17" fmla="*/ 5 h 11"/>
                <a:gd name="T18" fmla="*/ 0 w 13"/>
                <a:gd name="T19" fmla="*/ 4 h 11"/>
                <a:gd name="T20" fmla="*/ 1 w 13"/>
                <a:gd name="T21" fmla="*/ 2 h 11"/>
                <a:gd name="T22" fmla="*/ 2 w 13"/>
                <a:gd name="T23" fmla="*/ 0 h 11"/>
                <a:gd name="T24" fmla="*/ 6 w 13"/>
                <a:gd name="T25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11">
                  <a:moveTo>
                    <a:pt x="6" y="2"/>
                  </a:moveTo>
                  <a:cubicBezTo>
                    <a:pt x="7" y="3"/>
                    <a:pt x="7" y="3"/>
                    <a:pt x="8" y="3"/>
                  </a:cubicBezTo>
                  <a:cubicBezTo>
                    <a:pt x="10" y="3"/>
                    <a:pt x="11" y="3"/>
                    <a:pt x="13" y="3"/>
                  </a:cubicBezTo>
                  <a:cubicBezTo>
                    <a:pt x="12" y="4"/>
                    <a:pt x="10" y="3"/>
                    <a:pt x="9" y="4"/>
                  </a:cubicBezTo>
                  <a:cubicBezTo>
                    <a:pt x="7" y="4"/>
                    <a:pt x="6" y="4"/>
                    <a:pt x="8" y="5"/>
                  </a:cubicBezTo>
                  <a:cubicBezTo>
                    <a:pt x="8" y="6"/>
                    <a:pt x="8" y="7"/>
                    <a:pt x="8" y="8"/>
                  </a:cubicBezTo>
                  <a:cubicBezTo>
                    <a:pt x="8" y="9"/>
                    <a:pt x="7" y="10"/>
                    <a:pt x="6" y="11"/>
                  </a:cubicBezTo>
                  <a:cubicBezTo>
                    <a:pt x="5" y="11"/>
                    <a:pt x="4" y="10"/>
                    <a:pt x="4" y="9"/>
                  </a:cubicBezTo>
                  <a:cubicBezTo>
                    <a:pt x="3" y="8"/>
                    <a:pt x="2" y="6"/>
                    <a:pt x="1" y="5"/>
                  </a:cubicBezTo>
                  <a:cubicBezTo>
                    <a:pt x="1" y="4"/>
                    <a:pt x="1" y="4"/>
                    <a:pt x="0" y="4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3" y="2"/>
                    <a:pt x="5" y="2"/>
                    <a:pt x="6" y="2"/>
                  </a:cubicBezTo>
                  <a:close/>
                </a:path>
              </a:pathLst>
            </a:custGeom>
            <a:solidFill>
              <a:srgbClr val="ED7E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39" name="Freeform 14"/>
            <p:cNvSpPr/>
            <p:nvPr/>
          </p:nvSpPr>
          <p:spPr bwMode="auto">
            <a:xfrm>
              <a:off x="2152650" y="2716213"/>
              <a:ext cx="30162" cy="26988"/>
            </a:xfrm>
            <a:custGeom>
              <a:avLst/>
              <a:gdLst>
                <a:gd name="T0" fmla="*/ 1 w 8"/>
                <a:gd name="T1" fmla="*/ 1 h 7"/>
                <a:gd name="T2" fmla="*/ 7 w 8"/>
                <a:gd name="T3" fmla="*/ 1 h 7"/>
                <a:gd name="T4" fmla="*/ 4 w 8"/>
                <a:gd name="T5" fmla="*/ 7 h 7"/>
                <a:gd name="T6" fmla="*/ 0 w 8"/>
                <a:gd name="T7" fmla="*/ 2 h 7"/>
                <a:gd name="T8" fmla="*/ 1 w 8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1" y="1"/>
                  </a:moveTo>
                  <a:cubicBezTo>
                    <a:pt x="3" y="1"/>
                    <a:pt x="5" y="0"/>
                    <a:pt x="7" y="1"/>
                  </a:cubicBezTo>
                  <a:cubicBezTo>
                    <a:pt x="8" y="5"/>
                    <a:pt x="7" y="7"/>
                    <a:pt x="4" y="7"/>
                  </a:cubicBezTo>
                  <a:cubicBezTo>
                    <a:pt x="1" y="7"/>
                    <a:pt x="0" y="5"/>
                    <a:pt x="0" y="2"/>
                  </a:cubicBezTo>
                  <a:cubicBezTo>
                    <a:pt x="1" y="2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89C3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40" name="Freeform 15"/>
            <p:cNvSpPr/>
            <p:nvPr/>
          </p:nvSpPr>
          <p:spPr bwMode="auto">
            <a:xfrm>
              <a:off x="1925638" y="2730500"/>
              <a:ext cx="31750" cy="15875"/>
            </a:xfrm>
            <a:custGeom>
              <a:avLst/>
              <a:gdLst>
                <a:gd name="T0" fmla="*/ 5 w 8"/>
                <a:gd name="T1" fmla="*/ 0 h 4"/>
                <a:gd name="T2" fmla="*/ 8 w 8"/>
                <a:gd name="T3" fmla="*/ 0 h 4"/>
                <a:gd name="T4" fmla="*/ 4 w 8"/>
                <a:gd name="T5" fmla="*/ 3 h 4"/>
                <a:gd name="T6" fmla="*/ 0 w 8"/>
                <a:gd name="T7" fmla="*/ 0 h 4"/>
                <a:gd name="T8" fmla="*/ 3 w 8"/>
                <a:gd name="T9" fmla="*/ 0 h 4"/>
                <a:gd name="T10" fmla="*/ 5 w 8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">
                  <a:moveTo>
                    <a:pt x="5" y="0"/>
                  </a:moveTo>
                  <a:cubicBezTo>
                    <a:pt x="6" y="0"/>
                    <a:pt x="7" y="0"/>
                    <a:pt x="8" y="0"/>
                  </a:cubicBezTo>
                  <a:cubicBezTo>
                    <a:pt x="7" y="2"/>
                    <a:pt x="6" y="4"/>
                    <a:pt x="4" y="3"/>
                  </a:cubicBezTo>
                  <a:cubicBezTo>
                    <a:pt x="2" y="3"/>
                    <a:pt x="0" y="2"/>
                    <a:pt x="0" y="0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1"/>
                    <a:pt x="4" y="1"/>
                    <a:pt x="5" y="0"/>
                  </a:cubicBezTo>
                  <a:close/>
                </a:path>
              </a:pathLst>
            </a:custGeom>
            <a:solidFill>
              <a:srgbClr val="8CC3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41" name="Freeform 16"/>
            <p:cNvSpPr/>
            <p:nvPr/>
          </p:nvSpPr>
          <p:spPr bwMode="auto">
            <a:xfrm>
              <a:off x="2160588" y="2478088"/>
              <a:ext cx="22225" cy="22225"/>
            </a:xfrm>
            <a:custGeom>
              <a:avLst/>
              <a:gdLst>
                <a:gd name="T0" fmla="*/ 4 w 6"/>
                <a:gd name="T1" fmla="*/ 6 h 6"/>
                <a:gd name="T2" fmla="*/ 1 w 6"/>
                <a:gd name="T3" fmla="*/ 4 h 6"/>
                <a:gd name="T4" fmla="*/ 0 w 6"/>
                <a:gd name="T5" fmla="*/ 3 h 6"/>
                <a:gd name="T6" fmla="*/ 0 w 6"/>
                <a:gd name="T7" fmla="*/ 3 h 6"/>
                <a:gd name="T8" fmla="*/ 1 w 6"/>
                <a:gd name="T9" fmla="*/ 0 h 6"/>
                <a:gd name="T10" fmla="*/ 3 w 6"/>
                <a:gd name="T11" fmla="*/ 1 h 6"/>
                <a:gd name="T12" fmla="*/ 6 w 6"/>
                <a:gd name="T13" fmla="*/ 3 h 6"/>
                <a:gd name="T14" fmla="*/ 4 w 6"/>
                <a:gd name="T1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4" y="6"/>
                  </a:moveTo>
                  <a:cubicBezTo>
                    <a:pt x="4" y="5"/>
                    <a:pt x="3" y="4"/>
                    <a:pt x="1" y="4"/>
                  </a:cubicBezTo>
                  <a:cubicBezTo>
                    <a:pt x="1" y="3"/>
                    <a:pt x="1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1" y="1"/>
                    <a:pt x="1" y="0"/>
                  </a:cubicBezTo>
                  <a:cubicBezTo>
                    <a:pt x="1" y="1"/>
                    <a:pt x="2" y="1"/>
                    <a:pt x="3" y="1"/>
                  </a:cubicBezTo>
                  <a:cubicBezTo>
                    <a:pt x="4" y="1"/>
                    <a:pt x="5" y="2"/>
                    <a:pt x="6" y="3"/>
                  </a:cubicBezTo>
                  <a:cubicBezTo>
                    <a:pt x="6" y="5"/>
                    <a:pt x="6" y="6"/>
                    <a:pt x="4" y="6"/>
                  </a:cubicBezTo>
                  <a:close/>
                </a:path>
              </a:pathLst>
            </a:custGeom>
            <a:solidFill>
              <a:srgbClr val="FBDF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42" name="Freeform 17"/>
            <p:cNvSpPr/>
            <p:nvPr/>
          </p:nvSpPr>
          <p:spPr bwMode="auto">
            <a:xfrm>
              <a:off x="2120900" y="2351088"/>
              <a:ext cx="15875" cy="26988"/>
            </a:xfrm>
            <a:custGeom>
              <a:avLst/>
              <a:gdLst>
                <a:gd name="T0" fmla="*/ 1 w 4"/>
                <a:gd name="T1" fmla="*/ 7 h 7"/>
                <a:gd name="T2" fmla="*/ 1 w 4"/>
                <a:gd name="T3" fmla="*/ 3 h 7"/>
                <a:gd name="T4" fmla="*/ 2 w 4"/>
                <a:gd name="T5" fmla="*/ 1 h 7"/>
                <a:gd name="T6" fmla="*/ 3 w 4"/>
                <a:gd name="T7" fmla="*/ 0 h 7"/>
                <a:gd name="T8" fmla="*/ 3 w 4"/>
                <a:gd name="T9" fmla="*/ 2 h 7"/>
                <a:gd name="T10" fmla="*/ 4 w 4"/>
                <a:gd name="T11" fmla="*/ 3 h 7"/>
                <a:gd name="T12" fmla="*/ 4 w 4"/>
                <a:gd name="T13" fmla="*/ 3 h 7"/>
                <a:gd name="T14" fmla="*/ 1 w 4"/>
                <a:gd name="T1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7">
                  <a:moveTo>
                    <a:pt x="1" y="7"/>
                  </a:moveTo>
                  <a:cubicBezTo>
                    <a:pt x="0" y="6"/>
                    <a:pt x="1" y="4"/>
                    <a:pt x="1" y="3"/>
                  </a:cubicBezTo>
                  <a:cubicBezTo>
                    <a:pt x="2" y="3"/>
                    <a:pt x="2" y="1"/>
                    <a:pt x="2" y="1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1"/>
                    <a:pt x="1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2" y="4"/>
                    <a:pt x="3" y="6"/>
                    <a:pt x="1" y="7"/>
                  </a:cubicBezTo>
                  <a:close/>
                </a:path>
              </a:pathLst>
            </a:custGeom>
            <a:solidFill>
              <a:srgbClr val="F8CC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43" name="Freeform 18"/>
            <p:cNvSpPr/>
            <p:nvPr/>
          </p:nvSpPr>
          <p:spPr bwMode="auto">
            <a:xfrm>
              <a:off x="2171700" y="2473325"/>
              <a:ext cx="15875" cy="15875"/>
            </a:xfrm>
            <a:custGeom>
              <a:avLst/>
              <a:gdLst>
                <a:gd name="T0" fmla="*/ 3 w 4"/>
                <a:gd name="T1" fmla="*/ 4 h 4"/>
                <a:gd name="T2" fmla="*/ 0 w 4"/>
                <a:gd name="T3" fmla="*/ 2 h 4"/>
                <a:gd name="T4" fmla="*/ 3 w 4"/>
                <a:gd name="T5" fmla="*/ 1 h 4"/>
                <a:gd name="T6" fmla="*/ 3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2" y="3"/>
                    <a:pt x="1" y="3"/>
                    <a:pt x="0" y="2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3" y="2"/>
                    <a:pt x="4" y="3"/>
                    <a:pt x="3" y="4"/>
                  </a:cubicBezTo>
                  <a:close/>
                </a:path>
              </a:pathLst>
            </a:custGeom>
            <a:solidFill>
              <a:srgbClr val="C63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44" name="Freeform 19"/>
            <p:cNvSpPr/>
            <p:nvPr/>
          </p:nvSpPr>
          <p:spPr bwMode="auto">
            <a:xfrm>
              <a:off x="2074863" y="2446338"/>
              <a:ext cx="11112" cy="23813"/>
            </a:xfrm>
            <a:custGeom>
              <a:avLst/>
              <a:gdLst>
                <a:gd name="T0" fmla="*/ 0 w 3"/>
                <a:gd name="T1" fmla="*/ 0 h 6"/>
                <a:gd name="T2" fmla="*/ 1 w 3"/>
                <a:gd name="T3" fmla="*/ 0 h 6"/>
                <a:gd name="T4" fmla="*/ 2 w 3"/>
                <a:gd name="T5" fmla="*/ 1 h 6"/>
                <a:gd name="T6" fmla="*/ 2 w 3"/>
                <a:gd name="T7" fmla="*/ 3 h 6"/>
                <a:gd name="T8" fmla="*/ 2 w 3"/>
                <a:gd name="T9" fmla="*/ 6 h 6"/>
                <a:gd name="T10" fmla="*/ 0 w 3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1" y="2"/>
                    <a:pt x="2" y="3"/>
                    <a:pt x="2" y="3"/>
                  </a:cubicBezTo>
                  <a:cubicBezTo>
                    <a:pt x="2" y="4"/>
                    <a:pt x="3" y="5"/>
                    <a:pt x="2" y="6"/>
                  </a:cubicBezTo>
                  <a:cubicBezTo>
                    <a:pt x="1" y="4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EE7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45" name="Freeform 20"/>
            <p:cNvSpPr/>
            <p:nvPr/>
          </p:nvSpPr>
          <p:spPr bwMode="auto">
            <a:xfrm>
              <a:off x="2125663" y="2346325"/>
              <a:ext cx="14287" cy="15875"/>
            </a:xfrm>
            <a:custGeom>
              <a:avLst/>
              <a:gdLst>
                <a:gd name="T0" fmla="*/ 3 w 4"/>
                <a:gd name="T1" fmla="*/ 4 h 4"/>
                <a:gd name="T2" fmla="*/ 3 w 4"/>
                <a:gd name="T3" fmla="*/ 4 h 4"/>
                <a:gd name="T4" fmla="*/ 3 w 4"/>
                <a:gd name="T5" fmla="*/ 2 h 4"/>
                <a:gd name="T6" fmla="*/ 2 w 4"/>
                <a:gd name="T7" fmla="*/ 3 h 4"/>
                <a:gd name="T8" fmla="*/ 2 w 4"/>
                <a:gd name="T9" fmla="*/ 1 h 4"/>
                <a:gd name="T10" fmla="*/ 4 w 4"/>
                <a:gd name="T11" fmla="*/ 0 h 4"/>
                <a:gd name="T12" fmla="*/ 3 w 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0" y="3"/>
                    <a:pt x="2" y="2"/>
                    <a:pt x="2" y="1"/>
                  </a:cubicBezTo>
                  <a:cubicBezTo>
                    <a:pt x="2" y="0"/>
                    <a:pt x="3" y="1"/>
                    <a:pt x="4" y="0"/>
                  </a:cubicBezTo>
                  <a:cubicBezTo>
                    <a:pt x="3" y="2"/>
                    <a:pt x="4" y="3"/>
                    <a:pt x="3" y="4"/>
                  </a:cubicBezTo>
                  <a:close/>
                </a:path>
              </a:pathLst>
            </a:custGeom>
            <a:solidFill>
              <a:srgbClr val="F8CC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46" name="Freeform 21"/>
            <p:cNvSpPr/>
            <p:nvPr/>
          </p:nvSpPr>
          <p:spPr bwMode="auto">
            <a:xfrm>
              <a:off x="2082800" y="2451100"/>
              <a:ext cx="22225" cy="11113"/>
            </a:xfrm>
            <a:custGeom>
              <a:avLst/>
              <a:gdLst>
                <a:gd name="T0" fmla="*/ 6 w 6"/>
                <a:gd name="T1" fmla="*/ 3 h 3"/>
                <a:gd name="T2" fmla="*/ 0 w 6"/>
                <a:gd name="T3" fmla="*/ 0 h 3"/>
                <a:gd name="T4" fmla="*/ 6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6" y="3"/>
                  </a:moveTo>
                  <a:cubicBezTo>
                    <a:pt x="4" y="2"/>
                    <a:pt x="2" y="2"/>
                    <a:pt x="0" y="0"/>
                  </a:cubicBezTo>
                  <a:cubicBezTo>
                    <a:pt x="2" y="1"/>
                    <a:pt x="4" y="2"/>
                    <a:pt x="6" y="3"/>
                  </a:cubicBezTo>
                  <a:close/>
                </a:path>
              </a:pathLst>
            </a:custGeom>
            <a:solidFill>
              <a:srgbClr val="EE7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47" name="Freeform 22"/>
            <p:cNvSpPr/>
            <p:nvPr/>
          </p:nvSpPr>
          <p:spPr bwMode="auto">
            <a:xfrm>
              <a:off x="2160588" y="2478088"/>
              <a:ext cx="3175" cy="11113"/>
            </a:xfrm>
            <a:custGeom>
              <a:avLst/>
              <a:gdLst>
                <a:gd name="T0" fmla="*/ 1 w 1"/>
                <a:gd name="T1" fmla="*/ 0 h 3"/>
                <a:gd name="T2" fmla="*/ 0 w 1"/>
                <a:gd name="T3" fmla="*/ 3 h 3"/>
                <a:gd name="T4" fmla="*/ 0 w 1"/>
                <a:gd name="T5" fmla="*/ 3 h 3"/>
                <a:gd name="T6" fmla="*/ 0 w 1"/>
                <a:gd name="T7" fmla="*/ 0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cubicBezTo>
                    <a:pt x="0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EE7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48" name="Freeform 23"/>
            <p:cNvSpPr/>
            <p:nvPr/>
          </p:nvSpPr>
          <p:spPr bwMode="auto">
            <a:xfrm>
              <a:off x="1938338" y="2362200"/>
              <a:ext cx="3175" cy="11113"/>
            </a:xfrm>
            <a:custGeom>
              <a:avLst/>
              <a:gdLst>
                <a:gd name="T0" fmla="*/ 1 w 1"/>
                <a:gd name="T1" fmla="*/ 0 h 3"/>
                <a:gd name="T2" fmla="*/ 0 w 1"/>
                <a:gd name="T3" fmla="*/ 3 h 3"/>
                <a:gd name="T4" fmla="*/ 0 w 1"/>
                <a:gd name="T5" fmla="*/ 0 h 3"/>
                <a:gd name="T6" fmla="*/ 1 w 1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E8AA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49" name="Freeform 24"/>
            <p:cNvSpPr/>
            <p:nvPr/>
          </p:nvSpPr>
          <p:spPr bwMode="auto">
            <a:xfrm>
              <a:off x="2109788" y="2462213"/>
              <a:ext cx="11112" cy="3175"/>
            </a:xfrm>
            <a:custGeom>
              <a:avLst/>
              <a:gdLst>
                <a:gd name="T0" fmla="*/ 3 w 3"/>
                <a:gd name="T1" fmla="*/ 1 h 1"/>
                <a:gd name="T2" fmla="*/ 0 w 3"/>
                <a:gd name="T3" fmla="*/ 0 h 1"/>
                <a:gd name="T4" fmla="*/ 3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3" y="1"/>
                  </a:moveTo>
                  <a:cubicBezTo>
                    <a:pt x="2" y="1"/>
                    <a:pt x="1" y="1"/>
                    <a:pt x="0" y="0"/>
                  </a:cubicBezTo>
                  <a:cubicBezTo>
                    <a:pt x="1" y="0"/>
                    <a:pt x="2" y="0"/>
                    <a:pt x="3" y="1"/>
                  </a:cubicBezTo>
                  <a:close/>
                </a:path>
              </a:pathLst>
            </a:custGeom>
            <a:solidFill>
              <a:srgbClr val="EE7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50" name="Freeform 25"/>
            <p:cNvSpPr/>
            <p:nvPr/>
          </p:nvSpPr>
          <p:spPr bwMode="auto">
            <a:xfrm>
              <a:off x="1938338" y="2727325"/>
              <a:ext cx="7937" cy="11113"/>
            </a:xfrm>
            <a:custGeom>
              <a:avLst/>
              <a:gdLst>
                <a:gd name="T0" fmla="*/ 2 w 2"/>
                <a:gd name="T1" fmla="*/ 1 h 3"/>
                <a:gd name="T2" fmla="*/ 0 w 2"/>
                <a:gd name="T3" fmla="*/ 1 h 3"/>
                <a:gd name="T4" fmla="*/ 2 w 2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1" y="3"/>
                    <a:pt x="0" y="2"/>
                    <a:pt x="0" y="1"/>
                  </a:cubicBezTo>
                  <a:cubicBezTo>
                    <a:pt x="1" y="0"/>
                    <a:pt x="1" y="1"/>
                    <a:pt x="2" y="1"/>
                  </a:cubicBezTo>
                  <a:close/>
                </a:path>
              </a:pathLst>
            </a:custGeom>
            <a:solidFill>
              <a:srgbClr val="BCD7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51" name="Freeform 26"/>
            <p:cNvSpPr/>
            <p:nvPr/>
          </p:nvSpPr>
          <p:spPr bwMode="auto">
            <a:xfrm>
              <a:off x="1997075" y="2324100"/>
              <a:ext cx="3175" cy="30163"/>
            </a:xfrm>
            <a:custGeom>
              <a:avLst/>
              <a:gdLst>
                <a:gd name="T0" fmla="*/ 0 w 1"/>
                <a:gd name="T1" fmla="*/ 0 h 8"/>
                <a:gd name="T2" fmla="*/ 1 w 1"/>
                <a:gd name="T3" fmla="*/ 3 h 8"/>
                <a:gd name="T4" fmla="*/ 1 w 1"/>
                <a:gd name="T5" fmla="*/ 8 h 8"/>
                <a:gd name="T6" fmla="*/ 0 w 1"/>
                <a:gd name="T7" fmla="*/ 8 h 8"/>
                <a:gd name="T8" fmla="*/ 0 w 1"/>
                <a:gd name="T9" fmla="*/ 3 h 8"/>
                <a:gd name="T10" fmla="*/ 0 w 1"/>
                <a:gd name="T11" fmla="*/ 1 h 8"/>
                <a:gd name="T12" fmla="*/ 0 w 1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8">
                  <a:moveTo>
                    <a:pt x="0" y="0"/>
                  </a:moveTo>
                  <a:cubicBezTo>
                    <a:pt x="1" y="0"/>
                    <a:pt x="1" y="2"/>
                    <a:pt x="1" y="3"/>
                  </a:cubicBezTo>
                  <a:cubicBezTo>
                    <a:pt x="1" y="4"/>
                    <a:pt x="0" y="6"/>
                    <a:pt x="1" y="8"/>
                  </a:cubicBezTo>
                  <a:cubicBezTo>
                    <a:pt x="1" y="8"/>
                    <a:pt x="1" y="8"/>
                    <a:pt x="0" y="8"/>
                  </a:cubicBezTo>
                  <a:cubicBezTo>
                    <a:pt x="0" y="6"/>
                    <a:pt x="0" y="4"/>
                    <a:pt x="0" y="3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F1A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52" name="Freeform 27"/>
            <p:cNvSpPr/>
            <p:nvPr/>
          </p:nvSpPr>
          <p:spPr bwMode="auto">
            <a:xfrm>
              <a:off x="2125663" y="2351088"/>
              <a:ext cx="3175" cy="11113"/>
            </a:xfrm>
            <a:custGeom>
              <a:avLst/>
              <a:gdLst>
                <a:gd name="T0" fmla="*/ 1 w 1"/>
                <a:gd name="T1" fmla="*/ 1 h 3"/>
                <a:gd name="T2" fmla="*/ 0 w 1"/>
                <a:gd name="T3" fmla="*/ 3 h 3"/>
                <a:gd name="T4" fmla="*/ 0 w 1"/>
                <a:gd name="T5" fmla="*/ 0 h 3"/>
                <a:gd name="T6" fmla="*/ 1 w 1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3">
                  <a:moveTo>
                    <a:pt x="1" y="1"/>
                  </a:moveTo>
                  <a:cubicBezTo>
                    <a:pt x="1" y="1"/>
                    <a:pt x="1" y="3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D15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53" name="Freeform 28"/>
            <p:cNvSpPr/>
            <p:nvPr/>
          </p:nvSpPr>
          <p:spPr bwMode="auto">
            <a:xfrm>
              <a:off x="2105025" y="2338388"/>
              <a:ext cx="7937" cy="12700"/>
            </a:xfrm>
            <a:custGeom>
              <a:avLst/>
              <a:gdLst>
                <a:gd name="T0" fmla="*/ 1 w 2"/>
                <a:gd name="T1" fmla="*/ 3 h 3"/>
                <a:gd name="T2" fmla="*/ 0 w 2"/>
                <a:gd name="T3" fmla="*/ 3 h 3"/>
                <a:gd name="T4" fmla="*/ 0 w 2"/>
                <a:gd name="T5" fmla="*/ 2 h 3"/>
                <a:gd name="T6" fmla="*/ 1 w 2"/>
                <a:gd name="T7" fmla="*/ 0 h 3"/>
                <a:gd name="T8" fmla="*/ 2 w 2"/>
                <a:gd name="T9" fmla="*/ 2 h 3"/>
                <a:gd name="T10" fmla="*/ 1 w 2"/>
                <a:gd name="T11" fmla="*/ 1 h 3"/>
                <a:gd name="T12" fmla="*/ 1 w 2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">
                  <a:moveTo>
                    <a:pt x="1" y="3"/>
                  </a:moveTo>
                  <a:cubicBezTo>
                    <a:pt x="1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2" y="1"/>
                    <a:pt x="2" y="2"/>
                  </a:cubicBezTo>
                  <a:cubicBezTo>
                    <a:pt x="1" y="2"/>
                    <a:pt x="2" y="1"/>
                    <a:pt x="1" y="1"/>
                  </a:cubicBezTo>
                  <a:cubicBezTo>
                    <a:pt x="1" y="1"/>
                    <a:pt x="1" y="2"/>
                    <a:pt x="1" y="3"/>
                  </a:cubicBezTo>
                  <a:close/>
                </a:path>
              </a:pathLst>
            </a:custGeom>
            <a:solidFill>
              <a:srgbClr val="EAA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54" name="Freeform 29"/>
            <p:cNvSpPr/>
            <p:nvPr/>
          </p:nvSpPr>
          <p:spPr bwMode="auto">
            <a:xfrm>
              <a:off x="1992313" y="2332038"/>
              <a:ext cx="4762" cy="22225"/>
            </a:xfrm>
            <a:custGeom>
              <a:avLst/>
              <a:gdLst>
                <a:gd name="T0" fmla="*/ 1 w 1"/>
                <a:gd name="T1" fmla="*/ 6 h 6"/>
                <a:gd name="T2" fmla="*/ 1 w 1"/>
                <a:gd name="T3" fmla="*/ 0 h 6"/>
                <a:gd name="T4" fmla="*/ 1 w 1"/>
                <a:gd name="T5" fmla="*/ 1 h 6"/>
                <a:gd name="T6" fmla="*/ 1 w 1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6">
                  <a:moveTo>
                    <a:pt x="1" y="6"/>
                  </a:moveTo>
                  <a:cubicBezTo>
                    <a:pt x="0" y="4"/>
                    <a:pt x="0" y="2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4"/>
                    <a:pt x="1" y="6"/>
                  </a:cubicBezTo>
                  <a:close/>
                </a:path>
              </a:pathLst>
            </a:custGeom>
            <a:solidFill>
              <a:srgbClr val="F1C1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55" name="Freeform 30"/>
            <p:cNvSpPr/>
            <p:nvPr/>
          </p:nvSpPr>
          <p:spPr bwMode="auto">
            <a:xfrm>
              <a:off x="1989138" y="2335213"/>
              <a:ext cx="3175" cy="11113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3 h 3"/>
                <a:gd name="T4" fmla="*/ 0 w 1"/>
                <a:gd name="T5" fmla="*/ 3 h 3"/>
                <a:gd name="T6" fmla="*/ 0 w 1"/>
                <a:gd name="T7" fmla="*/ 2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FDEF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56" name="Freeform 31"/>
            <p:cNvSpPr/>
            <p:nvPr/>
          </p:nvSpPr>
          <p:spPr bwMode="auto">
            <a:xfrm>
              <a:off x="1992313" y="2311400"/>
              <a:ext cx="4762" cy="15875"/>
            </a:xfrm>
            <a:custGeom>
              <a:avLst/>
              <a:gdLst>
                <a:gd name="T0" fmla="*/ 1 w 1"/>
                <a:gd name="T1" fmla="*/ 3 h 4"/>
                <a:gd name="T2" fmla="*/ 1 w 1"/>
                <a:gd name="T3" fmla="*/ 4 h 4"/>
                <a:gd name="T4" fmla="*/ 0 w 1"/>
                <a:gd name="T5" fmla="*/ 4 h 4"/>
                <a:gd name="T6" fmla="*/ 1 w 1"/>
                <a:gd name="T7" fmla="*/ 0 h 4"/>
                <a:gd name="T8" fmla="*/ 1 w 1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4">
                  <a:moveTo>
                    <a:pt x="1" y="3"/>
                  </a:moveTo>
                  <a:cubicBezTo>
                    <a:pt x="1" y="3"/>
                    <a:pt x="1" y="3"/>
                    <a:pt x="1" y="4"/>
                  </a:cubicBezTo>
                  <a:cubicBezTo>
                    <a:pt x="1" y="4"/>
                    <a:pt x="1" y="4"/>
                    <a:pt x="0" y="4"/>
                  </a:cubicBezTo>
                  <a:cubicBezTo>
                    <a:pt x="0" y="3"/>
                    <a:pt x="0" y="2"/>
                    <a:pt x="1" y="0"/>
                  </a:cubicBezTo>
                  <a:cubicBezTo>
                    <a:pt x="1" y="1"/>
                    <a:pt x="1" y="2"/>
                    <a:pt x="1" y="3"/>
                  </a:cubicBezTo>
                  <a:close/>
                </a:path>
              </a:pathLst>
            </a:custGeom>
            <a:solidFill>
              <a:srgbClr val="DE8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57" name="Freeform 32"/>
            <p:cNvSpPr/>
            <p:nvPr/>
          </p:nvSpPr>
          <p:spPr bwMode="auto">
            <a:xfrm>
              <a:off x="1949450" y="2351088"/>
              <a:ext cx="11112" cy="6350"/>
            </a:xfrm>
            <a:custGeom>
              <a:avLst/>
              <a:gdLst>
                <a:gd name="T0" fmla="*/ 3 w 3"/>
                <a:gd name="T1" fmla="*/ 1 h 2"/>
                <a:gd name="T2" fmla="*/ 0 w 3"/>
                <a:gd name="T3" fmla="*/ 1 h 2"/>
                <a:gd name="T4" fmla="*/ 1 w 3"/>
                <a:gd name="T5" fmla="*/ 1 h 2"/>
                <a:gd name="T6" fmla="*/ 2 w 3"/>
                <a:gd name="T7" fmla="*/ 1 h 2"/>
                <a:gd name="T8" fmla="*/ 3 w 3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3" y="1"/>
                  </a:moveTo>
                  <a:cubicBezTo>
                    <a:pt x="2" y="1"/>
                    <a:pt x="1" y="2"/>
                    <a:pt x="0" y="1"/>
                  </a:cubicBez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D8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58" name="Freeform 33"/>
            <p:cNvSpPr/>
            <p:nvPr/>
          </p:nvSpPr>
          <p:spPr bwMode="auto">
            <a:xfrm>
              <a:off x="1992313" y="2327275"/>
              <a:ext cx="4762" cy="7938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0 h 2"/>
                <a:gd name="T4" fmla="*/ 1 w 1"/>
                <a:gd name="T5" fmla="*/ 2 h 2"/>
                <a:gd name="T6" fmla="*/ 1 w 1"/>
                <a:gd name="T7" fmla="*/ 2 h 2"/>
                <a:gd name="T8" fmla="*/ 1 w 1"/>
                <a:gd name="T9" fmla="*/ 1 h 2"/>
                <a:gd name="T10" fmla="*/ 0 w 1"/>
                <a:gd name="T11" fmla="*/ 1 h 2"/>
                <a:gd name="T12" fmla="*/ 0 w 1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D4C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59" name="Freeform 34"/>
            <p:cNvSpPr/>
            <p:nvPr/>
          </p:nvSpPr>
          <p:spPr bwMode="auto">
            <a:xfrm>
              <a:off x="1949450" y="2351088"/>
              <a:ext cx="7937" cy="3175"/>
            </a:xfrm>
            <a:custGeom>
              <a:avLst/>
              <a:gdLst>
                <a:gd name="T0" fmla="*/ 2 w 2"/>
                <a:gd name="T1" fmla="*/ 1 h 1"/>
                <a:gd name="T2" fmla="*/ 1 w 2"/>
                <a:gd name="T3" fmla="*/ 1 h 1"/>
                <a:gd name="T4" fmla="*/ 2 w 2"/>
                <a:gd name="T5" fmla="*/ 0 h 1"/>
                <a:gd name="T6" fmla="*/ 2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2" y="0"/>
                  </a:cubicBezTo>
                  <a:cubicBezTo>
                    <a:pt x="2" y="0"/>
                    <a:pt x="1" y="0"/>
                    <a:pt x="2" y="1"/>
                  </a:cubicBezTo>
                  <a:close/>
                </a:path>
              </a:pathLst>
            </a:custGeom>
            <a:solidFill>
              <a:srgbClr val="BF1A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60" name="Freeform 35"/>
            <p:cNvSpPr/>
            <p:nvPr/>
          </p:nvSpPr>
          <p:spPr bwMode="auto">
            <a:xfrm>
              <a:off x="1976438" y="2346325"/>
              <a:ext cx="7937" cy="7938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2 h 2"/>
                <a:gd name="T4" fmla="*/ 2 w 2"/>
                <a:gd name="T5" fmla="*/ 0 h 2"/>
                <a:gd name="T6" fmla="*/ 2 w 2"/>
                <a:gd name="T7" fmla="*/ 1 h 2"/>
                <a:gd name="T8" fmla="*/ 2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2"/>
                    <a:pt x="2" y="2"/>
                  </a:cubicBezTo>
                  <a:cubicBezTo>
                    <a:pt x="0" y="1"/>
                    <a:pt x="2" y="1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BD1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61" name="Freeform 36"/>
            <p:cNvSpPr/>
            <p:nvPr/>
          </p:nvSpPr>
          <p:spPr bwMode="auto">
            <a:xfrm>
              <a:off x="1984375" y="2343150"/>
              <a:ext cx="4762" cy="7938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1 w 1"/>
                <a:gd name="T5" fmla="*/ 0 h 2"/>
                <a:gd name="T6" fmla="*/ 1 w 1"/>
                <a:gd name="T7" fmla="*/ 1 h 2"/>
                <a:gd name="T8" fmla="*/ 1 w 1"/>
                <a:gd name="T9" fmla="*/ 2 h 2"/>
                <a:gd name="T10" fmla="*/ 0 w 1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1"/>
                    <a:pt x="0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E08D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62" name="Freeform 37"/>
            <p:cNvSpPr/>
            <p:nvPr/>
          </p:nvSpPr>
          <p:spPr bwMode="auto">
            <a:xfrm>
              <a:off x="2093913" y="2354263"/>
              <a:ext cx="11112" cy="3175"/>
            </a:xfrm>
            <a:custGeom>
              <a:avLst/>
              <a:gdLst>
                <a:gd name="T0" fmla="*/ 1 w 3"/>
                <a:gd name="T1" fmla="*/ 0 h 1"/>
                <a:gd name="T2" fmla="*/ 3 w 3"/>
                <a:gd name="T3" fmla="*/ 0 h 1"/>
                <a:gd name="T4" fmla="*/ 0 w 3"/>
                <a:gd name="T5" fmla="*/ 0 h 1"/>
                <a:gd name="T6" fmla="*/ 1 w 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2" y="0"/>
                    <a:pt x="1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DED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63" name="Freeform 39"/>
            <p:cNvSpPr/>
            <p:nvPr/>
          </p:nvSpPr>
          <p:spPr bwMode="auto">
            <a:xfrm>
              <a:off x="2027238" y="2446338"/>
              <a:ext cx="55562" cy="34925"/>
            </a:xfrm>
            <a:custGeom>
              <a:avLst/>
              <a:gdLst>
                <a:gd name="T0" fmla="*/ 12 w 14"/>
                <a:gd name="T1" fmla="*/ 0 h 9"/>
                <a:gd name="T2" fmla="*/ 14 w 14"/>
                <a:gd name="T3" fmla="*/ 6 h 9"/>
                <a:gd name="T4" fmla="*/ 14 w 14"/>
                <a:gd name="T5" fmla="*/ 7 h 9"/>
                <a:gd name="T6" fmla="*/ 12 w 14"/>
                <a:gd name="T7" fmla="*/ 8 h 9"/>
                <a:gd name="T8" fmla="*/ 3 w 14"/>
                <a:gd name="T9" fmla="*/ 4 h 9"/>
                <a:gd name="T10" fmla="*/ 0 w 14"/>
                <a:gd name="T11" fmla="*/ 2 h 9"/>
                <a:gd name="T12" fmla="*/ 3 w 14"/>
                <a:gd name="T13" fmla="*/ 2 h 9"/>
                <a:gd name="T14" fmla="*/ 3 w 14"/>
                <a:gd name="T15" fmla="*/ 2 h 9"/>
                <a:gd name="T16" fmla="*/ 9 w 14"/>
                <a:gd name="T17" fmla="*/ 1 h 9"/>
                <a:gd name="T18" fmla="*/ 12 w 14"/>
                <a:gd name="T1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9">
                  <a:moveTo>
                    <a:pt x="12" y="0"/>
                  </a:moveTo>
                  <a:cubicBezTo>
                    <a:pt x="13" y="2"/>
                    <a:pt x="14" y="4"/>
                    <a:pt x="14" y="6"/>
                  </a:cubicBezTo>
                  <a:cubicBezTo>
                    <a:pt x="14" y="6"/>
                    <a:pt x="14" y="7"/>
                    <a:pt x="14" y="7"/>
                  </a:cubicBezTo>
                  <a:cubicBezTo>
                    <a:pt x="14" y="9"/>
                    <a:pt x="14" y="9"/>
                    <a:pt x="12" y="8"/>
                  </a:cubicBezTo>
                  <a:cubicBezTo>
                    <a:pt x="9" y="7"/>
                    <a:pt x="6" y="6"/>
                    <a:pt x="3" y="4"/>
                  </a:cubicBezTo>
                  <a:cubicBezTo>
                    <a:pt x="2" y="3"/>
                    <a:pt x="1" y="3"/>
                    <a:pt x="0" y="2"/>
                  </a:cubicBezTo>
                  <a:cubicBezTo>
                    <a:pt x="1" y="1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6" y="4"/>
                    <a:pt x="8" y="4"/>
                    <a:pt x="9" y="1"/>
                  </a:cubicBezTo>
                  <a:cubicBezTo>
                    <a:pt x="10" y="1"/>
                    <a:pt x="11" y="1"/>
                    <a:pt x="12" y="0"/>
                  </a:cubicBezTo>
                  <a:close/>
                </a:path>
              </a:pathLst>
            </a:custGeom>
            <a:solidFill>
              <a:srgbClr val="EC66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64" name="Freeform 41"/>
            <p:cNvSpPr/>
            <p:nvPr/>
          </p:nvSpPr>
          <p:spPr bwMode="auto">
            <a:xfrm>
              <a:off x="2147888" y="2505075"/>
              <a:ext cx="20637" cy="22225"/>
            </a:xfrm>
            <a:custGeom>
              <a:avLst/>
              <a:gdLst>
                <a:gd name="T0" fmla="*/ 0 w 5"/>
                <a:gd name="T1" fmla="*/ 0 h 6"/>
                <a:gd name="T2" fmla="*/ 3 w 5"/>
                <a:gd name="T3" fmla="*/ 0 h 6"/>
                <a:gd name="T4" fmla="*/ 5 w 5"/>
                <a:gd name="T5" fmla="*/ 2 h 6"/>
                <a:gd name="T6" fmla="*/ 5 w 5"/>
                <a:gd name="T7" fmla="*/ 4 h 6"/>
                <a:gd name="T8" fmla="*/ 4 w 5"/>
                <a:gd name="T9" fmla="*/ 6 h 6"/>
                <a:gd name="T10" fmla="*/ 0 w 5"/>
                <a:gd name="T11" fmla="*/ 4 h 6"/>
                <a:gd name="T12" fmla="*/ 0 w 5"/>
                <a:gd name="T13" fmla="*/ 4 h 6"/>
                <a:gd name="T14" fmla="*/ 0 w 5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6">
                  <a:moveTo>
                    <a:pt x="0" y="0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3" y="1"/>
                    <a:pt x="5" y="1"/>
                    <a:pt x="5" y="2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6"/>
                    <a:pt x="5" y="6"/>
                    <a:pt x="4" y="6"/>
                  </a:cubicBezTo>
                  <a:cubicBezTo>
                    <a:pt x="3" y="5"/>
                    <a:pt x="3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FBDF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65" name="Freeform 42"/>
            <p:cNvSpPr/>
            <p:nvPr/>
          </p:nvSpPr>
          <p:spPr bwMode="auto">
            <a:xfrm>
              <a:off x="2082800" y="2473325"/>
              <a:ext cx="7937" cy="11113"/>
            </a:xfrm>
            <a:custGeom>
              <a:avLst/>
              <a:gdLst>
                <a:gd name="T0" fmla="*/ 1 w 2"/>
                <a:gd name="T1" fmla="*/ 0 h 3"/>
                <a:gd name="T2" fmla="*/ 2 w 2"/>
                <a:gd name="T3" fmla="*/ 2 h 3"/>
                <a:gd name="T4" fmla="*/ 2 w 2"/>
                <a:gd name="T5" fmla="*/ 3 h 3"/>
                <a:gd name="T6" fmla="*/ 1 w 2"/>
                <a:gd name="T7" fmla="*/ 3 h 3"/>
                <a:gd name="T8" fmla="*/ 0 w 2"/>
                <a:gd name="T9" fmla="*/ 2 h 3"/>
                <a:gd name="T10" fmla="*/ 1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2" y="0"/>
                    <a:pt x="1" y="2"/>
                    <a:pt x="2" y="2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3"/>
                    <a:pt x="1" y="3"/>
                    <a:pt x="1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EE7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66" name="Freeform 43"/>
            <p:cNvSpPr/>
            <p:nvPr/>
          </p:nvSpPr>
          <p:spPr bwMode="auto">
            <a:xfrm>
              <a:off x="2128838" y="2519363"/>
              <a:ext cx="19050" cy="0"/>
            </a:xfrm>
            <a:custGeom>
              <a:avLst/>
              <a:gdLst>
                <a:gd name="T0" fmla="*/ 5 w 5"/>
                <a:gd name="T1" fmla="*/ 0 w 5"/>
                <a:gd name="T2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cubicBezTo>
                    <a:pt x="3" y="0"/>
                    <a:pt x="2" y="0"/>
                    <a:pt x="0" y="0"/>
                  </a:cubicBez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rgbClr val="FBDF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67" name="Freeform 44"/>
            <p:cNvSpPr/>
            <p:nvPr/>
          </p:nvSpPr>
          <p:spPr bwMode="auto">
            <a:xfrm>
              <a:off x="2090738" y="2484438"/>
              <a:ext cx="6350" cy="4763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0 w 2"/>
                <a:gd name="T5" fmla="*/ 0 h 1"/>
                <a:gd name="T6" fmla="*/ 2 w 2"/>
                <a:gd name="T7" fmla="*/ 0 h 1"/>
                <a:gd name="T8" fmla="*/ 2 w 2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FDEA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68" name="Freeform 45"/>
            <p:cNvSpPr/>
            <p:nvPr/>
          </p:nvSpPr>
          <p:spPr bwMode="auto">
            <a:xfrm>
              <a:off x="2147888" y="2489200"/>
              <a:ext cx="12700" cy="3175"/>
            </a:xfrm>
            <a:custGeom>
              <a:avLst/>
              <a:gdLst>
                <a:gd name="T0" fmla="*/ 3 w 3"/>
                <a:gd name="T1" fmla="*/ 1 h 1"/>
                <a:gd name="T2" fmla="*/ 0 w 3"/>
                <a:gd name="T3" fmla="*/ 1 h 1"/>
                <a:gd name="T4" fmla="*/ 3 w 3"/>
                <a:gd name="T5" fmla="*/ 0 h 1"/>
                <a:gd name="T6" fmla="*/ 3 w 3"/>
                <a:gd name="T7" fmla="*/ 0 h 1"/>
                <a:gd name="T8" fmla="*/ 3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3" y="1"/>
                  </a:moveTo>
                  <a:cubicBezTo>
                    <a:pt x="2" y="1"/>
                    <a:pt x="1" y="1"/>
                    <a:pt x="0" y="1"/>
                  </a:cubicBezTo>
                  <a:cubicBezTo>
                    <a:pt x="1" y="0"/>
                    <a:pt x="2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EE7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69" name="Freeform 46"/>
            <p:cNvSpPr/>
            <p:nvPr/>
          </p:nvSpPr>
          <p:spPr bwMode="auto">
            <a:xfrm>
              <a:off x="2109788" y="2484438"/>
              <a:ext cx="11112" cy="4763"/>
            </a:xfrm>
            <a:custGeom>
              <a:avLst/>
              <a:gdLst>
                <a:gd name="T0" fmla="*/ 3 w 3"/>
                <a:gd name="T1" fmla="*/ 1 h 1"/>
                <a:gd name="T2" fmla="*/ 0 w 3"/>
                <a:gd name="T3" fmla="*/ 0 h 1"/>
                <a:gd name="T4" fmla="*/ 3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3" y="1"/>
                  </a:moveTo>
                  <a:cubicBezTo>
                    <a:pt x="2" y="0"/>
                    <a:pt x="1" y="1"/>
                    <a:pt x="0" y="0"/>
                  </a:cubicBezTo>
                  <a:cubicBezTo>
                    <a:pt x="1" y="0"/>
                    <a:pt x="2" y="0"/>
                    <a:pt x="3" y="1"/>
                  </a:cubicBezTo>
                  <a:close/>
                </a:path>
              </a:pathLst>
            </a:custGeom>
            <a:solidFill>
              <a:srgbClr val="EE7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70" name="Freeform 47"/>
            <p:cNvSpPr/>
            <p:nvPr/>
          </p:nvSpPr>
          <p:spPr bwMode="auto">
            <a:xfrm>
              <a:off x="2133600" y="2489200"/>
              <a:ext cx="11112" cy="3175"/>
            </a:xfrm>
            <a:custGeom>
              <a:avLst/>
              <a:gdLst>
                <a:gd name="T0" fmla="*/ 3 w 3"/>
                <a:gd name="T1" fmla="*/ 1 h 1"/>
                <a:gd name="T2" fmla="*/ 0 w 3"/>
                <a:gd name="T3" fmla="*/ 0 h 1"/>
                <a:gd name="T4" fmla="*/ 3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3" y="1"/>
                  </a:moveTo>
                  <a:cubicBezTo>
                    <a:pt x="2" y="0"/>
                    <a:pt x="1" y="1"/>
                    <a:pt x="0" y="0"/>
                  </a:cubicBezTo>
                  <a:cubicBezTo>
                    <a:pt x="1" y="0"/>
                    <a:pt x="2" y="0"/>
                    <a:pt x="3" y="1"/>
                  </a:cubicBezTo>
                  <a:close/>
                </a:path>
              </a:pathLst>
            </a:custGeom>
            <a:solidFill>
              <a:srgbClr val="EE7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71" name="Freeform 48"/>
            <p:cNvSpPr/>
            <p:nvPr/>
          </p:nvSpPr>
          <p:spPr bwMode="auto">
            <a:xfrm>
              <a:off x="2097088" y="2481263"/>
              <a:ext cx="12700" cy="3175"/>
            </a:xfrm>
            <a:custGeom>
              <a:avLst/>
              <a:gdLst>
                <a:gd name="T0" fmla="*/ 0 w 3"/>
                <a:gd name="T1" fmla="*/ 1 h 1"/>
                <a:gd name="T2" fmla="*/ 0 w 3"/>
                <a:gd name="T3" fmla="*/ 1 h 1"/>
                <a:gd name="T4" fmla="*/ 3 w 3"/>
                <a:gd name="T5" fmla="*/ 1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0"/>
                    <a:pt x="3" y="1"/>
                  </a:cubicBezTo>
                  <a:cubicBezTo>
                    <a:pt x="2" y="1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EE7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72" name="Freeform 49"/>
            <p:cNvSpPr/>
            <p:nvPr/>
          </p:nvSpPr>
          <p:spPr bwMode="auto">
            <a:xfrm>
              <a:off x="2000250" y="2365375"/>
              <a:ext cx="26987" cy="39688"/>
            </a:xfrm>
            <a:custGeom>
              <a:avLst/>
              <a:gdLst>
                <a:gd name="T0" fmla="*/ 7 w 7"/>
                <a:gd name="T1" fmla="*/ 8 h 10"/>
                <a:gd name="T2" fmla="*/ 3 w 7"/>
                <a:gd name="T3" fmla="*/ 10 h 10"/>
                <a:gd name="T4" fmla="*/ 1 w 7"/>
                <a:gd name="T5" fmla="*/ 5 h 10"/>
                <a:gd name="T6" fmla="*/ 2 w 7"/>
                <a:gd name="T7" fmla="*/ 1 h 10"/>
                <a:gd name="T8" fmla="*/ 7 w 7"/>
                <a:gd name="T9" fmla="*/ 1 h 10"/>
                <a:gd name="T10" fmla="*/ 7 w 7"/>
                <a:gd name="T11" fmla="*/ 3 h 10"/>
                <a:gd name="T12" fmla="*/ 7 w 7"/>
                <a:gd name="T13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0">
                  <a:moveTo>
                    <a:pt x="7" y="8"/>
                  </a:moveTo>
                  <a:cubicBezTo>
                    <a:pt x="6" y="10"/>
                    <a:pt x="4" y="10"/>
                    <a:pt x="3" y="10"/>
                  </a:cubicBezTo>
                  <a:cubicBezTo>
                    <a:pt x="1" y="9"/>
                    <a:pt x="0" y="7"/>
                    <a:pt x="1" y="5"/>
                  </a:cubicBezTo>
                  <a:cubicBezTo>
                    <a:pt x="2" y="4"/>
                    <a:pt x="3" y="3"/>
                    <a:pt x="2" y="1"/>
                  </a:cubicBezTo>
                  <a:cubicBezTo>
                    <a:pt x="2" y="0"/>
                    <a:pt x="6" y="0"/>
                    <a:pt x="7" y="1"/>
                  </a:cubicBezTo>
                  <a:cubicBezTo>
                    <a:pt x="7" y="2"/>
                    <a:pt x="7" y="2"/>
                    <a:pt x="7" y="3"/>
                  </a:cubicBezTo>
                  <a:cubicBezTo>
                    <a:pt x="6" y="5"/>
                    <a:pt x="7" y="6"/>
                    <a:pt x="7" y="8"/>
                  </a:cubicBezTo>
                  <a:close/>
                </a:path>
              </a:pathLst>
            </a:custGeom>
            <a:solidFill>
              <a:srgbClr val="C12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73" name="Freeform 50"/>
            <p:cNvSpPr/>
            <p:nvPr/>
          </p:nvSpPr>
          <p:spPr bwMode="auto">
            <a:xfrm>
              <a:off x="2090738" y="2365375"/>
              <a:ext cx="14287" cy="31750"/>
            </a:xfrm>
            <a:custGeom>
              <a:avLst/>
              <a:gdLst>
                <a:gd name="T0" fmla="*/ 1 w 4"/>
                <a:gd name="T1" fmla="*/ 8 h 8"/>
                <a:gd name="T2" fmla="*/ 0 w 4"/>
                <a:gd name="T3" fmla="*/ 6 h 8"/>
                <a:gd name="T4" fmla="*/ 0 w 4"/>
                <a:gd name="T5" fmla="*/ 4 h 8"/>
                <a:gd name="T6" fmla="*/ 1 w 4"/>
                <a:gd name="T7" fmla="*/ 3 h 8"/>
                <a:gd name="T8" fmla="*/ 1 w 4"/>
                <a:gd name="T9" fmla="*/ 3 h 8"/>
                <a:gd name="T10" fmla="*/ 1 w 4"/>
                <a:gd name="T11" fmla="*/ 2 h 8"/>
                <a:gd name="T12" fmla="*/ 0 w 4"/>
                <a:gd name="T13" fmla="*/ 1 h 8"/>
                <a:gd name="T14" fmla="*/ 2 w 4"/>
                <a:gd name="T15" fmla="*/ 0 h 8"/>
                <a:gd name="T16" fmla="*/ 4 w 4"/>
                <a:gd name="T17" fmla="*/ 2 h 8"/>
                <a:gd name="T18" fmla="*/ 4 w 4"/>
                <a:gd name="T19" fmla="*/ 6 h 8"/>
                <a:gd name="T20" fmla="*/ 3 w 4"/>
                <a:gd name="T21" fmla="*/ 8 h 8"/>
                <a:gd name="T22" fmla="*/ 1 w 4"/>
                <a:gd name="T2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8">
                  <a:moveTo>
                    <a:pt x="1" y="8"/>
                  </a:moveTo>
                  <a:cubicBezTo>
                    <a:pt x="0" y="8"/>
                    <a:pt x="0" y="7"/>
                    <a:pt x="0" y="6"/>
                  </a:cubicBezTo>
                  <a:cubicBezTo>
                    <a:pt x="1" y="6"/>
                    <a:pt x="0" y="5"/>
                    <a:pt x="0" y="4"/>
                  </a:cubicBezTo>
                  <a:cubicBezTo>
                    <a:pt x="1" y="4"/>
                    <a:pt x="1" y="4"/>
                    <a:pt x="1" y="3"/>
                  </a:cubicBezTo>
                  <a:cubicBezTo>
                    <a:pt x="1" y="3"/>
                    <a:pt x="2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4" y="0"/>
                    <a:pt x="4" y="1"/>
                    <a:pt x="4" y="2"/>
                  </a:cubicBezTo>
                  <a:cubicBezTo>
                    <a:pt x="3" y="3"/>
                    <a:pt x="3" y="5"/>
                    <a:pt x="4" y="6"/>
                  </a:cubicBezTo>
                  <a:cubicBezTo>
                    <a:pt x="4" y="7"/>
                    <a:pt x="4" y="8"/>
                    <a:pt x="3" y="8"/>
                  </a:cubicBezTo>
                  <a:cubicBezTo>
                    <a:pt x="2" y="7"/>
                    <a:pt x="2" y="7"/>
                    <a:pt x="1" y="8"/>
                  </a:cubicBezTo>
                  <a:close/>
                </a:path>
              </a:pathLst>
            </a:custGeom>
            <a:solidFill>
              <a:srgbClr val="C122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74" name="Freeform 51"/>
            <p:cNvSpPr/>
            <p:nvPr/>
          </p:nvSpPr>
          <p:spPr bwMode="auto">
            <a:xfrm>
              <a:off x="1984375" y="2408238"/>
              <a:ext cx="26987" cy="15875"/>
            </a:xfrm>
            <a:custGeom>
              <a:avLst/>
              <a:gdLst>
                <a:gd name="T0" fmla="*/ 3 w 7"/>
                <a:gd name="T1" fmla="*/ 4 h 4"/>
                <a:gd name="T2" fmla="*/ 0 w 7"/>
                <a:gd name="T3" fmla="*/ 1 h 4"/>
                <a:gd name="T4" fmla="*/ 2 w 7"/>
                <a:gd name="T5" fmla="*/ 0 h 4"/>
                <a:gd name="T6" fmla="*/ 3 w 7"/>
                <a:gd name="T7" fmla="*/ 0 h 4"/>
                <a:gd name="T8" fmla="*/ 6 w 7"/>
                <a:gd name="T9" fmla="*/ 2 h 4"/>
                <a:gd name="T10" fmla="*/ 3 w 7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1" y="4"/>
                    <a:pt x="0" y="3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5" y="0"/>
                    <a:pt x="7" y="0"/>
                    <a:pt x="6" y="2"/>
                  </a:cubicBezTo>
                  <a:cubicBezTo>
                    <a:pt x="6" y="3"/>
                    <a:pt x="5" y="4"/>
                    <a:pt x="3" y="4"/>
                  </a:cubicBezTo>
                  <a:close/>
                </a:path>
              </a:pathLst>
            </a:custGeom>
            <a:solidFill>
              <a:srgbClr val="F6B2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75" name="Freeform 52"/>
            <p:cNvSpPr/>
            <p:nvPr/>
          </p:nvSpPr>
          <p:spPr bwMode="auto">
            <a:xfrm>
              <a:off x="2054225" y="2384425"/>
              <a:ext cx="15875" cy="23813"/>
            </a:xfrm>
            <a:custGeom>
              <a:avLst/>
              <a:gdLst>
                <a:gd name="T0" fmla="*/ 3 w 4"/>
                <a:gd name="T1" fmla="*/ 4 h 6"/>
                <a:gd name="T2" fmla="*/ 2 w 4"/>
                <a:gd name="T3" fmla="*/ 6 h 6"/>
                <a:gd name="T4" fmla="*/ 0 w 4"/>
                <a:gd name="T5" fmla="*/ 5 h 6"/>
                <a:gd name="T6" fmla="*/ 0 w 4"/>
                <a:gd name="T7" fmla="*/ 4 h 6"/>
                <a:gd name="T8" fmla="*/ 1 w 4"/>
                <a:gd name="T9" fmla="*/ 4 h 6"/>
                <a:gd name="T10" fmla="*/ 2 w 4"/>
                <a:gd name="T11" fmla="*/ 1 h 6"/>
                <a:gd name="T12" fmla="*/ 3 w 4"/>
                <a:gd name="T1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">
                  <a:moveTo>
                    <a:pt x="3" y="4"/>
                  </a:moveTo>
                  <a:cubicBezTo>
                    <a:pt x="4" y="6"/>
                    <a:pt x="3" y="6"/>
                    <a:pt x="2" y="6"/>
                  </a:cubicBezTo>
                  <a:cubicBezTo>
                    <a:pt x="2" y="6"/>
                    <a:pt x="1" y="6"/>
                    <a:pt x="0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2"/>
                    <a:pt x="0" y="0"/>
                    <a:pt x="2" y="1"/>
                  </a:cubicBezTo>
                  <a:cubicBezTo>
                    <a:pt x="3" y="1"/>
                    <a:pt x="2" y="3"/>
                    <a:pt x="3" y="4"/>
                  </a:cubicBezTo>
                  <a:close/>
                </a:path>
              </a:pathLst>
            </a:custGeom>
            <a:solidFill>
              <a:srgbClr val="F9CF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76" name="Freeform 53"/>
            <p:cNvSpPr/>
            <p:nvPr/>
          </p:nvSpPr>
          <p:spPr bwMode="auto">
            <a:xfrm>
              <a:off x="2097088" y="2400300"/>
              <a:ext cx="15875" cy="15875"/>
            </a:xfrm>
            <a:custGeom>
              <a:avLst/>
              <a:gdLst>
                <a:gd name="T0" fmla="*/ 4 w 4"/>
                <a:gd name="T1" fmla="*/ 2 h 4"/>
                <a:gd name="T2" fmla="*/ 1 w 4"/>
                <a:gd name="T3" fmla="*/ 4 h 4"/>
                <a:gd name="T4" fmla="*/ 0 w 4"/>
                <a:gd name="T5" fmla="*/ 2 h 4"/>
                <a:gd name="T6" fmla="*/ 2 w 4"/>
                <a:gd name="T7" fmla="*/ 0 h 4"/>
                <a:gd name="T8" fmla="*/ 4 w 4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4" y="4"/>
                    <a:pt x="2" y="3"/>
                    <a:pt x="1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0"/>
                    <a:pt x="2" y="1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lose/>
                </a:path>
              </a:pathLst>
            </a:custGeom>
            <a:solidFill>
              <a:srgbClr val="F6B6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77" name="Freeform 54"/>
            <p:cNvSpPr/>
            <p:nvPr/>
          </p:nvSpPr>
          <p:spPr bwMode="auto">
            <a:xfrm>
              <a:off x="2051050" y="2416175"/>
              <a:ext cx="23812" cy="14288"/>
            </a:xfrm>
            <a:custGeom>
              <a:avLst/>
              <a:gdLst>
                <a:gd name="T0" fmla="*/ 3 w 6"/>
                <a:gd name="T1" fmla="*/ 4 h 4"/>
                <a:gd name="T2" fmla="*/ 0 w 6"/>
                <a:gd name="T3" fmla="*/ 2 h 4"/>
                <a:gd name="T4" fmla="*/ 1 w 6"/>
                <a:gd name="T5" fmla="*/ 1 h 4"/>
                <a:gd name="T6" fmla="*/ 2 w 6"/>
                <a:gd name="T7" fmla="*/ 1 h 4"/>
                <a:gd name="T8" fmla="*/ 4 w 6"/>
                <a:gd name="T9" fmla="*/ 0 h 4"/>
                <a:gd name="T10" fmla="*/ 5 w 6"/>
                <a:gd name="T11" fmla="*/ 1 h 4"/>
                <a:gd name="T12" fmla="*/ 5 w 6"/>
                <a:gd name="T13" fmla="*/ 2 h 4"/>
                <a:gd name="T14" fmla="*/ 3 w 6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4">
                  <a:moveTo>
                    <a:pt x="3" y="4"/>
                  </a:moveTo>
                  <a:cubicBezTo>
                    <a:pt x="2" y="4"/>
                    <a:pt x="1" y="3"/>
                    <a:pt x="0" y="2"/>
                  </a:cubicBezTo>
                  <a:cubicBezTo>
                    <a:pt x="0" y="2"/>
                    <a:pt x="0" y="2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3" y="2"/>
                    <a:pt x="4" y="2"/>
                    <a:pt x="4" y="0"/>
                  </a:cubicBezTo>
                  <a:cubicBezTo>
                    <a:pt x="4" y="0"/>
                    <a:pt x="5" y="0"/>
                    <a:pt x="5" y="1"/>
                  </a:cubicBezTo>
                  <a:cubicBezTo>
                    <a:pt x="6" y="1"/>
                    <a:pt x="6" y="1"/>
                    <a:pt x="5" y="2"/>
                  </a:cubicBezTo>
                  <a:cubicBezTo>
                    <a:pt x="5" y="3"/>
                    <a:pt x="4" y="4"/>
                    <a:pt x="3" y="4"/>
                  </a:cubicBezTo>
                  <a:close/>
                </a:path>
              </a:pathLst>
            </a:custGeom>
            <a:solidFill>
              <a:srgbClr val="ED82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78" name="Freeform 55"/>
            <p:cNvSpPr/>
            <p:nvPr/>
          </p:nvSpPr>
          <p:spPr bwMode="auto">
            <a:xfrm>
              <a:off x="2039938" y="2451100"/>
              <a:ext cx="22225" cy="11113"/>
            </a:xfrm>
            <a:custGeom>
              <a:avLst/>
              <a:gdLst>
                <a:gd name="T0" fmla="*/ 6 w 6"/>
                <a:gd name="T1" fmla="*/ 0 h 3"/>
                <a:gd name="T2" fmla="*/ 0 w 6"/>
                <a:gd name="T3" fmla="*/ 1 h 3"/>
                <a:gd name="T4" fmla="*/ 6 w 6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6" y="0"/>
                  </a:moveTo>
                  <a:cubicBezTo>
                    <a:pt x="5" y="3"/>
                    <a:pt x="3" y="3"/>
                    <a:pt x="0" y="1"/>
                  </a:cubicBezTo>
                  <a:cubicBezTo>
                    <a:pt x="2" y="1"/>
                    <a:pt x="4" y="1"/>
                    <a:pt x="6" y="0"/>
                  </a:cubicBezTo>
                  <a:close/>
                </a:path>
              </a:pathLst>
            </a:custGeom>
            <a:solidFill>
              <a:srgbClr val="F8C7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79" name="Freeform 56"/>
            <p:cNvSpPr/>
            <p:nvPr/>
          </p:nvSpPr>
          <p:spPr bwMode="auto">
            <a:xfrm>
              <a:off x="2101850" y="2373313"/>
              <a:ext cx="7937" cy="15875"/>
            </a:xfrm>
            <a:custGeom>
              <a:avLst/>
              <a:gdLst>
                <a:gd name="T0" fmla="*/ 1 w 2"/>
                <a:gd name="T1" fmla="*/ 4 h 4"/>
                <a:gd name="T2" fmla="*/ 1 w 2"/>
                <a:gd name="T3" fmla="*/ 0 h 4"/>
                <a:gd name="T4" fmla="*/ 1 w 2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3"/>
                    <a:pt x="0" y="1"/>
                    <a:pt x="1" y="0"/>
                  </a:cubicBezTo>
                  <a:cubicBezTo>
                    <a:pt x="2" y="1"/>
                    <a:pt x="2" y="3"/>
                    <a:pt x="1" y="4"/>
                  </a:cubicBezTo>
                  <a:close/>
                </a:path>
              </a:pathLst>
            </a:custGeom>
            <a:solidFill>
              <a:srgbClr val="BD1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80" name="Freeform 57"/>
            <p:cNvSpPr/>
            <p:nvPr/>
          </p:nvSpPr>
          <p:spPr bwMode="auto">
            <a:xfrm>
              <a:off x="2024063" y="2378075"/>
              <a:ext cx="7937" cy="19050"/>
            </a:xfrm>
            <a:custGeom>
              <a:avLst/>
              <a:gdLst>
                <a:gd name="T0" fmla="*/ 1 w 2"/>
                <a:gd name="T1" fmla="*/ 5 h 5"/>
                <a:gd name="T2" fmla="*/ 1 w 2"/>
                <a:gd name="T3" fmla="*/ 0 h 5"/>
                <a:gd name="T4" fmla="*/ 1 w 2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5">
                  <a:moveTo>
                    <a:pt x="1" y="5"/>
                  </a:moveTo>
                  <a:cubicBezTo>
                    <a:pt x="1" y="3"/>
                    <a:pt x="0" y="2"/>
                    <a:pt x="1" y="0"/>
                  </a:cubicBezTo>
                  <a:cubicBezTo>
                    <a:pt x="2" y="2"/>
                    <a:pt x="2" y="3"/>
                    <a:pt x="1" y="5"/>
                  </a:cubicBezTo>
                  <a:close/>
                </a:path>
              </a:pathLst>
            </a:custGeom>
            <a:solidFill>
              <a:srgbClr val="C01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81" name="Freeform 58"/>
            <p:cNvSpPr/>
            <p:nvPr/>
          </p:nvSpPr>
          <p:spPr bwMode="auto">
            <a:xfrm>
              <a:off x="2085975" y="2378075"/>
              <a:ext cx="7937" cy="11113"/>
            </a:xfrm>
            <a:custGeom>
              <a:avLst/>
              <a:gdLst>
                <a:gd name="T0" fmla="*/ 1 w 2"/>
                <a:gd name="T1" fmla="*/ 1 h 3"/>
                <a:gd name="T2" fmla="*/ 1 w 2"/>
                <a:gd name="T3" fmla="*/ 3 h 3"/>
                <a:gd name="T4" fmla="*/ 0 w 2"/>
                <a:gd name="T5" fmla="*/ 1 h 3"/>
                <a:gd name="T6" fmla="*/ 1 w 2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1" y="1"/>
                  </a:moveTo>
                  <a:cubicBezTo>
                    <a:pt x="1" y="2"/>
                    <a:pt x="2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BD1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82" name="Freeform 59"/>
            <p:cNvSpPr/>
            <p:nvPr/>
          </p:nvSpPr>
          <p:spPr bwMode="auto">
            <a:xfrm>
              <a:off x="2024063" y="2451100"/>
              <a:ext cx="15875" cy="3175"/>
            </a:xfrm>
            <a:custGeom>
              <a:avLst/>
              <a:gdLst>
                <a:gd name="T0" fmla="*/ 4 w 4"/>
                <a:gd name="T1" fmla="*/ 1 h 1"/>
                <a:gd name="T2" fmla="*/ 1 w 4"/>
                <a:gd name="T3" fmla="*/ 1 h 1"/>
                <a:gd name="T4" fmla="*/ 0 w 4"/>
                <a:gd name="T5" fmla="*/ 1 h 1"/>
                <a:gd name="T6" fmla="*/ 1 w 4"/>
                <a:gd name="T7" fmla="*/ 0 h 1"/>
                <a:gd name="T8" fmla="*/ 4 w 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">
                  <a:moveTo>
                    <a:pt x="4" y="1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1"/>
                    <a:pt x="0" y="0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1"/>
                    <a:pt x="3" y="0"/>
                    <a:pt x="4" y="1"/>
                  </a:cubicBezTo>
                  <a:close/>
                </a:path>
              </a:pathLst>
            </a:custGeom>
            <a:solidFill>
              <a:srgbClr val="EE7D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83" name="Freeform 60"/>
            <p:cNvSpPr/>
            <p:nvPr/>
          </p:nvSpPr>
          <p:spPr bwMode="auto">
            <a:xfrm>
              <a:off x="2090738" y="2373313"/>
              <a:ext cx="6350" cy="4763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1 h 1"/>
                <a:gd name="T6" fmla="*/ 0 w 2"/>
                <a:gd name="T7" fmla="*/ 1 h 1"/>
                <a:gd name="T8" fmla="*/ 1 w 2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2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FDEB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84" name="Freeform 61"/>
            <p:cNvSpPr/>
            <p:nvPr/>
          </p:nvSpPr>
          <p:spPr bwMode="auto">
            <a:xfrm>
              <a:off x="2016125" y="2446338"/>
              <a:ext cx="11112" cy="7938"/>
            </a:xfrm>
            <a:custGeom>
              <a:avLst/>
              <a:gdLst>
                <a:gd name="T0" fmla="*/ 3 w 3"/>
                <a:gd name="T1" fmla="*/ 1 h 2"/>
                <a:gd name="T2" fmla="*/ 2 w 3"/>
                <a:gd name="T3" fmla="*/ 2 h 2"/>
                <a:gd name="T4" fmla="*/ 1 w 3"/>
                <a:gd name="T5" fmla="*/ 1 h 2"/>
                <a:gd name="T6" fmla="*/ 0 w 3"/>
                <a:gd name="T7" fmla="*/ 1 h 2"/>
                <a:gd name="T8" fmla="*/ 1 w 3"/>
                <a:gd name="T9" fmla="*/ 1 h 2"/>
                <a:gd name="T10" fmla="*/ 3 w 3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3" y="1"/>
                  </a:moveTo>
                  <a:cubicBezTo>
                    <a:pt x="2" y="1"/>
                    <a:pt x="2" y="1"/>
                    <a:pt x="2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2" y="0"/>
                    <a:pt x="3" y="1"/>
                  </a:cubicBezTo>
                  <a:close/>
                </a:path>
              </a:pathLst>
            </a:custGeom>
            <a:solidFill>
              <a:srgbClr val="F197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85" name="Freeform 62"/>
            <p:cNvSpPr/>
            <p:nvPr/>
          </p:nvSpPr>
          <p:spPr bwMode="auto">
            <a:xfrm>
              <a:off x="2011363" y="2405063"/>
              <a:ext cx="12700" cy="0"/>
            </a:xfrm>
            <a:custGeom>
              <a:avLst/>
              <a:gdLst>
                <a:gd name="T0" fmla="*/ 0 w 3"/>
                <a:gd name="T1" fmla="*/ 3 w 3"/>
                <a:gd name="T2" fmla="*/ 3 w 3"/>
                <a:gd name="T3" fmla="*/ 0 w 3"/>
                <a:gd name="T4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DED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86" name="Freeform 63"/>
            <p:cNvSpPr/>
            <p:nvPr/>
          </p:nvSpPr>
          <p:spPr bwMode="auto">
            <a:xfrm>
              <a:off x="2109788" y="2343150"/>
              <a:ext cx="3175" cy="7938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0 h 2"/>
                <a:gd name="T4" fmla="*/ 1 w 1"/>
                <a:gd name="T5" fmla="*/ 1 h 2"/>
                <a:gd name="T6" fmla="*/ 0 w 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FDEC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87" name="Freeform 64"/>
            <p:cNvSpPr/>
            <p:nvPr/>
          </p:nvSpPr>
          <p:spPr bwMode="auto">
            <a:xfrm>
              <a:off x="2093913" y="2392363"/>
              <a:ext cx="7937" cy="4763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1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0"/>
                    <a:pt x="1" y="0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BD1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88" name="Freeform 65"/>
            <p:cNvSpPr/>
            <p:nvPr/>
          </p:nvSpPr>
          <p:spPr bwMode="auto">
            <a:xfrm>
              <a:off x="1989138" y="2346325"/>
              <a:ext cx="3175" cy="7938"/>
            </a:xfrm>
            <a:custGeom>
              <a:avLst/>
              <a:gdLst>
                <a:gd name="T0" fmla="*/ 0 w 1"/>
                <a:gd name="T1" fmla="*/ 1 h 2"/>
                <a:gd name="T2" fmla="*/ 0 w 1"/>
                <a:gd name="T3" fmla="*/ 0 h 2"/>
                <a:gd name="T4" fmla="*/ 0 w 1"/>
                <a:gd name="T5" fmla="*/ 0 h 2"/>
                <a:gd name="T6" fmla="*/ 0 w 1"/>
                <a:gd name="T7" fmla="*/ 1 h 2"/>
                <a:gd name="T8" fmla="*/ 0 w 1"/>
                <a:gd name="T9" fmla="*/ 2 h 2"/>
                <a:gd name="T10" fmla="*/ 0 w 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1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DEF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89" name="Freeform 67"/>
            <p:cNvSpPr/>
            <p:nvPr/>
          </p:nvSpPr>
          <p:spPr bwMode="auto">
            <a:xfrm>
              <a:off x="2008188" y="2692400"/>
              <a:ext cx="163512" cy="23813"/>
            </a:xfrm>
            <a:custGeom>
              <a:avLst/>
              <a:gdLst>
                <a:gd name="T0" fmla="*/ 0 w 42"/>
                <a:gd name="T1" fmla="*/ 4 h 6"/>
                <a:gd name="T2" fmla="*/ 10 w 42"/>
                <a:gd name="T3" fmla="*/ 4 h 6"/>
                <a:gd name="T4" fmla="*/ 11 w 42"/>
                <a:gd name="T5" fmla="*/ 3 h 6"/>
                <a:gd name="T6" fmla="*/ 12 w 42"/>
                <a:gd name="T7" fmla="*/ 0 h 6"/>
                <a:gd name="T8" fmla="*/ 16 w 42"/>
                <a:gd name="T9" fmla="*/ 0 h 6"/>
                <a:gd name="T10" fmla="*/ 19 w 42"/>
                <a:gd name="T11" fmla="*/ 1 h 6"/>
                <a:gd name="T12" fmla="*/ 20 w 42"/>
                <a:gd name="T13" fmla="*/ 2 h 6"/>
                <a:gd name="T14" fmla="*/ 24 w 42"/>
                <a:gd name="T15" fmla="*/ 4 h 6"/>
                <a:gd name="T16" fmla="*/ 42 w 42"/>
                <a:gd name="T17" fmla="*/ 4 h 6"/>
                <a:gd name="T18" fmla="*/ 41 w 42"/>
                <a:gd name="T19" fmla="*/ 5 h 6"/>
                <a:gd name="T20" fmla="*/ 29 w 42"/>
                <a:gd name="T21" fmla="*/ 5 h 6"/>
                <a:gd name="T22" fmla="*/ 16 w 42"/>
                <a:gd name="T23" fmla="*/ 5 h 6"/>
                <a:gd name="T24" fmla="*/ 0 w 42"/>
                <a:gd name="T25" fmla="*/ 5 h 6"/>
                <a:gd name="T26" fmla="*/ 0 w 42"/>
                <a:gd name="T2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" h="6">
                  <a:moveTo>
                    <a:pt x="0" y="4"/>
                  </a:moveTo>
                  <a:cubicBezTo>
                    <a:pt x="3" y="4"/>
                    <a:pt x="6" y="4"/>
                    <a:pt x="10" y="4"/>
                  </a:cubicBezTo>
                  <a:cubicBezTo>
                    <a:pt x="11" y="5"/>
                    <a:pt x="12" y="4"/>
                    <a:pt x="11" y="3"/>
                  </a:cubicBezTo>
                  <a:cubicBezTo>
                    <a:pt x="11" y="2"/>
                    <a:pt x="12" y="1"/>
                    <a:pt x="12" y="0"/>
                  </a:cubicBezTo>
                  <a:cubicBezTo>
                    <a:pt x="13" y="0"/>
                    <a:pt x="15" y="1"/>
                    <a:pt x="16" y="0"/>
                  </a:cubicBezTo>
                  <a:cubicBezTo>
                    <a:pt x="17" y="1"/>
                    <a:pt x="18" y="1"/>
                    <a:pt x="19" y="1"/>
                  </a:cubicBezTo>
                  <a:cubicBezTo>
                    <a:pt x="20" y="1"/>
                    <a:pt x="20" y="2"/>
                    <a:pt x="20" y="2"/>
                  </a:cubicBezTo>
                  <a:cubicBezTo>
                    <a:pt x="21" y="5"/>
                    <a:pt x="23" y="4"/>
                    <a:pt x="24" y="4"/>
                  </a:cubicBezTo>
                  <a:cubicBezTo>
                    <a:pt x="30" y="4"/>
                    <a:pt x="36" y="4"/>
                    <a:pt x="42" y="4"/>
                  </a:cubicBezTo>
                  <a:cubicBezTo>
                    <a:pt x="42" y="5"/>
                    <a:pt x="41" y="5"/>
                    <a:pt x="41" y="5"/>
                  </a:cubicBezTo>
                  <a:cubicBezTo>
                    <a:pt x="37" y="5"/>
                    <a:pt x="33" y="5"/>
                    <a:pt x="29" y="5"/>
                  </a:cubicBezTo>
                  <a:cubicBezTo>
                    <a:pt x="24" y="5"/>
                    <a:pt x="20" y="6"/>
                    <a:pt x="16" y="5"/>
                  </a:cubicBezTo>
                  <a:cubicBezTo>
                    <a:pt x="11" y="5"/>
                    <a:pt x="5" y="5"/>
                    <a:pt x="0" y="5"/>
                  </a:cubicBezTo>
                  <a:cubicBezTo>
                    <a:pt x="0" y="5"/>
                    <a:pt x="0" y="5"/>
                    <a:pt x="0" y="4"/>
                  </a:cubicBezTo>
                  <a:close/>
                </a:path>
              </a:pathLst>
            </a:custGeom>
            <a:solidFill>
              <a:srgbClr val="ED7D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90" name="Freeform 68"/>
            <p:cNvSpPr/>
            <p:nvPr/>
          </p:nvSpPr>
          <p:spPr bwMode="auto">
            <a:xfrm>
              <a:off x="2062163" y="2646363"/>
              <a:ext cx="12700" cy="34925"/>
            </a:xfrm>
            <a:custGeom>
              <a:avLst/>
              <a:gdLst>
                <a:gd name="T0" fmla="*/ 0 w 3"/>
                <a:gd name="T1" fmla="*/ 9 h 9"/>
                <a:gd name="T2" fmla="*/ 2 w 3"/>
                <a:gd name="T3" fmla="*/ 1 h 9"/>
                <a:gd name="T4" fmla="*/ 3 w 3"/>
                <a:gd name="T5" fmla="*/ 1 h 9"/>
                <a:gd name="T6" fmla="*/ 3 w 3"/>
                <a:gd name="T7" fmla="*/ 1 h 9"/>
                <a:gd name="T8" fmla="*/ 0 w 3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9">
                  <a:moveTo>
                    <a:pt x="0" y="9"/>
                  </a:moveTo>
                  <a:cubicBezTo>
                    <a:pt x="0" y="6"/>
                    <a:pt x="1" y="4"/>
                    <a:pt x="2" y="1"/>
                  </a:cubicBezTo>
                  <a:cubicBezTo>
                    <a:pt x="2" y="1"/>
                    <a:pt x="3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4"/>
                    <a:pt x="1" y="6"/>
                    <a:pt x="0" y="9"/>
                  </a:cubicBezTo>
                  <a:close/>
                </a:path>
              </a:pathLst>
            </a:custGeom>
            <a:solidFill>
              <a:srgbClr val="DFE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91" name="Freeform 69"/>
            <p:cNvSpPr/>
            <p:nvPr/>
          </p:nvSpPr>
          <p:spPr bwMode="auto">
            <a:xfrm>
              <a:off x="1984375" y="2711450"/>
              <a:ext cx="7937" cy="7938"/>
            </a:xfrm>
            <a:custGeom>
              <a:avLst/>
              <a:gdLst>
                <a:gd name="T0" fmla="*/ 1 w 2"/>
                <a:gd name="T1" fmla="*/ 0 h 2"/>
                <a:gd name="T2" fmla="*/ 2 w 2"/>
                <a:gd name="T3" fmla="*/ 0 h 2"/>
                <a:gd name="T4" fmla="*/ 0 w 2"/>
                <a:gd name="T5" fmla="*/ 2 h 2"/>
                <a:gd name="T6" fmla="*/ 1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2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BD1B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92" name="Freeform 70"/>
            <p:cNvSpPr/>
            <p:nvPr/>
          </p:nvSpPr>
          <p:spPr bwMode="auto">
            <a:xfrm>
              <a:off x="2090738" y="2651125"/>
              <a:ext cx="3175" cy="3175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0 h 1"/>
                <a:gd name="T4" fmla="*/ 1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E0E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93" name="Freeform 71"/>
            <p:cNvSpPr/>
            <p:nvPr/>
          </p:nvSpPr>
          <p:spPr bwMode="auto">
            <a:xfrm>
              <a:off x="2168525" y="2511425"/>
              <a:ext cx="3175" cy="7938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0 h 2"/>
                <a:gd name="T4" fmla="*/ 1 w 1"/>
                <a:gd name="T5" fmla="*/ 2 h 2"/>
                <a:gd name="T6" fmla="*/ 0 w 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E9B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94" name="Freeform 72"/>
            <p:cNvSpPr/>
            <p:nvPr/>
          </p:nvSpPr>
          <p:spPr bwMode="auto">
            <a:xfrm>
              <a:off x="2163763" y="2724150"/>
              <a:ext cx="12700" cy="11113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1 w 3"/>
                <a:gd name="T5" fmla="*/ 3 h 3"/>
                <a:gd name="T6" fmla="*/ 0 w 3"/>
                <a:gd name="T7" fmla="*/ 1 h 3"/>
                <a:gd name="T8" fmla="*/ 1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2" y="0"/>
                    <a:pt x="3" y="0"/>
                    <a:pt x="3" y="1"/>
                  </a:cubicBezTo>
                  <a:cubicBezTo>
                    <a:pt x="2" y="2"/>
                    <a:pt x="2" y="3"/>
                    <a:pt x="1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C0D9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95" name="Freeform 73"/>
            <p:cNvSpPr/>
            <p:nvPr/>
          </p:nvSpPr>
          <p:spPr bwMode="auto">
            <a:xfrm>
              <a:off x="2133600" y="2354263"/>
              <a:ext cx="3175" cy="7938"/>
            </a:xfrm>
            <a:custGeom>
              <a:avLst/>
              <a:gdLst>
                <a:gd name="T0" fmla="*/ 0 w 1"/>
                <a:gd name="T1" fmla="*/ 1 h 2"/>
                <a:gd name="T2" fmla="*/ 0 w 1"/>
                <a:gd name="T3" fmla="*/ 0 h 2"/>
                <a:gd name="T4" fmla="*/ 1 w 1"/>
                <a:gd name="T5" fmla="*/ 0 h 2"/>
                <a:gd name="T6" fmla="*/ 1 w 1"/>
                <a:gd name="T7" fmla="*/ 2 h 2"/>
                <a:gd name="T8" fmla="*/ 0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1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lose/>
                </a:path>
              </a:pathLst>
            </a:custGeom>
            <a:solidFill>
              <a:srgbClr val="F7C7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96" name="Freeform 74"/>
            <p:cNvSpPr/>
            <p:nvPr/>
          </p:nvSpPr>
          <p:spPr bwMode="auto">
            <a:xfrm>
              <a:off x="2144713" y="2516188"/>
              <a:ext cx="19050" cy="26988"/>
            </a:xfrm>
            <a:custGeom>
              <a:avLst/>
              <a:gdLst>
                <a:gd name="T0" fmla="*/ 1 w 5"/>
                <a:gd name="T1" fmla="*/ 1 h 7"/>
                <a:gd name="T2" fmla="*/ 5 w 5"/>
                <a:gd name="T3" fmla="*/ 3 h 7"/>
                <a:gd name="T4" fmla="*/ 4 w 5"/>
                <a:gd name="T5" fmla="*/ 5 h 7"/>
                <a:gd name="T6" fmla="*/ 1 w 5"/>
                <a:gd name="T7" fmla="*/ 6 h 7"/>
                <a:gd name="T8" fmla="*/ 0 w 5"/>
                <a:gd name="T9" fmla="*/ 3 h 7"/>
                <a:gd name="T10" fmla="*/ 1 w 5"/>
                <a:gd name="T1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1" y="1"/>
                  </a:moveTo>
                  <a:cubicBezTo>
                    <a:pt x="4" y="0"/>
                    <a:pt x="4" y="2"/>
                    <a:pt x="5" y="3"/>
                  </a:cubicBezTo>
                  <a:cubicBezTo>
                    <a:pt x="4" y="4"/>
                    <a:pt x="4" y="5"/>
                    <a:pt x="4" y="5"/>
                  </a:cubicBezTo>
                  <a:cubicBezTo>
                    <a:pt x="3" y="6"/>
                    <a:pt x="3" y="7"/>
                    <a:pt x="1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1" y="2"/>
                    <a:pt x="2" y="2"/>
                    <a:pt x="1" y="1"/>
                  </a:cubicBezTo>
                  <a:close/>
                </a:path>
              </a:pathLst>
            </a:custGeom>
            <a:solidFill>
              <a:srgbClr val="C32B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</p:grpSp>
      <p:grpSp>
        <p:nvGrpSpPr>
          <p:cNvPr id="497" name="组合 496"/>
          <p:cNvGrpSpPr/>
          <p:nvPr userDrawn="1"/>
        </p:nvGrpSpPr>
        <p:grpSpPr>
          <a:xfrm>
            <a:off x="7146156" y="969501"/>
            <a:ext cx="327664" cy="473730"/>
            <a:chOff x="1223963" y="2192338"/>
            <a:chExt cx="342900" cy="495300"/>
          </a:xfrm>
        </p:grpSpPr>
        <p:sp>
          <p:nvSpPr>
            <p:cNvPr id="498" name="AutoShape 76"/>
            <p:cNvSpPr>
              <a:spLocks noChangeAspect="1" noChangeArrowheads="1" noTextEdit="1"/>
            </p:cNvSpPr>
            <p:nvPr/>
          </p:nvSpPr>
          <p:spPr bwMode="auto">
            <a:xfrm>
              <a:off x="1223963" y="2192338"/>
              <a:ext cx="338137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99" name="Freeform 81"/>
            <p:cNvSpPr/>
            <p:nvPr/>
          </p:nvSpPr>
          <p:spPr bwMode="auto">
            <a:xfrm>
              <a:off x="1243013" y="2622551"/>
              <a:ext cx="323850" cy="41275"/>
            </a:xfrm>
            <a:custGeom>
              <a:avLst/>
              <a:gdLst>
                <a:gd name="T0" fmla="*/ 83 w 83"/>
                <a:gd name="T1" fmla="*/ 1 h 11"/>
                <a:gd name="T2" fmla="*/ 79 w 83"/>
                <a:gd name="T3" fmla="*/ 5 h 11"/>
                <a:gd name="T4" fmla="*/ 76 w 83"/>
                <a:gd name="T5" fmla="*/ 6 h 11"/>
                <a:gd name="T6" fmla="*/ 71 w 83"/>
                <a:gd name="T7" fmla="*/ 7 h 11"/>
                <a:gd name="T8" fmla="*/ 69 w 83"/>
                <a:gd name="T9" fmla="*/ 8 h 11"/>
                <a:gd name="T10" fmla="*/ 66 w 83"/>
                <a:gd name="T11" fmla="*/ 8 h 11"/>
                <a:gd name="T12" fmla="*/ 65 w 83"/>
                <a:gd name="T13" fmla="*/ 8 h 11"/>
                <a:gd name="T14" fmla="*/ 56 w 83"/>
                <a:gd name="T15" fmla="*/ 9 h 11"/>
                <a:gd name="T16" fmla="*/ 37 w 83"/>
                <a:gd name="T17" fmla="*/ 11 h 11"/>
                <a:gd name="T18" fmla="*/ 20 w 83"/>
                <a:gd name="T19" fmla="*/ 11 h 11"/>
                <a:gd name="T20" fmla="*/ 20 w 83"/>
                <a:gd name="T21" fmla="*/ 10 h 11"/>
                <a:gd name="T22" fmla="*/ 8 w 83"/>
                <a:gd name="T23" fmla="*/ 10 h 11"/>
                <a:gd name="T24" fmla="*/ 6 w 83"/>
                <a:gd name="T25" fmla="*/ 11 h 11"/>
                <a:gd name="T26" fmla="*/ 1 w 83"/>
                <a:gd name="T27" fmla="*/ 7 h 11"/>
                <a:gd name="T28" fmla="*/ 1 w 83"/>
                <a:gd name="T29" fmla="*/ 5 h 11"/>
                <a:gd name="T30" fmla="*/ 7 w 83"/>
                <a:gd name="T31" fmla="*/ 10 h 11"/>
                <a:gd name="T32" fmla="*/ 12 w 83"/>
                <a:gd name="T33" fmla="*/ 10 h 11"/>
                <a:gd name="T34" fmla="*/ 25 w 83"/>
                <a:gd name="T35" fmla="*/ 9 h 11"/>
                <a:gd name="T36" fmla="*/ 33 w 83"/>
                <a:gd name="T37" fmla="*/ 9 h 11"/>
                <a:gd name="T38" fmla="*/ 49 w 83"/>
                <a:gd name="T39" fmla="*/ 8 h 11"/>
                <a:gd name="T40" fmla="*/ 55 w 83"/>
                <a:gd name="T41" fmla="*/ 7 h 11"/>
                <a:gd name="T42" fmla="*/ 68 w 83"/>
                <a:gd name="T43" fmla="*/ 6 h 11"/>
                <a:gd name="T44" fmla="*/ 75 w 83"/>
                <a:gd name="T45" fmla="*/ 5 h 11"/>
                <a:gd name="T46" fmla="*/ 81 w 83"/>
                <a:gd name="T47" fmla="*/ 1 h 11"/>
                <a:gd name="T48" fmla="*/ 82 w 83"/>
                <a:gd name="T49" fmla="*/ 0 h 11"/>
                <a:gd name="T50" fmla="*/ 83 w 83"/>
                <a:gd name="T51" fmla="*/ 0 h 11"/>
                <a:gd name="T52" fmla="*/ 83 w 83"/>
                <a:gd name="T5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3" h="11">
                  <a:moveTo>
                    <a:pt x="83" y="1"/>
                  </a:moveTo>
                  <a:cubicBezTo>
                    <a:pt x="81" y="2"/>
                    <a:pt x="80" y="3"/>
                    <a:pt x="79" y="5"/>
                  </a:cubicBezTo>
                  <a:cubicBezTo>
                    <a:pt x="78" y="6"/>
                    <a:pt x="77" y="6"/>
                    <a:pt x="76" y="6"/>
                  </a:cubicBezTo>
                  <a:cubicBezTo>
                    <a:pt x="75" y="7"/>
                    <a:pt x="73" y="7"/>
                    <a:pt x="71" y="7"/>
                  </a:cubicBezTo>
                  <a:cubicBezTo>
                    <a:pt x="71" y="7"/>
                    <a:pt x="70" y="8"/>
                    <a:pt x="69" y="8"/>
                  </a:cubicBezTo>
                  <a:cubicBezTo>
                    <a:pt x="68" y="7"/>
                    <a:pt x="67" y="8"/>
                    <a:pt x="66" y="8"/>
                  </a:cubicBezTo>
                  <a:cubicBezTo>
                    <a:pt x="66" y="8"/>
                    <a:pt x="65" y="8"/>
                    <a:pt x="65" y="8"/>
                  </a:cubicBezTo>
                  <a:cubicBezTo>
                    <a:pt x="62" y="8"/>
                    <a:pt x="59" y="8"/>
                    <a:pt x="56" y="9"/>
                  </a:cubicBezTo>
                  <a:cubicBezTo>
                    <a:pt x="50" y="10"/>
                    <a:pt x="43" y="10"/>
                    <a:pt x="37" y="11"/>
                  </a:cubicBezTo>
                  <a:cubicBezTo>
                    <a:pt x="31" y="11"/>
                    <a:pt x="25" y="11"/>
                    <a:pt x="20" y="11"/>
                  </a:cubicBezTo>
                  <a:cubicBezTo>
                    <a:pt x="20" y="11"/>
                    <a:pt x="20" y="11"/>
                    <a:pt x="20" y="10"/>
                  </a:cubicBezTo>
                  <a:cubicBezTo>
                    <a:pt x="16" y="10"/>
                    <a:pt x="12" y="10"/>
                    <a:pt x="8" y="10"/>
                  </a:cubicBezTo>
                  <a:cubicBezTo>
                    <a:pt x="7" y="10"/>
                    <a:pt x="6" y="10"/>
                    <a:pt x="6" y="11"/>
                  </a:cubicBezTo>
                  <a:cubicBezTo>
                    <a:pt x="4" y="10"/>
                    <a:pt x="2" y="9"/>
                    <a:pt x="1" y="7"/>
                  </a:cubicBezTo>
                  <a:cubicBezTo>
                    <a:pt x="1" y="6"/>
                    <a:pt x="0" y="5"/>
                    <a:pt x="1" y="5"/>
                  </a:cubicBezTo>
                  <a:cubicBezTo>
                    <a:pt x="2" y="8"/>
                    <a:pt x="5" y="9"/>
                    <a:pt x="7" y="10"/>
                  </a:cubicBezTo>
                  <a:cubicBezTo>
                    <a:pt x="9" y="10"/>
                    <a:pt x="10" y="10"/>
                    <a:pt x="12" y="10"/>
                  </a:cubicBezTo>
                  <a:cubicBezTo>
                    <a:pt x="16" y="10"/>
                    <a:pt x="20" y="9"/>
                    <a:pt x="25" y="9"/>
                  </a:cubicBezTo>
                  <a:cubicBezTo>
                    <a:pt x="28" y="10"/>
                    <a:pt x="30" y="10"/>
                    <a:pt x="33" y="9"/>
                  </a:cubicBezTo>
                  <a:cubicBezTo>
                    <a:pt x="39" y="9"/>
                    <a:pt x="44" y="9"/>
                    <a:pt x="49" y="8"/>
                  </a:cubicBezTo>
                  <a:cubicBezTo>
                    <a:pt x="51" y="8"/>
                    <a:pt x="53" y="8"/>
                    <a:pt x="55" y="7"/>
                  </a:cubicBezTo>
                  <a:cubicBezTo>
                    <a:pt x="60" y="7"/>
                    <a:pt x="64" y="7"/>
                    <a:pt x="68" y="6"/>
                  </a:cubicBezTo>
                  <a:cubicBezTo>
                    <a:pt x="70" y="6"/>
                    <a:pt x="72" y="5"/>
                    <a:pt x="75" y="5"/>
                  </a:cubicBezTo>
                  <a:cubicBezTo>
                    <a:pt x="78" y="5"/>
                    <a:pt x="79" y="3"/>
                    <a:pt x="81" y="1"/>
                  </a:cubicBezTo>
                  <a:cubicBezTo>
                    <a:pt x="81" y="1"/>
                    <a:pt x="81" y="0"/>
                    <a:pt x="82" y="0"/>
                  </a:cubicBezTo>
                  <a:cubicBezTo>
                    <a:pt x="82" y="0"/>
                    <a:pt x="82" y="0"/>
                    <a:pt x="83" y="0"/>
                  </a:cubicBezTo>
                  <a:cubicBezTo>
                    <a:pt x="83" y="0"/>
                    <a:pt x="83" y="1"/>
                    <a:pt x="83" y="1"/>
                  </a:cubicBezTo>
                  <a:close/>
                </a:path>
              </a:pathLst>
            </a:custGeom>
            <a:solidFill>
              <a:srgbClr val="F296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00" name="Freeform 82"/>
            <p:cNvSpPr/>
            <p:nvPr/>
          </p:nvSpPr>
          <p:spPr bwMode="auto">
            <a:xfrm>
              <a:off x="1266825" y="2660651"/>
              <a:ext cx="53975" cy="23813"/>
            </a:xfrm>
            <a:custGeom>
              <a:avLst/>
              <a:gdLst>
                <a:gd name="T0" fmla="*/ 0 w 14"/>
                <a:gd name="T1" fmla="*/ 1 h 6"/>
                <a:gd name="T2" fmla="*/ 1 w 14"/>
                <a:gd name="T3" fmla="*/ 0 h 6"/>
                <a:gd name="T4" fmla="*/ 8 w 14"/>
                <a:gd name="T5" fmla="*/ 1 h 6"/>
                <a:gd name="T6" fmla="*/ 9 w 14"/>
                <a:gd name="T7" fmla="*/ 1 h 6"/>
                <a:gd name="T8" fmla="*/ 10 w 14"/>
                <a:gd name="T9" fmla="*/ 3 h 6"/>
                <a:gd name="T10" fmla="*/ 11 w 14"/>
                <a:gd name="T11" fmla="*/ 2 h 6"/>
                <a:gd name="T12" fmla="*/ 12 w 14"/>
                <a:gd name="T13" fmla="*/ 1 h 6"/>
                <a:gd name="T14" fmla="*/ 14 w 14"/>
                <a:gd name="T15" fmla="*/ 1 h 6"/>
                <a:gd name="T16" fmla="*/ 11 w 14"/>
                <a:gd name="T17" fmla="*/ 6 h 6"/>
                <a:gd name="T18" fmla="*/ 9 w 14"/>
                <a:gd name="T19" fmla="*/ 6 h 6"/>
                <a:gd name="T20" fmla="*/ 6 w 14"/>
                <a:gd name="T21" fmla="*/ 3 h 6"/>
                <a:gd name="T22" fmla="*/ 5 w 14"/>
                <a:gd name="T23" fmla="*/ 2 h 6"/>
                <a:gd name="T24" fmla="*/ 0 w 14"/>
                <a:gd name="T2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6">
                  <a:moveTo>
                    <a:pt x="0" y="1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3" y="1"/>
                    <a:pt x="6" y="1"/>
                    <a:pt x="8" y="1"/>
                  </a:cubicBezTo>
                  <a:cubicBezTo>
                    <a:pt x="8" y="1"/>
                    <a:pt x="9" y="1"/>
                    <a:pt x="9" y="1"/>
                  </a:cubicBezTo>
                  <a:cubicBezTo>
                    <a:pt x="9" y="2"/>
                    <a:pt x="9" y="3"/>
                    <a:pt x="10" y="3"/>
                  </a:cubicBezTo>
                  <a:cubicBezTo>
                    <a:pt x="10" y="3"/>
                    <a:pt x="11" y="2"/>
                    <a:pt x="11" y="2"/>
                  </a:cubicBezTo>
                  <a:cubicBezTo>
                    <a:pt x="11" y="1"/>
                    <a:pt x="11" y="1"/>
                    <a:pt x="12" y="1"/>
                  </a:cubicBezTo>
                  <a:cubicBezTo>
                    <a:pt x="12" y="1"/>
                    <a:pt x="13" y="1"/>
                    <a:pt x="14" y="1"/>
                  </a:cubicBezTo>
                  <a:cubicBezTo>
                    <a:pt x="14" y="4"/>
                    <a:pt x="12" y="5"/>
                    <a:pt x="11" y="6"/>
                  </a:cubicBezTo>
                  <a:cubicBezTo>
                    <a:pt x="10" y="6"/>
                    <a:pt x="10" y="6"/>
                    <a:pt x="9" y="6"/>
                  </a:cubicBezTo>
                  <a:cubicBezTo>
                    <a:pt x="8" y="5"/>
                    <a:pt x="6" y="5"/>
                    <a:pt x="6" y="3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3" y="3"/>
                    <a:pt x="1" y="3"/>
                    <a:pt x="0" y="1"/>
                  </a:cubicBezTo>
                  <a:close/>
                </a:path>
              </a:pathLst>
            </a:custGeom>
            <a:solidFill>
              <a:srgbClr val="8AC3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01" name="Freeform 83"/>
            <p:cNvSpPr/>
            <p:nvPr/>
          </p:nvSpPr>
          <p:spPr bwMode="auto">
            <a:xfrm>
              <a:off x="1390650" y="2192338"/>
              <a:ext cx="34925" cy="3175"/>
            </a:xfrm>
            <a:custGeom>
              <a:avLst/>
              <a:gdLst>
                <a:gd name="T0" fmla="*/ 4 w 9"/>
                <a:gd name="T1" fmla="*/ 0 h 1"/>
                <a:gd name="T2" fmla="*/ 7 w 9"/>
                <a:gd name="T3" fmla="*/ 0 h 1"/>
                <a:gd name="T4" fmla="*/ 9 w 9"/>
                <a:gd name="T5" fmla="*/ 1 h 1"/>
                <a:gd name="T6" fmla="*/ 0 w 9"/>
                <a:gd name="T7" fmla="*/ 1 h 1"/>
                <a:gd name="T8" fmla="*/ 2 w 9"/>
                <a:gd name="T9" fmla="*/ 0 h 1"/>
                <a:gd name="T10" fmla="*/ 4 w 9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">
                  <a:moveTo>
                    <a:pt x="4" y="0"/>
                  </a:moveTo>
                  <a:cubicBezTo>
                    <a:pt x="5" y="1"/>
                    <a:pt x="6" y="0"/>
                    <a:pt x="7" y="0"/>
                  </a:cubicBezTo>
                  <a:cubicBezTo>
                    <a:pt x="7" y="1"/>
                    <a:pt x="8" y="0"/>
                    <a:pt x="9" y="1"/>
                  </a:cubicBezTo>
                  <a:cubicBezTo>
                    <a:pt x="6" y="1"/>
                    <a:pt x="3" y="0"/>
                    <a:pt x="0" y="1"/>
                  </a:cubicBezTo>
                  <a:cubicBezTo>
                    <a:pt x="0" y="0"/>
                    <a:pt x="2" y="1"/>
                    <a:pt x="2" y="0"/>
                  </a:cubicBezTo>
                  <a:cubicBezTo>
                    <a:pt x="3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FEF5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02" name="Freeform 84"/>
            <p:cNvSpPr/>
            <p:nvPr/>
          </p:nvSpPr>
          <p:spPr bwMode="auto">
            <a:xfrm>
              <a:off x="1317625" y="2400301"/>
              <a:ext cx="150812" cy="130175"/>
            </a:xfrm>
            <a:custGeom>
              <a:avLst/>
              <a:gdLst>
                <a:gd name="T0" fmla="*/ 31 w 39"/>
                <a:gd name="T1" fmla="*/ 1 h 34"/>
                <a:gd name="T2" fmla="*/ 38 w 39"/>
                <a:gd name="T3" fmla="*/ 6 h 34"/>
                <a:gd name="T4" fmla="*/ 39 w 39"/>
                <a:gd name="T5" fmla="*/ 8 h 34"/>
                <a:gd name="T6" fmla="*/ 37 w 39"/>
                <a:gd name="T7" fmla="*/ 13 h 34"/>
                <a:gd name="T8" fmla="*/ 33 w 39"/>
                <a:gd name="T9" fmla="*/ 13 h 34"/>
                <a:gd name="T10" fmla="*/ 32 w 39"/>
                <a:gd name="T11" fmla="*/ 31 h 34"/>
                <a:gd name="T12" fmla="*/ 25 w 39"/>
                <a:gd name="T13" fmla="*/ 33 h 34"/>
                <a:gd name="T14" fmla="*/ 7 w 39"/>
                <a:gd name="T15" fmla="*/ 32 h 34"/>
                <a:gd name="T16" fmla="*/ 5 w 39"/>
                <a:gd name="T17" fmla="*/ 31 h 34"/>
                <a:gd name="T18" fmla="*/ 5 w 39"/>
                <a:gd name="T19" fmla="*/ 24 h 34"/>
                <a:gd name="T20" fmla="*/ 6 w 39"/>
                <a:gd name="T21" fmla="*/ 17 h 34"/>
                <a:gd name="T22" fmla="*/ 6 w 39"/>
                <a:gd name="T23" fmla="*/ 15 h 34"/>
                <a:gd name="T24" fmla="*/ 5 w 39"/>
                <a:gd name="T25" fmla="*/ 15 h 34"/>
                <a:gd name="T26" fmla="*/ 3 w 39"/>
                <a:gd name="T27" fmla="*/ 15 h 34"/>
                <a:gd name="T28" fmla="*/ 0 w 39"/>
                <a:gd name="T29" fmla="*/ 8 h 34"/>
                <a:gd name="T30" fmla="*/ 1 w 39"/>
                <a:gd name="T31" fmla="*/ 7 h 34"/>
                <a:gd name="T32" fmla="*/ 13 w 39"/>
                <a:gd name="T33" fmla="*/ 0 h 34"/>
                <a:gd name="T34" fmla="*/ 17 w 39"/>
                <a:gd name="T35" fmla="*/ 1 h 34"/>
                <a:gd name="T36" fmla="*/ 21 w 39"/>
                <a:gd name="T37" fmla="*/ 4 h 34"/>
                <a:gd name="T38" fmla="*/ 26 w 39"/>
                <a:gd name="T39" fmla="*/ 2 h 34"/>
                <a:gd name="T40" fmla="*/ 31 w 39"/>
                <a:gd name="T41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" h="34">
                  <a:moveTo>
                    <a:pt x="31" y="1"/>
                  </a:moveTo>
                  <a:cubicBezTo>
                    <a:pt x="34" y="2"/>
                    <a:pt x="37" y="4"/>
                    <a:pt x="38" y="6"/>
                  </a:cubicBezTo>
                  <a:cubicBezTo>
                    <a:pt x="39" y="7"/>
                    <a:pt x="39" y="7"/>
                    <a:pt x="39" y="8"/>
                  </a:cubicBezTo>
                  <a:cubicBezTo>
                    <a:pt x="38" y="10"/>
                    <a:pt x="37" y="12"/>
                    <a:pt x="37" y="13"/>
                  </a:cubicBezTo>
                  <a:cubicBezTo>
                    <a:pt x="35" y="16"/>
                    <a:pt x="34" y="13"/>
                    <a:pt x="33" y="13"/>
                  </a:cubicBezTo>
                  <a:cubicBezTo>
                    <a:pt x="34" y="19"/>
                    <a:pt x="33" y="25"/>
                    <a:pt x="32" y="31"/>
                  </a:cubicBezTo>
                  <a:cubicBezTo>
                    <a:pt x="30" y="33"/>
                    <a:pt x="27" y="33"/>
                    <a:pt x="25" y="33"/>
                  </a:cubicBezTo>
                  <a:cubicBezTo>
                    <a:pt x="19" y="34"/>
                    <a:pt x="13" y="34"/>
                    <a:pt x="7" y="32"/>
                  </a:cubicBezTo>
                  <a:cubicBezTo>
                    <a:pt x="7" y="31"/>
                    <a:pt x="6" y="31"/>
                    <a:pt x="5" y="31"/>
                  </a:cubicBezTo>
                  <a:cubicBezTo>
                    <a:pt x="5" y="29"/>
                    <a:pt x="5" y="26"/>
                    <a:pt x="5" y="24"/>
                  </a:cubicBezTo>
                  <a:cubicBezTo>
                    <a:pt x="6" y="22"/>
                    <a:pt x="6" y="20"/>
                    <a:pt x="6" y="17"/>
                  </a:cubicBezTo>
                  <a:cubicBezTo>
                    <a:pt x="7" y="17"/>
                    <a:pt x="6" y="16"/>
                    <a:pt x="6" y="15"/>
                  </a:cubicBezTo>
                  <a:cubicBezTo>
                    <a:pt x="6" y="14"/>
                    <a:pt x="5" y="15"/>
                    <a:pt x="5" y="15"/>
                  </a:cubicBezTo>
                  <a:cubicBezTo>
                    <a:pt x="4" y="15"/>
                    <a:pt x="3" y="15"/>
                    <a:pt x="3" y="15"/>
                  </a:cubicBezTo>
                  <a:cubicBezTo>
                    <a:pt x="2" y="13"/>
                    <a:pt x="2" y="10"/>
                    <a:pt x="0" y="8"/>
                  </a:cubicBezTo>
                  <a:cubicBezTo>
                    <a:pt x="0" y="8"/>
                    <a:pt x="0" y="7"/>
                    <a:pt x="1" y="7"/>
                  </a:cubicBezTo>
                  <a:cubicBezTo>
                    <a:pt x="4" y="4"/>
                    <a:pt x="8" y="1"/>
                    <a:pt x="13" y="0"/>
                  </a:cubicBezTo>
                  <a:cubicBezTo>
                    <a:pt x="14" y="0"/>
                    <a:pt x="16" y="0"/>
                    <a:pt x="17" y="1"/>
                  </a:cubicBezTo>
                  <a:cubicBezTo>
                    <a:pt x="18" y="3"/>
                    <a:pt x="20" y="4"/>
                    <a:pt x="21" y="4"/>
                  </a:cubicBezTo>
                  <a:cubicBezTo>
                    <a:pt x="24" y="5"/>
                    <a:pt x="25" y="4"/>
                    <a:pt x="26" y="2"/>
                  </a:cubicBezTo>
                  <a:cubicBezTo>
                    <a:pt x="28" y="1"/>
                    <a:pt x="30" y="1"/>
                    <a:pt x="31" y="1"/>
                  </a:cubicBezTo>
                  <a:close/>
                </a:path>
              </a:pathLst>
            </a:custGeom>
            <a:solidFill>
              <a:srgbClr val="EE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03" name="Freeform 85"/>
            <p:cNvSpPr/>
            <p:nvPr/>
          </p:nvSpPr>
          <p:spPr bwMode="auto">
            <a:xfrm>
              <a:off x="1304925" y="2284413"/>
              <a:ext cx="190500" cy="122238"/>
            </a:xfrm>
            <a:custGeom>
              <a:avLst/>
              <a:gdLst>
                <a:gd name="T0" fmla="*/ 21 w 49"/>
                <a:gd name="T1" fmla="*/ 31 h 32"/>
                <a:gd name="T2" fmla="*/ 16 w 49"/>
                <a:gd name="T3" fmla="*/ 30 h 32"/>
                <a:gd name="T4" fmla="*/ 17 w 49"/>
                <a:gd name="T5" fmla="*/ 29 h 32"/>
                <a:gd name="T6" fmla="*/ 10 w 49"/>
                <a:gd name="T7" fmla="*/ 25 h 32"/>
                <a:gd name="T8" fmla="*/ 8 w 49"/>
                <a:gd name="T9" fmla="*/ 24 h 32"/>
                <a:gd name="T10" fmla="*/ 2 w 49"/>
                <a:gd name="T11" fmla="*/ 20 h 32"/>
                <a:gd name="T12" fmla="*/ 0 w 49"/>
                <a:gd name="T13" fmla="*/ 19 h 32"/>
                <a:gd name="T14" fmla="*/ 4 w 49"/>
                <a:gd name="T15" fmla="*/ 18 h 32"/>
                <a:gd name="T16" fmla="*/ 6 w 49"/>
                <a:gd name="T17" fmla="*/ 21 h 32"/>
                <a:gd name="T18" fmla="*/ 7 w 49"/>
                <a:gd name="T19" fmla="*/ 18 h 32"/>
                <a:gd name="T20" fmla="*/ 8 w 49"/>
                <a:gd name="T21" fmla="*/ 18 h 32"/>
                <a:gd name="T22" fmla="*/ 9 w 49"/>
                <a:gd name="T23" fmla="*/ 19 h 32"/>
                <a:gd name="T24" fmla="*/ 11 w 49"/>
                <a:gd name="T25" fmla="*/ 20 h 32"/>
                <a:gd name="T26" fmla="*/ 11 w 49"/>
                <a:gd name="T27" fmla="*/ 18 h 32"/>
                <a:gd name="T28" fmla="*/ 11 w 49"/>
                <a:gd name="T29" fmla="*/ 17 h 32"/>
                <a:gd name="T30" fmla="*/ 16 w 49"/>
                <a:gd name="T31" fmla="*/ 13 h 32"/>
                <a:gd name="T32" fmla="*/ 21 w 49"/>
                <a:gd name="T33" fmla="*/ 10 h 32"/>
                <a:gd name="T34" fmla="*/ 23 w 49"/>
                <a:gd name="T35" fmla="*/ 9 h 32"/>
                <a:gd name="T36" fmla="*/ 25 w 49"/>
                <a:gd name="T37" fmla="*/ 8 h 32"/>
                <a:gd name="T38" fmla="*/ 28 w 49"/>
                <a:gd name="T39" fmla="*/ 7 h 32"/>
                <a:gd name="T40" fmla="*/ 30 w 49"/>
                <a:gd name="T41" fmla="*/ 6 h 32"/>
                <a:gd name="T42" fmla="*/ 32 w 49"/>
                <a:gd name="T43" fmla="*/ 5 h 32"/>
                <a:gd name="T44" fmla="*/ 33 w 49"/>
                <a:gd name="T45" fmla="*/ 5 h 32"/>
                <a:gd name="T46" fmla="*/ 40 w 49"/>
                <a:gd name="T47" fmla="*/ 2 h 32"/>
                <a:gd name="T48" fmla="*/ 42 w 49"/>
                <a:gd name="T49" fmla="*/ 0 h 32"/>
                <a:gd name="T50" fmla="*/ 44 w 49"/>
                <a:gd name="T51" fmla="*/ 0 h 32"/>
                <a:gd name="T52" fmla="*/ 48 w 49"/>
                <a:gd name="T53" fmla="*/ 2 h 32"/>
                <a:gd name="T54" fmla="*/ 48 w 49"/>
                <a:gd name="T55" fmla="*/ 4 h 32"/>
                <a:gd name="T56" fmla="*/ 48 w 49"/>
                <a:gd name="T57" fmla="*/ 7 h 32"/>
                <a:gd name="T58" fmla="*/ 49 w 49"/>
                <a:gd name="T59" fmla="*/ 10 h 32"/>
                <a:gd name="T60" fmla="*/ 48 w 49"/>
                <a:gd name="T61" fmla="*/ 10 h 32"/>
                <a:gd name="T62" fmla="*/ 49 w 49"/>
                <a:gd name="T63" fmla="*/ 14 h 32"/>
                <a:gd name="T64" fmla="*/ 37 w 49"/>
                <a:gd name="T65" fmla="*/ 30 h 32"/>
                <a:gd name="T66" fmla="*/ 34 w 49"/>
                <a:gd name="T67" fmla="*/ 31 h 32"/>
                <a:gd name="T68" fmla="*/ 29 w 49"/>
                <a:gd name="T69" fmla="*/ 32 h 32"/>
                <a:gd name="T70" fmla="*/ 21 w 49"/>
                <a:gd name="T7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9" h="32">
                  <a:moveTo>
                    <a:pt x="21" y="31"/>
                  </a:moveTo>
                  <a:cubicBezTo>
                    <a:pt x="19" y="30"/>
                    <a:pt x="17" y="30"/>
                    <a:pt x="16" y="30"/>
                  </a:cubicBezTo>
                  <a:cubicBezTo>
                    <a:pt x="16" y="29"/>
                    <a:pt x="17" y="30"/>
                    <a:pt x="17" y="29"/>
                  </a:cubicBezTo>
                  <a:cubicBezTo>
                    <a:pt x="14" y="28"/>
                    <a:pt x="12" y="27"/>
                    <a:pt x="10" y="25"/>
                  </a:cubicBezTo>
                  <a:cubicBezTo>
                    <a:pt x="9" y="24"/>
                    <a:pt x="9" y="24"/>
                    <a:pt x="8" y="24"/>
                  </a:cubicBezTo>
                  <a:cubicBezTo>
                    <a:pt x="5" y="24"/>
                    <a:pt x="2" y="22"/>
                    <a:pt x="2" y="20"/>
                  </a:cubicBezTo>
                  <a:cubicBezTo>
                    <a:pt x="1" y="19"/>
                    <a:pt x="1" y="19"/>
                    <a:pt x="0" y="19"/>
                  </a:cubicBezTo>
                  <a:cubicBezTo>
                    <a:pt x="1" y="18"/>
                    <a:pt x="3" y="19"/>
                    <a:pt x="4" y="18"/>
                  </a:cubicBezTo>
                  <a:cubicBezTo>
                    <a:pt x="5" y="19"/>
                    <a:pt x="5" y="20"/>
                    <a:pt x="6" y="21"/>
                  </a:cubicBezTo>
                  <a:cubicBezTo>
                    <a:pt x="7" y="20"/>
                    <a:pt x="6" y="18"/>
                    <a:pt x="7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9" y="18"/>
                    <a:pt x="9" y="19"/>
                  </a:cubicBezTo>
                  <a:cubicBezTo>
                    <a:pt x="10" y="19"/>
                    <a:pt x="10" y="20"/>
                    <a:pt x="11" y="20"/>
                  </a:cubicBezTo>
                  <a:cubicBezTo>
                    <a:pt x="12" y="19"/>
                    <a:pt x="11" y="18"/>
                    <a:pt x="11" y="18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5"/>
                    <a:pt x="15" y="14"/>
                    <a:pt x="16" y="13"/>
                  </a:cubicBezTo>
                  <a:cubicBezTo>
                    <a:pt x="18" y="12"/>
                    <a:pt x="20" y="11"/>
                    <a:pt x="21" y="10"/>
                  </a:cubicBezTo>
                  <a:cubicBezTo>
                    <a:pt x="21" y="10"/>
                    <a:pt x="22" y="10"/>
                    <a:pt x="23" y="9"/>
                  </a:cubicBezTo>
                  <a:cubicBezTo>
                    <a:pt x="23" y="9"/>
                    <a:pt x="24" y="8"/>
                    <a:pt x="25" y="8"/>
                  </a:cubicBezTo>
                  <a:cubicBezTo>
                    <a:pt x="26" y="8"/>
                    <a:pt x="27" y="8"/>
                    <a:pt x="28" y="7"/>
                  </a:cubicBezTo>
                  <a:cubicBezTo>
                    <a:pt x="28" y="7"/>
                    <a:pt x="29" y="7"/>
                    <a:pt x="30" y="6"/>
                  </a:cubicBezTo>
                  <a:cubicBezTo>
                    <a:pt x="31" y="6"/>
                    <a:pt x="32" y="6"/>
                    <a:pt x="32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5" y="4"/>
                    <a:pt x="37" y="3"/>
                    <a:pt x="40" y="2"/>
                  </a:cubicBezTo>
                  <a:cubicBezTo>
                    <a:pt x="40" y="1"/>
                    <a:pt x="41" y="1"/>
                    <a:pt x="42" y="0"/>
                  </a:cubicBezTo>
                  <a:cubicBezTo>
                    <a:pt x="43" y="1"/>
                    <a:pt x="43" y="0"/>
                    <a:pt x="44" y="0"/>
                  </a:cubicBezTo>
                  <a:cubicBezTo>
                    <a:pt x="45" y="1"/>
                    <a:pt x="47" y="1"/>
                    <a:pt x="48" y="2"/>
                  </a:cubicBezTo>
                  <a:cubicBezTo>
                    <a:pt x="47" y="2"/>
                    <a:pt x="48" y="3"/>
                    <a:pt x="48" y="4"/>
                  </a:cubicBezTo>
                  <a:cubicBezTo>
                    <a:pt x="48" y="5"/>
                    <a:pt x="48" y="6"/>
                    <a:pt x="48" y="7"/>
                  </a:cubicBezTo>
                  <a:cubicBezTo>
                    <a:pt x="48" y="8"/>
                    <a:pt x="48" y="9"/>
                    <a:pt x="49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2"/>
                    <a:pt x="48" y="13"/>
                    <a:pt x="49" y="14"/>
                  </a:cubicBezTo>
                  <a:cubicBezTo>
                    <a:pt x="49" y="23"/>
                    <a:pt x="45" y="28"/>
                    <a:pt x="37" y="30"/>
                  </a:cubicBezTo>
                  <a:cubicBezTo>
                    <a:pt x="36" y="31"/>
                    <a:pt x="35" y="30"/>
                    <a:pt x="34" y="31"/>
                  </a:cubicBezTo>
                  <a:cubicBezTo>
                    <a:pt x="33" y="31"/>
                    <a:pt x="31" y="31"/>
                    <a:pt x="29" y="32"/>
                  </a:cubicBezTo>
                  <a:cubicBezTo>
                    <a:pt x="26" y="32"/>
                    <a:pt x="23" y="32"/>
                    <a:pt x="21" y="31"/>
                  </a:cubicBezTo>
                  <a:close/>
                </a:path>
              </a:pathLst>
            </a:custGeom>
            <a:solidFill>
              <a:srgbClr val="FCE3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04" name="Freeform 86"/>
            <p:cNvSpPr/>
            <p:nvPr/>
          </p:nvSpPr>
          <p:spPr bwMode="auto">
            <a:xfrm>
              <a:off x="1328738" y="2519363"/>
              <a:ext cx="155575" cy="60325"/>
            </a:xfrm>
            <a:custGeom>
              <a:avLst/>
              <a:gdLst>
                <a:gd name="T0" fmla="*/ 2 w 40"/>
                <a:gd name="T1" fmla="*/ 0 h 16"/>
                <a:gd name="T2" fmla="*/ 13 w 40"/>
                <a:gd name="T3" fmla="*/ 2 h 16"/>
                <a:gd name="T4" fmla="*/ 26 w 40"/>
                <a:gd name="T5" fmla="*/ 2 h 16"/>
                <a:gd name="T6" fmla="*/ 29 w 40"/>
                <a:gd name="T7" fmla="*/ 0 h 16"/>
                <a:gd name="T8" fmla="*/ 39 w 40"/>
                <a:gd name="T9" fmla="*/ 4 h 16"/>
                <a:gd name="T10" fmla="*/ 39 w 40"/>
                <a:gd name="T11" fmla="*/ 6 h 16"/>
                <a:gd name="T12" fmla="*/ 30 w 40"/>
                <a:gd name="T13" fmla="*/ 13 h 16"/>
                <a:gd name="T14" fmla="*/ 26 w 40"/>
                <a:gd name="T15" fmla="*/ 12 h 16"/>
                <a:gd name="T16" fmla="*/ 20 w 40"/>
                <a:gd name="T17" fmla="*/ 8 h 16"/>
                <a:gd name="T18" fmla="*/ 18 w 40"/>
                <a:gd name="T19" fmla="*/ 8 h 16"/>
                <a:gd name="T20" fmla="*/ 17 w 40"/>
                <a:gd name="T21" fmla="*/ 10 h 16"/>
                <a:gd name="T22" fmla="*/ 14 w 40"/>
                <a:gd name="T23" fmla="*/ 16 h 16"/>
                <a:gd name="T24" fmla="*/ 10 w 40"/>
                <a:gd name="T25" fmla="*/ 16 h 16"/>
                <a:gd name="T26" fmla="*/ 3 w 40"/>
                <a:gd name="T27" fmla="*/ 15 h 16"/>
                <a:gd name="T28" fmla="*/ 2 w 40"/>
                <a:gd name="T29" fmla="*/ 14 h 16"/>
                <a:gd name="T30" fmla="*/ 1 w 40"/>
                <a:gd name="T31" fmla="*/ 2 h 16"/>
                <a:gd name="T32" fmla="*/ 2 w 40"/>
                <a:gd name="T3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" h="16">
                  <a:moveTo>
                    <a:pt x="2" y="0"/>
                  </a:moveTo>
                  <a:cubicBezTo>
                    <a:pt x="5" y="2"/>
                    <a:pt x="9" y="2"/>
                    <a:pt x="13" y="2"/>
                  </a:cubicBezTo>
                  <a:cubicBezTo>
                    <a:pt x="17" y="3"/>
                    <a:pt x="21" y="3"/>
                    <a:pt x="26" y="2"/>
                  </a:cubicBezTo>
                  <a:cubicBezTo>
                    <a:pt x="27" y="1"/>
                    <a:pt x="28" y="0"/>
                    <a:pt x="29" y="0"/>
                  </a:cubicBezTo>
                  <a:cubicBezTo>
                    <a:pt x="33" y="0"/>
                    <a:pt x="36" y="1"/>
                    <a:pt x="39" y="4"/>
                  </a:cubicBezTo>
                  <a:cubicBezTo>
                    <a:pt x="40" y="5"/>
                    <a:pt x="39" y="5"/>
                    <a:pt x="39" y="6"/>
                  </a:cubicBezTo>
                  <a:cubicBezTo>
                    <a:pt x="35" y="8"/>
                    <a:pt x="32" y="10"/>
                    <a:pt x="30" y="13"/>
                  </a:cubicBezTo>
                  <a:cubicBezTo>
                    <a:pt x="28" y="14"/>
                    <a:pt x="27" y="13"/>
                    <a:pt x="26" y="12"/>
                  </a:cubicBezTo>
                  <a:cubicBezTo>
                    <a:pt x="24" y="10"/>
                    <a:pt x="22" y="10"/>
                    <a:pt x="20" y="8"/>
                  </a:cubicBezTo>
                  <a:cubicBezTo>
                    <a:pt x="19" y="8"/>
                    <a:pt x="18" y="8"/>
                    <a:pt x="18" y="8"/>
                  </a:cubicBezTo>
                  <a:cubicBezTo>
                    <a:pt x="17" y="8"/>
                    <a:pt x="16" y="9"/>
                    <a:pt x="17" y="10"/>
                  </a:cubicBezTo>
                  <a:cubicBezTo>
                    <a:pt x="17" y="12"/>
                    <a:pt x="16" y="15"/>
                    <a:pt x="14" y="16"/>
                  </a:cubicBezTo>
                  <a:cubicBezTo>
                    <a:pt x="12" y="16"/>
                    <a:pt x="11" y="16"/>
                    <a:pt x="10" y="16"/>
                  </a:cubicBezTo>
                  <a:cubicBezTo>
                    <a:pt x="8" y="16"/>
                    <a:pt x="5" y="16"/>
                    <a:pt x="3" y="15"/>
                  </a:cubicBezTo>
                  <a:cubicBezTo>
                    <a:pt x="2" y="15"/>
                    <a:pt x="2" y="14"/>
                    <a:pt x="2" y="14"/>
                  </a:cubicBezTo>
                  <a:cubicBezTo>
                    <a:pt x="1" y="10"/>
                    <a:pt x="0" y="6"/>
                    <a:pt x="1" y="2"/>
                  </a:cubicBezTo>
                  <a:cubicBezTo>
                    <a:pt x="1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F5AE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05" name="Freeform 87"/>
            <p:cNvSpPr/>
            <p:nvPr/>
          </p:nvSpPr>
          <p:spPr bwMode="auto">
            <a:xfrm>
              <a:off x="1247775" y="2614613"/>
              <a:ext cx="314325" cy="46038"/>
            </a:xfrm>
            <a:custGeom>
              <a:avLst/>
              <a:gdLst>
                <a:gd name="T0" fmla="*/ 81 w 81"/>
                <a:gd name="T1" fmla="*/ 2 h 12"/>
                <a:gd name="T2" fmla="*/ 80 w 81"/>
                <a:gd name="T3" fmla="*/ 3 h 12"/>
                <a:gd name="T4" fmla="*/ 73 w 81"/>
                <a:gd name="T5" fmla="*/ 8 h 12"/>
                <a:gd name="T6" fmla="*/ 60 w 81"/>
                <a:gd name="T7" fmla="*/ 9 h 12"/>
                <a:gd name="T8" fmla="*/ 42 w 81"/>
                <a:gd name="T9" fmla="*/ 11 h 12"/>
                <a:gd name="T10" fmla="*/ 36 w 81"/>
                <a:gd name="T11" fmla="*/ 11 h 12"/>
                <a:gd name="T12" fmla="*/ 18 w 81"/>
                <a:gd name="T13" fmla="*/ 11 h 12"/>
                <a:gd name="T14" fmla="*/ 10 w 81"/>
                <a:gd name="T15" fmla="*/ 12 h 12"/>
                <a:gd name="T16" fmla="*/ 6 w 81"/>
                <a:gd name="T17" fmla="*/ 11 h 12"/>
                <a:gd name="T18" fmla="*/ 0 w 81"/>
                <a:gd name="T19" fmla="*/ 7 h 12"/>
                <a:gd name="T20" fmla="*/ 0 w 81"/>
                <a:gd name="T21" fmla="*/ 6 h 12"/>
                <a:gd name="T22" fmla="*/ 2 w 81"/>
                <a:gd name="T23" fmla="*/ 6 h 12"/>
                <a:gd name="T24" fmla="*/ 12 w 81"/>
                <a:gd name="T25" fmla="*/ 6 h 12"/>
                <a:gd name="T26" fmla="*/ 17 w 81"/>
                <a:gd name="T27" fmla="*/ 6 h 12"/>
                <a:gd name="T28" fmla="*/ 20 w 81"/>
                <a:gd name="T29" fmla="*/ 8 h 12"/>
                <a:gd name="T30" fmla="*/ 20 w 81"/>
                <a:gd name="T31" fmla="*/ 9 h 12"/>
                <a:gd name="T32" fmla="*/ 20 w 81"/>
                <a:gd name="T33" fmla="*/ 9 h 12"/>
                <a:gd name="T34" fmla="*/ 18 w 81"/>
                <a:gd name="T35" fmla="*/ 9 h 12"/>
                <a:gd name="T36" fmla="*/ 21 w 81"/>
                <a:gd name="T37" fmla="*/ 8 h 12"/>
                <a:gd name="T38" fmla="*/ 24 w 81"/>
                <a:gd name="T39" fmla="*/ 9 h 12"/>
                <a:gd name="T40" fmla="*/ 27 w 81"/>
                <a:gd name="T41" fmla="*/ 6 h 12"/>
                <a:gd name="T42" fmla="*/ 43 w 81"/>
                <a:gd name="T43" fmla="*/ 5 h 12"/>
                <a:gd name="T44" fmla="*/ 46 w 81"/>
                <a:gd name="T45" fmla="*/ 5 h 12"/>
                <a:gd name="T46" fmla="*/ 47 w 81"/>
                <a:gd name="T47" fmla="*/ 6 h 12"/>
                <a:gd name="T48" fmla="*/ 59 w 81"/>
                <a:gd name="T49" fmla="*/ 7 h 12"/>
                <a:gd name="T50" fmla="*/ 60 w 81"/>
                <a:gd name="T51" fmla="*/ 4 h 12"/>
                <a:gd name="T52" fmla="*/ 75 w 81"/>
                <a:gd name="T53" fmla="*/ 2 h 12"/>
                <a:gd name="T54" fmla="*/ 77 w 81"/>
                <a:gd name="T55" fmla="*/ 1 h 12"/>
                <a:gd name="T56" fmla="*/ 81 w 81"/>
                <a:gd name="T57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1" h="12">
                  <a:moveTo>
                    <a:pt x="81" y="2"/>
                  </a:moveTo>
                  <a:cubicBezTo>
                    <a:pt x="81" y="2"/>
                    <a:pt x="80" y="2"/>
                    <a:pt x="80" y="3"/>
                  </a:cubicBezTo>
                  <a:cubicBezTo>
                    <a:pt x="78" y="6"/>
                    <a:pt x="76" y="7"/>
                    <a:pt x="73" y="8"/>
                  </a:cubicBezTo>
                  <a:cubicBezTo>
                    <a:pt x="68" y="8"/>
                    <a:pt x="64" y="9"/>
                    <a:pt x="60" y="9"/>
                  </a:cubicBezTo>
                  <a:cubicBezTo>
                    <a:pt x="54" y="10"/>
                    <a:pt x="48" y="10"/>
                    <a:pt x="42" y="11"/>
                  </a:cubicBezTo>
                  <a:cubicBezTo>
                    <a:pt x="40" y="11"/>
                    <a:pt x="38" y="11"/>
                    <a:pt x="36" y="11"/>
                  </a:cubicBezTo>
                  <a:cubicBezTo>
                    <a:pt x="30" y="11"/>
                    <a:pt x="24" y="11"/>
                    <a:pt x="18" y="11"/>
                  </a:cubicBezTo>
                  <a:cubicBezTo>
                    <a:pt x="16" y="12"/>
                    <a:pt x="13" y="12"/>
                    <a:pt x="10" y="12"/>
                  </a:cubicBezTo>
                  <a:cubicBezTo>
                    <a:pt x="9" y="11"/>
                    <a:pt x="8" y="12"/>
                    <a:pt x="6" y="11"/>
                  </a:cubicBezTo>
                  <a:cubicBezTo>
                    <a:pt x="4" y="11"/>
                    <a:pt x="1" y="10"/>
                    <a:pt x="0" y="7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5" y="7"/>
                    <a:pt x="8" y="7"/>
                    <a:pt x="12" y="6"/>
                  </a:cubicBezTo>
                  <a:cubicBezTo>
                    <a:pt x="13" y="6"/>
                    <a:pt x="15" y="6"/>
                    <a:pt x="17" y="6"/>
                  </a:cubicBezTo>
                  <a:cubicBezTo>
                    <a:pt x="17" y="8"/>
                    <a:pt x="19" y="8"/>
                    <a:pt x="20" y="8"/>
                  </a:cubicBezTo>
                  <a:cubicBezTo>
                    <a:pt x="20" y="8"/>
                    <a:pt x="20" y="8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9"/>
                    <a:pt x="19" y="8"/>
                    <a:pt x="18" y="9"/>
                  </a:cubicBezTo>
                  <a:cubicBezTo>
                    <a:pt x="19" y="9"/>
                    <a:pt x="20" y="10"/>
                    <a:pt x="21" y="8"/>
                  </a:cubicBezTo>
                  <a:cubicBezTo>
                    <a:pt x="22" y="9"/>
                    <a:pt x="23" y="9"/>
                    <a:pt x="24" y="9"/>
                  </a:cubicBezTo>
                  <a:cubicBezTo>
                    <a:pt x="27" y="9"/>
                    <a:pt x="27" y="8"/>
                    <a:pt x="27" y="6"/>
                  </a:cubicBezTo>
                  <a:cubicBezTo>
                    <a:pt x="33" y="5"/>
                    <a:pt x="38" y="6"/>
                    <a:pt x="43" y="5"/>
                  </a:cubicBezTo>
                  <a:cubicBezTo>
                    <a:pt x="44" y="5"/>
                    <a:pt x="45" y="5"/>
                    <a:pt x="46" y="5"/>
                  </a:cubicBezTo>
                  <a:cubicBezTo>
                    <a:pt x="47" y="5"/>
                    <a:pt x="47" y="6"/>
                    <a:pt x="47" y="6"/>
                  </a:cubicBezTo>
                  <a:cubicBezTo>
                    <a:pt x="51" y="8"/>
                    <a:pt x="55" y="8"/>
                    <a:pt x="59" y="7"/>
                  </a:cubicBezTo>
                  <a:cubicBezTo>
                    <a:pt x="60" y="6"/>
                    <a:pt x="60" y="5"/>
                    <a:pt x="60" y="4"/>
                  </a:cubicBezTo>
                  <a:cubicBezTo>
                    <a:pt x="65" y="4"/>
                    <a:pt x="70" y="2"/>
                    <a:pt x="75" y="2"/>
                  </a:cubicBezTo>
                  <a:cubicBezTo>
                    <a:pt x="76" y="2"/>
                    <a:pt x="76" y="1"/>
                    <a:pt x="77" y="1"/>
                  </a:cubicBezTo>
                  <a:cubicBezTo>
                    <a:pt x="79" y="0"/>
                    <a:pt x="80" y="0"/>
                    <a:pt x="81" y="2"/>
                  </a:cubicBezTo>
                  <a:close/>
                </a:path>
              </a:pathLst>
            </a:custGeom>
            <a:solidFill>
              <a:srgbClr val="F5AE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06" name="Freeform 88"/>
            <p:cNvSpPr/>
            <p:nvPr/>
          </p:nvSpPr>
          <p:spPr bwMode="auto">
            <a:xfrm>
              <a:off x="1290638" y="2208213"/>
              <a:ext cx="57150" cy="125413"/>
            </a:xfrm>
            <a:custGeom>
              <a:avLst/>
              <a:gdLst>
                <a:gd name="T0" fmla="*/ 0 w 15"/>
                <a:gd name="T1" fmla="*/ 30 h 33"/>
                <a:gd name="T2" fmla="*/ 0 w 15"/>
                <a:gd name="T3" fmla="*/ 26 h 33"/>
                <a:gd name="T4" fmla="*/ 5 w 15"/>
                <a:gd name="T5" fmla="*/ 9 h 33"/>
                <a:gd name="T6" fmla="*/ 11 w 15"/>
                <a:gd name="T7" fmla="*/ 4 h 33"/>
                <a:gd name="T8" fmla="*/ 14 w 15"/>
                <a:gd name="T9" fmla="*/ 0 h 33"/>
                <a:gd name="T10" fmla="*/ 15 w 15"/>
                <a:gd name="T11" fmla="*/ 2 h 33"/>
                <a:gd name="T12" fmla="*/ 12 w 15"/>
                <a:gd name="T13" fmla="*/ 11 h 33"/>
                <a:gd name="T14" fmla="*/ 11 w 15"/>
                <a:gd name="T15" fmla="*/ 24 h 33"/>
                <a:gd name="T16" fmla="*/ 14 w 15"/>
                <a:gd name="T17" fmla="*/ 33 h 33"/>
                <a:gd name="T18" fmla="*/ 3 w 15"/>
                <a:gd name="T19" fmla="*/ 33 h 33"/>
                <a:gd name="T20" fmla="*/ 1 w 15"/>
                <a:gd name="T21" fmla="*/ 32 h 33"/>
                <a:gd name="T22" fmla="*/ 0 w 15"/>
                <a:gd name="T23" fmla="*/ 3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33">
                  <a:moveTo>
                    <a:pt x="0" y="30"/>
                  </a:moveTo>
                  <a:cubicBezTo>
                    <a:pt x="1" y="29"/>
                    <a:pt x="0" y="27"/>
                    <a:pt x="0" y="26"/>
                  </a:cubicBezTo>
                  <a:cubicBezTo>
                    <a:pt x="0" y="20"/>
                    <a:pt x="2" y="14"/>
                    <a:pt x="5" y="9"/>
                  </a:cubicBezTo>
                  <a:cubicBezTo>
                    <a:pt x="7" y="7"/>
                    <a:pt x="9" y="5"/>
                    <a:pt x="11" y="4"/>
                  </a:cubicBezTo>
                  <a:cubicBezTo>
                    <a:pt x="12" y="2"/>
                    <a:pt x="14" y="1"/>
                    <a:pt x="14" y="0"/>
                  </a:cubicBezTo>
                  <a:cubicBezTo>
                    <a:pt x="15" y="0"/>
                    <a:pt x="14" y="1"/>
                    <a:pt x="15" y="2"/>
                  </a:cubicBezTo>
                  <a:cubicBezTo>
                    <a:pt x="13" y="5"/>
                    <a:pt x="12" y="8"/>
                    <a:pt x="12" y="11"/>
                  </a:cubicBezTo>
                  <a:cubicBezTo>
                    <a:pt x="11" y="15"/>
                    <a:pt x="11" y="20"/>
                    <a:pt x="11" y="24"/>
                  </a:cubicBezTo>
                  <a:cubicBezTo>
                    <a:pt x="12" y="27"/>
                    <a:pt x="13" y="30"/>
                    <a:pt x="14" y="33"/>
                  </a:cubicBezTo>
                  <a:cubicBezTo>
                    <a:pt x="10" y="33"/>
                    <a:pt x="6" y="33"/>
                    <a:pt x="3" y="33"/>
                  </a:cubicBezTo>
                  <a:cubicBezTo>
                    <a:pt x="1" y="33"/>
                    <a:pt x="2" y="32"/>
                    <a:pt x="1" y="32"/>
                  </a:cubicBezTo>
                  <a:cubicBezTo>
                    <a:pt x="1" y="31"/>
                    <a:pt x="1" y="30"/>
                    <a:pt x="0" y="30"/>
                  </a:cubicBezTo>
                  <a:close/>
                </a:path>
              </a:pathLst>
            </a:custGeom>
            <a:solidFill>
              <a:srgbClr val="F5AE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07" name="Freeform 89"/>
            <p:cNvSpPr/>
            <p:nvPr/>
          </p:nvSpPr>
          <p:spPr bwMode="auto">
            <a:xfrm>
              <a:off x="1368425" y="2192338"/>
              <a:ext cx="131762" cy="84138"/>
            </a:xfrm>
            <a:custGeom>
              <a:avLst/>
              <a:gdLst>
                <a:gd name="T0" fmla="*/ 6 w 34"/>
                <a:gd name="T1" fmla="*/ 1 h 22"/>
                <a:gd name="T2" fmla="*/ 15 w 34"/>
                <a:gd name="T3" fmla="*/ 1 h 22"/>
                <a:gd name="T4" fmla="*/ 30 w 34"/>
                <a:gd name="T5" fmla="*/ 9 h 22"/>
                <a:gd name="T6" fmla="*/ 33 w 34"/>
                <a:gd name="T7" fmla="*/ 15 h 22"/>
                <a:gd name="T8" fmla="*/ 32 w 34"/>
                <a:gd name="T9" fmla="*/ 18 h 22"/>
                <a:gd name="T10" fmla="*/ 29 w 34"/>
                <a:gd name="T11" fmla="*/ 19 h 22"/>
                <a:gd name="T12" fmla="*/ 25 w 34"/>
                <a:gd name="T13" fmla="*/ 22 h 22"/>
                <a:gd name="T14" fmla="*/ 24 w 34"/>
                <a:gd name="T15" fmla="*/ 20 h 22"/>
                <a:gd name="T16" fmla="*/ 4 w 34"/>
                <a:gd name="T17" fmla="*/ 3 h 22"/>
                <a:gd name="T18" fmla="*/ 1 w 34"/>
                <a:gd name="T19" fmla="*/ 3 h 22"/>
                <a:gd name="T20" fmla="*/ 0 w 34"/>
                <a:gd name="T21" fmla="*/ 2 h 22"/>
                <a:gd name="T22" fmla="*/ 6 w 34"/>
                <a:gd name="T23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22">
                  <a:moveTo>
                    <a:pt x="6" y="1"/>
                  </a:moveTo>
                  <a:cubicBezTo>
                    <a:pt x="9" y="0"/>
                    <a:pt x="12" y="1"/>
                    <a:pt x="15" y="1"/>
                  </a:cubicBezTo>
                  <a:cubicBezTo>
                    <a:pt x="21" y="2"/>
                    <a:pt x="25" y="5"/>
                    <a:pt x="30" y="9"/>
                  </a:cubicBezTo>
                  <a:cubicBezTo>
                    <a:pt x="31" y="11"/>
                    <a:pt x="32" y="13"/>
                    <a:pt x="33" y="15"/>
                  </a:cubicBezTo>
                  <a:cubicBezTo>
                    <a:pt x="34" y="16"/>
                    <a:pt x="32" y="17"/>
                    <a:pt x="32" y="18"/>
                  </a:cubicBezTo>
                  <a:cubicBezTo>
                    <a:pt x="31" y="18"/>
                    <a:pt x="30" y="18"/>
                    <a:pt x="29" y="19"/>
                  </a:cubicBezTo>
                  <a:cubicBezTo>
                    <a:pt x="28" y="20"/>
                    <a:pt x="27" y="21"/>
                    <a:pt x="25" y="22"/>
                  </a:cubicBezTo>
                  <a:cubicBezTo>
                    <a:pt x="24" y="22"/>
                    <a:pt x="24" y="21"/>
                    <a:pt x="24" y="20"/>
                  </a:cubicBezTo>
                  <a:cubicBezTo>
                    <a:pt x="20" y="12"/>
                    <a:pt x="13" y="6"/>
                    <a:pt x="4" y="3"/>
                  </a:cubicBezTo>
                  <a:cubicBezTo>
                    <a:pt x="3" y="2"/>
                    <a:pt x="2" y="3"/>
                    <a:pt x="1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2" y="2"/>
                    <a:pt x="4" y="1"/>
                    <a:pt x="6" y="1"/>
                  </a:cubicBezTo>
                  <a:close/>
                </a:path>
              </a:pathLst>
            </a:custGeom>
            <a:solidFill>
              <a:srgbClr val="F5AE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08" name="Freeform 90"/>
            <p:cNvSpPr/>
            <p:nvPr/>
          </p:nvSpPr>
          <p:spPr bwMode="auto">
            <a:xfrm>
              <a:off x="1266825" y="2322513"/>
              <a:ext cx="120650" cy="34925"/>
            </a:xfrm>
            <a:custGeom>
              <a:avLst/>
              <a:gdLst>
                <a:gd name="T0" fmla="*/ 6 w 31"/>
                <a:gd name="T1" fmla="*/ 0 h 9"/>
                <a:gd name="T2" fmla="*/ 7 w 31"/>
                <a:gd name="T3" fmla="*/ 2 h 9"/>
                <a:gd name="T4" fmla="*/ 10 w 31"/>
                <a:gd name="T5" fmla="*/ 3 h 9"/>
                <a:gd name="T6" fmla="*/ 20 w 31"/>
                <a:gd name="T7" fmla="*/ 2 h 9"/>
                <a:gd name="T8" fmla="*/ 23 w 31"/>
                <a:gd name="T9" fmla="*/ 2 h 9"/>
                <a:gd name="T10" fmla="*/ 30 w 31"/>
                <a:gd name="T11" fmla="*/ 0 h 9"/>
                <a:gd name="T12" fmla="*/ 31 w 31"/>
                <a:gd name="T13" fmla="*/ 0 h 9"/>
                <a:gd name="T14" fmla="*/ 23 w 31"/>
                <a:gd name="T15" fmla="*/ 5 h 9"/>
                <a:gd name="T16" fmla="*/ 21 w 31"/>
                <a:gd name="T17" fmla="*/ 7 h 9"/>
                <a:gd name="T18" fmla="*/ 18 w 31"/>
                <a:gd name="T19" fmla="*/ 8 h 9"/>
                <a:gd name="T20" fmla="*/ 18 w 31"/>
                <a:gd name="T21" fmla="*/ 8 h 9"/>
                <a:gd name="T22" fmla="*/ 15 w 31"/>
                <a:gd name="T23" fmla="*/ 8 h 9"/>
                <a:gd name="T24" fmla="*/ 10 w 31"/>
                <a:gd name="T25" fmla="*/ 9 h 9"/>
                <a:gd name="T26" fmla="*/ 4 w 31"/>
                <a:gd name="T27" fmla="*/ 9 h 9"/>
                <a:gd name="T28" fmla="*/ 2 w 31"/>
                <a:gd name="T29" fmla="*/ 3 h 9"/>
                <a:gd name="T30" fmla="*/ 6 w 31"/>
                <a:gd name="T3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9">
                  <a:moveTo>
                    <a:pt x="6" y="0"/>
                  </a:moveTo>
                  <a:cubicBezTo>
                    <a:pt x="7" y="0"/>
                    <a:pt x="7" y="1"/>
                    <a:pt x="7" y="2"/>
                  </a:cubicBezTo>
                  <a:cubicBezTo>
                    <a:pt x="8" y="3"/>
                    <a:pt x="8" y="3"/>
                    <a:pt x="10" y="3"/>
                  </a:cubicBezTo>
                  <a:cubicBezTo>
                    <a:pt x="13" y="3"/>
                    <a:pt x="16" y="3"/>
                    <a:pt x="20" y="2"/>
                  </a:cubicBezTo>
                  <a:cubicBezTo>
                    <a:pt x="21" y="2"/>
                    <a:pt x="22" y="3"/>
                    <a:pt x="23" y="2"/>
                  </a:cubicBezTo>
                  <a:cubicBezTo>
                    <a:pt x="25" y="1"/>
                    <a:pt x="28" y="1"/>
                    <a:pt x="3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9" y="2"/>
                    <a:pt x="26" y="4"/>
                    <a:pt x="23" y="5"/>
                  </a:cubicBezTo>
                  <a:cubicBezTo>
                    <a:pt x="22" y="6"/>
                    <a:pt x="21" y="6"/>
                    <a:pt x="21" y="7"/>
                  </a:cubicBezTo>
                  <a:cubicBezTo>
                    <a:pt x="20" y="6"/>
                    <a:pt x="19" y="6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6" y="7"/>
                    <a:pt x="16" y="8"/>
                    <a:pt x="15" y="8"/>
                  </a:cubicBezTo>
                  <a:cubicBezTo>
                    <a:pt x="13" y="9"/>
                    <a:pt x="11" y="8"/>
                    <a:pt x="10" y="9"/>
                  </a:cubicBezTo>
                  <a:cubicBezTo>
                    <a:pt x="8" y="9"/>
                    <a:pt x="6" y="9"/>
                    <a:pt x="4" y="9"/>
                  </a:cubicBezTo>
                  <a:cubicBezTo>
                    <a:pt x="0" y="7"/>
                    <a:pt x="0" y="5"/>
                    <a:pt x="2" y="3"/>
                  </a:cubicBezTo>
                  <a:cubicBezTo>
                    <a:pt x="3" y="1"/>
                    <a:pt x="4" y="0"/>
                    <a:pt x="6" y="0"/>
                  </a:cubicBezTo>
                  <a:close/>
                </a:path>
              </a:pathLst>
            </a:custGeom>
            <a:solidFill>
              <a:srgbClr val="F19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09" name="Freeform 91"/>
            <p:cNvSpPr/>
            <p:nvPr/>
          </p:nvSpPr>
          <p:spPr bwMode="auto">
            <a:xfrm>
              <a:off x="1223963" y="2430463"/>
              <a:ext cx="104775" cy="57150"/>
            </a:xfrm>
            <a:custGeom>
              <a:avLst/>
              <a:gdLst>
                <a:gd name="T0" fmla="*/ 24 w 27"/>
                <a:gd name="T1" fmla="*/ 0 h 15"/>
                <a:gd name="T2" fmla="*/ 27 w 27"/>
                <a:gd name="T3" fmla="*/ 7 h 15"/>
                <a:gd name="T4" fmla="*/ 16 w 27"/>
                <a:gd name="T5" fmla="*/ 12 h 15"/>
                <a:gd name="T6" fmla="*/ 10 w 27"/>
                <a:gd name="T7" fmla="*/ 14 h 15"/>
                <a:gd name="T8" fmla="*/ 8 w 27"/>
                <a:gd name="T9" fmla="*/ 14 h 15"/>
                <a:gd name="T10" fmla="*/ 2 w 27"/>
                <a:gd name="T11" fmla="*/ 13 h 15"/>
                <a:gd name="T12" fmla="*/ 0 w 27"/>
                <a:gd name="T13" fmla="*/ 12 h 15"/>
                <a:gd name="T14" fmla="*/ 2 w 27"/>
                <a:gd name="T15" fmla="*/ 11 h 15"/>
                <a:gd name="T16" fmla="*/ 4 w 27"/>
                <a:gd name="T17" fmla="*/ 11 h 15"/>
                <a:gd name="T18" fmla="*/ 19 w 27"/>
                <a:gd name="T19" fmla="*/ 4 h 15"/>
                <a:gd name="T20" fmla="*/ 24 w 27"/>
                <a:gd name="T2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15">
                  <a:moveTo>
                    <a:pt x="24" y="0"/>
                  </a:moveTo>
                  <a:cubicBezTo>
                    <a:pt x="26" y="2"/>
                    <a:pt x="26" y="5"/>
                    <a:pt x="27" y="7"/>
                  </a:cubicBezTo>
                  <a:cubicBezTo>
                    <a:pt x="23" y="8"/>
                    <a:pt x="20" y="10"/>
                    <a:pt x="16" y="12"/>
                  </a:cubicBezTo>
                  <a:cubicBezTo>
                    <a:pt x="14" y="13"/>
                    <a:pt x="12" y="13"/>
                    <a:pt x="10" y="14"/>
                  </a:cubicBezTo>
                  <a:cubicBezTo>
                    <a:pt x="9" y="14"/>
                    <a:pt x="8" y="15"/>
                    <a:pt x="8" y="14"/>
                  </a:cubicBezTo>
                  <a:cubicBezTo>
                    <a:pt x="6" y="13"/>
                    <a:pt x="4" y="13"/>
                    <a:pt x="2" y="13"/>
                  </a:cubicBezTo>
                  <a:cubicBezTo>
                    <a:pt x="1" y="13"/>
                    <a:pt x="1" y="13"/>
                    <a:pt x="0" y="12"/>
                  </a:cubicBezTo>
                  <a:cubicBezTo>
                    <a:pt x="0" y="12"/>
                    <a:pt x="1" y="11"/>
                    <a:pt x="2" y="11"/>
                  </a:cubicBezTo>
                  <a:cubicBezTo>
                    <a:pt x="2" y="11"/>
                    <a:pt x="3" y="11"/>
                    <a:pt x="4" y="11"/>
                  </a:cubicBezTo>
                  <a:cubicBezTo>
                    <a:pt x="10" y="11"/>
                    <a:pt x="14" y="8"/>
                    <a:pt x="19" y="4"/>
                  </a:cubicBezTo>
                  <a:cubicBezTo>
                    <a:pt x="21" y="3"/>
                    <a:pt x="23" y="2"/>
                    <a:pt x="24" y="0"/>
                  </a:cubicBezTo>
                  <a:close/>
                </a:path>
              </a:pathLst>
            </a:custGeom>
            <a:solidFill>
              <a:srgbClr val="FCE3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10" name="Freeform 92"/>
            <p:cNvSpPr/>
            <p:nvPr/>
          </p:nvSpPr>
          <p:spPr bwMode="auto">
            <a:xfrm>
              <a:off x="1320800" y="2576513"/>
              <a:ext cx="61912" cy="49213"/>
            </a:xfrm>
            <a:custGeom>
              <a:avLst/>
              <a:gdLst>
                <a:gd name="T0" fmla="*/ 5 w 16"/>
                <a:gd name="T1" fmla="*/ 0 h 13"/>
                <a:gd name="T2" fmla="*/ 16 w 16"/>
                <a:gd name="T3" fmla="*/ 1 h 13"/>
                <a:gd name="T4" fmla="*/ 16 w 16"/>
                <a:gd name="T5" fmla="*/ 1 h 13"/>
                <a:gd name="T6" fmla="*/ 9 w 16"/>
                <a:gd name="T7" fmla="*/ 7 h 13"/>
                <a:gd name="T8" fmla="*/ 6 w 16"/>
                <a:gd name="T9" fmla="*/ 11 h 13"/>
                <a:gd name="T10" fmla="*/ 6 w 16"/>
                <a:gd name="T11" fmla="*/ 13 h 13"/>
                <a:gd name="T12" fmla="*/ 0 w 16"/>
                <a:gd name="T13" fmla="*/ 12 h 13"/>
                <a:gd name="T14" fmla="*/ 5 w 16"/>
                <a:gd name="T1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3">
                  <a:moveTo>
                    <a:pt x="5" y="0"/>
                  </a:moveTo>
                  <a:cubicBezTo>
                    <a:pt x="9" y="2"/>
                    <a:pt x="12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2" y="1"/>
                    <a:pt x="11" y="4"/>
                    <a:pt x="9" y="7"/>
                  </a:cubicBezTo>
                  <a:cubicBezTo>
                    <a:pt x="8" y="8"/>
                    <a:pt x="7" y="9"/>
                    <a:pt x="6" y="11"/>
                  </a:cubicBezTo>
                  <a:cubicBezTo>
                    <a:pt x="5" y="11"/>
                    <a:pt x="6" y="12"/>
                    <a:pt x="6" y="13"/>
                  </a:cubicBezTo>
                  <a:cubicBezTo>
                    <a:pt x="4" y="11"/>
                    <a:pt x="2" y="12"/>
                    <a:pt x="0" y="12"/>
                  </a:cubicBezTo>
                  <a:cubicBezTo>
                    <a:pt x="2" y="8"/>
                    <a:pt x="3" y="4"/>
                    <a:pt x="5" y="0"/>
                  </a:cubicBezTo>
                  <a:close/>
                </a:path>
              </a:pathLst>
            </a:custGeom>
            <a:solidFill>
              <a:srgbClr val="FCE3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11" name="Freeform 93"/>
            <p:cNvSpPr/>
            <p:nvPr/>
          </p:nvSpPr>
          <p:spPr bwMode="auto">
            <a:xfrm>
              <a:off x="1312863" y="2622551"/>
              <a:ext cx="42862" cy="26988"/>
            </a:xfrm>
            <a:custGeom>
              <a:avLst/>
              <a:gdLst>
                <a:gd name="T0" fmla="*/ 2 w 11"/>
                <a:gd name="T1" fmla="*/ 0 h 7"/>
                <a:gd name="T2" fmla="*/ 8 w 11"/>
                <a:gd name="T3" fmla="*/ 0 h 7"/>
                <a:gd name="T4" fmla="*/ 10 w 11"/>
                <a:gd name="T5" fmla="*/ 4 h 7"/>
                <a:gd name="T6" fmla="*/ 8 w 11"/>
                <a:gd name="T7" fmla="*/ 7 h 7"/>
                <a:gd name="T8" fmla="*/ 4 w 11"/>
                <a:gd name="T9" fmla="*/ 7 h 7"/>
                <a:gd name="T10" fmla="*/ 3 w 11"/>
                <a:gd name="T11" fmla="*/ 7 h 7"/>
                <a:gd name="T12" fmla="*/ 0 w 11"/>
                <a:gd name="T13" fmla="*/ 4 h 7"/>
                <a:gd name="T14" fmla="*/ 2 w 11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7">
                  <a:moveTo>
                    <a:pt x="2" y="0"/>
                  </a:moveTo>
                  <a:cubicBezTo>
                    <a:pt x="4" y="0"/>
                    <a:pt x="6" y="0"/>
                    <a:pt x="8" y="0"/>
                  </a:cubicBezTo>
                  <a:cubicBezTo>
                    <a:pt x="9" y="1"/>
                    <a:pt x="10" y="2"/>
                    <a:pt x="10" y="4"/>
                  </a:cubicBezTo>
                  <a:cubicBezTo>
                    <a:pt x="11" y="6"/>
                    <a:pt x="9" y="7"/>
                    <a:pt x="8" y="7"/>
                  </a:cubicBezTo>
                  <a:cubicBezTo>
                    <a:pt x="6" y="7"/>
                    <a:pt x="5" y="7"/>
                    <a:pt x="4" y="7"/>
                  </a:cubicBezTo>
                  <a:cubicBezTo>
                    <a:pt x="4" y="7"/>
                    <a:pt x="4" y="7"/>
                    <a:pt x="3" y="7"/>
                  </a:cubicBezTo>
                  <a:cubicBezTo>
                    <a:pt x="2" y="6"/>
                    <a:pt x="0" y="7"/>
                    <a:pt x="0" y="4"/>
                  </a:cubicBezTo>
                  <a:cubicBezTo>
                    <a:pt x="0" y="3"/>
                    <a:pt x="1" y="2"/>
                    <a:pt x="2" y="0"/>
                  </a:cubicBezTo>
                  <a:close/>
                </a:path>
              </a:pathLst>
            </a:custGeom>
            <a:solidFill>
              <a:srgbClr val="D94D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12" name="Freeform 94"/>
            <p:cNvSpPr/>
            <p:nvPr/>
          </p:nvSpPr>
          <p:spPr bwMode="auto">
            <a:xfrm>
              <a:off x="1344613" y="2195513"/>
              <a:ext cx="23812" cy="23813"/>
            </a:xfrm>
            <a:custGeom>
              <a:avLst/>
              <a:gdLst>
                <a:gd name="T0" fmla="*/ 6 w 6"/>
                <a:gd name="T1" fmla="*/ 1 h 6"/>
                <a:gd name="T2" fmla="*/ 6 w 6"/>
                <a:gd name="T3" fmla="*/ 2 h 6"/>
                <a:gd name="T4" fmla="*/ 6 w 6"/>
                <a:gd name="T5" fmla="*/ 3 h 6"/>
                <a:gd name="T6" fmla="*/ 2 w 6"/>
                <a:gd name="T7" fmla="*/ 5 h 6"/>
                <a:gd name="T8" fmla="*/ 1 w 6"/>
                <a:gd name="T9" fmla="*/ 4 h 6"/>
                <a:gd name="T10" fmla="*/ 0 w 6"/>
                <a:gd name="T11" fmla="*/ 3 h 6"/>
                <a:gd name="T12" fmla="*/ 6 w 6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6" y="1"/>
                  </a:moveTo>
                  <a:cubicBezTo>
                    <a:pt x="6" y="1"/>
                    <a:pt x="6" y="2"/>
                    <a:pt x="6" y="2"/>
                  </a:cubicBezTo>
                  <a:cubicBezTo>
                    <a:pt x="6" y="2"/>
                    <a:pt x="6" y="2"/>
                    <a:pt x="6" y="3"/>
                  </a:cubicBezTo>
                  <a:cubicBezTo>
                    <a:pt x="5" y="4"/>
                    <a:pt x="3" y="4"/>
                    <a:pt x="2" y="5"/>
                  </a:cubicBezTo>
                  <a:cubicBezTo>
                    <a:pt x="1" y="6"/>
                    <a:pt x="2" y="4"/>
                    <a:pt x="1" y="4"/>
                  </a:cubicBezTo>
                  <a:cubicBezTo>
                    <a:pt x="0" y="4"/>
                    <a:pt x="1" y="3"/>
                    <a:pt x="0" y="3"/>
                  </a:cubicBezTo>
                  <a:cubicBezTo>
                    <a:pt x="2" y="1"/>
                    <a:pt x="4" y="0"/>
                    <a:pt x="6" y="1"/>
                  </a:cubicBezTo>
                  <a:close/>
                </a:path>
              </a:pathLst>
            </a:custGeom>
            <a:solidFill>
              <a:srgbClr val="F29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13" name="Freeform 95"/>
            <p:cNvSpPr/>
            <p:nvPr/>
          </p:nvSpPr>
          <p:spPr bwMode="auto">
            <a:xfrm>
              <a:off x="1336675" y="2460626"/>
              <a:ext cx="3175" cy="31750"/>
            </a:xfrm>
            <a:custGeom>
              <a:avLst/>
              <a:gdLst>
                <a:gd name="T0" fmla="*/ 1 w 1"/>
                <a:gd name="T1" fmla="*/ 1 h 8"/>
                <a:gd name="T2" fmla="*/ 0 w 1"/>
                <a:gd name="T3" fmla="*/ 8 h 8"/>
                <a:gd name="T4" fmla="*/ 0 w 1"/>
                <a:gd name="T5" fmla="*/ 0 h 8"/>
                <a:gd name="T6" fmla="*/ 1 w 1"/>
                <a:gd name="T7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8">
                  <a:moveTo>
                    <a:pt x="1" y="1"/>
                  </a:moveTo>
                  <a:cubicBezTo>
                    <a:pt x="1" y="4"/>
                    <a:pt x="1" y="6"/>
                    <a:pt x="0" y="8"/>
                  </a:cubicBezTo>
                  <a:cubicBezTo>
                    <a:pt x="0" y="5"/>
                    <a:pt x="1" y="3"/>
                    <a:pt x="0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FD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14" name="Freeform 96"/>
            <p:cNvSpPr/>
            <p:nvPr/>
          </p:nvSpPr>
          <p:spPr bwMode="auto">
            <a:xfrm>
              <a:off x="1336675" y="2457451"/>
              <a:ext cx="7937" cy="7938"/>
            </a:xfrm>
            <a:custGeom>
              <a:avLst/>
              <a:gdLst>
                <a:gd name="T0" fmla="*/ 1 w 2"/>
                <a:gd name="T1" fmla="*/ 2 h 2"/>
                <a:gd name="T2" fmla="*/ 0 w 2"/>
                <a:gd name="T3" fmla="*/ 1 h 2"/>
                <a:gd name="T4" fmla="*/ 1 w 2"/>
                <a:gd name="T5" fmla="*/ 0 h 2"/>
                <a:gd name="T6" fmla="*/ 1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1" y="2"/>
                    <a:pt x="1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2" y="2"/>
                    <a:pt x="1" y="2"/>
                  </a:cubicBezTo>
                  <a:close/>
                </a:path>
              </a:pathLst>
            </a:custGeom>
            <a:solidFill>
              <a:srgbClr val="FD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15" name="Freeform 97"/>
            <p:cNvSpPr/>
            <p:nvPr/>
          </p:nvSpPr>
          <p:spPr bwMode="auto">
            <a:xfrm>
              <a:off x="1239838" y="2638426"/>
              <a:ext cx="7937" cy="11113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1 h 3"/>
                <a:gd name="T4" fmla="*/ 2 w 2"/>
                <a:gd name="T5" fmla="*/ 3 h 3"/>
                <a:gd name="T6" fmla="*/ 2 w 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2" y="1"/>
                    <a:pt x="2" y="1"/>
                  </a:cubicBezTo>
                  <a:cubicBezTo>
                    <a:pt x="1" y="1"/>
                    <a:pt x="2" y="2"/>
                    <a:pt x="2" y="3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F29A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16" name="Freeform 98"/>
            <p:cNvSpPr/>
            <p:nvPr/>
          </p:nvSpPr>
          <p:spPr bwMode="auto">
            <a:xfrm>
              <a:off x="1430338" y="2541588"/>
              <a:ext cx="58737" cy="84138"/>
            </a:xfrm>
            <a:custGeom>
              <a:avLst/>
              <a:gdLst>
                <a:gd name="T0" fmla="*/ 4 w 15"/>
                <a:gd name="T1" fmla="*/ 7 h 22"/>
                <a:gd name="T2" fmla="*/ 13 w 15"/>
                <a:gd name="T3" fmla="*/ 0 h 22"/>
                <a:gd name="T4" fmla="*/ 14 w 15"/>
                <a:gd name="T5" fmla="*/ 5 h 22"/>
                <a:gd name="T6" fmla="*/ 11 w 15"/>
                <a:gd name="T7" fmla="*/ 11 h 22"/>
                <a:gd name="T8" fmla="*/ 6 w 15"/>
                <a:gd name="T9" fmla="*/ 19 h 22"/>
                <a:gd name="T10" fmla="*/ 7 w 15"/>
                <a:gd name="T11" fmla="*/ 20 h 22"/>
                <a:gd name="T12" fmla="*/ 0 w 15"/>
                <a:gd name="T13" fmla="*/ 21 h 22"/>
                <a:gd name="T14" fmla="*/ 2 w 15"/>
                <a:gd name="T15" fmla="*/ 15 h 22"/>
                <a:gd name="T16" fmla="*/ 5 w 15"/>
                <a:gd name="T17" fmla="*/ 8 h 22"/>
                <a:gd name="T18" fmla="*/ 4 w 15"/>
                <a:gd name="T19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22">
                  <a:moveTo>
                    <a:pt x="4" y="7"/>
                  </a:moveTo>
                  <a:cubicBezTo>
                    <a:pt x="6" y="4"/>
                    <a:pt x="9" y="2"/>
                    <a:pt x="13" y="0"/>
                  </a:cubicBezTo>
                  <a:cubicBezTo>
                    <a:pt x="13" y="1"/>
                    <a:pt x="15" y="3"/>
                    <a:pt x="14" y="5"/>
                  </a:cubicBezTo>
                  <a:cubicBezTo>
                    <a:pt x="13" y="7"/>
                    <a:pt x="12" y="9"/>
                    <a:pt x="11" y="11"/>
                  </a:cubicBezTo>
                  <a:cubicBezTo>
                    <a:pt x="9" y="13"/>
                    <a:pt x="8" y="16"/>
                    <a:pt x="6" y="19"/>
                  </a:cubicBezTo>
                  <a:cubicBezTo>
                    <a:pt x="5" y="20"/>
                    <a:pt x="6" y="19"/>
                    <a:pt x="7" y="20"/>
                  </a:cubicBezTo>
                  <a:cubicBezTo>
                    <a:pt x="5" y="21"/>
                    <a:pt x="3" y="22"/>
                    <a:pt x="0" y="21"/>
                  </a:cubicBezTo>
                  <a:cubicBezTo>
                    <a:pt x="2" y="19"/>
                    <a:pt x="2" y="17"/>
                    <a:pt x="2" y="15"/>
                  </a:cubicBezTo>
                  <a:cubicBezTo>
                    <a:pt x="3" y="13"/>
                    <a:pt x="4" y="11"/>
                    <a:pt x="5" y="8"/>
                  </a:cubicBezTo>
                  <a:cubicBezTo>
                    <a:pt x="5" y="8"/>
                    <a:pt x="5" y="7"/>
                    <a:pt x="4" y="7"/>
                  </a:cubicBezTo>
                  <a:close/>
                </a:path>
              </a:pathLst>
            </a:custGeom>
            <a:solidFill>
              <a:srgbClr val="FCE3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17" name="Freeform 99"/>
            <p:cNvSpPr/>
            <p:nvPr/>
          </p:nvSpPr>
          <p:spPr bwMode="auto">
            <a:xfrm>
              <a:off x="1460500" y="2430463"/>
              <a:ext cx="98425" cy="38100"/>
            </a:xfrm>
            <a:custGeom>
              <a:avLst/>
              <a:gdLst>
                <a:gd name="T0" fmla="*/ 0 w 25"/>
                <a:gd name="T1" fmla="*/ 5 h 10"/>
                <a:gd name="T2" fmla="*/ 2 w 25"/>
                <a:gd name="T3" fmla="*/ 0 h 10"/>
                <a:gd name="T4" fmla="*/ 11 w 25"/>
                <a:gd name="T5" fmla="*/ 5 h 10"/>
                <a:gd name="T6" fmla="*/ 16 w 25"/>
                <a:gd name="T7" fmla="*/ 6 h 10"/>
                <a:gd name="T8" fmla="*/ 22 w 25"/>
                <a:gd name="T9" fmla="*/ 6 h 10"/>
                <a:gd name="T10" fmla="*/ 25 w 25"/>
                <a:gd name="T11" fmla="*/ 7 h 10"/>
                <a:gd name="T12" fmla="*/ 25 w 25"/>
                <a:gd name="T13" fmla="*/ 8 h 10"/>
                <a:gd name="T14" fmla="*/ 24 w 25"/>
                <a:gd name="T15" fmla="*/ 8 h 10"/>
                <a:gd name="T16" fmla="*/ 21 w 25"/>
                <a:gd name="T17" fmla="*/ 9 h 10"/>
                <a:gd name="T18" fmla="*/ 20 w 25"/>
                <a:gd name="T19" fmla="*/ 10 h 10"/>
                <a:gd name="T20" fmla="*/ 9 w 25"/>
                <a:gd name="T21" fmla="*/ 10 h 10"/>
                <a:gd name="T22" fmla="*/ 7 w 25"/>
                <a:gd name="T23" fmla="*/ 9 h 10"/>
                <a:gd name="T24" fmla="*/ 1 w 25"/>
                <a:gd name="T25" fmla="*/ 5 h 10"/>
                <a:gd name="T26" fmla="*/ 0 w 25"/>
                <a:gd name="T27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10">
                  <a:moveTo>
                    <a:pt x="0" y="5"/>
                  </a:moveTo>
                  <a:cubicBezTo>
                    <a:pt x="0" y="4"/>
                    <a:pt x="1" y="2"/>
                    <a:pt x="2" y="0"/>
                  </a:cubicBezTo>
                  <a:cubicBezTo>
                    <a:pt x="5" y="2"/>
                    <a:pt x="8" y="4"/>
                    <a:pt x="11" y="5"/>
                  </a:cubicBezTo>
                  <a:cubicBezTo>
                    <a:pt x="12" y="6"/>
                    <a:pt x="15" y="6"/>
                    <a:pt x="16" y="6"/>
                  </a:cubicBezTo>
                  <a:cubicBezTo>
                    <a:pt x="18" y="6"/>
                    <a:pt x="20" y="6"/>
                    <a:pt x="22" y="6"/>
                  </a:cubicBezTo>
                  <a:cubicBezTo>
                    <a:pt x="23" y="6"/>
                    <a:pt x="24" y="6"/>
                    <a:pt x="25" y="7"/>
                  </a:cubicBezTo>
                  <a:cubicBezTo>
                    <a:pt x="25" y="7"/>
                    <a:pt x="25" y="7"/>
                    <a:pt x="25" y="8"/>
                  </a:cubicBezTo>
                  <a:cubicBezTo>
                    <a:pt x="25" y="8"/>
                    <a:pt x="24" y="8"/>
                    <a:pt x="24" y="8"/>
                  </a:cubicBezTo>
                  <a:cubicBezTo>
                    <a:pt x="23" y="8"/>
                    <a:pt x="21" y="8"/>
                    <a:pt x="21" y="9"/>
                  </a:cubicBezTo>
                  <a:cubicBezTo>
                    <a:pt x="21" y="10"/>
                    <a:pt x="20" y="10"/>
                    <a:pt x="20" y="10"/>
                  </a:cubicBezTo>
                  <a:cubicBezTo>
                    <a:pt x="16" y="9"/>
                    <a:pt x="13" y="10"/>
                    <a:pt x="9" y="10"/>
                  </a:cubicBezTo>
                  <a:cubicBezTo>
                    <a:pt x="8" y="10"/>
                    <a:pt x="8" y="9"/>
                    <a:pt x="7" y="9"/>
                  </a:cubicBezTo>
                  <a:cubicBezTo>
                    <a:pt x="5" y="7"/>
                    <a:pt x="3" y="7"/>
                    <a:pt x="1" y="5"/>
                  </a:cubicBezTo>
                  <a:cubicBezTo>
                    <a:pt x="1" y="5"/>
                    <a:pt x="0" y="5"/>
                    <a:pt x="0" y="5"/>
                  </a:cubicBezTo>
                  <a:close/>
                </a:path>
              </a:pathLst>
            </a:custGeom>
            <a:solidFill>
              <a:srgbClr val="FCE3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18" name="Freeform 100"/>
            <p:cNvSpPr/>
            <p:nvPr/>
          </p:nvSpPr>
          <p:spPr bwMode="auto">
            <a:xfrm>
              <a:off x="1425575" y="2614613"/>
              <a:ext cx="50800" cy="30163"/>
            </a:xfrm>
            <a:custGeom>
              <a:avLst/>
              <a:gdLst>
                <a:gd name="T0" fmla="*/ 1 w 13"/>
                <a:gd name="T1" fmla="*/ 2 h 8"/>
                <a:gd name="T2" fmla="*/ 8 w 13"/>
                <a:gd name="T3" fmla="*/ 1 h 8"/>
                <a:gd name="T4" fmla="*/ 13 w 13"/>
                <a:gd name="T5" fmla="*/ 4 h 8"/>
                <a:gd name="T6" fmla="*/ 13 w 13"/>
                <a:gd name="T7" fmla="*/ 7 h 8"/>
                <a:gd name="T8" fmla="*/ 6 w 13"/>
                <a:gd name="T9" fmla="*/ 7 h 8"/>
                <a:gd name="T10" fmla="*/ 1 w 13"/>
                <a:gd name="T11" fmla="*/ 6 h 8"/>
                <a:gd name="T12" fmla="*/ 2 w 13"/>
                <a:gd name="T13" fmla="*/ 6 h 8"/>
                <a:gd name="T14" fmla="*/ 1 w 13"/>
                <a:gd name="T15" fmla="*/ 4 h 8"/>
                <a:gd name="T16" fmla="*/ 1 w 13"/>
                <a:gd name="T1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8">
                  <a:moveTo>
                    <a:pt x="1" y="2"/>
                  </a:moveTo>
                  <a:cubicBezTo>
                    <a:pt x="4" y="3"/>
                    <a:pt x="6" y="2"/>
                    <a:pt x="8" y="1"/>
                  </a:cubicBezTo>
                  <a:cubicBezTo>
                    <a:pt x="10" y="0"/>
                    <a:pt x="13" y="1"/>
                    <a:pt x="13" y="4"/>
                  </a:cubicBezTo>
                  <a:cubicBezTo>
                    <a:pt x="12" y="5"/>
                    <a:pt x="12" y="6"/>
                    <a:pt x="13" y="7"/>
                  </a:cubicBezTo>
                  <a:cubicBezTo>
                    <a:pt x="11" y="8"/>
                    <a:pt x="8" y="8"/>
                    <a:pt x="6" y="7"/>
                  </a:cubicBezTo>
                  <a:cubicBezTo>
                    <a:pt x="4" y="7"/>
                    <a:pt x="2" y="8"/>
                    <a:pt x="1" y="6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1" y="6"/>
                    <a:pt x="2" y="4"/>
                    <a:pt x="1" y="4"/>
                  </a:cubicBezTo>
                  <a:cubicBezTo>
                    <a:pt x="0" y="3"/>
                    <a:pt x="1" y="3"/>
                    <a:pt x="1" y="2"/>
                  </a:cubicBezTo>
                  <a:close/>
                </a:path>
              </a:pathLst>
            </a:custGeom>
            <a:solidFill>
              <a:srgbClr val="D94D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19" name="Freeform 101"/>
            <p:cNvSpPr/>
            <p:nvPr/>
          </p:nvSpPr>
          <p:spPr bwMode="auto">
            <a:xfrm>
              <a:off x="1449388" y="2262188"/>
              <a:ext cx="53975" cy="33338"/>
            </a:xfrm>
            <a:custGeom>
              <a:avLst/>
              <a:gdLst>
                <a:gd name="T0" fmla="*/ 4 w 14"/>
                <a:gd name="T1" fmla="*/ 4 h 9"/>
                <a:gd name="T2" fmla="*/ 8 w 14"/>
                <a:gd name="T3" fmla="*/ 1 h 9"/>
                <a:gd name="T4" fmla="*/ 11 w 14"/>
                <a:gd name="T5" fmla="*/ 0 h 9"/>
                <a:gd name="T6" fmla="*/ 14 w 14"/>
                <a:gd name="T7" fmla="*/ 8 h 9"/>
                <a:gd name="T8" fmla="*/ 14 w 14"/>
                <a:gd name="T9" fmla="*/ 9 h 9"/>
                <a:gd name="T10" fmla="*/ 12 w 14"/>
                <a:gd name="T11" fmla="*/ 8 h 9"/>
                <a:gd name="T12" fmla="*/ 11 w 14"/>
                <a:gd name="T13" fmla="*/ 8 h 9"/>
                <a:gd name="T14" fmla="*/ 7 w 14"/>
                <a:gd name="T15" fmla="*/ 6 h 9"/>
                <a:gd name="T16" fmla="*/ 8 w 14"/>
                <a:gd name="T17" fmla="*/ 5 h 9"/>
                <a:gd name="T18" fmla="*/ 5 w 14"/>
                <a:gd name="T19" fmla="*/ 6 h 9"/>
                <a:gd name="T20" fmla="*/ 2 w 14"/>
                <a:gd name="T21" fmla="*/ 8 h 9"/>
                <a:gd name="T22" fmla="*/ 2 w 14"/>
                <a:gd name="T23" fmla="*/ 7 h 9"/>
                <a:gd name="T24" fmla="*/ 0 w 14"/>
                <a:gd name="T25" fmla="*/ 8 h 9"/>
                <a:gd name="T26" fmla="*/ 3 w 14"/>
                <a:gd name="T27" fmla="*/ 5 h 9"/>
                <a:gd name="T28" fmla="*/ 4 w 14"/>
                <a:gd name="T2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9">
                  <a:moveTo>
                    <a:pt x="4" y="4"/>
                  </a:moveTo>
                  <a:cubicBezTo>
                    <a:pt x="6" y="3"/>
                    <a:pt x="7" y="2"/>
                    <a:pt x="8" y="1"/>
                  </a:cubicBezTo>
                  <a:cubicBezTo>
                    <a:pt x="9" y="0"/>
                    <a:pt x="10" y="0"/>
                    <a:pt x="11" y="0"/>
                  </a:cubicBezTo>
                  <a:cubicBezTo>
                    <a:pt x="13" y="2"/>
                    <a:pt x="13" y="5"/>
                    <a:pt x="14" y="8"/>
                  </a:cubicBezTo>
                  <a:cubicBezTo>
                    <a:pt x="14" y="8"/>
                    <a:pt x="14" y="9"/>
                    <a:pt x="14" y="9"/>
                  </a:cubicBezTo>
                  <a:cubicBezTo>
                    <a:pt x="13" y="9"/>
                    <a:pt x="13" y="9"/>
                    <a:pt x="12" y="8"/>
                  </a:cubicBezTo>
                  <a:cubicBezTo>
                    <a:pt x="12" y="8"/>
                    <a:pt x="11" y="8"/>
                    <a:pt x="11" y="8"/>
                  </a:cubicBezTo>
                  <a:cubicBezTo>
                    <a:pt x="10" y="7"/>
                    <a:pt x="8" y="6"/>
                    <a:pt x="7" y="6"/>
                  </a:cubicBezTo>
                  <a:cubicBezTo>
                    <a:pt x="7" y="6"/>
                    <a:pt x="8" y="6"/>
                    <a:pt x="8" y="5"/>
                  </a:cubicBezTo>
                  <a:cubicBezTo>
                    <a:pt x="7" y="6"/>
                    <a:pt x="5" y="4"/>
                    <a:pt x="5" y="6"/>
                  </a:cubicBezTo>
                  <a:cubicBezTo>
                    <a:pt x="4" y="7"/>
                    <a:pt x="3" y="7"/>
                    <a:pt x="2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0" y="9"/>
                    <a:pt x="0" y="8"/>
                  </a:cubicBezTo>
                  <a:cubicBezTo>
                    <a:pt x="1" y="7"/>
                    <a:pt x="2" y="6"/>
                    <a:pt x="3" y="5"/>
                  </a:cubicBezTo>
                  <a:cubicBezTo>
                    <a:pt x="4" y="5"/>
                    <a:pt x="4" y="5"/>
                    <a:pt x="4" y="4"/>
                  </a:cubicBezTo>
                  <a:close/>
                </a:path>
              </a:pathLst>
            </a:custGeom>
            <a:solidFill>
              <a:srgbClr val="C120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20" name="Freeform 102"/>
            <p:cNvSpPr/>
            <p:nvPr/>
          </p:nvSpPr>
          <p:spPr bwMode="auto">
            <a:xfrm>
              <a:off x="1492250" y="2322513"/>
              <a:ext cx="11112" cy="15875"/>
            </a:xfrm>
            <a:custGeom>
              <a:avLst/>
              <a:gdLst>
                <a:gd name="T0" fmla="*/ 1 w 3"/>
                <a:gd name="T1" fmla="*/ 4 h 4"/>
                <a:gd name="T2" fmla="*/ 0 w 3"/>
                <a:gd name="T3" fmla="*/ 0 h 4"/>
                <a:gd name="T4" fmla="*/ 1 w 3"/>
                <a:gd name="T5" fmla="*/ 0 h 4"/>
                <a:gd name="T6" fmla="*/ 3 w 3"/>
                <a:gd name="T7" fmla="*/ 2 h 4"/>
                <a:gd name="T8" fmla="*/ 1 w 3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0" y="3"/>
                    <a:pt x="0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cubicBezTo>
                    <a:pt x="3" y="3"/>
                    <a:pt x="2" y="4"/>
                    <a:pt x="1" y="4"/>
                  </a:cubicBezTo>
                  <a:close/>
                </a:path>
              </a:pathLst>
            </a:custGeom>
            <a:solidFill>
              <a:srgbClr val="F9D0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21" name="Freeform 103"/>
            <p:cNvSpPr/>
            <p:nvPr/>
          </p:nvSpPr>
          <p:spPr bwMode="auto">
            <a:xfrm>
              <a:off x="1473200" y="2630488"/>
              <a:ext cx="7937" cy="11113"/>
            </a:xfrm>
            <a:custGeom>
              <a:avLst/>
              <a:gdLst>
                <a:gd name="T0" fmla="*/ 1 w 2"/>
                <a:gd name="T1" fmla="*/ 3 h 3"/>
                <a:gd name="T2" fmla="*/ 1 w 2"/>
                <a:gd name="T3" fmla="*/ 0 h 3"/>
                <a:gd name="T4" fmla="*/ 2 w 2"/>
                <a:gd name="T5" fmla="*/ 0 h 3"/>
                <a:gd name="T6" fmla="*/ 1 w 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1" y="3"/>
                  </a:moveTo>
                  <a:cubicBezTo>
                    <a:pt x="0" y="2"/>
                    <a:pt x="0" y="2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1"/>
                    <a:pt x="2" y="2"/>
                    <a:pt x="1" y="3"/>
                  </a:cubicBezTo>
                  <a:close/>
                </a:path>
              </a:pathLst>
            </a:custGeom>
            <a:solidFill>
              <a:srgbClr val="D646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22" name="Freeform 104"/>
            <p:cNvSpPr/>
            <p:nvPr/>
          </p:nvSpPr>
          <p:spPr bwMode="auto">
            <a:xfrm>
              <a:off x="1489075" y="2649538"/>
              <a:ext cx="30162" cy="19050"/>
            </a:xfrm>
            <a:custGeom>
              <a:avLst/>
              <a:gdLst>
                <a:gd name="T0" fmla="*/ 6 w 8"/>
                <a:gd name="T1" fmla="*/ 1 h 5"/>
                <a:gd name="T2" fmla="*/ 8 w 8"/>
                <a:gd name="T3" fmla="*/ 0 h 5"/>
                <a:gd name="T4" fmla="*/ 5 w 8"/>
                <a:gd name="T5" fmla="*/ 5 h 5"/>
                <a:gd name="T6" fmla="*/ 1 w 8"/>
                <a:gd name="T7" fmla="*/ 2 h 5"/>
                <a:gd name="T8" fmla="*/ 2 w 8"/>
                <a:gd name="T9" fmla="*/ 1 h 5"/>
                <a:gd name="T10" fmla="*/ 3 w 8"/>
                <a:gd name="T11" fmla="*/ 1 h 5"/>
                <a:gd name="T12" fmla="*/ 5 w 8"/>
                <a:gd name="T13" fmla="*/ 2 h 5"/>
                <a:gd name="T14" fmla="*/ 6 w 8"/>
                <a:gd name="T1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5">
                  <a:moveTo>
                    <a:pt x="6" y="1"/>
                  </a:moveTo>
                  <a:cubicBezTo>
                    <a:pt x="7" y="1"/>
                    <a:pt x="8" y="0"/>
                    <a:pt x="8" y="0"/>
                  </a:cubicBezTo>
                  <a:cubicBezTo>
                    <a:pt x="8" y="3"/>
                    <a:pt x="7" y="5"/>
                    <a:pt x="5" y="5"/>
                  </a:cubicBezTo>
                  <a:cubicBezTo>
                    <a:pt x="3" y="5"/>
                    <a:pt x="1" y="5"/>
                    <a:pt x="1" y="2"/>
                  </a:cubicBezTo>
                  <a:cubicBezTo>
                    <a:pt x="0" y="1"/>
                    <a:pt x="2" y="2"/>
                    <a:pt x="2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3" y="2"/>
                    <a:pt x="4" y="3"/>
                    <a:pt x="5" y="2"/>
                  </a:cubicBezTo>
                  <a:cubicBezTo>
                    <a:pt x="6" y="2"/>
                    <a:pt x="6" y="1"/>
                    <a:pt x="6" y="1"/>
                  </a:cubicBezTo>
                  <a:close/>
                </a:path>
              </a:pathLst>
            </a:custGeom>
            <a:solidFill>
              <a:srgbClr val="8DC4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23" name="Freeform 105"/>
            <p:cNvSpPr/>
            <p:nvPr/>
          </p:nvSpPr>
          <p:spPr bwMode="auto">
            <a:xfrm>
              <a:off x="1460500" y="2652713"/>
              <a:ext cx="34925" cy="15875"/>
            </a:xfrm>
            <a:custGeom>
              <a:avLst/>
              <a:gdLst>
                <a:gd name="T0" fmla="*/ 9 w 9"/>
                <a:gd name="T1" fmla="*/ 0 h 4"/>
                <a:gd name="T2" fmla="*/ 8 w 9"/>
                <a:gd name="T3" fmla="*/ 1 h 4"/>
                <a:gd name="T4" fmla="*/ 6 w 9"/>
                <a:gd name="T5" fmla="*/ 1 h 4"/>
                <a:gd name="T6" fmla="*/ 0 w 9"/>
                <a:gd name="T7" fmla="*/ 1 h 4"/>
                <a:gd name="T8" fmla="*/ 9 w 9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4">
                  <a:moveTo>
                    <a:pt x="9" y="0"/>
                  </a:moveTo>
                  <a:cubicBezTo>
                    <a:pt x="9" y="1"/>
                    <a:pt x="7" y="0"/>
                    <a:pt x="8" y="1"/>
                  </a:cubicBezTo>
                  <a:cubicBezTo>
                    <a:pt x="7" y="1"/>
                    <a:pt x="7" y="1"/>
                    <a:pt x="6" y="1"/>
                  </a:cubicBezTo>
                  <a:cubicBezTo>
                    <a:pt x="4" y="4"/>
                    <a:pt x="2" y="3"/>
                    <a:pt x="0" y="1"/>
                  </a:cubicBezTo>
                  <a:cubicBezTo>
                    <a:pt x="3" y="1"/>
                    <a:pt x="6" y="0"/>
                    <a:pt x="9" y="0"/>
                  </a:cubicBezTo>
                  <a:close/>
                </a:path>
              </a:pathLst>
            </a:custGeom>
            <a:solidFill>
              <a:srgbClr val="8FC5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24" name="Freeform 106"/>
            <p:cNvSpPr/>
            <p:nvPr/>
          </p:nvSpPr>
          <p:spPr bwMode="auto">
            <a:xfrm>
              <a:off x="1270000" y="2660651"/>
              <a:ext cx="50800" cy="3175"/>
            </a:xfrm>
            <a:custGeom>
              <a:avLst/>
              <a:gdLst>
                <a:gd name="T0" fmla="*/ 8 w 13"/>
                <a:gd name="T1" fmla="*/ 1 h 1"/>
                <a:gd name="T2" fmla="*/ 1 w 13"/>
                <a:gd name="T3" fmla="*/ 1 h 1"/>
                <a:gd name="T4" fmla="*/ 0 w 13"/>
                <a:gd name="T5" fmla="*/ 0 h 1"/>
                <a:gd name="T6" fmla="*/ 12 w 13"/>
                <a:gd name="T7" fmla="*/ 0 h 1"/>
                <a:gd name="T8" fmla="*/ 13 w 13"/>
                <a:gd name="T9" fmla="*/ 1 h 1"/>
                <a:gd name="T10" fmla="*/ 10 w 13"/>
                <a:gd name="T11" fmla="*/ 1 h 1"/>
                <a:gd name="T12" fmla="*/ 8 w 13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">
                  <a:moveTo>
                    <a:pt x="8" y="1"/>
                  </a:moveTo>
                  <a:cubicBezTo>
                    <a:pt x="5" y="1"/>
                    <a:pt x="3" y="1"/>
                    <a:pt x="1" y="1"/>
                  </a:cubicBezTo>
                  <a:cubicBezTo>
                    <a:pt x="1" y="1"/>
                    <a:pt x="0" y="1"/>
                    <a:pt x="0" y="0"/>
                  </a:cubicBezTo>
                  <a:cubicBezTo>
                    <a:pt x="4" y="0"/>
                    <a:pt x="8" y="0"/>
                    <a:pt x="12" y="0"/>
                  </a:cubicBezTo>
                  <a:cubicBezTo>
                    <a:pt x="12" y="0"/>
                    <a:pt x="13" y="0"/>
                    <a:pt x="13" y="1"/>
                  </a:cubicBezTo>
                  <a:cubicBezTo>
                    <a:pt x="12" y="1"/>
                    <a:pt x="11" y="1"/>
                    <a:pt x="10" y="1"/>
                  </a:cubicBezTo>
                  <a:cubicBezTo>
                    <a:pt x="10" y="1"/>
                    <a:pt x="9" y="1"/>
                    <a:pt x="8" y="1"/>
                  </a:cubicBezTo>
                  <a:close/>
                </a:path>
              </a:pathLst>
            </a:custGeom>
            <a:solidFill>
              <a:srgbClr val="EE9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25" name="Freeform 107"/>
            <p:cNvSpPr/>
            <p:nvPr/>
          </p:nvSpPr>
          <p:spPr bwMode="auto">
            <a:xfrm>
              <a:off x="1500188" y="2649538"/>
              <a:ext cx="11112" cy="7938"/>
            </a:xfrm>
            <a:custGeom>
              <a:avLst/>
              <a:gdLst>
                <a:gd name="T0" fmla="*/ 3 w 3"/>
                <a:gd name="T1" fmla="*/ 1 h 2"/>
                <a:gd name="T2" fmla="*/ 2 w 3"/>
                <a:gd name="T3" fmla="*/ 2 h 2"/>
                <a:gd name="T4" fmla="*/ 0 w 3"/>
                <a:gd name="T5" fmla="*/ 1 h 2"/>
                <a:gd name="T6" fmla="*/ 3 w 3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3" y="1"/>
                  </a:moveTo>
                  <a:cubicBezTo>
                    <a:pt x="3" y="1"/>
                    <a:pt x="3" y="2"/>
                    <a:pt x="2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1" y="1"/>
                    <a:pt x="2" y="0"/>
                    <a:pt x="3" y="1"/>
                  </a:cubicBezTo>
                  <a:close/>
                </a:path>
              </a:pathLst>
            </a:custGeom>
            <a:solidFill>
              <a:srgbClr val="C1D9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26" name="Freeform 108"/>
            <p:cNvSpPr/>
            <p:nvPr/>
          </p:nvSpPr>
          <p:spPr bwMode="auto">
            <a:xfrm>
              <a:off x="1270000" y="2657476"/>
              <a:ext cx="15875" cy="3175"/>
            </a:xfrm>
            <a:custGeom>
              <a:avLst/>
              <a:gdLst>
                <a:gd name="T0" fmla="*/ 0 w 4"/>
                <a:gd name="T1" fmla="*/ 0 h 1"/>
                <a:gd name="T2" fmla="*/ 4 w 4"/>
                <a:gd name="T3" fmla="*/ 1 h 1"/>
                <a:gd name="T4" fmla="*/ 0 w 4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1">
                  <a:moveTo>
                    <a:pt x="0" y="0"/>
                  </a:moveTo>
                  <a:cubicBezTo>
                    <a:pt x="2" y="1"/>
                    <a:pt x="3" y="0"/>
                    <a:pt x="4" y="1"/>
                  </a:cubicBezTo>
                  <a:cubicBezTo>
                    <a:pt x="3" y="1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F29A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27" name="Freeform 109"/>
            <p:cNvSpPr/>
            <p:nvPr/>
          </p:nvSpPr>
          <p:spPr bwMode="auto">
            <a:xfrm>
              <a:off x="1301750" y="2663826"/>
              <a:ext cx="7937" cy="7938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0 h 2"/>
                <a:gd name="T4" fmla="*/ 1 w 2"/>
                <a:gd name="T5" fmla="*/ 2 h 2"/>
                <a:gd name="T6" fmla="*/ 0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2" y="2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C5DA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28" name="Freeform 110"/>
            <p:cNvSpPr/>
            <p:nvPr/>
          </p:nvSpPr>
          <p:spPr bwMode="auto">
            <a:xfrm>
              <a:off x="1387475" y="2403476"/>
              <a:ext cx="30162" cy="15875"/>
            </a:xfrm>
            <a:custGeom>
              <a:avLst/>
              <a:gdLst>
                <a:gd name="T0" fmla="*/ 0 w 8"/>
                <a:gd name="T1" fmla="*/ 0 h 4"/>
                <a:gd name="T2" fmla="*/ 8 w 8"/>
                <a:gd name="T3" fmla="*/ 1 h 4"/>
                <a:gd name="T4" fmla="*/ 3 w 8"/>
                <a:gd name="T5" fmla="*/ 3 h 4"/>
                <a:gd name="T6" fmla="*/ 0 w 8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4">
                  <a:moveTo>
                    <a:pt x="0" y="0"/>
                  </a:moveTo>
                  <a:cubicBezTo>
                    <a:pt x="2" y="1"/>
                    <a:pt x="5" y="1"/>
                    <a:pt x="8" y="1"/>
                  </a:cubicBezTo>
                  <a:cubicBezTo>
                    <a:pt x="7" y="3"/>
                    <a:pt x="6" y="4"/>
                    <a:pt x="3" y="3"/>
                  </a:cubicBezTo>
                  <a:cubicBezTo>
                    <a:pt x="1" y="3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F8CD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29" name="Freeform 111"/>
            <p:cNvSpPr/>
            <p:nvPr/>
          </p:nvSpPr>
          <p:spPr bwMode="auto">
            <a:xfrm>
              <a:off x="1336675" y="2208213"/>
              <a:ext cx="123825" cy="122238"/>
            </a:xfrm>
            <a:custGeom>
              <a:avLst/>
              <a:gdLst>
                <a:gd name="T0" fmla="*/ 32 w 32"/>
                <a:gd name="T1" fmla="*/ 19 h 32"/>
                <a:gd name="T2" fmla="*/ 29 w 32"/>
                <a:gd name="T3" fmla="*/ 22 h 32"/>
                <a:gd name="T4" fmla="*/ 26 w 32"/>
                <a:gd name="T5" fmla="*/ 23 h 32"/>
                <a:gd name="T6" fmla="*/ 24 w 32"/>
                <a:gd name="T7" fmla="*/ 25 h 32"/>
                <a:gd name="T8" fmla="*/ 21 w 32"/>
                <a:gd name="T9" fmla="*/ 26 h 32"/>
                <a:gd name="T10" fmla="*/ 19 w 32"/>
                <a:gd name="T11" fmla="*/ 27 h 32"/>
                <a:gd name="T12" fmla="*/ 18 w 32"/>
                <a:gd name="T13" fmla="*/ 27 h 32"/>
                <a:gd name="T14" fmla="*/ 17 w 32"/>
                <a:gd name="T15" fmla="*/ 28 h 32"/>
                <a:gd name="T16" fmla="*/ 15 w 32"/>
                <a:gd name="T17" fmla="*/ 29 h 32"/>
                <a:gd name="T18" fmla="*/ 13 w 32"/>
                <a:gd name="T19" fmla="*/ 30 h 32"/>
                <a:gd name="T20" fmla="*/ 5 w 32"/>
                <a:gd name="T21" fmla="*/ 32 h 32"/>
                <a:gd name="T22" fmla="*/ 1 w 32"/>
                <a:gd name="T23" fmla="*/ 30 h 32"/>
                <a:gd name="T24" fmla="*/ 0 w 32"/>
                <a:gd name="T25" fmla="*/ 14 h 32"/>
                <a:gd name="T26" fmla="*/ 2 w 32"/>
                <a:gd name="T27" fmla="*/ 6 h 32"/>
                <a:gd name="T28" fmla="*/ 4 w 32"/>
                <a:gd name="T29" fmla="*/ 2 h 32"/>
                <a:gd name="T30" fmla="*/ 6 w 32"/>
                <a:gd name="T31" fmla="*/ 1 h 32"/>
                <a:gd name="T32" fmla="*/ 8 w 32"/>
                <a:gd name="T33" fmla="*/ 0 h 32"/>
                <a:gd name="T34" fmla="*/ 23 w 32"/>
                <a:gd name="T35" fmla="*/ 6 h 32"/>
                <a:gd name="T36" fmla="*/ 32 w 32"/>
                <a:gd name="T37" fmla="*/ 1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32">
                  <a:moveTo>
                    <a:pt x="32" y="19"/>
                  </a:moveTo>
                  <a:cubicBezTo>
                    <a:pt x="31" y="20"/>
                    <a:pt x="30" y="21"/>
                    <a:pt x="29" y="22"/>
                  </a:cubicBezTo>
                  <a:cubicBezTo>
                    <a:pt x="28" y="22"/>
                    <a:pt x="27" y="23"/>
                    <a:pt x="26" y="23"/>
                  </a:cubicBezTo>
                  <a:cubicBezTo>
                    <a:pt x="25" y="24"/>
                    <a:pt x="24" y="24"/>
                    <a:pt x="24" y="25"/>
                  </a:cubicBezTo>
                  <a:cubicBezTo>
                    <a:pt x="23" y="25"/>
                    <a:pt x="22" y="25"/>
                    <a:pt x="21" y="26"/>
                  </a:cubicBezTo>
                  <a:cubicBezTo>
                    <a:pt x="20" y="26"/>
                    <a:pt x="20" y="26"/>
                    <a:pt x="19" y="27"/>
                  </a:cubicBezTo>
                  <a:cubicBezTo>
                    <a:pt x="19" y="27"/>
                    <a:pt x="18" y="27"/>
                    <a:pt x="18" y="27"/>
                  </a:cubicBezTo>
                  <a:cubicBezTo>
                    <a:pt x="17" y="27"/>
                    <a:pt x="17" y="28"/>
                    <a:pt x="17" y="28"/>
                  </a:cubicBezTo>
                  <a:cubicBezTo>
                    <a:pt x="16" y="28"/>
                    <a:pt x="15" y="29"/>
                    <a:pt x="15" y="29"/>
                  </a:cubicBezTo>
                  <a:cubicBezTo>
                    <a:pt x="14" y="28"/>
                    <a:pt x="13" y="29"/>
                    <a:pt x="13" y="30"/>
                  </a:cubicBezTo>
                  <a:cubicBezTo>
                    <a:pt x="10" y="30"/>
                    <a:pt x="7" y="31"/>
                    <a:pt x="5" y="32"/>
                  </a:cubicBezTo>
                  <a:cubicBezTo>
                    <a:pt x="3" y="32"/>
                    <a:pt x="2" y="31"/>
                    <a:pt x="1" y="30"/>
                  </a:cubicBezTo>
                  <a:cubicBezTo>
                    <a:pt x="0" y="24"/>
                    <a:pt x="0" y="19"/>
                    <a:pt x="0" y="14"/>
                  </a:cubicBezTo>
                  <a:cubicBezTo>
                    <a:pt x="1" y="11"/>
                    <a:pt x="1" y="8"/>
                    <a:pt x="2" y="6"/>
                  </a:cubicBezTo>
                  <a:cubicBezTo>
                    <a:pt x="3" y="4"/>
                    <a:pt x="3" y="3"/>
                    <a:pt x="4" y="2"/>
                  </a:cubicBezTo>
                  <a:cubicBezTo>
                    <a:pt x="4" y="1"/>
                    <a:pt x="5" y="2"/>
                    <a:pt x="6" y="1"/>
                  </a:cubicBezTo>
                  <a:cubicBezTo>
                    <a:pt x="7" y="0"/>
                    <a:pt x="8" y="1"/>
                    <a:pt x="8" y="0"/>
                  </a:cubicBezTo>
                  <a:cubicBezTo>
                    <a:pt x="14" y="0"/>
                    <a:pt x="19" y="2"/>
                    <a:pt x="23" y="6"/>
                  </a:cubicBezTo>
                  <a:cubicBezTo>
                    <a:pt x="27" y="9"/>
                    <a:pt x="30" y="14"/>
                    <a:pt x="32" y="19"/>
                  </a:cubicBezTo>
                  <a:close/>
                </a:path>
              </a:pathLst>
            </a:custGeom>
            <a:solidFill>
              <a:srgbClr val="F5AE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30" name="Freeform 112"/>
            <p:cNvSpPr/>
            <p:nvPr/>
          </p:nvSpPr>
          <p:spPr bwMode="auto">
            <a:xfrm>
              <a:off x="1430338" y="2349501"/>
              <a:ext cx="22225" cy="15875"/>
            </a:xfrm>
            <a:custGeom>
              <a:avLst/>
              <a:gdLst>
                <a:gd name="T0" fmla="*/ 5 w 6"/>
                <a:gd name="T1" fmla="*/ 0 h 4"/>
                <a:gd name="T2" fmla="*/ 6 w 6"/>
                <a:gd name="T3" fmla="*/ 2 h 4"/>
                <a:gd name="T4" fmla="*/ 2 w 6"/>
                <a:gd name="T5" fmla="*/ 4 h 4"/>
                <a:gd name="T6" fmla="*/ 0 w 6"/>
                <a:gd name="T7" fmla="*/ 2 h 4"/>
                <a:gd name="T8" fmla="*/ 1 w 6"/>
                <a:gd name="T9" fmla="*/ 0 h 4"/>
                <a:gd name="T10" fmla="*/ 5 w 6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6" y="1"/>
                    <a:pt x="6" y="1"/>
                    <a:pt x="6" y="2"/>
                  </a:cubicBezTo>
                  <a:cubicBezTo>
                    <a:pt x="5" y="4"/>
                    <a:pt x="3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1" y="2"/>
                    <a:pt x="0" y="1"/>
                    <a:pt x="1" y="0"/>
                  </a:cubicBezTo>
                  <a:cubicBezTo>
                    <a:pt x="2" y="0"/>
                    <a:pt x="4" y="0"/>
                    <a:pt x="5" y="0"/>
                  </a:cubicBezTo>
                  <a:close/>
                </a:path>
              </a:pathLst>
            </a:custGeom>
            <a:solidFill>
              <a:srgbClr val="F6B6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31" name="Freeform 113"/>
            <p:cNvSpPr/>
            <p:nvPr/>
          </p:nvSpPr>
          <p:spPr bwMode="auto">
            <a:xfrm>
              <a:off x="1457325" y="2314576"/>
              <a:ext cx="15875" cy="26988"/>
            </a:xfrm>
            <a:custGeom>
              <a:avLst/>
              <a:gdLst>
                <a:gd name="T0" fmla="*/ 0 w 4"/>
                <a:gd name="T1" fmla="*/ 3 h 7"/>
                <a:gd name="T2" fmla="*/ 1 w 4"/>
                <a:gd name="T3" fmla="*/ 2 h 7"/>
                <a:gd name="T4" fmla="*/ 1 w 4"/>
                <a:gd name="T5" fmla="*/ 1 h 7"/>
                <a:gd name="T6" fmla="*/ 3 w 4"/>
                <a:gd name="T7" fmla="*/ 1 h 7"/>
                <a:gd name="T8" fmla="*/ 4 w 4"/>
                <a:gd name="T9" fmla="*/ 2 h 7"/>
                <a:gd name="T10" fmla="*/ 4 w 4"/>
                <a:gd name="T11" fmla="*/ 5 h 7"/>
                <a:gd name="T12" fmla="*/ 0 w 4"/>
                <a:gd name="T13" fmla="*/ 5 h 7"/>
                <a:gd name="T14" fmla="*/ 0 w 4"/>
                <a:gd name="T1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7">
                  <a:moveTo>
                    <a:pt x="0" y="3"/>
                  </a:moveTo>
                  <a:cubicBezTo>
                    <a:pt x="2" y="4"/>
                    <a:pt x="2" y="3"/>
                    <a:pt x="1" y="2"/>
                  </a:cubicBezTo>
                  <a:cubicBezTo>
                    <a:pt x="1" y="2"/>
                    <a:pt x="0" y="2"/>
                    <a:pt x="1" y="1"/>
                  </a:cubicBezTo>
                  <a:cubicBezTo>
                    <a:pt x="2" y="0"/>
                    <a:pt x="2" y="0"/>
                    <a:pt x="3" y="1"/>
                  </a:cubicBezTo>
                  <a:cubicBezTo>
                    <a:pt x="3" y="1"/>
                    <a:pt x="3" y="2"/>
                    <a:pt x="4" y="2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2" y="7"/>
                    <a:pt x="1" y="7"/>
                    <a:pt x="0" y="5"/>
                  </a:cubicBezTo>
                  <a:cubicBezTo>
                    <a:pt x="0" y="4"/>
                    <a:pt x="1" y="4"/>
                    <a:pt x="0" y="3"/>
                  </a:cubicBezTo>
                  <a:close/>
                </a:path>
              </a:pathLst>
            </a:custGeom>
            <a:solidFill>
              <a:srgbClr val="C228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32" name="Freeform 114"/>
            <p:cNvSpPr/>
            <p:nvPr/>
          </p:nvSpPr>
          <p:spPr bwMode="auto">
            <a:xfrm>
              <a:off x="1336675" y="2346326"/>
              <a:ext cx="15875" cy="14288"/>
            </a:xfrm>
            <a:custGeom>
              <a:avLst/>
              <a:gdLst>
                <a:gd name="T0" fmla="*/ 0 w 4"/>
                <a:gd name="T1" fmla="*/ 2 h 4"/>
                <a:gd name="T2" fmla="*/ 3 w 4"/>
                <a:gd name="T3" fmla="*/ 1 h 4"/>
                <a:gd name="T4" fmla="*/ 3 w 4"/>
                <a:gd name="T5" fmla="*/ 2 h 4"/>
                <a:gd name="T6" fmla="*/ 3 w 4"/>
                <a:gd name="T7" fmla="*/ 4 h 4"/>
                <a:gd name="T8" fmla="*/ 1 w 4"/>
                <a:gd name="T9" fmla="*/ 3 h 4"/>
                <a:gd name="T10" fmla="*/ 0 w 4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0" y="2"/>
                  </a:moveTo>
                  <a:cubicBezTo>
                    <a:pt x="1" y="0"/>
                    <a:pt x="2" y="0"/>
                    <a:pt x="3" y="1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2"/>
                    <a:pt x="4" y="3"/>
                    <a:pt x="3" y="4"/>
                  </a:cubicBezTo>
                  <a:cubicBezTo>
                    <a:pt x="2" y="4"/>
                    <a:pt x="2" y="3"/>
                    <a:pt x="1" y="3"/>
                  </a:cubicBezTo>
                  <a:cubicBezTo>
                    <a:pt x="1" y="2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C328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33" name="Freeform 115"/>
            <p:cNvSpPr/>
            <p:nvPr/>
          </p:nvSpPr>
          <p:spPr bwMode="auto">
            <a:xfrm>
              <a:off x="1430338" y="2284413"/>
              <a:ext cx="26987" cy="19050"/>
            </a:xfrm>
            <a:custGeom>
              <a:avLst/>
              <a:gdLst>
                <a:gd name="T0" fmla="*/ 0 w 7"/>
                <a:gd name="T1" fmla="*/ 5 h 5"/>
                <a:gd name="T2" fmla="*/ 2 w 7"/>
                <a:gd name="T3" fmla="*/ 3 h 5"/>
                <a:gd name="T4" fmla="*/ 5 w 7"/>
                <a:gd name="T5" fmla="*/ 2 h 5"/>
                <a:gd name="T6" fmla="*/ 6 w 7"/>
                <a:gd name="T7" fmla="*/ 2 h 5"/>
                <a:gd name="T8" fmla="*/ 7 w 7"/>
                <a:gd name="T9" fmla="*/ 2 h 5"/>
                <a:gd name="T10" fmla="*/ 0 w 7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0" y="5"/>
                  </a:moveTo>
                  <a:cubicBezTo>
                    <a:pt x="0" y="4"/>
                    <a:pt x="1" y="4"/>
                    <a:pt x="2" y="3"/>
                  </a:cubicBezTo>
                  <a:cubicBezTo>
                    <a:pt x="3" y="3"/>
                    <a:pt x="4" y="2"/>
                    <a:pt x="5" y="2"/>
                  </a:cubicBezTo>
                  <a:cubicBezTo>
                    <a:pt x="5" y="3"/>
                    <a:pt x="6" y="1"/>
                    <a:pt x="6" y="2"/>
                  </a:cubicBezTo>
                  <a:cubicBezTo>
                    <a:pt x="7" y="2"/>
                    <a:pt x="7" y="0"/>
                    <a:pt x="7" y="2"/>
                  </a:cubicBezTo>
                  <a:cubicBezTo>
                    <a:pt x="5" y="3"/>
                    <a:pt x="3" y="4"/>
                    <a:pt x="0" y="5"/>
                  </a:cubicBezTo>
                  <a:close/>
                </a:path>
              </a:pathLst>
            </a:custGeom>
            <a:solidFill>
              <a:srgbClr val="C025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34" name="Freeform 116"/>
            <p:cNvSpPr/>
            <p:nvPr/>
          </p:nvSpPr>
          <p:spPr bwMode="auto">
            <a:xfrm>
              <a:off x="1468438" y="2357438"/>
              <a:ext cx="15875" cy="11113"/>
            </a:xfrm>
            <a:custGeom>
              <a:avLst/>
              <a:gdLst>
                <a:gd name="T0" fmla="*/ 1 w 4"/>
                <a:gd name="T1" fmla="*/ 3 h 3"/>
                <a:gd name="T2" fmla="*/ 0 w 4"/>
                <a:gd name="T3" fmla="*/ 2 h 3"/>
                <a:gd name="T4" fmla="*/ 1 w 4"/>
                <a:gd name="T5" fmla="*/ 1 h 3"/>
                <a:gd name="T6" fmla="*/ 2 w 4"/>
                <a:gd name="T7" fmla="*/ 1 h 3"/>
                <a:gd name="T8" fmla="*/ 4 w 4"/>
                <a:gd name="T9" fmla="*/ 1 h 3"/>
                <a:gd name="T10" fmla="*/ 4 w 4"/>
                <a:gd name="T11" fmla="*/ 2 h 3"/>
                <a:gd name="T12" fmla="*/ 1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1" y="3"/>
                  </a:move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3" y="0"/>
                    <a:pt x="4" y="1"/>
                  </a:cubicBezTo>
                  <a:cubicBezTo>
                    <a:pt x="4" y="1"/>
                    <a:pt x="4" y="1"/>
                    <a:pt x="4" y="2"/>
                  </a:cubicBezTo>
                  <a:cubicBezTo>
                    <a:pt x="4" y="3"/>
                    <a:pt x="2" y="2"/>
                    <a:pt x="1" y="3"/>
                  </a:cubicBezTo>
                  <a:close/>
                </a:path>
              </a:pathLst>
            </a:custGeom>
            <a:solidFill>
              <a:srgbClr val="EF8D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35" name="Freeform 117"/>
            <p:cNvSpPr/>
            <p:nvPr/>
          </p:nvSpPr>
          <p:spPr bwMode="auto">
            <a:xfrm>
              <a:off x="1325563" y="2349501"/>
              <a:ext cx="11112" cy="15875"/>
            </a:xfrm>
            <a:custGeom>
              <a:avLst/>
              <a:gdLst>
                <a:gd name="T0" fmla="*/ 0 w 3"/>
                <a:gd name="T1" fmla="*/ 1 h 4"/>
                <a:gd name="T2" fmla="*/ 3 w 3"/>
                <a:gd name="T3" fmla="*/ 1 h 4"/>
                <a:gd name="T4" fmla="*/ 2 w 3"/>
                <a:gd name="T5" fmla="*/ 2 h 4"/>
                <a:gd name="T6" fmla="*/ 1 w 3"/>
                <a:gd name="T7" fmla="*/ 4 h 4"/>
                <a:gd name="T8" fmla="*/ 0 w 3"/>
                <a:gd name="T9" fmla="*/ 2 h 4"/>
                <a:gd name="T10" fmla="*/ 0 w 3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0" y="1"/>
                  </a:moveTo>
                  <a:cubicBezTo>
                    <a:pt x="1" y="1"/>
                    <a:pt x="1" y="0"/>
                    <a:pt x="3" y="1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2" y="3"/>
                    <a:pt x="2" y="4"/>
                    <a:pt x="1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9D0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36" name="Freeform 118"/>
            <p:cNvSpPr/>
            <p:nvPr/>
          </p:nvSpPr>
          <p:spPr bwMode="auto">
            <a:xfrm>
              <a:off x="1417638" y="2303463"/>
              <a:ext cx="12700" cy="7938"/>
            </a:xfrm>
            <a:custGeom>
              <a:avLst/>
              <a:gdLst>
                <a:gd name="T0" fmla="*/ 0 w 3"/>
                <a:gd name="T1" fmla="*/ 1 h 2"/>
                <a:gd name="T2" fmla="*/ 3 w 3"/>
                <a:gd name="T3" fmla="*/ 0 h 2"/>
                <a:gd name="T4" fmla="*/ 1 w 3"/>
                <a:gd name="T5" fmla="*/ 1 h 2"/>
                <a:gd name="T6" fmla="*/ 0 w 3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1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3" y="1"/>
                    <a:pt x="2" y="1"/>
                    <a:pt x="1" y="1"/>
                  </a:cubicBezTo>
                  <a:cubicBezTo>
                    <a:pt x="1" y="1"/>
                    <a:pt x="0" y="2"/>
                    <a:pt x="0" y="1"/>
                  </a:cubicBezTo>
                  <a:close/>
                </a:path>
              </a:pathLst>
            </a:custGeom>
            <a:solidFill>
              <a:srgbClr val="BE1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37" name="Freeform 119"/>
            <p:cNvSpPr/>
            <p:nvPr/>
          </p:nvSpPr>
          <p:spPr bwMode="auto">
            <a:xfrm>
              <a:off x="1452563" y="2300288"/>
              <a:ext cx="15875" cy="7938"/>
            </a:xfrm>
            <a:custGeom>
              <a:avLst/>
              <a:gdLst>
                <a:gd name="T0" fmla="*/ 3 w 4"/>
                <a:gd name="T1" fmla="*/ 0 h 2"/>
                <a:gd name="T2" fmla="*/ 2 w 4"/>
                <a:gd name="T3" fmla="*/ 2 h 2"/>
                <a:gd name="T4" fmla="*/ 1 w 4"/>
                <a:gd name="T5" fmla="*/ 1 h 2"/>
                <a:gd name="T6" fmla="*/ 1 w 4"/>
                <a:gd name="T7" fmla="*/ 0 h 2"/>
                <a:gd name="T8" fmla="*/ 3 w 4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cubicBezTo>
                    <a:pt x="4" y="2"/>
                    <a:pt x="2" y="2"/>
                    <a:pt x="2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0" y="1"/>
                    <a:pt x="2" y="1"/>
                    <a:pt x="1" y="0"/>
                  </a:cubicBezTo>
                  <a:cubicBezTo>
                    <a:pt x="2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BD1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38" name="Freeform 120"/>
            <p:cNvSpPr/>
            <p:nvPr/>
          </p:nvSpPr>
          <p:spPr bwMode="auto">
            <a:xfrm>
              <a:off x="1425575" y="2349501"/>
              <a:ext cx="7937" cy="7938"/>
            </a:xfrm>
            <a:custGeom>
              <a:avLst/>
              <a:gdLst>
                <a:gd name="T0" fmla="*/ 2 w 2"/>
                <a:gd name="T1" fmla="*/ 0 h 2"/>
                <a:gd name="T2" fmla="*/ 1 w 2"/>
                <a:gd name="T3" fmla="*/ 2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2" y="2"/>
                    <a:pt x="1" y="2"/>
                  </a:cubicBezTo>
                  <a:cubicBezTo>
                    <a:pt x="0" y="1"/>
                    <a:pt x="0" y="0"/>
                    <a:pt x="2" y="0"/>
                  </a:cubicBezTo>
                  <a:close/>
                </a:path>
              </a:pathLst>
            </a:custGeom>
            <a:solidFill>
              <a:srgbClr val="F8C2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39" name="Freeform 121"/>
            <p:cNvSpPr/>
            <p:nvPr/>
          </p:nvSpPr>
          <p:spPr bwMode="auto">
            <a:xfrm>
              <a:off x="1411288" y="2308226"/>
              <a:ext cx="11112" cy="3175"/>
            </a:xfrm>
            <a:custGeom>
              <a:avLst/>
              <a:gdLst>
                <a:gd name="T0" fmla="*/ 2 w 3"/>
                <a:gd name="T1" fmla="*/ 0 h 1"/>
                <a:gd name="T2" fmla="*/ 3 w 3"/>
                <a:gd name="T3" fmla="*/ 0 h 1"/>
                <a:gd name="T4" fmla="*/ 1 w 3"/>
                <a:gd name="T5" fmla="*/ 1 h 1"/>
                <a:gd name="T6" fmla="*/ 0 w 3"/>
                <a:gd name="T7" fmla="*/ 1 h 1"/>
                <a:gd name="T8" fmla="*/ 2 w 3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1"/>
                    <a:pt x="3" y="0"/>
                    <a:pt x="3" y="0"/>
                  </a:cubicBezTo>
                  <a:cubicBezTo>
                    <a:pt x="3" y="1"/>
                    <a:pt x="2" y="1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C739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40" name="Freeform 122"/>
            <p:cNvSpPr/>
            <p:nvPr/>
          </p:nvSpPr>
          <p:spPr bwMode="auto">
            <a:xfrm>
              <a:off x="1403350" y="2308226"/>
              <a:ext cx="11112" cy="6350"/>
            </a:xfrm>
            <a:custGeom>
              <a:avLst/>
              <a:gdLst>
                <a:gd name="T0" fmla="*/ 2 w 3"/>
                <a:gd name="T1" fmla="*/ 1 h 2"/>
                <a:gd name="T2" fmla="*/ 3 w 3"/>
                <a:gd name="T3" fmla="*/ 1 h 2"/>
                <a:gd name="T4" fmla="*/ 0 w 3"/>
                <a:gd name="T5" fmla="*/ 2 h 2"/>
                <a:gd name="T6" fmla="*/ 2 w 3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2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2" y="2"/>
                    <a:pt x="1" y="2"/>
                    <a:pt x="0" y="2"/>
                  </a:cubicBezTo>
                  <a:cubicBezTo>
                    <a:pt x="0" y="0"/>
                    <a:pt x="2" y="2"/>
                    <a:pt x="2" y="1"/>
                  </a:cubicBezTo>
                  <a:close/>
                </a:path>
              </a:pathLst>
            </a:custGeom>
            <a:solidFill>
              <a:srgbClr val="CC45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41" name="Freeform 123"/>
            <p:cNvSpPr/>
            <p:nvPr/>
          </p:nvSpPr>
          <p:spPr bwMode="auto">
            <a:xfrm>
              <a:off x="1468438" y="2276476"/>
              <a:ext cx="12700" cy="7938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1 h 2"/>
                <a:gd name="T4" fmla="*/ 3 w 3"/>
                <a:gd name="T5" fmla="*/ 2 h 2"/>
                <a:gd name="T6" fmla="*/ 2 w 3"/>
                <a:gd name="T7" fmla="*/ 2 h 2"/>
                <a:gd name="T8" fmla="*/ 0 w 3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0"/>
                    <a:pt x="2" y="2"/>
                    <a:pt x="3" y="1"/>
                  </a:cubicBezTo>
                  <a:cubicBezTo>
                    <a:pt x="3" y="1"/>
                    <a:pt x="3" y="2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1" y="2"/>
                    <a:pt x="1" y="2"/>
                    <a:pt x="0" y="2"/>
                  </a:cubicBezTo>
                  <a:close/>
                </a:path>
              </a:pathLst>
            </a:custGeom>
            <a:solidFill>
              <a:srgbClr val="BF1A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42" name="Freeform 124"/>
            <p:cNvSpPr/>
            <p:nvPr/>
          </p:nvSpPr>
          <p:spPr bwMode="auto">
            <a:xfrm>
              <a:off x="1457325" y="2295526"/>
              <a:ext cx="11112" cy="4763"/>
            </a:xfrm>
            <a:custGeom>
              <a:avLst/>
              <a:gdLst>
                <a:gd name="T0" fmla="*/ 2 w 3"/>
                <a:gd name="T1" fmla="*/ 1 h 1"/>
                <a:gd name="T2" fmla="*/ 0 w 3"/>
                <a:gd name="T3" fmla="*/ 1 h 1"/>
                <a:gd name="T4" fmla="*/ 0 w 3"/>
                <a:gd name="T5" fmla="*/ 1 h 1"/>
                <a:gd name="T6" fmla="*/ 3 w 3"/>
                <a:gd name="T7" fmla="*/ 1 h 1"/>
                <a:gd name="T8" fmla="*/ 2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2" y="1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FDE9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43" name="Freeform 125"/>
            <p:cNvSpPr/>
            <p:nvPr/>
          </p:nvSpPr>
          <p:spPr bwMode="auto">
            <a:xfrm>
              <a:off x="1433513" y="2346326"/>
              <a:ext cx="15875" cy="3175"/>
            </a:xfrm>
            <a:custGeom>
              <a:avLst/>
              <a:gdLst>
                <a:gd name="T0" fmla="*/ 4 w 4"/>
                <a:gd name="T1" fmla="*/ 1 h 1"/>
                <a:gd name="T2" fmla="*/ 0 w 4"/>
                <a:gd name="T3" fmla="*/ 1 h 1"/>
                <a:gd name="T4" fmla="*/ 4 w 4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1">
                  <a:moveTo>
                    <a:pt x="4" y="1"/>
                  </a:moveTo>
                  <a:cubicBezTo>
                    <a:pt x="3" y="1"/>
                    <a:pt x="1" y="1"/>
                    <a:pt x="0" y="1"/>
                  </a:cubicBezTo>
                  <a:cubicBezTo>
                    <a:pt x="1" y="0"/>
                    <a:pt x="3" y="0"/>
                    <a:pt x="4" y="1"/>
                  </a:cubicBezTo>
                  <a:close/>
                </a:path>
              </a:pathLst>
            </a:custGeom>
            <a:solidFill>
              <a:srgbClr val="F8C2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44" name="Freeform 126"/>
            <p:cNvSpPr/>
            <p:nvPr/>
          </p:nvSpPr>
          <p:spPr bwMode="auto">
            <a:xfrm>
              <a:off x="1452563" y="2327276"/>
              <a:ext cx="7937" cy="6350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2 h 2"/>
                <a:gd name="T4" fmla="*/ 1 w 2"/>
                <a:gd name="T5" fmla="*/ 0 h 2"/>
                <a:gd name="T6" fmla="*/ 1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2" y="1"/>
                    <a:pt x="1" y="1"/>
                    <a:pt x="1" y="2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C228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45" name="Freeform 127"/>
            <p:cNvSpPr/>
            <p:nvPr/>
          </p:nvSpPr>
          <p:spPr bwMode="auto">
            <a:xfrm>
              <a:off x="1473200" y="2322513"/>
              <a:ext cx="3175" cy="11113"/>
            </a:xfrm>
            <a:custGeom>
              <a:avLst/>
              <a:gdLst>
                <a:gd name="T0" fmla="*/ 0 w 1"/>
                <a:gd name="T1" fmla="*/ 3 h 3"/>
                <a:gd name="T2" fmla="*/ 0 w 1"/>
                <a:gd name="T3" fmla="*/ 0 h 3"/>
                <a:gd name="T4" fmla="*/ 0 w 1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3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1" y="1"/>
                    <a:pt x="1" y="2"/>
                    <a:pt x="0" y="3"/>
                  </a:cubicBezTo>
                  <a:close/>
                </a:path>
              </a:pathLst>
            </a:custGeom>
            <a:solidFill>
              <a:srgbClr val="C228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46" name="Freeform 128"/>
            <p:cNvSpPr/>
            <p:nvPr/>
          </p:nvSpPr>
          <p:spPr bwMode="auto">
            <a:xfrm>
              <a:off x="1387475" y="2314576"/>
              <a:ext cx="7937" cy="7938"/>
            </a:xfrm>
            <a:custGeom>
              <a:avLst/>
              <a:gdLst>
                <a:gd name="T0" fmla="*/ 0 w 2"/>
                <a:gd name="T1" fmla="*/ 2 h 2"/>
                <a:gd name="T2" fmla="*/ 2 w 2"/>
                <a:gd name="T3" fmla="*/ 1 h 2"/>
                <a:gd name="T4" fmla="*/ 0 w 2"/>
                <a:gd name="T5" fmla="*/ 2 h 2"/>
                <a:gd name="T6" fmla="*/ 0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0" y="1"/>
                    <a:pt x="1" y="0"/>
                    <a:pt x="2" y="1"/>
                  </a:cubicBezTo>
                  <a:cubicBezTo>
                    <a:pt x="1" y="2"/>
                    <a:pt x="1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F39D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47" name="Freeform 130"/>
            <p:cNvSpPr/>
            <p:nvPr/>
          </p:nvSpPr>
          <p:spPr bwMode="auto">
            <a:xfrm>
              <a:off x="1425575" y="2630488"/>
              <a:ext cx="7937" cy="7938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0 h 2"/>
                <a:gd name="T4" fmla="*/ 2 w 2"/>
                <a:gd name="T5" fmla="*/ 2 h 2"/>
                <a:gd name="T6" fmla="*/ 1 w 2"/>
                <a:gd name="T7" fmla="*/ 2 h 2"/>
                <a:gd name="T8" fmla="*/ 1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2" y="0"/>
                    <a:pt x="1" y="2"/>
                    <a:pt x="2" y="2"/>
                  </a:cubicBezTo>
                  <a:cubicBezTo>
                    <a:pt x="2" y="2"/>
                    <a:pt x="1" y="2"/>
                    <a:pt x="1" y="2"/>
                  </a:cubicBezTo>
                  <a:cubicBezTo>
                    <a:pt x="1" y="2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D646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48" name="Freeform 131"/>
            <p:cNvSpPr/>
            <p:nvPr/>
          </p:nvSpPr>
          <p:spPr bwMode="auto">
            <a:xfrm>
              <a:off x="1312863" y="2644776"/>
              <a:ext cx="15875" cy="7938"/>
            </a:xfrm>
            <a:custGeom>
              <a:avLst/>
              <a:gdLst>
                <a:gd name="T0" fmla="*/ 3 w 4"/>
                <a:gd name="T1" fmla="*/ 1 h 2"/>
                <a:gd name="T2" fmla="*/ 4 w 4"/>
                <a:gd name="T3" fmla="*/ 1 h 2"/>
                <a:gd name="T4" fmla="*/ 0 w 4"/>
                <a:gd name="T5" fmla="*/ 1 h 2"/>
                <a:gd name="T6" fmla="*/ 3 w 4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">
                  <a:moveTo>
                    <a:pt x="3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2"/>
                    <a:pt x="2" y="1"/>
                    <a:pt x="0" y="1"/>
                  </a:cubicBezTo>
                  <a:cubicBezTo>
                    <a:pt x="2" y="0"/>
                    <a:pt x="2" y="1"/>
                    <a:pt x="3" y="1"/>
                  </a:cubicBezTo>
                  <a:close/>
                </a:path>
              </a:pathLst>
            </a:custGeom>
            <a:solidFill>
              <a:srgbClr val="F6B5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49" name="Freeform 132"/>
            <p:cNvSpPr/>
            <p:nvPr/>
          </p:nvSpPr>
          <p:spPr bwMode="auto">
            <a:xfrm>
              <a:off x="1333500" y="2211388"/>
              <a:ext cx="22225" cy="122238"/>
            </a:xfrm>
            <a:custGeom>
              <a:avLst/>
              <a:gdLst>
                <a:gd name="T0" fmla="*/ 5 w 6"/>
                <a:gd name="T1" fmla="*/ 1 h 32"/>
                <a:gd name="T2" fmla="*/ 2 w 6"/>
                <a:gd name="T3" fmla="*/ 11 h 32"/>
                <a:gd name="T4" fmla="*/ 1 w 6"/>
                <a:gd name="T5" fmla="*/ 20 h 32"/>
                <a:gd name="T6" fmla="*/ 2 w 6"/>
                <a:gd name="T7" fmla="*/ 29 h 32"/>
                <a:gd name="T8" fmla="*/ 6 w 6"/>
                <a:gd name="T9" fmla="*/ 31 h 32"/>
                <a:gd name="T10" fmla="*/ 3 w 6"/>
                <a:gd name="T11" fmla="*/ 31 h 32"/>
                <a:gd name="T12" fmla="*/ 0 w 6"/>
                <a:gd name="T13" fmla="*/ 13 h 32"/>
                <a:gd name="T14" fmla="*/ 2 w 6"/>
                <a:gd name="T15" fmla="*/ 5 h 32"/>
                <a:gd name="T16" fmla="*/ 4 w 6"/>
                <a:gd name="T17" fmla="*/ 0 h 32"/>
                <a:gd name="T18" fmla="*/ 5 w 6"/>
                <a:gd name="T19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32">
                  <a:moveTo>
                    <a:pt x="5" y="1"/>
                  </a:moveTo>
                  <a:cubicBezTo>
                    <a:pt x="3" y="4"/>
                    <a:pt x="2" y="8"/>
                    <a:pt x="2" y="11"/>
                  </a:cubicBezTo>
                  <a:cubicBezTo>
                    <a:pt x="1" y="14"/>
                    <a:pt x="1" y="17"/>
                    <a:pt x="1" y="20"/>
                  </a:cubicBezTo>
                  <a:cubicBezTo>
                    <a:pt x="1" y="23"/>
                    <a:pt x="2" y="26"/>
                    <a:pt x="2" y="29"/>
                  </a:cubicBezTo>
                  <a:cubicBezTo>
                    <a:pt x="3" y="30"/>
                    <a:pt x="4" y="31"/>
                    <a:pt x="6" y="31"/>
                  </a:cubicBezTo>
                  <a:cubicBezTo>
                    <a:pt x="5" y="32"/>
                    <a:pt x="4" y="31"/>
                    <a:pt x="3" y="31"/>
                  </a:cubicBezTo>
                  <a:cubicBezTo>
                    <a:pt x="0" y="26"/>
                    <a:pt x="0" y="19"/>
                    <a:pt x="0" y="13"/>
                  </a:cubicBezTo>
                  <a:cubicBezTo>
                    <a:pt x="1" y="10"/>
                    <a:pt x="1" y="8"/>
                    <a:pt x="2" y="5"/>
                  </a:cubicBezTo>
                  <a:cubicBezTo>
                    <a:pt x="2" y="3"/>
                    <a:pt x="4" y="2"/>
                    <a:pt x="4" y="0"/>
                  </a:cubicBezTo>
                  <a:cubicBezTo>
                    <a:pt x="5" y="0"/>
                    <a:pt x="4" y="1"/>
                    <a:pt x="5" y="1"/>
                  </a:cubicBezTo>
                  <a:close/>
                </a:path>
              </a:pathLst>
            </a:custGeom>
            <a:solidFill>
              <a:srgbClr val="F39D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50" name="Freeform 133"/>
            <p:cNvSpPr/>
            <p:nvPr/>
          </p:nvSpPr>
          <p:spPr bwMode="auto">
            <a:xfrm>
              <a:off x="1309688" y="2246313"/>
              <a:ext cx="7937" cy="11113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0 w 2"/>
                <a:gd name="T5" fmla="*/ 3 h 3"/>
                <a:gd name="T6" fmla="*/ 0 w 2"/>
                <a:gd name="T7" fmla="*/ 3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F6B5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51" name="Freeform 134"/>
            <p:cNvSpPr/>
            <p:nvPr/>
          </p:nvSpPr>
          <p:spPr bwMode="auto">
            <a:xfrm>
              <a:off x="1368425" y="2200276"/>
              <a:ext cx="96837" cy="80963"/>
            </a:xfrm>
            <a:custGeom>
              <a:avLst/>
              <a:gdLst>
                <a:gd name="T0" fmla="*/ 24 w 25"/>
                <a:gd name="T1" fmla="*/ 21 h 21"/>
                <a:gd name="T2" fmla="*/ 12 w 25"/>
                <a:gd name="T3" fmla="*/ 6 h 21"/>
                <a:gd name="T4" fmla="*/ 0 w 25"/>
                <a:gd name="T5" fmla="*/ 2 h 21"/>
                <a:gd name="T6" fmla="*/ 0 w 25"/>
                <a:gd name="T7" fmla="*/ 1 h 21"/>
                <a:gd name="T8" fmla="*/ 15 w 25"/>
                <a:gd name="T9" fmla="*/ 7 h 21"/>
                <a:gd name="T10" fmla="*/ 24 w 25"/>
                <a:gd name="T11" fmla="*/ 19 h 21"/>
                <a:gd name="T12" fmla="*/ 25 w 25"/>
                <a:gd name="T13" fmla="*/ 20 h 21"/>
                <a:gd name="T14" fmla="*/ 24 w 25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1">
                  <a:moveTo>
                    <a:pt x="24" y="21"/>
                  </a:moveTo>
                  <a:cubicBezTo>
                    <a:pt x="22" y="15"/>
                    <a:pt x="18" y="10"/>
                    <a:pt x="12" y="6"/>
                  </a:cubicBezTo>
                  <a:cubicBezTo>
                    <a:pt x="9" y="3"/>
                    <a:pt x="5" y="1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0"/>
                    <a:pt x="11" y="3"/>
                    <a:pt x="15" y="7"/>
                  </a:cubicBezTo>
                  <a:cubicBezTo>
                    <a:pt x="19" y="10"/>
                    <a:pt x="22" y="14"/>
                    <a:pt x="24" y="19"/>
                  </a:cubicBezTo>
                  <a:cubicBezTo>
                    <a:pt x="24" y="20"/>
                    <a:pt x="25" y="20"/>
                    <a:pt x="25" y="20"/>
                  </a:cubicBezTo>
                  <a:cubicBezTo>
                    <a:pt x="25" y="21"/>
                    <a:pt x="25" y="21"/>
                    <a:pt x="24" y="21"/>
                  </a:cubicBezTo>
                  <a:close/>
                </a:path>
              </a:pathLst>
            </a:custGeom>
            <a:solidFill>
              <a:srgbClr val="F29B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52" name="Freeform 135"/>
            <p:cNvSpPr/>
            <p:nvPr/>
          </p:nvSpPr>
          <p:spPr bwMode="auto">
            <a:xfrm>
              <a:off x="1460500" y="2241551"/>
              <a:ext cx="20637" cy="23813"/>
            </a:xfrm>
            <a:custGeom>
              <a:avLst/>
              <a:gdLst>
                <a:gd name="T0" fmla="*/ 1 w 5"/>
                <a:gd name="T1" fmla="*/ 5 h 6"/>
                <a:gd name="T2" fmla="*/ 3 w 5"/>
                <a:gd name="T3" fmla="*/ 1 h 6"/>
                <a:gd name="T4" fmla="*/ 5 w 5"/>
                <a:gd name="T5" fmla="*/ 2 h 6"/>
                <a:gd name="T6" fmla="*/ 5 w 5"/>
                <a:gd name="T7" fmla="*/ 4 h 6"/>
                <a:gd name="T8" fmla="*/ 5 w 5"/>
                <a:gd name="T9" fmla="*/ 5 h 6"/>
                <a:gd name="T10" fmla="*/ 3 w 5"/>
                <a:gd name="T11" fmla="*/ 6 h 6"/>
                <a:gd name="T12" fmla="*/ 1 w 5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1" y="5"/>
                  </a:moveTo>
                  <a:cubicBezTo>
                    <a:pt x="0" y="3"/>
                    <a:pt x="1" y="2"/>
                    <a:pt x="3" y="1"/>
                  </a:cubicBezTo>
                  <a:cubicBezTo>
                    <a:pt x="4" y="0"/>
                    <a:pt x="5" y="0"/>
                    <a:pt x="5" y="2"/>
                  </a:cubicBezTo>
                  <a:cubicBezTo>
                    <a:pt x="4" y="3"/>
                    <a:pt x="4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4" y="5"/>
                    <a:pt x="4" y="5"/>
                    <a:pt x="3" y="6"/>
                  </a:cubicBezTo>
                  <a:cubicBezTo>
                    <a:pt x="2" y="6"/>
                    <a:pt x="2" y="5"/>
                    <a:pt x="1" y="5"/>
                  </a:cubicBezTo>
                  <a:close/>
                </a:path>
              </a:pathLst>
            </a:custGeom>
            <a:solidFill>
              <a:srgbClr val="C120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53" name="Freeform 136"/>
            <p:cNvSpPr/>
            <p:nvPr/>
          </p:nvSpPr>
          <p:spPr bwMode="auto">
            <a:xfrm>
              <a:off x="1481138" y="2249488"/>
              <a:ext cx="3175" cy="12700"/>
            </a:xfrm>
            <a:custGeom>
              <a:avLst/>
              <a:gdLst>
                <a:gd name="T0" fmla="*/ 0 w 1"/>
                <a:gd name="T1" fmla="*/ 3 h 3"/>
                <a:gd name="T2" fmla="*/ 0 w 1"/>
                <a:gd name="T3" fmla="*/ 2 h 3"/>
                <a:gd name="T4" fmla="*/ 1 w 1"/>
                <a:gd name="T5" fmla="*/ 0 h 3"/>
                <a:gd name="T6" fmla="*/ 0 w 1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3">
                  <a:moveTo>
                    <a:pt x="0" y="3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1"/>
                    <a:pt x="0" y="1"/>
                    <a:pt x="1" y="0"/>
                  </a:cubicBezTo>
                  <a:cubicBezTo>
                    <a:pt x="1" y="2"/>
                    <a:pt x="1" y="2"/>
                    <a:pt x="0" y="3"/>
                  </a:cubicBezTo>
                  <a:close/>
                </a:path>
              </a:pathLst>
            </a:custGeom>
            <a:solidFill>
              <a:srgbClr val="F2A8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54" name="Freeform 137"/>
            <p:cNvSpPr/>
            <p:nvPr/>
          </p:nvSpPr>
          <p:spPr bwMode="auto">
            <a:xfrm>
              <a:off x="1476375" y="2249488"/>
              <a:ext cx="7937" cy="7938"/>
            </a:xfrm>
            <a:custGeom>
              <a:avLst/>
              <a:gdLst>
                <a:gd name="T0" fmla="*/ 2 w 2"/>
                <a:gd name="T1" fmla="*/ 0 h 2"/>
                <a:gd name="T2" fmla="*/ 1 w 2"/>
                <a:gd name="T3" fmla="*/ 2 h 2"/>
                <a:gd name="T4" fmla="*/ 1 w 2"/>
                <a:gd name="T5" fmla="*/ 0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BD1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55" name="Freeform 138"/>
            <p:cNvSpPr/>
            <p:nvPr/>
          </p:nvSpPr>
          <p:spPr bwMode="auto">
            <a:xfrm>
              <a:off x="1465263" y="2262188"/>
              <a:ext cx="7937" cy="6350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1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1" y="1"/>
                    <a:pt x="2" y="1"/>
                  </a:cubicBezTo>
                  <a:cubicBezTo>
                    <a:pt x="1" y="2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F2A8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</p:grpSp>
      <p:grpSp>
        <p:nvGrpSpPr>
          <p:cNvPr id="556" name="组合 555"/>
          <p:cNvGrpSpPr/>
          <p:nvPr userDrawn="1"/>
        </p:nvGrpSpPr>
        <p:grpSpPr>
          <a:xfrm>
            <a:off x="8310264" y="1562688"/>
            <a:ext cx="462328" cy="539182"/>
            <a:chOff x="2862262" y="2814638"/>
            <a:chExt cx="479426" cy="576262"/>
          </a:xfrm>
        </p:grpSpPr>
        <p:sp>
          <p:nvSpPr>
            <p:cNvPr id="557" name="AutoShape 517"/>
            <p:cNvSpPr>
              <a:spLocks noChangeAspect="1" noChangeArrowheads="1" noTextEdit="1"/>
            </p:cNvSpPr>
            <p:nvPr/>
          </p:nvSpPr>
          <p:spPr bwMode="auto">
            <a:xfrm>
              <a:off x="2867025" y="2814638"/>
              <a:ext cx="474663" cy="576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58" name="Freeform 520"/>
            <p:cNvSpPr/>
            <p:nvPr/>
          </p:nvSpPr>
          <p:spPr bwMode="auto">
            <a:xfrm>
              <a:off x="2862262" y="2822575"/>
              <a:ext cx="204788" cy="484187"/>
            </a:xfrm>
            <a:custGeom>
              <a:avLst/>
              <a:gdLst>
                <a:gd name="T0" fmla="*/ 27 w 53"/>
                <a:gd name="T1" fmla="*/ 0 h 126"/>
                <a:gd name="T2" fmla="*/ 41 w 53"/>
                <a:gd name="T3" fmla="*/ 11 h 126"/>
                <a:gd name="T4" fmla="*/ 47 w 53"/>
                <a:gd name="T5" fmla="*/ 30 h 126"/>
                <a:gd name="T6" fmla="*/ 50 w 53"/>
                <a:gd name="T7" fmla="*/ 41 h 126"/>
                <a:gd name="T8" fmla="*/ 52 w 53"/>
                <a:gd name="T9" fmla="*/ 52 h 126"/>
                <a:gd name="T10" fmla="*/ 50 w 53"/>
                <a:gd name="T11" fmla="*/ 66 h 126"/>
                <a:gd name="T12" fmla="*/ 39 w 53"/>
                <a:gd name="T13" fmla="*/ 77 h 126"/>
                <a:gd name="T14" fmla="*/ 32 w 53"/>
                <a:gd name="T15" fmla="*/ 80 h 126"/>
                <a:gd name="T16" fmla="*/ 31 w 53"/>
                <a:gd name="T17" fmla="*/ 82 h 126"/>
                <a:gd name="T18" fmla="*/ 31 w 53"/>
                <a:gd name="T19" fmla="*/ 64 h 126"/>
                <a:gd name="T20" fmla="*/ 34 w 53"/>
                <a:gd name="T21" fmla="*/ 48 h 126"/>
                <a:gd name="T22" fmla="*/ 34 w 53"/>
                <a:gd name="T23" fmla="*/ 46 h 126"/>
                <a:gd name="T24" fmla="*/ 33 w 53"/>
                <a:gd name="T25" fmla="*/ 44 h 126"/>
                <a:gd name="T26" fmla="*/ 31 w 53"/>
                <a:gd name="T27" fmla="*/ 45 h 126"/>
                <a:gd name="T28" fmla="*/ 29 w 53"/>
                <a:gd name="T29" fmla="*/ 49 h 126"/>
                <a:gd name="T30" fmla="*/ 28 w 53"/>
                <a:gd name="T31" fmla="*/ 50 h 126"/>
                <a:gd name="T32" fmla="*/ 27 w 53"/>
                <a:gd name="T33" fmla="*/ 49 h 126"/>
                <a:gd name="T34" fmla="*/ 22 w 53"/>
                <a:gd name="T35" fmla="*/ 40 h 126"/>
                <a:gd name="T36" fmla="*/ 20 w 53"/>
                <a:gd name="T37" fmla="*/ 39 h 126"/>
                <a:gd name="T38" fmla="*/ 19 w 53"/>
                <a:gd name="T39" fmla="*/ 41 h 126"/>
                <a:gd name="T40" fmla="*/ 21 w 53"/>
                <a:gd name="T41" fmla="*/ 59 h 126"/>
                <a:gd name="T42" fmla="*/ 22 w 53"/>
                <a:gd name="T43" fmla="*/ 78 h 126"/>
                <a:gd name="T44" fmla="*/ 23 w 53"/>
                <a:gd name="T45" fmla="*/ 125 h 126"/>
                <a:gd name="T46" fmla="*/ 23 w 53"/>
                <a:gd name="T47" fmla="*/ 126 h 126"/>
                <a:gd name="T48" fmla="*/ 22 w 53"/>
                <a:gd name="T49" fmla="*/ 124 h 126"/>
                <a:gd name="T50" fmla="*/ 22 w 53"/>
                <a:gd name="T51" fmla="*/ 88 h 126"/>
                <a:gd name="T52" fmla="*/ 22 w 53"/>
                <a:gd name="T53" fmla="*/ 82 h 126"/>
                <a:gd name="T54" fmla="*/ 21 w 53"/>
                <a:gd name="T55" fmla="*/ 80 h 126"/>
                <a:gd name="T56" fmla="*/ 4 w 53"/>
                <a:gd name="T57" fmla="*/ 70 h 126"/>
                <a:gd name="T58" fmla="*/ 1 w 53"/>
                <a:gd name="T59" fmla="*/ 59 h 126"/>
                <a:gd name="T60" fmla="*/ 0 w 53"/>
                <a:gd name="T61" fmla="*/ 56 h 126"/>
                <a:gd name="T62" fmla="*/ 0 w 53"/>
                <a:gd name="T63" fmla="*/ 52 h 126"/>
                <a:gd name="T64" fmla="*/ 0 w 53"/>
                <a:gd name="T65" fmla="*/ 46 h 126"/>
                <a:gd name="T66" fmla="*/ 0 w 53"/>
                <a:gd name="T67" fmla="*/ 43 h 126"/>
                <a:gd name="T68" fmla="*/ 1 w 53"/>
                <a:gd name="T69" fmla="*/ 36 h 126"/>
                <a:gd name="T70" fmla="*/ 3 w 53"/>
                <a:gd name="T71" fmla="*/ 33 h 126"/>
                <a:gd name="T72" fmla="*/ 3 w 53"/>
                <a:gd name="T73" fmla="*/ 30 h 126"/>
                <a:gd name="T74" fmla="*/ 8 w 53"/>
                <a:gd name="T75" fmla="*/ 11 h 126"/>
                <a:gd name="T76" fmla="*/ 20 w 53"/>
                <a:gd name="T77" fmla="*/ 0 h 126"/>
                <a:gd name="T78" fmla="*/ 22 w 53"/>
                <a:gd name="T79" fmla="*/ 0 h 126"/>
                <a:gd name="T80" fmla="*/ 27 w 53"/>
                <a:gd name="T81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" h="125">
                  <a:moveTo>
                    <a:pt x="27" y="0"/>
                  </a:moveTo>
                  <a:cubicBezTo>
                    <a:pt x="34" y="1"/>
                    <a:pt x="37" y="6"/>
                    <a:pt x="41" y="11"/>
                  </a:cubicBezTo>
                  <a:cubicBezTo>
                    <a:pt x="45" y="17"/>
                    <a:pt x="47" y="23"/>
                    <a:pt x="47" y="30"/>
                  </a:cubicBezTo>
                  <a:cubicBezTo>
                    <a:pt x="47" y="34"/>
                    <a:pt x="48" y="38"/>
                    <a:pt x="50" y="41"/>
                  </a:cubicBezTo>
                  <a:cubicBezTo>
                    <a:pt x="51" y="44"/>
                    <a:pt x="52" y="48"/>
                    <a:pt x="52" y="52"/>
                  </a:cubicBezTo>
                  <a:cubicBezTo>
                    <a:pt x="53" y="57"/>
                    <a:pt x="52" y="61"/>
                    <a:pt x="50" y="66"/>
                  </a:cubicBezTo>
                  <a:cubicBezTo>
                    <a:pt x="48" y="72"/>
                    <a:pt x="45" y="75"/>
                    <a:pt x="39" y="77"/>
                  </a:cubicBezTo>
                  <a:cubicBezTo>
                    <a:pt x="37" y="78"/>
                    <a:pt x="35" y="79"/>
                    <a:pt x="32" y="80"/>
                  </a:cubicBezTo>
                  <a:cubicBezTo>
                    <a:pt x="31" y="80"/>
                    <a:pt x="32" y="81"/>
                    <a:pt x="31" y="82"/>
                  </a:cubicBezTo>
                  <a:cubicBezTo>
                    <a:pt x="32" y="76"/>
                    <a:pt x="31" y="70"/>
                    <a:pt x="31" y="64"/>
                  </a:cubicBezTo>
                  <a:cubicBezTo>
                    <a:pt x="32" y="58"/>
                    <a:pt x="32" y="53"/>
                    <a:pt x="34" y="48"/>
                  </a:cubicBezTo>
                  <a:cubicBezTo>
                    <a:pt x="34" y="47"/>
                    <a:pt x="34" y="47"/>
                    <a:pt x="34" y="46"/>
                  </a:cubicBezTo>
                  <a:cubicBezTo>
                    <a:pt x="34" y="45"/>
                    <a:pt x="34" y="45"/>
                    <a:pt x="33" y="44"/>
                  </a:cubicBezTo>
                  <a:cubicBezTo>
                    <a:pt x="32" y="44"/>
                    <a:pt x="32" y="45"/>
                    <a:pt x="31" y="45"/>
                  </a:cubicBezTo>
                  <a:cubicBezTo>
                    <a:pt x="30" y="47"/>
                    <a:pt x="30" y="48"/>
                    <a:pt x="29" y="49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7" y="50"/>
                    <a:pt x="27" y="50"/>
                    <a:pt x="27" y="49"/>
                  </a:cubicBezTo>
                  <a:cubicBezTo>
                    <a:pt x="26" y="46"/>
                    <a:pt x="24" y="43"/>
                    <a:pt x="22" y="40"/>
                  </a:cubicBezTo>
                  <a:cubicBezTo>
                    <a:pt x="21" y="40"/>
                    <a:pt x="21" y="39"/>
                    <a:pt x="20" y="39"/>
                  </a:cubicBezTo>
                  <a:cubicBezTo>
                    <a:pt x="19" y="39"/>
                    <a:pt x="18" y="40"/>
                    <a:pt x="19" y="41"/>
                  </a:cubicBezTo>
                  <a:cubicBezTo>
                    <a:pt x="21" y="47"/>
                    <a:pt x="21" y="53"/>
                    <a:pt x="21" y="59"/>
                  </a:cubicBezTo>
                  <a:cubicBezTo>
                    <a:pt x="22" y="65"/>
                    <a:pt x="22" y="71"/>
                    <a:pt x="22" y="78"/>
                  </a:cubicBezTo>
                  <a:cubicBezTo>
                    <a:pt x="23" y="94"/>
                    <a:pt x="22" y="109"/>
                    <a:pt x="23" y="125"/>
                  </a:cubicBezTo>
                  <a:cubicBezTo>
                    <a:pt x="23" y="125"/>
                    <a:pt x="23" y="126"/>
                    <a:pt x="23" y="126"/>
                  </a:cubicBezTo>
                  <a:cubicBezTo>
                    <a:pt x="22" y="126"/>
                    <a:pt x="22" y="125"/>
                    <a:pt x="22" y="124"/>
                  </a:cubicBezTo>
                  <a:cubicBezTo>
                    <a:pt x="22" y="112"/>
                    <a:pt x="22" y="100"/>
                    <a:pt x="22" y="88"/>
                  </a:cubicBezTo>
                  <a:cubicBezTo>
                    <a:pt x="22" y="86"/>
                    <a:pt x="22" y="84"/>
                    <a:pt x="22" y="82"/>
                  </a:cubicBezTo>
                  <a:cubicBezTo>
                    <a:pt x="22" y="81"/>
                    <a:pt x="22" y="81"/>
                    <a:pt x="21" y="80"/>
                  </a:cubicBezTo>
                  <a:cubicBezTo>
                    <a:pt x="14" y="79"/>
                    <a:pt x="8" y="76"/>
                    <a:pt x="4" y="70"/>
                  </a:cubicBezTo>
                  <a:cubicBezTo>
                    <a:pt x="2" y="67"/>
                    <a:pt x="1" y="63"/>
                    <a:pt x="1" y="59"/>
                  </a:cubicBezTo>
                  <a:cubicBezTo>
                    <a:pt x="0" y="58"/>
                    <a:pt x="0" y="57"/>
                    <a:pt x="0" y="56"/>
                  </a:cubicBezTo>
                  <a:cubicBezTo>
                    <a:pt x="0" y="55"/>
                    <a:pt x="0" y="53"/>
                    <a:pt x="0" y="52"/>
                  </a:cubicBezTo>
                  <a:cubicBezTo>
                    <a:pt x="0" y="50"/>
                    <a:pt x="0" y="48"/>
                    <a:pt x="0" y="46"/>
                  </a:cubicBezTo>
                  <a:cubicBezTo>
                    <a:pt x="0" y="45"/>
                    <a:pt x="0" y="44"/>
                    <a:pt x="0" y="43"/>
                  </a:cubicBezTo>
                  <a:cubicBezTo>
                    <a:pt x="1" y="41"/>
                    <a:pt x="1" y="38"/>
                    <a:pt x="1" y="36"/>
                  </a:cubicBezTo>
                  <a:cubicBezTo>
                    <a:pt x="2" y="35"/>
                    <a:pt x="2" y="34"/>
                    <a:pt x="3" y="33"/>
                  </a:cubicBezTo>
                  <a:cubicBezTo>
                    <a:pt x="4" y="32"/>
                    <a:pt x="3" y="31"/>
                    <a:pt x="3" y="30"/>
                  </a:cubicBezTo>
                  <a:cubicBezTo>
                    <a:pt x="3" y="24"/>
                    <a:pt x="5" y="17"/>
                    <a:pt x="8" y="11"/>
                  </a:cubicBezTo>
                  <a:cubicBezTo>
                    <a:pt x="11" y="6"/>
                    <a:pt x="15" y="2"/>
                    <a:pt x="20" y="0"/>
                  </a:cubicBezTo>
                  <a:cubicBezTo>
                    <a:pt x="21" y="0"/>
                    <a:pt x="22" y="0"/>
                    <a:pt x="22" y="0"/>
                  </a:cubicBezTo>
                  <a:cubicBezTo>
                    <a:pt x="24" y="0"/>
                    <a:pt x="25" y="0"/>
                    <a:pt x="27" y="0"/>
                  </a:cubicBezTo>
                  <a:close/>
                </a:path>
              </a:pathLst>
            </a:custGeom>
            <a:solidFill>
              <a:srgbClr val="9FC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59" name="Freeform 522"/>
            <p:cNvSpPr/>
            <p:nvPr/>
          </p:nvSpPr>
          <p:spPr bwMode="auto">
            <a:xfrm>
              <a:off x="3214688" y="3036888"/>
              <a:ext cx="127000" cy="192087"/>
            </a:xfrm>
            <a:custGeom>
              <a:avLst/>
              <a:gdLst>
                <a:gd name="T0" fmla="*/ 33 w 33"/>
                <a:gd name="T1" fmla="*/ 30 h 50"/>
                <a:gd name="T2" fmla="*/ 30 w 33"/>
                <a:gd name="T3" fmla="*/ 36 h 50"/>
                <a:gd name="T4" fmla="*/ 22 w 33"/>
                <a:gd name="T5" fmla="*/ 45 h 50"/>
                <a:gd name="T6" fmla="*/ 20 w 33"/>
                <a:gd name="T7" fmla="*/ 50 h 50"/>
                <a:gd name="T8" fmla="*/ 19 w 33"/>
                <a:gd name="T9" fmla="*/ 49 h 50"/>
                <a:gd name="T10" fmla="*/ 19 w 33"/>
                <a:gd name="T11" fmla="*/ 31 h 50"/>
                <a:gd name="T12" fmla="*/ 20 w 33"/>
                <a:gd name="T13" fmla="*/ 27 h 50"/>
                <a:gd name="T14" fmla="*/ 20 w 33"/>
                <a:gd name="T15" fmla="*/ 25 h 50"/>
                <a:gd name="T16" fmla="*/ 18 w 33"/>
                <a:gd name="T17" fmla="*/ 25 h 50"/>
                <a:gd name="T18" fmla="*/ 15 w 33"/>
                <a:gd name="T19" fmla="*/ 25 h 50"/>
                <a:gd name="T20" fmla="*/ 13 w 33"/>
                <a:gd name="T21" fmla="*/ 25 h 50"/>
                <a:gd name="T22" fmla="*/ 13 w 33"/>
                <a:gd name="T23" fmla="*/ 27 h 50"/>
                <a:gd name="T24" fmla="*/ 15 w 33"/>
                <a:gd name="T25" fmla="*/ 32 h 50"/>
                <a:gd name="T26" fmla="*/ 15 w 33"/>
                <a:gd name="T27" fmla="*/ 35 h 50"/>
                <a:gd name="T28" fmla="*/ 15 w 33"/>
                <a:gd name="T29" fmla="*/ 49 h 50"/>
                <a:gd name="T30" fmla="*/ 15 w 33"/>
                <a:gd name="T31" fmla="*/ 48 h 50"/>
                <a:gd name="T32" fmla="*/ 14 w 33"/>
                <a:gd name="T33" fmla="*/ 46 h 50"/>
                <a:gd name="T34" fmla="*/ 3 w 33"/>
                <a:gd name="T35" fmla="*/ 36 h 50"/>
                <a:gd name="T36" fmla="*/ 0 w 33"/>
                <a:gd name="T37" fmla="*/ 25 h 50"/>
                <a:gd name="T38" fmla="*/ 4 w 33"/>
                <a:gd name="T39" fmla="*/ 11 h 50"/>
                <a:gd name="T40" fmla="*/ 11 w 33"/>
                <a:gd name="T41" fmla="*/ 4 h 50"/>
                <a:gd name="T42" fmla="*/ 28 w 33"/>
                <a:gd name="T43" fmla="*/ 8 h 50"/>
                <a:gd name="T44" fmla="*/ 32 w 33"/>
                <a:gd name="T45" fmla="*/ 19 h 50"/>
                <a:gd name="T46" fmla="*/ 33 w 33"/>
                <a:gd name="T47" fmla="*/ 19 h 50"/>
                <a:gd name="T48" fmla="*/ 33 w 33"/>
                <a:gd name="T49" fmla="*/ 22 h 50"/>
                <a:gd name="T50" fmla="*/ 33 w 33"/>
                <a:gd name="T51" fmla="*/ 26 h 50"/>
                <a:gd name="T52" fmla="*/ 33 w 33"/>
                <a:gd name="T53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" h="50">
                  <a:moveTo>
                    <a:pt x="33" y="30"/>
                  </a:moveTo>
                  <a:cubicBezTo>
                    <a:pt x="31" y="31"/>
                    <a:pt x="31" y="34"/>
                    <a:pt x="30" y="36"/>
                  </a:cubicBezTo>
                  <a:cubicBezTo>
                    <a:pt x="28" y="40"/>
                    <a:pt x="26" y="43"/>
                    <a:pt x="22" y="45"/>
                  </a:cubicBezTo>
                  <a:cubicBezTo>
                    <a:pt x="19" y="46"/>
                    <a:pt x="20" y="48"/>
                    <a:pt x="20" y="50"/>
                  </a:cubicBezTo>
                  <a:cubicBezTo>
                    <a:pt x="19" y="50"/>
                    <a:pt x="19" y="50"/>
                    <a:pt x="19" y="49"/>
                  </a:cubicBezTo>
                  <a:cubicBezTo>
                    <a:pt x="20" y="43"/>
                    <a:pt x="19" y="37"/>
                    <a:pt x="19" y="31"/>
                  </a:cubicBezTo>
                  <a:cubicBezTo>
                    <a:pt x="19" y="30"/>
                    <a:pt x="20" y="28"/>
                    <a:pt x="20" y="27"/>
                  </a:cubicBezTo>
                  <a:cubicBezTo>
                    <a:pt x="20" y="26"/>
                    <a:pt x="21" y="25"/>
                    <a:pt x="20" y="25"/>
                  </a:cubicBezTo>
                  <a:cubicBezTo>
                    <a:pt x="19" y="24"/>
                    <a:pt x="19" y="25"/>
                    <a:pt x="18" y="25"/>
                  </a:cubicBezTo>
                  <a:cubicBezTo>
                    <a:pt x="17" y="27"/>
                    <a:pt x="16" y="26"/>
                    <a:pt x="15" y="25"/>
                  </a:cubicBezTo>
                  <a:cubicBezTo>
                    <a:pt x="14" y="25"/>
                    <a:pt x="14" y="24"/>
                    <a:pt x="13" y="25"/>
                  </a:cubicBezTo>
                  <a:cubicBezTo>
                    <a:pt x="12" y="26"/>
                    <a:pt x="13" y="26"/>
                    <a:pt x="13" y="27"/>
                  </a:cubicBezTo>
                  <a:cubicBezTo>
                    <a:pt x="15" y="28"/>
                    <a:pt x="15" y="30"/>
                    <a:pt x="15" y="32"/>
                  </a:cubicBezTo>
                  <a:cubicBezTo>
                    <a:pt x="15" y="33"/>
                    <a:pt x="15" y="34"/>
                    <a:pt x="15" y="35"/>
                  </a:cubicBezTo>
                  <a:cubicBezTo>
                    <a:pt x="15" y="40"/>
                    <a:pt x="15" y="44"/>
                    <a:pt x="15" y="49"/>
                  </a:cubicBezTo>
                  <a:cubicBezTo>
                    <a:pt x="15" y="49"/>
                    <a:pt x="15" y="48"/>
                    <a:pt x="15" y="48"/>
                  </a:cubicBezTo>
                  <a:cubicBezTo>
                    <a:pt x="15" y="47"/>
                    <a:pt x="15" y="46"/>
                    <a:pt x="14" y="46"/>
                  </a:cubicBezTo>
                  <a:cubicBezTo>
                    <a:pt x="8" y="45"/>
                    <a:pt x="5" y="41"/>
                    <a:pt x="3" y="36"/>
                  </a:cubicBezTo>
                  <a:cubicBezTo>
                    <a:pt x="1" y="33"/>
                    <a:pt x="1" y="29"/>
                    <a:pt x="0" y="25"/>
                  </a:cubicBezTo>
                  <a:cubicBezTo>
                    <a:pt x="0" y="20"/>
                    <a:pt x="1" y="15"/>
                    <a:pt x="4" y="11"/>
                  </a:cubicBezTo>
                  <a:cubicBezTo>
                    <a:pt x="5" y="8"/>
                    <a:pt x="7" y="5"/>
                    <a:pt x="11" y="4"/>
                  </a:cubicBezTo>
                  <a:cubicBezTo>
                    <a:pt x="17" y="0"/>
                    <a:pt x="24" y="3"/>
                    <a:pt x="28" y="8"/>
                  </a:cubicBezTo>
                  <a:cubicBezTo>
                    <a:pt x="30" y="11"/>
                    <a:pt x="31" y="15"/>
                    <a:pt x="32" y="19"/>
                  </a:cubicBezTo>
                  <a:cubicBezTo>
                    <a:pt x="32" y="19"/>
                    <a:pt x="32" y="19"/>
                    <a:pt x="33" y="19"/>
                  </a:cubicBezTo>
                  <a:cubicBezTo>
                    <a:pt x="33" y="20"/>
                    <a:pt x="33" y="21"/>
                    <a:pt x="33" y="22"/>
                  </a:cubicBezTo>
                  <a:cubicBezTo>
                    <a:pt x="32" y="24"/>
                    <a:pt x="32" y="25"/>
                    <a:pt x="33" y="26"/>
                  </a:cubicBezTo>
                  <a:cubicBezTo>
                    <a:pt x="33" y="27"/>
                    <a:pt x="33" y="28"/>
                    <a:pt x="33" y="30"/>
                  </a:cubicBezTo>
                  <a:close/>
                </a:path>
              </a:pathLst>
            </a:custGeom>
            <a:solidFill>
              <a:srgbClr val="9FC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60" name="Freeform 524"/>
            <p:cNvSpPr/>
            <p:nvPr/>
          </p:nvSpPr>
          <p:spPr bwMode="auto">
            <a:xfrm flipH="1">
              <a:off x="2862262" y="2998788"/>
              <a:ext cx="0" cy="23812"/>
            </a:xfrm>
            <a:custGeom>
              <a:avLst/>
              <a:gdLst>
                <a:gd name="T0" fmla="*/ 0 h 6"/>
                <a:gd name="T1" fmla="*/ 6 h 6"/>
                <a:gd name="T2" fmla="*/ 0 h 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">
                  <a:moveTo>
                    <a:pt x="0" y="0"/>
                  </a:moveTo>
                  <a:cubicBezTo>
                    <a:pt x="0" y="2"/>
                    <a:pt x="0" y="4"/>
                    <a:pt x="0" y="6"/>
                  </a:cubicBezTo>
                  <a:cubicBezTo>
                    <a:pt x="0" y="4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BBD9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61" name="Freeform 525"/>
            <p:cNvSpPr/>
            <p:nvPr/>
          </p:nvSpPr>
          <p:spPr bwMode="auto">
            <a:xfrm>
              <a:off x="2947988" y="2817813"/>
              <a:ext cx="19050" cy="4762"/>
            </a:xfrm>
            <a:custGeom>
              <a:avLst/>
              <a:gdLst>
                <a:gd name="T0" fmla="*/ 0 w 5"/>
                <a:gd name="T1" fmla="*/ 1 h 1"/>
                <a:gd name="T2" fmla="*/ 0 w 5"/>
                <a:gd name="T3" fmla="*/ 0 h 1"/>
                <a:gd name="T4" fmla="*/ 5 w 5"/>
                <a:gd name="T5" fmla="*/ 0 h 1"/>
                <a:gd name="T6" fmla="*/ 5 w 5"/>
                <a:gd name="T7" fmla="*/ 1 h 1"/>
                <a:gd name="T8" fmla="*/ 0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1"/>
                    <a:pt x="2" y="1"/>
                    <a:pt x="0" y="1"/>
                  </a:cubicBezTo>
                  <a:close/>
                </a:path>
              </a:pathLst>
            </a:custGeom>
            <a:solidFill>
              <a:srgbClr val="DBEA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62" name="Freeform 526"/>
            <p:cNvSpPr/>
            <p:nvPr/>
          </p:nvSpPr>
          <p:spPr bwMode="auto">
            <a:xfrm>
              <a:off x="3338513" y="3122613"/>
              <a:ext cx="3175" cy="14287"/>
            </a:xfrm>
            <a:custGeom>
              <a:avLst/>
              <a:gdLst>
                <a:gd name="T0" fmla="*/ 1 w 1"/>
                <a:gd name="T1" fmla="*/ 4 h 4"/>
                <a:gd name="T2" fmla="*/ 1 w 1"/>
                <a:gd name="T3" fmla="*/ 0 h 4"/>
                <a:gd name="T4" fmla="*/ 1 w 1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4">
                  <a:moveTo>
                    <a:pt x="1" y="4"/>
                  </a:moveTo>
                  <a:cubicBezTo>
                    <a:pt x="0" y="3"/>
                    <a:pt x="0" y="2"/>
                    <a:pt x="1" y="0"/>
                  </a:cubicBezTo>
                  <a:cubicBezTo>
                    <a:pt x="1" y="2"/>
                    <a:pt x="1" y="3"/>
                    <a:pt x="1" y="4"/>
                  </a:cubicBezTo>
                  <a:close/>
                </a:path>
              </a:pathLst>
            </a:custGeom>
            <a:solidFill>
              <a:srgbClr val="AFD2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63" name="Freeform 527"/>
            <p:cNvSpPr/>
            <p:nvPr/>
          </p:nvSpPr>
          <p:spPr bwMode="auto">
            <a:xfrm>
              <a:off x="2963863" y="3386138"/>
              <a:ext cx="7938" cy="4762"/>
            </a:xfrm>
            <a:custGeom>
              <a:avLst/>
              <a:gdLst>
                <a:gd name="T0" fmla="*/ 0 w 2"/>
                <a:gd name="T1" fmla="*/ 1 h 1"/>
                <a:gd name="T2" fmla="*/ 0 w 2"/>
                <a:gd name="T3" fmla="*/ 0 h 1"/>
                <a:gd name="T4" fmla="*/ 2 w 2"/>
                <a:gd name="T5" fmla="*/ 0 h 1"/>
                <a:gd name="T6" fmla="*/ 2 w 2"/>
                <a:gd name="T7" fmla="*/ 1 h 1"/>
                <a:gd name="T8" fmla="*/ 0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8EA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64" name="Freeform 528"/>
            <p:cNvSpPr/>
            <p:nvPr/>
          </p:nvSpPr>
          <p:spPr bwMode="auto">
            <a:xfrm>
              <a:off x="3044825" y="3071813"/>
              <a:ext cx="173038" cy="230187"/>
            </a:xfrm>
            <a:custGeom>
              <a:avLst/>
              <a:gdLst>
                <a:gd name="T0" fmla="*/ 21 w 45"/>
                <a:gd name="T1" fmla="*/ 60 h 60"/>
                <a:gd name="T2" fmla="*/ 8 w 45"/>
                <a:gd name="T3" fmla="*/ 53 h 60"/>
                <a:gd name="T4" fmla="*/ 2 w 45"/>
                <a:gd name="T5" fmla="*/ 37 h 60"/>
                <a:gd name="T6" fmla="*/ 8 w 45"/>
                <a:gd name="T7" fmla="*/ 9 h 60"/>
                <a:gd name="T8" fmla="*/ 23 w 45"/>
                <a:gd name="T9" fmla="*/ 0 h 60"/>
                <a:gd name="T10" fmla="*/ 37 w 45"/>
                <a:gd name="T11" fmla="*/ 8 h 60"/>
                <a:gd name="T12" fmla="*/ 44 w 45"/>
                <a:gd name="T13" fmla="*/ 35 h 60"/>
                <a:gd name="T14" fmla="*/ 34 w 45"/>
                <a:gd name="T15" fmla="*/ 57 h 60"/>
                <a:gd name="T16" fmla="*/ 27 w 45"/>
                <a:gd name="T17" fmla="*/ 60 h 60"/>
                <a:gd name="T18" fmla="*/ 26 w 45"/>
                <a:gd name="T19" fmla="*/ 41 h 60"/>
                <a:gd name="T20" fmla="*/ 27 w 45"/>
                <a:gd name="T21" fmla="*/ 35 h 60"/>
                <a:gd name="T22" fmla="*/ 28 w 45"/>
                <a:gd name="T23" fmla="*/ 34 h 60"/>
                <a:gd name="T24" fmla="*/ 28 w 45"/>
                <a:gd name="T25" fmla="*/ 31 h 60"/>
                <a:gd name="T26" fmla="*/ 25 w 45"/>
                <a:gd name="T27" fmla="*/ 32 h 60"/>
                <a:gd name="T28" fmla="*/ 22 w 45"/>
                <a:gd name="T29" fmla="*/ 33 h 60"/>
                <a:gd name="T30" fmla="*/ 20 w 45"/>
                <a:gd name="T31" fmla="*/ 31 h 60"/>
                <a:gd name="T32" fmla="*/ 18 w 45"/>
                <a:gd name="T33" fmla="*/ 31 h 60"/>
                <a:gd name="T34" fmla="*/ 18 w 45"/>
                <a:gd name="T35" fmla="*/ 33 h 60"/>
                <a:gd name="T36" fmla="*/ 18 w 45"/>
                <a:gd name="T37" fmla="*/ 33 h 60"/>
                <a:gd name="T38" fmla="*/ 21 w 45"/>
                <a:gd name="T39" fmla="*/ 44 h 60"/>
                <a:gd name="T40" fmla="*/ 21 w 45"/>
                <a:gd name="T41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" h="60">
                  <a:moveTo>
                    <a:pt x="21" y="60"/>
                  </a:moveTo>
                  <a:cubicBezTo>
                    <a:pt x="16" y="60"/>
                    <a:pt x="12" y="57"/>
                    <a:pt x="8" y="53"/>
                  </a:cubicBezTo>
                  <a:cubicBezTo>
                    <a:pt x="5" y="48"/>
                    <a:pt x="3" y="43"/>
                    <a:pt x="2" y="37"/>
                  </a:cubicBezTo>
                  <a:cubicBezTo>
                    <a:pt x="0" y="27"/>
                    <a:pt x="2" y="17"/>
                    <a:pt x="8" y="9"/>
                  </a:cubicBezTo>
                  <a:cubicBezTo>
                    <a:pt x="11" y="4"/>
                    <a:pt x="16" y="0"/>
                    <a:pt x="23" y="0"/>
                  </a:cubicBezTo>
                  <a:cubicBezTo>
                    <a:pt x="29" y="0"/>
                    <a:pt x="34" y="3"/>
                    <a:pt x="37" y="8"/>
                  </a:cubicBezTo>
                  <a:cubicBezTo>
                    <a:pt x="44" y="16"/>
                    <a:pt x="45" y="25"/>
                    <a:pt x="44" y="35"/>
                  </a:cubicBezTo>
                  <a:cubicBezTo>
                    <a:pt x="43" y="43"/>
                    <a:pt x="40" y="51"/>
                    <a:pt x="34" y="57"/>
                  </a:cubicBezTo>
                  <a:cubicBezTo>
                    <a:pt x="32" y="58"/>
                    <a:pt x="29" y="59"/>
                    <a:pt x="27" y="60"/>
                  </a:cubicBezTo>
                  <a:cubicBezTo>
                    <a:pt x="27" y="54"/>
                    <a:pt x="26" y="48"/>
                    <a:pt x="26" y="41"/>
                  </a:cubicBezTo>
                  <a:cubicBezTo>
                    <a:pt x="26" y="39"/>
                    <a:pt x="26" y="37"/>
                    <a:pt x="27" y="35"/>
                  </a:cubicBezTo>
                  <a:cubicBezTo>
                    <a:pt x="28" y="35"/>
                    <a:pt x="28" y="34"/>
                    <a:pt x="28" y="34"/>
                  </a:cubicBezTo>
                  <a:cubicBezTo>
                    <a:pt x="28" y="33"/>
                    <a:pt x="29" y="32"/>
                    <a:pt x="28" y="31"/>
                  </a:cubicBezTo>
                  <a:cubicBezTo>
                    <a:pt x="26" y="30"/>
                    <a:pt x="25" y="31"/>
                    <a:pt x="25" y="32"/>
                  </a:cubicBezTo>
                  <a:cubicBezTo>
                    <a:pt x="24" y="34"/>
                    <a:pt x="23" y="34"/>
                    <a:pt x="22" y="33"/>
                  </a:cubicBezTo>
                  <a:cubicBezTo>
                    <a:pt x="21" y="32"/>
                    <a:pt x="21" y="31"/>
                    <a:pt x="20" y="31"/>
                  </a:cubicBezTo>
                  <a:cubicBezTo>
                    <a:pt x="19" y="31"/>
                    <a:pt x="19" y="30"/>
                    <a:pt x="18" y="31"/>
                  </a:cubicBezTo>
                  <a:cubicBezTo>
                    <a:pt x="18" y="32"/>
                    <a:pt x="17" y="32"/>
                    <a:pt x="18" y="33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21" y="36"/>
                    <a:pt x="21" y="40"/>
                    <a:pt x="21" y="44"/>
                  </a:cubicBezTo>
                  <a:cubicBezTo>
                    <a:pt x="21" y="49"/>
                    <a:pt x="21" y="55"/>
                    <a:pt x="21" y="60"/>
                  </a:cubicBezTo>
                  <a:close/>
                </a:path>
              </a:pathLst>
            </a:custGeom>
            <a:solidFill>
              <a:srgbClr val="97C7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65" name="Freeform 529"/>
            <p:cNvSpPr/>
            <p:nvPr/>
          </p:nvSpPr>
          <p:spPr bwMode="auto">
            <a:xfrm>
              <a:off x="2932113" y="2971800"/>
              <a:ext cx="66675" cy="414337"/>
            </a:xfrm>
            <a:custGeom>
              <a:avLst/>
              <a:gdLst>
                <a:gd name="T0" fmla="*/ 10 w 17"/>
                <a:gd name="T1" fmla="*/ 108 h 108"/>
                <a:gd name="T2" fmla="*/ 8 w 17"/>
                <a:gd name="T3" fmla="*/ 108 h 108"/>
                <a:gd name="T4" fmla="*/ 5 w 17"/>
                <a:gd name="T5" fmla="*/ 103 h 108"/>
                <a:gd name="T6" fmla="*/ 5 w 17"/>
                <a:gd name="T7" fmla="*/ 87 h 108"/>
                <a:gd name="T8" fmla="*/ 5 w 17"/>
                <a:gd name="T9" fmla="*/ 46 h 108"/>
                <a:gd name="T10" fmla="*/ 4 w 17"/>
                <a:gd name="T11" fmla="*/ 27 h 108"/>
                <a:gd name="T12" fmla="*/ 2 w 17"/>
                <a:gd name="T13" fmla="*/ 5 h 108"/>
                <a:gd name="T14" fmla="*/ 1 w 17"/>
                <a:gd name="T15" fmla="*/ 3 h 108"/>
                <a:gd name="T16" fmla="*/ 1 w 17"/>
                <a:gd name="T17" fmla="*/ 0 h 108"/>
                <a:gd name="T18" fmla="*/ 3 w 17"/>
                <a:gd name="T19" fmla="*/ 1 h 108"/>
                <a:gd name="T20" fmla="*/ 9 w 17"/>
                <a:gd name="T21" fmla="*/ 10 h 108"/>
                <a:gd name="T22" fmla="*/ 10 w 17"/>
                <a:gd name="T23" fmla="*/ 11 h 108"/>
                <a:gd name="T24" fmla="*/ 11 w 17"/>
                <a:gd name="T25" fmla="*/ 10 h 108"/>
                <a:gd name="T26" fmla="*/ 13 w 17"/>
                <a:gd name="T27" fmla="*/ 7 h 108"/>
                <a:gd name="T28" fmla="*/ 15 w 17"/>
                <a:gd name="T29" fmla="*/ 6 h 108"/>
                <a:gd name="T30" fmla="*/ 16 w 17"/>
                <a:gd name="T31" fmla="*/ 8 h 108"/>
                <a:gd name="T32" fmla="*/ 15 w 17"/>
                <a:gd name="T33" fmla="*/ 14 h 108"/>
                <a:gd name="T34" fmla="*/ 14 w 17"/>
                <a:gd name="T35" fmla="*/ 19 h 108"/>
                <a:gd name="T36" fmla="*/ 13 w 17"/>
                <a:gd name="T37" fmla="*/ 36 h 108"/>
                <a:gd name="T38" fmla="*/ 13 w 17"/>
                <a:gd name="T39" fmla="*/ 43 h 108"/>
                <a:gd name="T40" fmla="*/ 13 w 17"/>
                <a:gd name="T41" fmla="*/ 90 h 108"/>
                <a:gd name="T42" fmla="*/ 13 w 17"/>
                <a:gd name="T43" fmla="*/ 104 h 108"/>
                <a:gd name="T44" fmla="*/ 10 w 17"/>
                <a:gd name="T45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" h="108">
                  <a:moveTo>
                    <a:pt x="10" y="108"/>
                  </a:moveTo>
                  <a:cubicBezTo>
                    <a:pt x="9" y="108"/>
                    <a:pt x="8" y="108"/>
                    <a:pt x="8" y="108"/>
                  </a:cubicBezTo>
                  <a:cubicBezTo>
                    <a:pt x="5" y="107"/>
                    <a:pt x="5" y="105"/>
                    <a:pt x="5" y="103"/>
                  </a:cubicBezTo>
                  <a:cubicBezTo>
                    <a:pt x="5" y="97"/>
                    <a:pt x="5" y="92"/>
                    <a:pt x="5" y="87"/>
                  </a:cubicBezTo>
                  <a:cubicBezTo>
                    <a:pt x="5" y="73"/>
                    <a:pt x="5" y="60"/>
                    <a:pt x="5" y="46"/>
                  </a:cubicBezTo>
                  <a:cubicBezTo>
                    <a:pt x="5" y="40"/>
                    <a:pt x="5" y="34"/>
                    <a:pt x="4" y="27"/>
                  </a:cubicBezTo>
                  <a:cubicBezTo>
                    <a:pt x="4" y="20"/>
                    <a:pt x="3" y="13"/>
                    <a:pt x="2" y="5"/>
                  </a:cubicBezTo>
                  <a:cubicBezTo>
                    <a:pt x="2" y="4"/>
                    <a:pt x="1" y="3"/>
                    <a:pt x="1" y="3"/>
                  </a:cubicBezTo>
                  <a:cubicBezTo>
                    <a:pt x="1" y="2"/>
                    <a:pt x="0" y="1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6" y="3"/>
                    <a:pt x="8" y="7"/>
                    <a:pt x="9" y="10"/>
                  </a:cubicBezTo>
                  <a:cubicBezTo>
                    <a:pt x="9" y="11"/>
                    <a:pt x="9" y="11"/>
                    <a:pt x="10" y="11"/>
                  </a:cubicBezTo>
                  <a:cubicBezTo>
                    <a:pt x="10" y="12"/>
                    <a:pt x="10" y="11"/>
                    <a:pt x="11" y="10"/>
                  </a:cubicBezTo>
                  <a:cubicBezTo>
                    <a:pt x="11" y="9"/>
                    <a:pt x="12" y="8"/>
                    <a:pt x="13" y="7"/>
                  </a:cubicBezTo>
                  <a:cubicBezTo>
                    <a:pt x="13" y="6"/>
                    <a:pt x="14" y="5"/>
                    <a:pt x="15" y="6"/>
                  </a:cubicBezTo>
                  <a:cubicBezTo>
                    <a:pt x="17" y="6"/>
                    <a:pt x="16" y="8"/>
                    <a:pt x="16" y="8"/>
                  </a:cubicBezTo>
                  <a:cubicBezTo>
                    <a:pt x="16" y="10"/>
                    <a:pt x="15" y="12"/>
                    <a:pt x="15" y="14"/>
                  </a:cubicBezTo>
                  <a:cubicBezTo>
                    <a:pt x="14" y="15"/>
                    <a:pt x="14" y="17"/>
                    <a:pt x="14" y="19"/>
                  </a:cubicBezTo>
                  <a:cubicBezTo>
                    <a:pt x="13" y="25"/>
                    <a:pt x="13" y="30"/>
                    <a:pt x="13" y="36"/>
                  </a:cubicBezTo>
                  <a:cubicBezTo>
                    <a:pt x="13" y="38"/>
                    <a:pt x="13" y="40"/>
                    <a:pt x="13" y="43"/>
                  </a:cubicBezTo>
                  <a:cubicBezTo>
                    <a:pt x="13" y="58"/>
                    <a:pt x="13" y="74"/>
                    <a:pt x="13" y="90"/>
                  </a:cubicBezTo>
                  <a:cubicBezTo>
                    <a:pt x="13" y="94"/>
                    <a:pt x="13" y="99"/>
                    <a:pt x="13" y="104"/>
                  </a:cubicBezTo>
                  <a:cubicBezTo>
                    <a:pt x="13" y="107"/>
                    <a:pt x="13" y="108"/>
                    <a:pt x="10" y="108"/>
                  </a:cubicBezTo>
                  <a:close/>
                </a:path>
              </a:pathLst>
            </a:custGeom>
            <a:solidFill>
              <a:srgbClr val="87C2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66" name="Freeform 530"/>
            <p:cNvSpPr/>
            <p:nvPr/>
          </p:nvSpPr>
          <p:spPr bwMode="auto">
            <a:xfrm>
              <a:off x="3109913" y="3187700"/>
              <a:ext cx="46038" cy="195262"/>
            </a:xfrm>
            <a:custGeom>
              <a:avLst/>
              <a:gdLst>
                <a:gd name="T0" fmla="*/ 4 w 12"/>
                <a:gd name="T1" fmla="*/ 30 h 51"/>
                <a:gd name="T2" fmla="*/ 4 w 12"/>
                <a:gd name="T3" fmla="*/ 9 h 51"/>
                <a:gd name="T4" fmla="*/ 2 w 12"/>
                <a:gd name="T5" fmla="*/ 4 h 51"/>
                <a:gd name="T6" fmla="*/ 1 w 12"/>
                <a:gd name="T7" fmla="*/ 3 h 51"/>
                <a:gd name="T8" fmla="*/ 1 w 12"/>
                <a:gd name="T9" fmla="*/ 1 h 51"/>
                <a:gd name="T10" fmla="*/ 3 w 12"/>
                <a:gd name="T11" fmla="*/ 1 h 51"/>
                <a:gd name="T12" fmla="*/ 3 w 12"/>
                <a:gd name="T13" fmla="*/ 1 h 51"/>
                <a:gd name="T14" fmla="*/ 6 w 12"/>
                <a:gd name="T15" fmla="*/ 4 h 51"/>
                <a:gd name="T16" fmla="*/ 8 w 12"/>
                <a:gd name="T17" fmla="*/ 1 h 51"/>
                <a:gd name="T18" fmla="*/ 11 w 12"/>
                <a:gd name="T19" fmla="*/ 1 h 51"/>
                <a:gd name="T20" fmla="*/ 11 w 12"/>
                <a:gd name="T21" fmla="*/ 4 h 51"/>
                <a:gd name="T22" fmla="*/ 9 w 12"/>
                <a:gd name="T23" fmla="*/ 18 h 51"/>
                <a:gd name="T24" fmla="*/ 10 w 12"/>
                <a:gd name="T25" fmla="*/ 30 h 51"/>
                <a:gd name="T26" fmla="*/ 10 w 12"/>
                <a:gd name="T27" fmla="*/ 46 h 51"/>
                <a:gd name="T28" fmla="*/ 8 w 12"/>
                <a:gd name="T29" fmla="*/ 50 h 51"/>
                <a:gd name="T30" fmla="*/ 4 w 12"/>
                <a:gd name="T31" fmla="*/ 47 h 51"/>
                <a:gd name="T32" fmla="*/ 4 w 12"/>
                <a:gd name="T33" fmla="*/ 3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51">
                  <a:moveTo>
                    <a:pt x="4" y="30"/>
                  </a:moveTo>
                  <a:cubicBezTo>
                    <a:pt x="4" y="23"/>
                    <a:pt x="3" y="16"/>
                    <a:pt x="4" y="9"/>
                  </a:cubicBezTo>
                  <a:cubicBezTo>
                    <a:pt x="4" y="7"/>
                    <a:pt x="3" y="6"/>
                    <a:pt x="2" y="4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0" y="2"/>
                    <a:pt x="1" y="2"/>
                    <a:pt x="1" y="1"/>
                  </a:cubicBezTo>
                  <a:cubicBezTo>
                    <a:pt x="2" y="0"/>
                    <a:pt x="2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2"/>
                    <a:pt x="5" y="4"/>
                    <a:pt x="6" y="4"/>
                  </a:cubicBezTo>
                  <a:cubicBezTo>
                    <a:pt x="7" y="4"/>
                    <a:pt x="7" y="2"/>
                    <a:pt x="8" y="1"/>
                  </a:cubicBezTo>
                  <a:cubicBezTo>
                    <a:pt x="9" y="1"/>
                    <a:pt x="10" y="0"/>
                    <a:pt x="11" y="1"/>
                  </a:cubicBezTo>
                  <a:cubicBezTo>
                    <a:pt x="12" y="1"/>
                    <a:pt x="12" y="3"/>
                    <a:pt x="11" y="4"/>
                  </a:cubicBezTo>
                  <a:cubicBezTo>
                    <a:pt x="8" y="8"/>
                    <a:pt x="9" y="13"/>
                    <a:pt x="9" y="18"/>
                  </a:cubicBezTo>
                  <a:cubicBezTo>
                    <a:pt x="9" y="22"/>
                    <a:pt x="10" y="26"/>
                    <a:pt x="10" y="30"/>
                  </a:cubicBezTo>
                  <a:cubicBezTo>
                    <a:pt x="11" y="35"/>
                    <a:pt x="10" y="41"/>
                    <a:pt x="10" y="46"/>
                  </a:cubicBezTo>
                  <a:cubicBezTo>
                    <a:pt x="11" y="48"/>
                    <a:pt x="11" y="49"/>
                    <a:pt x="8" y="50"/>
                  </a:cubicBezTo>
                  <a:cubicBezTo>
                    <a:pt x="6" y="51"/>
                    <a:pt x="4" y="50"/>
                    <a:pt x="4" y="47"/>
                  </a:cubicBezTo>
                  <a:cubicBezTo>
                    <a:pt x="4" y="42"/>
                    <a:pt x="4" y="36"/>
                    <a:pt x="4" y="30"/>
                  </a:cubicBezTo>
                  <a:close/>
                </a:path>
              </a:pathLst>
            </a:custGeom>
            <a:solidFill>
              <a:srgbClr val="6CBA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67" name="Freeform 531"/>
            <p:cNvSpPr/>
            <p:nvPr/>
          </p:nvSpPr>
          <p:spPr bwMode="auto">
            <a:xfrm>
              <a:off x="3260725" y="3128963"/>
              <a:ext cx="34925" cy="146050"/>
            </a:xfrm>
            <a:custGeom>
              <a:avLst/>
              <a:gdLst>
                <a:gd name="T0" fmla="*/ 3 w 9"/>
                <a:gd name="T1" fmla="*/ 25 h 38"/>
                <a:gd name="T2" fmla="*/ 3 w 9"/>
                <a:gd name="T3" fmla="*/ 8 h 38"/>
                <a:gd name="T4" fmla="*/ 1 w 9"/>
                <a:gd name="T5" fmla="*/ 3 h 38"/>
                <a:gd name="T6" fmla="*/ 1 w 9"/>
                <a:gd name="T7" fmla="*/ 1 h 38"/>
                <a:gd name="T8" fmla="*/ 3 w 9"/>
                <a:gd name="T9" fmla="*/ 1 h 38"/>
                <a:gd name="T10" fmla="*/ 6 w 9"/>
                <a:gd name="T11" fmla="*/ 1 h 38"/>
                <a:gd name="T12" fmla="*/ 8 w 9"/>
                <a:gd name="T13" fmla="*/ 1 h 38"/>
                <a:gd name="T14" fmla="*/ 8 w 9"/>
                <a:gd name="T15" fmla="*/ 2 h 38"/>
                <a:gd name="T16" fmla="*/ 7 w 9"/>
                <a:gd name="T17" fmla="*/ 17 h 38"/>
                <a:gd name="T18" fmla="*/ 7 w 9"/>
                <a:gd name="T19" fmla="*/ 25 h 38"/>
                <a:gd name="T20" fmla="*/ 8 w 9"/>
                <a:gd name="T21" fmla="*/ 26 h 38"/>
                <a:gd name="T22" fmla="*/ 8 w 9"/>
                <a:gd name="T23" fmla="*/ 35 h 38"/>
                <a:gd name="T24" fmla="*/ 7 w 9"/>
                <a:gd name="T25" fmla="*/ 37 h 38"/>
                <a:gd name="T26" fmla="*/ 4 w 9"/>
                <a:gd name="T27" fmla="*/ 37 h 38"/>
                <a:gd name="T28" fmla="*/ 3 w 9"/>
                <a:gd name="T29" fmla="*/ 34 h 38"/>
                <a:gd name="T30" fmla="*/ 3 w 9"/>
                <a:gd name="T3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" h="38">
                  <a:moveTo>
                    <a:pt x="3" y="25"/>
                  </a:moveTo>
                  <a:cubicBezTo>
                    <a:pt x="3" y="19"/>
                    <a:pt x="3" y="13"/>
                    <a:pt x="3" y="8"/>
                  </a:cubicBezTo>
                  <a:cubicBezTo>
                    <a:pt x="3" y="6"/>
                    <a:pt x="3" y="4"/>
                    <a:pt x="1" y="3"/>
                  </a:cubicBezTo>
                  <a:cubicBezTo>
                    <a:pt x="1" y="2"/>
                    <a:pt x="0" y="2"/>
                    <a:pt x="1" y="1"/>
                  </a:cubicBezTo>
                  <a:cubicBezTo>
                    <a:pt x="2" y="0"/>
                    <a:pt x="2" y="1"/>
                    <a:pt x="3" y="1"/>
                  </a:cubicBezTo>
                  <a:cubicBezTo>
                    <a:pt x="4" y="3"/>
                    <a:pt x="5" y="3"/>
                    <a:pt x="6" y="1"/>
                  </a:cubicBezTo>
                  <a:cubicBezTo>
                    <a:pt x="7" y="0"/>
                    <a:pt x="7" y="0"/>
                    <a:pt x="8" y="1"/>
                  </a:cubicBezTo>
                  <a:cubicBezTo>
                    <a:pt x="9" y="1"/>
                    <a:pt x="9" y="2"/>
                    <a:pt x="8" y="2"/>
                  </a:cubicBezTo>
                  <a:cubicBezTo>
                    <a:pt x="6" y="7"/>
                    <a:pt x="7" y="12"/>
                    <a:pt x="7" y="17"/>
                  </a:cubicBezTo>
                  <a:cubicBezTo>
                    <a:pt x="7" y="19"/>
                    <a:pt x="7" y="22"/>
                    <a:pt x="7" y="25"/>
                  </a:cubicBezTo>
                  <a:cubicBezTo>
                    <a:pt x="7" y="25"/>
                    <a:pt x="7" y="26"/>
                    <a:pt x="8" y="26"/>
                  </a:cubicBezTo>
                  <a:cubicBezTo>
                    <a:pt x="8" y="29"/>
                    <a:pt x="7" y="32"/>
                    <a:pt x="8" y="35"/>
                  </a:cubicBezTo>
                  <a:cubicBezTo>
                    <a:pt x="8" y="36"/>
                    <a:pt x="7" y="37"/>
                    <a:pt x="7" y="37"/>
                  </a:cubicBezTo>
                  <a:cubicBezTo>
                    <a:pt x="6" y="38"/>
                    <a:pt x="5" y="38"/>
                    <a:pt x="4" y="37"/>
                  </a:cubicBezTo>
                  <a:cubicBezTo>
                    <a:pt x="3" y="36"/>
                    <a:pt x="3" y="35"/>
                    <a:pt x="3" y="34"/>
                  </a:cubicBezTo>
                  <a:cubicBezTo>
                    <a:pt x="3" y="31"/>
                    <a:pt x="3" y="28"/>
                    <a:pt x="3" y="25"/>
                  </a:cubicBezTo>
                  <a:close/>
                </a:path>
              </a:pathLst>
            </a:custGeom>
            <a:solidFill>
              <a:srgbClr val="6CBA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68" name="Freeform 532"/>
            <p:cNvSpPr/>
            <p:nvPr/>
          </p:nvSpPr>
          <p:spPr bwMode="auto">
            <a:xfrm>
              <a:off x="3017838" y="2890838"/>
              <a:ext cx="7938" cy="793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1"/>
                    <a:pt x="0" y="1"/>
                    <a:pt x="1" y="0"/>
                  </a:cubicBezTo>
                  <a:cubicBezTo>
                    <a:pt x="0" y="1"/>
                    <a:pt x="2" y="1"/>
                    <a:pt x="1" y="2"/>
                  </a:cubicBezTo>
                  <a:close/>
                </a:path>
              </a:pathLst>
            </a:custGeom>
            <a:solidFill>
              <a:srgbClr val="A4C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</p:grpSp>
      <p:grpSp>
        <p:nvGrpSpPr>
          <p:cNvPr id="569" name="组合 568"/>
          <p:cNvGrpSpPr/>
          <p:nvPr userDrawn="1"/>
        </p:nvGrpSpPr>
        <p:grpSpPr>
          <a:xfrm>
            <a:off x="1234024" y="3103488"/>
            <a:ext cx="952501" cy="641150"/>
            <a:chOff x="398463" y="484188"/>
            <a:chExt cx="1270001" cy="854076"/>
          </a:xfrm>
        </p:grpSpPr>
        <p:sp>
          <p:nvSpPr>
            <p:cNvPr id="570" name="Freeform 7"/>
            <p:cNvSpPr/>
            <p:nvPr/>
          </p:nvSpPr>
          <p:spPr bwMode="auto">
            <a:xfrm>
              <a:off x="1425576" y="865188"/>
              <a:ext cx="242888" cy="228600"/>
            </a:xfrm>
            <a:custGeom>
              <a:avLst/>
              <a:gdLst>
                <a:gd name="T0" fmla="*/ 64 w 64"/>
                <a:gd name="T1" fmla="*/ 30 h 60"/>
                <a:gd name="T2" fmla="*/ 64 w 64"/>
                <a:gd name="T3" fmla="*/ 35 h 60"/>
                <a:gd name="T4" fmla="*/ 58 w 64"/>
                <a:gd name="T5" fmla="*/ 48 h 60"/>
                <a:gd name="T6" fmla="*/ 56 w 64"/>
                <a:gd name="T7" fmla="*/ 58 h 60"/>
                <a:gd name="T8" fmla="*/ 54 w 64"/>
                <a:gd name="T9" fmla="*/ 60 h 60"/>
                <a:gd name="T10" fmla="*/ 42 w 64"/>
                <a:gd name="T11" fmla="*/ 57 h 60"/>
                <a:gd name="T12" fmla="*/ 38 w 64"/>
                <a:gd name="T13" fmla="*/ 56 h 60"/>
                <a:gd name="T14" fmla="*/ 37 w 64"/>
                <a:gd name="T15" fmla="*/ 54 h 60"/>
                <a:gd name="T16" fmla="*/ 36 w 64"/>
                <a:gd name="T17" fmla="*/ 47 h 60"/>
                <a:gd name="T18" fmla="*/ 44 w 64"/>
                <a:gd name="T19" fmla="*/ 40 h 60"/>
                <a:gd name="T20" fmla="*/ 47 w 64"/>
                <a:gd name="T21" fmla="*/ 34 h 60"/>
                <a:gd name="T22" fmla="*/ 48 w 64"/>
                <a:gd name="T23" fmla="*/ 31 h 60"/>
                <a:gd name="T24" fmla="*/ 49 w 64"/>
                <a:gd name="T25" fmla="*/ 28 h 60"/>
                <a:gd name="T26" fmla="*/ 54 w 64"/>
                <a:gd name="T27" fmla="*/ 23 h 60"/>
                <a:gd name="T28" fmla="*/ 54 w 64"/>
                <a:gd name="T29" fmla="*/ 22 h 60"/>
                <a:gd name="T30" fmla="*/ 53 w 64"/>
                <a:gd name="T31" fmla="*/ 22 h 60"/>
                <a:gd name="T32" fmla="*/ 49 w 64"/>
                <a:gd name="T33" fmla="*/ 26 h 60"/>
                <a:gd name="T34" fmla="*/ 48 w 64"/>
                <a:gd name="T35" fmla="*/ 25 h 60"/>
                <a:gd name="T36" fmla="*/ 51 w 64"/>
                <a:gd name="T37" fmla="*/ 22 h 60"/>
                <a:gd name="T38" fmla="*/ 51 w 64"/>
                <a:gd name="T39" fmla="*/ 21 h 60"/>
                <a:gd name="T40" fmla="*/ 50 w 64"/>
                <a:gd name="T41" fmla="*/ 21 h 60"/>
                <a:gd name="T42" fmla="*/ 43 w 64"/>
                <a:gd name="T43" fmla="*/ 27 h 60"/>
                <a:gd name="T44" fmla="*/ 31 w 64"/>
                <a:gd name="T45" fmla="*/ 16 h 60"/>
                <a:gd name="T46" fmla="*/ 27 w 64"/>
                <a:gd name="T47" fmla="*/ 15 h 60"/>
                <a:gd name="T48" fmla="*/ 15 w 64"/>
                <a:gd name="T49" fmla="*/ 20 h 60"/>
                <a:gd name="T50" fmla="*/ 13 w 64"/>
                <a:gd name="T51" fmla="*/ 22 h 60"/>
                <a:gd name="T52" fmla="*/ 11 w 64"/>
                <a:gd name="T53" fmla="*/ 31 h 60"/>
                <a:gd name="T54" fmla="*/ 13 w 64"/>
                <a:gd name="T55" fmla="*/ 48 h 60"/>
                <a:gd name="T56" fmla="*/ 12 w 64"/>
                <a:gd name="T57" fmla="*/ 48 h 60"/>
                <a:gd name="T58" fmla="*/ 3 w 64"/>
                <a:gd name="T59" fmla="*/ 43 h 60"/>
                <a:gd name="T60" fmla="*/ 0 w 64"/>
                <a:gd name="T61" fmla="*/ 38 h 60"/>
                <a:gd name="T62" fmla="*/ 7 w 64"/>
                <a:gd name="T63" fmla="*/ 27 h 60"/>
                <a:gd name="T64" fmla="*/ 11 w 64"/>
                <a:gd name="T65" fmla="*/ 19 h 60"/>
                <a:gd name="T66" fmla="*/ 28 w 64"/>
                <a:gd name="T67" fmla="*/ 3 h 60"/>
                <a:gd name="T68" fmla="*/ 55 w 64"/>
                <a:gd name="T69" fmla="*/ 8 h 60"/>
                <a:gd name="T70" fmla="*/ 63 w 64"/>
                <a:gd name="T71" fmla="*/ 23 h 60"/>
                <a:gd name="T72" fmla="*/ 64 w 64"/>
                <a:gd name="T73" fmla="*/ 29 h 60"/>
                <a:gd name="T74" fmla="*/ 64 w 64"/>
                <a:gd name="T75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4" h="60">
                  <a:moveTo>
                    <a:pt x="64" y="30"/>
                  </a:moveTo>
                  <a:cubicBezTo>
                    <a:pt x="63" y="32"/>
                    <a:pt x="64" y="33"/>
                    <a:pt x="64" y="35"/>
                  </a:cubicBezTo>
                  <a:cubicBezTo>
                    <a:pt x="63" y="40"/>
                    <a:pt x="61" y="44"/>
                    <a:pt x="58" y="48"/>
                  </a:cubicBezTo>
                  <a:cubicBezTo>
                    <a:pt x="56" y="51"/>
                    <a:pt x="56" y="55"/>
                    <a:pt x="56" y="58"/>
                  </a:cubicBezTo>
                  <a:cubicBezTo>
                    <a:pt x="56" y="59"/>
                    <a:pt x="55" y="60"/>
                    <a:pt x="54" y="60"/>
                  </a:cubicBezTo>
                  <a:cubicBezTo>
                    <a:pt x="50" y="59"/>
                    <a:pt x="46" y="59"/>
                    <a:pt x="42" y="57"/>
                  </a:cubicBezTo>
                  <a:cubicBezTo>
                    <a:pt x="41" y="57"/>
                    <a:pt x="40" y="56"/>
                    <a:pt x="38" y="56"/>
                  </a:cubicBezTo>
                  <a:cubicBezTo>
                    <a:pt x="38" y="55"/>
                    <a:pt x="37" y="55"/>
                    <a:pt x="37" y="54"/>
                  </a:cubicBezTo>
                  <a:cubicBezTo>
                    <a:pt x="33" y="52"/>
                    <a:pt x="33" y="50"/>
                    <a:pt x="36" y="47"/>
                  </a:cubicBezTo>
                  <a:cubicBezTo>
                    <a:pt x="39" y="45"/>
                    <a:pt x="42" y="43"/>
                    <a:pt x="44" y="40"/>
                  </a:cubicBezTo>
                  <a:cubicBezTo>
                    <a:pt x="46" y="39"/>
                    <a:pt x="47" y="37"/>
                    <a:pt x="47" y="34"/>
                  </a:cubicBezTo>
                  <a:cubicBezTo>
                    <a:pt x="49" y="33"/>
                    <a:pt x="48" y="32"/>
                    <a:pt x="48" y="31"/>
                  </a:cubicBezTo>
                  <a:cubicBezTo>
                    <a:pt x="48" y="30"/>
                    <a:pt x="48" y="29"/>
                    <a:pt x="49" y="28"/>
                  </a:cubicBezTo>
                  <a:cubicBezTo>
                    <a:pt x="51" y="26"/>
                    <a:pt x="52" y="25"/>
                    <a:pt x="54" y="23"/>
                  </a:cubicBezTo>
                  <a:cubicBezTo>
                    <a:pt x="54" y="23"/>
                    <a:pt x="55" y="22"/>
                    <a:pt x="54" y="22"/>
                  </a:cubicBezTo>
                  <a:cubicBezTo>
                    <a:pt x="53" y="21"/>
                    <a:pt x="53" y="22"/>
                    <a:pt x="53" y="22"/>
                  </a:cubicBezTo>
                  <a:cubicBezTo>
                    <a:pt x="51" y="23"/>
                    <a:pt x="50" y="24"/>
                    <a:pt x="49" y="26"/>
                  </a:cubicBezTo>
                  <a:cubicBezTo>
                    <a:pt x="48" y="26"/>
                    <a:pt x="48" y="26"/>
                    <a:pt x="48" y="25"/>
                  </a:cubicBezTo>
                  <a:cubicBezTo>
                    <a:pt x="49" y="24"/>
                    <a:pt x="50" y="23"/>
                    <a:pt x="51" y="22"/>
                  </a:cubicBezTo>
                  <a:cubicBezTo>
                    <a:pt x="51" y="22"/>
                    <a:pt x="51" y="21"/>
                    <a:pt x="51" y="21"/>
                  </a:cubicBezTo>
                  <a:cubicBezTo>
                    <a:pt x="50" y="20"/>
                    <a:pt x="50" y="21"/>
                    <a:pt x="50" y="21"/>
                  </a:cubicBezTo>
                  <a:cubicBezTo>
                    <a:pt x="47" y="23"/>
                    <a:pt x="45" y="25"/>
                    <a:pt x="43" y="27"/>
                  </a:cubicBezTo>
                  <a:cubicBezTo>
                    <a:pt x="38" y="24"/>
                    <a:pt x="34" y="20"/>
                    <a:pt x="31" y="16"/>
                  </a:cubicBezTo>
                  <a:cubicBezTo>
                    <a:pt x="29" y="14"/>
                    <a:pt x="29" y="14"/>
                    <a:pt x="27" y="15"/>
                  </a:cubicBezTo>
                  <a:cubicBezTo>
                    <a:pt x="24" y="18"/>
                    <a:pt x="20" y="21"/>
                    <a:pt x="15" y="20"/>
                  </a:cubicBezTo>
                  <a:cubicBezTo>
                    <a:pt x="14" y="20"/>
                    <a:pt x="13" y="21"/>
                    <a:pt x="13" y="22"/>
                  </a:cubicBezTo>
                  <a:cubicBezTo>
                    <a:pt x="11" y="25"/>
                    <a:pt x="11" y="28"/>
                    <a:pt x="11" y="31"/>
                  </a:cubicBezTo>
                  <a:cubicBezTo>
                    <a:pt x="10" y="37"/>
                    <a:pt x="11" y="42"/>
                    <a:pt x="13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9" y="46"/>
                    <a:pt x="5" y="46"/>
                    <a:pt x="3" y="43"/>
                  </a:cubicBezTo>
                  <a:cubicBezTo>
                    <a:pt x="1" y="42"/>
                    <a:pt x="0" y="40"/>
                    <a:pt x="0" y="38"/>
                  </a:cubicBezTo>
                  <a:cubicBezTo>
                    <a:pt x="0" y="33"/>
                    <a:pt x="4" y="30"/>
                    <a:pt x="7" y="27"/>
                  </a:cubicBezTo>
                  <a:cubicBezTo>
                    <a:pt x="9" y="25"/>
                    <a:pt x="10" y="22"/>
                    <a:pt x="11" y="19"/>
                  </a:cubicBezTo>
                  <a:cubicBezTo>
                    <a:pt x="13" y="11"/>
                    <a:pt x="19" y="5"/>
                    <a:pt x="28" y="3"/>
                  </a:cubicBezTo>
                  <a:cubicBezTo>
                    <a:pt x="38" y="0"/>
                    <a:pt x="47" y="1"/>
                    <a:pt x="55" y="8"/>
                  </a:cubicBezTo>
                  <a:cubicBezTo>
                    <a:pt x="59" y="12"/>
                    <a:pt x="62" y="17"/>
                    <a:pt x="63" y="23"/>
                  </a:cubicBezTo>
                  <a:cubicBezTo>
                    <a:pt x="63" y="25"/>
                    <a:pt x="63" y="27"/>
                    <a:pt x="64" y="29"/>
                  </a:cubicBezTo>
                  <a:cubicBezTo>
                    <a:pt x="64" y="29"/>
                    <a:pt x="64" y="30"/>
                    <a:pt x="64" y="30"/>
                  </a:cubicBezTo>
                  <a:close/>
                </a:path>
              </a:pathLst>
            </a:custGeom>
            <a:solidFill>
              <a:srgbClr val="C01E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71" name="Freeform 8"/>
            <p:cNvSpPr/>
            <p:nvPr/>
          </p:nvSpPr>
          <p:spPr bwMode="auto">
            <a:xfrm>
              <a:off x="398463" y="576263"/>
              <a:ext cx="49213" cy="19050"/>
            </a:xfrm>
            <a:custGeom>
              <a:avLst/>
              <a:gdLst>
                <a:gd name="T0" fmla="*/ 0 w 13"/>
                <a:gd name="T1" fmla="*/ 2 h 5"/>
                <a:gd name="T2" fmla="*/ 0 w 13"/>
                <a:gd name="T3" fmla="*/ 2 h 5"/>
                <a:gd name="T4" fmla="*/ 0 w 13"/>
                <a:gd name="T5" fmla="*/ 0 h 5"/>
                <a:gd name="T6" fmla="*/ 0 w 13"/>
                <a:gd name="T7" fmla="*/ 0 h 5"/>
                <a:gd name="T8" fmla="*/ 0 w 13"/>
                <a:gd name="T9" fmla="*/ 0 h 5"/>
                <a:gd name="T10" fmla="*/ 13 w 13"/>
                <a:gd name="T11" fmla="*/ 4 h 5"/>
                <a:gd name="T12" fmla="*/ 13 w 13"/>
                <a:gd name="T13" fmla="*/ 4 h 5"/>
                <a:gd name="T14" fmla="*/ 12 w 13"/>
                <a:gd name="T15" fmla="*/ 5 h 5"/>
                <a:gd name="T16" fmla="*/ 1 w 13"/>
                <a:gd name="T17" fmla="*/ 1 h 5"/>
                <a:gd name="T18" fmla="*/ 0 w 13"/>
                <a:gd name="T1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5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2"/>
                    <a:pt x="8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5"/>
                    <a:pt x="12" y="5"/>
                  </a:cubicBezTo>
                  <a:cubicBezTo>
                    <a:pt x="9" y="4"/>
                    <a:pt x="5" y="3"/>
                    <a:pt x="1" y="1"/>
                  </a:cubicBezTo>
                  <a:cubicBezTo>
                    <a:pt x="1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FCFB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72" name="Freeform 9"/>
            <p:cNvSpPr/>
            <p:nvPr/>
          </p:nvSpPr>
          <p:spPr bwMode="auto">
            <a:xfrm>
              <a:off x="1574801" y="1333501"/>
              <a:ext cx="19050" cy="4763"/>
            </a:xfrm>
            <a:custGeom>
              <a:avLst/>
              <a:gdLst>
                <a:gd name="T0" fmla="*/ 5 w 5"/>
                <a:gd name="T1" fmla="*/ 0 h 1"/>
                <a:gd name="T2" fmla="*/ 4 w 5"/>
                <a:gd name="T3" fmla="*/ 1 h 1"/>
                <a:gd name="T4" fmla="*/ 0 w 5"/>
                <a:gd name="T5" fmla="*/ 1 h 1"/>
                <a:gd name="T6" fmla="*/ 1 w 5"/>
                <a:gd name="T7" fmla="*/ 1 h 1"/>
                <a:gd name="T8" fmla="*/ 5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cubicBezTo>
                    <a:pt x="5" y="1"/>
                    <a:pt x="4" y="0"/>
                    <a:pt x="4" y="1"/>
                  </a:cubicBezTo>
                  <a:cubicBezTo>
                    <a:pt x="3" y="1"/>
                    <a:pt x="1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4" y="0"/>
                    <a:pt x="5" y="0"/>
                  </a:cubicBezTo>
                  <a:close/>
                </a:path>
              </a:pathLst>
            </a:custGeom>
            <a:solidFill>
              <a:srgbClr val="F4D9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73" name="Freeform 10"/>
            <p:cNvSpPr/>
            <p:nvPr/>
          </p:nvSpPr>
          <p:spPr bwMode="auto">
            <a:xfrm>
              <a:off x="1563688" y="1333501"/>
              <a:ext cx="11113" cy="4763"/>
            </a:xfrm>
            <a:custGeom>
              <a:avLst/>
              <a:gdLst>
                <a:gd name="T0" fmla="*/ 3 w 3"/>
                <a:gd name="T1" fmla="*/ 1 h 1"/>
                <a:gd name="T2" fmla="*/ 3 w 3"/>
                <a:gd name="T3" fmla="*/ 1 h 1"/>
                <a:gd name="T4" fmla="*/ 2 w 3"/>
                <a:gd name="T5" fmla="*/ 1 h 1"/>
                <a:gd name="T6" fmla="*/ 0 w 3"/>
                <a:gd name="T7" fmla="*/ 0 h 1"/>
                <a:gd name="T8" fmla="*/ 3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0"/>
                    <a:pt x="0" y="1"/>
                    <a:pt x="0" y="0"/>
                  </a:cubicBezTo>
                  <a:cubicBezTo>
                    <a:pt x="1" y="0"/>
                    <a:pt x="2" y="0"/>
                    <a:pt x="3" y="1"/>
                  </a:cubicBezTo>
                  <a:close/>
                </a:path>
              </a:pathLst>
            </a:custGeom>
            <a:solidFill>
              <a:srgbClr val="FBEF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74" name="Freeform 11"/>
            <p:cNvSpPr/>
            <p:nvPr/>
          </p:nvSpPr>
          <p:spPr bwMode="auto">
            <a:xfrm>
              <a:off x="1433513" y="1066801"/>
              <a:ext cx="144463" cy="187325"/>
            </a:xfrm>
            <a:custGeom>
              <a:avLst/>
              <a:gdLst>
                <a:gd name="T0" fmla="*/ 35 w 38"/>
                <a:gd name="T1" fmla="*/ 34 h 49"/>
                <a:gd name="T2" fmla="*/ 38 w 38"/>
                <a:gd name="T3" fmla="*/ 42 h 49"/>
                <a:gd name="T4" fmla="*/ 37 w 38"/>
                <a:gd name="T5" fmla="*/ 45 h 49"/>
                <a:gd name="T6" fmla="*/ 28 w 38"/>
                <a:gd name="T7" fmla="*/ 48 h 49"/>
                <a:gd name="T8" fmla="*/ 28 w 38"/>
                <a:gd name="T9" fmla="*/ 49 h 49"/>
                <a:gd name="T10" fmla="*/ 22 w 38"/>
                <a:gd name="T11" fmla="*/ 49 h 49"/>
                <a:gd name="T12" fmla="*/ 15 w 38"/>
                <a:gd name="T13" fmla="*/ 47 h 49"/>
                <a:gd name="T14" fmla="*/ 11 w 38"/>
                <a:gd name="T15" fmla="*/ 46 h 49"/>
                <a:gd name="T16" fmla="*/ 1 w 38"/>
                <a:gd name="T17" fmla="*/ 38 h 49"/>
                <a:gd name="T18" fmla="*/ 2 w 38"/>
                <a:gd name="T19" fmla="*/ 33 h 49"/>
                <a:gd name="T20" fmla="*/ 11 w 38"/>
                <a:gd name="T21" fmla="*/ 16 h 49"/>
                <a:gd name="T22" fmla="*/ 12 w 38"/>
                <a:gd name="T23" fmla="*/ 10 h 49"/>
                <a:gd name="T24" fmla="*/ 13 w 38"/>
                <a:gd name="T25" fmla="*/ 9 h 49"/>
                <a:gd name="T26" fmla="*/ 16 w 38"/>
                <a:gd name="T27" fmla="*/ 0 h 49"/>
                <a:gd name="T28" fmla="*/ 19 w 38"/>
                <a:gd name="T29" fmla="*/ 2 h 49"/>
                <a:gd name="T30" fmla="*/ 17 w 38"/>
                <a:gd name="T31" fmla="*/ 7 h 49"/>
                <a:gd name="T32" fmla="*/ 18 w 38"/>
                <a:gd name="T33" fmla="*/ 9 h 49"/>
                <a:gd name="T34" fmla="*/ 31 w 38"/>
                <a:gd name="T35" fmla="*/ 11 h 49"/>
                <a:gd name="T36" fmla="*/ 33 w 38"/>
                <a:gd name="T37" fmla="*/ 8 h 49"/>
                <a:gd name="T38" fmla="*/ 33 w 38"/>
                <a:gd name="T39" fmla="*/ 4 h 49"/>
                <a:gd name="T40" fmla="*/ 35 w 38"/>
                <a:gd name="T41" fmla="*/ 4 h 49"/>
                <a:gd name="T42" fmla="*/ 35 w 38"/>
                <a:gd name="T43" fmla="*/ 17 h 49"/>
                <a:gd name="T44" fmla="*/ 31 w 38"/>
                <a:gd name="T45" fmla="*/ 21 h 49"/>
                <a:gd name="T46" fmla="*/ 26 w 38"/>
                <a:gd name="T47" fmla="*/ 25 h 49"/>
                <a:gd name="T48" fmla="*/ 27 w 38"/>
                <a:gd name="T49" fmla="*/ 27 h 49"/>
                <a:gd name="T50" fmla="*/ 28 w 38"/>
                <a:gd name="T51" fmla="*/ 27 h 49"/>
                <a:gd name="T52" fmla="*/ 35 w 38"/>
                <a:gd name="T53" fmla="*/ 24 h 49"/>
                <a:gd name="T54" fmla="*/ 35 w 38"/>
                <a:gd name="T55" fmla="*/ 3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8" h="49">
                  <a:moveTo>
                    <a:pt x="35" y="34"/>
                  </a:moveTo>
                  <a:cubicBezTo>
                    <a:pt x="35" y="37"/>
                    <a:pt x="37" y="39"/>
                    <a:pt x="38" y="42"/>
                  </a:cubicBezTo>
                  <a:cubicBezTo>
                    <a:pt x="38" y="43"/>
                    <a:pt x="38" y="44"/>
                    <a:pt x="37" y="45"/>
                  </a:cubicBezTo>
                  <a:cubicBezTo>
                    <a:pt x="34" y="47"/>
                    <a:pt x="32" y="48"/>
                    <a:pt x="28" y="48"/>
                  </a:cubicBezTo>
                  <a:cubicBezTo>
                    <a:pt x="28" y="48"/>
                    <a:pt x="28" y="48"/>
                    <a:pt x="28" y="49"/>
                  </a:cubicBezTo>
                  <a:cubicBezTo>
                    <a:pt x="26" y="49"/>
                    <a:pt x="24" y="49"/>
                    <a:pt x="22" y="49"/>
                  </a:cubicBezTo>
                  <a:cubicBezTo>
                    <a:pt x="19" y="48"/>
                    <a:pt x="17" y="48"/>
                    <a:pt x="15" y="47"/>
                  </a:cubicBezTo>
                  <a:cubicBezTo>
                    <a:pt x="13" y="47"/>
                    <a:pt x="12" y="46"/>
                    <a:pt x="11" y="46"/>
                  </a:cubicBezTo>
                  <a:cubicBezTo>
                    <a:pt x="7" y="44"/>
                    <a:pt x="3" y="42"/>
                    <a:pt x="1" y="38"/>
                  </a:cubicBezTo>
                  <a:cubicBezTo>
                    <a:pt x="0" y="36"/>
                    <a:pt x="0" y="34"/>
                    <a:pt x="2" y="33"/>
                  </a:cubicBezTo>
                  <a:cubicBezTo>
                    <a:pt x="7" y="29"/>
                    <a:pt x="10" y="23"/>
                    <a:pt x="11" y="16"/>
                  </a:cubicBezTo>
                  <a:cubicBezTo>
                    <a:pt x="12" y="14"/>
                    <a:pt x="12" y="12"/>
                    <a:pt x="12" y="10"/>
                  </a:cubicBezTo>
                  <a:cubicBezTo>
                    <a:pt x="13" y="10"/>
                    <a:pt x="13" y="9"/>
                    <a:pt x="13" y="9"/>
                  </a:cubicBezTo>
                  <a:cubicBezTo>
                    <a:pt x="15" y="7"/>
                    <a:pt x="16" y="3"/>
                    <a:pt x="16" y="0"/>
                  </a:cubicBezTo>
                  <a:cubicBezTo>
                    <a:pt x="18" y="0"/>
                    <a:pt x="18" y="1"/>
                    <a:pt x="19" y="2"/>
                  </a:cubicBezTo>
                  <a:cubicBezTo>
                    <a:pt x="18" y="4"/>
                    <a:pt x="18" y="5"/>
                    <a:pt x="17" y="7"/>
                  </a:cubicBezTo>
                  <a:cubicBezTo>
                    <a:pt x="17" y="8"/>
                    <a:pt x="18" y="8"/>
                    <a:pt x="18" y="9"/>
                  </a:cubicBezTo>
                  <a:cubicBezTo>
                    <a:pt x="22" y="11"/>
                    <a:pt x="26" y="12"/>
                    <a:pt x="31" y="11"/>
                  </a:cubicBezTo>
                  <a:cubicBezTo>
                    <a:pt x="32" y="11"/>
                    <a:pt x="33" y="9"/>
                    <a:pt x="33" y="8"/>
                  </a:cubicBezTo>
                  <a:cubicBezTo>
                    <a:pt x="33" y="6"/>
                    <a:pt x="33" y="5"/>
                    <a:pt x="33" y="4"/>
                  </a:cubicBezTo>
                  <a:cubicBezTo>
                    <a:pt x="34" y="4"/>
                    <a:pt x="34" y="4"/>
                    <a:pt x="35" y="4"/>
                  </a:cubicBezTo>
                  <a:cubicBezTo>
                    <a:pt x="35" y="8"/>
                    <a:pt x="35" y="12"/>
                    <a:pt x="35" y="17"/>
                  </a:cubicBezTo>
                  <a:cubicBezTo>
                    <a:pt x="35" y="19"/>
                    <a:pt x="34" y="21"/>
                    <a:pt x="31" y="21"/>
                  </a:cubicBezTo>
                  <a:cubicBezTo>
                    <a:pt x="29" y="21"/>
                    <a:pt x="27" y="23"/>
                    <a:pt x="26" y="25"/>
                  </a:cubicBezTo>
                  <a:cubicBezTo>
                    <a:pt x="26" y="26"/>
                    <a:pt x="26" y="27"/>
                    <a:pt x="27" y="27"/>
                  </a:cubicBezTo>
                  <a:cubicBezTo>
                    <a:pt x="27" y="27"/>
                    <a:pt x="28" y="27"/>
                    <a:pt x="28" y="27"/>
                  </a:cubicBezTo>
                  <a:cubicBezTo>
                    <a:pt x="30" y="25"/>
                    <a:pt x="33" y="25"/>
                    <a:pt x="35" y="24"/>
                  </a:cubicBezTo>
                  <a:cubicBezTo>
                    <a:pt x="35" y="27"/>
                    <a:pt x="35" y="31"/>
                    <a:pt x="35" y="34"/>
                  </a:cubicBezTo>
                  <a:close/>
                </a:path>
              </a:pathLst>
            </a:custGeom>
            <a:solidFill>
              <a:srgbClr val="EE7C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75" name="Freeform 12"/>
            <p:cNvSpPr/>
            <p:nvPr/>
          </p:nvSpPr>
          <p:spPr bwMode="auto">
            <a:xfrm>
              <a:off x="1463676" y="919163"/>
              <a:ext cx="144463" cy="163513"/>
            </a:xfrm>
            <a:custGeom>
              <a:avLst/>
              <a:gdLst>
                <a:gd name="T0" fmla="*/ 27 w 38"/>
                <a:gd name="T1" fmla="*/ 43 h 43"/>
                <a:gd name="T2" fmla="*/ 25 w 38"/>
                <a:gd name="T3" fmla="*/ 43 h 43"/>
                <a:gd name="T4" fmla="*/ 22 w 38"/>
                <a:gd name="T5" fmla="*/ 43 h 43"/>
                <a:gd name="T6" fmla="*/ 14 w 38"/>
                <a:gd name="T7" fmla="*/ 42 h 43"/>
                <a:gd name="T8" fmla="*/ 11 w 38"/>
                <a:gd name="T9" fmla="*/ 40 h 43"/>
                <a:gd name="T10" fmla="*/ 8 w 38"/>
                <a:gd name="T11" fmla="*/ 39 h 43"/>
                <a:gd name="T12" fmla="*/ 8 w 38"/>
                <a:gd name="T13" fmla="*/ 38 h 43"/>
                <a:gd name="T14" fmla="*/ 4 w 38"/>
                <a:gd name="T15" fmla="*/ 34 h 43"/>
                <a:gd name="T16" fmla="*/ 3 w 38"/>
                <a:gd name="T17" fmla="*/ 34 h 43"/>
                <a:gd name="T18" fmla="*/ 1 w 38"/>
                <a:gd name="T19" fmla="*/ 17 h 43"/>
                <a:gd name="T20" fmla="*/ 3 w 38"/>
                <a:gd name="T21" fmla="*/ 8 h 43"/>
                <a:gd name="T22" fmla="*/ 5 w 38"/>
                <a:gd name="T23" fmla="*/ 6 h 43"/>
                <a:gd name="T24" fmla="*/ 17 w 38"/>
                <a:gd name="T25" fmla="*/ 1 h 43"/>
                <a:gd name="T26" fmla="*/ 20 w 38"/>
                <a:gd name="T27" fmla="*/ 1 h 43"/>
                <a:gd name="T28" fmla="*/ 30 w 38"/>
                <a:gd name="T29" fmla="*/ 12 h 43"/>
                <a:gd name="T30" fmla="*/ 33 w 38"/>
                <a:gd name="T31" fmla="*/ 13 h 43"/>
                <a:gd name="T32" fmla="*/ 35 w 38"/>
                <a:gd name="T33" fmla="*/ 14 h 43"/>
                <a:gd name="T34" fmla="*/ 37 w 38"/>
                <a:gd name="T35" fmla="*/ 15 h 43"/>
                <a:gd name="T36" fmla="*/ 37 w 38"/>
                <a:gd name="T37" fmla="*/ 20 h 43"/>
                <a:gd name="T38" fmla="*/ 30 w 38"/>
                <a:gd name="T39" fmla="*/ 30 h 43"/>
                <a:gd name="T40" fmla="*/ 25 w 38"/>
                <a:gd name="T41" fmla="*/ 34 h 43"/>
                <a:gd name="T42" fmla="*/ 26 w 38"/>
                <a:gd name="T43" fmla="*/ 40 h 43"/>
                <a:gd name="T44" fmla="*/ 28 w 38"/>
                <a:gd name="T45" fmla="*/ 42 h 43"/>
                <a:gd name="T46" fmla="*/ 27 w 38"/>
                <a:gd name="T47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8" h="43">
                  <a:moveTo>
                    <a:pt x="27" y="43"/>
                  </a:moveTo>
                  <a:cubicBezTo>
                    <a:pt x="26" y="43"/>
                    <a:pt x="26" y="43"/>
                    <a:pt x="25" y="43"/>
                  </a:cubicBezTo>
                  <a:cubicBezTo>
                    <a:pt x="24" y="43"/>
                    <a:pt x="23" y="43"/>
                    <a:pt x="22" y="43"/>
                  </a:cubicBezTo>
                  <a:cubicBezTo>
                    <a:pt x="19" y="43"/>
                    <a:pt x="17" y="42"/>
                    <a:pt x="14" y="42"/>
                  </a:cubicBezTo>
                  <a:cubicBezTo>
                    <a:pt x="13" y="41"/>
                    <a:pt x="12" y="40"/>
                    <a:pt x="11" y="40"/>
                  </a:cubicBezTo>
                  <a:cubicBezTo>
                    <a:pt x="10" y="40"/>
                    <a:pt x="10" y="38"/>
                    <a:pt x="8" y="39"/>
                  </a:cubicBezTo>
                  <a:cubicBezTo>
                    <a:pt x="8" y="39"/>
                    <a:pt x="8" y="39"/>
                    <a:pt x="8" y="38"/>
                  </a:cubicBezTo>
                  <a:cubicBezTo>
                    <a:pt x="6" y="37"/>
                    <a:pt x="5" y="35"/>
                    <a:pt x="4" y="34"/>
                  </a:cubicBezTo>
                  <a:cubicBezTo>
                    <a:pt x="3" y="33"/>
                    <a:pt x="3" y="34"/>
                    <a:pt x="3" y="34"/>
                  </a:cubicBezTo>
                  <a:cubicBezTo>
                    <a:pt x="1" y="28"/>
                    <a:pt x="0" y="22"/>
                    <a:pt x="1" y="17"/>
                  </a:cubicBezTo>
                  <a:cubicBezTo>
                    <a:pt x="1" y="14"/>
                    <a:pt x="1" y="11"/>
                    <a:pt x="3" y="8"/>
                  </a:cubicBezTo>
                  <a:cubicBezTo>
                    <a:pt x="3" y="7"/>
                    <a:pt x="4" y="6"/>
                    <a:pt x="5" y="6"/>
                  </a:cubicBezTo>
                  <a:cubicBezTo>
                    <a:pt x="10" y="7"/>
                    <a:pt x="14" y="4"/>
                    <a:pt x="17" y="1"/>
                  </a:cubicBezTo>
                  <a:cubicBezTo>
                    <a:pt x="19" y="0"/>
                    <a:pt x="20" y="0"/>
                    <a:pt x="20" y="1"/>
                  </a:cubicBezTo>
                  <a:cubicBezTo>
                    <a:pt x="23" y="5"/>
                    <a:pt x="26" y="9"/>
                    <a:pt x="30" y="12"/>
                  </a:cubicBezTo>
                  <a:cubicBezTo>
                    <a:pt x="31" y="12"/>
                    <a:pt x="32" y="13"/>
                    <a:pt x="33" y="13"/>
                  </a:cubicBezTo>
                  <a:cubicBezTo>
                    <a:pt x="34" y="14"/>
                    <a:pt x="34" y="14"/>
                    <a:pt x="35" y="14"/>
                  </a:cubicBezTo>
                  <a:cubicBezTo>
                    <a:pt x="36" y="14"/>
                    <a:pt x="36" y="15"/>
                    <a:pt x="37" y="15"/>
                  </a:cubicBezTo>
                  <a:cubicBezTo>
                    <a:pt x="38" y="16"/>
                    <a:pt x="37" y="18"/>
                    <a:pt x="37" y="20"/>
                  </a:cubicBezTo>
                  <a:cubicBezTo>
                    <a:pt x="37" y="25"/>
                    <a:pt x="33" y="27"/>
                    <a:pt x="30" y="30"/>
                  </a:cubicBezTo>
                  <a:cubicBezTo>
                    <a:pt x="28" y="32"/>
                    <a:pt x="27" y="33"/>
                    <a:pt x="25" y="34"/>
                  </a:cubicBezTo>
                  <a:cubicBezTo>
                    <a:pt x="23" y="36"/>
                    <a:pt x="24" y="38"/>
                    <a:pt x="26" y="40"/>
                  </a:cubicBezTo>
                  <a:cubicBezTo>
                    <a:pt x="27" y="41"/>
                    <a:pt x="28" y="41"/>
                    <a:pt x="28" y="42"/>
                  </a:cubicBezTo>
                  <a:cubicBezTo>
                    <a:pt x="28" y="42"/>
                    <a:pt x="27" y="41"/>
                    <a:pt x="27" y="43"/>
                  </a:cubicBezTo>
                  <a:close/>
                </a:path>
              </a:pathLst>
            </a:custGeom>
            <a:solidFill>
              <a:srgbClr val="FCE3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76" name="Freeform 13"/>
            <p:cNvSpPr/>
            <p:nvPr/>
          </p:nvSpPr>
          <p:spPr bwMode="auto">
            <a:xfrm>
              <a:off x="398463" y="484188"/>
              <a:ext cx="104775" cy="114300"/>
            </a:xfrm>
            <a:custGeom>
              <a:avLst/>
              <a:gdLst>
                <a:gd name="T0" fmla="*/ 13 w 28"/>
                <a:gd name="T1" fmla="*/ 28 h 30"/>
                <a:gd name="T2" fmla="*/ 0 w 28"/>
                <a:gd name="T3" fmla="*/ 24 h 30"/>
                <a:gd name="T4" fmla="*/ 11 w 28"/>
                <a:gd name="T5" fmla="*/ 11 h 30"/>
                <a:gd name="T6" fmla="*/ 23 w 28"/>
                <a:gd name="T7" fmla="*/ 2 h 30"/>
                <a:gd name="T8" fmla="*/ 26 w 28"/>
                <a:gd name="T9" fmla="*/ 0 h 30"/>
                <a:gd name="T10" fmla="*/ 27 w 28"/>
                <a:gd name="T11" fmla="*/ 5 h 30"/>
                <a:gd name="T12" fmla="*/ 25 w 28"/>
                <a:gd name="T13" fmla="*/ 25 h 30"/>
                <a:gd name="T14" fmla="*/ 26 w 28"/>
                <a:gd name="T15" fmla="*/ 26 h 30"/>
                <a:gd name="T16" fmla="*/ 25 w 28"/>
                <a:gd name="T17" fmla="*/ 30 h 30"/>
                <a:gd name="T18" fmla="*/ 23 w 28"/>
                <a:gd name="T19" fmla="*/ 30 h 30"/>
                <a:gd name="T20" fmla="*/ 21 w 28"/>
                <a:gd name="T21" fmla="*/ 29 h 30"/>
                <a:gd name="T22" fmla="*/ 18 w 28"/>
                <a:gd name="T23" fmla="*/ 29 h 30"/>
                <a:gd name="T24" fmla="*/ 13 w 28"/>
                <a:gd name="T25" fmla="*/ 2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30">
                  <a:moveTo>
                    <a:pt x="13" y="28"/>
                  </a:moveTo>
                  <a:cubicBezTo>
                    <a:pt x="9" y="27"/>
                    <a:pt x="4" y="26"/>
                    <a:pt x="0" y="24"/>
                  </a:cubicBezTo>
                  <a:cubicBezTo>
                    <a:pt x="4" y="19"/>
                    <a:pt x="7" y="15"/>
                    <a:pt x="11" y="11"/>
                  </a:cubicBezTo>
                  <a:cubicBezTo>
                    <a:pt x="15" y="7"/>
                    <a:pt x="19" y="4"/>
                    <a:pt x="23" y="2"/>
                  </a:cubicBezTo>
                  <a:cubicBezTo>
                    <a:pt x="24" y="1"/>
                    <a:pt x="25" y="1"/>
                    <a:pt x="26" y="0"/>
                  </a:cubicBezTo>
                  <a:cubicBezTo>
                    <a:pt x="28" y="1"/>
                    <a:pt x="27" y="3"/>
                    <a:pt x="27" y="5"/>
                  </a:cubicBezTo>
                  <a:cubicBezTo>
                    <a:pt x="28" y="12"/>
                    <a:pt x="28" y="19"/>
                    <a:pt x="25" y="25"/>
                  </a:cubicBezTo>
                  <a:cubicBezTo>
                    <a:pt x="25" y="25"/>
                    <a:pt x="26" y="26"/>
                    <a:pt x="26" y="26"/>
                  </a:cubicBezTo>
                  <a:cubicBezTo>
                    <a:pt x="25" y="27"/>
                    <a:pt x="25" y="29"/>
                    <a:pt x="25" y="30"/>
                  </a:cubicBezTo>
                  <a:cubicBezTo>
                    <a:pt x="24" y="30"/>
                    <a:pt x="23" y="30"/>
                    <a:pt x="23" y="30"/>
                  </a:cubicBezTo>
                  <a:cubicBezTo>
                    <a:pt x="22" y="29"/>
                    <a:pt x="22" y="30"/>
                    <a:pt x="21" y="29"/>
                  </a:cubicBezTo>
                  <a:cubicBezTo>
                    <a:pt x="20" y="30"/>
                    <a:pt x="19" y="29"/>
                    <a:pt x="18" y="29"/>
                  </a:cubicBezTo>
                  <a:cubicBezTo>
                    <a:pt x="17" y="28"/>
                    <a:pt x="15" y="28"/>
                    <a:pt x="13" y="28"/>
                  </a:cubicBezTo>
                  <a:close/>
                </a:path>
              </a:pathLst>
            </a:custGeom>
            <a:solidFill>
              <a:srgbClr val="F4F0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77" name="Freeform 14"/>
            <p:cNvSpPr/>
            <p:nvPr/>
          </p:nvSpPr>
          <p:spPr bwMode="auto">
            <a:xfrm>
              <a:off x="398463" y="579438"/>
              <a:ext cx="93663" cy="122238"/>
            </a:xfrm>
            <a:custGeom>
              <a:avLst/>
              <a:gdLst>
                <a:gd name="T0" fmla="*/ 13 w 25"/>
                <a:gd name="T1" fmla="*/ 3 h 32"/>
                <a:gd name="T2" fmla="*/ 18 w 25"/>
                <a:gd name="T3" fmla="*/ 4 h 32"/>
                <a:gd name="T4" fmla="*/ 17 w 25"/>
                <a:gd name="T5" fmla="*/ 4 h 32"/>
                <a:gd name="T6" fmla="*/ 18 w 25"/>
                <a:gd name="T7" fmla="*/ 5 h 32"/>
                <a:gd name="T8" fmla="*/ 19 w 25"/>
                <a:gd name="T9" fmla="*/ 5 h 32"/>
                <a:gd name="T10" fmla="*/ 22 w 25"/>
                <a:gd name="T11" fmla="*/ 5 h 32"/>
                <a:gd name="T12" fmla="*/ 23 w 25"/>
                <a:gd name="T13" fmla="*/ 5 h 32"/>
                <a:gd name="T14" fmla="*/ 23 w 25"/>
                <a:gd name="T15" fmla="*/ 9 h 32"/>
                <a:gd name="T16" fmla="*/ 23 w 25"/>
                <a:gd name="T17" fmla="*/ 12 h 32"/>
                <a:gd name="T18" fmla="*/ 22 w 25"/>
                <a:gd name="T19" fmla="*/ 13 h 32"/>
                <a:gd name="T20" fmla="*/ 18 w 25"/>
                <a:gd name="T21" fmla="*/ 29 h 32"/>
                <a:gd name="T22" fmla="*/ 15 w 25"/>
                <a:gd name="T23" fmla="*/ 28 h 32"/>
                <a:gd name="T24" fmla="*/ 0 w 25"/>
                <a:gd name="T25" fmla="*/ 1 h 32"/>
                <a:gd name="T26" fmla="*/ 1 w 25"/>
                <a:gd name="T27" fmla="*/ 1 h 32"/>
                <a:gd name="T28" fmla="*/ 13 w 25"/>
                <a:gd name="T29" fmla="*/ 4 h 32"/>
                <a:gd name="T30" fmla="*/ 13 w 25"/>
                <a:gd name="T31" fmla="*/ 4 h 32"/>
                <a:gd name="T32" fmla="*/ 16 w 25"/>
                <a:gd name="T33" fmla="*/ 4 h 32"/>
                <a:gd name="T34" fmla="*/ 16 w 25"/>
                <a:gd name="T35" fmla="*/ 4 h 32"/>
                <a:gd name="T36" fmla="*/ 13 w 25"/>
                <a:gd name="T37" fmla="*/ 3 h 32"/>
                <a:gd name="T38" fmla="*/ 13 w 25"/>
                <a:gd name="T39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" h="32">
                  <a:moveTo>
                    <a:pt x="13" y="3"/>
                  </a:moveTo>
                  <a:cubicBezTo>
                    <a:pt x="15" y="3"/>
                    <a:pt x="17" y="3"/>
                    <a:pt x="18" y="4"/>
                  </a:cubicBezTo>
                  <a:cubicBezTo>
                    <a:pt x="18" y="4"/>
                    <a:pt x="17" y="4"/>
                    <a:pt x="17" y="4"/>
                  </a:cubicBezTo>
                  <a:cubicBezTo>
                    <a:pt x="17" y="5"/>
                    <a:pt x="17" y="5"/>
                    <a:pt x="18" y="5"/>
                  </a:cubicBezTo>
                  <a:cubicBezTo>
                    <a:pt x="18" y="5"/>
                    <a:pt x="19" y="5"/>
                    <a:pt x="19" y="5"/>
                  </a:cubicBezTo>
                  <a:cubicBezTo>
                    <a:pt x="20" y="6"/>
                    <a:pt x="21" y="5"/>
                    <a:pt x="22" y="5"/>
                  </a:cubicBezTo>
                  <a:cubicBezTo>
                    <a:pt x="22" y="5"/>
                    <a:pt x="23" y="5"/>
                    <a:pt x="23" y="5"/>
                  </a:cubicBezTo>
                  <a:cubicBezTo>
                    <a:pt x="25" y="6"/>
                    <a:pt x="24" y="8"/>
                    <a:pt x="23" y="9"/>
                  </a:cubicBezTo>
                  <a:cubicBezTo>
                    <a:pt x="23" y="10"/>
                    <a:pt x="23" y="11"/>
                    <a:pt x="23" y="12"/>
                  </a:cubicBezTo>
                  <a:cubicBezTo>
                    <a:pt x="23" y="12"/>
                    <a:pt x="22" y="12"/>
                    <a:pt x="22" y="13"/>
                  </a:cubicBezTo>
                  <a:cubicBezTo>
                    <a:pt x="21" y="19"/>
                    <a:pt x="19" y="24"/>
                    <a:pt x="18" y="29"/>
                  </a:cubicBezTo>
                  <a:cubicBezTo>
                    <a:pt x="16" y="32"/>
                    <a:pt x="16" y="29"/>
                    <a:pt x="15" y="28"/>
                  </a:cubicBezTo>
                  <a:cubicBezTo>
                    <a:pt x="10" y="19"/>
                    <a:pt x="5" y="10"/>
                    <a:pt x="0" y="1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5" y="2"/>
                    <a:pt x="9" y="3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5" y="5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3"/>
                    <a:pt x="14" y="4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lose/>
                </a:path>
              </a:pathLst>
            </a:custGeom>
            <a:solidFill>
              <a:srgbClr val="F4F0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78" name="Freeform 15"/>
            <p:cNvSpPr/>
            <p:nvPr/>
          </p:nvSpPr>
          <p:spPr bwMode="auto">
            <a:xfrm>
              <a:off x="496888" y="492126"/>
              <a:ext cx="57150" cy="114300"/>
            </a:xfrm>
            <a:custGeom>
              <a:avLst/>
              <a:gdLst>
                <a:gd name="T0" fmla="*/ 3 w 15"/>
                <a:gd name="T1" fmla="*/ 0 h 30"/>
                <a:gd name="T2" fmla="*/ 11 w 15"/>
                <a:gd name="T3" fmla="*/ 17 h 30"/>
                <a:gd name="T4" fmla="*/ 15 w 15"/>
                <a:gd name="T5" fmla="*/ 28 h 30"/>
                <a:gd name="T6" fmla="*/ 13 w 15"/>
                <a:gd name="T7" fmla="*/ 29 h 30"/>
                <a:gd name="T8" fmla="*/ 11 w 15"/>
                <a:gd name="T9" fmla="*/ 29 h 30"/>
                <a:gd name="T10" fmla="*/ 6 w 15"/>
                <a:gd name="T11" fmla="*/ 28 h 30"/>
                <a:gd name="T12" fmla="*/ 4 w 15"/>
                <a:gd name="T13" fmla="*/ 28 h 30"/>
                <a:gd name="T14" fmla="*/ 1 w 15"/>
                <a:gd name="T15" fmla="*/ 28 h 30"/>
                <a:gd name="T16" fmla="*/ 0 w 15"/>
                <a:gd name="T17" fmla="*/ 28 h 30"/>
                <a:gd name="T18" fmla="*/ 0 w 15"/>
                <a:gd name="T19" fmla="*/ 24 h 30"/>
                <a:gd name="T20" fmla="*/ 2 w 15"/>
                <a:gd name="T21" fmla="*/ 14 h 30"/>
                <a:gd name="T22" fmla="*/ 3 w 15"/>
                <a:gd name="T23" fmla="*/ 6 h 30"/>
                <a:gd name="T24" fmla="*/ 2 w 15"/>
                <a:gd name="T25" fmla="*/ 2 h 30"/>
                <a:gd name="T26" fmla="*/ 3 w 15"/>
                <a:gd name="T2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" h="30">
                  <a:moveTo>
                    <a:pt x="3" y="0"/>
                  </a:moveTo>
                  <a:cubicBezTo>
                    <a:pt x="6" y="5"/>
                    <a:pt x="9" y="11"/>
                    <a:pt x="11" y="17"/>
                  </a:cubicBezTo>
                  <a:cubicBezTo>
                    <a:pt x="13" y="20"/>
                    <a:pt x="14" y="24"/>
                    <a:pt x="15" y="28"/>
                  </a:cubicBezTo>
                  <a:cubicBezTo>
                    <a:pt x="15" y="30"/>
                    <a:pt x="14" y="29"/>
                    <a:pt x="13" y="29"/>
                  </a:cubicBezTo>
                  <a:cubicBezTo>
                    <a:pt x="12" y="29"/>
                    <a:pt x="12" y="29"/>
                    <a:pt x="11" y="29"/>
                  </a:cubicBezTo>
                  <a:cubicBezTo>
                    <a:pt x="10" y="28"/>
                    <a:pt x="8" y="29"/>
                    <a:pt x="6" y="28"/>
                  </a:cubicBezTo>
                  <a:cubicBezTo>
                    <a:pt x="6" y="28"/>
                    <a:pt x="5" y="28"/>
                    <a:pt x="4" y="28"/>
                  </a:cubicBezTo>
                  <a:cubicBezTo>
                    <a:pt x="3" y="27"/>
                    <a:pt x="2" y="28"/>
                    <a:pt x="1" y="28"/>
                  </a:cubicBezTo>
                  <a:cubicBezTo>
                    <a:pt x="1" y="28"/>
                    <a:pt x="0" y="28"/>
                    <a:pt x="0" y="28"/>
                  </a:cubicBezTo>
                  <a:cubicBezTo>
                    <a:pt x="0" y="27"/>
                    <a:pt x="0" y="26"/>
                    <a:pt x="0" y="24"/>
                  </a:cubicBezTo>
                  <a:cubicBezTo>
                    <a:pt x="1" y="21"/>
                    <a:pt x="2" y="17"/>
                    <a:pt x="2" y="14"/>
                  </a:cubicBezTo>
                  <a:cubicBezTo>
                    <a:pt x="2" y="11"/>
                    <a:pt x="3" y="8"/>
                    <a:pt x="3" y="6"/>
                  </a:cubicBezTo>
                  <a:cubicBezTo>
                    <a:pt x="3" y="4"/>
                    <a:pt x="3" y="3"/>
                    <a:pt x="2" y="2"/>
                  </a:cubicBezTo>
                  <a:cubicBezTo>
                    <a:pt x="2" y="1"/>
                    <a:pt x="2" y="0"/>
                    <a:pt x="3" y="0"/>
                  </a:cubicBezTo>
                  <a:close/>
                </a:path>
              </a:pathLst>
            </a:custGeom>
            <a:solidFill>
              <a:srgbClr val="F4F0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79" name="Freeform 16"/>
            <p:cNvSpPr/>
            <p:nvPr/>
          </p:nvSpPr>
          <p:spPr bwMode="auto">
            <a:xfrm>
              <a:off x="466726" y="601663"/>
              <a:ext cx="63500" cy="92075"/>
            </a:xfrm>
            <a:custGeom>
              <a:avLst/>
              <a:gdLst>
                <a:gd name="T0" fmla="*/ 17 w 17"/>
                <a:gd name="T1" fmla="*/ 9 h 24"/>
                <a:gd name="T2" fmla="*/ 6 w 17"/>
                <a:gd name="T3" fmla="*/ 19 h 24"/>
                <a:gd name="T4" fmla="*/ 0 w 17"/>
                <a:gd name="T5" fmla="*/ 24 h 24"/>
                <a:gd name="T6" fmla="*/ 0 w 17"/>
                <a:gd name="T7" fmla="*/ 23 h 24"/>
                <a:gd name="T8" fmla="*/ 5 w 17"/>
                <a:gd name="T9" fmla="*/ 8 h 24"/>
                <a:gd name="T10" fmla="*/ 6 w 17"/>
                <a:gd name="T11" fmla="*/ 6 h 24"/>
                <a:gd name="T12" fmla="*/ 6 w 17"/>
                <a:gd name="T13" fmla="*/ 4 h 24"/>
                <a:gd name="T14" fmla="*/ 7 w 17"/>
                <a:gd name="T15" fmla="*/ 0 h 24"/>
                <a:gd name="T16" fmla="*/ 8 w 17"/>
                <a:gd name="T17" fmla="*/ 1 h 24"/>
                <a:gd name="T18" fmla="*/ 16 w 17"/>
                <a:gd name="T19" fmla="*/ 8 h 24"/>
                <a:gd name="T20" fmla="*/ 17 w 17"/>
                <a:gd name="T21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24">
                  <a:moveTo>
                    <a:pt x="17" y="9"/>
                  </a:moveTo>
                  <a:cubicBezTo>
                    <a:pt x="14" y="12"/>
                    <a:pt x="10" y="16"/>
                    <a:pt x="6" y="19"/>
                  </a:cubicBezTo>
                  <a:cubicBezTo>
                    <a:pt x="4" y="20"/>
                    <a:pt x="3" y="22"/>
                    <a:pt x="0" y="24"/>
                  </a:cubicBezTo>
                  <a:cubicBezTo>
                    <a:pt x="0" y="24"/>
                    <a:pt x="0" y="24"/>
                    <a:pt x="0" y="23"/>
                  </a:cubicBezTo>
                  <a:cubicBezTo>
                    <a:pt x="2" y="18"/>
                    <a:pt x="4" y="13"/>
                    <a:pt x="5" y="8"/>
                  </a:cubicBezTo>
                  <a:cubicBezTo>
                    <a:pt x="5" y="7"/>
                    <a:pt x="6" y="7"/>
                    <a:pt x="6" y="6"/>
                  </a:cubicBezTo>
                  <a:cubicBezTo>
                    <a:pt x="6" y="5"/>
                    <a:pt x="7" y="5"/>
                    <a:pt x="6" y="4"/>
                  </a:cubicBezTo>
                  <a:cubicBezTo>
                    <a:pt x="7" y="3"/>
                    <a:pt x="7" y="1"/>
                    <a:pt x="7" y="0"/>
                  </a:cubicBezTo>
                  <a:cubicBezTo>
                    <a:pt x="8" y="0"/>
                    <a:pt x="8" y="1"/>
                    <a:pt x="8" y="1"/>
                  </a:cubicBezTo>
                  <a:cubicBezTo>
                    <a:pt x="11" y="3"/>
                    <a:pt x="13" y="6"/>
                    <a:pt x="16" y="8"/>
                  </a:cubicBezTo>
                  <a:cubicBezTo>
                    <a:pt x="17" y="8"/>
                    <a:pt x="17" y="9"/>
                    <a:pt x="17" y="9"/>
                  </a:cubicBezTo>
                  <a:close/>
                </a:path>
              </a:pathLst>
            </a:custGeom>
            <a:solidFill>
              <a:srgbClr val="F4F0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80" name="Freeform 17"/>
            <p:cNvSpPr/>
            <p:nvPr/>
          </p:nvSpPr>
          <p:spPr bwMode="auto">
            <a:xfrm>
              <a:off x="1395413" y="990601"/>
              <a:ext cx="80963" cy="84138"/>
            </a:xfrm>
            <a:custGeom>
              <a:avLst/>
              <a:gdLst>
                <a:gd name="T0" fmla="*/ 8 w 21"/>
                <a:gd name="T1" fmla="*/ 5 h 22"/>
                <a:gd name="T2" fmla="*/ 12 w 21"/>
                <a:gd name="T3" fmla="*/ 11 h 22"/>
                <a:gd name="T4" fmla="*/ 20 w 21"/>
                <a:gd name="T5" fmla="*/ 15 h 22"/>
                <a:gd name="T6" fmla="*/ 19 w 21"/>
                <a:gd name="T7" fmla="*/ 15 h 22"/>
                <a:gd name="T8" fmla="*/ 17 w 21"/>
                <a:gd name="T9" fmla="*/ 21 h 22"/>
                <a:gd name="T10" fmla="*/ 16 w 21"/>
                <a:gd name="T11" fmla="*/ 21 h 22"/>
                <a:gd name="T12" fmla="*/ 4 w 21"/>
                <a:gd name="T13" fmla="*/ 8 h 22"/>
                <a:gd name="T14" fmla="*/ 0 w 21"/>
                <a:gd name="T15" fmla="*/ 6 h 22"/>
                <a:gd name="T16" fmla="*/ 1 w 21"/>
                <a:gd name="T17" fmla="*/ 4 h 22"/>
                <a:gd name="T18" fmla="*/ 0 w 21"/>
                <a:gd name="T19" fmla="*/ 3 h 22"/>
                <a:gd name="T20" fmla="*/ 2 w 21"/>
                <a:gd name="T21" fmla="*/ 2 h 22"/>
                <a:gd name="T22" fmla="*/ 4 w 21"/>
                <a:gd name="T23" fmla="*/ 0 h 22"/>
                <a:gd name="T24" fmla="*/ 8 w 21"/>
                <a:gd name="T25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8" y="5"/>
                  </a:moveTo>
                  <a:cubicBezTo>
                    <a:pt x="8" y="8"/>
                    <a:pt x="10" y="10"/>
                    <a:pt x="12" y="11"/>
                  </a:cubicBezTo>
                  <a:cubicBezTo>
                    <a:pt x="15" y="13"/>
                    <a:pt x="17" y="13"/>
                    <a:pt x="20" y="15"/>
                  </a:cubicBezTo>
                  <a:cubicBezTo>
                    <a:pt x="20" y="15"/>
                    <a:pt x="20" y="15"/>
                    <a:pt x="19" y="15"/>
                  </a:cubicBezTo>
                  <a:cubicBezTo>
                    <a:pt x="21" y="17"/>
                    <a:pt x="18" y="19"/>
                    <a:pt x="17" y="21"/>
                  </a:cubicBezTo>
                  <a:cubicBezTo>
                    <a:pt x="17" y="22"/>
                    <a:pt x="16" y="21"/>
                    <a:pt x="16" y="21"/>
                  </a:cubicBezTo>
                  <a:cubicBezTo>
                    <a:pt x="12" y="17"/>
                    <a:pt x="7" y="13"/>
                    <a:pt x="4" y="8"/>
                  </a:cubicBezTo>
                  <a:cubicBezTo>
                    <a:pt x="3" y="6"/>
                    <a:pt x="1" y="6"/>
                    <a:pt x="0" y="6"/>
                  </a:cubicBezTo>
                  <a:cubicBezTo>
                    <a:pt x="2" y="5"/>
                    <a:pt x="2" y="5"/>
                    <a:pt x="1" y="4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2"/>
                    <a:pt x="1" y="1"/>
                    <a:pt x="2" y="2"/>
                  </a:cubicBezTo>
                  <a:cubicBezTo>
                    <a:pt x="4" y="3"/>
                    <a:pt x="4" y="1"/>
                    <a:pt x="4" y="0"/>
                  </a:cubicBezTo>
                  <a:cubicBezTo>
                    <a:pt x="5" y="2"/>
                    <a:pt x="6" y="4"/>
                    <a:pt x="8" y="5"/>
                  </a:cubicBezTo>
                  <a:close/>
                </a:path>
              </a:pathLst>
            </a:custGeom>
            <a:solidFill>
              <a:srgbClr val="FCE3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81" name="Freeform 18"/>
            <p:cNvSpPr/>
            <p:nvPr/>
          </p:nvSpPr>
          <p:spPr bwMode="auto">
            <a:xfrm>
              <a:off x="1539876" y="1238251"/>
              <a:ext cx="46038" cy="84138"/>
            </a:xfrm>
            <a:custGeom>
              <a:avLst/>
              <a:gdLst>
                <a:gd name="T0" fmla="*/ 0 w 12"/>
                <a:gd name="T1" fmla="*/ 4 h 22"/>
                <a:gd name="T2" fmla="*/ 6 w 12"/>
                <a:gd name="T3" fmla="*/ 1 h 22"/>
                <a:gd name="T4" fmla="*/ 9 w 12"/>
                <a:gd name="T5" fmla="*/ 0 h 22"/>
                <a:gd name="T6" fmla="*/ 9 w 12"/>
                <a:gd name="T7" fmla="*/ 0 h 22"/>
                <a:gd name="T8" fmla="*/ 8 w 12"/>
                <a:gd name="T9" fmla="*/ 16 h 22"/>
                <a:gd name="T10" fmla="*/ 7 w 12"/>
                <a:gd name="T11" fmla="*/ 20 h 22"/>
                <a:gd name="T12" fmla="*/ 4 w 12"/>
                <a:gd name="T13" fmla="*/ 21 h 22"/>
                <a:gd name="T14" fmla="*/ 4 w 12"/>
                <a:gd name="T15" fmla="*/ 9 h 22"/>
                <a:gd name="T16" fmla="*/ 3 w 12"/>
                <a:gd name="T17" fmla="*/ 5 h 22"/>
                <a:gd name="T18" fmla="*/ 0 w 12"/>
                <a:gd name="T1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22">
                  <a:moveTo>
                    <a:pt x="0" y="4"/>
                  </a:moveTo>
                  <a:cubicBezTo>
                    <a:pt x="2" y="3"/>
                    <a:pt x="4" y="3"/>
                    <a:pt x="6" y="1"/>
                  </a:cubicBezTo>
                  <a:cubicBezTo>
                    <a:pt x="7" y="1"/>
                    <a:pt x="8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6"/>
                    <a:pt x="9" y="11"/>
                    <a:pt x="8" y="16"/>
                  </a:cubicBezTo>
                  <a:cubicBezTo>
                    <a:pt x="8" y="17"/>
                    <a:pt x="7" y="19"/>
                    <a:pt x="7" y="20"/>
                  </a:cubicBezTo>
                  <a:cubicBezTo>
                    <a:pt x="6" y="22"/>
                    <a:pt x="5" y="21"/>
                    <a:pt x="4" y="21"/>
                  </a:cubicBezTo>
                  <a:cubicBezTo>
                    <a:pt x="4" y="17"/>
                    <a:pt x="3" y="13"/>
                    <a:pt x="4" y="9"/>
                  </a:cubicBezTo>
                  <a:cubicBezTo>
                    <a:pt x="4" y="7"/>
                    <a:pt x="4" y="6"/>
                    <a:pt x="3" y="5"/>
                  </a:cubicBezTo>
                  <a:cubicBezTo>
                    <a:pt x="2" y="4"/>
                    <a:pt x="1" y="4"/>
                    <a:pt x="0" y="4"/>
                  </a:cubicBezTo>
                  <a:close/>
                </a:path>
              </a:pathLst>
            </a:custGeom>
            <a:solidFill>
              <a:srgbClr val="FCE3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82" name="Freeform 19"/>
            <p:cNvSpPr/>
            <p:nvPr/>
          </p:nvSpPr>
          <p:spPr bwMode="auto">
            <a:xfrm>
              <a:off x="1425576" y="1243013"/>
              <a:ext cx="92075" cy="41275"/>
            </a:xfrm>
            <a:custGeom>
              <a:avLst/>
              <a:gdLst>
                <a:gd name="T0" fmla="*/ 13 w 24"/>
                <a:gd name="T1" fmla="*/ 0 h 11"/>
                <a:gd name="T2" fmla="*/ 24 w 24"/>
                <a:gd name="T3" fmla="*/ 3 h 11"/>
                <a:gd name="T4" fmla="*/ 19 w 24"/>
                <a:gd name="T5" fmla="*/ 5 h 11"/>
                <a:gd name="T6" fmla="*/ 8 w 24"/>
                <a:gd name="T7" fmla="*/ 10 h 11"/>
                <a:gd name="T8" fmla="*/ 2 w 24"/>
                <a:gd name="T9" fmla="*/ 11 h 11"/>
                <a:gd name="T10" fmla="*/ 0 w 24"/>
                <a:gd name="T11" fmla="*/ 8 h 11"/>
                <a:gd name="T12" fmla="*/ 11 w 24"/>
                <a:gd name="T13" fmla="*/ 4 h 11"/>
                <a:gd name="T14" fmla="*/ 13 w 24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">
                  <a:moveTo>
                    <a:pt x="13" y="0"/>
                  </a:moveTo>
                  <a:cubicBezTo>
                    <a:pt x="17" y="1"/>
                    <a:pt x="20" y="2"/>
                    <a:pt x="24" y="3"/>
                  </a:cubicBezTo>
                  <a:cubicBezTo>
                    <a:pt x="21" y="2"/>
                    <a:pt x="20" y="3"/>
                    <a:pt x="19" y="5"/>
                  </a:cubicBezTo>
                  <a:cubicBezTo>
                    <a:pt x="16" y="9"/>
                    <a:pt x="12" y="10"/>
                    <a:pt x="8" y="10"/>
                  </a:cubicBezTo>
                  <a:cubicBezTo>
                    <a:pt x="6" y="11"/>
                    <a:pt x="4" y="10"/>
                    <a:pt x="2" y="11"/>
                  </a:cubicBezTo>
                  <a:cubicBezTo>
                    <a:pt x="0" y="11"/>
                    <a:pt x="0" y="9"/>
                    <a:pt x="0" y="8"/>
                  </a:cubicBezTo>
                  <a:cubicBezTo>
                    <a:pt x="4" y="7"/>
                    <a:pt x="7" y="5"/>
                    <a:pt x="11" y="4"/>
                  </a:cubicBezTo>
                  <a:cubicBezTo>
                    <a:pt x="12" y="3"/>
                    <a:pt x="13" y="2"/>
                    <a:pt x="13" y="0"/>
                  </a:cubicBezTo>
                  <a:close/>
                </a:path>
              </a:pathLst>
            </a:custGeom>
            <a:solidFill>
              <a:srgbClr val="FCE3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83" name="Freeform 20"/>
            <p:cNvSpPr/>
            <p:nvPr/>
          </p:nvSpPr>
          <p:spPr bwMode="auto">
            <a:xfrm>
              <a:off x="420688" y="685801"/>
              <a:ext cx="46038" cy="119063"/>
            </a:xfrm>
            <a:custGeom>
              <a:avLst/>
              <a:gdLst>
                <a:gd name="T0" fmla="*/ 9 w 12"/>
                <a:gd name="T1" fmla="*/ 0 h 31"/>
                <a:gd name="T2" fmla="*/ 12 w 12"/>
                <a:gd name="T3" fmla="*/ 2 h 31"/>
                <a:gd name="T4" fmla="*/ 12 w 12"/>
                <a:gd name="T5" fmla="*/ 2 h 31"/>
                <a:gd name="T6" fmla="*/ 9 w 12"/>
                <a:gd name="T7" fmla="*/ 10 h 31"/>
                <a:gd name="T8" fmla="*/ 9 w 12"/>
                <a:gd name="T9" fmla="*/ 17 h 31"/>
                <a:gd name="T10" fmla="*/ 4 w 12"/>
                <a:gd name="T11" fmla="*/ 30 h 31"/>
                <a:gd name="T12" fmla="*/ 3 w 12"/>
                <a:gd name="T13" fmla="*/ 30 h 31"/>
                <a:gd name="T14" fmla="*/ 0 w 12"/>
                <a:gd name="T15" fmla="*/ 29 h 31"/>
                <a:gd name="T16" fmla="*/ 5 w 12"/>
                <a:gd name="T17" fmla="*/ 22 h 31"/>
                <a:gd name="T18" fmla="*/ 7 w 12"/>
                <a:gd name="T19" fmla="*/ 14 h 31"/>
                <a:gd name="T20" fmla="*/ 9 w 12"/>
                <a:gd name="T2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31">
                  <a:moveTo>
                    <a:pt x="9" y="0"/>
                  </a:moveTo>
                  <a:cubicBezTo>
                    <a:pt x="10" y="1"/>
                    <a:pt x="10" y="3"/>
                    <a:pt x="12" y="2"/>
                  </a:cubicBezTo>
                  <a:cubicBezTo>
                    <a:pt x="12" y="3"/>
                    <a:pt x="12" y="1"/>
                    <a:pt x="12" y="2"/>
                  </a:cubicBezTo>
                  <a:cubicBezTo>
                    <a:pt x="12" y="5"/>
                    <a:pt x="10" y="7"/>
                    <a:pt x="9" y="10"/>
                  </a:cubicBezTo>
                  <a:cubicBezTo>
                    <a:pt x="9" y="12"/>
                    <a:pt x="9" y="15"/>
                    <a:pt x="9" y="17"/>
                  </a:cubicBezTo>
                  <a:cubicBezTo>
                    <a:pt x="9" y="22"/>
                    <a:pt x="7" y="26"/>
                    <a:pt x="4" y="30"/>
                  </a:cubicBezTo>
                  <a:cubicBezTo>
                    <a:pt x="3" y="31"/>
                    <a:pt x="3" y="30"/>
                    <a:pt x="3" y="30"/>
                  </a:cubicBezTo>
                  <a:cubicBezTo>
                    <a:pt x="3" y="28"/>
                    <a:pt x="1" y="28"/>
                    <a:pt x="0" y="29"/>
                  </a:cubicBezTo>
                  <a:cubicBezTo>
                    <a:pt x="2" y="26"/>
                    <a:pt x="3" y="25"/>
                    <a:pt x="5" y="22"/>
                  </a:cubicBezTo>
                  <a:cubicBezTo>
                    <a:pt x="6" y="20"/>
                    <a:pt x="7" y="17"/>
                    <a:pt x="7" y="14"/>
                  </a:cubicBezTo>
                  <a:cubicBezTo>
                    <a:pt x="7" y="10"/>
                    <a:pt x="7" y="5"/>
                    <a:pt x="9" y="0"/>
                  </a:cubicBezTo>
                  <a:close/>
                </a:path>
              </a:pathLst>
            </a:custGeom>
            <a:solidFill>
              <a:srgbClr val="DFEB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84" name="Freeform 21"/>
            <p:cNvSpPr/>
            <p:nvPr/>
          </p:nvSpPr>
          <p:spPr bwMode="auto">
            <a:xfrm>
              <a:off x="500063" y="601663"/>
              <a:ext cx="53975" cy="31750"/>
            </a:xfrm>
            <a:custGeom>
              <a:avLst/>
              <a:gdLst>
                <a:gd name="T0" fmla="*/ 13 w 14"/>
                <a:gd name="T1" fmla="*/ 2 h 8"/>
                <a:gd name="T2" fmla="*/ 8 w 14"/>
                <a:gd name="T3" fmla="*/ 8 h 8"/>
                <a:gd name="T4" fmla="*/ 0 w 14"/>
                <a:gd name="T5" fmla="*/ 1 h 8"/>
                <a:gd name="T6" fmla="*/ 0 w 14"/>
                <a:gd name="T7" fmla="*/ 0 h 8"/>
                <a:gd name="T8" fmla="*/ 3 w 14"/>
                <a:gd name="T9" fmla="*/ 0 h 8"/>
                <a:gd name="T10" fmla="*/ 10 w 14"/>
                <a:gd name="T11" fmla="*/ 1 h 8"/>
                <a:gd name="T12" fmla="*/ 12 w 14"/>
                <a:gd name="T13" fmla="*/ 1 h 8"/>
                <a:gd name="T14" fmla="*/ 13 w 14"/>
                <a:gd name="T15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3" y="2"/>
                  </a:moveTo>
                  <a:cubicBezTo>
                    <a:pt x="12" y="4"/>
                    <a:pt x="11" y="7"/>
                    <a:pt x="8" y="8"/>
                  </a:cubicBezTo>
                  <a:cubicBezTo>
                    <a:pt x="6" y="5"/>
                    <a:pt x="3" y="3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1" y="0"/>
                    <a:pt x="2" y="1"/>
                    <a:pt x="3" y="0"/>
                  </a:cubicBezTo>
                  <a:cubicBezTo>
                    <a:pt x="6" y="0"/>
                    <a:pt x="8" y="1"/>
                    <a:pt x="10" y="1"/>
                  </a:cubicBezTo>
                  <a:cubicBezTo>
                    <a:pt x="11" y="1"/>
                    <a:pt x="12" y="1"/>
                    <a:pt x="12" y="1"/>
                  </a:cubicBezTo>
                  <a:cubicBezTo>
                    <a:pt x="14" y="1"/>
                    <a:pt x="14" y="2"/>
                    <a:pt x="13" y="2"/>
                  </a:cubicBezTo>
                  <a:close/>
                </a:path>
              </a:pathLst>
            </a:custGeom>
            <a:solidFill>
              <a:srgbClr val="F4F0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85" name="Freeform 22"/>
            <p:cNvSpPr/>
            <p:nvPr/>
          </p:nvSpPr>
          <p:spPr bwMode="auto">
            <a:xfrm>
              <a:off x="1411288" y="1273176"/>
              <a:ext cx="30163" cy="46038"/>
            </a:xfrm>
            <a:custGeom>
              <a:avLst/>
              <a:gdLst>
                <a:gd name="T0" fmla="*/ 4 w 8"/>
                <a:gd name="T1" fmla="*/ 0 h 12"/>
                <a:gd name="T2" fmla="*/ 6 w 8"/>
                <a:gd name="T3" fmla="*/ 3 h 12"/>
                <a:gd name="T4" fmla="*/ 8 w 8"/>
                <a:gd name="T5" fmla="*/ 9 h 12"/>
                <a:gd name="T6" fmla="*/ 4 w 8"/>
                <a:gd name="T7" fmla="*/ 12 h 12"/>
                <a:gd name="T8" fmla="*/ 3 w 8"/>
                <a:gd name="T9" fmla="*/ 10 h 12"/>
                <a:gd name="T10" fmla="*/ 1 w 8"/>
                <a:gd name="T11" fmla="*/ 3 h 12"/>
                <a:gd name="T12" fmla="*/ 4 w 8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2">
                  <a:moveTo>
                    <a:pt x="4" y="0"/>
                  </a:moveTo>
                  <a:cubicBezTo>
                    <a:pt x="4" y="1"/>
                    <a:pt x="4" y="3"/>
                    <a:pt x="6" y="3"/>
                  </a:cubicBezTo>
                  <a:cubicBezTo>
                    <a:pt x="7" y="5"/>
                    <a:pt x="8" y="6"/>
                    <a:pt x="8" y="9"/>
                  </a:cubicBezTo>
                  <a:cubicBezTo>
                    <a:pt x="8" y="11"/>
                    <a:pt x="6" y="11"/>
                    <a:pt x="4" y="12"/>
                  </a:cubicBezTo>
                  <a:cubicBezTo>
                    <a:pt x="3" y="12"/>
                    <a:pt x="3" y="10"/>
                    <a:pt x="3" y="10"/>
                  </a:cubicBezTo>
                  <a:cubicBezTo>
                    <a:pt x="1" y="8"/>
                    <a:pt x="1" y="5"/>
                    <a:pt x="1" y="3"/>
                  </a:cubicBezTo>
                  <a:cubicBezTo>
                    <a:pt x="0" y="1"/>
                    <a:pt x="2" y="1"/>
                    <a:pt x="4" y="0"/>
                  </a:cubicBezTo>
                  <a:close/>
                </a:path>
              </a:pathLst>
            </a:custGeom>
            <a:solidFill>
              <a:srgbClr val="C120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86" name="Freeform 23"/>
            <p:cNvSpPr/>
            <p:nvPr/>
          </p:nvSpPr>
          <p:spPr bwMode="auto">
            <a:xfrm>
              <a:off x="1547813" y="1311276"/>
              <a:ext cx="46038" cy="26988"/>
            </a:xfrm>
            <a:custGeom>
              <a:avLst/>
              <a:gdLst>
                <a:gd name="T0" fmla="*/ 2 w 12"/>
                <a:gd name="T1" fmla="*/ 2 h 7"/>
                <a:gd name="T2" fmla="*/ 5 w 12"/>
                <a:gd name="T3" fmla="*/ 1 h 7"/>
                <a:gd name="T4" fmla="*/ 7 w 12"/>
                <a:gd name="T5" fmla="*/ 0 h 7"/>
                <a:gd name="T6" fmla="*/ 12 w 12"/>
                <a:gd name="T7" fmla="*/ 5 h 7"/>
                <a:gd name="T8" fmla="*/ 12 w 12"/>
                <a:gd name="T9" fmla="*/ 6 h 7"/>
                <a:gd name="T10" fmla="*/ 7 w 12"/>
                <a:gd name="T11" fmla="*/ 7 h 7"/>
                <a:gd name="T12" fmla="*/ 4 w 12"/>
                <a:gd name="T13" fmla="*/ 6 h 7"/>
                <a:gd name="T14" fmla="*/ 2 w 12"/>
                <a:gd name="T1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7">
                  <a:moveTo>
                    <a:pt x="2" y="2"/>
                  </a:moveTo>
                  <a:cubicBezTo>
                    <a:pt x="3" y="2"/>
                    <a:pt x="4" y="3"/>
                    <a:pt x="5" y="1"/>
                  </a:cubicBezTo>
                  <a:cubicBezTo>
                    <a:pt x="6" y="2"/>
                    <a:pt x="6" y="0"/>
                    <a:pt x="7" y="0"/>
                  </a:cubicBezTo>
                  <a:cubicBezTo>
                    <a:pt x="11" y="0"/>
                    <a:pt x="12" y="2"/>
                    <a:pt x="12" y="5"/>
                  </a:cubicBezTo>
                  <a:cubicBezTo>
                    <a:pt x="12" y="5"/>
                    <a:pt x="12" y="6"/>
                    <a:pt x="12" y="6"/>
                  </a:cubicBezTo>
                  <a:cubicBezTo>
                    <a:pt x="11" y="6"/>
                    <a:pt x="9" y="7"/>
                    <a:pt x="7" y="7"/>
                  </a:cubicBezTo>
                  <a:cubicBezTo>
                    <a:pt x="6" y="6"/>
                    <a:pt x="5" y="6"/>
                    <a:pt x="4" y="6"/>
                  </a:cubicBezTo>
                  <a:cubicBezTo>
                    <a:pt x="2" y="6"/>
                    <a:pt x="0" y="5"/>
                    <a:pt x="2" y="2"/>
                  </a:cubicBezTo>
                  <a:close/>
                </a:path>
              </a:pathLst>
            </a:custGeom>
            <a:solidFill>
              <a:srgbClr val="C120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87" name="Freeform 24"/>
            <p:cNvSpPr/>
            <p:nvPr/>
          </p:nvSpPr>
          <p:spPr bwMode="auto">
            <a:xfrm>
              <a:off x="492126" y="484188"/>
              <a:ext cx="15875" cy="103188"/>
            </a:xfrm>
            <a:custGeom>
              <a:avLst/>
              <a:gdLst>
                <a:gd name="T0" fmla="*/ 4 w 4"/>
                <a:gd name="T1" fmla="*/ 2 h 27"/>
                <a:gd name="T2" fmla="*/ 3 w 4"/>
                <a:gd name="T3" fmla="*/ 3 h 27"/>
                <a:gd name="T4" fmla="*/ 2 w 4"/>
                <a:gd name="T5" fmla="*/ 22 h 27"/>
                <a:gd name="T6" fmla="*/ 1 w 4"/>
                <a:gd name="T7" fmla="*/ 27 h 27"/>
                <a:gd name="T8" fmla="*/ 1 w 4"/>
                <a:gd name="T9" fmla="*/ 27 h 27"/>
                <a:gd name="T10" fmla="*/ 1 w 4"/>
                <a:gd name="T11" fmla="*/ 22 h 27"/>
                <a:gd name="T12" fmla="*/ 2 w 4"/>
                <a:gd name="T13" fmla="*/ 5 h 27"/>
                <a:gd name="T14" fmla="*/ 1 w 4"/>
                <a:gd name="T15" fmla="*/ 0 h 27"/>
                <a:gd name="T16" fmla="*/ 4 w 4"/>
                <a:gd name="T17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7">
                  <a:moveTo>
                    <a:pt x="4" y="2"/>
                  </a:moveTo>
                  <a:cubicBezTo>
                    <a:pt x="2" y="2"/>
                    <a:pt x="3" y="3"/>
                    <a:pt x="3" y="3"/>
                  </a:cubicBezTo>
                  <a:cubicBezTo>
                    <a:pt x="4" y="10"/>
                    <a:pt x="3" y="16"/>
                    <a:pt x="2" y="22"/>
                  </a:cubicBezTo>
                  <a:cubicBezTo>
                    <a:pt x="2" y="23"/>
                    <a:pt x="2" y="25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5"/>
                    <a:pt x="1" y="24"/>
                    <a:pt x="1" y="22"/>
                  </a:cubicBezTo>
                  <a:cubicBezTo>
                    <a:pt x="3" y="16"/>
                    <a:pt x="3" y="10"/>
                    <a:pt x="2" y="5"/>
                  </a:cubicBezTo>
                  <a:cubicBezTo>
                    <a:pt x="2" y="3"/>
                    <a:pt x="3" y="1"/>
                    <a:pt x="1" y="0"/>
                  </a:cubicBezTo>
                  <a:cubicBezTo>
                    <a:pt x="2" y="0"/>
                    <a:pt x="2" y="0"/>
                    <a:pt x="4" y="2"/>
                  </a:cubicBezTo>
                  <a:close/>
                </a:path>
              </a:pathLst>
            </a:custGeom>
            <a:solidFill>
              <a:srgbClr val="FCFB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88" name="Freeform 25"/>
            <p:cNvSpPr/>
            <p:nvPr/>
          </p:nvSpPr>
          <p:spPr bwMode="auto">
            <a:xfrm>
              <a:off x="1384301" y="960438"/>
              <a:ext cx="23813" cy="15875"/>
            </a:xfrm>
            <a:custGeom>
              <a:avLst/>
              <a:gdLst>
                <a:gd name="T0" fmla="*/ 1 w 6"/>
                <a:gd name="T1" fmla="*/ 3 h 4"/>
                <a:gd name="T2" fmla="*/ 0 w 6"/>
                <a:gd name="T3" fmla="*/ 2 h 4"/>
                <a:gd name="T4" fmla="*/ 2 w 6"/>
                <a:gd name="T5" fmla="*/ 1 h 4"/>
                <a:gd name="T6" fmla="*/ 4 w 6"/>
                <a:gd name="T7" fmla="*/ 1 h 4"/>
                <a:gd name="T8" fmla="*/ 6 w 6"/>
                <a:gd name="T9" fmla="*/ 2 h 4"/>
                <a:gd name="T10" fmla="*/ 3 w 6"/>
                <a:gd name="T11" fmla="*/ 4 h 4"/>
                <a:gd name="T12" fmla="*/ 1 w 6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4">
                  <a:moveTo>
                    <a:pt x="1" y="3"/>
                  </a:moveTo>
                  <a:cubicBezTo>
                    <a:pt x="0" y="4"/>
                    <a:pt x="0" y="3"/>
                    <a:pt x="0" y="2"/>
                  </a:cubicBezTo>
                  <a:cubicBezTo>
                    <a:pt x="0" y="0"/>
                    <a:pt x="1" y="1"/>
                    <a:pt x="2" y="1"/>
                  </a:cubicBezTo>
                  <a:cubicBezTo>
                    <a:pt x="3" y="1"/>
                    <a:pt x="3" y="1"/>
                    <a:pt x="4" y="1"/>
                  </a:cubicBezTo>
                  <a:cubicBezTo>
                    <a:pt x="5" y="1"/>
                    <a:pt x="6" y="0"/>
                    <a:pt x="6" y="2"/>
                  </a:cubicBezTo>
                  <a:cubicBezTo>
                    <a:pt x="6" y="4"/>
                    <a:pt x="6" y="4"/>
                    <a:pt x="3" y="4"/>
                  </a:cubicBezTo>
                  <a:cubicBezTo>
                    <a:pt x="3" y="3"/>
                    <a:pt x="2" y="4"/>
                    <a:pt x="1" y="3"/>
                  </a:cubicBezTo>
                  <a:close/>
                </a:path>
              </a:pathLst>
            </a:custGeom>
            <a:solidFill>
              <a:srgbClr val="F6B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89" name="Freeform 26"/>
            <p:cNvSpPr/>
            <p:nvPr/>
          </p:nvSpPr>
          <p:spPr bwMode="auto">
            <a:xfrm>
              <a:off x="1381126" y="987426"/>
              <a:ext cx="30163" cy="14288"/>
            </a:xfrm>
            <a:custGeom>
              <a:avLst/>
              <a:gdLst>
                <a:gd name="T0" fmla="*/ 8 w 8"/>
                <a:gd name="T1" fmla="*/ 1 h 4"/>
                <a:gd name="T2" fmla="*/ 6 w 8"/>
                <a:gd name="T3" fmla="*/ 3 h 4"/>
                <a:gd name="T4" fmla="*/ 4 w 8"/>
                <a:gd name="T5" fmla="*/ 4 h 4"/>
                <a:gd name="T6" fmla="*/ 3 w 8"/>
                <a:gd name="T7" fmla="*/ 4 h 4"/>
                <a:gd name="T8" fmla="*/ 2 w 8"/>
                <a:gd name="T9" fmla="*/ 4 h 4"/>
                <a:gd name="T10" fmla="*/ 1 w 8"/>
                <a:gd name="T11" fmla="*/ 3 h 4"/>
                <a:gd name="T12" fmla="*/ 2 w 8"/>
                <a:gd name="T13" fmla="*/ 0 h 4"/>
                <a:gd name="T14" fmla="*/ 7 w 8"/>
                <a:gd name="T15" fmla="*/ 0 h 4"/>
                <a:gd name="T16" fmla="*/ 8 w 8"/>
                <a:gd name="T1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4">
                  <a:moveTo>
                    <a:pt x="8" y="1"/>
                  </a:moveTo>
                  <a:cubicBezTo>
                    <a:pt x="8" y="2"/>
                    <a:pt x="8" y="4"/>
                    <a:pt x="6" y="3"/>
                  </a:cubicBezTo>
                  <a:cubicBezTo>
                    <a:pt x="5" y="2"/>
                    <a:pt x="4" y="3"/>
                    <a:pt x="4" y="4"/>
                  </a:cubicBezTo>
                  <a:cubicBezTo>
                    <a:pt x="4" y="4"/>
                    <a:pt x="4" y="4"/>
                    <a:pt x="3" y="4"/>
                  </a:cubicBezTo>
                  <a:cubicBezTo>
                    <a:pt x="3" y="4"/>
                    <a:pt x="3" y="4"/>
                    <a:pt x="2" y="4"/>
                  </a:cubicBezTo>
                  <a:cubicBezTo>
                    <a:pt x="2" y="4"/>
                    <a:pt x="1" y="3"/>
                    <a:pt x="1" y="3"/>
                  </a:cubicBezTo>
                  <a:cubicBezTo>
                    <a:pt x="1" y="2"/>
                    <a:pt x="0" y="1"/>
                    <a:pt x="2" y="0"/>
                  </a:cubicBezTo>
                  <a:cubicBezTo>
                    <a:pt x="3" y="1"/>
                    <a:pt x="5" y="1"/>
                    <a:pt x="7" y="0"/>
                  </a:cubicBezTo>
                  <a:cubicBezTo>
                    <a:pt x="8" y="0"/>
                    <a:pt x="8" y="1"/>
                    <a:pt x="8" y="1"/>
                  </a:cubicBezTo>
                  <a:close/>
                </a:path>
              </a:pathLst>
            </a:custGeom>
            <a:solidFill>
              <a:srgbClr val="F5B0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90" name="Freeform 27"/>
            <p:cNvSpPr/>
            <p:nvPr/>
          </p:nvSpPr>
          <p:spPr bwMode="auto">
            <a:xfrm>
              <a:off x="1376363" y="976313"/>
              <a:ext cx="34925" cy="11113"/>
            </a:xfrm>
            <a:custGeom>
              <a:avLst/>
              <a:gdLst>
                <a:gd name="T0" fmla="*/ 2 w 9"/>
                <a:gd name="T1" fmla="*/ 2 h 3"/>
                <a:gd name="T2" fmla="*/ 2 w 9"/>
                <a:gd name="T3" fmla="*/ 0 h 3"/>
                <a:gd name="T4" fmla="*/ 8 w 9"/>
                <a:gd name="T5" fmla="*/ 1 h 3"/>
                <a:gd name="T6" fmla="*/ 7 w 9"/>
                <a:gd name="T7" fmla="*/ 3 h 3"/>
                <a:gd name="T8" fmla="*/ 4 w 9"/>
                <a:gd name="T9" fmla="*/ 3 h 3"/>
                <a:gd name="T10" fmla="*/ 2 w 9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3">
                  <a:moveTo>
                    <a:pt x="2" y="2"/>
                  </a:moveTo>
                  <a:cubicBezTo>
                    <a:pt x="2" y="2"/>
                    <a:pt x="0" y="0"/>
                    <a:pt x="2" y="0"/>
                  </a:cubicBezTo>
                  <a:cubicBezTo>
                    <a:pt x="4" y="1"/>
                    <a:pt x="6" y="1"/>
                    <a:pt x="8" y="1"/>
                  </a:cubicBezTo>
                  <a:cubicBezTo>
                    <a:pt x="9" y="2"/>
                    <a:pt x="8" y="2"/>
                    <a:pt x="7" y="3"/>
                  </a:cubicBezTo>
                  <a:cubicBezTo>
                    <a:pt x="6" y="3"/>
                    <a:pt x="5" y="3"/>
                    <a:pt x="4" y="3"/>
                  </a:cubicBezTo>
                  <a:cubicBezTo>
                    <a:pt x="3" y="3"/>
                    <a:pt x="3" y="2"/>
                    <a:pt x="2" y="2"/>
                  </a:cubicBezTo>
                  <a:close/>
                </a:path>
              </a:pathLst>
            </a:custGeom>
            <a:solidFill>
              <a:srgbClr val="F6B1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91" name="Freeform 28"/>
            <p:cNvSpPr/>
            <p:nvPr/>
          </p:nvSpPr>
          <p:spPr bwMode="auto">
            <a:xfrm>
              <a:off x="496888" y="601663"/>
              <a:ext cx="33338" cy="34925"/>
            </a:xfrm>
            <a:custGeom>
              <a:avLst/>
              <a:gdLst>
                <a:gd name="T0" fmla="*/ 1 w 9"/>
                <a:gd name="T1" fmla="*/ 0 h 9"/>
                <a:gd name="T2" fmla="*/ 9 w 9"/>
                <a:gd name="T3" fmla="*/ 8 h 9"/>
                <a:gd name="T4" fmla="*/ 9 w 9"/>
                <a:gd name="T5" fmla="*/ 9 h 9"/>
                <a:gd name="T6" fmla="*/ 5 w 9"/>
                <a:gd name="T7" fmla="*/ 6 h 9"/>
                <a:gd name="T8" fmla="*/ 0 w 9"/>
                <a:gd name="T9" fmla="*/ 1 h 9"/>
                <a:gd name="T10" fmla="*/ 0 w 9"/>
                <a:gd name="T11" fmla="*/ 0 h 9"/>
                <a:gd name="T12" fmla="*/ 1 w 9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">
                  <a:moveTo>
                    <a:pt x="1" y="0"/>
                  </a:moveTo>
                  <a:cubicBezTo>
                    <a:pt x="3" y="3"/>
                    <a:pt x="6" y="5"/>
                    <a:pt x="9" y="8"/>
                  </a:cubicBezTo>
                  <a:cubicBezTo>
                    <a:pt x="9" y="8"/>
                    <a:pt x="9" y="9"/>
                    <a:pt x="9" y="9"/>
                  </a:cubicBezTo>
                  <a:cubicBezTo>
                    <a:pt x="8" y="8"/>
                    <a:pt x="7" y="7"/>
                    <a:pt x="5" y="6"/>
                  </a:cubicBezTo>
                  <a:cubicBezTo>
                    <a:pt x="4" y="4"/>
                    <a:pt x="2" y="2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FCFB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92" name="Freeform 29"/>
            <p:cNvSpPr/>
            <p:nvPr/>
          </p:nvSpPr>
          <p:spPr bwMode="auto">
            <a:xfrm>
              <a:off x="1384301" y="968376"/>
              <a:ext cx="26988" cy="11113"/>
            </a:xfrm>
            <a:custGeom>
              <a:avLst/>
              <a:gdLst>
                <a:gd name="T0" fmla="*/ 6 w 7"/>
                <a:gd name="T1" fmla="*/ 3 h 3"/>
                <a:gd name="T2" fmla="*/ 0 w 7"/>
                <a:gd name="T3" fmla="*/ 2 h 3"/>
                <a:gd name="T4" fmla="*/ 1 w 7"/>
                <a:gd name="T5" fmla="*/ 1 h 3"/>
                <a:gd name="T6" fmla="*/ 3 w 7"/>
                <a:gd name="T7" fmla="*/ 2 h 3"/>
                <a:gd name="T8" fmla="*/ 6 w 7"/>
                <a:gd name="T9" fmla="*/ 0 h 3"/>
                <a:gd name="T10" fmla="*/ 6 w 7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3">
                  <a:moveTo>
                    <a:pt x="6" y="3"/>
                  </a:moveTo>
                  <a:cubicBezTo>
                    <a:pt x="4" y="3"/>
                    <a:pt x="2" y="3"/>
                    <a:pt x="0" y="2"/>
                  </a:cubicBezTo>
                  <a:cubicBezTo>
                    <a:pt x="0" y="2"/>
                    <a:pt x="1" y="2"/>
                    <a:pt x="1" y="1"/>
                  </a:cubicBezTo>
                  <a:cubicBezTo>
                    <a:pt x="2" y="2"/>
                    <a:pt x="3" y="1"/>
                    <a:pt x="3" y="2"/>
                  </a:cubicBezTo>
                  <a:cubicBezTo>
                    <a:pt x="6" y="2"/>
                    <a:pt x="6" y="2"/>
                    <a:pt x="6" y="0"/>
                  </a:cubicBezTo>
                  <a:cubicBezTo>
                    <a:pt x="7" y="1"/>
                    <a:pt x="7" y="2"/>
                    <a:pt x="6" y="3"/>
                  </a:cubicBezTo>
                  <a:close/>
                </a:path>
              </a:pathLst>
            </a:custGeom>
            <a:solidFill>
              <a:srgbClr val="FDE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93" name="Freeform 30"/>
            <p:cNvSpPr/>
            <p:nvPr/>
          </p:nvSpPr>
          <p:spPr bwMode="auto">
            <a:xfrm>
              <a:off x="1395413" y="1001713"/>
              <a:ext cx="7938" cy="12700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1 w 2"/>
                <a:gd name="T5" fmla="*/ 2 h 3"/>
                <a:gd name="T6" fmla="*/ 0 w 2"/>
                <a:gd name="T7" fmla="*/ 3 h 3"/>
                <a:gd name="T8" fmla="*/ 0 w 2"/>
                <a:gd name="T9" fmla="*/ 2 h 3"/>
                <a:gd name="T10" fmla="*/ 0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2" y="1"/>
                    <a:pt x="1" y="2"/>
                  </a:cubicBezTo>
                  <a:cubicBezTo>
                    <a:pt x="1" y="3"/>
                    <a:pt x="0" y="2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093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94" name="Freeform 31"/>
            <p:cNvSpPr/>
            <p:nvPr/>
          </p:nvSpPr>
          <p:spPr bwMode="auto">
            <a:xfrm>
              <a:off x="1392238" y="957263"/>
              <a:ext cx="11113" cy="6350"/>
            </a:xfrm>
            <a:custGeom>
              <a:avLst/>
              <a:gdLst>
                <a:gd name="T0" fmla="*/ 2 w 3"/>
                <a:gd name="T1" fmla="*/ 2 h 2"/>
                <a:gd name="T2" fmla="*/ 0 w 3"/>
                <a:gd name="T3" fmla="*/ 2 h 2"/>
                <a:gd name="T4" fmla="*/ 1 w 3"/>
                <a:gd name="T5" fmla="*/ 0 h 2"/>
                <a:gd name="T6" fmla="*/ 2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1" y="2"/>
                    <a:pt x="1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3" y="0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EF8F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95" name="Freeform 32"/>
            <p:cNvSpPr/>
            <p:nvPr/>
          </p:nvSpPr>
          <p:spPr bwMode="auto">
            <a:xfrm>
              <a:off x="1389063" y="987426"/>
              <a:ext cx="19050" cy="3175"/>
            </a:xfrm>
            <a:custGeom>
              <a:avLst/>
              <a:gdLst>
                <a:gd name="T0" fmla="*/ 1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w 5"/>
                <a:gd name="T7" fmla="*/ 0 h 1"/>
                <a:gd name="T8" fmla="*/ 1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cubicBezTo>
                    <a:pt x="2" y="0"/>
                    <a:pt x="3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3" y="1"/>
                    <a:pt x="1" y="1"/>
                    <a:pt x="0" y="0"/>
                  </a:cubicBezTo>
                  <a:cubicBezTo>
                    <a:pt x="0" y="0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FCE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96" name="Freeform 33"/>
            <p:cNvSpPr/>
            <p:nvPr/>
          </p:nvSpPr>
          <p:spPr bwMode="auto">
            <a:xfrm>
              <a:off x="538163" y="598488"/>
              <a:ext cx="19050" cy="11113"/>
            </a:xfrm>
            <a:custGeom>
              <a:avLst/>
              <a:gdLst>
                <a:gd name="T0" fmla="*/ 3 w 5"/>
                <a:gd name="T1" fmla="*/ 3 h 3"/>
                <a:gd name="T2" fmla="*/ 2 w 5"/>
                <a:gd name="T3" fmla="*/ 2 h 3"/>
                <a:gd name="T4" fmla="*/ 0 w 5"/>
                <a:gd name="T5" fmla="*/ 2 h 3"/>
                <a:gd name="T6" fmla="*/ 2 w 5"/>
                <a:gd name="T7" fmla="*/ 1 h 3"/>
                <a:gd name="T8" fmla="*/ 4 w 5"/>
                <a:gd name="T9" fmla="*/ 0 h 3"/>
                <a:gd name="T10" fmla="*/ 3 w 5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4" y="2"/>
                    <a:pt x="4" y="2"/>
                    <a:pt x="2" y="2"/>
                  </a:cubicBezTo>
                  <a:cubicBezTo>
                    <a:pt x="2" y="2"/>
                    <a:pt x="1" y="2"/>
                    <a:pt x="0" y="2"/>
                  </a:cubicBezTo>
                  <a:cubicBezTo>
                    <a:pt x="0" y="1"/>
                    <a:pt x="1" y="2"/>
                    <a:pt x="2" y="1"/>
                  </a:cubicBezTo>
                  <a:cubicBezTo>
                    <a:pt x="2" y="1"/>
                    <a:pt x="4" y="2"/>
                    <a:pt x="4" y="0"/>
                  </a:cubicBezTo>
                  <a:cubicBezTo>
                    <a:pt x="5" y="1"/>
                    <a:pt x="4" y="2"/>
                    <a:pt x="3" y="3"/>
                  </a:cubicBezTo>
                  <a:close/>
                </a:path>
              </a:pathLst>
            </a:custGeom>
            <a:solidFill>
              <a:srgbClr val="FDF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97" name="Freeform 34"/>
            <p:cNvSpPr/>
            <p:nvPr/>
          </p:nvSpPr>
          <p:spPr bwMode="auto">
            <a:xfrm>
              <a:off x="1389063" y="1001713"/>
              <a:ext cx="6350" cy="7938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2 h 2"/>
                <a:gd name="T4" fmla="*/ 0 w 2"/>
                <a:gd name="T5" fmla="*/ 0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0"/>
                    <a:pt x="2" y="1"/>
                    <a:pt x="2" y="2"/>
                  </a:cubicBezTo>
                  <a:cubicBezTo>
                    <a:pt x="0" y="2"/>
                    <a:pt x="0" y="1"/>
                    <a:pt x="0" y="0"/>
                  </a:cubicBez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FCE3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98" name="Freeform 35"/>
            <p:cNvSpPr/>
            <p:nvPr/>
          </p:nvSpPr>
          <p:spPr bwMode="auto">
            <a:xfrm>
              <a:off x="1392238" y="1014413"/>
              <a:ext cx="7938" cy="19050"/>
            </a:xfrm>
            <a:custGeom>
              <a:avLst/>
              <a:gdLst>
                <a:gd name="T0" fmla="*/ 2 w 2"/>
                <a:gd name="T1" fmla="*/ 0 h 5"/>
                <a:gd name="T2" fmla="*/ 2 w 2"/>
                <a:gd name="T3" fmla="*/ 5 h 5"/>
                <a:gd name="T4" fmla="*/ 2 w 2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cubicBezTo>
                    <a:pt x="2" y="2"/>
                    <a:pt x="2" y="3"/>
                    <a:pt x="2" y="5"/>
                  </a:cubicBezTo>
                  <a:cubicBezTo>
                    <a:pt x="2" y="3"/>
                    <a:pt x="0" y="2"/>
                    <a:pt x="2" y="0"/>
                  </a:cubicBezTo>
                  <a:close/>
                </a:path>
              </a:pathLst>
            </a:custGeom>
            <a:solidFill>
              <a:srgbClr val="FDF8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99" name="Freeform 36"/>
            <p:cNvSpPr/>
            <p:nvPr/>
          </p:nvSpPr>
          <p:spPr bwMode="auto">
            <a:xfrm>
              <a:off x="1381126" y="982663"/>
              <a:ext cx="11113" cy="15875"/>
            </a:xfrm>
            <a:custGeom>
              <a:avLst/>
              <a:gdLst>
                <a:gd name="T0" fmla="*/ 3 w 3"/>
                <a:gd name="T1" fmla="*/ 1 h 4"/>
                <a:gd name="T2" fmla="*/ 2 w 3"/>
                <a:gd name="T3" fmla="*/ 1 h 4"/>
                <a:gd name="T4" fmla="*/ 1 w 3"/>
                <a:gd name="T5" fmla="*/ 4 h 4"/>
                <a:gd name="T6" fmla="*/ 1 w 3"/>
                <a:gd name="T7" fmla="*/ 0 h 4"/>
                <a:gd name="T8" fmla="*/ 3 w 3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1"/>
                  </a:moveTo>
                  <a:cubicBezTo>
                    <a:pt x="3" y="2"/>
                    <a:pt x="2" y="1"/>
                    <a:pt x="2" y="1"/>
                  </a:cubicBezTo>
                  <a:cubicBezTo>
                    <a:pt x="1" y="2"/>
                    <a:pt x="1" y="3"/>
                    <a:pt x="1" y="4"/>
                  </a:cubicBezTo>
                  <a:cubicBezTo>
                    <a:pt x="0" y="3"/>
                    <a:pt x="1" y="1"/>
                    <a:pt x="1" y="0"/>
                  </a:cubicBezTo>
                  <a:cubicBezTo>
                    <a:pt x="1" y="0"/>
                    <a:pt x="2" y="1"/>
                    <a:pt x="3" y="1"/>
                  </a:cubicBezTo>
                  <a:close/>
                </a:path>
              </a:pathLst>
            </a:custGeom>
            <a:solidFill>
              <a:srgbClr val="FEF4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00" name="Freeform 37"/>
            <p:cNvSpPr/>
            <p:nvPr/>
          </p:nvSpPr>
          <p:spPr bwMode="auto">
            <a:xfrm>
              <a:off x="1531938" y="1082676"/>
              <a:ext cx="100013" cy="114300"/>
            </a:xfrm>
            <a:custGeom>
              <a:avLst/>
              <a:gdLst>
                <a:gd name="T0" fmla="*/ 9 w 26"/>
                <a:gd name="T1" fmla="*/ 30 h 30"/>
                <a:gd name="T2" fmla="*/ 9 w 26"/>
                <a:gd name="T3" fmla="*/ 20 h 30"/>
                <a:gd name="T4" fmla="*/ 2 w 26"/>
                <a:gd name="T5" fmla="*/ 23 h 30"/>
                <a:gd name="T6" fmla="*/ 0 w 26"/>
                <a:gd name="T7" fmla="*/ 23 h 30"/>
                <a:gd name="T8" fmla="*/ 0 w 26"/>
                <a:gd name="T9" fmla="*/ 21 h 30"/>
                <a:gd name="T10" fmla="*/ 5 w 26"/>
                <a:gd name="T11" fmla="*/ 17 h 30"/>
                <a:gd name="T12" fmla="*/ 9 w 26"/>
                <a:gd name="T13" fmla="*/ 13 h 30"/>
                <a:gd name="T14" fmla="*/ 9 w 26"/>
                <a:gd name="T15" fmla="*/ 0 h 30"/>
                <a:gd name="T16" fmla="*/ 9 w 26"/>
                <a:gd name="T17" fmla="*/ 1 h 30"/>
                <a:gd name="T18" fmla="*/ 9 w 26"/>
                <a:gd name="T19" fmla="*/ 15 h 30"/>
                <a:gd name="T20" fmla="*/ 16 w 26"/>
                <a:gd name="T21" fmla="*/ 11 h 30"/>
                <a:gd name="T22" fmla="*/ 17 w 26"/>
                <a:gd name="T23" fmla="*/ 10 h 30"/>
                <a:gd name="T24" fmla="*/ 17 w 26"/>
                <a:gd name="T25" fmla="*/ 3 h 30"/>
                <a:gd name="T26" fmla="*/ 18 w 26"/>
                <a:gd name="T27" fmla="*/ 3 h 30"/>
                <a:gd name="T28" fmla="*/ 24 w 26"/>
                <a:gd name="T29" fmla="*/ 7 h 30"/>
                <a:gd name="T30" fmla="*/ 24 w 26"/>
                <a:gd name="T31" fmla="*/ 11 h 30"/>
                <a:gd name="T32" fmla="*/ 11 w 26"/>
                <a:gd name="T33" fmla="*/ 19 h 30"/>
                <a:gd name="T34" fmla="*/ 9 w 26"/>
                <a:gd name="T35" fmla="*/ 22 h 30"/>
                <a:gd name="T36" fmla="*/ 9 w 26"/>
                <a:gd name="T37" fmla="*/ 29 h 30"/>
                <a:gd name="T38" fmla="*/ 9 w 26"/>
                <a:gd name="T3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" h="30">
                  <a:moveTo>
                    <a:pt x="9" y="30"/>
                  </a:moveTo>
                  <a:cubicBezTo>
                    <a:pt x="9" y="27"/>
                    <a:pt x="9" y="23"/>
                    <a:pt x="9" y="20"/>
                  </a:cubicBezTo>
                  <a:cubicBezTo>
                    <a:pt x="7" y="21"/>
                    <a:pt x="4" y="21"/>
                    <a:pt x="2" y="23"/>
                  </a:cubicBezTo>
                  <a:cubicBezTo>
                    <a:pt x="2" y="24"/>
                    <a:pt x="1" y="23"/>
                    <a:pt x="0" y="23"/>
                  </a:cubicBezTo>
                  <a:cubicBezTo>
                    <a:pt x="0" y="23"/>
                    <a:pt x="0" y="22"/>
                    <a:pt x="0" y="21"/>
                  </a:cubicBezTo>
                  <a:cubicBezTo>
                    <a:pt x="1" y="19"/>
                    <a:pt x="3" y="17"/>
                    <a:pt x="5" y="17"/>
                  </a:cubicBezTo>
                  <a:cubicBezTo>
                    <a:pt x="8" y="17"/>
                    <a:pt x="9" y="15"/>
                    <a:pt x="9" y="13"/>
                  </a:cubicBezTo>
                  <a:cubicBezTo>
                    <a:pt x="9" y="9"/>
                    <a:pt x="9" y="4"/>
                    <a:pt x="9" y="0"/>
                  </a:cubicBezTo>
                  <a:cubicBezTo>
                    <a:pt x="10" y="0"/>
                    <a:pt x="9" y="0"/>
                    <a:pt x="9" y="1"/>
                  </a:cubicBezTo>
                  <a:cubicBezTo>
                    <a:pt x="9" y="6"/>
                    <a:pt x="9" y="10"/>
                    <a:pt x="9" y="15"/>
                  </a:cubicBezTo>
                  <a:cubicBezTo>
                    <a:pt x="12" y="14"/>
                    <a:pt x="14" y="12"/>
                    <a:pt x="16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9"/>
                    <a:pt x="17" y="4"/>
                    <a:pt x="17" y="3"/>
                  </a:cubicBezTo>
                  <a:cubicBezTo>
                    <a:pt x="17" y="2"/>
                    <a:pt x="18" y="3"/>
                    <a:pt x="18" y="3"/>
                  </a:cubicBezTo>
                  <a:cubicBezTo>
                    <a:pt x="20" y="4"/>
                    <a:pt x="22" y="5"/>
                    <a:pt x="24" y="7"/>
                  </a:cubicBezTo>
                  <a:cubicBezTo>
                    <a:pt x="26" y="8"/>
                    <a:pt x="26" y="9"/>
                    <a:pt x="24" y="11"/>
                  </a:cubicBezTo>
                  <a:cubicBezTo>
                    <a:pt x="21" y="15"/>
                    <a:pt x="16" y="17"/>
                    <a:pt x="11" y="19"/>
                  </a:cubicBezTo>
                  <a:cubicBezTo>
                    <a:pt x="10" y="19"/>
                    <a:pt x="9" y="20"/>
                    <a:pt x="9" y="22"/>
                  </a:cubicBezTo>
                  <a:cubicBezTo>
                    <a:pt x="10" y="24"/>
                    <a:pt x="9" y="27"/>
                    <a:pt x="9" y="29"/>
                  </a:cubicBezTo>
                  <a:cubicBezTo>
                    <a:pt x="9" y="30"/>
                    <a:pt x="10" y="30"/>
                    <a:pt x="9" y="30"/>
                  </a:cubicBezTo>
                  <a:close/>
                </a:path>
              </a:pathLst>
            </a:custGeom>
            <a:solidFill>
              <a:srgbClr val="FCE3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01" name="Freeform 38"/>
            <p:cNvSpPr/>
            <p:nvPr/>
          </p:nvSpPr>
          <p:spPr bwMode="auto">
            <a:xfrm>
              <a:off x="1600201" y="944563"/>
              <a:ext cx="34925" cy="50800"/>
            </a:xfrm>
            <a:custGeom>
              <a:avLst/>
              <a:gdLst>
                <a:gd name="T0" fmla="*/ 1 w 9"/>
                <a:gd name="T1" fmla="*/ 13 h 13"/>
                <a:gd name="T2" fmla="*/ 1 w 9"/>
                <a:gd name="T3" fmla="*/ 7 h 13"/>
                <a:gd name="T4" fmla="*/ 2 w 9"/>
                <a:gd name="T5" fmla="*/ 5 h 13"/>
                <a:gd name="T6" fmla="*/ 7 w 9"/>
                <a:gd name="T7" fmla="*/ 1 h 13"/>
                <a:gd name="T8" fmla="*/ 8 w 9"/>
                <a:gd name="T9" fmla="*/ 1 h 13"/>
                <a:gd name="T10" fmla="*/ 8 w 9"/>
                <a:gd name="T11" fmla="*/ 2 h 13"/>
                <a:gd name="T12" fmla="*/ 4 w 9"/>
                <a:gd name="T13" fmla="*/ 6 h 13"/>
                <a:gd name="T14" fmla="*/ 2 w 9"/>
                <a:gd name="T15" fmla="*/ 11 h 13"/>
                <a:gd name="T16" fmla="*/ 1 w 9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3">
                  <a:moveTo>
                    <a:pt x="1" y="13"/>
                  </a:moveTo>
                  <a:cubicBezTo>
                    <a:pt x="1" y="11"/>
                    <a:pt x="2" y="9"/>
                    <a:pt x="1" y="7"/>
                  </a:cubicBezTo>
                  <a:cubicBezTo>
                    <a:pt x="0" y="6"/>
                    <a:pt x="2" y="6"/>
                    <a:pt x="2" y="5"/>
                  </a:cubicBezTo>
                  <a:cubicBezTo>
                    <a:pt x="4" y="3"/>
                    <a:pt x="5" y="2"/>
                    <a:pt x="7" y="1"/>
                  </a:cubicBezTo>
                  <a:cubicBezTo>
                    <a:pt x="7" y="1"/>
                    <a:pt x="7" y="0"/>
                    <a:pt x="8" y="1"/>
                  </a:cubicBezTo>
                  <a:cubicBezTo>
                    <a:pt x="9" y="1"/>
                    <a:pt x="8" y="2"/>
                    <a:pt x="8" y="2"/>
                  </a:cubicBezTo>
                  <a:cubicBezTo>
                    <a:pt x="7" y="3"/>
                    <a:pt x="6" y="5"/>
                    <a:pt x="4" y="6"/>
                  </a:cubicBezTo>
                  <a:cubicBezTo>
                    <a:pt x="2" y="7"/>
                    <a:pt x="2" y="9"/>
                    <a:pt x="2" y="11"/>
                  </a:cubicBezTo>
                  <a:cubicBezTo>
                    <a:pt x="2" y="12"/>
                    <a:pt x="3" y="13"/>
                    <a:pt x="1" y="13"/>
                  </a:cubicBezTo>
                  <a:close/>
                </a:path>
              </a:pathLst>
            </a:custGeom>
            <a:solidFill>
              <a:srgbClr val="ED7A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02" name="Freeform 39"/>
            <p:cNvSpPr/>
            <p:nvPr/>
          </p:nvSpPr>
          <p:spPr bwMode="auto">
            <a:xfrm>
              <a:off x="1589088" y="941388"/>
              <a:ext cx="34925" cy="30163"/>
            </a:xfrm>
            <a:custGeom>
              <a:avLst/>
              <a:gdLst>
                <a:gd name="T0" fmla="*/ 2 w 9"/>
                <a:gd name="T1" fmla="*/ 8 h 8"/>
                <a:gd name="T2" fmla="*/ 0 w 9"/>
                <a:gd name="T3" fmla="*/ 7 h 8"/>
                <a:gd name="T4" fmla="*/ 7 w 9"/>
                <a:gd name="T5" fmla="*/ 1 h 8"/>
                <a:gd name="T6" fmla="*/ 8 w 9"/>
                <a:gd name="T7" fmla="*/ 1 h 8"/>
                <a:gd name="T8" fmla="*/ 8 w 9"/>
                <a:gd name="T9" fmla="*/ 2 h 8"/>
                <a:gd name="T10" fmla="*/ 5 w 9"/>
                <a:gd name="T11" fmla="*/ 5 h 8"/>
                <a:gd name="T12" fmla="*/ 2 w 9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2" y="8"/>
                  </a:moveTo>
                  <a:cubicBezTo>
                    <a:pt x="1" y="8"/>
                    <a:pt x="1" y="8"/>
                    <a:pt x="0" y="7"/>
                  </a:cubicBezTo>
                  <a:cubicBezTo>
                    <a:pt x="2" y="5"/>
                    <a:pt x="5" y="3"/>
                    <a:pt x="7" y="1"/>
                  </a:cubicBezTo>
                  <a:cubicBezTo>
                    <a:pt x="7" y="0"/>
                    <a:pt x="7" y="0"/>
                    <a:pt x="8" y="1"/>
                  </a:cubicBezTo>
                  <a:cubicBezTo>
                    <a:pt x="9" y="1"/>
                    <a:pt x="8" y="2"/>
                    <a:pt x="8" y="2"/>
                  </a:cubicBezTo>
                  <a:cubicBezTo>
                    <a:pt x="7" y="3"/>
                    <a:pt x="6" y="4"/>
                    <a:pt x="5" y="5"/>
                  </a:cubicBezTo>
                  <a:cubicBezTo>
                    <a:pt x="4" y="6"/>
                    <a:pt x="3" y="7"/>
                    <a:pt x="2" y="8"/>
                  </a:cubicBezTo>
                  <a:close/>
                </a:path>
              </a:pathLst>
            </a:custGeom>
            <a:solidFill>
              <a:srgbClr val="EE7A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03" name="Freeform 40"/>
            <p:cNvSpPr/>
            <p:nvPr/>
          </p:nvSpPr>
          <p:spPr bwMode="auto">
            <a:xfrm>
              <a:off x="1597026" y="960438"/>
              <a:ext cx="11113" cy="15875"/>
            </a:xfrm>
            <a:custGeom>
              <a:avLst/>
              <a:gdLst>
                <a:gd name="T0" fmla="*/ 0 w 3"/>
                <a:gd name="T1" fmla="*/ 3 h 4"/>
                <a:gd name="T2" fmla="*/ 3 w 3"/>
                <a:gd name="T3" fmla="*/ 0 h 4"/>
                <a:gd name="T4" fmla="*/ 3 w 3"/>
                <a:gd name="T5" fmla="*/ 1 h 4"/>
                <a:gd name="T6" fmla="*/ 2 w 3"/>
                <a:gd name="T7" fmla="*/ 3 h 4"/>
                <a:gd name="T8" fmla="*/ 0 w 3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0" y="3"/>
                  </a:moveTo>
                  <a:cubicBezTo>
                    <a:pt x="1" y="2"/>
                    <a:pt x="2" y="1"/>
                    <a:pt x="3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3" y="2"/>
                    <a:pt x="1" y="2"/>
                    <a:pt x="2" y="3"/>
                  </a:cubicBezTo>
                  <a:cubicBezTo>
                    <a:pt x="1" y="4"/>
                    <a:pt x="1" y="3"/>
                    <a:pt x="0" y="3"/>
                  </a:cubicBezTo>
                  <a:close/>
                </a:path>
              </a:pathLst>
            </a:custGeom>
            <a:solidFill>
              <a:srgbClr val="C72D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04" name="Freeform 41"/>
            <p:cNvSpPr/>
            <p:nvPr/>
          </p:nvSpPr>
          <p:spPr bwMode="auto">
            <a:xfrm>
              <a:off x="447676" y="590551"/>
              <a:ext cx="11113" cy="7938"/>
            </a:xfrm>
            <a:custGeom>
              <a:avLst/>
              <a:gdLst>
                <a:gd name="T0" fmla="*/ 0 w 3"/>
                <a:gd name="T1" fmla="*/ 0 h 2"/>
                <a:gd name="T2" fmla="*/ 3 w 3"/>
                <a:gd name="T3" fmla="*/ 1 h 2"/>
                <a:gd name="T4" fmla="*/ 1 w 3"/>
                <a:gd name="T5" fmla="*/ 1 h 2"/>
                <a:gd name="T6" fmla="*/ 0 w 3"/>
                <a:gd name="T7" fmla="*/ 1 h 2"/>
                <a:gd name="T8" fmla="*/ 0 w 3"/>
                <a:gd name="T9" fmla="*/ 1 h 2"/>
                <a:gd name="T10" fmla="*/ 0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cubicBezTo>
                    <a:pt x="1" y="1"/>
                    <a:pt x="2" y="0"/>
                    <a:pt x="3" y="1"/>
                  </a:cubicBezTo>
                  <a:cubicBezTo>
                    <a:pt x="3" y="2"/>
                    <a:pt x="2" y="2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DFC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05" name="Freeform 42"/>
            <p:cNvSpPr/>
            <p:nvPr/>
          </p:nvSpPr>
          <p:spPr bwMode="auto">
            <a:xfrm>
              <a:off x="1498601" y="1071563"/>
              <a:ext cx="60325" cy="41275"/>
            </a:xfrm>
            <a:custGeom>
              <a:avLst/>
              <a:gdLst>
                <a:gd name="T0" fmla="*/ 13 w 16"/>
                <a:gd name="T1" fmla="*/ 3 h 11"/>
                <a:gd name="T2" fmla="*/ 16 w 16"/>
                <a:gd name="T3" fmla="*/ 3 h 11"/>
                <a:gd name="T4" fmla="*/ 16 w 16"/>
                <a:gd name="T5" fmla="*/ 4 h 11"/>
                <a:gd name="T6" fmla="*/ 10 w 16"/>
                <a:gd name="T7" fmla="*/ 10 h 11"/>
                <a:gd name="T8" fmla="*/ 2 w 16"/>
                <a:gd name="T9" fmla="*/ 8 h 11"/>
                <a:gd name="T10" fmla="*/ 1 w 16"/>
                <a:gd name="T11" fmla="*/ 5 h 11"/>
                <a:gd name="T12" fmla="*/ 2 w 16"/>
                <a:gd name="T13" fmla="*/ 0 h 11"/>
                <a:gd name="T14" fmla="*/ 5 w 16"/>
                <a:gd name="T15" fmla="*/ 2 h 11"/>
                <a:gd name="T16" fmla="*/ 9 w 16"/>
                <a:gd name="T17" fmla="*/ 6 h 11"/>
                <a:gd name="T18" fmla="*/ 13 w 16"/>
                <a:gd name="T1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1">
                  <a:moveTo>
                    <a:pt x="13" y="3"/>
                  </a:moveTo>
                  <a:cubicBezTo>
                    <a:pt x="14" y="3"/>
                    <a:pt x="15" y="3"/>
                    <a:pt x="16" y="3"/>
                  </a:cubicBezTo>
                  <a:cubicBezTo>
                    <a:pt x="16" y="3"/>
                    <a:pt x="16" y="4"/>
                    <a:pt x="16" y="4"/>
                  </a:cubicBezTo>
                  <a:cubicBezTo>
                    <a:pt x="16" y="10"/>
                    <a:pt x="15" y="11"/>
                    <a:pt x="10" y="10"/>
                  </a:cubicBezTo>
                  <a:cubicBezTo>
                    <a:pt x="7" y="10"/>
                    <a:pt x="4" y="10"/>
                    <a:pt x="2" y="8"/>
                  </a:cubicBezTo>
                  <a:cubicBezTo>
                    <a:pt x="0" y="7"/>
                    <a:pt x="0" y="7"/>
                    <a:pt x="1" y="5"/>
                  </a:cubicBezTo>
                  <a:cubicBezTo>
                    <a:pt x="1" y="3"/>
                    <a:pt x="1" y="2"/>
                    <a:pt x="2" y="0"/>
                  </a:cubicBezTo>
                  <a:cubicBezTo>
                    <a:pt x="3" y="1"/>
                    <a:pt x="4" y="1"/>
                    <a:pt x="5" y="2"/>
                  </a:cubicBezTo>
                  <a:cubicBezTo>
                    <a:pt x="5" y="4"/>
                    <a:pt x="7" y="6"/>
                    <a:pt x="9" y="6"/>
                  </a:cubicBezTo>
                  <a:cubicBezTo>
                    <a:pt x="11" y="6"/>
                    <a:pt x="13" y="5"/>
                    <a:pt x="13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06" name="Freeform 43"/>
            <p:cNvSpPr/>
            <p:nvPr/>
          </p:nvSpPr>
          <p:spPr bwMode="auto">
            <a:xfrm>
              <a:off x="1544638" y="976313"/>
              <a:ext cx="25400" cy="38100"/>
            </a:xfrm>
            <a:custGeom>
              <a:avLst/>
              <a:gdLst>
                <a:gd name="T0" fmla="*/ 6 w 7"/>
                <a:gd name="T1" fmla="*/ 8 h 10"/>
                <a:gd name="T2" fmla="*/ 2 w 7"/>
                <a:gd name="T3" fmla="*/ 10 h 10"/>
                <a:gd name="T4" fmla="*/ 0 w 7"/>
                <a:gd name="T5" fmla="*/ 5 h 10"/>
                <a:gd name="T6" fmla="*/ 1 w 7"/>
                <a:gd name="T7" fmla="*/ 1 h 10"/>
                <a:gd name="T8" fmla="*/ 2 w 7"/>
                <a:gd name="T9" fmla="*/ 1 h 10"/>
                <a:gd name="T10" fmla="*/ 6 w 7"/>
                <a:gd name="T11" fmla="*/ 4 h 10"/>
                <a:gd name="T12" fmla="*/ 6 w 7"/>
                <a:gd name="T13" fmla="*/ 6 h 10"/>
                <a:gd name="T14" fmla="*/ 4 w 7"/>
                <a:gd name="T15" fmla="*/ 7 h 10"/>
                <a:gd name="T16" fmla="*/ 6 w 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10">
                  <a:moveTo>
                    <a:pt x="6" y="8"/>
                  </a:moveTo>
                  <a:cubicBezTo>
                    <a:pt x="5" y="9"/>
                    <a:pt x="3" y="10"/>
                    <a:pt x="2" y="10"/>
                  </a:cubicBezTo>
                  <a:cubicBezTo>
                    <a:pt x="1" y="9"/>
                    <a:pt x="0" y="6"/>
                    <a:pt x="0" y="5"/>
                  </a:cubicBezTo>
                  <a:cubicBezTo>
                    <a:pt x="0" y="4"/>
                    <a:pt x="3" y="3"/>
                    <a:pt x="1" y="1"/>
                  </a:cubicBezTo>
                  <a:cubicBezTo>
                    <a:pt x="1" y="1"/>
                    <a:pt x="2" y="0"/>
                    <a:pt x="2" y="1"/>
                  </a:cubicBezTo>
                  <a:cubicBezTo>
                    <a:pt x="3" y="2"/>
                    <a:pt x="6" y="2"/>
                    <a:pt x="6" y="4"/>
                  </a:cubicBezTo>
                  <a:cubicBezTo>
                    <a:pt x="6" y="5"/>
                    <a:pt x="7" y="6"/>
                    <a:pt x="6" y="6"/>
                  </a:cubicBezTo>
                  <a:cubicBezTo>
                    <a:pt x="5" y="6"/>
                    <a:pt x="4" y="6"/>
                    <a:pt x="4" y="7"/>
                  </a:cubicBezTo>
                  <a:cubicBezTo>
                    <a:pt x="4" y="8"/>
                    <a:pt x="5" y="8"/>
                    <a:pt x="6" y="8"/>
                  </a:cubicBezTo>
                  <a:close/>
                </a:path>
              </a:pathLst>
            </a:custGeom>
            <a:solidFill>
              <a:srgbClr val="C123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07" name="Freeform 44"/>
            <p:cNvSpPr/>
            <p:nvPr/>
          </p:nvSpPr>
          <p:spPr bwMode="auto">
            <a:xfrm>
              <a:off x="1482726" y="963613"/>
              <a:ext cx="23813" cy="34925"/>
            </a:xfrm>
            <a:custGeom>
              <a:avLst/>
              <a:gdLst>
                <a:gd name="T0" fmla="*/ 5 w 6"/>
                <a:gd name="T1" fmla="*/ 6 h 9"/>
                <a:gd name="T2" fmla="*/ 2 w 6"/>
                <a:gd name="T3" fmla="*/ 8 h 9"/>
                <a:gd name="T4" fmla="*/ 1 w 6"/>
                <a:gd name="T5" fmla="*/ 3 h 9"/>
                <a:gd name="T6" fmla="*/ 1 w 6"/>
                <a:gd name="T7" fmla="*/ 1 h 9"/>
                <a:gd name="T8" fmla="*/ 1 w 6"/>
                <a:gd name="T9" fmla="*/ 0 h 9"/>
                <a:gd name="T10" fmla="*/ 2 w 6"/>
                <a:gd name="T11" fmla="*/ 0 h 9"/>
                <a:gd name="T12" fmla="*/ 5 w 6"/>
                <a:gd name="T13" fmla="*/ 3 h 9"/>
                <a:gd name="T14" fmla="*/ 5 w 6"/>
                <a:gd name="T15" fmla="*/ 4 h 9"/>
                <a:gd name="T16" fmla="*/ 3 w 6"/>
                <a:gd name="T17" fmla="*/ 5 h 9"/>
                <a:gd name="T18" fmla="*/ 5 w 6"/>
                <a:gd name="T1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9">
                  <a:moveTo>
                    <a:pt x="5" y="6"/>
                  </a:moveTo>
                  <a:cubicBezTo>
                    <a:pt x="4" y="8"/>
                    <a:pt x="3" y="9"/>
                    <a:pt x="2" y="8"/>
                  </a:cubicBezTo>
                  <a:cubicBezTo>
                    <a:pt x="0" y="7"/>
                    <a:pt x="0" y="5"/>
                    <a:pt x="1" y="3"/>
                  </a:cubicBezTo>
                  <a:cubicBezTo>
                    <a:pt x="1" y="3"/>
                    <a:pt x="2" y="2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" y="1"/>
                    <a:pt x="4" y="2"/>
                    <a:pt x="5" y="3"/>
                  </a:cubicBezTo>
                  <a:cubicBezTo>
                    <a:pt x="5" y="3"/>
                    <a:pt x="6" y="4"/>
                    <a:pt x="5" y="4"/>
                  </a:cubicBezTo>
                  <a:cubicBezTo>
                    <a:pt x="4" y="4"/>
                    <a:pt x="3" y="4"/>
                    <a:pt x="3" y="5"/>
                  </a:cubicBezTo>
                  <a:cubicBezTo>
                    <a:pt x="3" y="6"/>
                    <a:pt x="4" y="6"/>
                    <a:pt x="5" y="6"/>
                  </a:cubicBezTo>
                  <a:close/>
                </a:path>
              </a:pathLst>
            </a:custGeom>
            <a:solidFill>
              <a:srgbClr val="C123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08" name="Freeform 45"/>
            <p:cNvSpPr/>
            <p:nvPr/>
          </p:nvSpPr>
          <p:spPr bwMode="auto">
            <a:xfrm>
              <a:off x="1517651" y="1077913"/>
              <a:ext cx="30163" cy="15875"/>
            </a:xfrm>
            <a:custGeom>
              <a:avLst/>
              <a:gdLst>
                <a:gd name="T0" fmla="*/ 8 w 8"/>
                <a:gd name="T1" fmla="*/ 1 h 4"/>
                <a:gd name="T2" fmla="*/ 4 w 8"/>
                <a:gd name="T3" fmla="*/ 3 h 4"/>
                <a:gd name="T4" fmla="*/ 0 w 8"/>
                <a:gd name="T5" fmla="*/ 0 h 4"/>
                <a:gd name="T6" fmla="*/ 8 w 8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4">
                  <a:moveTo>
                    <a:pt x="8" y="1"/>
                  </a:moveTo>
                  <a:cubicBezTo>
                    <a:pt x="8" y="3"/>
                    <a:pt x="6" y="4"/>
                    <a:pt x="4" y="3"/>
                  </a:cubicBezTo>
                  <a:cubicBezTo>
                    <a:pt x="2" y="3"/>
                    <a:pt x="0" y="3"/>
                    <a:pt x="0" y="0"/>
                  </a:cubicBezTo>
                  <a:cubicBezTo>
                    <a:pt x="2" y="0"/>
                    <a:pt x="5" y="1"/>
                    <a:pt x="8" y="1"/>
                  </a:cubicBezTo>
                  <a:close/>
                </a:path>
              </a:pathLst>
            </a:custGeom>
            <a:solidFill>
              <a:srgbClr val="F9D1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09" name="Freeform 46"/>
            <p:cNvSpPr/>
            <p:nvPr/>
          </p:nvSpPr>
          <p:spPr bwMode="auto">
            <a:xfrm>
              <a:off x="1506538" y="998538"/>
              <a:ext cx="14288" cy="19050"/>
            </a:xfrm>
            <a:custGeom>
              <a:avLst/>
              <a:gdLst>
                <a:gd name="T0" fmla="*/ 4 w 4"/>
                <a:gd name="T1" fmla="*/ 2 h 5"/>
                <a:gd name="T2" fmla="*/ 2 w 4"/>
                <a:gd name="T3" fmla="*/ 5 h 5"/>
                <a:gd name="T4" fmla="*/ 1 w 4"/>
                <a:gd name="T5" fmla="*/ 3 h 5"/>
                <a:gd name="T6" fmla="*/ 2 w 4"/>
                <a:gd name="T7" fmla="*/ 0 h 5"/>
                <a:gd name="T8" fmla="*/ 4 w 4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4" y="2"/>
                  </a:moveTo>
                  <a:cubicBezTo>
                    <a:pt x="3" y="3"/>
                    <a:pt x="4" y="5"/>
                    <a:pt x="2" y="5"/>
                  </a:cubicBezTo>
                  <a:cubicBezTo>
                    <a:pt x="1" y="5"/>
                    <a:pt x="0" y="4"/>
                    <a:pt x="1" y="3"/>
                  </a:cubicBezTo>
                  <a:cubicBezTo>
                    <a:pt x="1" y="2"/>
                    <a:pt x="1" y="0"/>
                    <a:pt x="2" y="0"/>
                  </a:cubicBezTo>
                  <a:cubicBezTo>
                    <a:pt x="4" y="0"/>
                    <a:pt x="3" y="1"/>
                    <a:pt x="4" y="2"/>
                  </a:cubicBezTo>
                  <a:close/>
                </a:path>
              </a:pathLst>
            </a:custGeom>
            <a:solidFill>
              <a:srgbClr val="F9D0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10" name="Freeform 47"/>
            <p:cNvSpPr/>
            <p:nvPr/>
          </p:nvSpPr>
          <p:spPr bwMode="auto">
            <a:xfrm>
              <a:off x="1550988" y="1025526"/>
              <a:ext cx="19050" cy="11113"/>
            </a:xfrm>
            <a:custGeom>
              <a:avLst/>
              <a:gdLst>
                <a:gd name="T0" fmla="*/ 2 w 5"/>
                <a:gd name="T1" fmla="*/ 3 h 3"/>
                <a:gd name="T2" fmla="*/ 0 w 5"/>
                <a:gd name="T3" fmla="*/ 1 h 3"/>
                <a:gd name="T4" fmla="*/ 1 w 5"/>
                <a:gd name="T5" fmla="*/ 0 h 3"/>
                <a:gd name="T6" fmla="*/ 4 w 5"/>
                <a:gd name="T7" fmla="*/ 2 h 3"/>
                <a:gd name="T8" fmla="*/ 2 w 5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2" y="3"/>
                  </a:moveTo>
                  <a:cubicBezTo>
                    <a:pt x="1" y="3"/>
                    <a:pt x="0" y="3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" y="0"/>
                    <a:pt x="4" y="0"/>
                    <a:pt x="4" y="2"/>
                  </a:cubicBezTo>
                  <a:cubicBezTo>
                    <a:pt x="5" y="3"/>
                    <a:pt x="4" y="3"/>
                    <a:pt x="2" y="3"/>
                  </a:cubicBezTo>
                  <a:close/>
                </a:path>
              </a:pathLst>
            </a:custGeom>
            <a:solidFill>
              <a:srgbClr val="F6B1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11" name="Freeform 48"/>
            <p:cNvSpPr/>
            <p:nvPr/>
          </p:nvSpPr>
          <p:spPr bwMode="auto">
            <a:xfrm>
              <a:off x="1501776" y="1025526"/>
              <a:ext cx="23813" cy="14288"/>
            </a:xfrm>
            <a:custGeom>
              <a:avLst/>
              <a:gdLst>
                <a:gd name="T0" fmla="*/ 6 w 6"/>
                <a:gd name="T1" fmla="*/ 2 h 4"/>
                <a:gd name="T2" fmla="*/ 4 w 6"/>
                <a:gd name="T3" fmla="*/ 4 h 4"/>
                <a:gd name="T4" fmla="*/ 2 w 6"/>
                <a:gd name="T5" fmla="*/ 4 h 4"/>
                <a:gd name="T6" fmla="*/ 0 w 6"/>
                <a:gd name="T7" fmla="*/ 2 h 4"/>
                <a:gd name="T8" fmla="*/ 1 w 6"/>
                <a:gd name="T9" fmla="*/ 1 h 4"/>
                <a:gd name="T10" fmla="*/ 2 w 6"/>
                <a:gd name="T11" fmla="*/ 1 h 4"/>
                <a:gd name="T12" fmla="*/ 4 w 6"/>
                <a:gd name="T13" fmla="*/ 2 h 4"/>
                <a:gd name="T14" fmla="*/ 6 w 6"/>
                <a:gd name="T1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4">
                  <a:moveTo>
                    <a:pt x="6" y="2"/>
                  </a:moveTo>
                  <a:cubicBezTo>
                    <a:pt x="5" y="2"/>
                    <a:pt x="5" y="3"/>
                    <a:pt x="4" y="4"/>
                  </a:cubicBezTo>
                  <a:cubicBezTo>
                    <a:pt x="4" y="4"/>
                    <a:pt x="3" y="4"/>
                    <a:pt x="2" y="4"/>
                  </a:cubicBezTo>
                  <a:cubicBezTo>
                    <a:pt x="2" y="4"/>
                    <a:pt x="1" y="3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1" y="1"/>
                    <a:pt x="2" y="1"/>
                  </a:cubicBezTo>
                  <a:cubicBezTo>
                    <a:pt x="2" y="3"/>
                    <a:pt x="3" y="3"/>
                    <a:pt x="4" y="2"/>
                  </a:cubicBezTo>
                  <a:cubicBezTo>
                    <a:pt x="5" y="1"/>
                    <a:pt x="5" y="1"/>
                    <a:pt x="6" y="2"/>
                  </a:cubicBezTo>
                  <a:close/>
                </a:path>
              </a:pathLst>
            </a:custGeom>
            <a:solidFill>
              <a:srgbClr val="EE85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12" name="Freeform 49"/>
            <p:cNvSpPr/>
            <p:nvPr/>
          </p:nvSpPr>
          <p:spPr bwMode="auto">
            <a:xfrm>
              <a:off x="1471613" y="998538"/>
              <a:ext cx="11113" cy="11113"/>
            </a:xfrm>
            <a:custGeom>
              <a:avLst/>
              <a:gdLst>
                <a:gd name="T0" fmla="*/ 1 w 3"/>
                <a:gd name="T1" fmla="*/ 3 h 3"/>
                <a:gd name="T2" fmla="*/ 0 w 3"/>
                <a:gd name="T3" fmla="*/ 0 h 3"/>
                <a:gd name="T4" fmla="*/ 1 w 3"/>
                <a:gd name="T5" fmla="*/ 0 h 3"/>
                <a:gd name="T6" fmla="*/ 3 w 3"/>
                <a:gd name="T7" fmla="*/ 2 h 3"/>
                <a:gd name="T8" fmla="*/ 1 w 3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1" y="3"/>
                  </a:moveTo>
                  <a:cubicBezTo>
                    <a:pt x="0" y="2"/>
                    <a:pt x="0" y="2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3" y="0"/>
                    <a:pt x="3" y="2"/>
                  </a:cubicBezTo>
                  <a:cubicBezTo>
                    <a:pt x="3" y="3"/>
                    <a:pt x="2" y="2"/>
                    <a:pt x="1" y="3"/>
                  </a:cubicBezTo>
                  <a:close/>
                </a:path>
              </a:pathLst>
            </a:custGeom>
            <a:solidFill>
              <a:srgbClr val="F6B2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13" name="Freeform 50"/>
            <p:cNvSpPr/>
            <p:nvPr/>
          </p:nvSpPr>
          <p:spPr bwMode="auto">
            <a:xfrm>
              <a:off x="1558926" y="990601"/>
              <a:ext cx="15875" cy="15875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3 h 4"/>
                <a:gd name="T4" fmla="*/ 2 w 4"/>
                <a:gd name="T5" fmla="*/ 2 h 4"/>
                <a:gd name="T6" fmla="*/ 2 w 4"/>
                <a:gd name="T7" fmla="*/ 0 h 4"/>
                <a:gd name="T8" fmla="*/ 2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1" y="4"/>
                    <a:pt x="0" y="4"/>
                    <a:pt x="0" y="3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3" y="2"/>
                    <a:pt x="2" y="1"/>
                    <a:pt x="2" y="0"/>
                  </a:cubicBezTo>
                  <a:cubicBezTo>
                    <a:pt x="3" y="2"/>
                    <a:pt x="4" y="3"/>
                    <a:pt x="2" y="4"/>
                  </a:cubicBezTo>
                  <a:close/>
                </a:path>
              </a:pathLst>
            </a:custGeom>
            <a:solidFill>
              <a:srgbClr val="F9D8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14" name="Freeform 51"/>
            <p:cNvSpPr/>
            <p:nvPr/>
          </p:nvSpPr>
          <p:spPr bwMode="auto">
            <a:xfrm>
              <a:off x="1493838" y="976313"/>
              <a:ext cx="12700" cy="11113"/>
            </a:xfrm>
            <a:custGeom>
              <a:avLst/>
              <a:gdLst>
                <a:gd name="T0" fmla="*/ 2 w 3"/>
                <a:gd name="T1" fmla="*/ 3 h 3"/>
                <a:gd name="T2" fmla="*/ 0 w 3"/>
                <a:gd name="T3" fmla="*/ 2 h 3"/>
                <a:gd name="T4" fmla="*/ 2 w 3"/>
                <a:gd name="T5" fmla="*/ 1 h 3"/>
                <a:gd name="T6" fmla="*/ 2 w 3"/>
                <a:gd name="T7" fmla="*/ 0 h 3"/>
                <a:gd name="T8" fmla="*/ 2 w 3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3" y="1"/>
                    <a:pt x="2" y="0"/>
                    <a:pt x="2" y="0"/>
                  </a:cubicBezTo>
                  <a:cubicBezTo>
                    <a:pt x="3" y="1"/>
                    <a:pt x="3" y="2"/>
                    <a:pt x="2" y="3"/>
                  </a:cubicBezTo>
                  <a:close/>
                </a:path>
              </a:pathLst>
            </a:custGeom>
            <a:solidFill>
              <a:srgbClr val="F0BF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15" name="Freeform 52"/>
            <p:cNvSpPr/>
            <p:nvPr/>
          </p:nvSpPr>
          <p:spPr bwMode="auto">
            <a:xfrm>
              <a:off x="1544638" y="960438"/>
              <a:ext cx="14288" cy="7938"/>
            </a:xfrm>
            <a:custGeom>
              <a:avLst/>
              <a:gdLst>
                <a:gd name="T0" fmla="*/ 1 w 4"/>
                <a:gd name="T1" fmla="*/ 2 h 2"/>
                <a:gd name="T2" fmla="*/ 0 w 4"/>
                <a:gd name="T3" fmla="*/ 1 h 2"/>
                <a:gd name="T4" fmla="*/ 2 w 4"/>
                <a:gd name="T5" fmla="*/ 0 h 2"/>
                <a:gd name="T6" fmla="*/ 3 w 4"/>
                <a:gd name="T7" fmla="*/ 1 h 2"/>
                <a:gd name="T8" fmla="*/ 1 w 4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1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2" y="1"/>
                    <a:pt x="2" y="0"/>
                  </a:cubicBezTo>
                  <a:cubicBezTo>
                    <a:pt x="3" y="1"/>
                    <a:pt x="4" y="1"/>
                    <a:pt x="3" y="1"/>
                  </a:cubicBezTo>
                  <a:cubicBezTo>
                    <a:pt x="3" y="2"/>
                    <a:pt x="2" y="2"/>
                    <a:pt x="1" y="2"/>
                  </a:cubicBezTo>
                  <a:close/>
                </a:path>
              </a:pathLst>
            </a:custGeom>
            <a:solidFill>
              <a:srgbClr val="C533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16" name="Freeform 53"/>
            <p:cNvSpPr/>
            <p:nvPr/>
          </p:nvSpPr>
          <p:spPr bwMode="auto">
            <a:xfrm>
              <a:off x="1501776" y="952501"/>
              <a:ext cx="11113" cy="7938"/>
            </a:xfrm>
            <a:custGeom>
              <a:avLst/>
              <a:gdLst>
                <a:gd name="T0" fmla="*/ 3 w 3"/>
                <a:gd name="T1" fmla="*/ 1 h 2"/>
                <a:gd name="T2" fmla="*/ 2 w 3"/>
                <a:gd name="T3" fmla="*/ 2 h 2"/>
                <a:gd name="T4" fmla="*/ 0 w 3"/>
                <a:gd name="T5" fmla="*/ 1 h 2"/>
                <a:gd name="T6" fmla="*/ 1 w 3"/>
                <a:gd name="T7" fmla="*/ 0 h 2"/>
                <a:gd name="T8" fmla="*/ 3 w 3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3" y="1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2" y="1"/>
                    <a:pt x="3" y="1"/>
                  </a:cubicBezTo>
                  <a:close/>
                </a:path>
              </a:pathLst>
            </a:custGeom>
            <a:solidFill>
              <a:srgbClr val="C533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17" name="Freeform 54"/>
            <p:cNvSpPr/>
            <p:nvPr/>
          </p:nvSpPr>
          <p:spPr bwMode="auto">
            <a:xfrm>
              <a:off x="492126" y="587376"/>
              <a:ext cx="7938" cy="11113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1 w 2"/>
                <a:gd name="T5" fmla="*/ 3 h 3"/>
                <a:gd name="T6" fmla="*/ 1 w 2"/>
                <a:gd name="T7" fmla="*/ 3 h 3"/>
                <a:gd name="T8" fmla="*/ 0 w 2"/>
                <a:gd name="T9" fmla="*/ 3 h 3"/>
                <a:gd name="T10" fmla="*/ 0 w 2"/>
                <a:gd name="T11" fmla="*/ 3 h 3"/>
                <a:gd name="T12" fmla="*/ 1 w 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0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FDF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18" name="Freeform 55"/>
            <p:cNvSpPr/>
            <p:nvPr/>
          </p:nvSpPr>
          <p:spPr bwMode="auto">
            <a:xfrm>
              <a:off x="458788" y="595313"/>
              <a:ext cx="19050" cy="3175"/>
            </a:xfrm>
            <a:custGeom>
              <a:avLst/>
              <a:gdLst>
                <a:gd name="T0" fmla="*/ 3 w 5"/>
                <a:gd name="T1" fmla="*/ 1 h 1"/>
                <a:gd name="T2" fmla="*/ 2 w 5"/>
                <a:gd name="T3" fmla="*/ 1 h 1"/>
                <a:gd name="T4" fmla="*/ 1 w 5"/>
                <a:gd name="T5" fmla="*/ 0 h 1"/>
                <a:gd name="T6" fmla="*/ 2 w 5"/>
                <a:gd name="T7" fmla="*/ 0 h 1"/>
                <a:gd name="T8" fmla="*/ 5 w 5"/>
                <a:gd name="T9" fmla="*/ 0 h 1"/>
                <a:gd name="T10" fmla="*/ 3 w 5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">
                  <a:moveTo>
                    <a:pt x="3" y="1"/>
                  </a:moveTo>
                  <a:cubicBezTo>
                    <a:pt x="3" y="1"/>
                    <a:pt x="2" y="1"/>
                    <a:pt x="2" y="1"/>
                  </a:cubicBezTo>
                  <a:cubicBezTo>
                    <a:pt x="1" y="1"/>
                    <a:pt x="0" y="1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" y="0"/>
                    <a:pt x="4" y="1"/>
                    <a:pt x="5" y="0"/>
                  </a:cubicBezTo>
                  <a:cubicBezTo>
                    <a:pt x="5" y="1"/>
                    <a:pt x="4" y="1"/>
                    <a:pt x="3" y="1"/>
                  </a:cubicBezTo>
                  <a:close/>
                </a:path>
              </a:pathLst>
            </a:custGeom>
            <a:solidFill>
              <a:srgbClr val="FDF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19" name="Freeform 56"/>
            <p:cNvSpPr/>
            <p:nvPr/>
          </p:nvSpPr>
          <p:spPr bwMode="auto">
            <a:xfrm>
              <a:off x="469901" y="595313"/>
              <a:ext cx="15875" cy="6350"/>
            </a:xfrm>
            <a:custGeom>
              <a:avLst/>
              <a:gdLst>
                <a:gd name="T0" fmla="*/ 0 w 4"/>
                <a:gd name="T1" fmla="*/ 1 h 2"/>
                <a:gd name="T2" fmla="*/ 2 w 4"/>
                <a:gd name="T3" fmla="*/ 0 h 2"/>
                <a:gd name="T4" fmla="*/ 4 w 4"/>
                <a:gd name="T5" fmla="*/ 1 h 2"/>
                <a:gd name="T6" fmla="*/ 3 w 4"/>
                <a:gd name="T7" fmla="*/ 1 h 2"/>
                <a:gd name="T8" fmla="*/ 0 w 4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0" y="1"/>
                  </a:moveTo>
                  <a:cubicBezTo>
                    <a:pt x="1" y="1"/>
                    <a:pt x="2" y="1"/>
                    <a:pt x="2" y="0"/>
                  </a:cubicBezTo>
                  <a:cubicBezTo>
                    <a:pt x="2" y="1"/>
                    <a:pt x="3" y="0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1" y="2"/>
                    <a:pt x="0" y="1"/>
                  </a:cubicBezTo>
                  <a:close/>
                </a:path>
              </a:pathLst>
            </a:custGeom>
            <a:solidFill>
              <a:srgbClr val="FBFA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20" name="Freeform 57"/>
            <p:cNvSpPr/>
            <p:nvPr/>
          </p:nvSpPr>
          <p:spPr bwMode="auto">
            <a:xfrm>
              <a:off x="481013" y="598488"/>
              <a:ext cx="11113" cy="3175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0 h 1"/>
                <a:gd name="T4" fmla="*/ 3 w 3"/>
                <a:gd name="T5" fmla="*/ 0 h 1"/>
                <a:gd name="T6" fmla="*/ 3 w 3"/>
                <a:gd name="T7" fmla="*/ 1 h 1"/>
                <a:gd name="T8" fmla="*/ 1 w 3"/>
                <a:gd name="T9" fmla="*/ 0 h 1"/>
                <a:gd name="T10" fmla="*/ 0 w 3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DFC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21" name="Freeform 58"/>
            <p:cNvSpPr/>
            <p:nvPr/>
          </p:nvSpPr>
          <p:spPr bwMode="auto">
            <a:xfrm>
              <a:off x="466726" y="628651"/>
              <a:ext cx="19050" cy="68263"/>
            </a:xfrm>
            <a:custGeom>
              <a:avLst/>
              <a:gdLst>
                <a:gd name="T0" fmla="*/ 0 w 5"/>
                <a:gd name="T1" fmla="*/ 17 h 18"/>
                <a:gd name="T2" fmla="*/ 0 w 5"/>
                <a:gd name="T3" fmla="*/ 17 h 18"/>
                <a:gd name="T4" fmla="*/ 4 w 5"/>
                <a:gd name="T5" fmla="*/ 0 h 18"/>
                <a:gd name="T6" fmla="*/ 5 w 5"/>
                <a:gd name="T7" fmla="*/ 1 h 18"/>
                <a:gd name="T8" fmla="*/ 0 w 5"/>
                <a:gd name="T9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8">
                  <a:moveTo>
                    <a:pt x="0" y="17"/>
                  </a:moveTo>
                  <a:cubicBezTo>
                    <a:pt x="0" y="16"/>
                    <a:pt x="0" y="18"/>
                    <a:pt x="0" y="17"/>
                  </a:cubicBezTo>
                  <a:cubicBezTo>
                    <a:pt x="1" y="11"/>
                    <a:pt x="3" y="6"/>
                    <a:pt x="4" y="0"/>
                  </a:cubicBezTo>
                  <a:cubicBezTo>
                    <a:pt x="5" y="0"/>
                    <a:pt x="5" y="1"/>
                    <a:pt x="5" y="1"/>
                  </a:cubicBezTo>
                  <a:cubicBezTo>
                    <a:pt x="4" y="6"/>
                    <a:pt x="2" y="12"/>
                    <a:pt x="0" y="17"/>
                  </a:cubicBezTo>
                  <a:close/>
                </a:path>
              </a:pathLst>
            </a:custGeom>
            <a:solidFill>
              <a:srgbClr val="FCFB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22" name="Freeform 59"/>
            <p:cNvSpPr/>
            <p:nvPr/>
          </p:nvSpPr>
          <p:spPr bwMode="auto">
            <a:xfrm>
              <a:off x="485776" y="598488"/>
              <a:ext cx="11113" cy="19050"/>
            </a:xfrm>
            <a:custGeom>
              <a:avLst/>
              <a:gdLst>
                <a:gd name="T0" fmla="*/ 0 w 3"/>
                <a:gd name="T1" fmla="*/ 0 h 5"/>
                <a:gd name="T2" fmla="*/ 2 w 3"/>
                <a:gd name="T3" fmla="*/ 0 h 5"/>
                <a:gd name="T4" fmla="*/ 3 w 3"/>
                <a:gd name="T5" fmla="*/ 1 h 5"/>
                <a:gd name="T6" fmla="*/ 1 w 3"/>
                <a:gd name="T7" fmla="*/ 5 h 5"/>
                <a:gd name="T8" fmla="*/ 0 w 3"/>
                <a:gd name="T9" fmla="*/ 4 h 5"/>
                <a:gd name="T10" fmla="*/ 0 w 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2" y="2"/>
                    <a:pt x="2" y="4"/>
                    <a:pt x="1" y="5"/>
                  </a:cubicBezTo>
                  <a:cubicBezTo>
                    <a:pt x="1" y="4"/>
                    <a:pt x="1" y="4"/>
                    <a:pt x="0" y="4"/>
                  </a:cubicBezTo>
                  <a:cubicBezTo>
                    <a:pt x="1" y="3"/>
                    <a:pt x="2" y="2"/>
                    <a:pt x="0" y="0"/>
                  </a:cubicBezTo>
                  <a:close/>
                </a:path>
              </a:pathLst>
            </a:custGeom>
            <a:solidFill>
              <a:srgbClr val="FBFA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23" name="Freeform 60"/>
            <p:cNvSpPr/>
            <p:nvPr/>
          </p:nvSpPr>
          <p:spPr bwMode="auto">
            <a:xfrm>
              <a:off x="485776" y="614363"/>
              <a:ext cx="3175" cy="11113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1 h 3"/>
                <a:gd name="T4" fmla="*/ 1 w 1"/>
                <a:gd name="T5" fmla="*/ 3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FDF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24" name="Freeform 61"/>
            <p:cNvSpPr/>
            <p:nvPr/>
          </p:nvSpPr>
          <p:spPr bwMode="auto">
            <a:xfrm>
              <a:off x="481013" y="625476"/>
              <a:ext cx="7938" cy="7938"/>
            </a:xfrm>
            <a:custGeom>
              <a:avLst/>
              <a:gdLst>
                <a:gd name="T0" fmla="*/ 1 w 2"/>
                <a:gd name="T1" fmla="*/ 0 h 2"/>
                <a:gd name="T2" fmla="*/ 2 w 2"/>
                <a:gd name="T3" fmla="*/ 0 h 2"/>
                <a:gd name="T4" fmla="*/ 1 w 2"/>
                <a:gd name="T5" fmla="*/ 2 h 2"/>
                <a:gd name="T6" fmla="*/ 0 w 2"/>
                <a:gd name="T7" fmla="*/ 1 h 2"/>
                <a:gd name="T8" fmla="*/ 1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2" y="1"/>
                    <a:pt x="1" y="1"/>
                    <a:pt x="1" y="2"/>
                  </a:cubicBezTo>
                  <a:cubicBezTo>
                    <a:pt x="1" y="2"/>
                    <a:pt x="1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DF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25" name="Freeform 62"/>
            <p:cNvSpPr/>
            <p:nvPr/>
          </p:nvSpPr>
          <p:spPr bwMode="auto">
            <a:xfrm>
              <a:off x="511176" y="598488"/>
              <a:ext cx="34925" cy="7938"/>
            </a:xfrm>
            <a:custGeom>
              <a:avLst/>
              <a:gdLst>
                <a:gd name="T0" fmla="*/ 9 w 9"/>
                <a:gd name="T1" fmla="*/ 1 h 2"/>
                <a:gd name="T2" fmla="*/ 7 w 9"/>
                <a:gd name="T3" fmla="*/ 2 h 2"/>
                <a:gd name="T4" fmla="*/ 0 w 9"/>
                <a:gd name="T5" fmla="*/ 1 h 2"/>
                <a:gd name="T6" fmla="*/ 3 w 9"/>
                <a:gd name="T7" fmla="*/ 1 h 2"/>
                <a:gd name="T8" fmla="*/ 7 w 9"/>
                <a:gd name="T9" fmla="*/ 1 h 2"/>
                <a:gd name="T10" fmla="*/ 9 w 9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">
                  <a:moveTo>
                    <a:pt x="9" y="1"/>
                  </a:moveTo>
                  <a:cubicBezTo>
                    <a:pt x="8" y="2"/>
                    <a:pt x="7" y="1"/>
                    <a:pt x="7" y="2"/>
                  </a:cubicBezTo>
                  <a:cubicBezTo>
                    <a:pt x="5" y="2"/>
                    <a:pt x="2" y="1"/>
                    <a:pt x="0" y="1"/>
                  </a:cubicBezTo>
                  <a:cubicBezTo>
                    <a:pt x="1" y="0"/>
                    <a:pt x="2" y="1"/>
                    <a:pt x="3" y="1"/>
                  </a:cubicBezTo>
                  <a:cubicBezTo>
                    <a:pt x="4" y="1"/>
                    <a:pt x="6" y="1"/>
                    <a:pt x="7" y="1"/>
                  </a:cubicBezTo>
                  <a:cubicBezTo>
                    <a:pt x="8" y="1"/>
                    <a:pt x="8" y="0"/>
                    <a:pt x="9" y="1"/>
                  </a:cubicBezTo>
                  <a:close/>
                </a:path>
              </a:pathLst>
            </a:custGeom>
            <a:solidFill>
              <a:srgbClr val="FCF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26" name="Freeform 63"/>
            <p:cNvSpPr/>
            <p:nvPr/>
          </p:nvSpPr>
          <p:spPr bwMode="auto">
            <a:xfrm>
              <a:off x="496888" y="598488"/>
              <a:ext cx="22225" cy="7938"/>
            </a:xfrm>
            <a:custGeom>
              <a:avLst/>
              <a:gdLst>
                <a:gd name="T0" fmla="*/ 6 w 6"/>
                <a:gd name="T1" fmla="*/ 1 h 2"/>
                <a:gd name="T2" fmla="*/ 4 w 6"/>
                <a:gd name="T3" fmla="*/ 1 h 2"/>
                <a:gd name="T4" fmla="*/ 1 w 6"/>
                <a:gd name="T5" fmla="*/ 1 h 2"/>
                <a:gd name="T6" fmla="*/ 0 w 6"/>
                <a:gd name="T7" fmla="*/ 1 h 2"/>
                <a:gd name="T8" fmla="*/ 0 w 6"/>
                <a:gd name="T9" fmla="*/ 0 h 2"/>
                <a:gd name="T10" fmla="*/ 0 w 6"/>
                <a:gd name="T11" fmla="*/ 0 h 2"/>
                <a:gd name="T12" fmla="*/ 1 w 6"/>
                <a:gd name="T13" fmla="*/ 0 h 2"/>
                <a:gd name="T14" fmla="*/ 4 w 6"/>
                <a:gd name="T15" fmla="*/ 0 h 2"/>
                <a:gd name="T16" fmla="*/ 6 w 6"/>
                <a:gd name="T17" fmla="*/ 0 h 2"/>
                <a:gd name="T18" fmla="*/ 6 w 6"/>
                <a:gd name="T1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2">
                  <a:moveTo>
                    <a:pt x="6" y="1"/>
                  </a:moveTo>
                  <a:cubicBezTo>
                    <a:pt x="6" y="1"/>
                    <a:pt x="5" y="0"/>
                    <a:pt x="4" y="1"/>
                  </a:cubicBezTo>
                  <a:cubicBezTo>
                    <a:pt x="3" y="2"/>
                    <a:pt x="2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1"/>
                    <a:pt x="3" y="0"/>
                    <a:pt x="4" y="0"/>
                  </a:cubicBezTo>
                  <a:cubicBezTo>
                    <a:pt x="5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lose/>
                </a:path>
              </a:pathLst>
            </a:custGeom>
            <a:solidFill>
              <a:srgbClr val="FBFA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27" name="Freeform 64"/>
            <p:cNvSpPr/>
            <p:nvPr/>
          </p:nvSpPr>
          <p:spPr bwMode="auto">
            <a:xfrm>
              <a:off x="519113" y="598488"/>
              <a:ext cx="19050" cy="3175"/>
            </a:xfrm>
            <a:custGeom>
              <a:avLst/>
              <a:gdLst>
                <a:gd name="T0" fmla="*/ 0 w 5"/>
                <a:gd name="T1" fmla="*/ 1 h 1"/>
                <a:gd name="T2" fmla="*/ 0 w 5"/>
                <a:gd name="T3" fmla="*/ 0 h 1"/>
                <a:gd name="T4" fmla="*/ 5 w 5"/>
                <a:gd name="T5" fmla="*/ 1 h 1"/>
                <a:gd name="T6" fmla="*/ 0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2" y="1"/>
                    <a:pt x="4" y="0"/>
                    <a:pt x="5" y="1"/>
                  </a:cubicBezTo>
                  <a:cubicBezTo>
                    <a:pt x="4" y="1"/>
                    <a:pt x="2" y="1"/>
                    <a:pt x="0" y="1"/>
                  </a:cubicBezTo>
                  <a:close/>
                </a:path>
              </a:pathLst>
            </a:custGeom>
            <a:solidFill>
              <a:srgbClr val="F4F0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28" name="Freeform 65"/>
            <p:cNvSpPr/>
            <p:nvPr/>
          </p:nvSpPr>
          <p:spPr bwMode="auto">
            <a:xfrm>
              <a:off x="500063" y="595313"/>
              <a:ext cx="11113" cy="6350"/>
            </a:xfrm>
            <a:custGeom>
              <a:avLst/>
              <a:gdLst>
                <a:gd name="T0" fmla="*/ 3 w 3"/>
                <a:gd name="T1" fmla="*/ 1 h 2"/>
                <a:gd name="T2" fmla="*/ 0 w 3"/>
                <a:gd name="T3" fmla="*/ 1 h 2"/>
                <a:gd name="T4" fmla="*/ 3 w 3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3" y="1"/>
                  </a:moveTo>
                  <a:cubicBezTo>
                    <a:pt x="2" y="1"/>
                    <a:pt x="1" y="2"/>
                    <a:pt x="0" y="1"/>
                  </a:cubicBezTo>
                  <a:cubicBezTo>
                    <a:pt x="1" y="1"/>
                    <a:pt x="2" y="0"/>
                    <a:pt x="3" y="1"/>
                  </a:cubicBezTo>
                  <a:close/>
                </a:path>
              </a:pathLst>
            </a:custGeom>
            <a:solidFill>
              <a:srgbClr val="F4F0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29" name="Freeform 66"/>
            <p:cNvSpPr/>
            <p:nvPr/>
          </p:nvSpPr>
          <p:spPr bwMode="auto">
            <a:xfrm>
              <a:off x="492126" y="598488"/>
              <a:ext cx="4763" cy="7938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1 h 2"/>
                <a:gd name="T4" fmla="*/ 1 w 1"/>
                <a:gd name="T5" fmla="*/ 2 h 2"/>
                <a:gd name="T6" fmla="*/ 1 w 1"/>
                <a:gd name="T7" fmla="*/ 1 h 2"/>
                <a:gd name="T8" fmla="*/ 0 w 1"/>
                <a:gd name="T9" fmla="*/ 0 h 2"/>
                <a:gd name="T10" fmla="*/ 0 w 1"/>
                <a:gd name="T11" fmla="*/ 0 h 2"/>
                <a:gd name="T12" fmla="*/ 1 w 1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30" name="弧形 629"/>
            <p:cNvSpPr/>
            <p:nvPr/>
          </p:nvSpPr>
          <p:spPr>
            <a:xfrm rot="1290337" flipV="1">
              <a:off x="424159" y="547687"/>
              <a:ext cx="1081723" cy="337343"/>
            </a:xfrm>
            <a:prstGeom prst="arc">
              <a:avLst>
                <a:gd name="adj1" fmla="val 11457067"/>
                <a:gd name="adj2" fmla="val 21115433"/>
              </a:avLst>
            </a:prstGeom>
            <a:ln w="3175">
              <a:solidFill>
                <a:srgbClr val="A1C4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</p:grpSp>
      <p:grpSp>
        <p:nvGrpSpPr>
          <p:cNvPr id="631" name="组合 630"/>
          <p:cNvGrpSpPr/>
          <p:nvPr userDrawn="1"/>
        </p:nvGrpSpPr>
        <p:grpSpPr>
          <a:xfrm>
            <a:off x="857476" y="2927059"/>
            <a:ext cx="903685" cy="1086161"/>
            <a:chOff x="682626" y="-21299"/>
            <a:chExt cx="1204913" cy="1446874"/>
          </a:xfrm>
        </p:grpSpPr>
        <p:sp>
          <p:nvSpPr>
            <p:cNvPr id="632" name="Freeform 71"/>
            <p:cNvSpPr/>
            <p:nvPr/>
          </p:nvSpPr>
          <p:spPr bwMode="auto">
            <a:xfrm>
              <a:off x="1592263" y="1412875"/>
              <a:ext cx="41275" cy="12700"/>
            </a:xfrm>
            <a:custGeom>
              <a:avLst/>
              <a:gdLst>
                <a:gd name="T0" fmla="*/ 1 w 11"/>
                <a:gd name="T1" fmla="*/ 3 h 3"/>
                <a:gd name="T2" fmla="*/ 1 w 11"/>
                <a:gd name="T3" fmla="*/ 0 h 3"/>
                <a:gd name="T4" fmla="*/ 3 w 11"/>
                <a:gd name="T5" fmla="*/ 2 h 3"/>
                <a:gd name="T6" fmla="*/ 11 w 11"/>
                <a:gd name="T7" fmla="*/ 2 h 3"/>
                <a:gd name="T8" fmla="*/ 11 w 11"/>
                <a:gd name="T9" fmla="*/ 3 h 3"/>
                <a:gd name="T10" fmla="*/ 1 w 11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3">
                  <a:moveTo>
                    <a:pt x="1" y="3"/>
                  </a:moveTo>
                  <a:cubicBezTo>
                    <a:pt x="1" y="2"/>
                    <a:pt x="0" y="1"/>
                    <a:pt x="1" y="0"/>
                  </a:cubicBezTo>
                  <a:cubicBezTo>
                    <a:pt x="1" y="2"/>
                    <a:pt x="1" y="2"/>
                    <a:pt x="3" y="2"/>
                  </a:cubicBezTo>
                  <a:cubicBezTo>
                    <a:pt x="6" y="2"/>
                    <a:pt x="8" y="2"/>
                    <a:pt x="11" y="2"/>
                  </a:cubicBezTo>
                  <a:cubicBezTo>
                    <a:pt x="11" y="2"/>
                    <a:pt x="11" y="3"/>
                    <a:pt x="11" y="3"/>
                  </a:cubicBezTo>
                  <a:cubicBezTo>
                    <a:pt x="7" y="3"/>
                    <a:pt x="4" y="3"/>
                    <a:pt x="1" y="3"/>
                  </a:cubicBezTo>
                  <a:close/>
                </a:path>
              </a:pathLst>
            </a:custGeom>
            <a:solidFill>
              <a:srgbClr val="FCE3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33" name="Freeform 72"/>
            <p:cNvSpPr/>
            <p:nvPr/>
          </p:nvSpPr>
          <p:spPr bwMode="auto">
            <a:xfrm>
              <a:off x="682626" y="107950"/>
              <a:ext cx="190500" cy="117475"/>
            </a:xfrm>
            <a:custGeom>
              <a:avLst/>
              <a:gdLst>
                <a:gd name="T0" fmla="*/ 35 w 50"/>
                <a:gd name="T1" fmla="*/ 30 h 31"/>
                <a:gd name="T2" fmla="*/ 14 w 50"/>
                <a:gd name="T3" fmla="*/ 31 h 31"/>
                <a:gd name="T4" fmla="*/ 3 w 50"/>
                <a:gd name="T5" fmla="*/ 30 h 31"/>
                <a:gd name="T6" fmla="*/ 1 w 50"/>
                <a:gd name="T7" fmla="*/ 27 h 31"/>
                <a:gd name="T8" fmla="*/ 2 w 50"/>
                <a:gd name="T9" fmla="*/ 21 h 31"/>
                <a:gd name="T10" fmla="*/ 13 w 50"/>
                <a:gd name="T11" fmla="*/ 4 h 31"/>
                <a:gd name="T12" fmla="*/ 16 w 50"/>
                <a:gd name="T13" fmla="*/ 0 h 31"/>
                <a:gd name="T14" fmla="*/ 17 w 50"/>
                <a:gd name="T15" fmla="*/ 0 h 31"/>
                <a:gd name="T16" fmla="*/ 29 w 50"/>
                <a:gd name="T17" fmla="*/ 1 h 31"/>
                <a:gd name="T18" fmla="*/ 36 w 50"/>
                <a:gd name="T19" fmla="*/ 1 h 31"/>
                <a:gd name="T20" fmla="*/ 49 w 50"/>
                <a:gd name="T21" fmla="*/ 2 h 31"/>
                <a:gd name="T22" fmla="*/ 50 w 50"/>
                <a:gd name="T23" fmla="*/ 3 h 31"/>
                <a:gd name="T24" fmla="*/ 47 w 50"/>
                <a:gd name="T25" fmla="*/ 26 h 31"/>
                <a:gd name="T26" fmla="*/ 46 w 50"/>
                <a:gd name="T27" fmla="*/ 29 h 31"/>
                <a:gd name="T28" fmla="*/ 43 w 50"/>
                <a:gd name="T29" fmla="*/ 30 h 31"/>
                <a:gd name="T30" fmla="*/ 35 w 50"/>
                <a:gd name="T3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0" h="31">
                  <a:moveTo>
                    <a:pt x="35" y="30"/>
                  </a:moveTo>
                  <a:cubicBezTo>
                    <a:pt x="28" y="31"/>
                    <a:pt x="21" y="31"/>
                    <a:pt x="14" y="31"/>
                  </a:cubicBezTo>
                  <a:cubicBezTo>
                    <a:pt x="10" y="31"/>
                    <a:pt x="7" y="30"/>
                    <a:pt x="3" y="30"/>
                  </a:cubicBezTo>
                  <a:cubicBezTo>
                    <a:pt x="1" y="30"/>
                    <a:pt x="0" y="29"/>
                    <a:pt x="1" y="27"/>
                  </a:cubicBezTo>
                  <a:cubicBezTo>
                    <a:pt x="1" y="25"/>
                    <a:pt x="1" y="23"/>
                    <a:pt x="2" y="21"/>
                  </a:cubicBezTo>
                  <a:cubicBezTo>
                    <a:pt x="6" y="15"/>
                    <a:pt x="9" y="9"/>
                    <a:pt x="13" y="4"/>
                  </a:cubicBezTo>
                  <a:cubicBezTo>
                    <a:pt x="14" y="3"/>
                    <a:pt x="15" y="1"/>
                    <a:pt x="16" y="0"/>
                  </a:cubicBezTo>
                  <a:cubicBezTo>
                    <a:pt x="16" y="0"/>
                    <a:pt x="17" y="0"/>
                    <a:pt x="17" y="0"/>
                  </a:cubicBezTo>
                  <a:cubicBezTo>
                    <a:pt x="21" y="0"/>
                    <a:pt x="25" y="1"/>
                    <a:pt x="29" y="1"/>
                  </a:cubicBezTo>
                  <a:cubicBezTo>
                    <a:pt x="31" y="1"/>
                    <a:pt x="34" y="1"/>
                    <a:pt x="36" y="1"/>
                  </a:cubicBezTo>
                  <a:cubicBezTo>
                    <a:pt x="40" y="2"/>
                    <a:pt x="45" y="2"/>
                    <a:pt x="49" y="2"/>
                  </a:cubicBezTo>
                  <a:cubicBezTo>
                    <a:pt x="50" y="2"/>
                    <a:pt x="50" y="3"/>
                    <a:pt x="50" y="3"/>
                  </a:cubicBezTo>
                  <a:cubicBezTo>
                    <a:pt x="49" y="11"/>
                    <a:pt x="48" y="18"/>
                    <a:pt x="47" y="26"/>
                  </a:cubicBezTo>
                  <a:cubicBezTo>
                    <a:pt x="47" y="27"/>
                    <a:pt x="47" y="28"/>
                    <a:pt x="46" y="29"/>
                  </a:cubicBezTo>
                  <a:cubicBezTo>
                    <a:pt x="46" y="31"/>
                    <a:pt x="44" y="29"/>
                    <a:pt x="43" y="30"/>
                  </a:cubicBezTo>
                  <a:cubicBezTo>
                    <a:pt x="41" y="30"/>
                    <a:pt x="38" y="30"/>
                    <a:pt x="35" y="30"/>
                  </a:cubicBezTo>
                  <a:close/>
                </a:path>
              </a:pathLst>
            </a:custGeom>
            <a:solidFill>
              <a:srgbClr val="C9E1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34" name="Freeform 73"/>
            <p:cNvSpPr/>
            <p:nvPr/>
          </p:nvSpPr>
          <p:spPr bwMode="auto">
            <a:xfrm>
              <a:off x="1622426" y="1011238"/>
              <a:ext cx="201613" cy="158750"/>
            </a:xfrm>
            <a:custGeom>
              <a:avLst/>
              <a:gdLst>
                <a:gd name="T0" fmla="*/ 53 w 53"/>
                <a:gd name="T1" fmla="*/ 28 h 42"/>
                <a:gd name="T2" fmla="*/ 50 w 53"/>
                <a:gd name="T3" fmla="*/ 32 h 42"/>
                <a:gd name="T4" fmla="*/ 46 w 53"/>
                <a:gd name="T5" fmla="*/ 35 h 42"/>
                <a:gd name="T6" fmla="*/ 41 w 53"/>
                <a:gd name="T7" fmla="*/ 37 h 42"/>
                <a:gd name="T8" fmla="*/ 29 w 53"/>
                <a:gd name="T9" fmla="*/ 41 h 42"/>
                <a:gd name="T10" fmla="*/ 28 w 53"/>
                <a:gd name="T11" fmla="*/ 42 h 42"/>
                <a:gd name="T12" fmla="*/ 21 w 53"/>
                <a:gd name="T13" fmla="*/ 41 h 42"/>
                <a:gd name="T14" fmla="*/ 17 w 53"/>
                <a:gd name="T15" fmla="*/ 40 h 42"/>
                <a:gd name="T16" fmla="*/ 11 w 53"/>
                <a:gd name="T17" fmla="*/ 36 h 42"/>
                <a:gd name="T18" fmla="*/ 10 w 53"/>
                <a:gd name="T19" fmla="*/ 36 h 42"/>
                <a:gd name="T20" fmla="*/ 4 w 53"/>
                <a:gd name="T21" fmla="*/ 28 h 42"/>
                <a:gd name="T22" fmla="*/ 2 w 53"/>
                <a:gd name="T23" fmla="*/ 25 h 42"/>
                <a:gd name="T24" fmla="*/ 2 w 53"/>
                <a:gd name="T25" fmla="*/ 24 h 42"/>
                <a:gd name="T26" fmla="*/ 3 w 53"/>
                <a:gd name="T27" fmla="*/ 10 h 42"/>
                <a:gd name="T28" fmla="*/ 7 w 53"/>
                <a:gd name="T29" fmla="*/ 5 h 42"/>
                <a:gd name="T30" fmla="*/ 9 w 53"/>
                <a:gd name="T31" fmla="*/ 4 h 42"/>
                <a:gd name="T32" fmla="*/ 22 w 53"/>
                <a:gd name="T33" fmla="*/ 3 h 42"/>
                <a:gd name="T34" fmla="*/ 27 w 53"/>
                <a:gd name="T35" fmla="*/ 0 h 42"/>
                <a:gd name="T36" fmla="*/ 34 w 53"/>
                <a:gd name="T37" fmla="*/ 14 h 42"/>
                <a:gd name="T38" fmla="*/ 39 w 53"/>
                <a:gd name="T39" fmla="*/ 19 h 42"/>
                <a:gd name="T40" fmla="*/ 43 w 53"/>
                <a:gd name="T41" fmla="*/ 28 h 42"/>
                <a:gd name="T42" fmla="*/ 43 w 53"/>
                <a:gd name="T43" fmla="*/ 30 h 42"/>
                <a:gd name="T44" fmla="*/ 44 w 53"/>
                <a:gd name="T45" fmla="*/ 29 h 42"/>
                <a:gd name="T46" fmla="*/ 48 w 53"/>
                <a:gd name="T47" fmla="*/ 24 h 42"/>
                <a:gd name="T48" fmla="*/ 52 w 53"/>
                <a:gd name="T49" fmla="*/ 26 h 42"/>
                <a:gd name="T50" fmla="*/ 53 w 53"/>
                <a:gd name="T51" fmla="*/ 2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42">
                  <a:moveTo>
                    <a:pt x="53" y="28"/>
                  </a:moveTo>
                  <a:cubicBezTo>
                    <a:pt x="51" y="29"/>
                    <a:pt x="51" y="31"/>
                    <a:pt x="50" y="32"/>
                  </a:cubicBezTo>
                  <a:cubicBezTo>
                    <a:pt x="49" y="33"/>
                    <a:pt x="47" y="35"/>
                    <a:pt x="46" y="35"/>
                  </a:cubicBezTo>
                  <a:cubicBezTo>
                    <a:pt x="44" y="35"/>
                    <a:pt x="42" y="36"/>
                    <a:pt x="41" y="37"/>
                  </a:cubicBezTo>
                  <a:cubicBezTo>
                    <a:pt x="37" y="40"/>
                    <a:pt x="33" y="40"/>
                    <a:pt x="29" y="41"/>
                  </a:cubicBezTo>
                  <a:cubicBezTo>
                    <a:pt x="28" y="41"/>
                    <a:pt x="28" y="41"/>
                    <a:pt x="28" y="42"/>
                  </a:cubicBezTo>
                  <a:cubicBezTo>
                    <a:pt x="26" y="41"/>
                    <a:pt x="23" y="41"/>
                    <a:pt x="21" y="41"/>
                  </a:cubicBezTo>
                  <a:cubicBezTo>
                    <a:pt x="20" y="40"/>
                    <a:pt x="18" y="40"/>
                    <a:pt x="17" y="40"/>
                  </a:cubicBezTo>
                  <a:cubicBezTo>
                    <a:pt x="15" y="39"/>
                    <a:pt x="12" y="37"/>
                    <a:pt x="11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7" y="34"/>
                    <a:pt x="5" y="31"/>
                    <a:pt x="4" y="28"/>
                  </a:cubicBezTo>
                  <a:cubicBezTo>
                    <a:pt x="3" y="27"/>
                    <a:pt x="3" y="26"/>
                    <a:pt x="2" y="25"/>
                  </a:cubicBezTo>
                  <a:cubicBezTo>
                    <a:pt x="3" y="25"/>
                    <a:pt x="2" y="24"/>
                    <a:pt x="2" y="24"/>
                  </a:cubicBezTo>
                  <a:cubicBezTo>
                    <a:pt x="1" y="19"/>
                    <a:pt x="0" y="15"/>
                    <a:pt x="3" y="10"/>
                  </a:cubicBezTo>
                  <a:cubicBezTo>
                    <a:pt x="4" y="9"/>
                    <a:pt x="5" y="7"/>
                    <a:pt x="7" y="5"/>
                  </a:cubicBezTo>
                  <a:cubicBezTo>
                    <a:pt x="7" y="4"/>
                    <a:pt x="8" y="4"/>
                    <a:pt x="9" y="4"/>
                  </a:cubicBezTo>
                  <a:cubicBezTo>
                    <a:pt x="13" y="5"/>
                    <a:pt x="18" y="5"/>
                    <a:pt x="22" y="3"/>
                  </a:cubicBezTo>
                  <a:cubicBezTo>
                    <a:pt x="24" y="2"/>
                    <a:pt x="25" y="1"/>
                    <a:pt x="27" y="0"/>
                  </a:cubicBezTo>
                  <a:cubicBezTo>
                    <a:pt x="29" y="5"/>
                    <a:pt x="31" y="10"/>
                    <a:pt x="34" y="14"/>
                  </a:cubicBezTo>
                  <a:cubicBezTo>
                    <a:pt x="36" y="16"/>
                    <a:pt x="37" y="18"/>
                    <a:pt x="39" y="19"/>
                  </a:cubicBezTo>
                  <a:cubicBezTo>
                    <a:pt x="42" y="22"/>
                    <a:pt x="43" y="24"/>
                    <a:pt x="43" y="28"/>
                  </a:cubicBezTo>
                  <a:cubicBezTo>
                    <a:pt x="42" y="29"/>
                    <a:pt x="43" y="30"/>
                    <a:pt x="43" y="30"/>
                  </a:cubicBezTo>
                  <a:cubicBezTo>
                    <a:pt x="44" y="30"/>
                    <a:pt x="44" y="29"/>
                    <a:pt x="44" y="29"/>
                  </a:cubicBezTo>
                  <a:cubicBezTo>
                    <a:pt x="45" y="27"/>
                    <a:pt x="47" y="25"/>
                    <a:pt x="48" y="24"/>
                  </a:cubicBezTo>
                  <a:cubicBezTo>
                    <a:pt x="50" y="24"/>
                    <a:pt x="52" y="24"/>
                    <a:pt x="52" y="26"/>
                  </a:cubicBezTo>
                  <a:cubicBezTo>
                    <a:pt x="52" y="27"/>
                    <a:pt x="52" y="27"/>
                    <a:pt x="53" y="28"/>
                  </a:cubicBezTo>
                  <a:close/>
                </a:path>
              </a:pathLst>
            </a:custGeom>
            <a:solidFill>
              <a:srgbClr val="FCE3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35" name="Freeform 74"/>
            <p:cNvSpPr/>
            <p:nvPr/>
          </p:nvSpPr>
          <p:spPr bwMode="auto">
            <a:xfrm>
              <a:off x="1649413" y="958850"/>
              <a:ext cx="193675" cy="166687"/>
            </a:xfrm>
            <a:custGeom>
              <a:avLst/>
              <a:gdLst>
                <a:gd name="T0" fmla="*/ 46 w 51"/>
                <a:gd name="T1" fmla="*/ 42 h 44"/>
                <a:gd name="T2" fmla="*/ 45 w 51"/>
                <a:gd name="T3" fmla="*/ 40 h 44"/>
                <a:gd name="T4" fmla="*/ 41 w 51"/>
                <a:gd name="T5" fmla="*/ 38 h 44"/>
                <a:gd name="T6" fmla="*/ 37 w 51"/>
                <a:gd name="T7" fmla="*/ 43 h 44"/>
                <a:gd name="T8" fmla="*/ 37 w 51"/>
                <a:gd name="T9" fmla="*/ 44 h 44"/>
                <a:gd name="T10" fmla="*/ 35 w 51"/>
                <a:gd name="T11" fmla="*/ 42 h 44"/>
                <a:gd name="T12" fmla="*/ 34 w 51"/>
                <a:gd name="T13" fmla="*/ 35 h 44"/>
                <a:gd name="T14" fmla="*/ 29 w 51"/>
                <a:gd name="T15" fmla="*/ 30 h 44"/>
                <a:gd name="T16" fmla="*/ 20 w 51"/>
                <a:gd name="T17" fmla="*/ 14 h 44"/>
                <a:gd name="T18" fmla="*/ 2 w 51"/>
                <a:gd name="T19" fmla="*/ 18 h 44"/>
                <a:gd name="T20" fmla="*/ 1 w 51"/>
                <a:gd name="T21" fmla="*/ 15 h 44"/>
                <a:gd name="T22" fmla="*/ 11 w 51"/>
                <a:gd name="T23" fmla="*/ 3 h 44"/>
                <a:gd name="T24" fmla="*/ 33 w 51"/>
                <a:gd name="T25" fmla="*/ 3 h 44"/>
                <a:gd name="T26" fmla="*/ 39 w 51"/>
                <a:gd name="T27" fmla="*/ 6 h 44"/>
                <a:gd name="T28" fmla="*/ 43 w 51"/>
                <a:gd name="T29" fmla="*/ 10 h 44"/>
                <a:gd name="T30" fmla="*/ 50 w 51"/>
                <a:gd name="T31" fmla="*/ 24 h 44"/>
                <a:gd name="T32" fmla="*/ 46 w 51"/>
                <a:gd name="T3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44">
                  <a:moveTo>
                    <a:pt x="46" y="42"/>
                  </a:moveTo>
                  <a:cubicBezTo>
                    <a:pt x="45" y="41"/>
                    <a:pt x="45" y="41"/>
                    <a:pt x="45" y="40"/>
                  </a:cubicBezTo>
                  <a:cubicBezTo>
                    <a:pt x="45" y="38"/>
                    <a:pt x="43" y="37"/>
                    <a:pt x="41" y="38"/>
                  </a:cubicBezTo>
                  <a:cubicBezTo>
                    <a:pt x="40" y="39"/>
                    <a:pt x="38" y="41"/>
                    <a:pt x="37" y="43"/>
                  </a:cubicBezTo>
                  <a:cubicBezTo>
                    <a:pt x="37" y="43"/>
                    <a:pt x="38" y="44"/>
                    <a:pt x="37" y="44"/>
                  </a:cubicBezTo>
                  <a:cubicBezTo>
                    <a:pt x="36" y="44"/>
                    <a:pt x="35" y="43"/>
                    <a:pt x="35" y="42"/>
                  </a:cubicBezTo>
                  <a:cubicBezTo>
                    <a:pt x="37" y="39"/>
                    <a:pt x="35" y="37"/>
                    <a:pt x="34" y="35"/>
                  </a:cubicBezTo>
                  <a:cubicBezTo>
                    <a:pt x="32" y="33"/>
                    <a:pt x="30" y="31"/>
                    <a:pt x="29" y="30"/>
                  </a:cubicBezTo>
                  <a:cubicBezTo>
                    <a:pt x="25" y="25"/>
                    <a:pt x="22" y="20"/>
                    <a:pt x="20" y="14"/>
                  </a:cubicBezTo>
                  <a:cubicBezTo>
                    <a:pt x="15" y="17"/>
                    <a:pt x="9" y="20"/>
                    <a:pt x="2" y="18"/>
                  </a:cubicBezTo>
                  <a:cubicBezTo>
                    <a:pt x="0" y="17"/>
                    <a:pt x="0" y="16"/>
                    <a:pt x="1" y="15"/>
                  </a:cubicBezTo>
                  <a:cubicBezTo>
                    <a:pt x="3" y="10"/>
                    <a:pt x="6" y="6"/>
                    <a:pt x="11" y="3"/>
                  </a:cubicBezTo>
                  <a:cubicBezTo>
                    <a:pt x="18" y="0"/>
                    <a:pt x="26" y="0"/>
                    <a:pt x="33" y="3"/>
                  </a:cubicBezTo>
                  <a:cubicBezTo>
                    <a:pt x="35" y="3"/>
                    <a:pt x="37" y="4"/>
                    <a:pt x="39" y="6"/>
                  </a:cubicBezTo>
                  <a:cubicBezTo>
                    <a:pt x="40" y="7"/>
                    <a:pt x="41" y="8"/>
                    <a:pt x="43" y="10"/>
                  </a:cubicBezTo>
                  <a:cubicBezTo>
                    <a:pt x="47" y="14"/>
                    <a:pt x="50" y="18"/>
                    <a:pt x="50" y="24"/>
                  </a:cubicBezTo>
                  <a:cubicBezTo>
                    <a:pt x="51" y="31"/>
                    <a:pt x="49" y="36"/>
                    <a:pt x="46" y="42"/>
                  </a:cubicBezTo>
                  <a:close/>
                </a:path>
              </a:pathLst>
            </a:custGeom>
            <a:solidFill>
              <a:srgbClr val="C01E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36" name="Freeform 75"/>
            <p:cNvSpPr/>
            <p:nvPr/>
          </p:nvSpPr>
          <p:spPr bwMode="auto">
            <a:xfrm>
              <a:off x="1595438" y="1133475"/>
              <a:ext cx="141288" cy="142875"/>
            </a:xfrm>
            <a:custGeom>
              <a:avLst/>
              <a:gdLst>
                <a:gd name="T0" fmla="*/ 27 w 37"/>
                <a:gd name="T1" fmla="*/ 9 h 38"/>
                <a:gd name="T2" fmla="*/ 35 w 37"/>
                <a:gd name="T3" fmla="*/ 10 h 38"/>
                <a:gd name="T4" fmla="*/ 35 w 37"/>
                <a:gd name="T5" fmla="*/ 17 h 38"/>
                <a:gd name="T6" fmla="*/ 28 w 37"/>
                <a:gd name="T7" fmla="*/ 35 h 38"/>
                <a:gd name="T8" fmla="*/ 26 w 37"/>
                <a:gd name="T9" fmla="*/ 38 h 38"/>
                <a:gd name="T10" fmla="*/ 22 w 37"/>
                <a:gd name="T11" fmla="*/ 37 h 38"/>
                <a:gd name="T12" fmla="*/ 21 w 37"/>
                <a:gd name="T13" fmla="*/ 37 h 38"/>
                <a:gd name="T14" fmla="*/ 17 w 37"/>
                <a:gd name="T15" fmla="*/ 35 h 38"/>
                <a:gd name="T16" fmla="*/ 15 w 37"/>
                <a:gd name="T17" fmla="*/ 34 h 38"/>
                <a:gd name="T18" fmla="*/ 12 w 37"/>
                <a:gd name="T19" fmla="*/ 33 h 38"/>
                <a:gd name="T20" fmla="*/ 11 w 37"/>
                <a:gd name="T21" fmla="*/ 32 h 38"/>
                <a:gd name="T22" fmla="*/ 9 w 37"/>
                <a:gd name="T23" fmla="*/ 31 h 38"/>
                <a:gd name="T24" fmla="*/ 7 w 37"/>
                <a:gd name="T25" fmla="*/ 30 h 38"/>
                <a:gd name="T26" fmla="*/ 5 w 37"/>
                <a:gd name="T27" fmla="*/ 28 h 38"/>
                <a:gd name="T28" fmla="*/ 10 w 37"/>
                <a:gd name="T29" fmla="*/ 16 h 38"/>
                <a:gd name="T30" fmla="*/ 13 w 37"/>
                <a:gd name="T31" fmla="*/ 18 h 38"/>
                <a:gd name="T32" fmla="*/ 20 w 37"/>
                <a:gd name="T33" fmla="*/ 22 h 38"/>
                <a:gd name="T34" fmla="*/ 28 w 37"/>
                <a:gd name="T35" fmla="*/ 19 h 38"/>
                <a:gd name="T36" fmla="*/ 29 w 37"/>
                <a:gd name="T37" fmla="*/ 18 h 38"/>
                <a:gd name="T38" fmla="*/ 24 w 37"/>
                <a:gd name="T39" fmla="*/ 19 h 38"/>
                <a:gd name="T40" fmla="*/ 19 w 37"/>
                <a:gd name="T41" fmla="*/ 21 h 38"/>
                <a:gd name="T42" fmla="*/ 15 w 37"/>
                <a:gd name="T43" fmla="*/ 20 h 38"/>
                <a:gd name="T44" fmla="*/ 13 w 37"/>
                <a:gd name="T45" fmla="*/ 18 h 38"/>
                <a:gd name="T46" fmla="*/ 10 w 37"/>
                <a:gd name="T47" fmla="*/ 14 h 38"/>
                <a:gd name="T48" fmla="*/ 9 w 37"/>
                <a:gd name="T49" fmla="*/ 14 h 38"/>
                <a:gd name="T50" fmla="*/ 1 w 37"/>
                <a:gd name="T51" fmla="*/ 4 h 38"/>
                <a:gd name="T52" fmla="*/ 2 w 37"/>
                <a:gd name="T53" fmla="*/ 1 h 38"/>
                <a:gd name="T54" fmla="*/ 4 w 37"/>
                <a:gd name="T55" fmla="*/ 0 h 38"/>
                <a:gd name="T56" fmla="*/ 9 w 37"/>
                <a:gd name="T57" fmla="*/ 4 h 38"/>
                <a:gd name="T58" fmla="*/ 14 w 37"/>
                <a:gd name="T59" fmla="*/ 9 h 38"/>
                <a:gd name="T60" fmla="*/ 18 w 37"/>
                <a:gd name="T61" fmla="*/ 14 h 38"/>
                <a:gd name="T62" fmla="*/ 19 w 37"/>
                <a:gd name="T63" fmla="*/ 14 h 38"/>
                <a:gd name="T64" fmla="*/ 27 w 37"/>
                <a:gd name="T65" fmla="*/ 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7" h="38">
                  <a:moveTo>
                    <a:pt x="27" y="9"/>
                  </a:moveTo>
                  <a:cubicBezTo>
                    <a:pt x="30" y="9"/>
                    <a:pt x="33" y="9"/>
                    <a:pt x="35" y="10"/>
                  </a:cubicBezTo>
                  <a:cubicBezTo>
                    <a:pt x="37" y="12"/>
                    <a:pt x="36" y="15"/>
                    <a:pt x="35" y="17"/>
                  </a:cubicBezTo>
                  <a:cubicBezTo>
                    <a:pt x="32" y="23"/>
                    <a:pt x="30" y="29"/>
                    <a:pt x="28" y="35"/>
                  </a:cubicBezTo>
                  <a:cubicBezTo>
                    <a:pt x="27" y="36"/>
                    <a:pt x="26" y="37"/>
                    <a:pt x="26" y="38"/>
                  </a:cubicBezTo>
                  <a:cubicBezTo>
                    <a:pt x="25" y="37"/>
                    <a:pt x="23" y="38"/>
                    <a:pt x="22" y="37"/>
                  </a:cubicBezTo>
                  <a:cubicBezTo>
                    <a:pt x="22" y="37"/>
                    <a:pt x="21" y="37"/>
                    <a:pt x="21" y="37"/>
                  </a:cubicBezTo>
                  <a:cubicBezTo>
                    <a:pt x="20" y="36"/>
                    <a:pt x="18" y="36"/>
                    <a:pt x="17" y="35"/>
                  </a:cubicBezTo>
                  <a:cubicBezTo>
                    <a:pt x="17" y="34"/>
                    <a:pt x="16" y="35"/>
                    <a:pt x="15" y="34"/>
                  </a:cubicBezTo>
                  <a:cubicBezTo>
                    <a:pt x="14" y="34"/>
                    <a:pt x="13" y="33"/>
                    <a:pt x="12" y="33"/>
                  </a:cubicBezTo>
                  <a:cubicBezTo>
                    <a:pt x="12" y="33"/>
                    <a:pt x="11" y="33"/>
                    <a:pt x="11" y="32"/>
                  </a:cubicBezTo>
                  <a:cubicBezTo>
                    <a:pt x="10" y="32"/>
                    <a:pt x="10" y="32"/>
                    <a:pt x="9" y="31"/>
                  </a:cubicBezTo>
                  <a:cubicBezTo>
                    <a:pt x="8" y="31"/>
                    <a:pt x="8" y="30"/>
                    <a:pt x="7" y="30"/>
                  </a:cubicBezTo>
                  <a:cubicBezTo>
                    <a:pt x="6" y="30"/>
                    <a:pt x="6" y="28"/>
                    <a:pt x="5" y="28"/>
                  </a:cubicBezTo>
                  <a:cubicBezTo>
                    <a:pt x="6" y="24"/>
                    <a:pt x="9" y="20"/>
                    <a:pt x="10" y="16"/>
                  </a:cubicBezTo>
                  <a:cubicBezTo>
                    <a:pt x="11" y="17"/>
                    <a:pt x="12" y="18"/>
                    <a:pt x="13" y="18"/>
                  </a:cubicBezTo>
                  <a:cubicBezTo>
                    <a:pt x="14" y="21"/>
                    <a:pt x="17" y="23"/>
                    <a:pt x="20" y="22"/>
                  </a:cubicBezTo>
                  <a:cubicBezTo>
                    <a:pt x="23" y="21"/>
                    <a:pt x="26" y="20"/>
                    <a:pt x="28" y="19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7" y="18"/>
                    <a:pt x="26" y="19"/>
                    <a:pt x="24" y="19"/>
                  </a:cubicBezTo>
                  <a:cubicBezTo>
                    <a:pt x="23" y="20"/>
                    <a:pt x="20" y="20"/>
                    <a:pt x="19" y="21"/>
                  </a:cubicBezTo>
                  <a:cubicBezTo>
                    <a:pt x="17" y="22"/>
                    <a:pt x="16" y="21"/>
                    <a:pt x="15" y="20"/>
                  </a:cubicBezTo>
                  <a:cubicBezTo>
                    <a:pt x="14" y="19"/>
                    <a:pt x="14" y="18"/>
                    <a:pt x="13" y="18"/>
                  </a:cubicBezTo>
                  <a:cubicBezTo>
                    <a:pt x="12" y="16"/>
                    <a:pt x="11" y="15"/>
                    <a:pt x="10" y="14"/>
                  </a:cubicBezTo>
                  <a:cubicBezTo>
                    <a:pt x="10" y="13"/>
                    <a:pt x="9" y="13"/>
                    <a:pt x="9" y="14"/>
                  </a:cubicBezTo>
                  <a:cubicBezTo>
                    <a:pt x="6" y="11"/>
                    <a:pt x="3" y="8"/>
                    <a:pt x="1" y="4"/>
                  </a:cubicBezTo>
                  <a:cubicBezTo>
                    <a:pt x="0" y="3"/>
                    <a:pt x="2" y="2"/>
                    <a:pt x="2" y="1"/>
                  </a:cubicBezTo>
                  <a:cubicBezTo>
                    <a:pt x="3" y="1"/>
                    <a:pt x="3" y="1"/>
                    <a:pt x="4" y="0"/>
                  </a:cubicBezTo>
                  <a:cubicBezTo>
                    <a:pt x="6" y="1"/>
                    <a:pt x="7" y="3"/>
                    <a:pt x="9" y="4"/>
                  </a:cubicBezTo>
                  <a:cubicBezTo>
                    <a:pt x="11" y="5"/>
                    <a:pt x="12" y="7"/>
                    <a:pt x="14" y="9"/>
                  </a:cubicBezTo>
                  <a:cubicBezTo>
                    <a:pt x="15" y="11"/>
                    <a:pt x="17" y="12"/>
                    <a:pt x="18" y="14"/>
                  </a:cubicBezTo>
                  <a:cubicBezTo>
                    <a:pt x="18" y="14"/>
                    <a:pt x="19" y="14"/>
                    <a:pt x="19" y="14"/>
                  </a:cubicBezTo>
                  <a:cubicBezTo>
                    <a:pt x="22" y="12"/>
                    <a:pt x="25" y="11"/>
                    <a:pt x="27" y="9"/>
                  </a:cubicBezTo>
                  <a:close/>
                </a:path>
              </a:pathLst>
            </a:custGeom>
            <a:solidFill>
              <a:srgbClr val="F5AE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37" name="Freeform 76"/>
            <p:cNvSpPr/>
            <p:nvPr/>
          </p:nvSpPr>
          <p:spPr bwMode="auto">
            <a:xfrm>
              <a:off x="889001" y="107950"/>
              <a:ext cx="117475" cy="103187"/>
            </a:xfrm>
            <a:custGeom>
              <a:avLst/>
              <a:gdLst>
                <a:gd name="T0" fmla="*/ 5 w 31"/>
                <a:gd name="T1" fmla="*/ 2 h 27"/>
                <a:gd name="T2" fmla="*/ 19 w 31"/>
                <a:gd name="T3" fmla="*/ 0 h 27"/>
                <a:gd name="T4" fmla="*/ 21 w 31"/>
                <a:gd name="T5" fmla="*/ 0 h 27"/>
                <a:gd name="T6" fmla="*/ 30 w 31"/>
                <a:gd name="T7" fmla="*/ 18 h 27"/>
                <a:gd name="T8" fmla="*/ 28 w 31"/>
                <a:gd name="T9" fmla="*/ 20 h 27"/>
                <a:gd name="T10" fmla="*/ 14 w 31"/>
                <a:gd name="T11" fmla="*/ 25 h 27"/>
                <a:gd name="T12" fmla="*/ 8 w 31"/>
                <a:gd name="T13" fmla="*/ 26 h 27"/>
                <a:gd name="T14" fmla="*/ 6 w 31"/>
                <a:gd name="T15" fmla="*/ 25 h 27"/>
                <a:gd name="T16" fmla="*/ 1 w 31"/>
                <a:gd name="T17" fmla="*/ 4 h 27"/>
                <a:gd name="T18" fmla="*/ 2 w 31"/>
                <a:gd name="T19" fmla="*/ 2 h 27"/>
                <a:gd name="T20" fmla="*/ 5 w 31"/>
                <a:gd name="T21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7">
                  <a:moveTo>
                    <a:pt x="5" y="2"/>
                  </a:moveTo>
                  <a:cubicBezTo>
                    <a:pt x="10" y="2"/>
                    <a:pt x="15" y="1"/>
                    <a:pt x="19" y="0"/>
                  </a:cubicBezTo>
                  <a:cubicBezTo>
                    <a:pt x="20" y="0"/>
                    <a:pt x="21" y="0"/>
                    <a:pt x="21" y="0"/>
                  </a:cubicBezTo>
                  <a:cubicBezTo>
                    <a:pt x="24" y="6"/>
                    <a:pt x="27" y="12"/>
                    <a:pt x="30" y="18"/>
                  </a:cubicBezTo>
                  <a:cubicBezTo>
                    <a:pt x="31" y="20"/>
                    <a:pt x="29" y="20"/>
                    <a:pt x="28" y="20"/>
                  </a:cubicBezTo>
                  <a:cubicBezTo>
                    <a:pt x="23" y="22"/>
                    <a:pt x="18" y="24"/>
                    <a:pt x="14" y="25"/>
                  </a:cubicBezTo>
                  <a:cubicBezTo>
                    <a:pt x="12" y="25"/>
                    <a:pt x="10" y="26"/>
                    <a:pt x="8" y="26"/>
                  </a:cubicBezTo>
                  <a:cubicBezTo>
                    <a:pt x="6" y="27"/>
                    <a:pt x="6" y="26"/>
                    <a:pt x="6" y="25"/>
                  </a:cubicBezTo>
                  <a:cubicBezTo>
                    <a:pt x="4" y="18"/>
                    <a:pt x="2" y="11"/>
                    <a:pt x="1" y="4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3" y="2"/>
                    <a:pt x="4" y="3"/>
                    <a:pt x="5" y="2"/>
                  </a:cubicBezTo>
                  <a:close/>
                </a:path>
              </a:pathLst>
            </a:custGeom>
            <a:solidFill>
              <a:srgbClr val="C9E1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38" name="Freeform 77"/>
            <p:cNvSpPr/>
            <p:nvPr/>
          </p:nvSpPr>
          <p:spPr bwMode="auto">
            <a:xfrm>
              <a:off x="750888" y="14288"/>
              <a:ext cx="130175" cy="93662"/>
            </a:xfrm>
            <a:custGeom>
              <a:avLst/>
              <a:gdLst>
                <a:gd name="T0" fmla="*/ 0 w 34"/>
                <a:gd name="T1" fmla="*/ 23 h 25"/>
                <a:gd name="T2" fmla="*/ 11 w 34"/>
                <a:gd name="T3" fmla="*/ 13 h 25"/>
                <a:gd name="T4" fmla="*/ 23 w 34"/>
                <a:gd name="T5" fmla="*/ 4 h 25"/>
                <a:gd name="T6" fmla="*/ 31 w 34"/>
                <a:gd name="T7" fmla="*/ 0 h 25"/>
                <a:gd name="T8" fmla="*/ 32 w 34"/>
                <a:gd name="T9" fmla="*/ 1 h 25"/>
                <a:gd name="T10" fmla="*/ 33 w 34"/>
                <a:gd name="T11" fmla="*/ 7 h 25"/>
                <a:gd name="T12" fmla="*/ 33 w 34"/>
                <a:gd name="T13" fmla="*/ 15 h 25"/>
                <a:gd name="T14" fmla="*/ 33 w 34"/>
                <a:gd name="T15" fmla="*/ 23 h 25"/>
                <a:gd name="T16" fmla="*/ 31 w 34"/>
                <a:gd name="T17" fmla="*/ 25 h 25"/>
                <a:gd name="T18" fmla="*/ 11 w 34"/>
                <a:gd name="T19" fmla="*/ 24 h 25"/>
                <a:gd name="T20" fmla="*/ 0 w 34"/>
                <a:gd name="T21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25">
                  <a:moveTo>
                    <a:pt x="0" y="23"/>
                  </a:moveTo>
                  <a:cubicBezTo>
                    <a:pt x="4" y="19"/>
                    <a:pt x="8" y="16"/>
                    <a:pt x="11" y="13"/>
                  </a:cubicBezTo>
                  <a:cubicBezTo>
                    <a:pt x="15" y="9"/>
                    <a:pt x="19" y="6"/>
                    <a:pt x="23" y="4"/>
                  </a:cubicBezTo>
                  <a:cubicBezTo>
                    <a:pt x="26" y="2"/>
                    <a:pt x="29" y="1"/>
                    <a:pt x="31" y="0"/>
                  </a:cubicBezTo>
                  <a:cubicBezTo>
                    <a:pt x="32" y="0"/>
                    <a:pt x="32" y="0"/>
                    <a:pt x="32" y="1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2" y="9"/>
                    <a:pt x="34" y="12"/>
                    <a:pt x="33" y="15"/>
                  </a:cubicBezTo>
                  <a:cubicBezTo>
                    <a:pt x="33" y="17"/>
                    <a:pt x="33" y="20"/>
                    <a:pt x="33" y="23"/>
                  </a:cubicBezTo>
                  <a:cubicBezTo>
                    <a:pt x="33" y="25"/>
                    <a:pt x="32" y="25"/>
                    <a:pt x="31" y="25"/>
                  </a:cubicBezTo>
                  <a:cubicBezTo>
                    <a:pt x="24" y="25"/>
                    <a:pt x="17" y="24"/>
                    <a:pt x="11" y="24"/>
                  </a:cubicBezTo>
                  <a:cubicBezTo>
                    <a:pt x="7" y="24"/>
                    <a:pt x="4" y="23"/>
                    <a:pt x="0" y="23"/>
                  </a:cubicBezTo>
                  <a:close/>
                </a:path>
              </a:pathLst>
            </a:custGeom>
            <a:solidFill>
              <a:srgbClr val="C9E1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39" name="Freeform 78"/>
            <p:cNvSpPr/>
            <p:nvPr/>
          </p:nvSpPr>
          <p:spPr bwMode="auto">
            <a:xfrm>
              <a:off x="758826" y="222250"/>
              <a:ext cx="87313" cy="242887"/>
            </a:xfrm>
            <a:custGeom>
              <a:avLst/>
              <a:gdLst>
                <a:gd name="T0" fmla="*/ 15 w 23"/>
                <a:gd name="T1" fmla="*/ 0 h 64"/>
                <a:gd name="T2" fmla="*/ 23 w 23"/>
                <a:gd name="T3" fmla="*/ 0 h 64"/>
                <a:gd name="T4" fmla="*/ 17 w 23"/>
                <a:gd name="T5" fmla="*/ 15 h 64"/>
                <a:gd name="T6" fmla="*/ 19 w 23"/>
                <a:gd name="T7" fmla="*/ 29 h 64"/>
                <a:gd name="T8" fmla="*/ 17 w 23"/>
                <a:gd name="T9" fmla="*/ 49 h 64"/>
                <a:gd name="T10" fmla="*/ 8 w 23"/>
                <a:gd name="T11" fmla="*/ 63 h 64"/>
                <a:gd name="T12" fmla="*/ 7 w 23"/>
                <a:gd name="T13" fmla="*/ 63 h 64"/>
                <a:gd name="T14" fmla="*/ 0 w 23"/>
                <a:gd name="T15" fmla="*/ 61 h 64"/>
                <a:gd name="T16" fmla="*/ 3 w 23"/>
                <a:gd name="T17" fmla="*/ 57 h 64"/>
                <a:gd name="T18" fmla="*/ 10 w 23"/>
                <a:gd name="T19" fmla="*/ 46 h 64"/>
                <a:gd name="T20" fmla="*/ 15 w 23"/>
                <a:gd name="T21" fmla="*/ 34 h 64"/>
                <a:gd name="T22" fmla="*/ 13 w 23"/>
                <a:gd name="T23" fmla="*/ 22 h 64"/>
                <a:gd name="T24" fmla="*/ 11 w 23"/>
                <a:gd name="T25" fmla="*/ 14 h 64"/>
                <a:gd name="T26" fmla="*/ 13 w 23"/>
                <a:gd name="T27" fmla="*/ 5 h 64"/>
                <a:gd name="T28" fmla="*/ 15 w 23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" h="64">
                  <a:moveTo>
                    <a:pt x="15" y="0"/>
                  </a:moveTo>
                  <a:cubicBezTo>
                    <a:pt x="18" y="0"/>
                    <a:pt x="21" y="0"/>
                    <a:pt x="23" y="0"/>
                  </a:cubicBezTo>
                  <a:cubicBezTo>
                    <a:pt x="20" y="4"/>
                    <a:pt x="18" y="10"/>
                    <a:pt x="17" y="15"/>
                  </a:cubicBezTo>
                  <a:cubicBezTo>
                    <a:pt x="16" y="20"/>
                    <a:pt x="18" y="24"/>
                    <a:pt x="19" y="29"/>
                  </a:cubicBezTo>
                  <a:cubicBezTo>
                    <a:pt x="19" y="36"/>
                    <a:pt x="20" y="42"/>
                    <a:pt x="17" y="49"/>
                  </a:cubicBezTo>
                  <a:cubicBezTo>
                    <a:pt x="14" y="54"/>
                    <a:pt x="11" y="58"/>
                    <a:pt x="8" y="63"/>
                  </a:cubicBezTo>
                  <a:cubicBezTo>
                    <a:pt x="8" y="63"/>
                    <a:pt x="7" y="64"/>
                    <a:pt x="7" y="63"/>
                  </a:cubicBezTo>
                  <a:cubicBezTo>
                    <a:pt x="5" y="61"/>
                    <a:pt x="2" y="61"/>
                    <a:pt x="0" y="61"/>
                  </a:cubicBezTo>
                  <a:cubicBezTo>
                    <a:pt x="0" y="59"/>
                    <a:pt x="2" y="58"/>
                    <a:pt x="3" y="57"/>
                  </a:cubicBezTo>
                  <a:cubicBezTo>
                    <a:pt x="6" y="54"/>
                    <a:pt x="9" y="50"/>
                    <a:pt x="10" y="46"/>
                  </a:cubicBezTo>
                  <a:cubicBezTo>
                    <a:pt x="12" y="42"/>
                    <a:pt x="14" y="38"/>
                    <a:pt x="15" y="34"/>
                  </a:cubicBezTo>
                  <a:cubicBezTo>
                    <a:pt x="15" y="30"/>
                    <a:pt x="16" y="26"/>
                    <a:pt x="13" y="22"/>
                  </a:cubicBezTo>
                  <a:cubicBezTo>
                    <a:pt x="12" y="20"/>
                    <a:pt x="11" y="17"/>
                    <a:pt x="11" y="14"/>
                  </a:cubicBezTo>
                  <a:cubicBezTo>
                    <a:pt x="11" y="11"/>
                    <a:pt x="12" y="8"/>
                    <a:pt x="13" y="5"/>
                  </a:cubicBezTo>
                  <a:cubicBezTo>
                    <a:pt x="14" y="3"/>
                    <a:pt x="15" y="2"/>
                    <a:pt x="15" y="0"/>
                  </a:cubicBezTo>
                  <a:close/>
                </a:path>
              </a:pathLst>
            </a:custGeom>
            <a:solidFill>
              <a:srgbClr val="FCE3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40" name="Freeform 79"/>
            <p:cNvSpPr/>
            <p:nvPr/>
          </p:nvSpPr>
          <p:spPr bwMode="auto">
            <a:xfrm>
              <a:off x="1800226" y="965200"/>
              <a:ext cx="87313" cy="130175"/>
            </a:xfrm>
            <a:custGeom>
              <a:avLst/>
              <a:gdLst>
                <a:gd name="T0" fmla="*/ 0 w 23"/>
                <a:gd name="T1" fmla="*/ 3 h 34"/>
                <a:gd name="T2" fmla="*/ 15 w 23"/>
                <a:gd name="T3" fmla="*/ 2 h 34"/>
                <a:gd name="T4" fmla="*/ 23 w 23"/>
                <a:gd name="T5" fmla="*/ 15 h 34"/>
                <a:gd name="T6" fmla="*/ 21 w 23"/>
                <a:gd name="T7" fmla="*/ 24 h 34"/>
                <a:gd name="T8" fmla="*/ 22 w 23"/>
                <a:gd name="T9" fmla="*/ 33 h 34"/>
                <a:gd name="T10" fmla="*/ 23 w 23"/>
                <a:gd name="T11" fmla="*/ 33 h 34"/>
                <a:gd name="T12" fmla="*/ 22 w 23"/>
                <a:gd name="T13" fmla="*/ 33 h 34"/>
                <a:gd name="T14" fmla="*/ 12 w 23"/>
                <a:gd name="T15" fmla="*/ 23 h 34"/>
                <a:gd name="T16" fmla="*/ 11 w 23"/>
                <a:gd name="T17" fmla="*/ 12 h 34"/>
                <a:gd name="T18" fmla="*/ 4 w 23"/>
                <a:gd name="T19" fmla="*/ 7 h 34"/>
                <a:gd name="T20" fmla="*/ 0 w 23"/>
                <a:gd name="T21" fmla="*/ 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" h="34">
                  <a:moveTo>
                    <a:pt x="0" y="3"/>
                  </a:moveTo>
                  <a:cubicBezTo>
                    <a:pt x="5" y="1"/>
                    <a:pt x="10" y="0"/>
                    <a:pt x="15" y="2"/>
                  </a:cubicBezTo>
                  <a:cubicBezTo>
                    <a:pt x="20" y="5"/>
                    <a:pt x="23" y="9"/>
                    <a:pt x="23" y="15"/>
                  </a:cubicBezTo>
                  <a:cubicBezTo>
                    <a:pt x="23" y="18"/>
                    <a:pt x="22" y="21"/>
                    <a:pt x="21" y="24"/>
                  </a:cubicBezTo>
                  <a:cubicBezTo>
                    <a:pt x="21" y="27"/>
                    <a:pt x="21" y="30"/>
                    <a:pt x="22" y="3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2" y="34"/>
                    <a:pt x="22" y="33"/>
                    <a:pt x="22" y="33"/>
                  </a:cubicBezTo>
                  <a:cubicBezTo>
                    <a:pt x="16" y="32"/>
                    <a:pt x="14" y="28"/>
                    <a:pt x="12" y="23"/>
                  </a:cubicBezTo>
                  <a:cubicBezTo>
                    <a:pt x="11" y="20"/>
                    <a:pt x="11" y="16"/>
                    <a:pt x="11" y="12"/>
                  </a:cubicBezTo>
                  <a:cubicBezTo>
                    <a:pt x="11" y="9"/>
                    <a:pt x="8" y="7"/>
                    <a:pt x="4" y="7"/>
                  </a:cubicBezTo>
                  <a:cubicBezTo>
                    <a:pt x="3" y="5"/>
                    <a:pt x="1" y="4"/>
                    <a:pt x="0" y="3"/>
                  </a:cubicBezTo>
                  <a:close/>
                </a:path>
              </a:pathLst>
            </a:custGeom>
            <a:solidFill>
              <a:srgbClr val="C01E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41" name="Freeform 80"/>
            <p:cNvSpPr/>
            <p:nvPr/>
          </p:nvSpPr>
          <p:spPr bwMode="auto">
            <a:xfrm>
              <a:off x="881063" y="14288"/>
              <a:ext cx="79375" cy="93662"/>
            </a:xfrm>
            <a:custGeom>
              <a:avLst/>
              <a:gdLst>
                <a:gd name="T0" fmla="*/ 10 w 21"/>
                <a:gd name="T1" fmla="*/ 25 h 25"/>
                <a:gd name="T2" fmla="*/ 1 w 21"/>
                <a:gd name="T3" fmla="*/ 25 h 25"/>
                <a:gd name="T4" fmla="*/ 0 w 21"/>
                <a:gd name="T5" fmla="*/ 24 h 25"/>
                <a:gd name="T6" fmla="*/ 1 w 21"/>
                <a:gd name="T7" fmla="*/ 12 h 25"/>
                <a:gd name="T8" fmla="*/ 0 w 21"/>
                <a:gd name="T9" fmla="*/ 2 h 25"/>
                <a:gd name="T10" fmla="*/ 2 w 21"/>
                <a:gd name="T11" fmla="*/ 0 h 25"/>
                <a:gd name="T12" fmla="*/ 9 w 21"/>
                <a:gd name="T13" fmla="*/ 6 h 25"/>
                <a:gd name="T14" fmla="*/ 19 w 21"/>
                <a:gd name="T15" fmla="*/ 19 h 25"/>
                <a:gd name="T16" fmla="*/ 20 w 21"/>
                <a:gd name="T17" fmla="*/ 20 h 25"/>
                <a:gd name="T18" fmla="*/ 19 w 21"/>
                <a:gd name="T19" fmla="*/ 24 h 25"/>
                <a:gd name="T20" fmla="*/ 10 w 21"/>
                <a:gd name="T21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25">
                  <a:moveTo>
                    <a:pt x="10" y="25"/>
                  </a:moveTo>
                  <a:cubicBezTo>
                    <a:pt x="7" y="25"/>
                    <a:pt x="4" y="25"/>
                    <a:pt x="1" y="25"/>
                  </a:cubicBezTo>
                  <a:cubicBezTo>
                    <a:pt x="0" y="25"/>
                    <a:pt x="0" y="25"/>
                    <a:pt x="0" y="24"/>
                  </a:cubicBezTo>
                  <a:cubicBezTo>
                    <a:pt x="1" y="20"/>
                    <a:pt x="0" y="16"/>
                    <a:pt x="1" y="12"/>
                  </a:cubicBezTo>
                  <a:cubicBezTo>
                    <a:pt x="1" y="9"/>
                    <a:pt x="1" y="5"/>
                    <a:pt x="0" y="2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5" y="2"/>
                    <a:pt x="7" y="4"/>
                    <a:pt x="9" y="6"/>
                  </a:cubicBezTo>
                  <a:cubicBezTo>
                    <a:pt x="13" y="10"/>
                    <a:pt x="16" y="15"/>
                    <a:pt x="19" y="19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1" y="23"/>
                    <a:pt x="21" y="23"/>
                    <a:pt x="19" y="24"/>
                  </a:cubicBezTo>
                  <a:cubicBezTo>
                    <a:pt x="16" y="24"/>
                    <a:pt x="13" y="24"/>
                    <a:pt x="10" y="25"/>
                  </a:cubicBezTo>
                  <a:close/>
                </a:path>
              </a:pathLst>
            </a:custGeom>
            <a:solidFill>
              <a:srgbClr val="C9E1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42" name="Freeform 81"/>
            <p:cNvSpPr/>
            <p:nvPr/>
          </p:nvSpPr>
          <p:spPr bwMode="auto">
            <a:xfrm>
              <a:off x="865188" y="115888"/>
              <a:ext cx="41275" cy="103187"/>
            </a:xfrm>
            <a:custGeom>
              <a:avLst/>
              <a:gdLst>
                <a:gd name="T0" fmla="*/ 11 w 11"/>
                <a:gd name="T1" fmla="*/ 25 h 27"/>
                <a:gd name="T2" fmla="*/ 2 w 11"/>
                <a:gd name="T3" fmla="*/ 27 h 27"/>
                <a:gd name="T4" fmla="*/ 0 w 11"/>
                <a:gd name="T5" fmla="*/ 25 h 27"/>
                <a:gd name="T6" fmla="*/ 2 w 11"/>
                <a:gd name="T7" fmla="*/ 15 h 27"/>
                <a:gd name="T8" fmla="*/ 4 w 11"/>
                <a:gd name="T9" fmla="*/ 3 h 27"/>
                <a:gd name="T10" fmla="*/ 6 w 11"/>
                <a:gd name="T11" fmla="*/ 0 h 27"/>
                <a:gd name="T12" fmla="*/ 7 w 11"/>
                <a:gd name="T13" fmla="*/ 8 h 27"/>
                <a:gd name="T14" fmla="*/ 11 w 11"/>
                <a:gd name="T15" fmla="*/ 2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27">
                  <a:moveTo>
                    <a:pt x="11" y="25"/>
                  </a:moveTo>
                  <a:cubicBezTo>
                    <a:pt x="8" y="26"/>
                    <a:pt x="5" y="26"/>
                    <a:pt x="2" y="27"/>
                  </a:cubicBezTo>
                  <a:cubicBezTo>
                    <a:pt x="0" y="27"/>
                    <a:pt x="0" y="26"/>
                    <a:pt x="0" y="25"/>
                  </a:cubicBezTo>
                  <a:cubicBezTo>
                    <a:pt x="1" y="22"/>
                    <a:pt x="1" y="18"/>
                    <a:pt x="2" y="15"/>
                  </a:cubicBezTo>
                  <a:cubicBezTo>
                    <a:pt x="3" y="11"/>
                    <a:pt x="3" y="7"/>
                    <a:pt x="4" y="3"/>
                  </a:cubicBezTo>
                  <a:cubicBezTo>
                    <a:pt x="4" y="1"/>
                    <a:pt x="4" y="0"/>
                    <a:pt x="6" y="0"/>
                  </a:cubicBezTo>
                  <a:cubicBezTo>
                    <a:pt x="6" y="3"/>
                    <a:pt x="7" y="5"/>
                    <a:pt x="7" y="8"/>
                  </a:cubicBezTo>
                  <a:cubicBezTo>
                    <a:pt x="8" y="13"/>
                    <a:pt x="10" y="19"/>
                    <a:pt x="11" y="25"/>
                  </a:cubicBezTo>
                  <a:close/>
                </a:path>
              </a:pathLst>
            </a:custGeom>
            <a:solidFill>
              <a:srgbClr val="C9E2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43" name="Freeform 82"/>
            <p:cNvSpPr/>
            <p:nvPr/>
          </p:nvSpPr>
          <p:spPr bwMode="auto">
            <a:xfrm>
              <a:off x="1557338" y="1284288"/>
              <a:ext cx="49213" cy="92075"/>
            </a:xfrm>
            <a:custGeom>
              <a:avLst/>
              <a:gdLst>
                <a:gd name="T0" fmla="*/ 13 w 13"/>
                <a:gd name="T1" fmla="*/ 5 h 24"/>
                <a:gd name="T2" fmla="*/ 10 w 13"/>
                <a:gd name="T3" fmla="*/ 8 h 24"/>
                <a:gd name="T4" fmla="*/ 8 w 13"/>
                <a:gd name="T5" fmla="*/ 15 h 24"/>
                <a:gd name="T6" fmla="*/ 9 w 13"/>
                <a:gd name="T7" fmla="*/ 23 h 24"/>
                <a:gd name="T8" fmla="*/ 5 w 13"/>
                <a:gd name="T9" fmla="*/ 23 h 24"/>
                <a:gd name="T10" fmla="*/ 6 w 13"/>
                <a:gd name="T11" fmla="*/ 22 h 24"/>
                <a:gd name="T12" fmla="*/ 2 w 13"/>
                <a:gd name="T13" fmla="*/ 14 h 24"/>
                <a:gd name="T14" fmla="*/ 5 w 13"/>
                <a:gd name="T15" fmla="*/ 4 h 24"/>
                <a:gd name="T16" fmla="*/ 7 w 13"/>
                <a:gd name="T17" fmla="*/ 0 h 24"/>
                <a:gd name="T18" fmla="*/ 7 w 13"/>
                <a:gd name="T19" fmla="*/ 1 h 24"/>
                <a:gd name="T20" fmla="*/ 9 w 13"/>
                <a:gd name="T21" fmla="*/ 2 h 24"/>
                <a:gd name="T22" fmla="*/ 13 w 13"/>
                <a:gd name="T2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24">
                  <a:moveTo>
                    <a:pt x="13" y="5"/>
                  </a:moveTo>
                  <a:cubicBezTo>
                    <a:pt x="12" y="6"/>
                    <a:pt x="11" y="7"/>
                    <a:pt x="10" y="8"/>
                  </a:cubicBezTo>
                  <a:cubicBezTo>
                    <a:pt x="8" y="10"/>
                    <a:pt x="7" y="12"/>
                    <a:pt x="8" y="15"/>
                  </a:cubicBezTo>
                  <a:cubicBezTo>
                    <a:pt x="9" y="17"/>
                    <a:pt x="9" y="20"/>
                    <a:pt x="9" y="23"/>
                  </a:cubicBezTo>
                  <a:cubicBezTo>
                    <a:pt x="7" y="23"/>
                    <a:pt x="6" y="24"/>
                    <a:pt x="5" y="23"/>
                  </a:cubicBezTo>
                  <a:cubicBezTo>
                    <a:pt x="5" y="22"/>
                    <a:pt x="6" y="23"/>
                    <a:pt x="6" y="22"/>
                  </a:cubicBezTo>
                  <a:cubicBezTo>
                    <a:pt x="4" y="20"/>
                    <a:pt x="4" y="17"/>
                    <a:pt x="2" y="14"/>
                  </a:cubicBezTo>
                  <a:cubicBezTo>
                    <a:pt x="0" y="10"/>
                    <a:pt x="2" y="6"/>
                    <a:pt x="5" y="4"/>
                  </a:cubicBezTo>
                  <a:cubicBezTo>
                    <a:pt x="6" y="2"/>
                    <a:pt x="7" y="1"/>
                    <a:pt x="7" y="0"/>
                  </a:cubicBezTo>
                  <a:cubicBezTo>
                    <a:pt x="7" y="0"/>
                    <a:pt x="7" y="0"/>
                    <a:pt x="7" y="1"/>
                  </a:cubicBezTo>
                  <a:cubicBezTo>
                    <a:pt x="8" y="1"/>
                    <a:pt x="8" y="2"/>
                    <a:pt x="9" y="2"/>
                  </a:cubicBezTo>
                  <a:cubicBezTo>
                    <a:pt x="10" y="3"/>
                    <a:pt x="12" y="4"/>
                    <a:pt x="13" y="5"/>
                  </a:cubicBezTo>
                  <a:close/>
                </a:path>
              </a:pathLst>
            </a:custGeom>
            <a:solidFill>
              <a:srgbClr val="FCE3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44" name="Freeform 83"/>
            <p:cNvSpPr/>
            <p:nvPr/>
          </p:nvSpPr>
          <p:spPr bwMode="auto">
            <a:xfrm>
              <a:off x="1622426" y="1319213"/>
              <a:ext cx="44450" cy="93662"/>
            </a:xfrm>
            <a:custGeom>
              <a:avLst/>
              <a:gdLst>
                <a:gd name="T0" fmla="*/ 12 w 12"/>
                <a:gd name="T1" fmla="*/ 0 h 25"/>
                <a:gd name="T2" fmla="*/ 5 w 12"/>
                <a:gd name="T3" fmla="*/ 19 h 25"/>
                <a:gd name="T4" fmla="*/ 3 w 12"/>
                <a:gd name="T5" fmla="*/ 24 h 25"/>
                <a:gd name="T6" fmla="*/ 0 w 12"/>
                <a:gd name="T7" fmla="*/ 23 h 25"/>
                <a:gd name="T8" fmla="*/ 1 w 12"/>
                <a:gd name="T9" fmla="*/ 17 h 25"/>
                <a:gd name="T10" fmla="*/ 4 w 12"/>
                <a:gd name="T11" fmla="*/ 4 h 25"/>
                <a:gd name="T12" fmla="*/ 5 w 12"/>
                <a:gd name="T13" fmla="*/ 0 h 25"/>
                <a:gd name="T14" fmla="*/ 6 w 12"/>
                <a:gd name="T15" fmla="*/ 0 h 25"/>
                <a:gd name="T16" fmla="*/ 9 w 12"/>
                <a:gd name="T17" fmla="*/ 0 h 25"/>
                <a:gd name="T18" fmla="*/ 12 w 12"/>
                <a:gd name="T1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25">
                  <a:moveTo>
                    <a:pt x="12" y="0"/>
                  </a:moveTo>
                  <a:cubicBezTo>
                    <a:pt x="10" y="6"/>
                    <a:pt x="7" y="12"/>
                    <a:pt x="5" y="19"/>
                  </a:cubicBezTo>
                  <a:cubicBezTo>
                    <a:pt x="5" y="21"/>
                    <a:pt x="3" y="22"/>
                    <a:pt x="3" y="24"/>
                  </a:cubicBezTo>
                  <a:cubicBezTo>
                    <a:pt x="2" y="23"/>
                    <a:pt x="1" y="25"/>
                    <a:pt x="0" y="23"/>
                  </a:cubicBezTo>
                  <a:cubicBezTo>
                    <a:pt x="1" y="21"/>
                    <a:pt x="1" y="19"/>
                    <a:pt x="1" y="17"/>
                  </a:cubicBezTo>
                  <a:cubicBezTo>
                    <a:pt x="2" y="12"/>
                    <a:pt x="3" y="8"/>
                    <a:pt x="4" y="4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5" y="0"/>
                    <a:pt x="6" y="0"/>
                    <a:pt x="6" y="0"/>
                  </a:cubicBezTo>
                  <a:cubicBezTo>
                    <a:pt x="7" y="1"/>
                    <a:pt x="8" y="0"/>
                    <a:pt x="9" y="0"/>
                  </a:cubicBezTo>
                  <a:cubicBezTo>
                    <a:pt x="10" y="0"/>
                    <a:pt x="11" y="1"/>
                    <a:pt x="12" y="0"/>
                  </a:cubicBezTo>
                  <a:close/>
                </a:path>
              </a:pathLst>
            </a:custGeom>
            <a:solidFill>
              <a:srgbClr val="FCE3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45" name="Freeform 84"/>
            <p:cNvSpPr/>
            <p:nvPr/>
          </p:nvSpPr>
          <p:spPr bwMode="auto">
            <a:xfrm>
              <a:off x="1652588" y="1265238"/>
              <a:ext cx="33338" cy="57150"/>
            </a:xfrm>
            <a:custGeom>
              <a:avLst/>
              <a:gdLst>
                <a:gd name="T0" fmla="*/ 4 w 9"/>
                <a:gd name="T1" fmla="*/ 14 h 15"/>
                <a:gd name="T2" fmla="*/ 1 w 9"/>
                <a:gd name="T3" fmla="*/ 14 h 15"/>
                <a:gd name="T4" fmla="*/ 1 w 9"/>
                <a:gd name="T5" fmla="*/ 1 h 15"/>
                <a:gd name="T6" fmla="*/ 2 w 9"/>
                <a:gd name="T7" fmla="*/ 0 h 15"/>
                <a:gd name="T8" fmla="*/ 6 w 9"/>
                <a:gd name="T9" fmla="*/ 2 h 15"/>
                <a:gd name="T10" fmla="*/ 9 w 9"/>
                <a:gd name="T11" fmla="*/ 14 h 15"/>
                <a:gd name="T12" fmla="*/ 4 w 9"/>
                <a:gd name="T13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5">
                  <a:moveTo>
                    <a:pt x="4" y="14"/>
                  </a:moveTo>
                  <a:cubicBezTo>
                    <a:pt x="3" y="15"/>
                    <a:pt x="2" y="14"/>
                    <a:pt x="1" y="14"/>
                  </a:cubicBezTo>
                  <a:cubicBezTo>
                    <a:pt x="0" y="10"/>
                    <a:pt x="1" y="6"/>
                    <a:pt x="1" y="1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3" y="1"/>
                    <a:pt x="5" y="1"/>
                    <a:pt x="6" y="2"/>
                  </a:cubicBezTo>
                  <a:cubicBezTo>
                    <a:pt x="7" y="6"/>
                    <a:pt x="8" y="10"/>
                    <a:pt x="9" y="14"/>
                  </a:cubicBezTo>
                  <a:cubicBezTo>
                    <a:pt x="8" y="14"/>
                    <a:pt x="6" y="15"/>
                    <a:pt x="4" y="14"/>
                  </a:cubicBezTo>
                  <a:close/>
                </a:path>
              </a:pathLst>
            </a:custGeom>
            <a:solidFill>
              <a:srgbClr val="D94D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46" name="Freeform 85"/>
            <p:cNvSpPr/>
            <p:nvPr/>
          </p:nvSpPr>
          <p:spPr bwMode="auto">
            <a:xfrm>
              <a:off x="1617663" y="1257300"/>
              <a:ext cx="34925" cy="61912"/>
            </a:xfrm>
            <a:custGeom>
              <a:avLst/>
              <a:gdLst>
                <a:gd name="T0" fmla="*/ 7 w 9"/>
                <a:gd name="T1" fmla="*/ 16 h 16"/>
                <a:gd name="T2" fmla="*/ 6 w 9"/>
                <a:gd name="T3" fmla="*/ 16 h 16"/>
                <a:gd name="T4" fmla="*/ 0 w 9"/>
                <a:gd name="T5" fmla="*/ 14 h 16"/>
                <a:gd name="T6" fmla="*/ 3 w 9"/>
                <a:gd name="T7" fmla="*/ 6 h 16"/>
                <a:gd name="T8" fmla="*/ 5 w 9"/>
                <a:gd name="T9" fmla="*/ 1 h 16"/>
                <a:gd name="T10" fmla="*/ 6 w 9"/>
                <a:gd name="T11" fmla="*/ 0 h 16"/>
                <a:gd name="T12" fmla="*/ 9 w 9"/>
                <a:gd name="T13" fmla="*/ 1 h 16"/>
                <a:gd name="T14" fmla="*/ 9 w 9"/>
                <a:gd name="T15" fmla="*/ 14 h 16"/>
                <a:gd name="T16" fmla="*/ 7 w 9"/>
                <a:gd name="T1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6">
                  <a:moveTo>
                    <a:pt x="7" y="16"/>
                  </a:moveTo>
                  <a:cubicBezTo>
                    <a:pt x="7" y="16"/>
                    <a:pt x="6" y="16"/>
                    <a:pt x="6" y="16"/>
                  </a:cubicBezTo>
                  <a:cubicBezTo>
                    <a:pt x="4" y="15"/>
                    <a:pt x="2" y="14"/>
                    <a:pt x="0" y="14"/>
                  </a:cubicBezTo>
                  <a:cubicBezTo>
                    <a:pt x="0" y="11"/>
                    <a:pt x="2" y="8"/>
                    <a:pt x="3" y="6"/>
                  </a:cubicBezTo>
                  <a:cubicBezTo>
                    <a:pt x="4" y="4"/>
                    <a:pt x="5" y="3"/>
                    <a:pt x="5" y="1"/>
                  </a:cubicBezTo>
                  <a:cubicBezTo>
                    <a:pt x="5" y="1"/>
                    <a:pt x="5" y="0"/>
                    <a:pt x="6" y="0"/>
                  </a:cubicBezTo>
                  <a:cubicBezTo>
                    <a:pt x="7" y="0"/>
                    <a:pt x="8" y="1"/>
                    <a:pt x="9" y="1"/>
                  </a:cubicBezTo>
                  <a:cubicBezTo>
                    <a:pt x="9" y="6"/>
                    <a:pt x="8" y="10"/>
                    <a:pt x="9" y="14"/>
                  </a:cubicBezTo>
                  <a:cubicBezTo>
                    <a:pt x="9" y="16"/>
                    <a:pt x="8" y="16"/>
                    <a:pt x="7" y="16"/>
                  </a:cubicBezTo>
                  <a:close/>
                </a:path>
              </a:pathLst>
            </a:custGeom>
            <a:solidFill>
              <a:srgbClr val="D94C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47" name="Freeform 86"/>
            <p:cNvSpPr/>
            <p:nvPr/>
          </p:nvSpPr>
          <p:spPr bwMode="auto">
            <a:xfrm>
              <a:off x="1592263" y="1250950"/>
              <a:ext cx="44450" cy="57150"/>
            </a:xfrm>
            <a:custGeom>
              <a:avLst/>
              <a:gdLst>
                <a:gd name="T0" fmla="*/ 4 w 12"/>
                <a:gd name="T1" fmla="*/ 14 h 15"/>
                <a:gd name="T2" fmla="*/ 0 w 12"/>
                <a:gd name="T3" fmla="*/ 11 h 15"/>
                <a:gd name="T4" fmla="*/ 0 w 12"/>
                <a:gd name="T5" fmla="*/ 9 h 15"/>
                <a:gd name="T6" fmla="*/ 8 w 12"/>
                <a:gd name="T7" fmla="*/ 1 h 15"/>
                <a:gd name="T8" fmla="*/ 10 w 12"/>
                <a:gd name="T9" fmla="*/ 0 h 15"/>
                <a:gd name="T10" fmla="*/ 12 w 12"/>
                <a:gd name="T11" fmla="*/ 1 h 15"/>
                <a:gd name="T12" fmla="*/ 7 w 12"/>
                <a:gd name="T13" fmla="*/ 14 h 15"/>
                <a:gd name="T14" fmla="*/ 6 w 12"/>
                <a:gd name="T15" fmla="*/ 15 h 15"/>
                <a:gd name="T16" fmla="*/ 4 w 12"/>
                <a:gd name="T17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5">
                  <a:moveTo>
                    <a:pt x="4" y="14"/>
                  </a:moveTo>
                  <a:cubicBezTo>
                    <a:pt x="3" y="13"/>
                    <a:pt x="1" y="12"/>
                    <a:pt x="0" y="11"/>
                  </a:cubicBezTo>
                  <a:cubicBezTo>
                    <a:pt x="0" y="10"/>
                    <a:pt x="0" y="9"/>
                    <a:pt x="0" y="9"/>
                  </a:cubicBezTo>
                  <a:cubicBezTo>
                    <a:pt x="2" y="6"/>
                    <a:pt x="5" y="3"/>
                    <a:pt x="8" y="1"/>
                  </a:cubicBezTo>
                  <a:cubicBezTo>
                    <a:pt x="8" y="1"/>
                    <a:pt x="9" y="0"/>
                    <a:pt x="10" y="0"/>
                  </a:cubicBezTo>
                  <a:cubicBezTo>
                    <a:pt x="10" y="1"/>
                    <a:pt x="11" y="1"/>
                    <a:pt x="12" y="1"/>
                  </a:cubicBezTo>
                  <a:cubicBezTo>
                    <a:pt x="10" y="6"/>
                    <a:pt x="8" y="10"/>
                    <a:pt x="7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5" y="15"/>
                    <a:pt x="5" y="14"/>
                    <a:pt x="4" y="14"/>
                  </a:cubicBezTo>
                  <a:close/>
                </a:path>
              </a:pathLst>
            </a:custGeom>
            <a:solidFill>
              <a:srgbClr val="D94C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48" name="Freeform 87"/>
            <p:cNvSpPr/>
            <p:nvPr/>
          </p:nvSpPr>
          <p:spPr bwMode="auto">
            <a:xfrm>
              <a:off x="1603376" y="1095375"/>
              <a:ext cx="57150" cy="60325"/>
            </a:xfrm>
            <a:custGeom>
              <a:avLst/>
              <a:gdLst>
                <a:gd name="T0" fmla="*/ 7 w 15"/>
                <a:gd name="T1" fmla="*/ 3 h 16"/>
                <a:gd name="T2" fmla="*/ 13 w 15"/>
                <a:gd name="T3" fmla="*/ 12 h 16"/>
                <a:gd name="T4" fmla="*/ 15 w 15"/>
                <a:gd name="T5" fmla="*/ 14 h 16"/>
                <a:gd name="T6" fmla="*/ 13 w 15"/>
                <a:gd name="T7" fmla="*/ 16 h 16"/>
                <a:gd name="T8" fmla="*/ 8 w 15"/>
                <a:gd name="T9" fmla="*/ 12 h 16"/>
                <a:gd name="T10" fmla="*/ 5 w 15"/>
                <a:gd name="T11" fmla="*/ 11 h 16"/>
                <a:gd name="T12" fmla="*/ 2 w 15"/>
                <a:gd name="T13" fmla="*/ 9 h 16"/>
                <a:gd name="T14" fmla="*/ 0 w 15"/>
                <a:gd name="T15" fmla="*/ 6 h 16"/>
                <a:gd name="T16" fmla="*/ 0 w 15"/>
                <a:gd name="T17" fmla="*/ 5 h 16"/>
                <a:gd name="T18" fmla="*/ 3 w 15"/>
                <a:gd name="T19" fmla="*/ 3 h 16"/>
                <a:gd name="T20" fmla="*/ 3 w 15"/>
                <a:gd name="T21" fmla="*/ 2 h 16"/>
                <a:gd name="T22" fmla="*/ 3 w 15"/>
                <a:gd name="T23" fmla="*/ 0 h 16"/>
                <a:gd name="T24" fmla="*/ 7 w 15"/>
                <a:gd name="T25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6">
                  <a:moveTo>
                    <a:pt x="7" y="3"/>
                  </a:moveTo>
                  <a:cubicBezTo>
                    <a:pt x="9" y="6"/>
                    <a:pt x="10" y="9"/>
                    <a:pt x="13" y="12"/>
                  </a:cubicBezTo>
                  <a:cubicBezTo>
                    <a:pt x="13" y="12"/>
                    <a:pt x="14" y="13"/>
                    <a:pt x="15" y="14"/>
                  </a:cubicBezTo>
                  <a:cubicBezTo>
                    <a:pt x="13" y="14"/>
                    <a:pt x="14" y="15"/>
                    <a:pt x="13" y="16"/>
                  </a:cubicBezTo>
                  <a:cubicBezTo>
                    <a:pt x="11" y="15"/>
                    <a:pt x="9" y="14"/>
                    <a:pt x="8" y="12"/>
                  </a:cubicBezTo>
                  <a:cubicBezTo>
                    <a:pt x="7" y="11"/>
                    <a:pt x="7" y="11"/>
                    <a:pt x="5" y="11"/>
                  </a:cubicBezTo>
                  <a:cubicBezTo>
                    <a:pt x="4" y="11"/>
                    <a:pt x="4" y="9"/>
                    <a:pt x="2" y="9"/>
                  </a:cubicBezTo>
                  <a:cubicBezTo>
                    <a:pt x="2" y="8"/>
                    <a:pt x="1" y="7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2" y="5"/>
                    <a:pt x="3" y="5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5" y="1"/>
                    <a:pt x="6" y="2"/>
                    <a:pt x="7" y="3"/>
                  </a:cubicBezTo>
                  <a:close/>
                </a:path>
              </a:pathLst>
            </a:custGeom>
            <a:solidFill>
              <a:srgbClr val="F5AE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49" name="Freeform 88"/>
            <p:cNvSpPr/>
            <p:nvPr/>
          </p:nvSpPr>
          <p:spPr bwMode="auto">
            <a:xfrm>
              <a:off x="1573213" y="1238250"/>
              <a:ext cx="49213" cy="46037"/>
            </a:xfrm>
            <a:custGeom>
              <a:avLst/>
              <a:gdLst>
                <a:gd name="T0" fmla="*/ 3 w 13"/>
                <a:gd name="T1" fmla="*/ 12 h 12"/>
                <a:gd name="T2" fmla="*/ 3 w 13"/>
                <a:gd name="T3" fmla="*/ 12 h 12"/>
                <a:gd name="T4" fmla="*/ 0 w 13"/>
                <a:gd name="T5" fmla="*/ 8 h 12"/>
                <a:gd name="T6" fmla="*/ 2 w 13"/>
                <a:gd name="T7" fmla="*/ 3 h 12"/>
                <a:gd name="T8" fmla="*/ 11 w 13"/>
                <a:gd name="T9" fmla="*/ 0 h 12"/>
                <a:gd name="T10" fmla="*/ 13 w 13"/>
                <a:gd name="T11" fmla="*/ 2 h 12"/>
                <a:gd name="T12" fmla="*/ 13 w 13"/>
                <a:gd name="T13" fmla="*/ 3 h 12"/>
                <a:gd name="T14" fmla="*/ 4 w 13"/>
                <a:gd name="T15" fmla="*/ 12 h 12"/>
                <a:gd name="T16" fmla="*/ 3 w 13"/>
                <a:gd name="T1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2">
                  <a:moveTo>
                    <a:pt x="3" y="12"/>
                  </a:moveTo>
                  <a:cubicBezTo>
                    <a:pt x="3" y="12"/>
                    <a:pt x="3" y="12"/>
                    <a:pt x="3" y="12"/>
                  </a:cubicBezTo>
                  <a:cubicBezTo>
                    <a:pt x="2" y="11"/>
                    <a:pt x="1" y="9"/>
                    <a:pt x="0" y="8"/>
                  </a:cubicBezTo>
                  <a:cubicBezTo>
                    <a:pt x="0" y="6"/>
                    <a:pt x="0" y="4"/>
                    <a:pt x="2" y="3"/>
                  </a:cubicBezTo>
                  <a:cubicBezTo>
                    <a:pt x="5" y="2"/>
                    <a:pt x="7" y="0"/>
                    <a:pt x="11" y="0"/>
                  </a:cubicBezTo>
                  <a:cubicBezTo>
                    <a:pt x="12" y="0"/>
                    <a:pt x="12" y="2"/>
                    <a:pt x="13" y="2"/>
                  </a:cubicBezTo>
                  <a:cubicBezTo>
                    <a:pt x="13" y="2"/>
                    <a:pt x="13" y="3"/>
                    <a:pt x="13" y="3"/>
                  </a:cubicBezTo>
                  <a:cubicBezTo>
                    <a:pt x="9" y="5"/>
                    <a:pt x="7" y="8"/>
                    <a:pt x="4" y="12"/>
                  </a:cubicBezTo>
                  <a:cubicBezTo>
                    <a:pt x="4" y="12"/>
                    <a:pt x="4" y="12"/>
                    <a:pt x="3" y="12"/>
                  </a:cubicBezTo>
                  <a:close/>
                </a:path>
              </a:pathLst>
            </a:custGeom>
            <a:solidFill>
              <a:srgbClr val="D94D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50" name="Freeform 89"/>
            <p:cNvSpPr/>
            <p:nvPr/>
          </p:nvSpPr>
          <p:spPr bwMode="auto">
            <a:xfrm>
              <a:off x="1679576" y="1273175"/>
              <a:ext cx="30163" cy="46037"/>
            </a:xfrm>
            <a:custGeom>
              <a:avLst/>
              <a:gdLst>
                <a:gd name="T0" fmla="*/ 0 w 8"/>
                <a:gd name="T1" fmla="*/ 0 h 12"/>
                <a:gd name="T2" fmla="*/ 4 w 8"/>
                <a:gd name="T3" fmla="*/ 1 h 12"/>
                <a:gd name="T4" fmla="*/ 7 w 8"/>
                <a:gd name="T5" fmla="*/ 6 h 12"/>
                <a:gd name="T6" fmla="*/ 4 w 8"/>
                <a:gd name="T7" fmla="*/ 12 h 12"/>
                <a:gd name="T8" fmla="*/ 2 w 8"/>
                <a:gd name="T9" fmla="*/ 8 h 12"/>
                <a:gd name="T10" fmla="*/ 0 w 8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2">
                  <a:moveTo>
                    <a:pt x="0" y="0"/>
                  </a:moveTo>
                  <a:cubicBezTo>
                    <a:pt x="1" y="1"/>
                    <a:pt x="3" y="0"/>
                    <a:pt x="4" y="1"/>
                  </a:cubicBezTo>
                  <a:cubicBezTo>
                    <a:pt x="5" y="2"/>
                    <a:pt x="7" y="4"/>
                    <a:pt x="7" y="6"/>
                  </a:cubicBezTo>
                  <a:cubicBezTo>
                    <a:pt x="8" y="9"/>
                    <a:pt x="8" y="11"/>
                    <a:pt x="4" y="12"/>
                  </a:cubicBezTo>
                  <a:cubicBezTo>
                    <a:pt x="2" y="11"/>
                    <a:pt x="3" y="9"/>
                    <a:pt x="2" y="8"/>
                  </a:cubicBezTo>
                  <a:cubicBezTo>
                    <a:pt x="2" y="5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D94D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51" name="Freeform 90"/>
            <p:cNvSpPr/>
            <p:nvPr/>
          </p:nvSpPr>
          <p:spPr bwMode="auto">
            <a:xfrm>
              <a:off x="1557338" y="1371600"/>
              <a:ext cx="38100" cy="30162"/>
            </a:xfrm>
            <a:custGeom>
              <a:avLst/>
              <a:gdLst>
                <a:gd name="T0" fmla="*/ 5 w 10"/>
                <a:gd name="T1" fmla="*/ 0 h 8"/>
                <a:gd name="T2" fmla="*/ 9 w 10"/>
                <a:gd name="T3" fmla="*/ 0 h 8"/>
                <a:gd name="T4" fmla="*/ 8 w 10"/>
                <a:gd name="T5" fmla="*/ 3 h 8"/>
                <a:gd name="T6" fmla="*/ 5 w 10"/>
                <a:gd name="T7" fmla="*/ 6 h 8"/>
                <a:gd name="T8" fmla="*/ 1 w 10"/>
                <a:gd name="T9" fmla="*/ 7 h 8"/>
                <a:gd name="T10" fmla="*/ 1 w 10"/>
                <a:gd name="T11" fmla="*/ 3 h 8"/>
                <a:gd name="T12" fmla="*/ 5 w 1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">
                  <a:moveTo>
                    <a:pt x="5" y="0"/>
                  </a:moveTo>
                  <a:cubicBezTo>
                    <a:pt x="6" y="1"/>
                    <a:pt x="7" y="0"/>
                    <a:pt x="9" y="0"/>
                  </a:cubicBezTo>
                  <a:cubicBezTo>
                    <a:pt x="10" y="1"/>
                    <a:pt x="10" y="2"/>
                    <a:pt x="8" y="3"/>
                  </a:cubicBezTo>
                  <a:cubicBezTo>
                    <a:pt x="7" y="4"/>
                    <a:pt x="6" y="5"/>
                    <a:pt x="5" y="6"/>
                  </a:cubicBezTo>
                  <a:cubicBezTo>
                    <a:pt x="3" y="7"/>
                    <a:pt x="2" y="8"/>
                    <a:pt x="1" y="7"/>
                  </a:cubicBezTo>
                  <a:cubicBezTo>
                    <a:pt x="0" y="6"/>
                    <a:pt x="0" y="4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lose/>
                </a:path>
              </a:pathLst>
            </a:custGeom>
            <a:solidFill>
              <a:srgbClr val="EE7D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52" name="Freeform 91"/>
            <p:cNvSpPr/>
            <p:nvPr/>
          </p:nvSpPr>
          <p:spPr bwMode="auto">
            <a:xfrm>
              <a:off x="1579563" y="1114425"/>
              <a:ext cx="34925" cy="33337"/>
            </a:xfrm>
            <a:custGeom>
              <a:avLst/>
              <a:gdLst>
                <a:gd name="T0" fmla="*/ 6 w 9"/>
                <a:gd name="T1" fmla="*/ 2 h 9"/>
                <a:gd name="T2" fmla="*/ 9 w 9"/>
                <a:gd name="T3" fmla="*/ 4 h 9"/>
                <a:gd name="T4" fmla="*/ 8 w 9"/>
                <a:gd name="T5" fmla="*/ 5 h 9"/>
                <a:gd name="T6" fmla="*/ 5 w 9"/>
                <a:gd name="T7" fmla="*/ 9 h 9"/>
                <a:gd name="T8" fmla="*/ 2 w 9"/>
                <a:gd name="T9" fmla="*/ 7 h 9"/>
                <a:gd name="T10" fmla="*/ 1 w 9"/>
                <a:gd name="T11" fmla="*/ 4 h 9"/>
                <a:gd name="T12" fmla="*/ 3 w 9"/>
                <a:gd name="T13" fmla="*/ 1 h 9"/>
                <a:gd name="T14" fmla="*/ 3 w 9"/>
                <a:gd name="T15" fmla="*/ 0 h 9"/>
                <a:gd name="T16" fmla="*/ 4 w 9"/>
                <a:gd name="T17" fmla="*/ 0 h 9"/>
                <a:gd name="T18" fmla="*/ 5 w 9"/>
                <a:gd name="T19" fmla="*/ 2 h 9"/>
                <a:gd name="T20" fmla="*/ 6 w 9"/>
                <a:gd name="T2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9">
                  <a:moveTo>
                    <a:pt x="6" y="2"/>
                  </a:moveTo>
                  <a:cubicBezTo>
                    <a:pt x="7" y="2"/>
                    <a:pt x="8" y="3"/>
                    <a:pt x="9" y="4"/>
                  </a:cubicBezTo>
                  <a:cubicBezTo>
                    <a:pt x="8" y="4"/>
                    <a:pt x="7" y="4"/>
                    <a:pt x="8" y="5"/>
                  </a:cubicBezTo>
                  <a:cubicBezTo>
                    <a:pt x="7" y="7"/>
                    <a:pt x="4" y="7"/>
                    <a:pt x="5" y="9"/>
                  </a:cubicBezTo>
                  <a:cubicBezTo>
                    <a:pt x="4" y="9"/>
                    <a:pt x="3" y="8"/>
                    <a:pt x="2" y="7"/>
                  </a:cubicBezTo>
                  <a:cubicBezTo>
                    <a:pt x="1" y="7"/>
                    <a:pt x="0" y="6"/>
                    <a:pt x="1" y="4"/>
                  </a:cubicBezTo>
                  <a:cubicBezTo>
                    <a:pt x="1" y="3"/>
                    <a:pt x="1" y="1"/>
                    <a:pt x="3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lose/>
                </a:path>
              </a:pathLst>
            </a:custGeom>
            <a:solidFill>
              <a:srgbClr val="FCE3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53" name="Freeform 92"/>
            <p:cNvSpPr/>
            <p:nvPr/>
          </p:nvSpPr>
          <p:spPr bwMode="auto">
            <a:xfrm>
              <a:off x="1595438" y="1398588"/>
              <a:ext cx="38100" cy="22225"/>
            </a:xfrm>
            <a:custGeom>
              <a:avLst/>
              <a:gdLst>
                <a:gd name="T0" fmla="*/ 7 w 10"/>
                <a:gd name="T1" fmla="*/ 2 h 6"/>
                <a:gd name="T2" fmla="*/ 10 w 10"/>
                <a:gd name="T3" fmla="*/ 3 h 6"/>
                <a:gd name="T4" fmla="*/ 10 w 10"/>
                <a:gd name="T5" fmla="*/ 6 h 6"/>
                <a:gd name="T6" fmla="*/ 2 w 10"/>
                <a:gd name="T7" fmla="*/ 6 h 6"/>
                <a:gd name="T8" fmla="*/ 0 w 10"/>
                <a:gd name="T9" fmla="*/ 4 h 6"/>
                <a:gd name="T10" fmla="*/ 7 w 10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6">
                  <a:moveTo>
                    <a:pt x="7" y="2"/>
                  </a:moveTo>
                  <a:cubicBezTo>
                    <a:pt x="8" y="3"/>
                    <a:pt x="9" y="2"/>
                    <a:pt x="10" y="3"/>
                  </a:cubicBezTo>
                  <a:cubicBezTo>
                    <a:pt x="10" y="4"/>
                    <a:pt x="10" y="5"/>
                    <a:pt x="10" y="6"/>
                  </a:cubicBezTo>
                  <a:cubicBezTo>
                    <a:pt x="7" y="6"/>
                    <a:pt x="5" y="6"/>
                    <a:pt x="2" y="6"/>
                  </a:cubicBezTo>
                  <a:cubicBezTo>
                    <a:pt x="0" y="6"/>
                    <a:pt x="0" y="6"/>
                    <a:pt x="0" y="4"/>
                  </a:cubicBezTo>
                  <a:cubicBezTo>
                    <a:pt x="2" y="1"/>
                    <a:pt x="4" y="0"/>
                    <a:pt x="7" y="2"/>
                  </a:cubicBezTo>
                  <a:close/>
                </a:path>
              </a:pathLst>
            </a:custGeom>
            <a:solidFill>
              <a:srgbClr val="EE7D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54" name="Freeform 93"/>
            <p:cNvSpPr/>
            <p:nvPr/>
          </p:nvSpPr>
          <p:spPr bwMode="auto">
            <a:xfrm>
              <a:off x="1622426" y="1014413"/>
              <a:ext cx="33338" cy="34925"/>
            </a:xfrm>
            <a:custGeom>
              <a:avLst/>
              <a:gdLst>
                <a:gd name="T0" fmla="*/ 8 w 9"/>
                <a:gd name="T1" fmla="*/ 0 h 9"/>
                <a:gd name="T2" fmla="*/ 9 w 9"/>
                <a:gd name="T3" fmla="*/ 3 h 9"/>
                <a:gd name="T4" fmla="*/ 5 w 9"/>
                <a:gd name="T5" fmla="*/ 6 h 9"/>
                <a:gd name="T6" fmla="*/ 3 w 9"/>
                <a:gd name="T7" fmla="*/ 9 h 9"/>
                <a:gd name="T8" fmla="*/ 8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8" y="0"/>
                  </a:moveTo>
                  <a:cubicBezTo>
                    <a:pt x="7" y="1"/>
                    <a:pt x="7" y="2"/>
                    <a:pt x="9" y="3"/>
                  </a:cubicBezTo>
                  <a:cubicBezTo>
                    <a:pt x="6" y="3"/>
                    <a:pt x="6" y="5"/>
                    <a:pt x="5" y="6"/>
                  </a:cubicBezTo>
                  <a:cubicBezTo>
                    <a:pt x="4" y="7"/>
                    <a:pt x="4" y="8"/>
                    <a:pt x="3" y="9"/>
                  </a:cubicBezTo>
                  <a:cubicBezTo>
                    <a:pt x="0" y="5"/>
                    <a:pt x="3" y="0"/>
                    <a:pt x="8" y="0"/>
                  </a:cubicBezTo>
                  <a:close/>
                </a:path>
              </a:pathLst>
            </a:custGeom>
            <a:solidFill>
              <a:srgbClr val="F9D0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55" name="Freeform 94"/>
            <p:cNvSpPr/>
            <p:nvPr/>
          </p:nvSpPr>
          <p:spPr bwMode="auto">
            <a:xfrm>
              <a:off x="1584326" y="1098550"/>
              <a:ext cx="30163" cy="15875"/>
            </a:xfrm>
            <a:custGeom>
              <a:avLst/>
              <a:gdLst>
                <a:gd name="T0" fmla="*/ 3 w 8"/>
                <a:gd name="T1" fmla="*/ 4 h 4"/>
                <a:gd name="T2" fmla="*/ 2 w 8"/>
                <a:gd name="T3" fmla="*/ 4 h 4"/>
                <a:gd name="T4" fmla="*/ 0 w 8"/>
                <a:gd name="T5" fmla="*/ 1 h 4"/>
                <a:gd name="T6" fmla="*/ 1 w 8"/>
                <a:gd name="T7" fmla="*/ 1 h 4"/>
                <a:gd name="T8" fmla="*/ 3 w 8"/>
                <a:gd name="T9" fmla="*/ 0 h 4"/>
                <a:gd name="T10" fmla="*/ 6 w 8"/>
                <a:gd name="T11" fmla="*/ 0 h 4"/>
                <a:gd name="T12" fmla="*/ 8 w 8"/>
                <a:gd name="T13" fmla="*/ 1 h 4"/>
                <a:gd name="T14" fmla="*/ 8 w 8"/>
                <a:gd name="T15" fmla="*/ 1 h 4"/>
                <a:gd name="T16" fmla="*/ 5 w 8"/>
                <a:gd name="T17" fmla="*/ 4 h 4"/>
                <a:gd name="T18" fmla="*/ 3 w 8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4">
                  <a:moveTo>
                    <a:pt x="3" y="4"/>
                  </a:moveTo>
                  <a:cubicBezTo>
                    <a:pt x="3" y="4"/>
                    <a:pt x="3" y="4"/>
                    <a:pt x="2" y="4"/>
                  </a:cubicBezTo>
                  <a:cubicBezTo>
                    <a:pt x="0" y="4"/>
                    <a:pt x="0" y="3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0"/>
                    <a:pt x="2" y="1"/>
                    <a:pt x="3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7" y="0"/>
                    <a:pt x="7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4"/>
                    <a:pt x="7" y="4"/>
                    <a:pt x="5" y="4"/>
                  </a:cubicBezTo>
                  <a:cubicBezTo>
                    <a:pt x="5" y="4"/>
                    <a:pt x="4" y="4"/>
                    <a:pt x="3" y="4"/>
                  </a:cubicBezTo>
                  <a:close/>
                </a:path>
              </a:pathLst>
            </a:custGeom>
            <a:solidFill>
              <a:srgbClr val="70BB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56" name="Freeform 95"/>
            <p:cNvSpPr/>
            <p:nvPr/>
          </p:nvSpPr>
          <p:spPr bwMode="auto">
            <a:xfrm>
              <a:off x="1587501" y="1068388"/>
              <a:ext cx="26988" cy="22225"/>
            </a:xfrm>
            <a:custGeom>
              <a:avLst/>
              <a:gdLst>
                <a:gd name="T0" fmla="*/ 5 w 7"/>
                <a:gd name="T1" fmla="*/ 1 h 6"/>
                <a:gd name="T2" fmla="*/ 7 w 7"/>
                <a:gd name="T3" fmla="*/ 2 h 6"/>
                <a:gd name="T4" fmla="*/ 7 w 7"/>
                <a:gd name="T5" fmla="*/ 6 h 6"/>
                <a:gd name="T6" fmla="*/ 4 w 7"/>
                <a:gd name="T7" fmla="*/ 5 h 6"/>
                <a:gd name="T8" fmla="*/ 3 w 7"/>
                <a:gd name="T9" fmla="*/ 5 h 6"/>
                <a:gd name="T10" fmla="*/ 0 w 7"/>
                <a:gd name="T11" fmla="*/ 3 h 6"/>
                <a:gd name="T12" fmla="*/ 0 w 7"/>
                <a:gd name="T13" fmla="*/ 2 h 6"/>
                <a:gd name="T14" fmla="*/ 0 w 7"/>
                <a:gd name="T15" fmla="*/ 1 h 6"/>
                <a:gd name="T16" fmla="*/ 1 w 7"/>
                <a:gd name="T17" fmla="*/ 1 h 6"/>
                <a:gd name="T18" fmla="*/ 5 w 7"/>
                <a:gd name="T1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6">
                  <a:moveTo>
                    <a:pt x="5" y="1"/>
                  </a:moveTo>
                  <a:cubicBezTo>
                    <a:pt x="6" y="0"/>
                    <a:pt x="7" y="1"/>
                    <a:pt x="7" y="2"/>
                  </a:cubicBezTo>
                  <a:cubicBezTo>
                    <a:pt x="7" y="4"/>
                    <a:pt x="7" y="5"/>
                    <a:pt x="7" y="6"/>
                  </a:cubicBezTo>
                  <a:cubicBezTo>
                    <a:pt x="6" y="6"/>
                    <a:pt x="5" y="5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3"/>
                    <a:pt x="1" y="4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4" y="0"/>
                    <a:pt x="5" y="1"/>
                  </a:cubicBezTo>
                  <a:close/>
                </a:path>
              </a:pathLst>
            </a:custGeom>
            <a:solidFill>
              <a:srgbClr val="6FB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57" name="Freeform 96"/>
            <p:cNvSpPr/>
            <p:nvPr/>
          </p:nvSpPr>
          <p:spPr bwMode="auto">
            <a:xfrm>
              <a:off x="889001" y="112713"/>
              <a:ext cx="30163" cy="98425"/>
            </a:xfrm>
            <a:custGeom>
              <a:avLst/>
              <a:gdLst>
                <a:gd name="T0" fmla="*/ 5 w 8"/>
                <a:gd name="T1" fmla="*/ 26 h 26"/>
                <a:gd name="T2" fmla="*/ 2 w 8"/>
                <a:gd name="T3" fmla="*/ 11 h 26"/>
                <a:gd name="T4" fmla="*/ 0 w 8"/>
                <a:gd name="T5" fmla="*/ 1 h 26"/>
                <a:gd name="T6" fmla="*/ 5 w 8"/>
                <a:gd name="T7" fmla="*/ 1 h 26"/>
                <a:gd name="T8" fmla="*/ 2 w 8"/>
                <a:gd name="T9" fmla="*/ 1 h 26"/>
                <a:gd name="T10" fmla="*/ 1 w 8"/>
                <a:gd name="T11" fmla="*/ 3 h 26"/>
                <a:gd name="T12" fmla="*/ 6 w 8"/>
                <a:gd name="T13" fmla="*/ 24 h 26"/>
                <a:gd name="T14" fmla="*/ 8 w 8"/>
                <a:gd name="T15" fmla="*/ 25 h 26"/>
                <a:gd name="T16" fmla="*/ 5 w 8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26">
                  <a:moveTo>
                    <a:pt x="5" y="26"/>
                  </a:moveTo>
                  <a:cubicBezTo>
                    <a:pt x="4" y="21"/>
                    <a:pt x="3" y="16"/>
                    <a:pt x="2" y="11"/>
                  </a:cubicBezTo>
                  <a:cubicBezTo>
                    <a:pt x="1" y="8"/>
                    <a:pt x="0" y="4"/>
                    <a:pt x="0" y="1"/>
                  </a:cubicBezTo>
                  <a:cubicBezTo>
                    <a:pt x="1" y="0"/>
                    <a:pt x="3" y="1"/>
                    <a:pt x="5" y="1"/>
                  </a:cubicBezTo>
                  <a:cubicBezTo>
                    <a:pt x="4" y="2"/>
                    <a:pt x="3" y="1"/>
                    <a:pt x="2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2" y="10"/>
                    <a:pt x="4" y="17"/>
                    <a:pt x="6" y="24"/>
                  </a:cubicBezTo>
                  <a:cubicBezTo>
                    <a:pt x="6" y="25"/>
                    <a:pt x="6" y="26"/>
                    <a:pt x="8" y="25"/>
                  </a:cubicBezTo>
                  <a:cubicBezTo>
                    <a:pt x="7" y="26"/>
                    <a:pt x="6" y="26"/>
                    <a:pt x="5" y="26"/>
                  </a:cubicBezTo>
                  <a:close/>
                </a:path>
              </a:pathLst>
            </a:custGeom>
            <a:solidFill>
              <a:srgbClr val="EEF6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58" name="Freeform 97"/>
            <p:cNvSpPr/>
            <p:nvPr/>
          </p:nvSpPr>
          <p:spPr bwMode="auto">
            <a:xfrm>
              <a:off x="1557338" y="1065213"/>
              <a:ext cx="26988" cy="25400"/>
            </a:xfrm>
            <a:custGeom>
              <a:avLst/>
              <a:gdLst>
                <a:gd name="T0" fmla="*/ 5 w 7"/>
                <a:gd name="T1" fmla="*/ 7 h 7"/>
                <a:gd name="T2" fmla="*/ 1 w 7"/>
                <a:gd name="T3" fmla="*/ 2 h 7"/>
                <a:gd name="T4" fmla="*/ 1 w 7"/>
                <a:gd name="T5" fmla="*/ 0 h 7"/>
                <a:gd name="T6" fmla="*/ 7 w 7"/>
                <a:gd name="T7" fmla="*/ 4 h 7"/>
                <a:gd name="T8" fmla="*/ 7 w 7"/>
                <a:gd name="T9" fmla="*/ 5 h 7"/>
                <a:gd name="T10" fmla="*/ 7 w 7"/>
                <a:gd name="T11" fmla="*/ 7 h 7"/>
                <a:gd name="T12" fmla="*/ 5 w 7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5" y="7"/>
                  </a:moveTo>
                  <a:cubicBezTo>
                    <a:pt x="5" y="5"/>
                    <a:pt x="4" y="3"/>
                    <a:pt x="1" y="2"/>
                  </a:cubicBezTo>
                  <a:cubicBezTo>
                    <a:pt x="1" y="1"/>
                    <a:pt x="0" y="1"/>
                    <a:pt x="1" y="0"/>
                  </a:cubicBezTo>
                  <a:cubicBezTo>
                    <a:pt x="3" y="2"/>
                    <a:pt x="5" y="2"/>
                    <a:pt x="7" y="4"/>
                  </a:cubicBezTo>
                  <a:cubicBezTo>
                    <a:pt x="7" y="4"/>
                    <a:pt x="7" y="4"/>
                    <a:pt x="7" y="5"/>
                  </a:cubicBezTo>
                  <a:cubicBezTo>
                    <a:pt x="7" y="5"/>
                    <a:pt x="7" y="6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lose/>
                </a:path>
              </a:pathLst>
            </a:custGeom>
            <a:solidFill>
              <a:srgbClr val="FCE4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59" name="Freeform 98"/>
            <p:cNvSpPr/>
            <p:nvPr/>
          </p:nvSpPr>
          <p:spPr bwMode="auto">
            <a:xfrm>
              <a:off x="1557338" y="1052513"/>
              <a:ext cx="30163" cy="23812"/>
            </a:xfrm>
            <a:custGeom>
              <a:avLst/>
              <a:gdLst>
                <a:gd name="T0" fmla="*/ 8 w 8"/>
                <a:gd name="T1" fmla="*/ 5 h 6"/>
                <a:gd name="T2" fmla="*/ 8 w 8"/>
                <a:gd name="T3" fmla="*/ 6 h 6"/>
                <a:gd name="T4" fmla="*/ 1 w 8"/>
                <a:gd name="T5" fmla="*/ 2 h 6"/>
                <a:gd name="T6" fmla="*/ 1 w 8"/>
                <a:gd name="T7" fmla="*/ 1 h 6"/>
                <a:gd name="T8" fmla="*/ 8 w 8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6">
                  <a:moveTo>
                    <a:pt x="8" y="5"/>
                  </a:moveTo>
                  <a:cubicBezTo>
                    <a:pt x="8" y="5"/>
                    <a:pt x="8" y="6"/>
                    <a:pt x="8" y="6"/>
                  </a:cubicBezTo>
                  <a:cubicBezTo>
                    <a:pt x="6" y="5"/>
                    <a:pt x="4" y="3"/>
                    <a:pt x="1" y="2"/>
                  </a:cubicBezTo>
                  <a:cubicBezTo>
                    <a:pt x="1" y="2"/>
                    <a:pt x="0" y="2"/>
                    <a:pt x="1" y="1"/>
                  </a:cubicBezTo>
                  <a:cubicBezTo>
                    <a:pt x="3" y="0"/>
                    <a:pt x="7" y="2"/>
                    <a:pt x="8" y="5"/>
                  </a:cubicBezTo>
                  <a:close/>
                </a:path>
              </a:pathLst>
            </a:custGeom>
            <a:solidFill>
              <a:srgbClr val="FCE4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60" name="Freeform 99"/>
            <p:cNvSpPr/>
            <p:nvPr/>
          </p:nvSpPr>
          <p:spPr bwMode="auto">
            <a:xfrm>
              <a:off x="1614488" y="1254125"/>
              <a:ext cx="26988" cy="57150"/>
            </a:xfrm>
            <a:custGeom>
              <a:avLst/>
              <a:gdLst>
                <a:gd name="T0" fmla="*/ 0 w 7"/>
                <a:gd name="T1" fmla="*/ 14 h 15"/>
                <a:gd name="T2" fmla="*/ 1 w 7"/>
                <a:gd name="T3" fmla="*/ 13 h 15"/>
                <a:gd name="T4" fmla="*/ 6 w 7"/>
                <a:gd name="T5" fmla="*/ 0 h 15"/>
                <a:gd name="T6" fmla="*/ 7 w 7"/>
                <a:gd name="T7" fmla="*/ 1 h 15"/>
                <a:gd name="T8" fmla="*/ 6 w 7"/>
                <a:gd name="T9" fmla="*/ 1 h 15"/>
                <a:gd name="T10" fmla="*/ 1 w 7"/>
                <a:gd name="T11" fmla="*/ 15 h 15"/>
                <a:gd name="T12" fmla="*/ 0 w 7"/>
                <a:gd name="T13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5">
                  <a:moveTo>
                    <a:pt x="0" y="14"/>
                  </a:moveTo>
                  <a:cubicBezTo>
                    <a:pt x="0" y="14"/>
                    <a:pt x="0" y="14"/>
                    <a:pt x="1" y="13"/>
                  </a:cubicBezTo>
                  <a:cubicBezTo>
                    <a:pt x="2" y="9"/>
                    <a:pt x="4" y="5"/>
                    <a:pt x="6" y="0"/>
                  </a:cubicBezTo>
                  <a:cubicBezTo>
                    <a:pt x="6" y="1"/>
                    <a:pt x="7" y="0"/>
                    <a:pt x="7" y="1"/>
                  </a:cubicBezTo>
                  <a:cubicBezTo>
                    <a:pt x="7" y="1"/>
                    <a:pt x="7" y="1"/>
                    <a:pt x="6" y="1"/>
                  </a:cubicBezTo>
                  <a:cubicBezTo>
                    <a:pt x="5" y="6"/>
                    <a:pt x="2" y="10"/>
                    <a:pt x="1" y="15"/>
                  </a:cubicBezTo>
                  <a:cubicBezTo>
                    <a:pt x="1" y="14"/>
                    <a:pt x="0" y="15"/>
                    <a:pt x="0" y="14"/>
                  </a:cubicBezTo>
                  <a:close/>
                </a:path>
              </a:pathLst>
            </a:custGeom>
            <a:solidFill>
              <a:srgbClr val="EB71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61" name="Freeform 100"/>
            <p:cNvSpPr/>
            <p:nvPr/>
          </p:nvSpPr>
          <p:spPr bwMode="auto">
            <a:xfrm>
              <a:off x="1674813" y="1273175"/>
              <a:ext cx="19050" cy="49212"/>
            </a:xfrm>
            <a:custGeom>
              <a:avLst/>
              <a:gdLst>
                <a:gd name="T0" fmla="*/ 1 w 5"/>
                <a:gd name="T1" fmla="*/ 0 h 13"/>
                <a:gd name="T2" fmla="*/ 4 w 5"/>
                <a:gd name="T3" fmla="*/ 10 h 13"/>
                <a:gd name="T4" fmla="*/ 5 w 5"/>
                <a:gd name="T5" fmla="*/ 12 h 13"/>
                <a:gd name="T6" fmla="*/ 3 w 5"/>
                <a:gd name="T7" fmla="*/ 12 h 13"/>
                <a:gd name="T8" fmla="*/ 0 w 5"/>
                <a:gd name="T9" fmla="*/ 0 h 13"/>
                <a:gd name="T10" fmla="*/ 1 w 5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3">
                  <a:moveTo>
                    <a:pt x="1" y="0"/>
                  </a:moveTo>
                  <a:cubicBezTo>
                    <a:pt x="2" y="3"/>
                    <a:pt x="3" y="7"/>
                    <a:pt x="4" y="10"/>
                  </a:cubicBezTo>
                  <a:cubicBezTo>
                    <a:pt x="4" y="11"/>
                    <a:pt x="4" y="12"/>
                    <a:pt x="5" y="12"/>
                  </a:cubicBezTo>
                  <a:cubicBezTo>
                    <a:pt x="4" y="13"/>
                    <a:pt x="4" y="12"/>
                    <a:pt x="3" y="12"/>
                  </a:cubicBezTo>
                  <a:cubicBezTo>
                    <a:pt x="2" y="8"/>
                    <a:pt x="1" y="4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E96D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62" name="Freeform 101"/>
            <p:cNvSpPr/>
            <p:nvPr/>
          </p:nvSpPr>
          <p:spPr bwMode="auto">
            <a:xfrm>
              <a:off x="1797051" y="977900"/>
              <a:ext cx="19050" cy="19050"/>
            </a:xfrm>
            <a:custGeom>
              <a:avLst/>
              <a:gdLst>
                <a:gd name="T0" fmla="*/ 1 w 5"/>
                <a:gd name="T1" fmla="*/ 0 h 5"/>
                <a:gd name="T2" fmla="*/ 5 w 5"/>
                <a:gd name="T3" fmla="*/ 4 h 5"/>
                <a:gd name="T4" fmla="*/ 4 w 5"/>
                <a:gd name="T5" fmla="*/ 5 h 5"/>
                <a:gd name="T6" fmla="*/ 0 w 5"/>
                <a:gd name="T7" fmla="*/ 1 h 5"/>
                <a:gd name="T8" fmla="*/ 1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0"/>
                  </a:moveTo>
                  <a:cubicBezTo>
                    <a:pt x="2" y="1"/>
                    <a:pt x="4" y="2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3" y="3"/>
                    <a:pt x="1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76B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63" name="Freeform 102"/>
            <p:cNvSpPr/>
            <p:nvPr/>
          </p:nvSpPr>
          <p:spPr bwMode="auto">
            <a:xfrm>
              <a:off x="1560513" y="1060450"/>
              <a:ext cx="26988" cy="19050"/>
            </a:xfrm>
            <a:custGeom>
              <a:avLst/>
              <a:gdLst>
                <a:gd name="T0" fmla="*/ 0 w 7"/>
                <a:gd name="T1" fmla="*/ 0 h 5"/>
                <a:gd name="T2" fmla="*/ 7 w 7"/>
                <a:gd name="T3" fmla="*/ 4 h 5"/>
                <a:gd name="T4" fmla="*/ 7 w 7"/>
                <a:gd name="T5" fmla="*/ 5 h 5"/>
                <a:gd name="T6" fmla="*/ 6 w 7"/>
                <a:gd name="T7" fmla="*/ 5 h 5"/>
                <a:gd name="T8" fmla="*/ 0 w 7"/>
                <a:gd name="T9" fmla="*/ 1 h 5"/>
                <a:gd name="T10" fmla="*/ 0 w 7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cubicBezTo>
                    <a:pt x="2" y="2"/>
                    <a:pt x="5" y="3"/>
                    <a:pt x="7" y="4"/>
                  </a:cubicBezTo>
                  <a:cubicBezTo>
                    <a:pt x="7" y="4"/>
                    <a:pt x="7" y="5"/>
                    <a:pt x="7" y="5"/>
                  </a:cubicBezTo>
                  <a:cubicBezTo>
                    <a:pt x="7" y="5"/>
                    <a:pt x="7" y="5"/>
                    <a:pt x="6" y="5"/>
                  </a:cubicBezTo>
                  <a:cubicBezTo>
                    <a:pt x="4" y="3"/>
                    <a:pt x="2" y="3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EF8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64" name="Freeform 103"/>
            <p:cNvSpPr/>
            <p:nvPr/>
          </p:nvSpPr>
          <p:spPr bwMode="auto">
            <a:xfrm>
              <a:off x="1603376" y="1087438"/>
              <a:ext cx="11113" cy="14287"/>
            </a:xfrm>
            <a:custGeom>
              <a:avLst/>
              <a:gdLst>
                <a:gd name="T0" fmla="*/ 0 w 3"/>
                <a:gd name="T1" fmla="*/ 0 h 4"/>
                <a:gd name="T2" fmla="*/ 3 w 3"/>
                <a:gd name="T3" fmla="*/ 1 h 4"/>
                <a:gd name="T4" fmla="*/ 3 w 3"/>
                <a:gd name="T5" fmla="*/ 2 h 4"/>
                <a:gd name="T6" fmla="*/ 3 w 3"/>
                <a:gd name="T7" fmla="*/ 4 h 4"/>
                <a:gd name="T8" fmla="*/ 2 w 3"/>
                <a:gd name="T9" fmla="*/ 3 h 4"/>
                <a:gd name="T10" fmla="*/ 2 w 3"/>
                <a:gd name="T11" fmla="*/ 2 h 4"/>
                <a:gd name="T12" fmla="*/ 0 w 3"/>
                <a:gd name="T13" fmla="*/ 1 h 4"/>
                <a:gd name="T14" fmla="*/ 0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cubicBezTo>
                    <a:pt x="1" y="0"/>
                    <a:pt x="2" y="2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3"/>
                    <a:pt x="2" y="4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5E9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65" name="Freeform 104"/>
            <p:cNvSpPr/>
            <p:nvPr/>
          </p:nvSpPr>
          <p:spPr bwMode="auto">
            <a:xfrm>
              <a:off x="1630363" y="1182688"/>
              <a:ext cx="14288" cy="19050"/>
            </a:xfrm>
            <a:custGeom>
              <a:avLst/>
              <a:gdLst>
                <a:gd name="T0" fmla="*/ 0 w 4"/>
                <a:gd name="T1" fmla="*/ 1 h 5"/>
                <a:gd name="T2" fmla="*/ 1 w 4"/>
                <a:gd name="T3" fmla="*/ 0 h 5"/>
                <a:gd name="T4" fmla="*/ 4 w 4"/>
                <a:gd name="T5" fmla="*/ 5 h 5"/>
                <a:gd name="T6" fmla="*/ 1 w 4"/>
                <a:gd name="T7" fmla="*/ 3 h 5"/>
                <a:gd name="T8" fmla="*/ 0 w 4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0" y="1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2" y="2"/>
                    <a:pt x="3" y="3"/>
                    <a:pt x="4" y="5"/>
                  </a:cubicBezTo>
                  <a:cubicBezTo>
                    <a:pt x="3" y="5"/>
                    <a:pt x="2" y="3"/>
                    <a:pt x="1" y="3"/>
                  </a:cubicBezTo>
                  <a:cubicBezTo>
                    <a:pt x="1" y="2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4A5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66" name="Freeform 105"/>
            <p:cNvSpPr/>
            <p:nvPr/>
          </p:nvSpPr>
          <p:spPr bwMode="auto">
            <a:xfrm>
              <a:off x="1576388" y="1090613"/>
              <a:ext cx="7938" cy="11112"/>
            </a:xfrm>
            <a:custGeom>
              <a:avLst/>
              <a:gdLst>
                <a:gd name="T0" fmla="*/ 0 w 2"/>
                <a:gd name="T1" fmla="*/ 0 h 3"/>
                <a:gd name="T2" fmla="*/ 2 w 2"/>
                <a:gd name="T3" fmla="*/ 0 h 3"/>
                <a:gd name="T4" fmla="*/ 2 w 2"/>
                <a:gd name="T5" fmla="*/ 2 h 3"/>
                <a:gd name="T6" fmla="*/ 2 w 2"/>
                <a:gd name="T7" fmla="*/ 3 h 3"/>
                <a:gd name="T8" fmla="*/ 2 w 2"/>
                <a:gd name="T9" fmla="*/ 3 h 3"/>
                <a:gd name="T10" fmla="*/ 0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2" y="1"/>
                    <a:pt x="2" y="2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F2B9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67" name="Freeform 106"/>
            <p:cNvSpPr/>
            <p:nvPr/>
          </p:nvSpPr>
          <p:spPr bwMode="auto">
            <a:xfrm>
              <a:off x="1592263" y="1060450"/>
              <a:ext cx="14288" cy="11112"/>
            </a:xfrm>
            <a:custGeom>
              <a:avLst/>
              <a:gdLst>
                <a:gd name="T0" fmla="*/ 4 w 4"/>
                <a:gd name="T1" fmla="*/ 3 h 3"/>
                <a:gd name="T2" fmla="*/ 0 w 4"/>
                <a:gd name="T3" fmla="*/ 3 h 3"/>
                <a:gd name="T4" fmla="*/ 2 w 4"/>
                <a:gd name="T5" fmla="*/ 1 h 3"/>
                <a:gd name="T6" fmla="*/ 4 w 4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cubicBezTo>
                    <a:pt x="3" y="2"/>
                    <a:pt x="1" y="3"/>
                    <a:pt x="0" y="3"/>
                  </a:cubicBezTo>
                  <a:cubicBezTo>
                    <a:pt x="0" y="2"/>
                    <a:pt x="1" y="2"/>
                    <a:pt x="2" y="1"/>
                  </a:cubicBezTo>
                  <a:cubicBezTo>
                    <a:pt x="3" y="0"/>
                    <a:pt x="3" y="2"/>
                    <a:pt x="4" y="3"/>
                  </a:cubicBezTo>
                  <a:close/>
                </a:path>
              </a:pathLst>
            </a:custGeom>
            <a:solidFill>
              <a:srgbClr val="A9D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68" name="Freeform 107"/>
            <p:cNvSpPr/>
            <p:nvPr/>
          </p:nvSpPr>
          <p:spPr bwMode="auto">
            <a:xfrm>
              <a:off x="1649413" y="1144588"/>
              <a:ext cx="49213" cy="41275"/>
            </a:xfrm>
            <a:custGeom>
              <a:avLst/>
              <a:gdLst>
                <a:gd name="T0" fmla="*/ 1 w 13"/>
                <a:gd name="T1" fmla="*/ 3 h 11"/>
                <a:gd name="T2" fmla="*/ 3 w 13"/>
                <a:gd name="T3" fmla="*/ 1 h 11"/>
                <a:gd name="T4" fmla="*/ 3 w 13"/>
                <a:gd name="T5" fmla="*/ 1 h 11"/>
                <a:gd name="T6" fmla="*/ 10 w 13"/>
                <a:gd name="T7" fmla="*/ 4 h 11"/>
                <a:gd name="T8" fmla="*/ 13 w 13"/>
                <a:gd name="T9" fmla="*/ 6 h 11"/>
                <a:gd name="T10" fmla="*/ 5 w 13"/>
                <a:gd name="T11" fmla="*/ 11 h 11"/>
                <a:gd name="T12" fmla="*/ 4 w 13"/>
                <a:gd name="T13" fmla="*/ 11 h 11"/>
                <a:gd name="T14" fmla="*/ 0 w 13"/>
                <a:gd name="T15" fmla="*/ 5 h 11"/>
                <a:gd name="T16" fmla="*/ 0 w 13"/>
                <a:gd name="T17" fmla="*/ 4 h 11"/>
                <a:gd name="T18" fmla="*/ 1 w 13"/>
                <a:gd name="T1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1">
                  <a:moveTo>
                    <a:pt x="1" y="3"/>
                  </a:moveTo>
                  <a:cubicBezTo>
                    <a:pt x="2" y="3"/>
                    <a:pt x="1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5"/>
                    <a:pt x="6" y="6"/>
                    <a:pt x="10" y="4"/>
                  </a:cubicBezTo>
                  <a:cubicBezTo>
                    <a:pt x="11" y="5"/>
                    <a:pt x="12" y="5"/>
                    <a:pt x="13" y="6"/>
                  </a:cubicBezTo>
                  <a:cubicBezTo>
                    <a:pt x="11" y="9"/>
                    <a:pt x="8" y="9"/>
                    <a:pt x="5" y="11"/>
                  </a:cubicBezTo>
                  <a:cubicBezTo>
                    <a:pt x="5" y="11"/>
                    <a:pt x="4" y="11"/>
                    <a:pt x="4" y="11"/>
                  </a:cubicBezTo>
                  <a:cubicBezTo>
                    <a:pt x="3" y="9"/>
                    <a:pt x="0" y="8"/>
                    <a:pt x="0" y="5"/>
                  </a:cubicBezTo>
                  <a:cubicBezTo>
                    <a:pt x="0" y="5"/>
                    <a:pt x="0" y="5"/>
                    <a:pt x="0" y="4"/>
                  </a:cubicBezTo>
                  <a:cubicBezTo>
                    <a:pt x="0" y="4"/>
                    <a:pt x="1" y="4"/>
                    <a:pt x="1" y="3"/>
                  </a:cubicBezTo>
                  <a:close/>
                </a:path>
              </a:pathLst>
            </a:custGeom>
            <a:solidFill>
              <a:srgbClr val="F3A1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69" name="Freeform 108"/>
            <p:cNvSpPr/>
            <p:nvPr/>
          </p:nvSpPr>
          <p:spPr bwMode="auto">
            <a:xfrm>
              <a:off x="1720851" y="1068388"/>
              <a:ext cx="26988" cy="38100"/>
            </a:xfrm>
            <a:custGeom>
              <a:avLst/>
              <a:gdLst>
                <a:gd name="T0" fmla="*/ 7 w 7"/>
                <a:gd name="T1" fmla="*/ 7 h 10"/>
                <a:gd name="T2" fmla="*/ 2 w 7"/>
                <a:gd name="T3" fmla="*/ 10 h 10"/>
                <a:gd name="T4" fmla="*/ 0 w 7"/>
                <a:gd name="T5" fmla="*/ 8 h 10"/>
                <a:gd name="T6" fmla="*/ 3 w 7"/>
                <a:gd name="T7" fmla="*/ 3 h 10"/>
                <a:gd name="T8" fmla="*/ 5 w 7"/>
                <a:gd name="T9" fmla="*/ 1 h 10"/>
                <a:gd name="T10" fmla="*/ 5 w 7"/>
                <a:gd name="T11" fmla="*/ 0 h 10"/>
                <a:gd name="T12" fmla="*/ 5 w 7"/>
                <a:gd name="T13" fmla="*/ 1 h 10"/>
                <a:gd name="T14" fmla="*/ 7 w 7"/>
                <a:gd name="T15" fmla="*/ 4 h 10"/>
                <a:gd name="T16" fmla="*/ 7 w 7"/>
                <a:gd name="T17" fmla="*/ 5 h 10"/>
                <a:gd name="T18" fmla="*/ 5 w 7"/>
                <a:gd name="T19" fmla="*/ 6 h 10"/>
                <a:gd name="T20" fmla="*/ 7 w 7"/>
                <a:gd name="T2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10">
                  <a:moveTo>
                    <a:pt x="7" y="7"/>
                  </a:moveTo>
                  <a:cubicBezTo>
                    <a:pt x="6" y="9"/>
                    <a:pt x="4" y="10"/>
                    <a:pt x="2" y="10"/>
                  </a:cubicBezTo>
                  <a:cubicBezTo>
                    <a:pt x="1" y="10"/>
                    <a:pt x="0" y="8"/>
                    <a:pt x="0" y="8"/>
                  </a:cubicBezTo>
                  <a:cubicBezTo>
                    <a:pt x="1" y="6"/>
                    <a:pt x="1" y="4"/>
                    <a:pt x="3" y="3"/>
                  </a:cubicBezTo>
                  <a:cubicBezTo>
                    <a:pt x="4" y="3"/>
                    <a:pt x="5" y="3"/>
                    <a:pt x="5" y="1"/>
                  </a:cubicBezTo>
                  <a:cubicBezTo>
                    <a:pt x="5" y="1"/>
                    <a:pt x="5" y="0"/>
                    <a:pt x="5" y="0"/>
                  </a:cubicBezTo>
                  <a:cubicBezTo>
                    <a:pt x="6" y="0"/>
                    <a:pt x="5" y="1"/>
                    <a:pt x="5" y="1"/>
                  </a:cubicBezTo>
                  <a:cubicBezTo>
                    <a:pt x="5" y="2"/>
                    <a:pt x="7" y="3"/>
                    <a:pt x="7" y="4"/>
                  </a:cubicBezTo>
                  <a:cubicBezTo>
                    <a:pt x="7" y="4"/>
                    <a:pt x="7" y="4"/>
                    <a:pt x="7" y="5"/>
                  </a:cubicBezTo>
                  <a:cubicBezTo>
                    <a:pt x="6" y="4"/>
                    <a:pt x="6" y="4"/>
                    <a:pt x="5" y="6"/>
                  </a:cubicBezTo>
                  <a:cubicBezTo>
                    <a:pt x="5" y="7"/>
                    <a:pt x="7" y="6"/>
                    <a:pt x="7" y="7"/>
                  </a:cubicBezTo>
                  <a:close/>
                </a:path>
              </a:pathLst>
            </a:custGeom>
            <a:solidFill>
              <a:srgbClr val="C12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70" name="Freeform 109"/>
            <p:cNvSpPr/>
            <p:nvPr/>
          </p:nvSpPr>
          <p:spPr bwMode="auto">
            <a:xfrm>
              <a:off x="1655763" y="1038225"/>
              <a:ext cx="23813" cy="33337"/>
            </a:xfrm>
            <a:custGeom>
              <a:avLst/>
              <a:gdLst>
                <a:gd name="T0" fmla="*/ 6 w 6"/>
                <a:gd name="T1" fmla="*/ 6 h 9"/>
                <a:gd name="T2" fmla="*/ 5 w 6"/>
                <a:gd name="T3" fmla="*/ 7 h 9"/>
                <a:gd name="T4" fmla="*/ 2 w 6"/>
                <a:gd name="T5" fmla="*/ 9 h 9"/>
                <a:gd name="T6" fmla="*/ 0 w 6"/>
                <a:gd name="T7" fmla="*/ 7 h 9"/>
                <a:gd name="T8" fmla="*/ 1 w 6"/>
                <a:gd name="T9" fmla="*/ 3 h 9"/>
                <a:gd name="T10" fmla="*/ 4 w 6"/>
                <a:gd name="T11" fmla="*/ 0 h 9"/>
                <a:gd name="T12" fmla="*/ 6 w 6"/>
                <a:gd name="T13" fmla="*/ 3 h 9"/>
                <a:gd name="T14" fmla="*/ 4 w 6"/>
                <a:gd name="T15" fmla="*/ 4 h 9"/>
                <a:gd name="T16" fmla="*/ 5 w 6"/>
                <a:gd name="T17" fmla="*/ 6 h 9"/>
                <a:gd name="T18" fmla="*/ 6 w 6"/>
                <a:gd name="T1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9">
                  <a:moveTo>
                    <a:pt x="6" y="6"/>
                  </a:moveTo>
                  <a:cubicBezTo>
                    <a:pt x="6" y="6"/>
                    <a:pt x="5" y="7"/>
                    <a:pt x="5" y="7"/>
                  </a:cubicBezTo>
                  <a:cubicBezTo>
                    <a:pt x="5" y="9"/>
                    <a:pt x="3" y="9"/>
                    <a:pt x="2" y="9"/>
                  </a:cubicBezTo>
                  <a:cubicBezTo>
                    <a:pt x="0" y="9"/>
                    <a:pt x="0" y="8"/>
                    <a:pt x="0" y="7"/>
                  </a:cubicBezTo>
                  <a:cubicBezTo>
                    <a:pt x="0" y="6"/>
                    <a:pt x="0" y="4"/>
                    <a:pt x="1" y="3"/>
                  </a:cubicBezTo>
                  <a:cubicBezTo>
                    <a:pt x="3" y="2"/>
                    <a:pt x="4" y="2"/>
                    <a:pt x="4" y="0"/>
                  </a:cubicBezTo>
                  <a:cubicBezTo>
                    <a:pt x="4" y="2"/>
                    <a:pt x="5" y="2"/>
                    <a:pt x="6" y="3"/>
                  </a:cubicBezTo>
                  <a:cubicBezTo>
                    <a:pt x="6" y="4"/>
                    <a:pt x="4" y="3"/>
                    <a:pt x="4" y="4"/>
                  </a:cubicBezTo>
                  <a:cubicBezTo>
                    <a:pt x="3" y="5"/>
                    <a:pt x="4" y="6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lose/>
                </a:path>
              </a:pathLst>
            </a:custGeom>
            <a:solidFill>
              <a:srgbClr val="C123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71" name="Freeform 110"/>
            <p:cNvSpPr/>
            <p:nvPr/>
          </p:nvSpPr>
          <p:spPr bwMode="auto">
            <a:xfrm>
              <a:off x="1655763" y="1109663"/>
              <a:ext cx="23813" cy="19050"/>
            </a:xfrm>
            <a:custGeom>
              <a:avLst/>
              <a:gdLst>
                <a:gd name="T0" fmla="*/ 6 w 6"/>
                <a:gd name="T1" fmla="*/ 1 h 5"/>
                <a:gd name="T2" fmla="*/ 5 w 6"/>
                <a:gd name="T3" fmla="*/ 2 h 5"/>
                <a:gd name="T4" fmla="*/ 1 w 6"/>
                <a:gd name="T5" fmla="*/ 4 h 5"/>
                <a:gd name="T6" fmla="*/ 2 w 6"/>
                <a:gd name="T7" fmla="*/ 0 h 5"/>
                <a:gd name="T8" fmla="*/ 3 w 6"/>
                <a:gd name="T9" fmla="*/ 1 h 5"/>
                <a:gd name="T10" fmla="*/ 6 w 6"/>
                <a:gd name="T11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6" y="1"/>
                  </a:moveTo>
                  <a:cubicBezTo>
                    <a:pt x="6" y="1"/>
                    <a:pt x="6" y="2"/>
                    <a:pt x="5" y="2"/>
                  </a:cubicBezTo>
                  <a:cubicBezTo>
                    <a:pt x="4" y="3"/>
                    <a:pt x="3" y="5"/>
                    <a:pt x="1" y="4"/>
                  </a:cubicBezTo>
                  <a:cubicBezTo>
                    <a:pt x="0" y="3"/>
                    <a:pt x="1" y="1"/>
                    <a:pt x="2" y="0"/>
                  </a:cubicBezTo>
                  <a:cubicBezTo>
                    <a:pt x="2" y="0"/>
                    <a:pt x="2" y="1"/>
                    <a:pt x="3" y="1"/>
                  </a:cubicBezTo>
                  <a:cubicBezTo>
                    <a:pt x="4" y="1"/>
                    <a:pt x="5" y="1"/>
                    <a:pt x="6" y="1"/>
                  </a:cubicBezTo>
                  <a:close/>
                </a:path>
              </a:pathLst>
            </a:custGeom>
            <a:solidFill>
              <a:srgbClr val="EF98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72" name="Freeform 111"/>
            <p:cNvSpPr/>
            <p:nvPr/>
          </p:nvSpPr>
          <p:spPr bwMode="auto">
            <a:xfrm>
              <a:off x="1717676" y="1117600"/>
              <a:ext cx="19050" cy="15875"/>
            </a:xfrm>
            <a:custGeom>
              <a:avLst/>
              <a:gdLst>
                <a:gd name="T0" fmla="*/ 3 w 5"/>
                <a:gd name="T1" fmla="*/ 4 h 4"/>
                <a:gd name="T2" fmla="*/ 0 w 5"/>
                <a:gd name="T3" fmla="*/ 2 h 4"/>
                <a:gd name="T4" fmla="*/ 1 w 5"/>
                <a:gd name="T5" fmla="*/ 0 h 4"/>
                <a:gd name="T6" fmla="*/ 5 w 5"/>
                <a:gd name="T7" fmla="*/ 3 h 4"/>
                <a:gd name="T8" fmla="*/ 3 w 5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cubicBezTo>
                    <a:pt x="2" y="4"/>
                    <a:pt x="1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3" y="0"/>
                    <a:pt x="5" y="1"/>
                    <a:pt x="5" y="3"/>
                  </a:cubicBezTo>
                  <a:cubicBezTo>
                    <a:pt x="5" y="4"/>
                    <a:pt x="4" y="4"/>
                    <a:pt x="3" y="4"/>
                  </a:cubicBezTo>
                  <a:close/>
                </a:path>
              </a:pathLst>
            </a:custGeom>
            <a:solidFill>
              <a:srgbClr val="F6B0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73" name="Freeform 112"/>
            <p:cNvSpPr/>
            <p:nvPr/>
          </p:nvSpPr>
          <p:spPr bwMode="auto">
            <a:xfrm>
              <a:off x="1663701" y="1098550"/>
              <a:ext cx="22225" cy="15875"/>
            </a:xfrm>
            <a:custGeom>
              <a:avLst/>
              <a:gdLst>
                <a:gd name="T0" fmla="*/ 4 w 6"/>
                <a:gd name="T1" fmla="*/ 4 h 4"/>
                <a:gd name="T2" fmla="*/ 1 w 6"/>
                <a:gd name="T3" fmla="*/ 4 h 4"/>
                <a:gd name="T4" fmla="*/ 0 w 6"/>
                <a:gd name="T5" fmla="*/ 3 h 4"/>
                <a:gd name="T6" fmla="*/ 0 w 6"/>
                <a:gd name="T7" fmla="*/ 0 h 4"/>
                <a:gd name="T8" fmla="*/ 5 w 6"/>
                <a:gd name="T9" fmla="*/ 2 h 4"/>
                <a:gd name="T10" fmla="*/ 4 w 6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4">
                  <a:moveTo>
                    <a:pt x="4" y="4"/>
                  </a:moveTo>
                  <a:cubicBezTo>
                    <a:pt x="3" y="4"/>
                    <a:pt x="2" y="4"/>
                    <a:pt x="1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2"/>
                    <a:pt x="1" y="1"/>
                    <a:pt x="0" y="0"/>
                  </a:cubicBezTo>
                  <a:cubicBezTo>
                    <a:pt x="2" y="0"/>
                    <a:pt x="3" y="2"/>
                    <a:pt x="5" y="2"/>
                  </a:cubicBezTo>
                  <a:cubicBezTo>
                    <a:pt x="6" y="2"/>
                    <a:pt x="5" y="3"/>
                    <a:pt x="4" y="4"/>
                  </a:cubicBezTo>
                  <a:close/>
                </a:path>
              </a:pathLst>
            </a:custGeom>
            <a:solidFill>
              <a:srgbClr val="EE83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74" name="Freeform 113"/>
            <p:cNvSpPr/>
            <p:nvPr/>
          </p:nvSpPr>
          <p:spPr bwMode="auto">
            <a:xfrm>
              <a:off x="1660526" y="1147763"/>
              <a:ext cx="25400" cy="19050"/>
            </a:xfrm>
            <a:custGeom>
              <a:avLst/>
              <a:gdLst>
                <a:gd name="T0" fmla="*/ 7 w 7"/>
                <a:gd name="T1" fmla="*/ 3 h 5"/>
                <a:gd name="T2" fmla="*/ 0 w 7"/>
                <a:gd name="T3" fmla="*/ 0 h 5"/>
                <a:gd name="T4" fmla="*/ 7 w 7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7" y="3"/>
                  </a:moveTo>
                  <a:cubicBezTo>
                    <a:pt x="3" y="5"/>
                    <a:pt x="0" y="4"/>
                    <a:pt x="0" y="0"/>
                  </a:cubicBezTo>
                  <a:cubicBezTo>
                    <a:pt x="2" y="1"/>
                    <a:pt x="4" y="3"/>
                    <a:pt x="7" y="3"/>
                  </a:cubicBezTo>
                  <a:close/>
                </a:path>
              </a:pathLst>
            </a:custGeom>
            <a:solidFill>
              <a:srgbClr val="F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75" name="Freeform 114"/>
            <p:cNvSpPr/>
            <p:nvPr/>
          </p:nvSpPr>
          <p:spPr bwMode="auto">
            <a:xfrm>
              <a:off x="1793876" y="1114425"/>
              <a:ext cx="22225" cy="22225"/>
            </a:xfrm>
            <a:custGeom>
              <a:avLst/>
              <a:gdLst>
                <a:gd name="T0" fmla="*/ 4 w 6"/>
                <a:gd name="T1" fmla="*/ 0 h 6"/>
                <a:gd name="T2" fmla="*/ 5 w 6"/>
                <a:gd name="T3" fmla="*/ 1 h 6"/>
                <a:gd name="T4" fmla="*/ 4 w 6"/>
                <a:gd name="T5" fmla="*/ 1 h 6"/>
                <a:gd name="T6" fmla="*/ 3 w 6"/>
                <a:gd name="T7" fmla="*/ 3 h 6"/>
                <a:gd name="T8" fmla="*/ 3 w 6"/>
                <a:gd name="T9" fmla="*/ 5 h 6"/>
                <a:gd name="T10" fmla="*/ 2 w 6"/>
                <a:gd name="T11" fmla="*/ 5 h 6"/>
                <a:gd name="T12" fmla="*/ 1 w 6"/>
                <a:gd name="T13" fmla="*/ 4 h 6"/>
                <a:gd name="T14" fmla="*/ 3 w 6"/>
                <a:gd name="T15" fmla="*/ 0 h 6"/>
                <a:gd name="T16" fmla="*/ 4 w 6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6">
                  <a:moveTo>
                    <a:pt x="4" y="0"/>
                  </a:moveTo>
                  <a:cubicBezTo>
                    <a:pt x="4" y="0"/>
                    <a:pt x="5" y="0"/>
                    <a:pt x="5" y="1"/>
                  </a:cubicBezTo>
                  <a:cubicBezTo>
                    <a:pt x="6" y="2"/>
                    <a:pt x="4" y="1"/>
                    <a:pt x="4" y="1"/>
                  </a:cubicBezTo>
                  <a:cubicBezTo>
                    <a:pt x="3" y="1"/>
                    <a:pt x="3" y="2"/>
                    <a:pt x="3" y="3"/>
                  </a:cubicBezTo>
                  <a:cubicBezTo>
                    <a:pt x="3" y="3"/>
                    <a:pt x="3" y="4"/>
                    <a:pt x="3" y="5"/>
                  </a:cubicBezTo>
                  <a:cubicBezTo>
                    <a:pt x="2" y="6"/>
                    <a:pt x="2" y="5"/>
                    <a:pt x="2" y="5"/>
                  </a:cubicBezTo>
                  <a:cubicBezTo>
                    <a:pt x="1" y="5"/>
                    <a:pt x="1" y="5"/>
                    <a:pt x="1" y="4"/>
                  </a:cubicBezTo>
                  <a:cubicBezTo>
                    <a:pt x="2" y="3"/>
                    <a:pt x="0" y="1"/>
                    <a:pt x="3" y="0"/>
                  </a:cubicBezTo>
                  <a:cubicBezTo>
                    <a:pt x="3" y="0"/>
                    <a:pt x="3" y="0"/>
                    <a:pt x="4" y="0"/>
                  </a:cubicBezTo>
                  <a:close/>
                </a:path>
              </a:pathLst>
            </a:custGeom>
            <a:solidFill>
              <a:srgbClr val="F9D0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76" name="Freeform 115"/>
            <p:cNvSpPr/>
            <p:nvPr/>
          </p:nvSpPr>
          <p:spPr bwMode="auto">
            <a:xfrm>
              <a:off x="1674813" y="1076325"/>
              <a:ext cx="15875" cy="14287"/>
            </a:xfrm>
            <a:custGeom>
              <a:avLst/>
              <a:gdLst>
                <a:gd name="T0" fmla="*/ 2 w 4"/>
                <a:gd name="T1" fmla="*/ 1 h 4"/>
                <a:gd name="T2" fmla="*/ 4 w 4"/>
                <a:gd name="T3" fmla="*/ 1 h 4"/>
                <a:gd name="T4" fmla="*/ 1 w 4"/>
                <a:gd name="T5" fmla="*/ 4 h 4"/>
                <a:gd name="T6" fmla="*/ 0 w 4"/>
                <a:gd name="T7" fmla="*/ 2 h 4"/>
                <a:gd name="T8" fmla="*/ 2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1"/>
                  </a:moveTo>
                  <a:cubicBezTo>
                    <a:pt x="3" y="1"/>
                    <a:pt x="4" y="0"/>
                    <a:pt x="4" y="1"/>
                  </a:cubicBezTo>
                  <a:cubicBezTo>
                    <a:pt x="3" y="3"/>
                    <a:pt x="2" y="3"/>
                    <a:pt x="1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1"/>
                    <a:pt x="1" y="1"/>
                    <a:pt x="2" y="1"/>
                  </a:cubicBezTo>
                  <a:close/>
                </a:path>
              </a:pathLst>
            </a:custGeom>
            <a:solidFill>
              <a:srgbClr val="F9D1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77" name="Freeform 116"/>
            <p:cNvSpPr/>
            <p:nvPr/>
          </p:nvSpPr>
          <p:spPr bwMode="auto">
            <a:xfrm>
              <a:off x="1633538" y="1060450"/>
              <a:ext cx="11113" cy="15875"/>
            </a:xfrm>
            <a:custGeom>
              <a:avLst/>
              <a:gdLst>
                <a:gd name="T0" fmla="*/ 2 w 3"/>
                <a:gd name="T1" fmla="*/ 4 h 4"/>
                <a:gd name="T2" fmla="*/ 0 w 3"/>
                <a:gd name="T3" fmla="*/ 1 h 4"/>
                <a:gd name="T4" fmla="*/ 1 w 3"/>
                <a:gd name="T5" fmla="*/ 0 h 4"/>
                <a:gd name="T6" fmla="*/ 3 w 3"/>
                <a:gd name="T7" fmla="*/ 2 h 4"/>
                <a:gd name="T8" fmla="*/ 2 w 3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2" y="4"/>
                  </a:move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1"/>
                    <a:pt x="3" y="1"/>
                    <a:pt x="3" y="2"/>
                  </a:cubicBezTo>
                  <a:cubicBezTo>
                    <a:pt x="3" y="3"/>
                    <a:pt x="3" y="3"/>
                    <a:pt x="2" y="4"/>
                  </a:cubicBezTo>
                  <a:close/>
                </a:path>
              </a:pathLst>
            </a:custGeom>
            <a:solidFill>
              <a:srgbClr val="F6B2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78" name="Freeform 117"/>
            <p:cNvSpPr/>
            <p:nvPr/>
          </p:nvSpPr>
          <p:spPr bwMode="auto">
            <a:xfrm>
              <a:off x="1739901" y="1084263"/>
              <a:ext cx="11113" cy="11112"/>
            </a:xfrm>
            <a:custGeom>
              <a:avLst/>
              <a:gdLst>
                <a:gd name="T0" fmla="*/ 2 w 3"/>
                <a:gd name="T1" fmla="*/ 3 h 3"/>
                <a:gd name="T2" fmla="*/ 0 w 3"/>
                <a:gd name="T3" fmla="*/ 2 h 3"/>
                <a:gd name="T4" fmla="*/ 2 w 3"/>
                <a:gd name="T5" fmla="*/ 1 h 3"/>
                <a:gd name="T6" fmla="*/ 2 w 3"/>
                <a:gd name="T7" fmla="*/ 0 h 3"/>
                <a:gd name="T8" fmla="*/ 2 w 3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cubicBezTo>
                    <a:pt x="2" y="2"/>
                    <a:pt x="0" y="3"/>
                    <a:pt x="0" y="2"/>
                  </a:cubicBezTo>
                  <a:cubicBezTo>
                    <a:pt x="1" y="0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3" y="2"/>
                    <a:pt x="2" y="3"/>
                  </a:cubicBezTo>
                  <a:close/>
                </a:path>
              </a:pathLst>
            </a:custGeom>
            <a:solidFill>
              <a:srgbClr val="EFB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79" name="Freeform 118"/>
            <p:cNvSpPr/>
            <p:nvPr/>
          </p:nvSpPr>
          <p:spPr bwMode="auto">
            <a:xfrm>
              <a:off x="1685926" y="1033463"/>
              <a:ext cx="7938" cy="12700"/>
            </a:xfrm>
            <a:custGeom>
              <a:avLst/>
              <a:gdLst>
                <a:gd name="T0" fmla="*/ 0 w 2"/>
                <a:gd name="T1" fmla="*/ 0 h 3"/>
                <a:gd name="T2" fmla="*/ 2 w 2"/>
                <a:gd name="T3" fmla="*/ 2 h 3"/>
                <a:gd name="T4" fmla="*/ 1 w 2"/>
                <a:gd name="T5" fmla="*/ 2 h 3"/>
                <a:gd name="T6" fmla="*/ 0 w 2"/>
                <a:gd name="T7" fmla="*/ 0 h 3"/>
                <a:gd name="T8" fmla="*/ 0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1" y="0"/>
                    <a:pt x="1" y="1"/>
                    <a:pt x="2" y="2"/>
                  </a:cubicBezTo>
                  <a:cubicBezTo>
                    <a:pt x="2" y="2"/>
                    <a:pt x="1" y="3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83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80" name="Freeform 119"/>
            <p:cNvSpPr/>
            <p:nvPr/>
          </p:nvSpPr>
          <p:spPr bwMode="auto">
            <a:xfrm>
              <a:off x="1731963" y="1057275"/>
              <a:ext cx="11113" cy="7937"/>
            </a:xfrm>
            <a:custGeom>
              <a:avLst/>
              <a:gdLst>
                <a:gd name="T0" fmla="*/ 3 w 3"/>
                <a:gd name="T1" fmla="*/ 1 h 2"/>
                <a:gd name="T2" fmla="*/ 0 w 3"/>
                <a:gd name="T3" fmla="*/ 1 h 2"/>
                <a:gd name="T4" fmla="*/ 0 w 3"/>
                <a:gd name="T5" fmla="*/ 0 h 2"/>
                <a:gd name="T6" fmla="*/ 3 w 3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3" y="1"/>
                  </a:moveTo>
                  <a:cubicBezTo>
                    <a:pt x="2" y="1"/>
                    <a:pt x="1" y="2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1" y="0"/>
                    <a:pt x="2" y="0"/>
                    <a:pt x="3" y="1"/>
                  </a:cubicBezTo>
                  <a:close/>
                </a:path>
              </a:pathLst>
            </a:custGeom>
            <a:solidFill>
              <a:srgbClr val="BE1B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81" name="Freeform 120"/>
            <p:cNvSpPr/>
            <p:nvPr/>
          </p:nvSpPr>
          <p:spPr bwMode="auto">
            <a:xfrm>
              <a:off x="1671638" y="1049338"/>
              <a:ext cx="7938" cy="11112"/>
            </a:xfrm>
            <a:custGeom>
              <a:avLst/>
              <a:gdLst>
                <a:gd name="T0" fmla="*/ 2 w 2"/>
                <a:gd name="T1" fmla="*/ 3 h 3"/>
                <a:gd name="T2" fmla="*/ 1 w 2"/>
                <a:gd name="T3" fmla="*/ 3 h 3"/>
                <a:gd name="T4" fmla="*/ 0 w 2"/>
                <a:gd name="T5" fmla="*/ 1 h 3"/>
                <a:gd name="T6" fmla="*/ 2 w 2"/>
                <a:gd name="T7" fmla="*/ 0 h 3"/>
                <a:gd name="T8" fmla="*/ 2 w 2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3"/>
                  </a:moveTo>
                  <a:cubicBezTo>
                    <a:pt x="2" y="3"/>
                    <a:pt x="2" y="3"/>
                    <a:pt x="1" y="3"/>
                  </a:cubicBezTo>
                  <a:cubicBezTo>
                    <a:pt x="2" y="1"/>
                    <a:pt x="2" y="1"/>
                    <a:pt x="0" y="1"/>
                  </a:cubicBezTo>
                  <a:cubicBezTo>
                    <a:pt x="0" y="0"/>
                    <a:pt x="2" y="1"/>
                    <a:pt x="2" y="0"/>
                  </a:cubicBezTo>
                  <a:cubicBezTo>
                    <a:pt x="2" y="1"/>
                    <a:pt x="2" y="2"/>
                    <a:pt x="2" y="3"/>
                  </a:cubicBezTo>
                  <a:close/>
                </a:path>
              </a:pathLst>
            </a:custGeom>
            <a:solidFill>
              <a:srgbClr val="F5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82" name="Freeform 121"/>
            <p:cNvSpPr/>
            <p:nvPr/>
          </p:nvSpPr>
          <p:spPr bwMode="auto">
            <a:xfrm>
              <a:off x="1644651" y="1196975"/>
              <a:ext cx="65088" cy="19050"/>
            </a:xfrm>
            <a:custGeom>
              <a:avLst/>
              <a:gdLst>
                <a:gd name="T0" fmla="*/ 0 w 17"/>
                <a:gd name="T1" fmla="*/ 1 h 5"/>
                <a:gd name="T2" fmla="*/ 3 w 17"/>
                <a:gd name="T3" fmla="*/ 3 h 5"/>
                <a:gd name="T4" fmla="*/ 11 w 17"/>
                <a:gd name="T5" fmla="*/ 3 h 5"/>
                <a:gd name="T6" fmla="*/ 17 w 17"/>
                <a:gd name="T7" fmla="*/ 0 h 5"/>
                <a:gd name="T8" fmla="*/ 11 w 17"/>
                <a:gd name="T9" fmla="*/ 4 h 5"/>
                <a:gd name="T10" fmla="*/ 5 w 17"/>
                <a:gd name="T11" fmla="*/ 5 h 5"/>
                <a:gd name="T12" fmla="*/ 0 w 17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">
                  <a:moveTo>
                    <a:pt x="0" y="1"/>
                  </a:moveTo>
                  <a:cubicBezTo>
                    <a:pt x="1" y="2"/>
                    <a:pt x="2" y="3"/>
                    <a:pt x="3" y="3"/>
                  </a:cubicBezTo>
                  <a:cubicBezTo>
                    <a:pt x="6" y="5"/>
                    <a:pt x="8" y="3"/>
                    <a:pt x="11" y="3"/>
                  </a:cubicBezTo>
                  <a:cubicBezTo>
                    <a:pt x="13" y="2"/>
                    <a:pt x="14" y="1"/>
                    <a:pt x="17" y="0"/>
                  </a:cubicBezTo>
                  <a:cubicBezTo>
                    <a:pt x="15" y="3"/>
                    <a:pt x="13" y="3"/>
                    <a:pt x="11" y="4"/>
                  </a:cubicBezTo>
                  <a:cubicBezTo>
                    <a:pt x="9" y="4"/>
                    <a:pt x="7" y="5"/>
                    <a:pt x="5" y="5"/>
                  </a:cubicBezTo>
                  <a:cubicBezTo>
                    <a:pt x="3" y="5"/>
                    <a:pt x="1" y="3"/>
                    <a:pt x="0" y="1"/>
                  </a:cubicBezTo>
                  <a:close/>
                </a:path>
              </a:pathLst>
            </a:custGeom>
            <a:solidFill>
              <a:srgbClr val="F4A5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83" name="Freeform 122"/>
            <p:cNvSpPr/>
            <p:nvPr/>
          </p:nvSpPr>
          <p:spPr bwMode="auto">
            <a:xfrm>
              <a:off x="1606551" y="1128713"/>
              <a:ext cx="42863" cy="34925"/>
            </a:xfrm>
            <a:custGeom>
              <a:avLst/>
              <a:gdLst>
                <a:gd name="T0" fmla="*/ 11 w 11"/>
                <a:gd name="T1" fmla="*/ 8 h 9"/>
                <a:gd name="T2" fmla="*/ 11 w 11"/>
                <a:gd name="T3" fmla="*/ 9 h 9"/>
                <a:gd name="T4" fmla="*/ 3 w 11"/>
                <a:gd name="T5" fmla="*/ 3 h 9"/>
                <a:gd name="T6" fmla="*/ 1 w 11"/>
                <a:gd name="T7" fmla="*/ 1 h 9"/>
                <a:gd name="T8" fmla="*/ 2 w 11"/>
                <a:gd name="T9" fmla="*/ 0 h 9"/>
                <a:gd name="T10" fmla="*/ 4 w 11"/>
                <a:gd name="T11" fmla="*/ 2 h 9"/>
                <a:gd name="T12" fmla="*/ 11 w 11"/>
                <a:gd name="T13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11" y="8"/>
                  </a:moveTo>
                  <a:cubicBezTo>
                    <a:pt x="11" y="9"/>
                    <a:pt x="11" y="9"/>
                    <a:pt x="11" y="9"/>
                  </a:cubicBezTo>
                  <a:cubicBezTo>
                    <a:pt x="8" y="7"/>
                    <a:pt x="6" y="5"/>
                    <a:pt x="3" y="3"/>
                  </a:cubicBezTo>
                  <a:cubicBezTo>
                    <a:pt x="2" y="2"/>
                    <a:pt x="2" y="1"/>
                    <a:pt x="1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2" y="1"/>
                    <a:pt x="3" y="1"/>
                    <a:pt x="4" y="2"/>
                  </a:cubicBezTo>
                  <a:cubicBezTo>
                    <a:pt x="7" y="4"/>
                    <a:pt x="9" y="6"/>
                    <a:pt x="11" y="8"/>
                  </a:cubicBezTo>
                  <a:close/>
                </a:path>
              </a:pathLst>
            </a:custGeom>
            <a:solidFill>
              <a:srgbClr val="FFF8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84" name="Freeform 123"/>
            <p:cNvSpPr/>
            <p:nvPr/>
          </p:nvSpPr>
          <p:spPr bwMode="auto">
            <a:xfrm>
              <a:off x="1644651" y="1262063"/>
              <a:ext cx="15875" cy="60325"/>
            </a:xfrm>
            <a:custGeom>
              <a:avLst/>
              <a:gdLst>
                <a:gd name="T0" fmla="*/ 0 w 4"/>
                <a:gd name="T1" fmla="*/ 15 h 16"/>
                <a:gd name="T2" fmla="*/ 2 w 4"/>
                <a:gd name="T3" fmla="*/ 13 h 16"/>
                <a:gd name="T4" fmla="*/ 2 w 4"/>
                <a:gd name="T5" fmla="*/ 0 h 16"/>
                <a:gd name="T6" fmla="*/ 4 w 4"/>
                <a:gd name="T7" fmla="*/ 1 h 16"/>
                <a:gd name="T8" fmla="*/ 3 w 4"/>
                <a:gd name="T9" fmla="*/ 2 h 16"/>
                <a:gd name="T10" fmla="*/ 3 w 4"/>
                <a:gd name="T11" fmla="*/ 15 h 16"/>
                <a:gd name="T12" fmla="*/ 0 w 4"/>
                <a:gd name="T1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6">
                  <a:moveTo>
                    <a:pt x="0" y="15"/>
                  </a:moveTo>
                  <a:cubicBezTo>
                    <a:pt x="1" y="15"/>
                    <a:pt x="2" y="15"/>
                    <a:pt x="2" y="13"/>
                  </a:cubicBezTo>
                  <a:cubicBezTo>
                    <a:pt x="1" y="9"/>
                    <a:pt x="2" y="5"/>
                    <a:pt x="2" y="0"/>
                  </a:cubicBezTo>
                  <a:cubicBezTo>
                    <a:pt x="3" y="1"/>
                    <a:pt x="4" y="0"/>
                    <a:pt x="4" y="1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7"/>
                    <a:pt x="2" y="11"/>
                    <a:pt x="3" y="15"/>
                  </a:cubicBezTo>
                  <a:cubicBezTo>
                    <a:pt x="2" y="15"/>
                    <a:pt x="1" y="16"/>
                    <a:pt x="0" y="15"/>
                  </a:cubicBezTo>
                  <a:close/>
                </a:path>
              </a:pathLst>
            </a:custGeom>
            <a:solidFill>
              <a:srgbClr val="E96E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85" name="Freeform 124"/>
            <p:cNvSpPr/>
            <p:nvPr/>
          </p:nvSpPr>
          <p:spPr bwMode="auto">
            <a:xfrm>
              <a:off x="1584326" y="1246188"/>
              <a:ext cx="46038" cy="46037"/>
            </a:xfrm>
            <a:custGeom>
              <a:avLst/>
              <a:gdLst>
                <a:gd name="T0" fmla="*/ 0 w 12"/>
                <a:gd name="T1" fmla="*/ 10 h 12"/>
                <a:gd name="T2" fmla="*/ 8 w 12"/>
                <a:gd name="T3" fmla="*/ 2 h 12"/>
                <a:gd name="T4" fmla="*/ 10 w 12"/>
                <a:gd name="T5" fmla="*/ 0 h 12"/>
                <a:gd name="T6" fmla="*/ 12 w 12"/>
                <a:gd name="T7" fmla="*/ 1 h 12"/>
                <a:gd name="T8" fmla="*/ 7 w 12"/>
                <a:gd name="T9" fmla="*/ 4 h 12"/>
                <a:gd name="T10" fmla="*/ 2 w 12"/>
                <a:gd name="T11" fmla="*/ 12 h 12"/>
                <a:gd name="T12" fmla="*/ 0 w 12"/>
                <a:gd name="T13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0" y="10"/>
                  </a:moveTo>
                  <a:cubicBezTo>
                    <a:pt x="3" y="8"/>
                    <a:pt x="5" y="5"/>
                    <a:pt x="8" y="2"/>
                  </a:cubicBezTo>
                  <a:cubicBezTo>
                    <a:pt x="8" y="2"/>
                    <a:pt x="10" y="2"/>
                    <a:pt x="10" y="0"/>
                  </a:cubicBezTo>
                  <a:cubicBezTo>
                    <a:pt x="11" y="0"/>
                    <a:pt x="11" y="1"/>
                    <a:pt x="12" y="1"/>
                  </a:cubicBezTo>
                  <a:cubicBezTo>
                    <a:pt x="10" y="1"/>
                    <a:pt x="9" y="3"/>
                    <a:pt x="7" y="4"/>
                  </a:cubicBezTo>
                  <a:cubicBezTo>
                    <a:pt x="5" y="6"/>
                    <a:pt x="2" y="8"/>
                    <a:pt x="2" y="12"/>
                  </a:cubicBezTo>
                  <a:cubicBezTo>
                    <a:pt x="1" y="12"/>
                    <a:pt x="1" y="11"/>
                    <a:pt x="0" y="10"/>
                  </a:cubicBezTo>
                  <a:close/>
                </a:path>
              </a:pathLst>
            </a:custGeom>
            <a:solidFill>
              <a:srgbClr val="EA7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86" name="Freeform 125"/>
            <p:cNvSpPr/>
            <p:nvPr/>
          </p:nvSpPr>
          <p:spPr bwMode="auto">
            <a:xfrm>
              <a:off x="1622426" y="1133475"/>
              <a:ext cx="30163" cy="25400"/>
            </a:xfrm>
            <a:custGeom>
              <a:avLst/>
              <a:gdLst>
                <a:gd name="T0" fmla="*/ 7 w 8"/>
                <a:gd name="T1" fmla="*/ 7 h 7"/>
                <a:gd name="T2" fmla="*/ 0 w 8"/>
                <a:gd name="T3" fmla="*/ 1 h 7"/>
                <a:gd name="T4" fmla="*/ 3 w 8"/>
                <a:gd name="T5" fmla="*/ 2 h 7"/>
                <a:gd name="T6" fmla="*/ 8 w 8"/>
                <a:gd name="T7" fmla="*/ 6 h 7"/>
                <a:gd name="T8" fmla="*/ 7 w 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7" y="7"/>
                  </a:moveTo>
                  <a:cubicBezTo>
                    <a:pt x="5" y="5"/>
                    <a:pt x="3" y="3"/>
                    <a:pt x="0" y="1"/>
                  </a:cubicBezTo>
                  <a:cubicBezTo>
                    <a:pt x="1" y="0"/>
                    <a:pt x="2" y="1"/>
                    <a:pt x="3" y="2"/>
                  </a:cubicBezTo>
                  <a:cubicBezTo>
                    <a:pt x="4" y="3"/>
                    <a:pt x="6" y="5"/>
                    <a:pt x="8" y="6"/>
                  </a:cubicBezTo>
                  <a:cubicBezTo>
                    <a:pt x="7" y="6"/>
                    <a:pt x="7" y="7"/>
                    <a:pt x="7" y="7"/>
                  </a:cubicBezTo>
                  <a:close/>
                </a:path>
              </a:pathLst>
            </a:custGeom>
            <a:solidFill>
              <a:srgbClr val="F4A5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87" name="Freeform 126"/>
            <p:cNvSpPr/>
            <p:nvPr/>
          </p:nvSpPr>
          <p:spPr bwMode="auto">
            <a:xfrm>
              <a:off x="1595438" y="1114425"/>
              <a:ext cx="7938" cy="11112"/>
            </a:xfrm>
            <a:custGeom>
              <a:avLst/>
              <a:gdLst>
                <a:gd name="T0" fmla="*/ 0 w 2"/>
                <a:gd name="T1" fmla="*/ 0 h 3"/>
                <a:gd name="T2" fmla="*/ 2 w 2"/>
                <a:gd name="T3" fmla="*/ 0 h 3"/>
                <a:gd name="T4" fmla="*/ 2 w 2"/>
                <a:gd name="T5" fmla="*/ 2 h 3"/>
                <a:gd name="T6" fmla="*/ 1 w 2"/>
                <a:gd name="T7" fmla="*/ 2 h 3"/>
                <a:gd name="T8" fmla="*/ 0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2" y="2"/>
                    <a:pt x="2" y="3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AACF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88" name="Freeform 127"/>
            <p:cNvSpPr/>
            <p:nvPr/>
          </p:nvSpPr>
          <p:spPr bwMode="auto">
            <a:xfrm>
              <a:off x="1592263" y="1095375"/>
              <a:ext cx="19050" cy="3175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1 h 1"/>
                <a:gd name="T4" fmla="*/ 1 w 5"/>
                <a:gd name="T5" fmla="*/ 1 h 1"/>
                <a:gd name="T6" fmla="*/ 0 w 5"/>
                <a:gd name="T7" fmla="*/ 1 h 1"/>
                <a:gd name="T8" fmla="*/ 0 w 5"/>
                <a:gd name="T9" fmla="*/ 0 h 1"/>
                <a:gd name="T10" fmla="*/ 5 w 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cubicBezTo>
                    <a:pt x="5" y="0"/>
                    <a:pt x="5" y="1"/>
                    <a:pt x="5" y="1"/>
                  </a:cubicBezTo>
                  <a:cubicBezTo>
                    <a:pt x="3" y="1"/>
                    <a:pt x="2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3" y="0"/>
                    <a:pt x="5" y="0"/>
                  </a:cubicBezTo>
                  <a:close/>
                </a:path>
              </a:pathLst>
            </a:custGeom>
            <a:solidFill>
              <a:srgbClr val="EDF5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89" name="Freeform 128"/>
            <p:cNvSpPr/>
            <p:nvPr/>
          </p:nvSpPr>
          <p:spPr bwMode="auto">
            <a:xfrm>
              <a:off x="1584326" y="1095375"/>
              <a:ext cx="11113" cy="6350"/>
            </a:xfrm>
            <a:custGeom>
              <a:avLst/>
              <a:gdLst>
                <a:gd name="T0" fmla="*/ 2 w 3"/>
                <a:gd name="T1" fmla="*/ 0 h 2"/>
                <a:gd name="T2" fmla="*/ 3 w 3"/>
                <a:gd name="T3" fmla="*/ 1 h 2"/>
                <a:gd name="T4" fmla="*/ 0 w 3"/>
                <a:gd name="T5" fmla="*/ 2 h 2"/>
                <a:gd name="T6" fmla="*/ 0 w 3"/>
                <a:gd name="T7" fmla="*/ 1 h 2"/>
                <a:gd name="T8" fmla="*/ 2 w 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cubicBezTo>
                    <a:pt x="2" y="1"/>
                    <a:pt x="2" y="1"/>
                    <a:pt x="3" y="1"/>
                  </a:cubicBezTo>
                  <a:cubicBezTo>
                    <a:pt x="2" y="2"/>
                    <a:pt x="1" y="1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CFE6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90" name="Freeform 129"/>
            <p:cNvSpPr/>
            <p:nvPr/>
          </p:nvSpPr>
          <p:spPr bwMode="auto">
            <a:xfrm>
              <a:off x="1584326" y="1079500"/>
              <a:ext cx="26988" cy="19050"/>
            </a:xfrm>
            <a:custGeom>
              <a:avLst/>
              <a:gdLst>
                <a:gd name="T0" fmla="*/ 2 w 7"/>
                <a:gd name="T1" fmla="*/ 4 h 5"/>
                <a:gd name="T2" fmla="*/ 0 w 7"/>
                <a:gd name="T3" fmla="*/ 5 h 5"/>
                <a:gd name="T4" fmla="*/ 0 w 7"/>
                <a:gd name="T5" fmla="*/ 3 h 5"/>
                <a:gd name="T6" fmla="*/ 0 w 7"/>
                <a:gd name="T7" fmla="*/ 0 h 5"/>
                <a:gd name="T8" fmla="*/ 4 w 7"/>
                <a:gd name="T9" fmla="*/ 2 h 5"/>
                <a:gd name="T10" fmla="*/ 5 w 7"/>
                <a:gd name="T11" fmla="*/ 2 h 5"/>
                <a:gd name="T12" fmla="*/ 7 w 7"/>
                <a:gd name="T13" fmla="*/ 4 h 5"/>
                <a:gd name="T14" fmla="*/ 7 w 7"/>
                <a:gd name="T15" fmla="*/ 4 h 5"/>
                <a:gd name="T16" fmla="*/ 7 w 7"/>
                <a:gd name="T17" fmla="*/ 4 h 5"/>
                <a:gd name="T18" fmla="*/ 2 w 7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5">
                  <a:moveTo>
                    <a:pt x="2" y="4"/>
                  </a:moveTo>
                  <a:cubicBezTo>
                    <a:pt x="1" y="4"/>
                    <a:pt x="1" y="5"/>
                    <a:pt x="0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ubicBezTo>
                    <a:pt x="2" y="0"/>
                    <a:pt x="3" y="2"/>
                    <a:pt x="4" y="2"/>
                  </a:cubicBezTo>
                  <a:cubicBezTo>
                    <a:pt x="4" y="2"/>
                    <a:pt x="5" y="2"/>
                    <a:pt x="5" y="2"/>
                  </a:cubicBezTo>
                  <a:cubicBezTo>
                    <a:pt x="5" y="3"/>
                    <a:pt x="6" y="3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5" y="4"/>
                    <a:pt x="3" y="4"/>
                    <a:pt x="2" y="4"/>
                  </a:cubicBezTo>
                  <a:close/>
                </a:path>
              </a:pathLst>
            </a:custGeom>
            <a:solidFill>
              <a:srgbClr val="7BBF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91" name="Freeform 130"/>
            <p:cNvSpPr/>
            <p:nvPr/>
          </p:nvSpPr>
          <p:spPr bwMode="auto">
            <a:xfrm>
              <a:off x="1584326" y="1079500"/>
              <a:ext cx="14288" cy="7937"/>
            </a:xfrm>
            <a:custGeom>
              <a:avLst/>
              <a:gdLst>
                <a:gd name="T0" fmla="*/ 4 w 4"/>
                <a:gd name="T1" fmla="*/ 2 h 2"/>
                <a:gd name="T2" fmla="*/ 0 w 4"/>
                <a:gd name="T3" fmla="*/ 0 h 2"/>
                <a:gd name="T4" fmla="*/ 0 w 4"/>
                <a:gd name="T5" fmla="*/ 0 h 2"/>
                <a:gd name="T6" fmla="*/ 1 w 4"/>
                <a:gd name="T7" fmla="*/ 0 h 2"/>
                <a:gd name="T8" fmla="*/ 4 w 4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cubicBezTo>
                    <a:pt x="3" y="2"/>
                    <a:pt x="2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4" y="0"/>
                    <a:pt x="4" y="2"/>
                  </a:cubicBezTo>
                  <a:close/>
                </a:path>
              </a:pathLst>
            </a:custGeom>
            <a:solidFill>
              <a:srgbClr val="D3E8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92" name="Freeform 131"/>
            <p:cNvSpPr/>
            <p:nvPr/>
          </p:nvSpPr>
          <p:spPr bwMode="auto">
            <a:xfrm>
              <a:off x="1666876" y="1052513"/>
              <a:ext cx="12700" cy="12700"/>
            </a:xfrm>
            <a:custGeom>
              <a:avLst/>
              <a:gdLst>
                <a:gd name="T0" fmla="*/ 1 w 3"/>
                <a:gd name="T1" fmla="*/ 0 h 3"/>
                <a:gd name="T2" fmla="*/ 2 w 3"/>
                <a:gd name="T3" fmla="*/ 2 h 3"/>
                <a:gd name="T4" fmla="*/ 1 w 3"/>
                <a:gd name="T5" fmla="*/ 2 h 3"/>
                <a:gd name="T6" fmla="*/ 1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3" y="0"/>
                    <a:pt x="3" y="0"/>
                    <a:pt x="2" y="2"/>
                  </a:cubicBezTo>
                  <a:cubicBezTo>
                    <a:pt x="2" y="3"/>
                    <a:pt x="1" y="1"/>
                    <a:pt x="1" y="2"/>
                  </a:cubicBezTo>
                  <a:cubicBezTo>
                    <a:pt x="1" y="1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FCE3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93" name="弧形 692"/>
            <p:cNvSpPr/>
            <p:nvPr/>
          </p:nvSpPr>
          <p:spPr>
            <a:xfrm rot="3047734" flipV="1">
              <a:off x="627826" y="604785"/>
              <a:ext cx="1395089" cy="142922"/>
            </a:xfrm>
            <a:prstGeom prst="arc">
              <a:avLst>
                <a:gd name="adj1" fmla="val 10904318"/>
                <a:gd name="adj2" fmla="val 21252694"/>
              </a:avLst>
            </a:prstGeom>
            <a:ln w="3175">
              <a:solidFill>
                <a:srgbClr val="A1C4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85165"/>
              <a:endParaRPr lang="zh-CN" altLang="en-US" sz="1015">
                <a:solidFill>
                  <a:prstClr val="black"/>
                </a:solidFill>
              </a:endParaRPr>
            </a:p>
          </p:txBody>
        </p:sp>
      </p:grpSp>
      <p:sp>
        <p:nvSpPr>
          <p:cNvPr id="698" name="Freeform 5"/>
          <p:cNvSpPr/>
          <p:nvPr userDrawn="1"/>
        </p:nvSpPr>
        <p:spPr bwMode="auto">
          <a:xfrm>
            <a:off x="633571" y="4557737"/>
            <a:ext cx="1240516" cy="206205"/>
          </a:xfrm>
          <a:custGeom>
            <a:avLst/>
            <a:gdLst>
              <a:gd name="T0" fmla="*/ 450 w 706"/>
              <a:gd name="T1" fmla="*/ 114 h 114"/>
              <a:gd name="T2" fmla="*/ 438 w 706"/>
              <a:gd name="T3" fmla="*/ 113 h 114"/>
              <a:gd name="T4" fmla="*/ 400 w 706"/>
              <a:gd name="T5" fmla="*/ 113 h 114"/>
              <a:gd name="T6" fmla="*/ 369 w 706"/>
              <a:gd name="T7" fmla="*/ 113 h 114"/>
              <a:gd name="T8" fmla="*/ 365 w 706"/>
              <a:gd name="T9" fmla="*/ 113 h 114"/>
              <a:gd name="T10" fmla="*/ 326 w 706"/>
              <a:gd name="T11" fmla="*/ 113 h 114"/>
              <a:gd name="T12" fmla="*/ 283 w 706"/>
              <a:gd name="T13" fmla="*/ 113 h 114"/>
              <a:gd name="T14" fmla="*/ 249 w 706"/>
              <a:gd name="T15" fmla="*/ 113 h 114"/>
              <a:gd name="T16" fmla="*/ 225 w 706"/>
              <a:gd name="T17" fmla="*/ 113 h 114"/>
              <a:gd name="T18" fmla="*/ 213 w 706"/>
              <a:gd name="T19" fmla="*/ 113 h 114"/>
              <a:gd name="T20" fmla="*/ 196 w 706"/>
              <a:gd name="T21" fmla="*/ 113 h 114"/>
              <a:gd name="T22" fmla="*/ 184 w 706"/>
              <a:gd name="T23" fmla="*/ 113 h 114"/>
              <a:gd name="T24" fmla="*/ 111 w 706"/>
              <a:gd name="T25" fmla="*/ 112 h 114"/>
              <a:gd name="T26" fmla="*/ 65 w 706"/>
              <a:gd name="T27" fmla="*/ 112 h 114"/>
              <a:gd name="T28" fmla="*/ 8 w 706"/>
              <a:gd name="T29" fmla="*/ 111 h 114"/>
              <a:gd name="T30" fmla="*/ 0 w 706"/>
              <a:gd name="T31" fmla="*/ 106 h 114"/>
              <a:gd name="T32" fmla="*/ 24 w 706"/>
              <a:gd name="T33" fmla="*/ 94 h 114"/>
              <a:gd name="T34" fmla="*/ 143 w 706"/>
              <a:gd name="T35" fmla="*/ 55 h 114"/>
              <a:gd name="T36" fmla="*/ 207 w 706"/>
              <a:gd name="T37" fmla="*/ 36 h 114"/>
              <a:gd name="T38" fmla="*/ 255 w 706"/>
              <a:gd name="T39" fmla="*/ 26 h 114"/>
              <a:gd name="T40" fmla="*/ 317 w 706"/>
              <a:gd name="T41" fmla="*/ 14 h 114"/>
              <a:gd name="T42" fmla="*/ 354 w 706"/>
              <a:gd name="T43" fmla="*/ 9 h 114"/>
              <a:gd name="T44" fmla="*/ 383 w 706"/>
              <a:gd name="T45" fmla="*/ 5 h 114"/>
              <a:gd name="T46" fmla="*/ 411 w 706"/>
              <a:gd name="T47" fmla="*/ 3 h 114"/>
              <a:gd name="T48" fmla="*/ 442 w 706"/>
              <a:gd name="T49" fmla="*/ 1 h 114"/>
              <a:gd name="T50" fmla="*/ 450 w 706"/>
              <a:gd name="T51" fmla="*/ 1 h 114"/>
              <a:gd name="T52" fmla="*/ 465 w 706"/>
              <a:gd name="T53" fmla="*/ 1 h 114"/>
              <a:gd name="T54" fmla="*/ 472 w 706"/>
              <a:gd name="T55" fmla="*/ 0 h 114"/>
              <a:gd name="T56" fmla="*/ 478 w 706"/>
              <a:gd name="T57" fmla="*/ 1 h 114"/>
              <a:gd name="T58" fmla="*/ 502 w 706"/>
              <a:gd name="T59" fmla="*/ 2 h 114"/>
              <a:gd name="T60" fmla="*/ 552 w 706"/>
              <a:gd name="T61" fmla="*/ 12 h 114"/>
              <a:gd name="T62" fmla="*/ 604 w 706"/>
              <a:gd name="T63" fmla="*/ 29 h 114"/>
              <a:gd name="T64" fmla="*/ 673 w 706"/>
              <a:gd name="T65" fmla="*/ 71 h 114"/>
              <a:gd name="T66" fmla="*/ 704 w 706"/>
              <a:gd name="T67" fmla="*/ 98 h 114"/>
              <a:gd name="T68" fmla="*/ 706 w 706"/>
              <a:gd name="T69" fmla="*/ 104 h 114"/>
              <a:gd name="T70" fmla="*/ 693 w 706"/>
              <a:gd name="T71" fmla="*/ 110 h 114"/>
              <a:gd name="T72" fmla="*/ 635 w 706"/>
              <a:gd name="T73" fmla="*/ 112 h 114"/>
              <a:gd name="T74" fmla="*/ 588 w 706"/>
              <a:gd name="T75" fmla="*/ 111 h 114"/>
              <a:gd name="T76" fmla="*/ 533 w 706"/>
              <a:gd name="T77" fmla="*/ 112 h 114"/>
              <a:gd name="T78" fmla="*/ 503 w 706"/>
              <a:gd name="T79" fmla="*/ 113 h 114"/>
              <a:gd name="T80" fmla="*/ 490 w 706"/>
              <a:gd name="T81" fmla="*/ 113 h 114"/>
              <a:gd name="T82" fmla="*/ 484 w 706"/>
              <a:gd name="T83" fmla="*/ 113 h 114"/>
              <a:gd name="T84" fmla="*/ 474 w 706"/>
              <a:gd name="T85" fmla="*/ 113 h 114"/>
              <a:gd name="T86" fmla="*/ 457 w 706"/>
              <a:gd name="T87" fmla="*/ 11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06" h="114">
                <a:moveTo>
                  <a:pt x="453" y="114"/>
                </a:moveTo>
                <a:cubicBezTo>
                  <a:pt x="452" y="114"/>
                  <a:pt x="451" y="114"/>
                  <a:pt x="450" y="114"/>
                </a:cubicBezTo>
                <a:cubicBezTo>
                  <a:pt x="449" y="113"/>
                  <a:pt x="449" y="113"/>
                  <a:pt x="448" y="113"/>
                </a:cubicBezTo>
                <a:cubicBezTo>
                  <a:pt x="445" y="113"/>
                  <a:pt x="442" y="113"/>
                  <a:pt x="438" y="113"/>
                </a:cubicBezTo>
                <a:cubicBezTo>
                  <a:pt x="427" y="113"/>
                  <a:pt x="415" y="113"/>
                  <a:pt x="403" y="113"/>
                </a:cubicBezTo>
                <a:cubicBezTo>
                  <a:pt x="402" y="113"/>
                  <a:pt x="401" y="113"/>
                  <a:pt x="400" y="113"/>
                </a:cubicBezTo>
                <a:cubicBezTo>
                  <a:pt x="391" y="113"/>
                  <a:pt x="382" y="113"/>
                  <a:pt x="373" y="113"/>
                </a:cubicBezTo>
                <a:cubicBezTo>
                  <a:pt x="372" y="113"/>
                  <a:pt x="370" y="113"/>
                  <a:pt x="369" y="113"/>
                </a:cubicBezTo>
                <a:cubicBezTo>
                  <a:pt x="368" y="113"/>
                  <a:pt x="367" y="113"/>
                  <a:pt x="366" y="113"/>
                </a:cubicBezTo>
                <a:cubicBezTo>
                  <a:pt x="365" y="113"/>
                  <a:pt x="365" y="113"/>
                  <a:pt x="365" y="113"/>
                </a:cubicBezTo>
                <a:cubicBezTo>
                  <a:pt x="352" y="113"/>
                  <a:pt x="340" y="113"/>
                  <a:pt x="327" y="113"/>
                </a:cubicBezTo>
                <a:cubicBezTo>
                  <a:pt x="327" y="113"/>
                  <a:pt x="326" y="112"/>
                  <a:pt x="326" y="113"/>
                </a:cubicBezTo>
                <a:cubicBezTo>
                  <a:pt x="322" y="113"/>
                  <a:pt x="317" y="113"/>
                  <a:pt x="313" y="113"/>
                </a:cubicBezTo>
                <a:cubicBezTo>
                  <a:pt x="303" y="113"/>
                  <a:pt x="293" y="113"/>
                  <a:pt x="283" y="113"/>
                </a:cubicBezTo>
                <a:cubicBezTo>
                  <a:pt x="282" y="113"/>
                  <a:pt x="280" y="113"/>
                  <a:pt x="278" y="113"/>
                </a:cubicBezTo>
                <a:cubicBezTo>
                  <a:pt x="269" y="112"/>
                  <a:pt x="259" y="113"/>
                  <a:pt x="249" y="113"/>
                </a:cubicBezTo>
                <a:cubicBezTo>
                  <a:pt x="246" y="112"/>
                  <a:pt x="242" y="112"/>
                  <a:pt x="239" y="112"/>
                </a:cubicBezTo>
                <a:cubicBezTo>
                  <a:pt x="234" y="113"/>
                  <a:pt x="229" y="113"/>
                  <a:pt x="225" y="113"/>
                </a:cubicBezTo>
                <a:cubicBezTo>
                  <a:pt x="223" y="113"/>
                  <a:pt x="221" y="113"/>
                  <a:pt x="220" y="113"/>
                </a:cubicBezTo>
                <a:cubicBezTo>
                  <a:pt x="217" y="113"/>
                  <a:pt x="215" y="113"/>
                  <a:pt x="213" y="113"/>
                </a:cubicBezTo>
                <a:cubicBezTo>
                  <a:pt x="212" y="113"/>
                  <a:pt x="210" y="113"/>
                  <a:pt x="209" y="113"/>
                </a:cubicBezTo>
                <a:cubicBezTo>
                  <a:pt x="205" y="113"/>
                  <a:pt x="200" y="113"/>
                  <a:pt x="196" y="113"/>
                </a:cubicBezTo>
                <a:cubicBezTo>
                  <a:pt x="195" y="113"/>
                  <a:pt x="194" y="113"/>
                  <a:pt x="193" y="113"/>
                </a:cubicBezTo>
                <a:cubicBezTo>
                  <a:pt x="190" y="113"/>
                  <a:pt x="187" y="113"/>
                  <a:pt x="184" y="113"/>
                </a:cubicBezTo>
                <a:cubicBezTo>
                  <a:pt x="175" y="113"/>
                  <a:pt x="166" y="113"/>
                  <a:pt x="157" y="113"/>
                </a:cubicBezTo>
                <a:cubicBezTo>
                  <a:pt x="142" y="112"/>
                  <a:pt x="126" y="112"/>
                  <a:pt x="111" y="112"/>
                </a:cubicBezTo>
                <a:cubicBezTo>
                  <a:pt x="100" y="113"/>
                  <a:pt x="90" y="113"/>
                  <a:pt x="79" y="113"/>
                </a:cubicBezTo>
                <a:cubicBezTo>
                  <a:pt x="74" y="113"/>
                  <a:pt x="70" y="112"/>
                  <a:pt x="65" y="112"/>
                </a:cubicBezTo>
                <a:cubicBezTo>
                  <a:pt x="52" y="113"/>
                  <a:pt x="39" y="113"/>
                  <a:pt x="26" y="113"/>
                </a:cubicBezTo>
                <a:cubicBezTo>
                  <a:pt x="20" y="113"/>
                  <a:pt x="14" y="112"/>
                  <a:pt x="8" y="111"/>
                </a:cubicBezTo>
                <a:cubicBezTo>
                  <a:pt x="6" y="111"/>
                  <a:pt x="4" y="110"/>
                  <a:pt x="2" y="109"/>
                </a:cubicBezTo>
                <a:cubicBezTo>
                  <a:pt x="1" y="109"/>
                  <a:pt x="0" y="108"/>
                  <a:pt x="0" y="106"/>
                </a:cubicBezTo>
                <a:cubicBezTo>
                  <a:pt x="0" y="105"/>
                  <a:pt x="1" y="103"/>
                  <a:pt x="2" y="103"/>
                </a:cubicBezTo>
                <a:cubicBezTo>
                  <a:pt x="10" y="100"/>
                  <a:pt x="17" y="96"/>
                  <a:pt x="24" y="94"/>
                </a:cubicBezTo>
                <a:cubicBezTo>
                  <a:pt x="47" y="84"/>
                  <a:pt x="72" y="77"/>
                  <a:pt x="95" y="69"/>
                </a:cubicBezTo>
                <a:cubicBezTo>
                  <a:pt x="111" y="63"/>
                  <a:pt x="127" y="59"/>
                  <a:pt x="143" y="55"/>
                </a:cubicBezTo>
                <a:cubicBezTo>
                  <a:pt x="157" y="51"/>
                  <a:pt x="172" y="46"/>
                  <a:pt x="186" y="42"/>
                </a:cubicBezTo>
                <a:cubicBezTo>
                  <a:pt x="193" y="40"/>
                  <a:pt x="200" y="38"/>
                  <a:pt x="207" y="36"/>
                </a:cubicBezTo>
                <a:cubicBezTo>
                  <a:pt x="215" y="34"/>
                  <a:pt x="223" y="33"/>
                  <a:pt x="231" y="31"/>
                </a:cubicBezTo>
                <a:cubicBezTo>
                  <a:pt x="239" y="30"/>
                  <a:pt x="247" y="28"/>
                  <a:pt x="255" y="26"/>
                </a:cubicBezTo>
                <a:cubicBezTo>
                  <a:pt x="268" y="24"/>
                  <a:pt x="281" y="21"/>
                  <a:pt x="294" y="18"/>
                </a:cubicBezTo>
                <a:cubicBezTo>
                  <a:pt x="301" y="17"/>
                  <a:pt x="309" y="16"/>
                  <a:pt x="317" y="14"/>
                </a:cubicBezTo>
                <a:cubicBezTo>
                  <a:pt x="324" y="13"/>
                  <a:pt x="331" y="12"/>
                  <a:pt x="339" y="11"/>
                </a:cubicBezTo>
                <a:cubicBezTo>
                  <a:pt x="344" y="10"/>
                  <a:pt x="349" y="9"/>
                  <a:pt x="354" y="9"/>
                </a:cubicBezTo>
                <a:cubicBezTo>
                  <a:pt x="358" y="8"/>
                  <a:pt x="363" y="8"/>
                  <a:pt x="367" y="7"/>
                </a:cubicBezTo>
                <a:cubicBezTo>
                  <a:pt x="373" y="7"/>
                  <a:pt x="378" y="6"/>
                  <a:pt x="383" y="5"/>
                </a:cubicBezTo>
                <a:cubicBezTo>
                  <a:pt x="387" y="5"/>
                  <a:pt x="390" y="5"/>
                  <a:pt x="394" y="4"/>
                </a:cubicBezTo>
                <a:cubicBezTo>
                  <a:pt x="400" y="4"/>
                  <a:pt x="405" y="4"/>
                  <a:pt x="411" y="3"/>
                </a:cubicBezTo>
                <a:cubicBezTo>
                  <a:pt x="414" y="3"/>
                  <a:pt x="417" y="3"/>
                  <a:pt x="421" y="2"/>
                </a:cubicBezTo>
                <a:cubicBezTo>
                  <a:pt x="428" y="2"/>
                  <a:pt x="435" y="1"/>
                  <a:pt x="442" y="1"/>
                </a:cubicBezTo>
                <a:cubicBezTo>
                  <a:pt x="443" y="1"/>
                  <a:pt x="445" y="1"/>
                  <a:pt x="446" y="1"/>
                </a:cubicBezTo>
                <a:cubicBezTo>
                  <a:pt x="447" y="1"/>
                  <a:pt x="449" y="1"/>
                  <a:pt x="450" y="1"/>
                </a:cubicBezTo>
                <a:cubicBezTo>
                  <a:pt x="451" y="1"/>
                  <a:pt x="453" y="1"/>
                  <a:pt x="455" y="1"/>
                </a:cubicBezTo>
                <a:cubicBezTo>
                  <a:pt x="458" y="1"/>
                  <a:pt x="462" y="1"/>
                  <a:pt x="465" y="1"/>
                </a:cubicBezTo>
                <a:cubicBezTo>
                  <a:pt x="467" y="1"/>
                  <a:pt x="469" y="1"/>
                  <a:pt x="471" y="1"/>
                </a:cubicBezTo>
                <a:cubicBezTo>
                  <a:pt x="472" y="1"/>
                  <a:pt x="472" y="1"/>
                  <a:pt x="472" y="0"/>
                </a:cubicBezTo>
                <a:cubicBezTo>
                  <a:pt x="472" y="0"/>
                  <a:pt x="473" y="0"/>
                  <a:pt x="473" y="0"/>
                </a:cubicBezTo>
                <a:cubicBezTo>
                  <a:pt x="474" y="1"/>
                  <a:pt x="476" y="1"/>
                  <a:pt x="478" y="1"/>
                </a:cubicBezTo>
                <a:cubicBezTo>
                  <a:pt x="481" y="1"/>
                  <a:pt x="485" y="1"/>
                  <a:pt x="488" y="1"/>
                </a:cubicBezTo>
                <a:cubicBezTo>
                  <a:pt x="493" y="1"/>
                  <a:pt x="497" y="2"/>
                  <a:pt x="502" y="2"/>
                </a:cubicBezTo>
                <a:cubicBezTo>
                  <a:pt x="510" y="3"/>
                  <a:pt x="518" y="4"/>
                  <a:pt x="527" y="6"/>
                </a:cubicBezTo>
                <a:cubicBezTo>
                  <a:pt x="535" y="8"/>
                  <a:pt x="544" y="10"/>
                  <a:pt x="552" y="12"/>
                </a:cubicBezTo>
                <a:cubicBezTo>
                  <a:pt x="558" y="14"/>
                  <a:pt x="564" y="16"/>
                  <a:pt x="570" y="17"/>
                </a:cubicBezTo>
                <a:cubicBezTo>
                  <a:pt x="582" y="20"/>
                  <a:pt x="593" y="25"/>
                  <a:pt x="604" y="29"/>
                </a:cubicBezTo>
                <a:cubicBezTo>
                  <a:pt x="616" y="34"/>
                  <a:pt x="628" y="40"/>
                  <a:pt x="639" y="47"/>
                </a:cubicBezTo>
                <a:cubicBezTo>
                  <a:pt x="650" y="55"/>
                  <a:pt x="661" y="63"/>
                  <a:pt x="673" y="71"/>
                </a:cubicBezTo>
                <a:cubicBezTo>
                  <a:pt x="679" y="75"/>
                  <a:pt x="686" y="79"/>
                  <a:pt x="692" y="84"/>
                </a:cubicBezTo>
                <a:cubicBezTo>
                  <a:pt x="697" y="89"/>
                  <a:pt x="701" y="93"/>
                  <a:pt x="704" y="98"/>
                </a:cubicBezTo>
                <a:cubicBezTo>
                  <a:pt x="705" y="100"/>
                  <a:pt x="705" y="101"/>
                  <a:pt x="706" y="102"/>
                </a:cubicBezTo>
                <a:cubicBezTo>
                  <a:pt x="706" y="103"/>
                  <a:pt x="706" y="103"/>
                  <a:pt x="706" y="104"/>
                </a:cubicBezTo>
                <a:cubicBezTo>
                  <a:pt x="705" y="104"/>
                  <a:pt x="704" y="106"/>
                  <a:pt x="702" y="107"/>
                </a:cubicBezTo>
                <a:cubicBezTo>
                  <a:pt x="699" y="109"/>
                  <a:pt x="696" y="109"/>
                  <a:pt x="693" y="110"/>
                </a:cubicBezTo>
                <a:cubicBezTo>
                  <a:pt x="687" y="111"/>
                  <a:pt x="680" y="111"/>
                  <a:pt x="673" y="111"/>
                </a:cubicBezTo>
                <a:cubicBezTo>
                  <a:pt x="661" y="112"/>
                  <a:pt x="648" y="112"/>
                  <a:pt x="635" y="112"/>
                </a:cubicBezTo>
                <a:cubicBezTo>
                  <a:pt x="627" y="111"/>
                  <a:pt x="618" y="112"/>
                  <a:pt x="609" y="111"/>
                </a:cubicBezTo>
                <a:cubicBezTo>
                  <a:pt x="602" y="111"/>
                  <a:pt x="595" y="111"/>
                  <a:pt x="588" y="111"/>
                </a:cubicBezTo>
                <a:cubicBezTo>
                  <a:pt x="576" y="112"/>
                  <a:pt x="565" y="111"/>
                  <a:pt x="553" y="111"/>
                </a:cubicBezTo>
                <a:cubicBezTo>
                  <a:pt x="546" y="112"/>
                  <a:pt x="539" y="111"/>
                  <a:pt x="533" y="112"/>
                </a:cubicBezTo>
                <a:cubicBezTo>
                  <a:pt x="528" y="112"/>
                  <a:pt x="523" y="112"/>
                  <a:pt x="519" y="112"/>
                </a:cubicBezTo>
                <a:cubicBezTo>
                  <a:pt x="514" y="113"/>
                  <a:pt x="508" y="112"/>
                  <a:pt x="503" y="113"/>
                </a:cubicBezTo>
                <a:cubicBezTo>
                  <a:pt x="501" y="113"/>
                  <a:pt x="499" y="113"/>
                  <a:pt x="497" y="113"/>
                </a:cubicBezTo>
                <a:cubicBezTo>
                  <a:pt x="495" y="113"/>
                  <a:pt x="492" y="113"/>
                  <a:pt x="490" y="113"/>
                </a:cubicBezTo>
                <a:cubicBezTo>
                  <a:pt x="489" y="113"/>
                  <a:pt x="488" y="113"/>
                  <a:pt x="488" y="113"/>
                </a:cubicBezTo>
                <a:cubicBezTo>
                  <a:pt x="486" y="113"/>
                  <a:pt x="485" y="113"/>
                  <a:pt x="484" y="113"/>
                </a:cubicBezTo>
                <a:cubicBezTo>
                  <a:pt x="483" y="113"/>
                  <a:pt x="482" y="113"/>
                  <a:pt x="481" y="113"/>
                </a:cubicBezTo>
                <a:cubicBezTo>
                  <a:pt x="478" y="113"/>
                  <a:pt x="476" y="113"/>
                  <a:pt x="474" y="113"/>
                </a:cubicBezTo>
                <a:cubicBezTo>
                  <a:pt x="470" y="113"/>
                  <a:pt x="466" y="113"/>
                  <a:pt x="461" y="113"/>
                </a:cubicBezTo>
                <a:cubicBezTo>
                  <a:pt x="460" y="113"/>
                  <a:pt x="458" y="113"/>
                  <a:pt x="457" y="113"/>
                </a:cubicBezTo>
                <a:cubicBezTo>
                  <a:pt x="455" y="113"/>
                  <a:pt x="454" y="113"/>
                  <a:pt x="453" y="114"/>
                </a:cubicBezTo>
                <a:close/>
              </a:path>
            </a:pathLst>
          </a:custGeom>
          <a:solidFill>
            <a:srgbClr val="9FCA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165"/>
            <a:endParaRPr lang="zh-CN" altLang="en-US" sz="1015">
              <a:solidFill>
                <a:prstClr val="black"/>
              </a:solidFill>
            </a:endParaRPr>
          </a:p>
        </p:txBody>
      </p:sp>
      <p:sp>
        <p:nvSpPr>
          <p:cNvPr id="697" name="标题 1"/>
          <p:cNvSpPr>
            <a:spLocks noGrp="1"/>
          </p:cNvSpPr>
          <p:nvPr>
            <p:ph type="ctrTitle" hasCustomPrompt="1"/>
          </p:nvPr>
        </p:nvSpPr>
        <p:spPr>
          <a:xfrm>
            <a:off x="256375" y="1267797"/>
            <a:ext cx="8640000" cy="900000"/>
          </a:xfrm>
          <a:prstGeom prst="rect">
            <a:avLst/>
          </a:prstGeom>
        </p:spPr>
        <p:txBody>
          <a:bodyPr anchor="b"/>
          <a:lstStyle>
            <a:lvl1pPr algn="ctr">
              <a:defRPr sz="60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smtClean="0"/>
              <a:t>单击此处编辑课题名称</a:t>
            </a:r>
            <a:endParaRPr lang="zh-CN" altLang="en-US"/>
          </a:p>
        </p:txBody>
      </p:sp>
      <p:sp>
        <p:nvSpPr>
          <p:cNvPr id="699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256375" y="2385132"/>
            <a:ext cx="8640000" cy="5355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buFontTx/>
              <a:buNone/>
              <a:defRPr lang="zh-CN" altLang="en-US" sz="32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lvl="0" algn="ctr"/>
            <a:r>
              <a:rPr lang="zh-CN" altLang="en-US" smtClean="0"/>
              <a:t>单击以编辑课时名称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email"/>
          <a:srcRect t="17606" r="1991"/>
          <a:stretch>
            <a:fillRect/>
          </a:stretch>
        </p:blipFill>
        <p:spPr>
          <a:xfrm>
            <a:off x="0" y="-50748"/>
            <a:ext cx="9144000" cy="1908821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图片 7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2" y="235644"/>
            <a:ext cx="449943" cy="756005"/>
          </a:xfrm>
          <a:prstGeom prst="rect">
            <a:avLst/>
          </a:prstGeom>
        </p:spPr>
      </p:pic>
      <p:pic>
        <p:nvPicPr>
          <p:cNvPr id="81" name="图片 80"/>
          <p:cNvPicPr>
            <a:picLocks noChangeAspect="1"/>
          </p:cNvPicPr>
          <p:nvPr userDrawn="1"/>
        </p:nvPicPr>
        <p:blipFill>
          <a:blip r:embed="rId3" cstate="email"/>
          <a:srcRect l="-1" r="-801"/>
          <a:stretch>
            <a:fillRect/>
          </a:stretch>
        </p:blipFill>
        <p:spPr>
          <a:xfrm>
            <a:off x="-540774" y="5527841"/>
            <a:ext cx="12965003" cy="133016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主体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>
            <a:spLocks noGrp="1"/>
          </p:cNvSpPr>
          <p:nvPr>
            <p:ph idx="1" hasCustomPrompt="1"/>
          </p:nvPr>
        </p:nvSpPr>
        <p:spPr>
          <a:xfrm>
            <a:off x="293299" y="423373"/>
            <a:ext cx="8604493" cy="4351120"/>
          </a:xfrm>
          <a:prstGeom prst="rect">
            <a:avLst/>
          </a:prstGeom>
        </p:spPr>
        <p:txBody>
          <a:bodyPr lIns="180000"/>
          <a:lstStyle>
            <a:lvl1pPr marL="356235" indent="-356235">
              <a:lnSpc>
                <a:spcPct val="150000"/>
              </a:lnSpc>
              <a:spcBef>
                <a:spcPct val="0"/>
              </a:spcBef>
              <a:buNone/>
              <a:defRPr sz="2800" b="1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pPr lvl="0"/>
            <a:r>
              <a:rPr lang="zh-CN" altLang="en-US" smtClean="0"/>
              <a:t>单击此处以编辑学习目标内容</a:t>
            </a:r>
            <a:endParaRPr lang="zh-CN" altLang="en-US" smtClean="0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导入主体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>
            <a:spLocks noGrp="1"/>
          </p:cNvSpPr>
          <p:nvPr>
            <p:ph idx="1" hasCustomPrompt="1"/>
          </p:nvPr>
        </p:nvSpPr>
        <p:spPr>
          <a:xfrm>
            <a:off x="293299" y="574503"/>
            <a:ext cx="8604493" cy="4351120"/>
          </a:xfrm>
          <a:prstGeom prst="rect">
            <a:avLst/>
          </a:prstGeom>
        </p:spPr>
        <p:txBody>
          <a:bodyPr lIns="180000"/>
          <a:lstStyle>
            <a:lvl1pPr marL="356235" indent="-356235">
              <a:lnSpc>
                <a:spcPct val="150000"/>
              </a:lnSpc>
              <a:spcBef>
                <a:spcPct val="0"/>
              </a:spcBef>
              <a:buNone/>
              <a:defRPr sz="2800" b="1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pPr lvl="0"/>
            <a:r>
              <a:rPr lang="zh-CN" altLang="en-US" smtClean="0"/>
              <a:t>单击此处以编辑学习目标内容</a:t>
            </a:r>
            <a:endParaRPr lang="zh-CN" altLang="en-US" smtClean="0"/>
          </a:p>
        </p:txBody>
      </p:sp>
      <p:sp>
        <p:nvSpPr>
          <p:cNvPr id="12" name="副标题 2"/>
          <p:cNvSpPr>
            <a:spLocks noGrp="1"/>
          </p:cNvSpPr>
          <p:nvPr>
            <p:ph type="subTitle" idx="10" hasCustomPrompt="1"/>
          </p:nvPr>
        </p:nvSpPr>
        <p:spPr>
          <a:xfrm>
            <a:off x="430687" y="7719"/>
            <a:ext cx="1782756" cy="507831"/>
          </a:xfrm>
          <a:prstGeom prst="rect">
            <a:avLst/>
          </a:prstGeom>
        </p:spPr>
        <p:txBody>
          <a:bodyPr wrap="square" lIns="0" rIns="0">
            <a:spAutoFit/>
          </a:bodyPr>
          <a:lstStyle>
            <a:lvl1pPr marL="0" indent="0" algn="ctr">
              <a:buFontTx/>
              <a:buNone/>
              <a:defRPr lang="zh-CN" altLang="en-US" sz="3000" b="1">
                <a:solidFill>
                  <a:srgbClr val="6CBA3F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lvl="0" algn="ctr"/>
            <a:r>
              <a:rPr lang="zh-CN" altLang="en-US" smtClean="0"/>
              <a:t>课堂导入</a:t>
            </a:r>
            <a:endParaRPr lang="zh-CN" altLang="en-US" smtClean="0"/>
          </a:p>
        </p:txBody>
      </p:sp>
      <p:sp>
        <p:nvSpPr>
          <p:cNvPr id="7" name="椭圆 6"/>
          <p:cNvSpPr/>
          <p:nvPr userDrawn="1"/>
        </p:nvSpPr>
        <p:spPr>
          <a:xfrm>
            <a:off x="155910" y="124248"/>
            <a:ext cx="274777" cy="274777"/>
          </a:xfrm>
          <a:prstGeom prst="ellipse">
            <a:avLst/>
          </a:prstGeom>
          <a:solidFill>
            <a:srgbClr val="6CBA3F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0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9" Type="http://schemas.openxmlformats.org/officeDocument/2006/relationships/image" Target="file:///D:\qq&#25991;&#20214;\712321467\Image\C2C\Image2\%7b75232B38-A165-1FB7-499C-2E1C792CACB5%7d.png" TargetMode="External"/><Relationship Id="rId18" Type="http://schemas.openxmlformats.org/officeDocument/2006/relationships/image" Target="../media/image5.png"/><Relationship Id="rId17" Type="http://schemas.openxmlformats.org/officeDocument/2006/relationships/image" Target="../media/image4.jpeg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8" r:link="rId19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5" Type="http://schemas.openxmlformats.org/officeDocument/2006/relationships/notesSlide" Target="../notesSlides/notesSlide4.xml"/><Relationship Id="rId24" Type="http://schemas.openxmlformats.org/officeDocument/2006/relationships/slideLayout" Target="../slideLayouts/slideLayout16.xml"/><Relationship Id="rId23" Type="http://schemas.openxmlformats.org/officeDocument/2006/relationships/image" Target="../media/image16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4"/>
          <p:cNvSpPr txBox="1"/>
          <p:nvPr/>
        </p:nvSpPr>
        <p:spPr>
          <a:xfrm>
            <a:off x="0" y="1714381"/>
            <a:ext cx="12192000" cy="92333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lang="zh-CN" altLang="en-US" sz="3200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6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连加、连减和加减混合</a:t>
            </a:r>
            <a:endParaRPr lang="zh-CN" altLang="en-US" sz="60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7" name="组合 1"/>
          <p:cNvGrpSpPr/>
          <p:nvPr/>
        </p:nvGrpSpPr>
        <p:grpSpPr>
          <a:xfrm>
            <a:off x="1503363" y="639765"/>
            <a:ext cx="2209800" cy="530225"/>
            <a:chOff x="240" y="581"/>
            <a:chExt cx="3479" cy="834"/>
          </a:xfrm>
        </p:grpSpPr>
        <p:pic>
          <p:nvPicPr>
            <p:cNvPr id="9218" name="图片 1" descr="正文页0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240" y="581"/>
              <a:ext cx="3479" cy="83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9219" name="文本框 7"/>
            <p:cNvSpPr txBox="1"/>
            <p:nvPr/>
          </p:nvSpPr>
          <p:spPr>
            <a:xfrm>
              <a:off x="360" y="690"/>
              <a:ext cx="2958" cy="7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 algn="dist" eaLnBrk="0" hangingPunct="0"/>
              <a:r>
                <a:rPr lang="zh-CN" altLang="en-US" sz="2400" b="1">
                  <a:solidFill>
                    <a:schemeClr val="bg1"/>
                  </a:solidFill>
                  <a:latin typeface="幼圆" panose="02010509060101010101" charset="-122"/>
                  <a:ea typeface="幼圆" panose="02010509060101010101" charset="-122"/>
                </a:rPr>
                <a:t>教学目标</a:t>
              </a:r>
              <a:endParaRPr lang="zh-CN" altLang="en-US" sz="2400" b="1">
                <a:solidFill>
                  <a:schemeClr val="bg1"/>
                </a:solidFill>
                <a:latin typeface="幼圆" panose="02010509060101010101" charset="-122"/>
                <a:ea typeface="幼圆" panose="02010509060101010101" charset="-122"/>
              </a:endParaRPr>
            </a:p>
          </p:txBody>
        </p:sp>
      </p:grpSp>
      <p:sp>
        <p:nvSpPr>
          <p:cNvPr id="9220" name="文本框 2"/>
          <p:cNvSpPr txBox="1"/>
          <p:nvPr/>
        </p:nvSpPr>
        <p:spPr>
          <a:xfrm>
            <a:off x="1884363" y="1319213"/>
            <a:ext cx="8066088" cy="147732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defTabSz="1219200" eaLnBrk="0" hangingPunct="0"/>
            <a:r>
              <a:rPr lang="zh-CN" altLang="zh-CN" dirty="0">
                <a:latin typeface="Arial" panose="020B0604020202020204" pitchFamily="34" charset="0"/>
                <a:ea typeface="宋体" panose="02010600030101010101" pitchFamily="2" charset="-122"/>
              </a:rPr>
              <a:t>1.</a:t>
            </a:r>
            <a:r>
              <a:rPr lang="zh-CN" altLang="en-US" dirty="0">
                <a:latin typeface="Arial" panose="020B0604020202020204" pitchFamily="34" charset="0"/>
                <a:ea typeface="黑体" panose="02010609060101010101" pitchFamily="49" charset="-122"/>
              </a:rPr>
              <a:t>掌握加减混合运算的计算顺序，理解加减混合运算的意义，能正确计算。</a:t>
            </a:r>
            <a:endParaRPr lang="zh-CN" altLang="en-US" dirty="0"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defTabSz="1219200" eaLnBrk="0" hangingPunct="0"/>
            <a:endParaRPr lang="zh-CN" altLang="en-US" dirty="0"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defTabSz="1219200" eaLnBrk="0" hangingPunct="0"/>
            <a:r>
              <a:rPr lang="zh-CN" altLang="en-US" dirty="0">
                <a:latin typeface="Arial" panose="020B0604020202020204" pitchFamily="34" charset="0"/>
                <a:ea typeface="黑体" panose="02010609060101010101" pitchFamily="49" charset="-122"/>
              </a:rPr>
              <a:t>2.经历探究加减混合运算顺序的过程，能解决简单的实际问题。</a:t>
            </a:r>
            <a:endParaRPr lang="zh-CN" altLang="en-US" dirty="0"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defTabSz="1219200" eaLnBrk="0" hangingPunct="0"/>
            <a:endParaRPr lang="zh-CN" altLang="en-US" dirty="0"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defTabSz="1219200" eaLnBrk="0" hangingPunct="0"/>
            <a:r>
              <a:rPr lang="zh-CN" altLang="en-US" dirty="0">
                <a:latin typeface="Arial" panose="020B0604020202020204" pitchFamily="34" charset="0"/>
                <a:ea typeface="黑体" panose="02010609060101010101" pitchFamily="49" charset="-122"/>
              </a:rPr>
              <a:t>3.积极主动地参与学习，知道数学与生活的密切联系，增强学好数学的信心。</a:t>
            </a:r>
            <a:endParaRPr lang="zh-CN" altLang="en-US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9221" name="文本框 3"/>
          <p:cNvSpPr txBox="1"/>
          <p:nvPr/>
        </p:nvSpPr>
        <p:spPr>
          <a:xfrm>
            <a:off x="1503363" y="3071813"/>
            <a:ext cx="2701925" cy="4000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eaLnBrk="0" hangingPunct="0"/>
            <a:r>
              <a:rPr lang="zh-CN" altLang="en-US" sz="2000" b="1">
                <a:solidFill>
                  <a:srgbClr val="C00000"/>
                </a:solidFill>
                <a:latin typeface="幼圆" panose="02010509060101010101" charset="-122"/>
                <a:ea typeface="幼圆" panose="02010509060101010101" charset="-122"/>
                <a:sym typeface="黑体" panose="02010609060101010101" pitchFamily="49" charset="-122"/>
              </a:rPr>
              <a:t>教学重难点</a:t>
            </a:r>
            <a:r>
              <a:rPr lang="en-US" altLang="zh-CN" sz="2000" b="1">
                <a:solidFill>
                  <a:srgbClr val="C00000"/>
                </a:solidFill>
                <a:latin typeface="幼圆" panose="02010509060101010101" charset="-122"/>
                <a:ea typeface="幼圆" panose="02010509060101010101" charset="-122"/>
                <a:sym typeface="黑体" panose="02010609060101010101" pitchFamily="49" charset="-122"/>
              </a:rPr>
              <a:t>:</a:t>
            </a:r>
            <a:endParaRPr lang="en-US" altLang="zh-CN" sz="2000" b="1">
              <a:solidFill>
                <a:srgbClr val="C00000"/>
              </a:solidFill>
              <a:latin typeface="幼圆" panose="02010509060101010101" charset="-122"/>
              <a:ea typeface="幼圆" panose="02010509060101010101" charset="-122"/>
              <a:sym typeface="黑体" panose="02010609060101010101" pitchFamily="49" charset="-122"/>
            </a:endParaRPr>
          </a:p>
        </p:txBody>
      </p:sp>
      <p:sp>
        <p:nvSpPr>
          <p:cNvPr id="9222" name="文本框 4"/>
          <p:cNvSpPr txBox="1"/>
          <p:nvPr/>
        </p:nvSpPr>
        <p:spPr>
          <a:xfrm>
            <a:off x="1884363" y="3538538"/>
            <a:ext cx="8053388" cy="92233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defTabSz="1219200" eaLnBrk="0" hangingPunct="0">
              <a:buClrTx/>
            </a:pPr>
            <a:r>
              <a:rPr lang="zh-CN" altLang="zh-CN">
                <a:latin typeface="Arial" panose="020B0604020202020204" pitchFamily="34" charset="0"/>
                <a:ea typeface="宋体" panose="02010600030101010101" pitchFamily="2" charset="-122"/>
              </a:rPr>
              <a:t>1.</a:t>
            </a:r>
            <a:r>
              <a:rPr lang="zh-CN" altLang="en-US">
                <a:latin typeface="Arial" panose="020B0604020202020204" pitchFamily="34" charset="0"/>
                <a:ea typeface="黑体" panose="02010609060101010101" pitchFamily="49" charset="-122"/>
              </a:rPr>
              <a:t>掌握加减混合运算的运算顺序。</a:t>
            </a:r>
            <a:endParaRPr lang="zh-CN" altLang="en-US"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defTabSz="1219200" eaLnBrk="0" hangingPunct="0">
              <a:buClrTx/>
            </a:pPr>
            <a:endParaRPr lang="zh-CN" altLang="en-US"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defTabSz="1219200" eaLnBrk="0" hangingPunct="0">
              <a:buClrTx/>
            </a:pPr>
            <a:r>
              <a:rPr lang="zh-CN" altLang="en-US">
                <a:latin typeface="Arial" panose="020B0604020202020204" pitchFamily="34" charset="0"/>
                <a:ea typeface="黑体" panose="02010609060101010101" pitchFamily="49" charset="-122"/>
              </a:rPr>
              <a:t>2.理解加、减混合运算的算理。</a:t>
            </a:r>
            <a:endParaRPr lang="zh-CN" altLang="en-US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340">
                  <a:alpha val="100000"/>
                </a:srgbClr>
              </a:clrFrom>
              <a:clrTo>
                <a:srgbClr val="FFF340">
                  <a:alpha val="100000"/>
                  <a:alpha val="0"/>
                </a:srgbClr>
              </a:clrTo>
            </a:clrChange>
            <a:grayscl/>
            <a:lum bright="70000" contrast="-70000"/>
          </a:blip>
          <a:stretch>
            <a:fillRect/>
          </a:stretch>
        </p:blipFill>
        <p:spPr>
          <a:xfrm>
            <a:off x="10518777" y="3392805"/>
            <a:ext cx="1800225" cy="2286000"/>
          </a:xfrm>
          <a:prstGeom prst="rect">
            <a:avLst/>
          </a:prstGeom>
          <a:ln>
            <a:noFill/>
          </a:ln>
        </p:spPr>
      </p:pic>
      <p:sp>
        <p:nvSpPr>
          <p:cNvPr id="8" name="矩形 7"/>
          <p:cNvSpPr/>
          <p:nvPr/>
        </p:nvSpPr>
        <p:spPr>
          <a:xfrm>
            <a:off x="2697361" y="4849222"/>
            <a:ext cx="73926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周末天气很好，我们一坐公交车去公园游玩吧。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884295" y="1767842"/>
            <a:ext cx="4479291" cy="2767965"/>
          </a:xfrm>
          <a:prstGeom prst="rect">
            <a:avLst/>
          </a:prstGeom>
          <a:effectLst>
            <a:softEdge rad="88900"/>
          </a:effectLst>
        </p:spPr>
      </p:pic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91441" y="172287"/>
            <a:ext cx="2290289" cy="771141"/>
            <a:chOff x="394322" y="286326"/>
            <a:chExt cx="2290289" cy="771141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flipH="1">
              <a:off x="394322" y="286326"/>
              <a:ext cx="2290289" cy="771141"/>
            </a:xfrm>
            <a:prstGeom prst="rect">
              <a:avLst/>
            </a:prstGeom>
          </p:spPr>
        </p:pic>
        <p:sp>
          <p:nvSpPr>
            <p:cNvPr id="18" name="TextBox 33"/>
            <p:cNvSpPr txBox="1"/>
            <p:nvPr/>
          </p:nvSpPr>
          <p:spPr>
            <a:xfrm>
              <a:off x="1198489" y="441063"/>
              <a:ext cx="14446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2400" spc="-113">
                  <a:ln w="9525">
                    <a:noFill/>
                  </a:ln>
                  <a:latin typeface="黑体" panose="02010609060101010101" pitchFamily="49" charset="-122"/>
                  <a:ea typeface="黑体" panose="02010609060101010101" pitchFamily="49" charset="-122"/>
                  <a:cs typeface="+mn-ea"/>
                  <a:sym typeface="微软雅黑" panose="020B0503020204020204" pitchFamily="34" charset="-122"/>
                </a:rPr>
                <a:t>合作探究</a:t>
              </a:r>
              <a:endParaRPr lang="zh-CN" altLang="en-US" sz="2400" spc="-113">
                <a:ln w="9525">
                  <a:noFill/>
                </a:ln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14" name="TextBox 2"/>
          <p:cNvSpPr txBox="1">
            <a:spLocks noChangeArrowheads="1"/>
          </p:cNvSpPr>
          <p:nvPr/>
        </p:nvSpPr>
        <p:spPr bwMode="auto">
          <a:xfrm>
            <a:off x="1920708" y="2700668"/>
            <a:ext cx="264687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zh-CN" altLang="en-US" sz="2400" b="0">
                <a:latin typeface="楷体" panose="02010609060101010101" pitchFamily="49" charset="-122"/>
                <a:ea typeface="楷体" panose="02010609060101010101" pitchFamily="49" charset="-122"/>
              </a:rPr>
              <a:t>一共摘了多少个？</a:t>
            </a:r>
            <a:endParaRPr lang="zh-CN" altLang="en-US" sz="2400" b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5"/>
          <p:cNvSpPr txBox="1">
            <a:spLocks noChangeArrowheads="1"/>
          </p:cNvSpPr>
          <p:nvPr/>
        </p:nvSpPr>
        <p:spPr bwMode="auto">
          <a:xfrm>
            <a:off x="2540575" y="3702835"/>
            <a:ext cx="18256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defRPr/>
            </a:pPr>
            <a:r>
              <a:rPr lang="en-US" altLang="zh-CN" sz="2400" b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en-US" altLang="en-US" sz="2400" b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2400" b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34</a:t>
            </a:r>
            <a:r>
              <a:rPr lang="en-US" altLang="en-US" sz="2400" b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＝</a:t>
            </a:r>
            <a:endParaRPr lang="zh-CN" altLang="en-US" sz="2400" b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3" name="TextBox 8"/>
          <p:cNvSpPr txBox="1">
            <a:spLocks noChangeArrowheads="1"/>
          </p:cNvSpPr>
          <p:nvPr/>
        </p:nvSpPr>
        <p:spPr bwMode="auto">
          <a:xfrm>
            <a:off x="2540575" y="4741016"/>
            <a:ext cx="17510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defRPr/>
            </a:pPr>
            <a:r>
              <a:rPr lang="en-US" altLang="zh-CN" sz="2400" b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62</a:t>
            </a:r>
            <a:r>
              <a:rPr lang="en-US" altLang="en-US" sz="2400" b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2400" b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22</a:t>
            </a:r>
            <a:r>
              <a:rPr lang="en-US" altLang="en-US" sz="2400" b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＝</a:t>
            </a:r>
            <a:endParaRPr lang="zh-CN" altLang="en-US" sz="2400" b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4" name="TextBox 9"/>
          <p:cNvSpPr txBox="1">
            <a:spLocks noChangeArrowheads="1"/>
          </p:cNvSpPr>
          <p:nvPr/>
        </p:nvSpPr>
        <p:spPr bwMode="auto">
          <a:xfrm>
            <a:off x="1906647" y="5424125"/>
            <a:ext cx="3877985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b="0">
                <a:latin typeface="楷体" panose="02010609060101010101" pitchFamily="49" charset="-122"/>
                <a:ea typeface="楷体" panose="02010609060101010101" pitchFamily="49" charset="-122"/>
              </a:rPr>
              <a:t>口答：一共摘了</a:t>
            </a:r>
            <a:r>
              <a:rPr lang="en-US" altLang="zh-CN" sz="2400" b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84</a:t>
            </a:r>
            <a:r>
              <a:rPr lang="zh-CN" altLang="en-US" sz="2400" b="0">
                <a:latin typeface="楷体" panose="02010609060101010101" pitchFamily="49" charset="-122"/>
                <a:ea typeface="楷体" panose="02010609060101010101" pitchFamily="49" charset="-122"/>
              </a:rPr>
              <a:t>个南瓜。</a:t>
            </a:r>
            <a:endParaRPr lang="zh-CN" altLang="en-US" sz="2400" b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TextBox 10"/>
          <p:cNvSpPr txBox="1">
            <a:spLocks noChangeArrowheads="1"/>
          </p:cNvSpPr>
          <p:nvPr/>
        </p:nvSpPr>
        <p:spPr bwMode="auto">
          <a:xfrm>
            <a:off x="4029649" y="3712359"/>
            <a:ext cx="1415772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defRPr/>
            </a:pPr>
            <a:r>
              <a:rPr lang="en-US" altLang="zh-CN" sz="2400" b="0">
                <a:solidFill>
                  <a:schemeClr val="accent5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62</a:t>
            </a:r>
            <a:r>
              <a:rPr lang="zh-CN" altLang="en-US" sz="2400" b="0">
                <a:solidFill>
                  <a:schemeClr val="accent5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（个）</a:t>
            </a:r>
            <a:endParaRPr lang="zh-CN" altLang="en-US" sz="2400" b="0">
              <a:solidFill>
                <a:schemeClr val="accent5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TextBox 11"/>
          <p:cNvSpPr txBox="1">
            <a:spLocks noChangeArrowheads="1"/>
          </p:cNvSpPr>
          <p:nvPr/>
        </p:nvSpPr>
        <p:spPr bwMode="auto">
          <a:xfrm>
            <a:off x="4029649" y="4760284"/>
            <a:ext cx="1415772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defRPr/>
            </a:pPr>
            <a:r>
              <a:rPr lang="en-US" altLang="zh-CN" sz="2400" b="0">
                <a:solidFill>
                  <a:schemeClr val="accent5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84</a:t>
            </a:r>
            <a:r>
              <a:rPr lang="zh-CN" altLang="en-US" sz="2400" b="0">
                <a:solidFill>
                  <a:schemeClr val="accent5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（个）</a:t>
            </a:r>
            <a:endParaRPr lang="zh-CN" altLang="en-US" sz="2400" b="0">
              <a:solidFill>
                <a:schemeClr val="accent5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20708" y="4258047"/>
            <a:ext cx="35702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再加上第三组摘的南瓜：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530344" y="771465"/>
            <a:ext cx="2258528" cy="1944843"/>
            <a:chOff x="1530344" y="771463"/>
            <a:chExt cx="2258528" cy="1944843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>
            <a:xfrm>
              <a:off x="1530344" y="771463"/>
              <a:ext cx="2258528" cy="1944843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2110511" y="1754292"/>
              <a:ext cx="95891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第一组</a:t>
              </a: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295291" y="2087173"/>
              <a:ext cx="69922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28</a:t>
              </a:r>
              <a:r>
                <a: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个</a:t>
              </a: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815465" y="739520"/>
            <a:ext cx="2258528" cy="2377101"/>
            <a:chOff x="2106417" y="557855"/>
            <a:chExt cx="2258528" cy="2377101"/>
          </a:xfrm>
        </p:grpSpPr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2106417" y="557855"/>
              <a:ext cx="2258528" cy="2377101"/>
            </a:xfrm>
            <a:prstGeom prst="rect">
              <a:avLst/>
            </a:prstGeom>
          </p:spPr>
        </p:pic>
        <p:sp>
          <p:nvSpPr>
            <p:cNvPr id="29" name="矩形 28"/>
            <p:cNvSpPr/>
            <p:nvPr/>
          </p:nvSpPr>
          <p:spPr>
            <a:xfrm>
              <a:off x="2686582" y="1540684"/>
              <a:ext cx="95891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第二组</a:t>
              </a: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2871364" y="1873565"/>
              <a:ext cx="69922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34</a:t>
              </a:r>
              <a:r>
                <a: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个</a:t>
              </a: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078583" y="771464"/>
            <a:ext cx="2258528" cy="2377101"/>
            <a:chOff x="2106417" y="557855"/>
            <a:chExt cx="2258528" cy="2377101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2106417" y="557855"/>
              <a:ext cx="2258528" cy="2377101"/>
            </a:xfrm>
            <a:prstGeom prst="rect">
              <a:avLst/>
            </a:prstGeom>
          </p:spPr>
        </p:pic>
        <p:sp>
          <p:nvSpPr>
            <p:cNvPr id="33" name="矩形 32"/>
            <p:cNvSpPr/>
            <p:nvPr/>
          </p:nvSpPr>
          <p:spPr>
            <a:xfrm>
              <a:off x="2686584" y="1540684"/>
              <a:ext cx="95891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第三组</a:t>
              </a: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2871364" y="1873565"/>
              <a:ext cx="69922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22</a:t>
              </a:r>
              <a:r>
                <a: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个</a:t>
              </a: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972827" y="3989609"/>
            <a:ext cx="976695" cy="976694"/>
            <a:chOff x="1081943" y="2665771"/>
            <a:chExt cx="976694" cy="976694"/>
          </a:xfrm>
        </p:grpSpPr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081943" y="2665771"/>
              <a:ext cx="976694" cy="976694"/>
            </a:xfrm>
            <a:prstGeom prst="rect">
              <a:avLst/>
            </a:prstGeom>
          </p:spPr>
        </p:pic>
        <p:sp>
          <p:nvSpPr>
            <p:cNvPr id="39" name="矩形 38"/>
            <p:cNvSpPr/>
            <p:nvPr/>
          </p:nvSpPr>
          <p:spPr>
            <a:xfrm>
              <a:off x="1397726" y="2941215"/>
              <a:ext cx="34062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0" name="矩形 39"/>
          <p:cNvSpPr/>
          <p:nvPr/>
        </p:nvSpPr>
        <p:spPr>
          <a:xfrm>
            <a:off x="1920710" y="3224924"/>
            <a:ext cx="51090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先算第一组、第二组一共摘的南瓜：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970575" y="2925273"/>
            <a:ext cx="976695" cy="976694"/>
            <a:chOff x="1081943" y="2665771"/>
            <a:chExt cx="976694" cy="976694"/>
          </a:xfrm>
        </p:grpSpPr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081943" y="2665771"/>
              <a:ext cx="976694" cy="976694"/>
            </a:xfrm>
            <a:prstGeom prst="rect">
              <a:avLst/>
            </a:prstGeom>
          </p:spPr>
        </p:pic>
        <p:sp>
          <p:nvSpPr>
            <p:cNvPr id="43" name="矩形 42"/>
            <p:cNvSpPr/>
            <p:nvPr/>
          </p:nvSpPr>
          <p:spPr>
            <a:xfrm>
              <a:off x="1397726" y="2941215"/>
              <a:ext cx="34062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23" grpId="0"/>
      <p:bldP spid="24" grpId="0"/>
      <p:bldP spid="25" grpId="0"/>
      <p:bldP spid="26" grpId="0"/>
      <p:bldP spid="6" grpId="0"/>
      <p:bldP spid="4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圆角矩形标注 39"/>
          <p:cNvSpPr/>
          <p:nvPr/>
        </p:nvSpPr>
        <p:spPr>
          <a:xfrm>
            <a:off x="3254269" y="4349909"/>
            <a:ext cx="6541083" cy="969863"/>
          </a:xfrm>
          <a:prstGeom prst="wedgeRoundRectCallout">
            <a:avLst>
              <a:gd name="adj1" fmla="val -54908"/>
              <a:gd name="adj2" fmla="val 28323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800">
                <a:latin typeface="+mj-ea"/>
                <a:ea typeface="+mj-ea"/>
              </a:rPr>
              <a:t>加减混合运算要按照从左往右的顺序进行计算，有小括号的，先算小括号里的。</a:t>
            </a:r>
            <a:endParaRPr lang="zh-CN" altLang="en-US" sz="2800">
              <a:latin typeface="+mj-ea"/>
              <a:ea typeface="+mj-ea"/>
            </a:endParaRPr>
          </a:p>
        </p:txBody>
      </p:sp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3254271" y="1421765"/>
            <a:ext cx="3240088" cy="584775"/>
          </a:xfrm>
          <a:prstGeom prst="rect">
            <a:avLst/>
          </a:prstGeom>
          <a:noFill/>
          <a:ln w="28575">
            <a:noFill/>
            <a:prstDash val="lgDash"/>
            <a:miter lim="800000"/>
          </a:ln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en-US" altLang="zh-CN" sz="3200" b="0">
                <a:latin typeface="+mn-lt"/>
                <a:ea typeface="微软雅黑" panose="020B0503020204020204" pitchFamily="34" charset="-122"/>
              </a:rPr>
              <a:t>72－(47＋16)＝</a:t>
            </a:r>
            <a:endParaRPr lang="en-US" altLang="zh-CN" sz="3200" b="0"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25" name="Text Box 47"/>
          <p:cNvSpPr txBox="1">
            <a:spLocks noChangeArrowheads="1"/>
          </p:cNvSpPr>
          <p:nvPr/>
        </p:nvSpPr>
        <p:spPr bwMode="auto">
          <a:xfrm>
            <a:off x="6181548" y="1438652"/>
            <a:ext cx="430213" cy="579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en-US" altLang="zh-CN" sz="3200" b="0">
                <a:solidFill>
                  <a:srgbClr val="FF0000"/>
                </a:solidFill>
                <a:latin typeface="+mj-lt"/>
                <a:ea typeface="微软雅黑" panose="020B0503020204020204" pitchFamily="34" charset="-122"/>
              </a:rPr>
              <a:t>9</a:t>
            </a:r>
            <a:endParaRPr lang="en-US" altLang="zh-CN" sz="3200" b="0">
              <a:solidFill>
                <a:srgbClr val="FF0000"/>
              </a:solidFill>
              <a:latin typeface="+mj-lt"/>
              <a:ea typeface="微软雅黑" panose="020B0503020204020204" pitchFamily="34" charset="-122"/>
            </a:endParaRPr>
          </a:p>
        </p:txBody>
      </p:sp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903252" y="1230313"/>
            <a:ext cx="1277089" cy="144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AutoShape 41"/>
          <p:cNvSpPr>
            <a:spLocks noChangeArrowheads="1"/>
          </p:cNvSpPr>
          <p:nvPr/>
        </p:nvSpPr>
        <p:spPr bwMode="auto">
          <a:xfrm>
            <a:off x="6844190" y="2625089"/>
            <a:ext cx="2894591" cy="578882"/>
          </a:xfrm>
          <a:prstGeom prst="wedgeRoundRectCallout">
            <a:avLst>
              <a:gd name="adj1" fmla="val 39949"/>
              <a:gd name="adj2" fmla="val -86134"/>
              <a:gd name="adj3" fmla="val 16667"/>
            </a:avLst>
          </a:prstGeom>
          <a:noFill/>
          <a:ln w="19050">
            <a:solidFill>
              <a:schemeClr val="accent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ea typeface="黑体" panose="02010609060101010101" pitchFamily="49" charset="-122"/>
              </a:rPr>
              <a:t>有简便写法吗？</a:t>
            </a:r>
            <a:endParaRPr lang="zh-CN" altLang="en-US" sz="2800">
              <a:ea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786381" y="2370929"/>
            <a:ext cx="3309620" cy="1662430"/>
            <a:chOff x="2624383" y="2163127"/>
            <a:chExt cx="3309620" cy="1662430"/>
          </a:xfrm>
        </p:grpSpPr>
        <p:grpSp>
          <p:nvGrpSpPr>
            <p:cNvPr id="8" name="Group 55"/>
            <p:cNvGrpSpPr/>
            <p:nvPr/>
          </p:nvGrpSpPr>
          <p:grpSpPr>
            <a:xfrm>
              <a:off x="2624383" y="2163127"/>
              <a:ext cx="3163731" cy="1651000"/>
              <a:chOff x="570" y="3020"/>
              <a:chExt cx="1991" cy="1040"/>
            </a:xfrm>
          </p:grpSpPr>
          <p:sp>
            <p:nvSpPr>
              <p:cNvPr id="9" name="Text Box 32"/>
              <p:cNvSpPr txBox="1">
                <a:spLocks noChangeArrowheads="1"/>
              </p:cNvSpPr>
              <p:nvPr/>
            </p:nvSpPr>
            <p:spPr bwMode="auto">
              <a:xfrm>
                <a:off x="835" y="3032"/>
                <a:ext cx="725" cy="36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>
                <a:lvl1pPr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1pPr>
                <a:lvl2pPr marL="742950" indent="-285750"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2pPr>
                <a:lvl3pPr marL="1143000" indent="-228600"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3pPr>
                <a:lvl4pPr marL="1600200" indent="-228600"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4pPr>
                <a:lvl5pPr marL="2057400" indent="-228600"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  <a:defRPr/>
                </a:pPr>
                <a:r>
                  <a:rPr lang="en-US" altLang="zh-CN" sz="3200" b="0" smtClean="0">
                    <a:latin typeface="+mj-lt"/>
                    <a:ea typeface="微软雅黑" panose="020B0503020204020204" pitchFamily="34" charset="-122"/>
                  </a:rPr>
                  <a:t> 4   7</a:t>
                </a:r>
                <a:endParaRPr lang="en-US" altLang="zh-CN" sz="3200" b="0" smtClean="0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Text Box 33"/>
              <p:cNvSpPr txBox="1">
                <a:spLocks noChangeArrowheads="1"/>
              </p:cNvSpPr>
              <p:nvPr/>
            </p:nvSpPr>
            <p:spPr bwMode="auto">
              <a:xfrm>
                <a:off x="570" y="3308"/>
                <a:ext cx="1047" cy="36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>
                <a:lvl1pPr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1pPr>
                <a:lvl2pPr marL="742950" indent="-285750"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2pPr>
                <a:lvl3pPr marL="1143000" indent="-228600"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3pPr>
                <a:lvl4pPr marL="1600200" indent="-228600"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4pPr>
                <a:lvl5pPr marL="2057400" indent="-228600"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  <a:defRPr/>
                </a:pPr>
                <a:r>
                  <a:rPr lang="zh-CN" altLang="zh-CN" sz="3200" b="0">
                    <a:latin typeface="+mj-lt"/>
                    <a:ea typeface="微软雅黑" panose="020B0503020204020204" pitchFamily="34" charset="-122"/>
                  </a:rPr>
                  <a:t>＋ 1   6</a:t>
                </a:r>
                <a:endParaRPr lang="zh-CN" altLang="zh-CN" sz="3200" b="0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" name="Line 34"/>
              <p:cNvSpPr>
                <a:spLocks noChangeShapeType="1"/>
              </p:cNvSpPr>
              <p:nvPr/>
            </p:nvSpPr>
            <p:spPr bwMode="auto">
              <a:xfrm>
                <a:off x="698" y="3650"/>
                <a:ext cx="765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</a:ln>
            </p:spPr>
            <p:txBody>
              <a:bodyPr/>
              <a:lstStyle/>
              <a:p>
                <a:pPr>
                  <a:buFontTx/>
                  <a:buNone/>
                  <a:defRPr/>
                </a:pPr>
                <a:endParaRPr lang="zh-CN" altLang="en-US" sz="3600" b="1">
                  <a:latin typeface="+mn-lt"/>
                </a:endParaRPr>
              </a:p>
            </p:txBody>
          </p:sp>
          <p:sp>
            <p:nvSpPr>
              <p:cNvPr id="28" name="Text Box 32"/>
              <p:cNvSpPr txBox="1">
                <a:spLocks noChangeArrowheads="1"/>
              </p:cNvSpPr>
              <p:nvPr/>
            </p:nvSpPr>
            <p:spPr bwMode="auto">
              <a:xfrm>
                <a:off x="772" y="3695"/>
                <a:ext cx="845" cy="36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>
                <a:lvl1pPr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1pPr>
                <a:lvl2pPr marL="742950" indent="-285750"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2pPr>
                <a:lvl3pPr marL="1143000" indent="-228600"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3pPr>
                <a:lvl4pPr marL="1600200" indent="-228600"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4pPr>
                <a:lvl5pPr marL="2057400" indent="-228600"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  <a:defRPr/>
                </a:pPr>
                <a:r>
                  <a:rPr lang="en-US" altLang="zh-CN" sz="3200" b="0" smtClean="0">
                    <a:solidFill>
                      <a:srgbClr val="FF0000"/>
                    </a:solidFill>
                    <a:latin typeface="+mj-lt"/>
                    <a:ea typeface="微软雅黑" panose="020B0503020204020204" pitchFamily="34" charset="-122"/>
                  </a:rPr>
                  <a:t> (6  3)</a:t>
                </a:r>
                <a:endParaRPr lang="en-US" altLang="zh-CN" sz="3200" b="0" smtClean="0">
                  <a:solidFill>
                    <a:srgbClr val="FF0000"/>
                  </a:solidFill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Text Box 32"/>
              <p:cNvSpPr txBox="1">
                <a:spLocks noChangeArrowheads="1"/>
              </p:cNvSpPr>
              <p:nvPr/>
            </p:nvSpPr>
            <p:spPr bwMode="auto">
              <a:xfrm>
                <a:off x="1836" y="3020"/>
                <a:ext cx="725" cy="36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>
                <a:lvl1pPr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1pPr>
                <a:lvl2pPr marL="742950" indent="-285750"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2pPr>
                <a:lvl3pPr marL="1143000" indent="-228600"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3pPr>
                <a:lvl4pPr marL="1600200" indent="-228600"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4pPr>
                <a:lvl5pPr marL="2057400" indent="-228600"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  <a:defRPr/>
                </a:pPr>
                <a:r>
                  <a:rPr lang="en-US" altLang="zh-CN" sz="3200" b="0" smtClean="0">
                    <a:latin typeface="+mj-lt"/>
                    <a:ea typeface="微软雅黑" panose="020B0503020204020204" pitchFamily="34" charset="-122"/>
                  </a:rPr>
                  <a:t> 7   2</a:t>
                </a:r>
                <a:endParaRPr lang="en-US" altLang="zh-CN" sz="3200" b="0" smtClean="0"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9" name="Group 55"/>
            <p:cNvGrpSpPr/>
            <p:nvPr/>
          </p:nvGrpSpPr>
          <p:grpSpPr>
            <a:xfrm>
              <a:off x="4270303" y="2631757"/>
              <a:ext cx="1663700" cy="1193800"/>
              <a:chOff x="570" y="3308"/>
              <a:chExt cx="1047" cy="752"/>
            </a:xfrm>
          </p:grpSpPr>
          <p:sp>
            <p:nvSpPr>
              <p:cNvPr id="31" name="Text Box 33"/>
              <p:cNvSpPr txBox="1">
                <a:spLocks noChangeArrowheads="1"/>
              </p:cNvSpPr>
              <p:nvPr/>
            </p:nvSpPr>
            <p:spPr bwMode="auto">
              <a:xfrm>
                <a:off x="570" y="3308"/>
                <a:ext cx="1047" cy="36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>
                <a:lvl1pPr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1pPr>
                <a:lvl2pPr marL="742950" indent="-285750"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2pPr>
                <a:lvl3pPr marL="1143000" indent="-228600"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3pPr>
                <a:lvl4pPr marL="1600200" indent="-228600"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4pPr>
                <a:lvl5pPr marL="2057400" indent="-228600"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  <a:defRPr/>
                </a:pPr>
                <a:r>
                  <a:rPr lang="en-US" altLang="zh-CN" sz="3200" b="0" smtClean="0">
                    <a:latin typeface="+mj-lt"/>
                    <a:ea typeface="微软雅黑" panose="020B0503020204020204" pitchFamily="34" charset="-122"/>
                  </a:rPr>
                  <a:t>-   6   3</a:t>
                </a:r>
                <a:endParaRPr lang="en-US" altLang="zh-CN" sz="3200" b="0" smtClean="0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Line 34"/>
              <p:cNvSpPr>
                <a:spLocks noChangeShapeType="1"/>
              </p:cNvSpPr>
              <p:nvPr/>
            </p:nvSpPr>
            <p:spPr bwMode="auto">
              <a:xfrm>
                <a:off x="698" y="3650"/>
                <a:ext cx="765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</a:ln>
            </p:spPr>
            <p:txBody>
              <a:bodyPr/>
              <a:lstStyle/>
              <a:p>
                <a:pPr>
                  <a:buFontTx/>
                  <a:buNone/>
                  <a:defRPr/>
                </a:pPr>
                <a:endParaRPr lang="zh-CN" altLang="en-US" sz="3600" b="1">
                  <a:latin typeface="+mn-lt"/>
                </a:endParaRPr>
              </a:p>
            </p:txBody>
          </p:sp>
          <p:sp>
            <p:nvSpPr>
              <p:cNvPr id="33" name="Text Box 32"/>
              <p:cNvSpPr txBox="1">
                <a:spLocks noChangeArrowheads="1"/>
              </p:cNvSpPr>
              <p:nvPr/>
            </p:nvSpPr>
            <p:spPr bwMode="auto">
              <a:xfrm>
                <a:off x="772" y="3695"/>
                <a:ext cx="845" cy="36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>
                <a:lvl1pPr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1pPr>
                <a:lvl2pPr marL="742950" indent="-285750"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2pPr>
                <a:lvl3pPr marL="1143000" indent="-228600"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3pPr>
                <a:lvl4pPr marL="1600200" indent="-228600"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4pPr>
                <a:lvl5pPr marL="2057400" indent="-228600"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  <a:defRPr/>
                </a:pPr>
                <a:r>
                  <a:rPr lang="en-US" altLang="zh-CN" sz="3200" b="0" smtClean="0">
                    <a:solidFill>
                      <a:srgbClr val="FF0000"/>
                    </a:solidFill>
                    <a:latin typeface="+mj-lt"/>
                    <a:ea typeface="微软雅黑" panose="020B0503020204020204" pitchFamily="34" charset="-122"/>
                  </a:rPr>
                  <a:t> (    9)</a:t>
                </a:r>
                <a:endParaRPr lang="en-US" altLang="zh-CN" sz="3200" b="0" smtClean="0">
                  <a:solidFill>
                    <a:srgbClr val="FF0000"/>
                  </a:solidFill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</p:grpSp>
      <p:pic>
        <p:nvPicPr>
          <p:cNvPr id="38" name="图片 3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1672157" y="4233920"/>
            <a:ext cx="1535313" cy="21717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25" grpId="0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25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673109" y="1131966"/>
            <a:ext cx="4938539" cy="237948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" name="任意多边形 33"/>
          <p:cNvSpPr/>
          <p:nvPr/>
        </p:nvSpPr>
        <p:spPr>
          <a:xfrm>
            <a:off x="314960" y="969011"/>
            <a:ext cx="665480" cy="53975"/>
          </a:xfrm>
          <a:custGeom>
            <a:avLst/>
            <a:gdLst>
              <a:gd name="connsiteX0" fmla="*/ 0 w 935831"/>
              <a:gd name="connsiteY0" fmla="*/ 64327 h 66708"/>
              <a:gd name="connsiteX1" fmla="*/ 219075 w 935831"/>
              <a:gd name="connsiteY1" fmla="*/ 33 h 66708"/>
              <a:gd name="connsiteX2" fmla="*/ 461962 w 935831"/>
              <a:gd name="connsiteY2" fmla="*/ 54802 h 66708"/>
              <a:gd name="connsiteX3" fmla="*/ 681037 w 935831"/>
              <a:gd name="connsiteY3" fmla="*/ 7177 h 66708"/>
              <a:gd name="connsiteX4" fmla="*/ 935831 w 935831"/>
              <a:gd name="connsiteY4" fmla="*/ 66708 h 66708"/>
              <a:gd name="connsiteX0-1" fmla="*/ 0 w 935831"/>
              <a:gd name="connsiteY0-2" fmla="*/ 64346 h 73886"/>
              <a:gd name="connsiteX1-3" fmla="*/ 219075 w 935831"/>
              <a:gd name="connsiteY1-4" fmla="*/ 52 h 73886"/>
              <a:gd name="connsiteX2-5" fmla="*/ 457199 w 935831"/>
              <a:gd name="connsiteY2-6" fmla="*/ 73871 h 73886"/>
              <a:gd name="connsiteX3-7" fmla="*/ 681037 w 935831"/>
              <a:gd name="connsiteY3-8" fmla="*/ 7196 h 73886"/>
              <a:gd name="connsiteX4-9" fmla="*/ 935831 w 935831"/>
              <a:gd name="connsiteY4-10" fmla="*/ 66727 h 73886"/>
              <a:gd name="connsiteX0-11" fmla="*/ 0 w 935831"/>
              <a:gd name="connsiteY0-12" fmla="*/ 64346 h 73885"/>
              <a:gd name="connsiteX1-13" fmla="*/ 219075 w 935831"/>
              <a:gd name="connsiteY1-14" fmla="*/ 52 h 73885"/>
              <a:gd name="connsiteX2-15" fmla="*/ 457199 w 935831"/>
              <a:gd name="connsiteY2-16" fmla="*/ 73871 h 73885"/>
              <a:gd name="connsiteX3-17" fmla="*/ 681037 w 935831"/>
              <a:gd name="connsiteY3-18" fmla="*/ 7196 h 73885"/>
              <a:gd name="connsiteX4-19" fmla="*/ 935831 w 935831"/>
              <a:gd name="connsiteY4-20" fmla="*/ 66727 h 73885"/>
              <a:gd name="connsiteX0-21" fmla="*/ 0 w 935831"/>
              <a:gd name="connsiteY0-22" fmla="*/ 64346 h 73886"/>
              <a:gd name="connsiteX1-23" fmla="*/ 219075 w 935831"/>
              <a:gd name="connsiteY1-24" fmla="*/ 52 h 73886"/>
              <a:gd name="connsiteX2-25" fmla="*/ 457199 w 935831"/>
              <a:gd name="connsiteY2-26" fmla="*/ 73871 h 73886"/>
              <a:gd name="connsiteX3-27" fmla="*/ 681037 w 935831"/>
              <a:gd name="connsiteY3-28" fmla="*/ 7196 h 73886"/>
              <a:gd name="connsiteX4-29" fmla="*/ 935831 w 935831"/>
              <a:gd name="connsiteY4-30" fmla="*/ 66727 h 73886"/>
              <a:gd name="connsiteX0-31" fmla="*/ 0 w 935831"/>
              <a:gd name="connsiteY0-32" fmla="*/ 64346 h 73886"/>
              <a:gd name="connsiteX1-33" fmla="*/ 219075 w 935831"/>
              <a:gd name="connsiteY1-34" fmla="*/ 52 h 73886"/>
              <a:gd name="connsiteX2-35" fmla="*/ 457199 w 935831"/>
              <a:gd name="connsiteY2-36" fmla="*/ 73871 h 73886"/>
              <a:gd name="connsiteX3-37" fmla="*/ 681037 w 935831"/>
              <a:gd name="connsiteY3-38" fmla="*/ 7196 h 73886"/>
              <a:gd name="connsiteX4-39" fmla="*/ 935831 w 935831"/>
              <a:gd name="connsiteY4-40" fmla="*/ 66727 h 73886"/>
              <a:gd name="connsiteX0-41" fmla="*/ 0 w 935831"/>
              <a:gd name="connsiteY0-42" fmla="*/ 64576 h 74116"/>
              <a:gd name="connsiteX1-43" fmla="*/ 219075 w 935831"/>
              <a:gd name="connsiteY1-44" fmla="*/ 282 h 74116"/>
              <a:gd name="connsiteX2-45" fmla="*/ 457199 w 935831"/>
              <a:gd name="connsiteY2-46" fmla="*/ 74101 h 74116"/>
              <a:gd name="connsiteX3-47" fmla="*/ 681037 w 935831"/>
              <a:gd name="connsiteY3-48" fmla="*/ 7426 h 74116"/>
              <a:gd name="connsiteX4-49" fmla="*/ 935831 w 935831"/>
              <a:gd name="connsiteY4-50" fmla="*/ 66957 h 74116"/>
              <a:gd name="connsiteX0-51" fmla="*/ 0 w 933450"/>
              <a:gd name="connsiteY0-52" fmla="*/ 73819 h 73834"/>
              <a:gd name="connsiteX1-53" fmla="*/ 216694 w 933450"/>
              <a:gd name="connsiteY1-54" fmla="*/ 0 h 73834"/>
              <a:gd name="connsiteX2-55" fmla="*/ 454818 w 933450"/>
              <a:gd name="connsiteY2-56" fmla="*/ 73819 h 73834"/>
              <a:gd name="connsiteX3-57" fmla="*/ 678656 w 933450"/>
              <a:gd name="connsiteY3-58" fmla="*/ 7144 h 73834"/>
              <a:gd name="connsiteX4-59" fmla="*/ 933450 w 933450"/>
              <a:gd name="connsiteY4-60" fmla="*/ 66675 h 73834"/>
              <a:gd name="connsiteX0-61" fmla="*/ 0 w 927010"/>
              <a:gd name="connsiteY0-62" fmla="*/ 73819 h 73834"/>
              <a:gd name="connsiteX1-63" fmla="*/ 216694 w 927010"/>
              <a:gd name="connsiteY1-64" fmla="*/ 0 h 73834"/>
              <a:gd name="connsiteX2-65" fmla="*/ 454818 w 927010"/>
              <a:gd name="connsiteY2-66" fmla="*/ 73819 h 73834"/>
              <a:gd name="connsiteX3-67" fmla="*/ 678656 w 927010"/>
              <a:gd name="connsiteY3-68" fmla="*/ 7144 h 73834"/>
              <a:gd name="connsiteX4-69" fmla="*/ 927010 w 927010"/>
              <a:gd name="connsiteY4-70" fmla="*/ 63455 h 73834"/>
              <a:gd name="connsiteX0-71" fmla="*/ 0 w 923791"/>
              <a:gd name="connsiteY0-72" fmla="*/ 73819 h 79553"/>
              <a:gd name="connsiteX1-73" fmla="*/ 216694 w 923791"/>
              <a:gd name="connsiteY1-74" fmla="*/ 0 h 79553"/>
              <a:gd name="connsiteX2-75" fmla="*/ 454818 w 923791"/>
              <a:gd name="connsiteY2-76" fmla="*/ 73819 h 79553"/>
              <a:gd name="connsiteX3-77" fmla="*/ 678656 w 923791"/>
              <a:gd name="connsiteY3-78" fmla="*/ 7144 h 79553"/>
              <a:gd name="connsiteX4-79" fmla="*/ 923791 w 923791"/>
              <a:gd name="connsiteY4-80" fmla="*/ 79553 h 79553"/>
              <a:gd name="connsiteX0-81" fmla="*/ 0 w 923791"/>
              <a:gd name="connsiteY0-82" fmla="*/ 73819 h 79553"/>
              <a:gd name="connsiteX1-83" fmla="*/ 216694 w 923791"/>
              <a:gd name="connsiteY1-84" fmla="*/ 0 h 79553"/>
              <a:gd name="connsiteX2-85" fmla="*/ 454818 w 923791"/>
              <a:gd name="connsiteY2-86" fmla="*/ 73819 h 79553"/>
              <a:gd name="connsiteX3-87" fmla="*/ 678656 w 923791"/>
              <a:gd name="connsiteY3-88" fmla="*/ 7144 h 79553"/>
              <a:gd name="connsiteX4-89" fmla="*/ 923791 w 923791"/>
              <a:gd name="connsiteY4-90" fmla="*/ 79553 h 79553"/>
              <a:gd name="connsiteX0-91" fmla="*/ 0 w 923791"/>
              <a:gd name="connsiteY0-92" fmla="*/ 73819 h 79553"/>
              <a:gd name="connsiteX1-93" fmla="*/ 216694 w 923791"/>
              <a:gd name="connsiteY1-94" fmla="*/ 0 h 79553"/>
              <a:gd name="connsiteX2-95" fmla="*/ 454818 w 923791"/>
              <a:gd name="connsiteY2-96" fmla="*/ 73819 h 79553"/>
              <a:gd name="connsiteX3-97" fmla="*/ 678656 w 923791"/>
              <a:gd name="connsiteY3-98" fmla="*/ 7144 h 79553"/>
              <a:gd name="connsiteX4-99" fmla="*/ 923791 w 923791"/>
              <a:gd name="connsiteY4-100" fmla="*/ 79553 h 79553"/>
              <a:gd name="connsiteX0-101" fmla="*/ 0 w 923791"/>
              <a:gd name="connsiteY0-102" fmla="*/ 73819 h 79553"/>
              <a:gd name="connsiteX1-103" fmla="*/ 216694 w 923791"/>
              <a:gd name="connsiteY1-104" fmla="*/ 0 h 79553"/>
              <a:gd name="connsiteX2-105" fmla="*/ 454818 w 923791"/>
              <a:gd name="connsiteY2-106" fmla="*/ 73819 h 79553"/>
              <a:gd name="connsiteX3-107" fmla="*/ 678656 w 923791"/>
              <a:gd name="connsiteY3-108" fmla="*/ 7144 h 79553"/>
              <a:gd name="connsiteX4-109" fmla="*/ 923791 w 923791"/>
              <a:gd name="connsiteY4-110" fmla="*/ 79553 h 7955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923791" h="79553">
                <a:moveTo>
                  <a:pt x="0" y="73819"/>
                </a:moveTo>
                <a:cubicBezTo>
                  <a:pt x="71040" y="42465"/>
                  <a:pt x="140891" y="0"/>
                  <a:pt x="216694" y="0"/>
                </a:cubicBezTo>
                <a:cubicBezTo>
                  <a:pt x="292497" y="0"/>
                  <a:pt x="437356" y="72628"/>
                  <a:pt x="454818" y="73819"/>
                </a:cubicBezTo>
                <a:cubicBezTo>
                  <a:pt x="472280" y="75010"/>
                  <a:pt x="600494" y="6188"/>
                  <a:pt x="678656" y="7144"/>
                </a:cubicBezTo>
                <a:cubicBezTo>
                  <a:pt x="756818" y="8100"/>
                  <a:pt x="861639" y="44339"/>
                  <a:pt x="923791" y="79553"/>
                </a:cubicBezTo>
              </a:path>
            </a:pathLst>
          </a:custGeom>
          <a:solidFill>
            <a:schemeClr val="bg1">
              <a:alpha val="0"/>
            </a:schemeClr>
          </a:solidFill>
          <a:ln w="15875" cap="sq">
            <a:solidFill>
              <a:schemeClr val="accent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25">
              <a:solidFill>
                <a:schemeClr val="tx1"/>
              </a:solidFill>
              <a:ea typeface="黑体" panose="02010609060101010101" pitchFamily="49" charset="-122"/>
              <a:sym typeface="+mn-lt"/>
            </a:endParaRPr>
          </a:p>
        </p:txBody>
      </p:sp>
      <p:sp>
        <p:nvSpPr>
          <p:cNvPr id="9234" name="文本框 33"/>
          <p:cNvSpPr txBox="1">
            <a:spLocks noChangeArrowheads="1"/>
          </p:cNvSpPr>
          <p:nvPr/>
        </p:nvSpPr>
        <p:spPr bwMode="auto">
          <a:xfrm>
            <a:off x="875823" y="448703"/>
            <a:ext cx="7525228" cy="68326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9pPr>
          </a:lstStyle>
          <a:p>
            <a:pPr marL="0" marR="0" lvl="0" indent="0" defTabSz="4572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车上原来</a:t>
            </a:r>
            <a:r>
              <a:rPr kumimoji="0" lang="zh-CN" altLang="en-US" sz="3200" b="1" i="0" u="none" strike="noStrike" kern="1200" cap="none" spc="3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有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6</a:t>
            </a:r>
            <a:r>
              <a:rPr kumimoji="0" lang="en-US" altLang="zh-CN" sz="3200" b="1" i="0" u="none" strike="noStrike" kern="1200" cap="none" spc="3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7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人，现在有多少人？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楷体" panose="02010609060101010101" pitchFamily="49" charset="-122"/>
              <a:cs typeface="楷体" panose="02010609060101010101" pitchFamily="49" charset="-122"/>
              <a:sym typeface="+mn-lt"/>
            </a:endParaRPr>
          </a:p>
        </p:txBody>
      </p:sp>
      <p:sp>
        <p:nvSpPr>
          <p:cNvPr id="2" name="圆角矩形标注 1"/>
          <p:cNvSpPr/>
          <p:nvPr/>
        </p:nvSpPr>
        <p:spPr>
          <a:xfrm>
            <a:off x="5169529" y="1082529"/>
            <a:ext cx="2616451" cy="444684"/>
          </a:xfrm>
          <a:prstGeom prst="wedgeRoundRectCallout">
            <a:avLst>
              <a:gd name="adj1" fmla="val -31214"/>
              <a:gd name="adj2" fmla="val 82860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又上去了</a:t>
            </a:r>
            <a:r>
              <a:rPr lang="en-US" altLang="zh-CN" sz="2800" b="1" smtClean="0">
                <a:solidFill>
                  <a:schemeClr val="tx1"/>
                </a:solidFill>
                <a:ea typeface="楷体" panose="02010609060101010101" pitchFamily="49" charset="-122"/>
              </a:rPr>
              <a:t>28</a:t>
            </a:r>
            <a:r>
              <a:rPr lang="zh-CN" altLang="en-US" sz="28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人。</a:t>
            </a:r>
            <a:endParaRPr lang="zh-CN" altLang="en-US" sz="28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圆角矩形标注 12"/>
          <p:cNvSpPr/>
          <p:nvPr/>
        </p:nvSpPr>
        <p:spPr>
          <a:xfrm>
            <a:off x="3019957" y="3058204"/>
            <a:ext cx="2244843" cy="436606"/>
          </a:xfrm>
          <a:prstGeom prst="wedgeRoundRectCallout">
            <a:avLst>
              <a:gd name="adj1" fmla="val -7684"/>
              <a:gd name="adj2" fmla="val -102410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下来了</a:t>
            </a:r>
            <a:r>
              <a:rPr lang="en-US" altLang="zh-CN" sz="2800" b="1" smtClean="0">
                <a:solidFill>
                  <a:schemeClr val="tx1"/>
                </a:solidFill>
                <a:ea typeface="楷体" panose="02010609060101010101" pitchFamily="49" charset="-122"/>
              </a:rPr>
              <a:t>25</a:t>
            </a:r>
            <a:r>
              <a:rPr lang="zh-CN" altLang="en-US" sz="28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人。</a:t>
            </a:r>
            <a:endParaRPr lang="zh-CN" altLang="en-US" sz="28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圆角矩形标注 6"/>
          <p:cNvSpPr/>
          <p:nvPr/>
        </p:nvSpPr>
        <p:spPr>
          <a:xfrm>
            <a:off x="4277453" y="463028"/>
            <a:ext cx="2743200" cy="520175"/>
          </a:xfrm>
          <a:prstGeom prst="wedgeRoundRectCallout">
            <a:avLst>
              <a:gd name="adj1" fmla="val -138241"/>
              <a:gd name="adj2" fmla="val 175375"/>
              <a:gd name="adj3" fmla="val 16667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流程图: 过程 7"/>
          <p:cNvSpPr/>
          <p:nvPr/>
        </p:nvSpPr>
        <p:spPr>
          <a:xfrm>
            <a:off x="11240" y="1504525"/>
            <a:ext cx="2007624" cy="596358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smtClean="0">
                <a:solidFill>
                  <a:schemeClr val="accent5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所求问题</a:t>
            </a:r>
            <a:endParaRPr lang="zh-CN" altLang="en-US" sz="3200" b="1">
              <a:solidFill>
                <a:schemeClr val="accent5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流程图: 可选过程 8"/>
          <p:cNvSpPr/>
          <p:nvPr/>
        </p:nvSpPr>
        <p:spPr>
          <a:xfrm>
            <a:off x="2250827" y="3736729"/>
            <a:ext cx="1063871" cy="496644"/>
          </a:xfrm>
          <a:prstGeom prst="flowChartAlternateProcess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原来</a:t>
            </a:r>
            <a:endParaRPr lang="zh-CN" altLang="en-US" sz="32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7" name="流程图: 可选过程 116"/>
          <p:cNvSpPr/>
          <p:nvPr/>
        </p:nvSpPr>
        <p:spPr>
          <a:xfrm>
            <a:off x="3745518" y="3734094"/>
            <a:ext cx="1063871" cy="496644"/>
          </a:xfrm>
          <a:prstGeom prst="flowChartAlternateProcess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</a:t>
            </a:r>
            <a:r>
              <a:rPr lang="zh-CN" altLang="en-US" sz="32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来</a:t>
            </a:r>
            <a:endParaRPr lang="zh-CN" altLang="en-US" sz="32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8" name="流程图: 可选过程 117"/>
          <p:cNvSpPr/>
          <p:nvPr/>
        </p:nvSpPr>
        <p:spPr>
          <a:xfrm>
            <a:off x="5240210" y="3725968"/>
            <a:ext cx="1468319" cy="496644"/>
          </a:xfrm>
          <a:prstGeom prst="flowChartAlternateProcess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又上去</a:t>
            </a:r>
            <a:endParaRPr lang="zh-CN" altLang="en-US" sz="32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5" name="直接箭头连接符 14"/>
          <p:cNvCxnSpPr>
            <a:stCxn id="9" idx="2"/>
          </p:cNvCxnSpPr>
          <p:nvPr/>
        </p:nvCxnSpPr>
        <p:spPr>
          <a:xfrm flipH="1">
            <a:off x="2782763" y="4233373"/>
            <a:ext cx="0" cy="250702"/>
          </a:xfrm>
          <a:prstGeom prst="straightConnector1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直接箭头连接符 118"/>
          <p:cNvCxnSpPr/>
          <p:nvPr/>
        </p:nvCxnSpPr>
        <p:spPr>
          <a:xfrm flipH="1">
            <a:off x="4302363" y="4222612"/>
            <a:ext cx="0" cy="250702"/>
          </a:xfrm>
          <a:prstGeom prst="straightConnector1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直接箭头连接符 119"/>
          <p:cNvCxnSpPr/>
          <p:nvPr/>
        </p:nvCxnSpPr>
        <p:spPr>
          <a:xfrm flipH="1">
            <a:off x="5993419" y="4214491"/>
            <a:ext cx="0" cy="250702"/>
          </a:xfrm>
          <a:prstGeom prst="straightConnector1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流程图: 可选过程 120"/>
          <p:cNvSpPr/>
          <p:nvPr/>
        </p:nvSpPr>
        <p:spPr>
          <a:xfrm>
            <a:off x="2413385" y="4389375"/>
            <a:ext cx="738755" cy="496644"/>
          </a:xfrm>
          <a:prstGeom prst="flowChartAlternate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smtClean="0">
                <a:solidFill>
                  <a:srgbClr val="FF0000"/>
                </a:solidFill>
                <a:ea typeface="楷体" panose="02010609060101010101" pitchFamily="49" charset="-122"/>
              </a:rPr>
              <a:t>67</a:t>
            </a:r>
            <a:endParaRPr lang="zh-CN" altLang="en-US" sz="3200" b="1">
              <a:solidFill>
                <a:srgbClr val="FF0000"/>
              </a:solidFill>
              <a:ea typeface="楷体" panose="02010609060101010101" pitchFamily="49" charset="-122"/>
            </a:endParaRPr>
          </a:p>
        </p:txBody>
      </p:sp>
      <p:sp>
        <p:nvSpPr>
          <p:cNvPr id="122" name="流程图: 可选过程 121"/>
          <p:cNvSpPr/>
          <p:nvPr/>
        </p:nvSpPr>
        <p:spPr>
          <a:xfrm>
            <a:off x="3932985" y="4389375"/>
            <a:ext cx="738755" cy="496644"/>
          </a:xfrm>
          <a:prstGeom prst="flowChartAlternate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smtClean="0">
                <a:solidFill>
                  <a:srgbClr val="FF0000"/>
                </a:solidFill>
                <a:ea typeface="楷体" panose="02010609060101010101" pitchFamily="49" charset="-122"/>
              </a:rPr>
              <a:t>25</a:t>
            </a:r>
            <a:endParaRPr lang="zh-CN" altLang="en-US" sz="3200" b="1">
              <a:solidFill>
                <a:srgbClr val="FF0000"/>
              </a:solidFill>
              <a:ea typeface="楷体" panose="02010609060101010101" pitchFamily="49" charset="-122"/>
            </a:endParaRPr>
          </a:p>
        </p:txBody>
      </p:sp>
      <p:sp>
        <p:nvSpPr>
          <p:cNvPr id="123" name="流程图: 可选过程 122"/>
          <p:cNvSpPr/>
          <p:nvPr/>
        </p:nvSpPr>
        <p:spPr>
          <a:xfrm>
            <a:off x="5639369" y="4378456"/>
            <a:ext cx="738755" cy="496644"/>
          </a:xfrm>
          <a:prstGeom prst="flowChartAlternate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smtClean="0">
                <a:solidFill>
                  <a:srgbClr val="FF0000"/>
                </a:solidFill>
                <a:ea typeface="楷体" panose="02010609060101010101" pitchFamily="49" charset="-122"/>
              </a:rPr>
              <a:t>28</a:t>
            </a:r>
            <a:endParaRPr lang="zh-CN" altLang="en-US" sz="3200" b="1">
              <a:solidFill>
                <a:srgbClr val="FF0000"/>
              </a:solidFill>
              <a:ea typeface="楷体" panose="02010609060101010101" pitchFamily="49" charset="-122"/>
            </a:endParaRPr>
          </a:p>
        </p:txBody>
      </p:sp>
      <p:sp>
        <p:nvSpPr>
          <p:cNvPr id="172" name="圆角矩形标注 171"/>
          <p:cNvSpPr/>
          <p:nvPr/>
        </p:nvSpPr>
        <p:spPr bwMode="auto">
          <a:xfrm>
            <a:off x="6477755" y="2210477"/>
            <a:ext cx="2432967" cy="1351726"/>
          </a:xfrm>
          <a:prstGeom prst="wedgeRoundRectCallout">
            <a:avLst>
              <a:gd name="adj1" fmla="val 33952"/>
              <a:gd name="adj2" fmla="val 83366"/>
              <a:gd name="adj3" fmla="val 16667"/>
            </a:avLst>
          </a:prstGeom>
          <a:noFill/>
          <a:ln w="19050" cap="flat" cmpd="sng" algn="ctr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sx="1000" sy="1000" algn="tl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anchor="ctr"/>
          <a:lstStyle/>
          <a:p>
            <a:pPr marL="0" marR="0" lvl="0" indent="0" algn="l" defTabSz="914400" rtl="0" eaLnBrk="0" fontAlgn="auto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可以怎样解答？说说你的想法。</a:t>
            </a:r>
            <a:endParaRPr kumimoji="0" lang="zh-CN" altLang="en-US" sz="3200" b="1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楷体" panose="02010609060101010101" pitchFamily="49" charset="-122"/>
              <a:cs typeface="楷体" panose="02010609060101010101" pitchFamily="49" charset="-122"/>
              <a:sym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 animBg="1"/>
      <p:bldP spid="117" grpId="0" animBg="1"/>
      <p:bldP spid="118" grpId="0" animBg="1"/>
      <p:bldP spid="121" grpId="0"/>
      <p:bldP spid="122" grpId="0"/>
      <p:bldP spid="123" grpId="0"/>
      <p:bldP spid="17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1600342" y="2952462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3" name="Picture 40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5679732" y="331214"/>
            <a:ext cx="3182915" cy="154454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流程图: 过程 8"/>
          <p:cNvSpPr/>
          <p:nvPr/>
        </p:nvSpPr>
        <p:spPr>
          <a:xfrm>
            <a:off x="358142" y="629753"/>
            <a:ext cx="5589807" cy="124587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00000"/>
              </a:lnSpc>
            </a:pPr>
            <a:r>
              <a:rPr lang="zh-CN" altLang="en-US" sz="2800" b="1" smtClean="0">
                <a:ea typeface="楷体" panose="02010609060101010101" pitchFamily="49" charset="-122"/>
                <a:sym typeface="+mn-lt"/>
              </a:rPr>
              <a:t>        美术</a:t>
            </a:r>
            <a:r>
              <a:rPr lang="zh-CN" altLang="en-US" sz="2800" b="1">
                <a:ea typeface="楷体" panose="02010609060101010101" pitchFamily="49" charset="-122"/>
                <a:sym typeface="+mn-lt"/>
              </a:rPr>
              <a:t>兴趣小组有</a:t>
            </a:r>
            <a:r>
              <a:rPr lang="en-US" altLang="zh-CN" sz="2800" b="1">
                <a:ea typeface="楷体" panose="02010609060101010101" pitchFamily="49" charset="-122"/>
                <a:sym typeface="+mn-lt"/>
              </a:rPr>
              <a:t>14</a:t>
            </a:r>
            <a:r>
              <a:rPr lang="zh-CN" altLang="en-US" sz="2800" b="1">
                <a:ea typeface="楷体" panose="02010609060101010101" pitchFamily="49" charset="-122"/>
                <a:sym typeface="+mn-lt"/>
              </a:rPr>
              <a:t>名女生，男生比女生少</a:t>
            </a:r>
            <a:r>
              <a:rPr lang="en-US" altLang="zh-CN" sz="2800" b="1">
                <a:ea typeface="楷体" panose="02010609060101010101" pitchFamily="49" charset="-122"/>
                <a:sym typeface="+mn-lt"/>
              </a:rPr>
              <a:t>5</a:t>
            </a:r>
            <a:r>
              <a:rPr lang="zh-CN" altLang="en-US" sz="2800" b="1">
                <a:ea typeface="楷体" panose="02010609060101010101" pitchFamily="49" charset="-122"/>
                <a:sym typeface="+mn-lt"/>
              </a:rPr>
              <a:t>人。男生有多少人？美术兴趣小组一共有多少人？</a:t>
            </a:r>
            <a:endParaRPr lang="zh-CN" altLang="en-US" sz="2800" b="1">
              <a:solidFill>
                <a:schemeClr val="tx1"/>
              </a:solidFill>
              <a:ea typeface="楷体" panose="02010609060101010101" pitchFamily="49" charset="-122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97313" y="1759344"/>
            <a:ext cx="2038035" cy="686529"/>
            <a:chOff x="748365" y="1321810"/>
            <a:chExt cx="3017236" cy="686529"/>
          </a:xfrm>
        </p:grpSpPr>
        <p:sp>
          <p:nvSpPr>
            <p:cNvPr id="21" name="圆角矩形 20"/>
            <p:cNvSpPr/>
            <p:nvPr/>
          </p:nvSpPr>
          <p:spPr>
            <a:xfrm>
              <a:off x="748365" y="1376344"/>
              <a:ext cx="3010036" cy="589256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  <p:sp>
          <p:nvSpPr>
            <p:cNvPr id="22" name="流程图: 过程 21"/>
            <p:cNvSpPr/>
            <p:nvPr/>
          </p:nvSpPr>
          <p:spPr>
            <a:xfrm>
              <a:off x="755565" y="1321810"/>
              <a:ext cx="3010036" cy="686529"/>
            </a:xfrm>
            <a:prstGeom prst="flowChartProcess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zh-CN" altLang="en-US" sz="2800" b="1" smtClean="0">
                  <a:solidFill>
                    <a:schemeClr val="bg1"/>
                  </a:solidFill>
                  <a:ea typeface="楷体" panose="02010609060101010101" pitchFamily="49" charset="-122"/>
                  <a:sym typeface="+mn-lt"/>
                </a:rPr>
                <a:t>怎样解答？</a:t>
              </a:r>
              <a:endParaRPr lang="zh-CN" altLang="en-US" sz="2800" b="1">
                <a:solidFill>
                  <a:schemeClr val="bg1"/>
                </a:solidFill>
                <a:ea typeface="楷体" panose="02010609060101010101" pitchFamily="49" charset="-122"/>
                <a:sym typeface="+mn-lt"/>
              </a:endParaRPr>
            </a:p>
          </p:txBody>
        </p:sp>
      </p:grpSp>
      <p:cxnSp>
        <p:nvCxnSpPr>
          <p:cNvPr id="23" name="直接连接符 22"/>
          <p:cNvCxnSpPr/>
          <p:nvPr/>
        </p:nvCxnSpPr>
        <p:spPr>
          <a:xfrm>
            <a:off x="3132499" y="1303699"/>
            <a:ext cx="233579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圆角矩形标注 77"/>
          <p:cNvSpPr/>
          <p:nvPr/>
        </p:nvSpPr>
        <p:spPr bwMode="auto">
          <a:xfrm>
            <a:off x="1321152" y="2828145"/>
            <a:ext cx="7160016" cy="647742"/>
          </a:xfrm>
          <a:prstGeom prst="wedgeRoundRectCallout">
            <a:avLst>
              <a:gd name="adj1" fmla="val -54134"/>
              <a:gd name="adj2" fmla="val -4525"/>
              <a:gd name="adj3" fmla="val 16667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anchor="ctr"/>
          <a:lstStyle/>
          <a:p>
            <a:pPr marL="0" marR="0" lvl="0" indent="0" algn="l" defTabSz="914400" rtl="0" eaLnBrk="0" fontAlgn="auto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怎么解决这个问题？</a:t>
            </a: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跟同桌交流一下。</a:t>
            </a:r>
            <a:endParaRPr kumimoji="0" lang="zh-CN" altLang="en-US" sz="3200" b="1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楷体" panose="02010609060101010101" pitchFamily="49" charset="-122"/>
              <a:cs typeface="楷体" panose="02010609060101010101" pitchFamily="49" charset="-122"/>
              <a:sym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01651" y="1095375"/>
            <a:ext cx="1562100" cy="615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995363" y="1806576"/>
            <a:ext cx="2533066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1.  56+34-20=</a:t>
            </a:r>
            <a:endParaRPr lang="zh-CN" altLang="en-US" sz="32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58914" y="2500314"/>
            <a:ext cx="697627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5 6</a:t>
            </a:r>
            <a:endParaRPr lang="zh-CN" altLang="en-US" sz="32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22349" y="2933701"/>
            <a:ext cx="1136850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+  3 4</a:t>
            </a:r>
            <a:endParaRPr lang="zh-CN" altLang="en-US" sz="32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835026" y="3448050"/>
            <a:ext cx="153511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770064" y="3441701"/>
            <a:ext cx="389850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endParaRPr lang="zh-CN" altLang="en-US" sz="32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36713" y="3176590"/>
            <a:ext cx="274434" cy="30777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1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endParaRPr lang="zh-CN" altLang="en-US" sz="1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35100" y="3441701"/>
            <a:ext cx="389850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endParaRPr lang="zh-CN" altLang="en-US" sz="32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05189" y="1812926"/>
            <a:ext cx="595035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70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65489" y="2500314"/>
            <a:ext cx="697627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9 0</a:t>
            </a:r>
            <a:endParaRPr lang="zh-CN" altLang="en-US" sz="32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28926" y="2933701"/>
            <a:ext cx="1141659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-   2 0</a:t>
            </a:r>
            <a:endParaRPr lang="zh-CN" altLang="en-US" sz="32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2641601" y="3448050"/>
            <a:ext cx="153511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576639" y="3441701"/>
            <a:ext cx="389850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endParaRPr lang="zh-CN" altLang="en-US" sz="32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65488" y="3441701"/>
            <a:ext cx="389850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endParaRPr lang="zh-CN" altLang="en-US" sz="32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640390" y="1806576"/>
            <a:ext cx="2020105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78-24+39=</a:t>
            </a:r>
            <a:endParaRPr lang="zh-CN" altLang="en-US" sz="32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854701" y="2500314"/>
            <a:ext cx="697627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7 8</a:t>
            </a:r>
            <a:endParaRPr lang="zh-CN" altLang="en-US" sz="32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139" y="2933701"/>
            <a:ext cx="1141659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-   2 4</a:t>
            </a:r>
            <a:endParaRPr lang="zh-CN" altLang="en-US" sz="32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5230814" y="3448050"/>
            <a:ext cx="15367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164263" y="3441701"/>
            <a:ext cx="389850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endParaRPr lang="zh-CN" altLang="en-US" sz="32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864225" y="3441701"/>
            <a:ext cx="389850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endParaRPr lang="zh-CN" altLang="en-US" sz="32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675563" y="2500314"/>
            <a:ext cx="697627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5 4</a:t>
            </a:r>
            <a:endParaRPr lang="zh-CN" altLang="en-US" sz="32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239000" y="2933701"/>
            <a:ext cx="1136850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+  3 9</a:t>
            </a:r>
            <a:endParaRPr lang="zh-CN" altLang="en-US" sz="32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7051675" y="3448050"/>
            <a:ext cx="15367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997825" y="3441701"/>
            <a:ext cx="389850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endParaRPr lang="zh-CN" altLang="en-US" sz="32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850188" y="3190877"/>
            <a:ext cx="274434" cy="30777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1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endParaRPr lang="zh-CN" altLang="en-US" sz="1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662864" y="3441701"/>
            <a:ext cx="389850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endParaRPr lang="zh-CN" altLang="en-US" sz="32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551739" y="1809751"/>
            <a:ext cx="595035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93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9" grpId="0"/>
      <p:bldP spid="10" grpId="0"/>
      <p:bldP spid="11" grpId="0"/>
      <p:bldP spid="12" grpId="0"/>
      <p:bldP spid="13" grpId="0"/>
      <p:bldP spid="14" grpId="0"/>
      <p:bldP spid="16" grpId="0"/>
      <p:bldP spid="17" grpId="0"/>
      <p:bldP spid="18" grpId="0"/>
      <p:bldP spid="19" grpId="0"/>
      <p:bldP spid="20" grpId="0"/>
      <p:bldP spid="22" grpId="0"/>
      <p:bldP spid="23" grpId="0"/>
      <p:bldP spid="24" grpId="0"/>
      <p:bldP spid="25" grpId="0"/>
      <p:bldP spid="27" grpId="0"/>
      <p:bldP spid="28" grpId="0"/>
      <p:bldP spid="29" grpId="0"/>
      <p:bldP spid="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矩形 100358"/>
          <p:cNvSpPr>
            <a:spLocks noTextEdit="1"/>
          </p:cNvSpPr>
          <p:nvPr/>
        </p:nvSpPr>
        <p:spPr>
          <a:xfrm>
            <a:off x="1441451" y="1640842"/>
            <a:ext cx="7343775" cy="4752975"/>
          </a:xfrm>
          <a:gradFill rotWithShape="1">
            <a:gsLst>
              <a:gs pos="0">
                <a:srgbClr val="A603AB"/>
              </a:gs>
              <a:gs pos="12000">
                <a:srgbClr val="E81766"/>
              </a:gs>
              <a:gs pos="27000">
                <a:srgbClr val="EE3F17"/>
              </a:gs>
              <a:gs pos="48000">
                <a:srgbClr val="FFFF00"/>
              </a:gs>
              <a:gs pos="64999">
                <a:srgbClr val="1A8D48"/>
              </a:gs>
              <a:gs pos="78999">
                <a:srgbClr val="0819FB"/>
              </a:gs>
              <a:gs pos="100000">
                <a:srgbClr val="A603AB"/>
              </a:gs>
            </a:gsLst>
            <a:lin ang="0" scaled="1"/>
          </a:gradFill>
          <a:ln w="12700">
            <a:solidFill>
              <a:srgbClr val="EAEAEA"/>
            </a:solidFill>
            <a:miter lim="800000"/>
          </a:ln>
          <a:effectLst>
            <a:outerShdw dist="35921" dir="2700000" sy="50000" kx="2115830" algn="bl">
              <a:srgbClr val="C0C0C0">
                <a:alpha val="79999"/>
              </a:srgbClr>
            </a:outerShdw>
          </a:effectLst>
        </p:spPr>
        <p:txBody>
          <a:bodyPr wrap="none" fromWordArt="1">
            <a:prstTxWarp prst="textPlain">
              <a:avLst/>
            </a:prstTxWarp>
            <a:noAutofit/>
          </a:bodyPr>
          <a:lstStyle/>
          <a:p>
            <a:pPr algn="ctr"/>
            <a:endParaRPr sz="6000" kern="10">
              <a:ln w="12700">
                <a:solidFill>
                  <a:srgbClr val="EAEAEA"/>
                </a:solidFill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>
                  <a:srgbClr val="C0C0C0">
                    <a:alpha val="79999"/>
                  </a:srgbClr>
                </a:outerShdw>
              </a:effectLst>
              <a:latin typeface="华文新魏" panose="02010800040101010101" charset="-122"/>
            </a:endParaRPr>
          </a:p>
        </p:txBody>
      </p:sp>
      <p:sp>
        <p:nvSpPr>
          <p:cNvPr id="19461" name="文本框 1"/>
          <p:cNvSpPr txBox="1"/>
          <p:nvPr/>
        </p:nvSpPr>
        <p:spPr>
          <a:xfrm>
            <a:off x="1990897" y="2254250"/>
            <a:ext cx="6825907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36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36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36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36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36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r>
              <a:rPr lang="en-US" altLang="en-US" sz="9600" b="1" spc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谢谢大家！</a:t>
            </a:r>
            <a:r>
              <a:rPr lang="en-US" altLang="en-US" sz="3600" spc="0"/>
              <a:t>！</a:t>
            </a:r>
            <a:endParaRPr lang="en-US" altLang="en-US"/>
          </a:p>
        </p:txBody>
      </p:sp>
      <p:pic>
        <p:nvPicPr>
          <p:cNvPr id="19462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0325101" y="12560300"/>
            <a:ext cx="342900" cy="241300"/>
          </a:xfrm>
          <a:prstGeom prst="cube">
            <a:avLst/>
          </a:prstGeom>
        </p:spPr>
      </p:pic>
      <p:pic>
        <p:nvPicPr>
          <p:cNvPr id="19463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0414001" y="10502900"/>
            <a:ext cx="342900" cy="2540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1407</Words>
  <Application>WPS 演示</Application>
  <PresentationFormat>自定义</PresentationFormat>
  <Paragraphs>159</Paragraphs>
  <Slides>9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4" baseType="lpstr">
      <vt:lpstr>Arial</vt:lpstr>
      <vt:lpstr>宋体</vt:lpstr>
      <vt:lpstr>Wingdings</vt:lpstr>
      <vt:lpstr>黑体</vt:lpstr>
      <vt:lpstr>楷体</vt:lpstr>
      <vt:lpstr>微软雅黑</vt:lpstr>
      <vt:lpstr>幼圆</vt:lpstr>
      <vt:lpstr>楷体_GB2312</vt:lpstr>
      <vt:lpstr>新宋体</vt:lpstr>
      <vt:lpstr>Times New Roman</vt:lpstr>
      <vt:lpstr>Calibri</vt:lpstr>
      <vt:lpstr>华文新魏</vt:lpstr>
      <vt:lpstr>Arial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《连加、连减和加减混合》100以内的加法和减法PPT课件下载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2022-05-26T11:06:00Z</cp:lastPrinted>
  <dcterms:created xsi:type="dcterms:W3CDTF">2022-05-26T11:06:00Z</dcterms:created>
  <dcterms:modified xsi:type="dcterms:W3CDTF">2023-10-26T07:54:15Z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4BA348C60AE847ADB87EA434DD1E484D_12</vt:lpwstr>
  </property>
  <property fmtid="{D5CDD505-2E9C-101B-9397-08002B2CF9AE}" pid="3" name="KSOProductBuildVer">
    <vt:lpwstr>2052-12.1.0.15712</vt:lpwstr>
  </property>
</Properties>
</file>