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</p:sldMasterIdLst>
  <p:notesMasterIdLst>
    <p:notesMasterId r:id="rId5"/>
  </p:notesMasterIdLst>
  <p:sldIdLst>
    <p:sldId id="698" r:id="rId4"/>
    <p:sldId id="818" r:id="rId6"/>
    <p:sldId id="820" r:id="rId7"/>
    <p:sldId id="821" r:id="rId8"/>
    <p:sldId id="822" r:id="rId9"/>
    <p:sldId id="838" r:id="rId10"/>
    <p:sldId id="841" r:id="rId11"/>
    <p:sldId id="840" r:id="rId12"/>
    <p:sldId id="826" r:id="rId13"/>
    <p:sldId id="827" r:id="rId14"/>
    <p:sldId id="828" r:id="rId15"/>
    <p:sldId id="842" r:id="rId16"/>
    <p:sldId id="862" r:id="rId17"/>
    <p:sldId id="863" r:id="rId18"/>
    <p:sldId id="864" r:id="rId19"/>
    <p:sldId id="857" r:id="rId20"/>
    <p:sldId id="735" r:id="rId21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4" userDrawn="1">
          <p15:clr>
            <a:srgbClr val="A4A3A4"/>
          </p15:clr>
        </p15:guide>
        <p15:guide id="2" pos="331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admin" initials="a" lastIdx="0" clrIdx="2"/>
  <p:cmAuthor id="4" name="优翼" initials="校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6" d="100"/>
          <a:sy n="146" d="100"/>
        </p:scale>
        <p:origin x="-624" y="-90"/>
      </p:cViewPr>
      <p:guideLst>
        <p:guide orient="horz" pos="1954"/>
        <p:guide pos="331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1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8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2530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3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立方体 2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7175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8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197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立方体 5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8199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202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/>
          <p:cNvSpPr/>
          <p:nvPr userDrawn="1"/>
        </p:nvSpPr>
        <p:spPr>
          <a:xfrm>
            <a:off x="257175" y="221456"/>
            <a:ext cx="8629650" cy="4700588"/>
          </a:xfrm>
          <a:prstGeom prst="roundRect">
            <a:avLst>
              <a:gd name="adj" fmla="val 5864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base"/>
            <a:r>
              <a:rPr lang="zh-CN" altLang="en-US" sz="36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z="267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233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67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67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8775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8775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8775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8775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8775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8775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主体页">
    <p:bg>
      <p:bgPr>
        <a:pattFill prst="pct50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marL="0" lvl="0" indent="0" algn="ctr" defTabSz="6858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685" lvl="4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7220" lvl="5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30120" lvl="6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3020" lvl="7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920" lvl="8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3535" lvl="1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9335" lvl="3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5135" lvl="5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1570" lvl="7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4470" lvl="8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 userDrawn="1"/>
        </p:nvSpPr>
        <p:spPr>
          <a:xfrm rot="18900000" flipH="1">
            <a:off x="8737600" y="-307975"/>
            <a:ext cx="476250" cy="9525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0" h="1500">
                <a:moveTo>
                  <a:pt x="750" y="0"/>
                </a:moveTo>
                <a:lnTo>
                  <a:pt x="750" y="1500"/>
                </a:lnTo>
                <a:lnTo>
                  <a:pt x="0" y="750"/>
                </a:lnTo>
                <a:lnTo>
                  <a:pt x="75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23" name="任意多边形 22"/>
          <p:cNvSpPr/>
          <p:nvPr userDrawn="1"/>
        </p:nvSpPr>
        <p:spPr>
          <a:xfrm rot="18900000" flipH="1">
            <a:off x="1779588" y="3759200"/>
            <a:ext cx="1065213" cy="76057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79" h="11979">
                <a:moveTo>
                  <a:pt x="1679" y="11976"/>
                </a:moveTo>
                <a:lnTo>
                  <a:pt x="1679" y="11979"/>
                </a:lnTo>
                <a:lnTo>
                  <a:pt x="1677" y="11979"/>
                </a:lnTo>
                <a:lnTo>
                  <a:pt x="1679" y="11976"/>
                </a:lnTo>
                <a:close/>
                <a:moveTo>
                  <a:pt x="0" y="0"/>
                </a:moveTo>
                <a:lnTo>
                  <a:pt x="721" y="721"/>
                </a:lnTo>
                <a:lnTo>
                  <a:pt x="0" y="14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任意多边形 1"/>
          <p:cNvSpPr/>
          <p:nvPr userDrawn="1"/>
        </p:nvSpPr>
        <p:spPr>
          <a:xfrm rot="2700000">
            <a:off x="-66675" y="-296862"/>
            <a:ext cx="458788" cy="91916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4" h="1448">
                <a:moveTo>
                  <a:pt x="724" y="0"/>
                </a:moveTo>
                <a:lnTo>
                  <a:pt x="724" y="1448"/>
                </a:lnTo>
                <a:lnTo>
                  <a:pt x="0" y="724"/>
                </a:lnTo>
                <a:lnTo>
                  <a:pt x="724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任意多边形 20"/>
          <p:cNvSpPr/>
          <p:nvPr userDrawn="1"/>
        </p:nvSpPr>
        <p:spPr>
          <a:xfrm rot="2580000">
            <a:off x="8726488" y="4430713"/>
            <a:ext cx="511175" cy="102393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04" h="1611">
                <a:moveTo>
                  <a:pt x="0" y="0"/>
                </a:moveTo>
                <a:lnTo>
                  <a:pt x="804" y="862"/>
                </a:lnTo>
                <a:lnTo>
                  <a:pt x="0" y="16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4" name="圆角矩形 3"/>
          <p:cNvSpPr/>
          <p:nvPr userDrawn="1"/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5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8.png"/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0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6.xml"/><Relationship Id="rId26" Type="http://schemas.openxmlformats.org/officeDocument/2006/relationships/image" Target="../media/image8.png"/><Relationship Id="rId25" Type="http://schemas.openxmlformats.org/officeDocument/2006/relationships/image" Target="../media/image15.png"/><Relationship Id="rId24" Type="http://schemas.openxmlformats.org/officeDocument/2006/relationships/image" Target="../media/image14.png"/><Relationship Id="rId23" Type="http://schemas.openxmlformats.org/officeDocument/2006/relationships/image" Target="../media/image9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hidden="1"/>
          <p:cNvSpPr/>
          <p:nvPr/>
        </p:nvSpPr>
        <p:spPr>
          <a:xfrm>
            <a:off x="0" y="0"/>
            <a:ext cx="9144000" cy="5162550"/>
          </a:xfrm>
          <a:prstGeom prst="rect">
            <a:avLst/>
          </a:prstGeom>
          <a:solidFill>
            <a:srgbClr val="009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8436" name="文本框 4"/>
          <p:cNvSpPr txBox="1"/>
          <p:nvPr/>
        </p:nvSpPr>
        <p:spPr>
          <a:xfrm>
            <a:off x="1294129" y="2299384"/>
            <a:ext cx="6554384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sz="3600" b="1" dirty="0" err="1" smtClean="0">
                <a:latin typeface="楷体" panose="02010609060101010101" charset="-122"/>
                <a:ea typeface="楷体" panose="02010609060101010101" charset="-122"/>
              </a:rPr>
              <a:t>乘法的初步认识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200" y="57150"/>
            <a:ext cx="32461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义务教育人教版二年级上册</a:t>
            </a:r>
            <a:endParaRPr lang="zh-CN" altLang="en-US" b="1" spc="20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7820000">
            <a:off x="1919129" y="1131094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5" name="文本框 5"/>
          <p:cNvSpPr txBox="1"/>
          <p:nvPr/>
        </p:nvSpPr>
        <p:spPr>
          <a:xfrm>
            <a:off x="3581400" y="1518285"/>
            <a:ext cx="38379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表内乘法（一）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2245995" y="1518285"/>
            <a:ext cx="556886" cy="614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8620" y="3118709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课时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76600" y="591185"/>
            <a:ext cx="1802130" cy="40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752600" y="3333750"/>
            <a:ext cx="5180330" cy="6140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752600" y="1505585"/>
            <a:ext cx="5055235" cy="129921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10400" y="3028950"/>
            <a:ext cx="831215" cy="104584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文本框 5"/>
          <p:cNvSpPr txBox="1"/>
          <p:nvPr/>
        </p:nvSpPr>
        <p:spPr>
          <a:xfrm>
            <a:off x="669925" y="863600"/>
            <a:ext cx="631317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先用  摆一摆，再填写加法算式。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圆柱形 41"/>
          <p:cNvSpPr/>
          <p:nvPr/>
        </p:nvSpPr>
        <p:spPr>
          <a:xfrm rot="780000">
            <a:off x="2022475" y="757238"/>
            <a:ext cx="76200" cy="738188"/>
          </a:xfrm>
          <a:prstGeom prst="can">
            <a:avLst>
              <a:gd name="adj" fmla="val 66079"/>
            </a:avLst>
          </a:prstGeom>
          <a:solidFill>
            <a:srgbClr val="B7D309"/>
          </a:solidFill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0482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635" y="114300"/>
            <a:ext cx="1417638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644515" y="209550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P48  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做一做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T1)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5" name="组合 3"/>
          <p:cNvGrpSpPr/>
          <p:nvPr/>
        </p:nvGrpSpPr>
        <p:grpSpPr>
          <a:xfrm>
            <a:off x="2589295" y="2691336"/>
            <a:ext cx="624492" cy="630104"/>
            <a:chOff x="465755" y="3251887"/>
            <a:chExt cx="624683" cy="629886"/>
          </a:xfrm>
        </p:grpSpPr>
        <p:pic>
          <p:nvPicPr>
            <p:cNvPr id="54" name="图片 1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65755" y="325188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图片 15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29503" y="3255062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组合 17"/>
          <p:cNvGrpSpPr/>
          <p:nvPr/>
        </p:nvGrpSpPr>
        <p:grpSpPr>
          <a:xfrm>
            <a:off x="3109638" y="2691336"/>
            <a:ext cx="624492" cy="630104"/>
            <a:chOff x="465755" y="3251887"/>
            <a:chExt cx="624683" cy="629886"/>
          </a:xfrm>
        </p:grpSpPr>
        <p:pic>
          <p:nvPicPr>
            <p:cNvPr id="52" name="图片 18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65755" y="325188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图片 1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29503" y="3255062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组合 20"/>
          <p:cNvGrpSpPr/>
          <p:nvPr/>
        </p:nvGrpSpPr>
        <p:grpSpPr>
          <a:xfrm>
            <a:off x="3629981" y="2691336"/>
            <a:ext cx="624492" cy="630104"/>
            <a:chOff x="465755" y="3251887"/>
            <a:chExt cx="624683" cy="629886"/>
          </a:xfrm>
        </p:grpSpPr>
        <p:pic>
          <p:nvPicPr>
            <p:cNvPr id="50" name="图片 2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65755" y="325188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图片 2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29503" y="3255062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组合 23"/>
          <p:cNvGrpSpPr/>
          <p:nvPr/>
        </p:nvGrpSpPr>
        <p:grpSpPr>
          <a:xfrm>
            <a:off x="4150323" y="2691336"/>
            <a:ext cx="624492" cy="630104"/>
            <a:chOff x="465755" y="3251887"/>
            <a:chExt cx="624683" cy="629886"/>
          </a:xfrm>
        </p:grpSpPr>
        <p:pic>
          <p:nvPicPr>
            <p:cNvPr id="48" name="图片 2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65755" y="325188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图片 25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29503" y="3255062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" name="文本框 31"/>
          <p:cNvSpPr txBox="1">
            <a:spLocks noChangeArrowheads="1"/>
          </p:cNvSpPr>
          <p:nvPr/>
        </p:nvSpPr>
        <p:spPr bwMode="auto">
          <a:xfrm>
            <a:off x="3303104" y="1701260"/>
            <a:ext cx="1064895" cy="6451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altLang="zh-CN" sz="3000" b="1" spc="3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zh-CN" altLang="en-US" sz="3000" b="1" spc="3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个</a:t>
            </a:r>
            <a:r>
              <a:rPr lang="en-US" altLang="zh-CN" sz="3000" b="1" spc="3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endParaRPr lang="en-US" altLang="zh-CN" sz="3000" b="1" spc="30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86940" y="3993515"/>
            <a:ext cx="360680" cy="360680"/>
          </a:xfrm>
          <a:prstGeom prst="rect">
            <a:avLst/>
          </a:prstGeom>
          <a:solidFill>
            <a:srgbClr val="FFFB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051810" y="3983990"/>
            <a:ext cx="360045" cy="360680"/>
          </a:xfrm>
          <a:prstGeom prst="rect">
            <a:avLst/>
          </a:prstGeom>
          <a:solidFill>
            <a:srgbClr val="FFFB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875405" y="3983990"/>
            <a:ext cx="360680" cy="360680"/>
          </a:xfrm>
          <a:prstGeom prst="rect">
            <a:avLst/>
          </a:prstGeom>
          <a:solidFill>
            <a:srgbClr val="FFFB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686300" y="3993515"/>
            <a:ext cx="360680" cy="360680"/>
          </a:xfrm>
          <a:prstGeom prst="rect">
            <a:avLst/>
          </a:prstGeom>
          <a:solidFill>
            <a:srgbClr val="FFFB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697220" y="4000500"/>
            <a:ext cx="587375" cy="360680"/>
          </a:xfrm>
          <a:prstGeom prst="rect">
            <a:avLst/>
          </a:prstGeom>
          <a:solidFill>
            <a:srgbClr val="FFFB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7" name="文本框 31"/>
          <p:cNvSpPr txBox="1">
            <a:spLocks noChangeArrowheads="1"/>
          </p:cNvSpPr>
          <p:nvPr/>
        </p:nvSpPr>
        <p:spPr bwMode="auto">
          <a:xfrm>
            <a:off x="2426970" y="3821430"/>
            <a:ext cx="325374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＝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6" name="文本框 31"/>
          <p:cNvSpPr txBox="1">
            <a:spLocks noChangeArrowheads="1"/>
          </p:cNvSpPr>
          <p:nvPr/>
        </p:nvSpPr>
        <p:spPr bwMode="auto">
          <a:xfrm>
            <a:off x="2141009" y="3802480"/>
            <a:ext cx="37528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2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7" name="文本框 31"/>
          <p:cNvSpPr txBox="1">
            <a:spLocks noChangeArrowheads="1"/>
          </p:cNvSpPr>
          <p:nvPr/>
        </p:nvSpPr>
        <p:spPr bwMode="auto">
          <a:xfrm>
            <a:off x="3050647" y="3810100"/>
            <a:ext cx="37528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2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8" name="文本框 31"/>
          <p:cNvSpPr txBox="1">
            <a:spLocks noChangeArrowheads="1"/>
          </p:cNvSpPr>
          <p:nvPr/>
        </p:nvSpPr>
        <p:spPr bwMode="auto">
          <a:xfrm>
            <a:off x="3839325" y="3791050"/>
            <a:ext cx="37528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2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9" name="文本框 31"/>
          <p:cNvSpPr txBox="1">
            <a:spLocks noChangeArrowheads="1"/>
          </p:cNvSpPr>
          <p:nvPr/>
        </p:nvSpPr>
        <p:spPr bwMode="auto">
          <a:xfrm>
            <a:off x="4695614" y="3802480"/>
            <a:ext cx="37528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2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0" name="文本框 31"/>
          <p:cNvSpPr txBox="1">
            <a:spLocks noChangeArrowheads="1"/>
          </p:cNvSpPr>
          <p:nvPr/>
        </p:nvSpPr>
        <p:spPr bwMode="auto">
          <a:xfrm>
            <a:off x="5790672" y="3808830"/>
            <a:ext cx="37528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8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1"/>
          <p:cNvSpPr txBox="1">
            <a:spLocks noChangeArrowheads="1"/>
          </p:cNvSpPr>
          <p:nvPr/>
        </p:nvSpPr>
        <p:spPr bwMode="auto">
          <a:xfrm>
            <a:off x="4574916" y="3150660"/>
            <a:ext cx="3901440" cy="6451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l">
              <a:lnSpc>
                <a:spcPct val="120000"/>
              </a:lnSpc>
              <a:defRPr/>
            </a:pPr>
            <a:r>
              <a:rPr lang="en-US" altLang="zh-CN" sz="30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30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30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30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30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30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30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3000" b="1" spc="3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30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3000" b="1" spc="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15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6" name="图片 3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068" y="2051482"/>
            <a:ext cx="46037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图片 6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47581" y="2054657"/>
            <a:ext cx="46037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图片 6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28556" y="2057832"/>
            <a:ext cx="46196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图片 6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03181" y="2056245"/>
            <a:ext cx="46037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文本框 31"/>
          <p:cNvSpPr txBox="1">
            <a:spLocks noChangeArrowheads="1"/>
          </p:cNvSpPr>
          <p:nvPr/>
        </p:nvSpPr>
        <p:spPr bwMode="auto">
          <a:xfrm>
            <a:off x="1633903" y="1014072"/>
            <a:ext cx="1064895" cy="6451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altLang="zh-CN" sz="3000" b="1" spc="3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lang="zh-CN" altLang="en-US" sz="3000" b="1" spc="3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个</a:t>
            </a:r>
            <a:r>
              <a:rPr lang="en-US" altLang="zh-CN" sz="3000" b="1" spc="3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endParaRPr lang="en-US" altLang="zh-CN" sz="3000" b="1" spc="30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 flipH="1">
            <a:off x="4155108" y="1014072"/>
            <a:ext cx="28184" cy="3130421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31"/>
          <p:cNvSpPr txBox="1">
            <a:spLocks noChangeArrowheads="1"/>
          </p:cNvSpPr>
          <p:nvPr/>
        </p:nvSpPr>
        <p:spPr bwMode="auto">
          <a:xfrm>
            <a:off x="5940599" y="1034423"/>
            <a:ext cx="1064895" cy="6451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altLang="zh-CN" sz="3000" b="1" spc="3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lang="zh-CN" altLang="en-US" sz="3000" b="1" spc="3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个</a:t>
            </a:r>
            <a:r>
              <a:rPr lang="en-US" altLang="zh-CN" sz="3000" b="1" spc="3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endParaRPr lang="en-US" altLang="zh-CN" sz="3000" b="1" spc="30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67" name="图片 6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0213" y="2071991"/>
            <a:ext cx="46037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图片 6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32357" y="2075162"/>
            <a:ext cx="46037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图片 6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3332" y="2078337"/>
            <a:ext cx="461963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0" name="组合 69"/>
          <p:cNvGrpSpPr/>
          <p:nvPr/>
        </p:nvGrpSpPr>
        <p:grpSpPr>
          <a:xfrm>
            <a:off x="5216880" y="2071987"/>
            <a:ext cx="806450" cy="633412"/>
            <a:chOff x="465755" y="3251887"/>
            <a:chExt cx="806189" cy="633061"/>
          </a:xfrm>
        </p:grpSpPr>
        <p:pic>
          <p:nvPicPr>
            <p:cNvPr id="71" name="图片 66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65755" y="325188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图片 6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29503" y="3255062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图片 68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11009" y="325823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4" name="组合 73"/>
          <p:cNvGrpSpPr/>
          <p:nvPr/>
        </p:nvGrpSpPr>
        <p:grpSpPr>
          <a:xfrm>
            <a:off x="1851163" y="2056245"/>
            <a:ext cx="981075" cy="633412"/>
            <a:chOff x="465755" y="3251887"/>
            <a:chExt cx="980166" cy="633061"/>
          </a:xfrm>
        </p:grpSpPr>
        <p:pic>
          <p:nvPicPr>
            <p:cNvPr id="75" name="图片 7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65755" y="325188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图片 7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29503" y="3255062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图片 73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11009" y="325823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图片 7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984986" y="325785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9" name="组合 78"/>
          <p:cNvGrpSpPr/>
          <p:nvPr/>
        </p:nvGrpSpPr>
        <p:grpSpPr>
          <a:xfrm>
            <a:off x="3018701" y="2049895"/>
            <a:ext cx="979487" cy="633412"/>
            <a:chOff x="465755" y="3251887"/>
            <a:chExt cx="980166" cy="633061"/>
          </a:xfrm>
        </p:grpSpPr>
        <p:pic>
          <p:nvPicPr>
            <p:cNvPr id="80" name="图片 76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65755" y="325188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" name="图片 7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29503" y="3255062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" name="图片 78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11009" y="325823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图片 79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984986" y="325785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4" name="组合 83"/>
          <p:cNvGrpSpPr/>
          <p:nvPr/>
        </p:nvGrpSpPr>
        <p:grpSpPr>
          <a:xfrm>
            <a:off x="6133957" y="2084687"/>
            <a:ext cx="806450" cy="633412"/>
            <a:chOff x="465755" y="3251887"/>
            <a:chExt cx="806189" cy="633061"/>
          </a:xfrm>
        </p:grpSpPr>
        <p:pic>
          <p:nvPicPr>
            <p:cNvPr id="85" name="图片 8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65755" y="325188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图片 8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29503" y="3255062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图片 83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11009" y="325823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8" name="组合 87"/>
          <p:cNvGrpSpPr/>
          <p:nvPr/>
        </p:nvGrpSpPr>
        <p:grpSpPr>
          <a:xfrm>
            <a:off x="7096005" y="2084687"/>
            <a:ext cx="804862" cy="633412"/>
            <a:chOff x="465755" y="3251887"/>
            <a:chExt cx="806189" cy="633061"/>
          </a:xfrm>
        </p:grpSpPr>
        <p:pic>
          <p:nvPicPr>
            <p:cNvPr id="89" name="图片 8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65755" y="325188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0" name="图片 86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29503" y="3255062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" name="图片 8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11009" y="325823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518160" y="3139440"/>
            <a:ext cx="3582670" cy="645160"/>
            <a:chOff x="1054" y="4944"/>
            <a:chExt cx="5642" cy="1016"/>
          </a:xfrm>
        </p:grpSpPr>
        <p:sp>
          <p:nvSpPr>
            <p:cNvPr id="93" name="矩形 92"/>
            <p:cNvSpPr/>
            <p:nvPr/>
          </p:nvSpPr>
          <p:spPr>
            <a:xfrm>
              <a:off x="1054" y="5223"/>
              <a:ext cx="567" cy="567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2406" y="5223"/>
              <a:ext cx="567" cy="567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3951" y="5223"/>
              <a:ext cx="570" cy="567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5306" y="5223"/>
              <a:ext cx="925" cy="567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7" name="文本框 31"/>
            <p:cNvSpPr txBox="1">
              <a:spLocks noChangeArrowheads="1"/>
            </p:cNvSpPr>
            <p:nvPr/>
          </p:nvSpPr>
          <p:spPr bwMode="auto">
            <a:xfrm>
              <a:off x="1486" y="4944"/>
              <a:ext cx="5210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＋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  <a:sym typeface="+mn-ea"/>
                </a:rPr>
                <a:t>＋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＝</a:t>
              </a:r>
              <a:endPara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8" name="直接连接符 97"/>
          <p:cNvCxnSpPr/>
          <p:nvPr/>
        </p:nvCxnSpPr>
        <p:spPr>
          <a:xfrm>
            <a:off x="4541578" y="3726922"/>
            <a:ext cx="410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31"/>
          <p:cNvSpPr txBox="1">
            <a:spLocks noChangeArrowheads="1"/>
          </p:cNvSpPr>
          <p:nvPr/>
        </p:nvSpPr>
        <p:spPr bwMode="auto">
          <a:xfrm>
            <a:off x="494660" y="3128281"/>
            <a:ext cx="37528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4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31"/>
          <p:cNvSpPr txBox="1">
            <a:spLocks noChangeArrowheads="1"/>
          </p:cNvSpPr>
          <p:nvPr/>
        </p:nvSpPr>
        <p:spPr bwMode="auto">
          <a:xfrm>
            <a:off x="1348418" y="3143521"/>
            <a:ext cx="37528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4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1" name="文本框 31"/>
          <p:cNvSpPr txBox="1">
            <a:spLocks noChangeArrowheads="1"/>
          </p:cNvSpPr>
          <p:nvPr/>
        </p:nvSpPr>
        <p:spPr bwMode="auto">
          <a:xfrm>
            <a:off x="2372038" y="3122566"/>
            <a:ext cx="37528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4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2" name="文本框 31"/>
          <p:cNvSpPr txBox="1">
            <a:spLocks noChangeArrowheads="1"/>
          </p:cNvSpPr>
          <p:nvPr/>
        </p:nvSpPr>
        <p:spPr bwMode="auto">
          <a:xfrm>
            <a:off x="3202618" y="3133996"/>
            <a:ext cx="56769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12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8010792" y="2084687"/>
            <a:ext cx="806450" cy="633412"/>
            <a:chOff x="465755" y="3251887"/>
            <a:chExt cx="806189" cy="633061"/>
          </a:xfrm>
        </p:grpSpPr>
        <p:pic>
          <p:nvPicPr>
            <p:cNvPr id="104" name="图片 106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65755" y="325188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" name="图片 10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29503" y="3255062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" name="图片 108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11009" y="3258237"/>
              <a:ext cx="460935" cy="62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99" grpId="0"/>
      <p:bldP spid="100" grpId="0"/>
      <p:bldP spid="101" grpId="0"/>
      <p:bldP spid="1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644515" y="209550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P48  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做一做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T2)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0722" name="Rectangle 2"/>
          <p:cNvSpPr txBox="1"/>
          <p:nvPr/>
        </p:nvSpPr>
        <p:spPr>
          <a:xfrm>
            <a:off x="2533015" y="2589530"/>
            <a:ext cx="4086225" cy="3905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      ）个（      ）</a:t>
            </a:r>
            <a:endParaRPr lang="zh-CN" altLang="en-US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30723" name="Picture 3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429703" y="1216343"/>
            <a:ext cx="6435725" cy="981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28"/>
          <p:cNvSpPr txBox="1"/>
          <p:nvPr/>
        </p:nvSpPr>
        <p:spPr>
          <a:xfrm>
            <a:off x="3342640" y="2522855"/>
            <a:ext cx="37973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8           4</a:t>
            </a:r>
            <a:endParaRPr lang="en-US" altLang="zh-CN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左大括号 2"/>
          <p:cNvSpPr/>
          <p:nvPr/>
        </p:nvSpPr>
        <p:spPr>
          <a:xfrm rot="16200000">
            <a:off x="4439920" y="-354965"/>
            <a:ext cx="262255" cy="5484495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8" name="TextBox 26"/>
          <p:cNvSpPr txBox="1"/>
          <p:nvPr/>
        </p:nvSpPr>
        <p:spPr>
          <a:xfrm>
            <a:off x="1989138" y="3380105"/>
            <a:ext cx="5767387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en-US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en-US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en-US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en-US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en-US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en-US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en-US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en-US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32</a:t>
            </a:r>
            <a:endParaRPr lang="zh-CN" altLang="en-US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0" name="TextBox 30"/>
          <p:cNvSpPr txBox="1"/>
          <p:nvPr/>
        </p:nvSpPr>
        <p:spPr>
          <a:xfrm>
            <a:off x="2374900" y="3935413"/>
            <a:ext cx="2179638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4×8</a:t>
            </a:r>
            <a:r>
              <a:rPr lang="en-US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32</a:t>
            </a:r>
            <a:endParaRPr lang="zh-CN" altLang="en-US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2" name="TextBox 30"/>
          <p:cNvSpPr txBox="1"/>
          <p:nvPr/>
        </p:nvSpPr>
        <p:spPr>
          <a:xfrm>
            <a:off x="4321493" y="3937953"/>
            <a:ext cx="2417762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8×4</a:t>
            </a:r>
            <a:r>
              <a:rPr lang="en-US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32</a:t>
            </a:r>
            <a:endParaRPr lang="zh-CN" altLang="en-US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30728" name="Rectangle 2"/>
          <p:cNvSpPr txBox="1"/>
          <p:nvPr/>
        </p:nvSpPr>
        <p:spPr>
          <a:xfrm>
            <a:off x="321628" y="3461068"/>
            <a:ext cx="8208962" cy="3921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加法算式：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___________________________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4" name="Rectangle 2"/>
          <p:cNvSpPr txBox="1"/>
          <p:nvPr/>
        </p:nvSpPr>
        <p:spPr>
          <a:xfrm>
            <a:off x="397193" y="4055110"/>
            <a:ext cx="6845300" cy="3921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乘法算式：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_________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或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_________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1510" name="文本框 5"/>
          <p:cNvSpPr txBox="1"/>
          <p:nvPr/>
        </p:nvSpPr>
        <p:spPr>
          <a:xfrm>
            <a:off x="397510" y="663575"/>
            <a:ext cx="5676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endParaRPr 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09245" y="649605"/>
            <a:ext cx="5976620" cy="552450"/>
            <a:chOff x="487" y="1023"/>
            <a:chExt cx="9412" cy="870"/>
          </a:xfrm>
        </p:grpSpPr>
        <p:sp>
          <p:nvSpPr>
            <p:cNvPr id="5" name="矩形 4"/>
            <p:cNvSpPr/>
            <p:nvPr/>
          </p:nvSpPr>
          <p:spPr>
            <a:xfrm>
              <a:off x="487" y="1023"/>
              <a:ext cx="9412" cy="8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latinLnBrk="1"/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</a:rPr>
                <a:t>1.</a:t>
              </a: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</a:rPr>
                <a:t>先按要求画   ，再写算式。</a:t>
              </a:r>
              <a:endPara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4433" y="1151"/>
              <a:ext cx="567" cy="567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14960" y="1294765"/>
            <a:ext cx="503745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）每组画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个，画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组。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4" name="矩形: 圆角 2"/>
          <p:cNvSpPr/>
          <p:nvPr/>
        </p:nvSpPr>
        <p:spPr>
          <a:xfrm>
            <a:off x="831141" y="1903143"/>
            <a:ext cx="3293392" cy="178708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88186" y="3849761"/>
            <a:ext cx="6307559" cy="1183996"/>
            <a:chOff x="683568" y="2891751"/>
            <a:chExt cx="6307559" cy="1183996"/>
          </a:xfrm>
        </p:grpSpPr>
        <p:grpSp>
          <p:nvGrpSpPr>
            <p:cNvPr id="12" name="组合 11"/>
            <p:cNvGrpSpPr/>
            <p:nvPr/>
          </p:nvGrpSpPr>
          <p:grpSpPr>
            <a:xfrm>
              <a:off x="683568" y="2891751"/>
              <a:ext cx="3690505" cy="518346"/>
              <a:chOff x="683568" y="2891751"/>
              <a:chExt cx="3690505" cy="518346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683568" y="2891751"/>
                <a:ext cx="2077224" cy="5183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latinLnBrk="1"/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加法算式：</a:t>
                </a:r>
                <a:endParaRPr lang="zh-CN" altLang="en-US" sz="30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2501865" y="3340725"/>
                <a:ext cx="1872208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/>
          </p:nvGrpSpPr>
          <p:grpSpPr>
            <a:xfrm>
              <a:off x="702042" y="3522662"/>
              <a:ext cx="4567555" cy="553085"/>
              <a:chOff x="683568" y="2891751"/>
              <a:chExt cx="4567555" cy="55308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683568" y="2891751"/>
                <a:ext cx="4567555" cy="5530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latinLnBrk="1"/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cs typeface="黑体" panose="02010609060101010101" pitchFamily="2" charset="-122"/>
                  </a:rPr>
                  <a:t>乘法算式：     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  <a:cs typeface="黑体" panose="02010609060101010101" pitchFamily="2" charset="-122"/>
                  </a:rPr>
                  <a:t>     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cs typeface="黑体" panose="02010609060101010101" pitchFamily="2" charset="-122"/>
                  </a:rPr>
                  <a:t>或</a:t>
                </a:r>
                <a:endPara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</a:endParaRPr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2588613" y="3340584"/>
                <a:ext cx="178181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直接连接符 13"/>
            <p:cNvCxnSpPr/>
            <p:nvPr/>
          </p:nvCxnSpPr>
          <p:spPr>
            <a:xfrm>
              <a:off x="5126767" y="3957525"/>
              <a:ext cx="186436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1905000" y="2114550"/>
            <a:ext cx="791210" cy="367030"/>
            <a:chOff x="1603" y="3819"/>
            <a:chExt cx="1246" cy="578"/>
          </a:xfrm>
        </p:grpSpPr>
        <p:sp>
          <p:nvSpPr>
            <p:cNvPr id="30" name="椭圆 29"/>
            <p:cNvSpPr/>
            <p:nvPr/>
          </p:nvSpPr>
          <p:spPr>
            <a:xfrm>
              <a:off x="1603" y="3819"/>
              <a:ext cx="567" cy="567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2283" y="3831"/>
              <a:ext cx="567" cy="567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905000" y="2670175"/>
            <a:ext cx="791210" cy="367030"/>
            <a:chOff x="3267" y="3833"/>
            <a:chExt cx="1246" cy="578"/>
          </a:xfrm>
        </p:grpSpPr>
        <p:sp>
          <p:nvSpPr>
            <p:cNvPr id="34" name="椭圆 33"/>
            <p:cNvSpPr/>
            <p:nvPr/>
          </p:nvSpPr>
          <p:spPr>
            <a:xfrm>
              <a:off x="3267" y="3833"/>
              <a:ext cx="567" cy="567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947" y="3845"/>
              <a:ext cx="567" cy="567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905000" y="3244850"/>
            <a:ext cx="791845" cy="367030"/>
            <a:chOff x="4824" y="3820"/>
            <a:chExt cx="1247" cy="578"/>
          </a:xfrm>
        </p:grpSpPr>
        <p:sp>
          <p:nvSpPr>
            <p:cNvPr id="36" name="椭圆 35"/>
            <p:cNvSpPr/>
            <p:nvPr/>
          </p:nvSpPr>
          <p:spPr>
            <a:xfrm>
              <a:off x="4824" y="3820"/>
              <a:ext cx="567" cy="567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505" y="3832"/>
              <a:ext cx="567" cy="567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2068195" y="3818255"/>
            <a:ext cx="222250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361565" y="4445635"/>
            <a:ext cx="163576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2×3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6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749107" y="4453366"/>
            <a:ext cx="1786343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3×2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6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96000" y="250825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P49 </a:t>
            </a:r>
            <a:r>
              <a:rPr 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T2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6200" y="97155"/>
            <a:ext cx="2052320" cy="483235"/>
            <a:chOff x="120" y="153"/>
            <a:chExt cx="3232" cy="761"/>
          </a:xfrm>
        </p:grpSpPr>
        <p:sp>
          <p:nvSpPr>
            <p:cNvPr id="20" name="文本框 19"/>
            <p:cNvSpPr txBox="1"/>
            <p:nvPr/>
          </p:nvSpPr>
          <p:spPr>
            <a:xfrm>
              <a:off x="1205" y="153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巩固运用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21" name="任意多边形 20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62890" y="763270"/>
            <a:ext cx="533844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）每组画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个，画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组。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1510665" y="1398270"/>
            <a:ext cx="2332355" cy="229298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824499" y="1501427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256547" y="1501427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2700223" y="1501427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132271" y="1501427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277889" y="1913906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709937" y="1913906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3153613" y="1913906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847666" y="2342531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2700164" y="2372540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132212" y="2372540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844243" y="2832915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276291" y="2832915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145934" y="2845148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840622" y="3300443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2284298" y="3300443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2716346" y="3300443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823237" y="1915447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2246782" y="2342531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2675407" y="2832915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3115462" y="3300443"/>
            <a:ext cx="360040" cy="36004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077720" y="3735705"/>
            <a:ext cx="386588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20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256790" y="4296410"/>
            <a:ext cx="176022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4×5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20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4400" y="4284345"/>
            <a:ext cx="187071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5×4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＝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20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81305" y="223520"/>
            <a:ext cx="5976620" cy="552450"/>
            <a:chOff x="487" y="1023"/>
            <a:chExt cx="9412" cy="870"/>
          </a:xfrm>
        </p:grpSpPr>
        <p:sp>
          <p:nvSpPr>
            <p:cNvPr id="7" name="矩形 6"/>
            <p:cNvSpPr/>
            <p:nvPr/>
          </p:nvSpPr>
          <p:spPr>
            <a:xfrm>
              <a:off x="487" y="1023"/>
              <a:ext cx="9412" cy="8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latinLnBrk="1"/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</a:rPr>
                <a:t>1.</a:t>
              </a: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</a:rPr>
                <a:t>先按要求画   ，再写算式。</a:t>
              </a:r>
              <a:endPara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4433" y="1151"/>
              <a:ext cx="567" cy="567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8186" y="3698631"/>
            <a:ext cx="6307559" cy="1183996"/>
            <a:chOff x="683568" y="2891751"/>
            <a:chExt cx="6307559" cy="1183996"/>
          </a:xfrm>
        </p:grpSpPr>
        <p:grpSp>
          <p:nvGrpSpPr>
            <p:cNvPr id="12" name="组合 11"/>
            <p:cNvGrpSpPr/>
            <p:nvPr/>
          </p:nvGrpSpPr>
          <p:grpSpPr>
            <a:xfrm>
              <a:off x="683568" y="2891751"/>
              <a:ext cx="5239031" cy="526033"/>
              <a:chOff x="683568" y="2891751"/>
              <a:chExt cx="5239031" cy="526033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683568" y="2891751"/>
                <a:ext cx="2077224" cy="5183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latinLnBrk="1"/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</a:rPr>
                  <a:t>加法算式：</a:t>
                </a:r>
                <a:endParaRPr lang="zh-CN" altLang="en-US" sz="30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2552061" y="3417784"/>
                <a:ext cx="3370538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/>
          </p:nvGrpSpPr>
          <p:grpSpPr>
            <a:xfrm>
              <a:off x="702042" y="3522662"/>
              <a:ext cx="4567555" cy="553085"/>
              <a:chOff x="683568" y="2891751"/>
              <a:chExt cx="4567555" cy="55308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683568" y="2891751"/>
                <a:ext cx="4567555" cy="5530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latinLnBrk="1"/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cs typeface="黑体" panose="02010609060101010101" pitchFamily="2" charset="-122"/>
                  </a:rPr>
                  <a:t>乘法算式：     </a:t>
                </a:r>
                <a:r>
                  <a:rPr lang="en-US" altLang="zh-CN" sz="3000" b="1">
                    <a:latin typeface="黑体" panose="02010609060101010101" pitchFamily="2" charset="-122"/>
                    <a:ea typeface="黑体" panose="02010609060101010101" pitchFamily="2" charset="-122"/>
                    <a:cs typeface="黑体" panose="02010609060101010101" pitchFamily="2" charset="-122"/>
                  </a:rPr>
                  <a:t>     </a:t>
                </a:r>
                <a:r>
                  <a:rPr lang="zh-CN" altLang="en-US" sz="3000" b="1">
                    <a:latin typeface="黑体" panose="02010609060101010101" pitchFamily="2" charset="-122"/>
                    <a:ea typeface="黑体" panose="02010609060101010101" pitchFamily="2" charset="-122"/>
                    <a:cs typeface="黑体" panose="02010609060101010101" pitchFamily="2" charset="-122"/>
                  </a:rPr>
                  <a:t>或</a:t>
                </a:r>
                <a:endPara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</a:endParaRPr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2588613" y="3340584"/>
                <a:ext cx="178181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直接连接符 13"/>
            <p:cNvCxnSpPr/>
            <p:nvPr/>
          </p:nvCxnSpPr>
          <p:spPr>
            <a:xfrm>
              <a:off x="5126767" y="3957525"/>
              <a:ext cx="186436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6096000" y="99695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P49 </a:t>
            </a:r>
            <a:r>
              <a:rPr 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T2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61" grpId="0"/>
      <p:bldP spid="62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14400" y="532130"/>
            <a:ext cx="254762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2.</a:t>
            </a:r>
            <a:r>
              <a:rPr 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读一读。</a:t>
            </a:r>
            <a:endParaRPr 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21435" y="819150"/>
            <a:ext cx="9695180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240000"/>
              </a:lnSpc>
            </a:pPr>
            <a:r>
              <a:rPr 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5        6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3         5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    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eaLnBrk="1" latinLnBrk="1">
              <a:lnSpc>
                <a:spcPct val="240000"/>
              </a:lnSpc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4        5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6         3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eaLnBrk="1" latinLnBrk="1">
              <a:lnSpc>
                <a:spcPct val="240000"/>
              </a:lnSpc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×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4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36675" y="1844040"/>
            <a:ext cx="170624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乘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98240" y="1793240"/>
            <a:ext cx="170624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乘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91250" y="1768475"/>
            <a:ext cx="170624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乘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36675" y="2852420"/>
            <a:ext cx="170624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乘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98240" y="2902585"/>
            <a:ext cx="170624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乘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91250" y="2877820"/>
            <a:ext cx="170624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乘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36675" y="3989070"/>
            <a:ext cx="170624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乘</a:t>
            </a: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18885" y="133350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P49 </a:t>
            </a:r>
            <a:r>
              <a:rPr 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T4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课堂小结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/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40" name="Text Box 16"/>
          <p:cNvSpPr txBox="1"/>
          <p:nvPr/>
        </p:nvSpPr>
        <p:spPr>
          <a:xfrm>
            <a:off x="777240" y="971868"/>
            <a:ext cx="759015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444500" indent="-444500" defTabSz="457200">
              <a:lnSpc>
                <a:spcPct val="150000"/>
              </a:lnSpc>
              <a:spcBef>
                <a:spcPct val="50000"/>
              </a:spcBef>
            </a:pPr>
            <a:r>
              <a:rPr lang="zh-CN" altLang="en-US" sz="3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Times New Roman" panose="02020603050405020304" pitchFamily="18" charset="0"/>
              </a:rPr>
              <a:t>通过这节课的学习活动，你有什么收获？</a:t>
            </a:r>
            <a:endParaRPr lang="zh-CN" altLang="en-US" sz="3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5175" y="2268220"/>
            <a:ext cx="79349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3000" b="1" smtClean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Wingdings" panose="05000000000000000000" pitchFamily="2" charset="2"/>
              </a:rPr>
              <a:t>求</a:t>
            </a:r>
            <a:r>
              <a:rPr lang="zh-CN" altLang="en-US" sz="3000" b="1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Wingdings" panose="05000000000000000000" pitchFamily="2" charset="2"/>
              </a:rPr>
              <a:t>几个相同加数的和，用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Wingdings" panose="05000000000000000000" pitchFamily="2" charset="2"/>
              </a:rPr>
              <a:t>乘法</a:t>
            </a:r>
            <a:r>
              <a:rPr lang="zh-CN" altLang="en-US" sz="3000" b="1" smtClean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Wingdings" panose="05000000000000000000" pitchFamily="2" charset="2"/>
              </a:rPr>
              <a:t>计算比较</a:t>
            </a:r>
            <a:r>
              <a:rPr lang="zh-CN" altLang="en-US" sz="3000" b="1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Wingdings" panose="05000000000000000000" pitchFamily="2" charset="2"/>
              </a:rPr>
              <a:t>简便。</a:t>
            </a:r>
            <a:endParaRPr lang="en-US" altLang="zh-CN" sz="3000" b="1" smtClean="0">
              <a:solidFill>
                <a:prstClr val="black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Wingdings" panose="05000000000000000000" pitchFamily="2" charset="2"/>
            </a:endParaRPr>
          </a:p>
        </p:txBody>
      </p:sp>
      <p:pic>
        <p:nvPicPr>
          <p:cNvPr id="2664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883900" y="111887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43200" y="189865"/>
            <a:ext cx="4395470" cy="1126490"/>
            <a:chOff x="3230" y="652"/>
            <a:chExt cx="6922" cy="1774"/>
          </a:xfrm>
        </p:grpSpPr>
        <p:sp>
          <p:nvSpPr>
            <p:cNvPr id="11271" name="圆角矩形标注 8203"/>
            <p:cNvSpPr/>
            <p:nvPr/>
          </p:nvSpPr>
          <p:spPr>
            <a:xfrm>
              <a:off x="3230" y="1350"/>
              <a:ext cx="5186" cy="1045"/>
            </a:xfrm>
            <a:prstGeom prst="wedgeRoundRectCallout">
              <a:avLst>
                <a:gd name="adj1" fmla="val 56012"/>
                <a:gd name="adj2" fmla="val -20622"/>
                <a:gd name="adj3" fmla="val 16667"/>
              </a:avLst>
            </a:prstGeom>
            <a:noFill/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看一看，说一说。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11272" name="图片 16" descr="E:\文件\新画人物图\女03 3拷贝.png女03 3拷贝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8869" y="652"/>
              <a:ext cx="1283" cy="177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复习导入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/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6" name="任意多边形 5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" name="图片 1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ECC1">
                  <a:alpha val="100000"/>
                </a:srgbClr>
              </a:clrFrom>
              <a:clrTo>
                <a:srgbClr val="FEECC1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29235" y="2876550"/>
            <a:ext cx="3577590" cy="15189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1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635" y="1581150"/>
            <a:ext cx="6482080" cy="89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4269105" y="2759075"/>
            <a:ext cx="4363720" cy="2693670"/>
            <a:chOff x="6723" y="4345"/>
            <a:chExt cx="6872" cy="4242"/>
          </a:xfrm>
        </p:grpSpPr>
        <p:pic>
          <p:nvPicPr>
            <p:cNvPr id="44033" name="图片 31" descr="12.png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6723" y="4345"/>
              <a:ext cx="5005" cy="424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005" h="4242">
                  <a:moveTo>
                    <a:pt x="0" y="0"/>
                  </a:moveTo>
                  <a:lnTo>
                    <a:pt x="5005" y="0"/>
                  </a:lnTo>
                  <a:lnTo>
                    <a:pt x="5005" y="4242"/>
                  </a:lnTo>
                  <a:lnTo>
                    <a:pt x="4262" y="4242"/>
                  </a:lnTo>
                  <a:cubicBezTo>
                    <a:pt x="4268" y="4236"/>
                    <a:pt x="4276" y="4228"/>
                    <a:pt x="4280" y="4225"/>
                  </a:cubicBezTo>
                  <a:cubicBezTo>
                    <a:pt x="4330" y="4189"/>
                    <a:pt x="4361" y="4093"/>
                    <a:pt x="4360" y="4042"/>
                  </a:cubicBezTo>
                  <a:cubicBezTo>
                    <a:pt x="4361" y="4034"/>
                    <a:pt x="4362" y="4021"/>
                    <a:pt x="4363" y="4017"/>
                  </a:cubicBezTo>
                  <a:cubicBezTo>
                    <a:pt x="4365" y="4002"/>
                    <a:pt x="4365" y="3986"/>
                    <a:pt x="4365" y="3980"/>
                  </a:cubicBezTo>
                  <a:lnTo>
                    <a:pt x="4365" y="3979"/>
                  </a:lnTo>
                  <a:lnTo>
                    <a:pt x="4365" y="3979"/>
                  </a:lnTo>
                  <a:lnTo>
                    <a:pt x="4365" y="3978"/>
                  </a:lnTo>
                  <a:cubicBezTo>
                    <a:pt x="4365" y="3969"/>
                    <a:pt x="4364" y="3957"/>
                    <a:pt x="4364" y="3951"/>
                  </a:cubicBezTo>
                  <a:lnTo>
                    <a:pt x="4364" y="3951"/>
                  </a:lnTo>
                  <a:lnTo>
                    <a:pt x="4364" y="3950"/>
                  </a:lnTo>
                  <a:lnTo>
                    <a:pt x="4364" y="3949"/>
                  </a:lnTo>
                  <a:cubicBezTo>
                    <a:pt x="4363" y="3940"/>
                    <a:pt x="4363" y="3922"/>
                    <a:pt x="4363" y="3912"/>
                  </a:cubicBezTo>
                  <a:lnTo>
                    <a:pt x="4363" y="3911"/>
                  </a:lnTo>
                  <a:lnTo>
                    <a:pt x="4363" y="3911"/>
                  </a:lnTo>
                  <a:lnTo>
                    <a:pt x="4363" y="3319"/>
                  </a:lnTo>
                  <a:lnTo>
                    <a:pt x="4363" y="3318"/>
                  </a:lnTo>
                  <a:cubicBezTo>
                    <a:pt x="4362" y="3304"/>
                    <a:pt x="4366" y="3287"/>
                    <a:pt x="4367" y="3280"/>
                  </a:cubicBezTo>
                  <a:lnTo>
                    <a:pt x="4367" y="3279"/>
                  </a:lnTo>
                  <a:lnTo>
                    <a:pt x="4367" y="3278"/>
                  </a:lnTo>
                  <a:lnTo>
                    <a:pt x="4368" y="3277"/>
                  </a:lnTo>
                  <a:cubicBezTo>
                    <a:pt x="4370" y="3268"/>
                    <a:pt x="4371" y="3255"/>
                    <a:pt x="4371" y="3249"/>
                  </a:cubicBezTo>
                  <a:lnTo>
                    <a:pt x="4371" y="3249"/>
                  </a:lnTo>
                  <a:cubicBezTo>
                    <a:pt x="4374" y="3176"/>
                    <a:pt x="4259" y="3081"/>
                    <a:pt x="4199" y="3064"/>
                  </a:cubicBezTo>
                  <a:cubicBezTo>
                    <a:pt x="4161" y="3052"/>
                    <a:pt x="4098" y="3013"/>
                    <a:pt x="4073" y="2995"/>
                  </a:cubicBezTo>
                  <a:cubicBezTo>
                    <a:pt x="4058" y="2985"/>
                    <a:pt x="4033" y="2969"/>
                    <a:pt x="4018" y="2960"/>
                  </a:cubicBezTo>
                  <a:cubicBezTo>
                    <a:pt x="4010" y="2955"/>
                    <a:pt x="3998" y="2948"/>
                    <a:pt x="3995" y="2946"/>
                  </a:cubicBezTo>
                  <a:lnTo>
                    <a:pt x="3995" y="2946"/>
                  </a:lnTo>
                  <a:cubicBezTo>
                    <a:pt x="3966" y="2928"/>
                    <a:pt x="3939" y="2913"/>
                    <a:pt x="3909" y="2898"/>
                  </a:cubicBezTo>
                  <a:cubicBezTo>
                    <a:pt x="3903" y="2895"/>
                    <a:pt x="3892" y="2890"/>
                    <a:pt x="3890" y="2888"/>
                  </a:cubicBezTo>
                  <a:lnTo>
                    <a:pt x="3889" y="2888"/>
                  </a:lnTo>
                  <a:lnTo>
                    <a:pt x="3888" y="2888"/>
                  </a:lnTo>
                  <a:lnTo>
                    <a:pt x="3886" y="2886"/>
                  </a:lnTo>
                  <a:cubicBezTo>
                    <a:pt x="3834" y="2856"/>
                    <a:pt x="3754" y="2838"/>
                    <a:pt x="3709" y="2838"/>
                  </a:cubicBezTo>
                  <a:cubicBezTo>
                    <a:pt x="3703" y="2838"/>
                    <a:pt x="3694" y="2838"/>
                    <a:pt x="3692" y="2837"/>
                  </a:cubicBezTo>
                  <a:cubicBezTo>
                    <a:pt x="3684" y="2837"/>
                    <a:pt x="3672" y="2837"/>
                    <a:pt x="3669" y="2837"/>
                  </a:cubicBezTo>
                  <a:lnTo>
                    <a:pt x="3669" y="2837"/>
                  </a:lnTo>
                  <a:lnTo>
                    <a:pt x="3668" y="2837"/>
                  </a:lnTo>
                  <a:cubicBezTo>
                    <a:pt x="3658" y="2837"/>
                    <a:pt x="3645" y="2837"/>
                    <a:pt x="3640" y="2837"/>
                  </a:cubicBezTo>
                  <a:lnTo>
                    <a:pt x="3639" y="2837"/>
                  </a:lnTo>
                  <a:lnTo>
                    <a:pt x="3638" y="2838"/>
                  </a:lnTo>
                  <a:lnTo>
                    <a:pt x="3637" y="2838"/>
                  </a:lnTo>
                  <a:cubicBezTo>
                    <a:pt x="3629" y="2838"/>
                    <a:pt x="3616" y="2838"/>
                    <a:pt x="3611" y="2838"/>
                  </a:cubicBezTo>
                  <a:lnTo>
                    <a:pt x="3610" y="2838"/>
                  </a:lnTo>
                  <a:lnTo>
                    <a:pt x="3609" y="2838"/>
                  </a:lnTo>
                  <a:lnTo>
                    <a:pt x="3608" y="2838"/>
                  </a:lnTo>
                  <a:lnTo>
                    <a:pt x="3607" y="2838"/>
                  </a:lnTo>
                  <a:cubicBezTo>
                    <a:pt x="3600" y="2838"/>
                    <a:pt x="3586" y="2838"/>
                    <a:pt x="3582" y="2837"/>
                  </a:cubicBezTo>
                  <a:cubicBezTo>
                    <a:pt x="3578" y="2837"/>
                    <a:pt x="3571" y="2837"/>
                    <a:pt x="3570" y="2837"/>
                  </a:cubicBezTo>
                  <a:lnTo>
                    <a:pt x="3569" y="2836"/>
                  </a:lnTo>
                  <a:lnTo>
                    <a:pt x="3569" y="2836"/>
                  </a:lnTo>
                  <a:lnTo>
                    <a:pt x="3566" y="2836"/>
                  </a:lnTo>
                  <a:cubicBezTo>
                    <a:pt x="3522" y="2837"/>
                    <a:pt x="3452" y="2818"/>
                    <a:pt x="3413" y="2796"/>
                  </a:cubicBezTo>
                  <a:cubicBezTo>
                    <a:pt x="3370" y="2773"/>
                    <a:pt x="3315" y="2757"/>
                    <a:pt x="3284" y="2750"/>
                  </a:cubicBezTo>
                  <a:cubicBezTo>
                    <a:pt x="3264" y="2745"/>
                    <a:pt x="3230" y="2736"/>
                    <a:pt x="3214" y="2731"/>
                  </a:cubicBezTo>
                  <a:cubicBezTo>
                    <a:pt x="3178" y="2718"/>
                    <a:pt x="3116" y="2709"/>
                    <a:pt x="3089" y="2709"/>
                  </a:cubicBezTo>
                  <a:lnTo>
                    <a:pt x="3087" y="2709"/>
                  </a:lnTo>
                  <a:lnTo>
                    <a:pt x="3086" y="2709"/>
                  </a:lnTo>
                  <a:lnTo>
                    <a:pt x="3084" y="2709"/>
                  </a:lnTo>
                  <a:lnTo>
                    <a:pt x="3084" y="2709"/>
                  </a:lnTo>
                  <a:cubicBezTo>
                    <a:pt x="3071" y="2709"/>
                    <a:pt x="3054" y="2710"/>
                    <a:pt x="3043" y="2711"/>
                  </a:cubicBezTo>
                  <a:lnTo>
                    <a:pt x="3043" y="2711"/>
                  </a:lnTo>
                  <a:lnTo>
                    <a:pt x="3042" y="2711"/>
                  </a:lnTo>
                  <a:lnTo>
                    <a:pt x="3041" y="2711"/>
                  </a:lnTo>
                  <a:cubicBezTo>
                    <a:pt x="3026" y="2713"/>
                    <a:pt x="3002" y="2714"/>
                    <a:pt x="2993" y="2714"/>
                  </a:cubicBezTo>
                  <a:lnTo>
                    <a:pt x="2993" y="2714"/>
                  </a:lnTo>
                  <a:cubicBezTo>
                    <a:pt x="2989" y="2713"/>
                    <a:pt x="2983" y="2713"/>
                    <a:pt x="2982" y="2713"/>
                  </a:cubicBezTo>
                  <a:cubicBezTo>
                    <a:pt x="2945" y="2712"/>
                    <a:pt x="2887" y="2737"/>
                    <a:pt x="2859" y="2768"/>
                  </a:cubicBezTo>
                  <a:cubicBezTo>
                    <a:pt x="2827" y="2802"/>
                    <a:pt x="2771" y="2825"/>
                    <a:pt x="2753" y="2824"/>
                  </a:cubicBezTo>
                  <a:cubicBezTo>
                    <a:pt x="2733" y="2824"/>
                    <a:pt x="2663" y="2849"/>
                    <a:pt x="2615" y="2868"/>
                  </a:cubicBezTo>
                  <a:cubicBezTo>
                    <a:pt x="2579" y="2882"/>
                    <a:pt x="2540" y="2896"/>
                    <a:pt x="2527" y="2899"/>
                  </a:cubicBezTo>
                  <a:lnTo>
                    <a:pt x="2527" y="2883"/>
                  </a:lnTo>
                  <a:lnTo>
                    <a:pt x="2527" y="2882"/>
                  </a:lnTo>
                  <a:lnTo>
                    <a:pt x="2527" y="2881"/>
                  </a:lnTo>
                  <a:lnTo>
                    <a:pt x="2527" y="2880"/>
                  </a:lnTo>
                  <a:lnTo>
                    <a:pt x="2526" y="2880"/>
                  </a:lnTo>
                  <a:lnTo>
                    <a:pt x="2526" y="2879"/>
                  </a:lnTo>
                  <a:lnTo>
                    <a:pt x="2526" y="2879"/>
                  </a:lnTo>
                  <a:lnTo>
                    <a:pt x="2525" y="2879"/>
                  </a:lnTo>
                  <a:lnTo>
                    <a:pt x="2524" y="2879"/>
                  </a:lnTo>
                  <a:lnTo>
                    <a:pt x="2524" y="2879"/>
                  </a:lnTo>
                  <a:cubicBezTo>
                    <a:pt x="2519" y="2879"/>
                    <a:pt x="2511" y="2892"/>
                    <a:pt x="2512" y="2894"/>
                  </a:cubicBezTo>
                  <a:lnTo>
                    <a:pt x="2512" y="2895"/>
                  </a:lnTo>
                  <a:lnTo>
                    <a:pt x="2512" y="2896"/>
                  </a:lnTo>
                  <a:lnTo>
                    <a:pt x="2512" y="2897"/>
                  </a:lnTo>
                  <a:lnTo>
                    <a:pt x="2512" y="2898"/>
                  </a:lnTo>
                  <a:lnTo>
                    <a:pt x="2513" y="2898"/>
                  </a:lnTo>
                  <a:lnTo>
                    <a:pt x="2513" y="2899"/>
                  </a:lnTo>
                  <a:lnTo>
                    <a:pt x="2514" y="2899"/>
                  </a:lnTo>
                  <a:cubicBezTo>
                    <a:pt x="2515" y="2900"/>
                    <a:pt x="2519" y="2901"/>
                    <a:pt x="2520" y="2901"/>
                  </a:cubicBezTo>
                  <a:lnTo>
                    <a:pt x="2521" y="2901"/>
                  </a:lnTo>
                  <a:lnTo>
                    <a:pt x="2523" y="2900"/>
                  </a:lnTo>
                  <a:lnTo>
                    <a:pt x="2525" y="2900"/>
                  </a:lnTo>
                  <a:lnTo>
                    <a:pt x="2527" y="2899"/>
                  </a:lnTo>
                  <a:lnTo>
                    <a:pt x="2527" y="2976"/>
                  </a:lnTo>
                  <a:lnTo>
                    <a:pt x="2527" y="2978"/>
                  </a:lnTo>
                  <a:lnTo>
                    <a:pt x="2527" y="3086"/>
                  </a:lnTo>
                  <a:lnTo>
                    <a:pt x="2527" y="3088"/>
                  </a:lnTo>
                  <a:lnTo>
                    <a:pt x="2527" y="3195"/>
                  </a:lnTo>
                  <a:lnTo>
                    <a:pt x="2527" y="3197"/>
                  </a:lnTo>
                  <a:lnTo>
                    <a:pt x="2527" y="3304"/>
                  </a:lnTo>
                  <a:lnTo>
                    <a:pt x="2527" y="3306"/>
                  </a:lnTo>
                  <a:lnTo>
                    <a:pt x="2527" y="3413"/>
                  </a:lnTo>
                  <a:lnTo>
                    <a:pt x="2527" y="3415"/>
                  </a:lnTo>
                  <a:lnTo>
                    <a:pt x="2527" y="3521"/>
                  </a:lnTo>
                  <a:lnTo>
                    <a:pt x="2527" y="3523"/>
                  </a:lnTo>
                  <a:lnTo>
                    <a:pt x="2527" y="3630"/>
                  </a:lnTo>
                  <a:lnTo>
                    <a:pt x="2527" y="3632"/>
                  </a:lnTo>
                  <a:lnTo>
                    <a:pt x="2527" y="3646"/>
                  </a:lnTo>
                  <a:lnTo>
                    <a:pt x="2527" y="3647"/>
                  </a:lnTo>
                  <a:cubicBezTo>
                    <a:pt x="2527" y="3661"/>
                    <a:pt x="2526" y="3678"/>
                    <a:pt x="2526" y="3685"/>
                  </a:cubicBezTo>
                  <a:lnTo>
                    <a:pt x="2526" y="3686"/>
                  </a:lnTo>
                  <a:lnTo>
                    <a:pt x="2526" y="3687"/>
                  </a:lnTo>
                  <a:lnTo>
                    <a:pt x="2526" y="3688"/>
                  </a:lnTo>
                  <a:cubicBezTo>
                    <a:pt x="2525" y="3697"/>
                    <a:pt x="2524" y="3710"/>
                    <a:pt x="2524" y="3716"/>
                  </a:cubicBezTo>
                  <a:lnTo>
                    <a:pt x="2524" y="3716"/>
                  </a:lnTo>
                  <a:lnTo>
                    <a:pt x="2524" y="3718"/>
                  </a:lnTo>
                  <a:lnTo>
                    <a:pt x="2524" y="3720"/>
                  </a:lnTo>
                  <a:lnTo>
                    <a:pt x="2524" y="3721"/>
                  </a:lnTo>
                  <a:cubicBezTo>
                    <a:pt x="2524" y="3755"/>
                    <a:pt x="2536" y="3802"/>
                    <a:pt x="2545" y="3822"/>
                  </a:cubicBezTo>
                  <a:cubicBezTo>
                    <a:pt x="2549" y="3834"/>
                    <a:pt x="2556" y="3854"/>
                    <a:pt x="2559" y="3866"/>
                  </a:cubicBezTo>
                  <a:cubicBezTo>
                    <a:pt x="2563" y="3881"/>
                    <a:pt x="2569" y="3899"/>
                    <a:pt x="2571" y="3907"/>
                  </a:cubicBezTo>
                  <a:lnTo>
                    <a:pt x="2571" y="3907"/>
                  </a:lnTo>
                  <a:lnTo>
                    <a:pt x="2572" y="3908"/>
                  </a:lnTo>
                  <a:lnTo>
                    <a:pt x="2572" y="3909"/>
                  </a:lnTo>
                  <a:cubicBezTo>
                    <a:pt x="2582" y="3936"/>
                    <a:pt x="2594" y="3990"/>
                    <a:pt x="2594" y="4016"/>
                  </a:cubicBezTo>
                  <a:lnTo>
                    <a:pt x="2594" y="4017"/>
                  </a:lnTo>
                  <a:lnTo>
                    <a:pt x="2594" y="4019"/>
                  </a:lnTo>
                  <a:lnTo>
                    <a:pt x="2594" y="4020"/>
                  </a:lnTo>
                  <a:cubicBezTo>
                    <a:pt x="2592" y="4090"/>
                    <a:pt x="2643" y="4187"/>
                    <a:pt x="2726" y="4242"/>
                  </a:cubicBezTo>
                  <a:lnTo>
                    <a:pt x="1782" y="4242"/>
                  </a:lnTo>
                  <a:cubicBezTo>
                    <a:pt x="1826" y="4178"/>
                    <a:pt x="1843" y="4118"/>
                    <a:pt x="1861" y="4030"/>
                  </a:cubicBezTo>
                  <a:cubicBezTo>
                    <a:pt x="1867" y="3993"/>
                    <a:pt x="1881" y="3941"/>
                    <a:pt x="1889" y="3923"/>
                  </a:cubicBezTo>
                  <a:cubicBezTo>
                    <a:pt x="1899" y="3897"/>
                    <a:pt x="1911" y="3835"/>
                    <a:pt x="1912" y="3801"/>
                  </a:cubicBezTo>
                  <a:cubicBezTo>
                    <a:pt x="1913" y="3766"/>
                    <a:pt x="1925" y="3703"/>
                    <a:pt x="1936" y="3672"/>
                  </a:cubicBezTo>
                  <a:cubicBezTo>
                    <a:pt x="1941" y="3654"/>
                    <a:pt x="1948" y="3631"/>
                    <a:pt x="1951" y="3611"/>
                  </a:cubicBezTo>
                  <a:lnTo>
                    <a:pt x="1952" y="3609"/>
                  </a:lnTo>
                  <a:lnTo>
                    <a:pt x="1952" y="3607"/>
                  </a:lnTo>
                  <a:lnTo>
                    <a:pt x="1952" y="3605"/>
                  </a:lnTo>
                  <a:lnTo>
                    <a:pt x="1953" y="3603"/>
                  </a:lnTo>
                  <a:lnTo>
                    <a:pt x="1953" y="3601"/>
                  </a:lnTo>
                  <a:cubicBezTo>
                    <a:pt x="1963" y="3557"/>
                    <a:pt x="1968" y="3514"/>
                    <a:pt x="1968" y="3466"/>
                  </a:cubicBezTo>
                  <a:cubicBezTo>
                    <a:pt x="1968" y="3456"/>
                    <a:pt x="1968" y="3443"/>
                    <a:pt x="1967" y="3435"/>
                  </a:cubicBezTo>
                  <a:cubicBezTo>
                    <a:pt x="1967" y="3424"/>
                    <a:pt x="1967" y="3407"/>
                    <a:pt x="1967" y="3396"/>
                  </a:cubicBezTo>
                  <a:lnTo>
                    <a:pt x="1967" y="3386"/>
                  </a:lnTo>
                  <a:lnTo>
                    <a:pt x="1967" y="3366"/>
                  </a:lnTo>
                  <a:lnTo>
                    <a:pt x="1967" y="3363"/>
                  </a:lnTo>
                  <a:lnTo>
                    <a:pt x="1967" y="3358"/>
                  </a:lnTo>
                  <a:lnTo>
                    <a:pt x="1967" y="3347"/>
                  </a:lnTo>
                  <a:lnTo>
                    <a:pt x="1967" y="3344"/>
                  </a:lnTo>
                  <a:lnTo>
                    <a:pt x="1967" y="3339"/>
                  </a:lnTo>
                  <a:lnTo>
                    <a:pt x="1967" y="3336"/>
                  </a:lnTo>
                  <a:lnTo>
                    <a:pt x="1967" y="3333"/>
                  </a:lnTo>
                  <a:lnTo>
                    <a:pt x="1967" y="3332"/>
                  </a:lnTo>
                  <a:lnTo>
                    <a:pt x="1967" y="3328"/>
                  </a:lnTo>
                  <a:lnTo>
                    <a:pt x="1967" y="3324"/>
                  </a:lnTo>
                  <a:lnTo>
                    <a:pt x="1967" y="3320"/>
                  </a:lnTo>
                  <a:lnTo>
                    <a:pt x="1967" y="3317"/>
                  </a:lnTo>
                  <a:lnTo>
                    <a:pt x="1967" y="3315"/>
                  </a:lnTo>
                  <a:lnTo>
                    <a:pt x="1967" y="3312"/>
                  </a:lnTo>
                  <a:lnTo>
                    <a:pt x="1967" y="3310"/>
                  </a:lnTo>
                  <a:lnTo>
                    <a:pt x="1967" y="3307"/>
                  </a:lnTo>
                  <a:lnTo>
                    <a:pt x="1967" y="3305"/>
                  </a:lnTo>
                  <a:lnTo>
                    <a:pt x="1967" y="3299"/>
                  </a:lnTo>
                  <a:lnTo>
                    <a:pt x="1967" y="3296"/>
                  </a:lnTo>
                  <a:lnTo>
                    <a:pt x="1967" y="3294"/>
                  </a:lnTo>
                  <a:lnTo>
                    <a:pt x="1967" y="3292"/>
                  </a:lnTo>
                  <a:lnTo>
                    <a:pt x="1967" y="3288"/>
                  </a:lnTo>
                  <a:cubicBezTo>
                    <a:pt x="1967" y="3272"/>
                    <a:pt x="1969" y="3256"/>
                    <a:pt x="1970" y="3247"/>
                  </a:cubicBezTo>
                  <a:cubicBezTo>
                    <a:pt x="1971" y="3237"/>
                    <a:pt x="1972" y="3224"/>
                    <a:pt x="1972" y="3217"/>
                  </a:cubicBezTo>
                  <a:cubicBezTo>
                    <a:pt x="1972" y="3148"/>
                    <a:pt x="1918" y="3057"/>
                    <a:pt x="1850" y="3038"/>
                  </a:cubicBezTo>
                  <a:cubicBezTo>
                    <a:pt x="1817" y="3031"/>
                    <a:pt x="1769" y="2989"/>
                    <a:pt x="1750" y="2952"/>
                  </a:cubicBezTo>
                  <a:cubicBezTo>
                    <a:pt x="1733" y="2918"/>
                    <a:pt x="1696" y="2887"/>
                    <a:pt x="1670" y="2890"/>
                  </a:cubicBezTo>
                  <a:cubicBezTo>
                    <a:pt x="1660" y="2890"/>
                    <a:pt x="1647" y="2893"/>
                    <a:pt x="1640" y="2895"/>
                  </a:cubicBezTo>
                  <a:cubicBezTo>
                    <a:pt x="1630" y="2897"/>
                    <a:pt x="1615" y="2900"/>
                    <a:pt x="1606" y="2900"/>
                  </a:cubicBezTo>
                  <a:cubicBezTo>
                    <a:pt x="1574" y="2898"/>
                    <a:pt x="1547" y="2888"/>
                    <a:pt x="1526" y="2881"/>
                  </a:cubicBezTo>
                  <a:cubicBezTo>
                    <a:pt x="1505" y="2873"/>
                    <a:pt x="1465" y="2862"/>
                    <a:pt x="1447" y="2859"/>
                  </a:cubicBezTo>
                  <a:cubicBezTo>
                    <a:pt x="1418" y="2854"/>
                    <a:pt x="1358" y="2833"/>
                    <a:pt x="1319" y="2807"/>
                  </a:cubicBezTo>
                  <a:cubicBezTo>
                    <a:pt x="1271" y="2773"/>
                    <a:pt x="1197" y="2757"/>
                    <a:pt x="1158" y="2760"/>
                  </a:cubicBezTo>
                  <a:cubicBezTo>
                    <a:pt x="1148" y="2760"/>
                    <a:pt x="1133" y="2759"/>
                    <a:pt x="1125" y="2759"/>
                  </a:cubicBezTo>
                  <a:cubicBezTo>
                    <a:pt x="1110" y="2758"/>
                    <a:pt x="1095" y="2757"/>
                    <a:pt x="1087" y="2757"/>
                  </a:cubicBezTo>
                  <a:cubicBezTo>
                    <a:pt x="1077" y="2757"/>
                    <a:pt x="1064" y="2758"/>
                    <a:pt x="1057" y="2758"/>
                  </a:cubicBezTo>
                  <a:cubicBezTo>
                    <a:pt x="1046" y="2758"/>
                    <a:pt x="1029" y="2759"/>
                    <a:pt x="1018" y="2759"/>
                  </a:cubicBezTo>
                  <a:cubicBezTo>
                    <a:pt x="1002" y="2759"/>
                    <a:pt x="986" y="2760"/>
                    <a:pt x="977" y="2760"/>
                  </a:cubicBezTo>
                  <a:cubicBezTo>
                    <a:pt x="968" y="2761"/>
                    <a:pt x="955" y="2761"/>
                    <a:pt x="948" y="2761"/>
                  </a:cubicBezTo>
                  <a:cubicBezTo>
                    <a:pt x="914" y="2762"/>
                    <a:pt x="862" y="2751"/>
                    <a:pt x="832" y="2741"/>
                  </a:cubicBezTo>
                  <a:cubicBezTo>
                    <a:pt x="808" y="2733"/>
                    <a:pt x="763" y="2722"/>
                    <a:pt x="742" y="2719"/>
                  </a:cubicBezTo>
                  <a:cubicBezTo>
                    <a:pt x="705" y="2714"/>
                    <a:pt x="637" y="2692"/>
                    <a:pt x="598" y="2665"/>
                  </a:cubicBezTo>
                  <a:cubicBezTo>
                    <a:pt x="546" y="2631"/>
                    <a:pt x="489" y="2618"/>
                    <a:pt x="457" y="2620"/>
                  </a:cubicBezTo>
                  <a:cubicBezTo>
                    <a:pt x="449" y="2620"/>
                    <a:pt x="434" y="2619"/>
                    <a:pt x="427" y="2619"/>
                  </a:cubicBezTo>
                  <a:cubicBezTo>
                    <a:pt x="410" y="2618"/>
                    <a:pt x="388" y="2617"/>
                    <a:pt x="376" y="2617"/>
                  </a:cubicBezTo>
                  <a:cubicBezTo>
                    <a:pt x="359" y="2617"/>
                    <a:pt x="338" y="2618"/>
                    <a:pt x="325" y="2618"/>
                  </a:cubicBezTo>
                  <a:cubicBezTo>
                    <a:pt x="309" y="2618"/>
                    <a:pt x="286" y="2619"/>
                    <a:pt x="272" y="2619"/>
                  </a:cubicBezTo>
                  <a:lnTo>
                    <a:pt x="163" y="2619"/>
                  </a:lnTo>
                  <a:lnTo>
                    <a:pt x="163" y="2617"/>
                  </a:lnTo>
                  <a:lnTo>
                    <a:pt x="163" y="2616"/>
                  </a:lnTo>
                  <a:lnTo>
                    <a:pt x="162" y="2614"/>
                  </a:lnTo>
                  <a:lnTo>
                    <a:pt x="162" y="2613"/>
                  </a:lnTo>
                  <a:lnTo>
                    <a:pt x="161" y="2612"/>
                  </a:lnTo>
                  <a:lnTo>
                    <a:pt x="160" y="2611"/>
                  </a:lnTo>
                  <a:lnTo>
                    <a:pt x="160" y="2611"/>
                  </a:lnTo>
                  <a:cubicBezTo>
                    <a:pt x="158" y="2609"/>
                    <a:pt x="154" y="2609"/>
                    <a:pt x="153" y="2609"/>
                  </a:cubicBezTo>
                  <a:cubicBezTo>
                    <a:pt x="148" y="2609"/>
                    <a:pt x="141" y="2613"/>
                    <a:pt x="140" y="2615"/>
                  </a:cubicBezTo>
                  <a:lnTo>
                    <a:pt x="140" y="2615"/>
                  </a:lnTo>
                  <a:lnTo>
                    <a:pt x="140" y="2616"/>
                  </a:lnTo>
                  <a:lnTo>
                    <a:pt x="140" y="2616"/>
                  </a:lnTo>
                  <a:lnTo>
                    <a:pt x="140" y="2617"/>
                  </a:lnTo>
                  <a:lnTo>
                    <a:pt x="141" y="2617"/>
                  </a:lnTo>
                  <a:lnTo>
                    <a:pt x="141" y="2618"/>
                  </a:lnTo>
                  <a:cubicBezTo>
                    <a:pt x="142" y="2619"/>
                    <a:pt x="146" y="2619"/>
                    <a:pt x="147" y="2619"/>
                  </a:cubicBezTo>
                  <a:lnTo>
                    <a:pt x="149" y="2619"/>
                  </a:lnTo>
                  <a:lnTo>
                    <a:pt x="150" y="2619"/>
                  </a:lnTo>
                  <a:lnTo>
                    <a:pt x="151" y="2619"/>
                  </a:lnTo>
                  <a:lnTo>
                    <a:pt x="154" y="2619"/>
                  </a:lnTo>
                  <a:lnTo>
                    <a:pt x="155" y="2619"/>
                  </a:lnTo>
                  <a:lnTo>
                    <a:pt x="156" y="2619"/>
                  </a:lnTo>
                  <a:lnTo>
                    <a:pt x="159" y="2619"/>
                  </a:lnTo>
                  <a:lnTo>
                    <a:pt x="161" y="2619"/>
                  </a:lnTo>
                  <a:lnTo>
                    <a:pt x="163" y="2619"/>
                  </a:lnTo>
                  <a:cubicBezTo>
                    <a:pt x="163" y="2628"/>
                    <a:pt x="159" y="2648"/>
                    <a:pt x="156" y="2662"/>
                  </a:cubicBezTo>
                  <a:cubicBezTo>
                    <a:pt x="149" y="2693"/>
                    <a:pt x="145" y="2742"/>
                    <a:pt x="146" y="2766"/>
                  </a:cubicBezTo>
                  <a:cubicBezTo>
                    <a:pt x="145" y="2776"/>
                    <a:pt x="146" y="2790"/>
                    <a:pt x="146" y="2798"/>
                  </a:cubicBezTo>
                  <a:cubicBezTo>
                    <a:pt x="147" y="2809"/>
                    <a:pt x="147" y="2825"/>
                    <a:pt x="147" y="2837"/>
                  </a:cubicBezTo>
                  <a:lnTo>
                    <a:pt x="147" y="2933"/>
                  </a:lnTo>
                  <a:lnTo>
                    <a:pt x="147" y="3042"/>
                  </a:lnTo>
                  <a:lnTo>
                    <a:pt x="147" y="3151"/>
                  </a:lnTo>
                  <a:lnTo>
                    <a:pt x="147" y="3260"/>
                  </a:lnTo>
                  <a:lnTo>
                    <a:pt x="147" y="3368"/>
                  </a:lnTo>
                  <a:lnTo>
                    <a:pt x="147" y="3492"/>
                  </a:lnTo>
                  <a:lnTo>
                    <a:pt x="147" y="3505"/>
                  </a:lnTo>
                  <a:cubicBezTo>
                    <a:pt x="147" y="3522"/>
                    <a:pt x="146" y="3538"/>
                    <a:pt x="146" y="3547"/>
                  </a:cubicBezTo>
                  <a:cubicBezTo>
                    <a:pt x="146" y="3557"/>
                    <a:pt x="145" y="3569"/>
                    <a:pt x="146" y="3576"/>
                  </a:cubicBezTo>
                  <a:cubicBezTo>
                    <a:pt x="147" y="3664"/>
                    <a:pt x="164" y="3749"/>
                    <a:pt x="194" y="3832"/>
                  </a:cubicBezTo>
                  <a:cubicBezTo>
                    <a:pt x="199" y="3845"/>
                    <a:pt x="203" y="3860"/>
                    <a:pt x="205" y="3868"/>
                  </a:cubicBezTo>
                  <a:cubicBezTo>
                    <a:pt x="211" y="3911"/>
                    <a:pt x="255" y="3967"/>
                    <a:pt x="300" y="3986"/>
                  </a:cubicBezTo>
                  <a:cubicBezTo>
                    <a:pt x="377" y="4030"/>
                    <a:pt x="438" y="4091"/>
                    <a:pt x="505" y="4160"/>
                  </a:cubicBezTo>
                  <a:cubicBezTo>
                    <a:pt x="527" y="4186"/>
                    <a:pt x="569" y="4224"/>
                    <a:pt x="593" y="4242"/>
                  </a:cubicBezTo>
                  <a:lnTo>
                    <a:pt x="0" y="42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noFill/>
            </a:ln>
          </p:spPr>
        </p:pic>
        <p:pic>
          <p:nvPicPr>
            <p:cNvPr id="27" name="图片 31" descr="12.png"/>
            <p:cNvPicPr>
              <a:picLocks noChangeAspect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>
            <a:xfrm>
              <a:off x="11643" y="5850"/>
              <a:ext cx="1859" cy="1533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859" h="1533">
                  <a:moveTo>
                    <a:pt x="15" y="190"/>
                  </a:moveTo>
                  <a:cubicBezTo>
                    <a:pt x="49" y="181"/>
                    <a:pt x="130" y="147"/>
                    <a:pt x="186" y="128"/>
                  </a:cubicBezTo>
                  <a:cubicBezTo>
                    <a:pt x="242" y="109"/>
                    <a:pt x="252" y="119"/>
                    <a:pt x="295" y="97"/>
                  </a:cubicBezTo>
                  <a:cubicBezTo>
                    <a:pt x="338" y="75"/>
                    <a:pt x="360" y="38"/>
                    <a:pt x="403" y="19"/>
                  </a:cubicBezTo>
                  <a:cubicBezTo>
                    <a:pt x="446" y="0"/>
                    <a:pt x="468" y="6"/>
                    <a:pt x="512" y="3"/>
                  </a:cubicBezTo>
                  <a:cubicBezTo>
                    <a:pt x="556" y="0"/>
                    <a:pt x="574" y="-3"/>
                    <a:pt x="621" y="3"/>
                  </a:cubicBezTo>
                  <a:cubicBezTo>
                    <a:pt x="668" y="9"/>
                    <a:pt x="699" y="22"/>
                    <a:pt x="746" y="34"/>
                  </a:cubicBezTo>
                  <a:cubicBezTo>
                    <a:pt x="793" y="46"/>
                    <a:pt x="811" y="49"/>
                    <a:pt x="854" y="65"/>
                  </a:cubicBezTo>
                  <a:cubicBezTo>
                    <a:pt x="897" y="81"/>
                    <a:pt x="919" y="99"/>
                    <a:pt x="963" y="112"/>
                  </a:cubicBezTo>
                  <a:cubicBezTo>
                    <a:pt x="1007" y="125"/>
                    <a:pt x="1028" y="125"/>
                    <a:pt x="1072" y="128"/>
                  </a:cubicBezTo>
                  <a:cubicBezTo>
                    <a:pt x="1116" y="131"/>
                    <a:pt x="1137" y="125"/>
                    <a:pt x="1181" y="128"/>
                  </a:cubicBezTo>
                  <a:cubicBezTo>
                    <a:pt x="1225" y="131"/>
                    <a:pt x="1246" y="131"/>
                    <a:pt x="1290" y="143"/>
                  </a:cubicBezTo>
                  <a:cubicBezTo>
                    <a:pt x="1334" y="155"/>
                    <a:pt x="1355" y="168"/>
                    <a:pt x="1399" y="190"/>
                  </a:cubicBezTo>
                  <a:cubicBezTo>
                    <a:pt x="1443" y="212"/>
                    <a:pt x="1461" y="224"/>
                    <a:pt x="1508" y="252"/>
                  </a:cubicBezTo>
                  <a:cubicBezTo>
                    <a:pt x="1555" y="280"/>
                    <a:pt x="1582" y="302"/>
                    <a:pt x="1633" y="330"/>
                  </a:cubicBezTo>
                  <a:cubicBezTo>
                    <a:pt x="1683" y="358"/>
                    <a:pt x="1713" y="358"/>
                    <a:pt x="1757" y="392"/>
                  </a:cubicBezTo>
                  <a:cubicBezTo>
                    <a:pt x="1801" y="426"/>
                    <a:pt x="1832" y="457"/>
                    <a:pt x="1851" y="501"/>
                  </a:cubicBezTo>
                  <a:cubicBezTo>
                    <a:pt x="1870" y="545"/>
                    <a:pt x="1851" y="566"/>
                    <a:pt x="1851" y="610"/>
                  </a:cubicBezTo>
                  <a:cubicBezTo>
                    <a:pt x="1851" y="654"/>
                    <a:pt x="1851" y="672"/>
                    <a:pt x="1851" y="719"/>
                  </a:cubicBezTo>
                  <a:cubicBezTo>
                    <a:pt x="1851" y="766"/>
                    <a:pt x="1851" y="796"/>
                    <a:pt x="1851" y="843"/>
                  </a:cubicBezTo>
                  <a:cubicBezTo>
                    <a:pt x="1851" y="890"/>
                    <a:pt x="1851" y="905"/>
                    <a:pt x="1851" y="953"/>
                  </a:cubicBezTo>
                  <a:cubicBezTo>
                    <a:pt x="1851" y="1000"/>
                    <a:pt x="1851" y="1027"/>
                    <a:pt x="1851" y="1077"/>
                  </a:cubicBezTo>
                  <a:cubicBezTo>
                    <a:pt x="1851" y="1127"/>
                    <a:pt x="1851" y="1155"/>
                    <a:pt x="1851" y="1202"/>
                  </a:cubicBezTo>
                  <a:cubicBezTo>
                    <a:pt x="1851" y="1249"/>
                    <a:pt x="1857" y="1260"/>
                    <a:pt x="1851" y="1310"/>
                  </a:cubicBezTo>
                  <a:cubicBezTo>
                    <a:pt x="1845" y="1360"/>
                    <a:pt x="1845" y="1400"/>
                    <a:pt x="1820" y="1450"/>
                  </a:cubicBezTo>
                  <a:cubicBezTo>
                    <a:pt x="1800" y="1489"/>
                    <a:pt x="1778" y="1505"/>
                    <a:pt x="1750" y="1533"/>
                  </a:cubicBezTo>
                  <a:lnTo>
                    <a:pt x="214" y="1533"/>
                  </a:lnTo>
                  <a:cubicBezTo>
                    <a:pt x="193" y="1518"/>
                    <a:pt x="174" y="1502"/>
                    <a:pt x="155" y="1482"/>
                  </a:cubicBezTo>
                  <a:cubicBezTo>
                    <a:pt x="118" y="1442"/>
                    <a:pt x="108" y="1417"/>
                    <a:pt x="92" y="1373"/>
                  </a:cubicBezTo>
                  <a:cubicBezTo>
                    <a:pt x="76" y="1329"/>
                    <a:pt x="86" y="1308"/>
                    <a:pt x="77" y="1264"/>
                  </a:cubicBezTo>
                  <a:cubicBezTo>
                    <a:pt x="68" y="1220"/>
                    <a:pt x="58" y="1199"/>
                    <a:pt x="46" y="1155"/>
                  </a:cubicBezTo>
                  <a:cubicBezTo>
                    <a:pt x="34" y="1111"/>
                    <a:pt x="21" y="1090"/>
                    <a:pt x="15" y="1046"/>
                  </a:cubicBezTo>
                  <a:cubicBezTo>
                    <a:pt x="9" y="1002"/>
                    <a:pt x="15" y="981"/>
                    <a:pt x="15" y="937"/>
                  </a:cubicBezTo>
                  <a:cubicBezTo>
                    <a:pt x="15" y="892"/>
                    <a:pt x="15" y="870"/>
                    <a:pt x="15" y="827"/>
                  </a:cubicBezTo>
                  <a:cubicBezTo>
                    <a:pt x="15" y="784"/>
                    <a:pt x="15" y="762"/>
                    <a:pt x="15" y="719"/>
                  </a:cubicBezTo>
                  <a:cubicBezTo>
                    <a:pt x="15" y="676"/>
                    <a:pt x="15" y="654"/>
                    <a:pt x="15" y="610"/>
                  </a:cubicBezTo>
                  <a:cubicBezTo>
                    <a:pt x="15" y="566"/>
                    <a:pt x="15" y="545"/>
                    <a:pt x="15" y="501"/>
                  </a:cubicBezTo>
                  <a:cubicBezTo>
                    <a:pt x="15" y="457"/>
                    <a:pt x="15" y="436"/>
                    <a:pt x="15" y="392"/>
                  </a:cubicBezTo>
                  <a:cubicBezTo>
                    <a:pt x="15" y="348"/>
                    <a:pt x="15" y="327"/>
                    <a:pt x="15" y="283"/>
                  </a:cubicBezTo>
                  <a:cubicBezTo>
                    <a:pt x="15" y="239"/>
                    <a:pt x="15" y="193"/>
                    <a:pt x="15" y="174"/>
                  </a:cubicBezTo>
                  <a:cubicBezTo>
                    <a:pt x="15" y="155"/>
                    <a:pt x="-19" y="199"/>
                    <a:pt x="15" y="190"/>
                  </a:cubicBezTo>
                  <a:close/>
                </a:path>
              </a:pathLst>
            </a:custGeom>
            <a:noFill/>
            <a:ln w="9525">
              <a:noFill/>
            </a:ln>
          </p:spPr>
        </p:pic>
        <p:pic>
          <p:nvPicPr>
            <p:cNvPr id="30" name="图片 31" descr="12.png"/>
            <p:cNvPicPr>
              <a:picLocks noChangeAspect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>
            <a:xfrm>
              <a:off x="11763" y="4345"/>
              <a:ext cx="1832" cy="1633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832" h="1632">
                  <a:moveTo>
                    <a:pt x="1642" y="1633"/>
                  </a:moveTo>
                  <a:lnTo>
                    <a:pt x="453" y="1633"/>
                  </a:lnTo>
                  <a:cubicBezTo>
                    <a:pt x="425" y="1612"/>
                    <a:pt x="384" y="1573"/>
                    <a:pt x="363" y="1549"/>
                  </a:cubicBezTo>
                  <a:cubicBezTo>
                    <a:pt x="293" y="1476"/>
                    <a:pt x="232" y="1418"/>
                    <a:pt x="159" y="1376"/>
                  </a:cubicBezTo>
                  <a:cubicBezTo>
                    <a:pt x="109" y="1355"/>
                    <a:pt x="70" y="1296"/>
                    <a:pt x="65" y="1257"/>
                  </a:cubicBezTo>
                  <a:cubicBezTo>
                    <a:pt x="62" y="1247"/>
                    <a:pt x="57" y="1230"/>
                    <a:pt x="53" y="1221"/>
                  </a:cubicBezTo>
                  <a:cubicBezTo>
                    <a:pt x="23" y="1136"/>
                    <a:pt x="7" y="1051"/>
                    <a:pt x="6" y="967"/>
                  </a:cubicBezTo>
                  <a:cubicBezTo>
                    <a:pt x="5" y="957"/>
                    <a:pt x="6" y="944"/>
                    <a:pt x="6" y="937"/>
                  </a:cubicBezTo>
                  <a:cubicBezTo>
                    <a:pt x="6" y="926"/>
                    <a:pt x="7" y="908"/>
                    <a:pt x="7" y="896"/>
                  </a:cubicBezTo>
                  <a:lnTo>
                    <a:pt x="7" y="767"/>
                  </a:lnTo>
                  <a:lnTo>
                    <a:pt x="7" y="659"/>
                  </a:lnTo>
                  <a:lnTo>
                    <a:pt x="7" y="550"/>
                  </a:lnTo>
                  <a:lnTo>
                    <a:pt x="7" y="441"/>
                  </a:lnTo>
                  <a:lnTo>
                    <a:pt x="7" y="332"/>
                  </a:lnTo>
                  <a:lnTo>
                    <a:pt x="7" y="228"/>
                  </a:lnTo>
                  <a:cubicBezTo>
                    <a:pt x="7" y="212"/>
                    <a:pt x="6" y="196"/>
                    <a:pt x="6" y="187"/>
                  </a:cubicBezTo>
                  <a:cubicBezTo>
                    <a:pt x="6" y="177"/>
                    <a:pt x="5" y="164"/>
                    <a:pt x="6" y="157"/>
                  </a:cubicBezTo>
                  <a:cubicBezTo>
                    <a:pt x="4" y="129"/>
                    <a:pt x="11" y="79"/>
                    <a:pt x="17" y="52"/>
                  </a:cubicBezTo>
                  <a:cubicBezTo>
                    <a:pt x="20" y="35"/>
                    <a:pt x="23" y="18"/>
                    <a:pt x="23" y="10"/>
                  </a:cubicBezTo>
                  <a:lnTo>
                    <a:pt x="132" y="10"/>
                  </a:lnTo>
                  <a:cubicBezTo>
                    <a:pt x="151" y="10"/>
                    <a:pt x="174" y="9"/>
                    <a:pt x="188" y="9"/>
                  </a:cubicBezTo>
                  <a:cubicBezTo>
                    <a:pt x="203" y="9"/>
                    <a:pt x="224" y="8"/>
                    <a:pt x="236" y="8"/>
                  </a:cubicBezTo>
                  <a:cubicBezTo>
                    <a:pt x="252" y="8"/>
                    <a:pt x="276" y="9"/>
                    <a:pt x="289" y="10"/>
                  </a:cubicBezTo>
                  <a:cubicBezTo>
                    <a:pt x="301" y="11"/>
                    <a:pt x="313" y="11"/>
                    <a:pt x="318" y="11"/>
                  </a:cubicBezTo>
                  <a:cubicBezTo>
                    <a:pt x="352" y="8"/>
                    <a:pt x="412" y="26"/>
                    <a:pt x="460" y="57"/>
                  </a:cubicBezTo>
                  <a:cubicBezTo>
                    <a:pt x="504" y="86"/>
                    <a:pt x="570" y="106"/>
                    <a:pt x="603" y="110"/>
                  </a:cubicBezTo>
                  <a:cubicBezTo>
                    <a:pt x="629" y="114"/>
                    <a:pt x="673" y="126"/>
                    <a:pt x="694" y="132"/>
                  </a:cubicBezTo>
                  <a:cubicBezTo>
                    <a:pt x="726" y="144"/>
                    <a:pt x="778" y="153"/>
                    <a:pt x="808" y="152"/>
                  </a:cubicBezTo>
                  <a:cubicBezTo>
                    <a:pt x="818" y="152"/>
                    <a:pt x="831" y="152"/>
                    <a:pt x="839" y="151"/>
                  </a:cubicBezTo>
                  <a:cubicBezTo>
                    <a:pt x="850" y="150"/>
                    <a:pt x="867" y="150"/>
                    <a:pt x="880" y="150"/>
                  </a:cubicBezTo>
                  <a:cubicBezTo>
                    <a:pt x="895" y="150"/>
                    <a:pt x="910" y="149"/>
                    <a:pt x="918" y="149"/>
                  </a:cubicBezTo>
                  <a:cubicBezTo>
                    <a:pt x="928" y="149"/>
                    <a:pt x="940" y="148"/>
                    <a:pt x="947" y="148"/>
                  </a:cubicBezTo>
                  <a:cubicBezTo>
                    <a:pt x="958" y="148"/>
                    <a:pt x="975" y="149"/>
                    <a:pt x="987" y="150"/>
                  </a:cubicBezTo>
                  <a:cubicBezTo>
                    <a:pt x="998" y="151"/>
                    <a:pt x="1013" y="151"/>
                    <a:pt x="1019" y="151"/>
                  </a:cubicBezTo>
                  <a:cubicBezTo>
                    <a:pt x="1062" y="147"/>
                    <a:pt x="1137" y="168"/>
                    <a:pt x="1181" y="199"/>
                  </a:cubicBezTo>
                  <a:cubicBezTo>
                    <a:pt x="1224" y="228"/>
                    <a:pt x="1282" y="245"/>
                    <a:pt x="1309" y="250"/>
                  </a:cubicBezTo>
                  <a:cubicBezTo>
                    <a:pt x="1330" y="254"/>
                    <a:pt x="1370" y="266"/>
                    <a:pt x="1388" y="272"/>
                  </a:cubicBezTo>
                  <a:cubicBezTo>
                    <a:pt x="1410" y="280"/>
                    <a:pt x="1438" y="289"/>
                    <a:pt x="1466" y="291"/>
                  </a:cubicBezTo>
                  <a:cubicBezTo>
                    <a:pt x="1479" y="291"/>
                    <a:pt x="1493" y="287"/>
                    <a:pt x="1502" y="285"/>
                  </a:cubicBezTo>
                  <a:cubicBezTo>
                    <a:pt x="1511" y="283"/>
                    <a:pt x="1524" y="281"/>
                    <a:pt x="1530" y="281"/>
                  </a:cubicBezTo>
                  <a:cubicBezTo>
                    <a:pt x="1560" y="278"/>
                    <a:pt x="1595" y="315"/>
                    <a:pt x="1611" y="345"/>
                  </a:cubicBezTo>
                  <a:cubicBezTo>
                    <a:pt x="1633" y="387"/>
                    <a:pt x="1683" y="423"/>
                    <a:pt x="1712" y="429"/>
                  </a:cubicBezTo>
                  <a:cubicBezTo>
                    <a:pt x="1783" y="451"/>
                    <a:pt x="1832" y="544"/>
                    <a:pt x="1832" y="608"/>
                  </a:cubicBezTo>
                  <a:cubicBezTo>
                    <a:pt x="1832" y="618"/>
                    <a:pt x="1830" y="632"/>
                    <a:pt x="1830" y="640"/>
                  </a:cubicBezTo>
                  <a:cubicBezTo>
                    <a:pt x="1828" y="651"/>
                    <a:pt x="1827" y="667"/>
                    <a:pt x="1827" y="679"/>
                  </a:cubicBezTo>
                  <a:lnTo>
                    <a:pt x="1827" y="683"/>
                  </a:lnTo>
                  <a:lnTo>
                    <a:pt x="1827" y="685"/>
                  </a:lnTo>
                  <a:lnTo>
                    <a:pt x="1827" y="687"/>
                  </a:lnTo>
                  <a:lnTo>
                    <a:pt x="1827" y="690"/>
                  </a:lnTo>
                  <a:lnTo>
                    <a:pt x="1827" y="694"/>
                  </a:lnTo>
                  <a:lnTo>
                    <a:pt x="1827" y="696"/>
                  </a:lnTo>
                  <a:lnTo>
                    <a:pt x="1827" y="701"/>
                  </a:lnTo>
                  <a:lnTo>
                    <a:pt x="1827" y="703"/>
                  </a:lnTo>
                  <a:lnTo>
                    <a:pt x="1827" y="706"/>
                  </a:lnTo>
                  <a:lnTo>
                    <a:pt x="1827" y="710"/>
                  </a:lnTo>
                  <a:lnTo>
                    <a:pt x="1827" y="718"/>
                  </a:lnTo>
                  <a:lnTo>
                    <a:pt x="1827" y="719"/>
                  </a:lnTo>
                  <a:lnTo>
                    <a:pt x="1827" y="723"/>
                  </a:lnTo>
                  <a:lnTo>
                    <a:pt x="1827" y="726"/>
                  </a:lnTo>
                  <a:lnTo>
                    <a:pt x="1827" y="729"/>
                  </a:lnTo>
                  <a:lnTo>
                    <a:pt x="1827" y="732"/>
                  </a:lnTo>
                  <a:lnTo>
                    <a:pt x="1827" y="737"/>
                  </a:lnTo>
                  <a:lnTo>
                    <a:pt x="1827" y="748"/>
                  </a:lnTo>
                  <a:lnTo>
                    <a:pt x="1827" y="752"/>
                  </a:lnTo>
                  <a:lnTo>
                    <a:pt x="1827" y="756"/>
                  </a:lnTo>
                  <a:lnTo>
                    <a:pt x="1827" y="773"/>
                  </a:lnTo>
                  <a:lnTo>
                    <a:pt x="1827" y="787"/>
                  </a:lnTo>
                  <a:cubicBezTo>
                    <a:pt x="1827" y="802"/>
                    <a:pt x="1827" y="818"/>
                    <a:pt x="1827" y="827"/>
                  </a:cubicBezTo>
                  <a:cubicBezTo>
                    <a:pt x="1828" y="837"/>
                    <a:pt x="1828" y="850"/>
                    <a:pt x="1828" y="857"/>
                  </a:cubicBezTo>
                  <a:cubicBezTo>
                    <a:pt x="1828" y="909"/>
                    <a:pt x="1822" y="951"/>
                    <a:pt x="1813" y="994"/>
                  </a:cubicBezTo>
                  <a:lnTo>
                    <a:pt x="1812" y="996"/>
                  </a:lnTo>
                  <a:lnTo>
                    <a:pt x="1812" y="998"/>
                  </a:lnTo>
                  <a:lnTo>
                    <a:pt x="1811" y="1000"/>
                  </a:lnTo>
                  <a:lnTo>
                    <a:pt x="1811" y="1002"/>
                  </a:lnTo>
                  <a:lnTo>
                    <a:pt x="1811" y="1005"/>
                  </a:lnTo>
                  <a:cubicBezTo>
                    <a:pt x="1806" y="1027"/>
                    <a:pt x="1800" y="1050"/>
                    <a:pt x="1795" y="1065"/>
                  </a:cubicBezTo>
                  <a:cubicBezTo>
                    <a:pt x="1784" y="1100"/>
                    <a:pt x="1773" y="1163"/>
                    <a:pt x="1772" y="1194"/>
                  </a:cubicBezTo>
                  <a:cubicBezTo>
                    <a:pt x="1771" y="1233"/>
                    <a:pt x="1758" y="1292"/>
                    <a:pt x="1748" y="1315"/>
                  </a:cubicBezTo>
                  <a:cubicBezTo>
                    <a:pt x="1740" y="1337"/>
                    <a:pt x="1726" y="1391"/>
                    <a:pt x="1721" y="1423"/>
                  </a:cubicBezTo>
                  <a:cubicBezTo>
                    <a:pt x="1702" y="1515"/>
                    <a:pt x="1684" y="1572"/>
                    <a:pt x="1642" y="1633"/>
                  </a:cubicBezTo>
                  <a:close/>
                  <a:moveTo>
                    <a:pt x="7" y="10"/>
                  </a:moveTo>
                  <a:lnTo>
                    <a:pt x="9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9" y="10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20" y="2"/>
                  </a:lnTo>
                  <a:cubicBezTo>
                    <a:pt x="18" y="0"/>
                    <a:pt x="14" y="0"/>
                    <a:pt x="13" y="0"/>
                  </a:cubicBezTo>
                  <a:cubicBezTo>
                    <a:pt x="8" y="0"/>
                    <a:pt x="1" y="4"/>
                    <a:pt x="0" y="6"/>
                  </a:cubicBez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9"/>
                  </a:lnTo>
                  <a:cubicBezTo>
                    <a:pt x="2" y="10"/>
                    <a:pt x="6" y="10"/>
                    <a:pt x="7" y="10"/>
                  </a:cubicBezTo>
                  <a:close/>
                </a:path>
              </a:pathLst>
            </a:cu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423722" y="249153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3" cstate="email">
            <a:clrChange>
              <a:clrFrom>
                <a:srgbClr val="FEECC1">
                  <a:alpha val="100000"/>
                </a:srgbClr>
              </a:clrFrom>
              <a:clrTo>
                <a:srgbClr val="FEECC1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41400" y="1611630"/>
            <a:ext cx="3577590" cy="15189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TextBox 2"/>
          <p:cNvSpPr txBox="1"/>
          <p:nvPr/>
        </p:nvSpPr>
        <p:spPr>
          <a:xfrm>
            <a:off x="835025" y="664210"/>
            <a:ext cx="5799138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）一共有多少个桃？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6745" y="3989070"/>
            <a:ext cx="1128713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列式：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4823" y="3972560"/>
            <a:ext cx="326072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4695190" y="4019550"/>
            <a:ext cx="72009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15</a:t>
            </a:r>
            <a:endParaRPr lang="zh-CN" altLang="en-US" sz="3000" b="1">
              <a:solidFill>
                <a:srgbClr val="26262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491990" y="3603625"/>
            <a:ext cx="572770" cy="468630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1743075" y="1664970"/>
            <a:ext cx="1013460" cy="70548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133600" y="1143000"/>
            <a:ext cx="340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820035" y="1664335"/>
            <a:ext cx="1013460" cy="76962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156585" y="1217930"/>
            <a:ext cx="340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431540" y="2301875"/>
            <a:ext cx="1013460" cy="74295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810000" y="3044825"/>
            <a:ext cx="340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219835" y="2273935"/>
            <a:ext cx="1013460" cy="78549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524000" y="2971800"/>
            <a:ext cx="340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286635" y="2343150"/>
            <a:ext cx="1013460" cy="67310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623185" y="2952750"/>
            <a:ext cx="340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365943" y="2614405"/>
            <a:ext cx="3464050" cy="838974"/>
            <a:chOff x="9495" y="4580"/>
            <a:chExt cx="7270" cy="1763"/>
          </a:xfrm>
        </p:grpSpPr>
        <p:sp>
          <p:nvSpPr>
            <p:cNvPr id="29" name="AutoShape 28"/>
            <p:cNvSpPr/>
            <p:nvPr/>
          </p:nvSpPr>
          <p:spPr>
            <a:xfrm>
              <a:off x="11505" y="4874"/>
              <a:ext cx="5260" cy="1288"/>
            </a:xfrm>
            <a:prstGeom prst="wedgeRoundRectCallout">
              <a:avLst>
                <a:gd name="adj1" fmla="val -59768"/>
                <a:gd name="adj2" fmla="val 3820"/>
                <a:gd name="adj3" fmla="val 16667"/>
              </a:avLst>
            </a:prstGeom>
            <a:noFill/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anchor="t" anchorCtr="0">
              <a:spAutoFit/>
            </a:bodyPr>
            <a:lstStyle/>
            <a:p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一共有</a:t>
              </a:r>
              <a:r>
                <a:rPr lang="en-US" altLang="zh-CN" sz="3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5</a:t>
              </a: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个</a:t>
              </a:r>
              <a:r>
                <a:rPr lang="en-US" altLang="zh-CN" sz="30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3</a:t>
              </a: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  <a:endParaRPr lang="zh-CN" altLang="en-US" sz="3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30" name="Picture 4" descr="E:\文件\新画人物图\兔子3 拷贝.png兔子3 拷贝"/>
            <p:cNvPicPr>
              <a:picLocks noChangeAspect="1"/>
            </p:cNvPicPr>
            <p:nvPr/>
          </p:nvPicPr>
          <p:blipFill>
            <a:blip r:embed="rId2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95" y="4580"/>
              <a:ext cx="1366" cy="176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文本框 5"/>
          <p:cNvSpPr txBox="1"/>
          <p:nvPr/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探究新知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/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10" name="任意多边形 9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2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7" grpId="0" animBg="1"/>
      <p:bldP spid="8" grpId="0"/>
      <p:bldP spid="9" grpId="0" animBg="1"/>
      <p:bldP spid="11" grpId="0"/>
      <p:bldP spid="12" grpId="0" animBg="1"/>
      <p:bldP spid="13" grpId="0"/>
      <p:bldP spid="15" grpId="0" animBg="1"/>
      <p:bldP spid="16" grpId="0"/>
      <p:bldP spid="17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92505" y="1807845"/>
            <a:ext cx="6482080" cy="89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TextBox 2"/>
          <p:cNvSpPr txBox="1"/>
          <p:nvPr/>
        </p:nvSpPr>
        <p:spPr>
          <a:xfrm>
            <a:off x="535305" y="700088"/>
            <a:ext cx="5799138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）一共有多少个杯子？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TextBox 3"/>
          <p:cNvSpPr txBox="1"/>
          <p:nvPr/>
        </p:nvSpPr>
        <p:spPr>
          <a:xfrm>
            <a:off x="882650" y="3904298"/>
            <a:ext cx="1128713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列式：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1939925" y="3904298"/>
            <a:ext cx="326072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4198303" y="3904298"/>
            <a:ext cx="140970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24</a:t>
            </a:r>
            <a:endParaRPr lang="zh-CN" altLang="en-US" sz="3000" b="1">
              <a:solidFill>
                <a:srgbClr val="26262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56310" y="1817370"/>
            <a:ext cx="1689100" cy="102997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678305" y="1274445"/>
            <a:ext cx="4076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645410" y="1746885"/>
            <a:ext cx="155321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230880" y="1224915"/>
            <a:ext cx="4076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198620" y="1811655"/>
            <a:ext cx="1629410" cy="100203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837430" y="1295400"/>
            <a:ext cx="4076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811520" y="1853565"/>
            <a:ext cx="1804035" cy="91503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378575" y="1308735"/>
            <a:ext cx="4076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" name="TextBox 3"/>
          <p:cNvSpPr txBox="1"/>
          <p:nvPr/>
        </p:nvSpPr>
        <p:spPr>
          <a:xfrm>
            <a:off x="5530533" y="3167698"/>
            <a:ext cx="3843337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（  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）个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endParaRPr lang="en-US" altLang="zh-CN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41720" y="3172460"/>
            <a:ext cx="5016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 animBg="1"/>
      <p:bldP spid="16" grpId="0"/>
      <p:bldP spid="2" grpId="0" animBg="1"/>
      <p:bldP spid="4" grpId="0"/>
      <p:bldP spid="5" grpId="0" animBg="1"/>
      <p:bldP spid="7" grpId="0"/>
      <p:bldP spid="9" grpId="0" animBg="1"/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765810" y="1451610"/>
            <a:ext cx="4363720" cy="2693670"/>
            <a:chOff x="6723" y="4345"/>
            <a:chExt cx="6872" cy="4242"/>
          </a:xfrm>
        </p:grpSpPr>
        <p:pic>
          <p:nvPicPr>
            <p:cNvPr id="44033" name="图片 31" descr="12.png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6723" y="4345"/>
              <a:ext cx="5005" cy="424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005" h="4242">
                  <a:moveTo>
                    <a:pt x="0" y="0"/>
                  </a:moveTo>
                  <a:lnTo>
                    <a:pt x="5005" y="0"/>
                  </a:lnTo>
                  <a:lnTo>
                    <a:pt x="5005" y="4242"/>
                  </a:lnTo>
                  <a:lnTo>
                    <a:pt x="4262" y="4242"/>
                  </a:lnTo>
                  <a:cubicBezTo>
                    <a:pt x="4268" y="4236"/>
                    <a:pt x="4276" y="4228"/>
                    <a:pt x="4280" y="4225"/>
                  </a:cubicBezTo>
                  <a:cubicBezTo>
                    <a:pt x="4330" y="4189"/>
                    <a:pt x="4361" y="4093"/>
                    <a:pt x="4360" y="4042"/>
                  </a:cubicBezTo>
                  <a:cubicBezTo>
                    <a:pt x="4361" y="4034"/>
                    <a:pt x="4362" y="4021"/>
                    <a:pt x="4363" y="4017"/>
                  </a:cubicBezTo>
                  <a:cubicBezTo>
                    <a:pt x="4365" y="4002"/>
                    <a:pt x="4365" y="3986"/>
                    <a:pt x="4365" y="3980"/>
                  </a:cubicBezTo>
                  <a:lnTo>
                    <a:pt x="4365" y="3979"/>
                  </a:lnTo>
                  <a:lnTo>
                    <a:pt x="4365" y="3979"/>
                  </a:lnTo>
                  <a:lnTo>
                    <a:pt x="4365" y="3978"/>
                  </a:lnTo>
                  <a:cubicBezTo>
                    <a:pt x="4365" y="3969"/>
                    <a:pt x="4364" y="3957"/>
                    <a:pt x="4364" y="3951"/>
                  </a:cubicBezTo>
                  <a:lnTo>
                    <a:pt x="4364" y="3951"/>
                  </a:lnTo>
                  <a:lnTo>
                    <a:pt x="4364" y="3950"/>
                  </a:lnTo>
                  <a:lnTo>
                    <a:pt x="4364" y="3949"/>
                  </a:lnTo>
                  <a:cubicBezTo>
                    <a:pt x="4363" y="3940"/>
                    <a:pt x="4363" y="3922"/>
                    <a:pt x="4363" y="3912"/>
                  </a:cubicBezTo>
                  <a:lnTo>
                    <a:pt x="4363" y="3911"/>
                  </a:lnTo>
                  <a:lnTo>
                    <a:pt x="4363" y="3911"/>
                  </a:lnTo>
                  <a:lnTo>
                    <a:pt x="4363" y="3319"/>
                  </a:lnTo>
                  <a:lnTo>
                    <a:pt x="4363" y="3318"/>
                  </a:lnTo>
                  <a:cubicBezTo>
                    <a:pt x="4362" y="3304"/>
                    <a:pt x="4366" y="3287"/>
                    <a:pt x="4367" y="3280"/>
                  </a:cubicBezTo>
                  <a:lnTo>
                    <a:pt x="4367" y="3279"/>
                  </a:lnTo>
                  <a:lnTo>
                    <a:pt x="4367" y="3278"/>
                  </a:lnTo>
                  <a:lnTo>
                    <a:pt x="4368" y="3277"/>
                  </a:lnTo>
                  <a:cubicBezTo>
                    <a:pt x="4370" y="3268"/>
                    <a:pt x="4371" y="3255"/>
                    <a:pt x="4371" y="3249"/>
                  </a:cubicBezTo>
                  <a:lnTo>
                    <a:pt x="4371" y="3249"/>
                  </a:lnTo>
                  <a:cubicBezTo>
                    <a:pt x="4374" y="3176"/>
                    <a:pt x="4259" y="3081"/>
                    <a:pt x="4199" y="3064"/>
                  </a:cubicBezTo>
                  <a:cubicBezTo>
                    <a:pt x="4161" y="3052"/>
                    <a:pt x="4098" y="3013"/>
                    <a:pt x="4073" y="2995"/>
                  </a:cubicBezTo>
                  <a:cubicBezTo>
                    <a:pt x="4058" y="2985"/>
                    <a:pt x="4033" y="2969"/>
                    <a:pt x="4018" y="2960"/>
                  </a:cubicBezTo>
                  <a:cubicBezTo>
                    <a:pt x="4010" y="2955"/>
                    <a:pt x="3998" y="2948"/>
                    <a:pt x="3995" y="2946"/>
                  </a:cubicBezTo>
                  <a:lnTo>
                    <a:pt x="3995" y="2946"/>
                  </a:lnTo>
                  <a:cubicBezTo>
                    <a:pt x="3966" y="2928"/>
                    <a:pt x="3939" y="2913"/>
                    <a:pt x="3909" y="2898"/>
                  </a:cubicBezTo>
                  <a:cubicBezTo>
                    <a:pt x="3903" y="2895"/>
                    <a:pt x="3892" y="2890"/>
                    <a:pt x="3890" y="2888"/>
                  </a:cubicBezTo>
                  <a:lnTo>
                    <a:pt x="3889" y="2888"/>
                  </a:lnTo>
                  <a:lnTo>
                    <a:pt x="3888" y="2888"/>
                  </a:lnTo>
                  <a:lnTo>
                    <a:pt x="3886" y="2886"/>
                  </a:lnTo>
                  <a:cubicBezTo>
                    <a:pt x="3834" y="2856"/>
                    <a:pt x="3754" y="2838"/>
                    <a:pt x="3709" y="2838"/>
                  </a:cubicBezTo>
                  <a:cubicBezTo>
                    <a:pt x="3703" y="2838"/>
                    <a:pt x="3694" y="2838"/>
                    <a:pt x="3692" y="2837"/>
                  </a:cubicBezTo>
                  <a:cubicBezTo>
                    <a:pt x="3684" y="2837"/>
                    <a:pt x="3672" y="2837"/>
                    <a:pt x="3669" y="2837"/>
                  </a:cubicBezTo>
                  <a:lnTo>
                    <a:pt x="3669" y="2837"/>
                  </a:lnTo>
                  <a:lnTo>
                    <a:pt x="3668" y="2837"/>
                  </a:lnTo>
                  <a:cubicBezTo>
                    <a:pt x="3658" y="2837"/>
                    <a:pt x="3645" y="2837"/>
                    <a:pt x="3640" y="2837"/>
                  </a:cubicBezTo>
                  <a:lnTo>
                    <a:pt x="3639" y="2837"/>
                  </a:lnTo>
                  <a:lnTo>
                    <a:pt x="3638" y="2838"/>
                  </a:lnTo>
                  <a:lnTo>
                    <a:pt x="3637" y="2838"/>
                  </a:lnTo>
                  <a:cubicBezTo>
                    <a:pt x="3629" y="2838"/>
                    <a:pt x="3616" y="2838"/>
                    <a:pt x="3611" y="2838"/>
                  </a:cubicBezTo>
                  <a:lnTo>
                    <a:pt x="3610" y="2838"/>
                  </a:lnTo>
                  <a:lnTo>
                    <a:pt x="3609" y="2838"/>
                  </a:lnTo>
                  <a:lnTo>
                    <a:pt x="3608" y="2838"/>
                  </a:lnTo>
                  <a:lnTo>
                    <a:pt x="3607" y="2838"/>
                  </a:lnTo>
                  <a:cubicBezTo>
                    <a:pt x="3600" y="2838"/>
                    <a:pt x="3586" y="2838"/>
                    <a:pt x="3582" y="2837"/>
                  </a:cubicBezTo>
                  <a:cubicBezTo>
                    <a:pt x="3578" y="2837"/>
                    <a:pt x="3571" y="2837"/>
                    <a:pt x="3570" y="2837"/>
                  </a:cubicBezTo>
                  <a:lnTo>
                    <a:pt x="3569" y="2836"/>
                  </a:lnTo>
                  <a:lnTo>
                    <a:pt x="3569" y="2836"/>
                  </a:lnTo>
                  <a:lnTo>
                    <a:pt x="3566" y="2836"/>
                  </a:lnTo>
                  <a:cubicBezTo>
                    <a:pt x="3522" y="2837"/>
                    <a:pt x="3452" y="2818"/>
                    <a:pt x="3413" y="2796"/>
                  </a:cubicBezTo>
                  <a:cubicBezTo>
                    <a:pt x="3370" y="2773"/>
                    <a:pt x="3315" y="2757"/>
                    <a:pt x="3284" y="2750"/>
                  </a:cubicBezTo>
                  <a:cubicBezTo>
                    <a:pt x="3264" y="2745"/>
                    <a:pt x="3230" y="2736"/>
                    <a:pt x="3214" y="2731"/>
                  </a:cubicBezTo>
                  <a:cubicBezTo>
                    <a:pt x="3178" y="2718"/>
                    <a:pt x="3116" y="2709"/>
                    <a:pt x="3089" y="2709"/>
                  </a:cubicBezTo>
                  <a:lnTo>
                    <a:pt x="3087" y="2709"/>
                  </a:lnTo>
                  <a:lnTo>
                    <a:pt x="3086" y="2709"/>
                  </a:lnTo>
                  <a:lnTo>
                    <a:pt x="3084" y="2709"/>
                  </a:lnTo>
                  <a:lnTo>
                    <a:pt x="3084" y="2709"/>
                  </a:lnTo>
                  <a:cubicBezTo>
                    <a:pt x="3071" y="2709"/>
                    <a:pt x="3054" y="2710"/>
                    <a:pt x="3043" y="2711"/>
                  </a:cubicBezTo>
                  <a:lnTo>
                    <a:pt x="3043" y="2711"/>
                  </a:lnTo>
                  <a:lnTo>
                    <a:pt x="3042" y="2711"/>
                  </a:lnTo>
                  <a:lnTo>
                    <a:pt x="3041" y="2711"/>
                  </a:lnTo>
                  <a:cubicBezTo>
                    <a:pt x="3026" y="2713"/>
                    <a:pt x="3002" y="2714"/>
                    <a:pt x="2993" y="2714"/>
                  </a:cubicBezTo>
                  <a:lnTo>
                    <a:pt x="2993" y="2714"/>
                  </a:lnTo>
                  <a:cubicBezTo>
                    <a:pt x="2989" y="2713"/>
                    <a:pt x="2983" y="2713"/>
                    <a:pt x="2982" y="2713"/>
                  </a:cubicBezTo>
                  <a:cubicBezTo>
                    <a:pt x="2945" y="2712"/>
                    <a:pt x="2887" y="2737"/>
                    <a:pt x="2859" y="2768"/>
                  </a:cubicBezTo>
                  <a:cubicBezTo>
                    <a:pt x="2827" y="2802"/>
                    <a:pt x="2771" y="2825"/>
                    <a:pt x="2753" y="2824"/>
                  </a:cubicBezTo>
                  <a:cubicBezTo>
                    <a:pt x="2733" y="2824"/>
                    <a:pt x="2663" y="2849"/>
                    <a:pt x="2615" y="2868"/>
                  </a:cubicBezTo>
                  <a:cubicBezTo>
                    <a:pt x="2579" y="2882"/>
                    <a:pt x="2540" y="2896"/>
                    <a:pt x="2527" y="2899"/>
                  </a:cubicBezTo>
                  <a:lnTo>
                    <a:pt x="2527" y="2883"/>
                  </a:lnTo>
                  <a:lnTo>
                    <a:pt x="2527" y="2882"/>
                  </a:lnTo>
                  <a:lnTo>
                    <a:pt x="2527" y="2881"/>
                  </a:lnTo>
                  <a:lnTo>
                    <a:pt x="2527" y="2880"/>
                  </a:lnTo>
                  <a:lnTo>
                    <a:pt x="2526" y="2880"/>
                  </a:lnTo>
                  <a:lnTo>
                    <a:pt x="2526" y="2879"/>
                  </a:lnTo>
                  <a:lnTo>
                    <a:pt x="2526" y="2879"/>
                  </a:lnTo>
                  <a:lnTo>
                    <a:pt x="2525" y="2879"/>
                  </a:lnTo>
                  <a:lnTo>
                    <a:pt x="2524" y="2879"/>
                  </a:lnTo>
                  <a:lnTo>
                    <a:pt x="2524" y="2879"/>
                  </a:lnTo>
                  <a:cubicBezTo>
                    <a:pt x="2519" y="2879"/>
                    <a:pt x="2511" y="2892"/>
                    <a:pt x="2512" y="2894"/>
                  </a:cubicBezTo>
                  <a:lnTo>
                    <a:pt x="2512" y="2895"/>
                  </a:lnTo>
                  <a:lnTo>
                    <a:pt x="2512" y="2896"/>
                  </a:lnTo>
                  <a:lnTo>
                    <a:pt x="2512" y="2897"/>
                  </a:lnTo>
                  <a:lnTo>
                    <a:pt x="2512" y="2898"/>
                  </a:lnTo>
                  <a:lnTo>
                    <a:pt x="2513" y="2898"/>
                  </a:lnTo>
                  <a:lnTo>
                    <a:pt x="2513" y="2899"/>
                  </a:lnTo>
                  <a:lnTo>
                    <a:pt x="2514" y="2899"/>
                  </a:lnTo>
                  <a:cubicBezTo>
                    <a:pt x="2515" y="2900"/>
                    <a:pt x="2519" y="2901"/>
                    <a:pt x="2520" y="2901"/>
                  </a:cubicBezTo>
                  <a:lnTo>
                    <a:pt x="2521" y="2901"/>
                  </a:lnTo>
                  <a:lnTo>
                    <a:pt x="2523" y="2900"/>
                  </a:lnTo>
                  <a:lnTo>
                    <a:pt x="2525" y="2900"/>
                  </a:lnTo>
                  <a:lnTo>
                    <a:pt x="2527" y="2899"/>
                  </a:lnTo>
                  <a:lnTo>
                    <a:pt x="2527" y="2976"/>
                  </a:lnTo>
                  <a:lnTo>
                    <a:pt x="2527" y="2978"/>
                  </a:lnTo>
                  <a:lnTo>
                    <a:pt x="2527" y="3086"/>
                  </a:lnTo>
                  <a:lnTo>
                    <a:pt x="2527" y="3088"/>
                  </a:lnTo>
                  <a:lnTo>
                    <a:pt x="2527" y="3195"/>
                  </a:lnTo>
                  <a:lnTo>
                    <a:pt x="2527" y="3197"/>
                  </a:lnTo>
                  <a:lnTo>
                    <a:pt x="2527" y="3304"/>
                  </a:lnTo>
                  <a:lnTo>
                    <a:pt x="2527" y="3306"/>
                  </a:lnTo>
                  <a:lnTo>
                    <a:pt x="2527" y="3413"/>
                  </a:lnTo>
                  <a:lnTo>
                    <a:pt x="2527" y="3415"/>
                  </a:lnTo>
                  <a:lnTo>
                    <a:pt x="2527" y="3521"/>
                  </a:lnTo>
                  <a:lnTo>
                    <a:pt x="2527" y="3523"/>
                  </a:lnTo>
                  <a:lnTo>
                    <a:pt x="2527" y="3630"/>
                  </a:lnTo>
                  <a:lnTo>
                    <a:pt x="2527" y="3632"/>
                  </a:lnTo>
                  <a:lnTo>
                    <a:pt x="2527" y="3646"/>
                  </a:lnTo>
                  <a:lnTo>
                    <a:pt x="2527" y="3647"/>
                  </a:lnTo>
                  <a:cubicBezTo>
                    <a:pt x="2527" y="3661"/>
                    <a:pt x="2526" y="3678"/>
                    <a:pt x="2526" y="3685"/>
                  </a:cubicBezTo>
                  <a:lnTo>
                    <a:pt x="2526" y="3686"/>
                  </a:lnTo>
                  <a:lnTo>
                    <a:pt x="2526" y="3687"/>
                  </a:lnTo>
                  <a:lnTo>
                    <a:pt x="2526" y="3688"/>
                  </a:lnTo>
                  <a:cubicBezTo>
                    <a:pt x="2525" y="3697"/>
                    <a:pt x="2524" y="3710"/>
                    <a:pt x="2524" y="3716"/>
                  </a:cubicBezTo>
                  <a:lnTo>
                    <a:pt x="2524" y="3716"/>
                  </a:lnTo>
                  <a:lnTo>
                    <a:pt x="2524" y="3718"/>
                  </a:lnTo>
                  <a:lnTo>
                    <a:pt x="2524" y="3720"/>
                  </a:lnTo>
                  <a:lnTo>
                    <a:pt x="2524" y="3721"/>
                  </a:lnTo>
                  <a:cubicBezTo>
                    <a:pt x="2524" y="3755"/>
                    <a:pt x="2536" y="3802"/>
                    <a:pt x="2545" y="3822"/>
                  </a:cubicBezTo>
                  <a:cubicBezTo>
                    <a:pt x="2549" y="3834"/>
                    <a:pt x="2556" y="3854"/>
                    <a:pt x="2559" y="3866"/>
                  </a:cubicBezTo>
                  <a:cubicBezTo>
                    <a:pt x="2563" y="3881"/>
                    <a:pt x="2569" y="3899"/>
                    <a:pt x="2571" y="3907"/>
                  </a:cubicBezTo>
                  <a:lnTo>
                    <a:pt x="2571" y="3907"/>
                  </a:lnTo>
                  <a:lnTo>
                    <a:pt x="2572" y="3908"/>
                  </a:lnTo>
                  <a:lnTo>
                    <a:pt x="2572" y="3909"/>
                  </a:lnTo>
                  <a:cubicBezTo>
                    <a:pt x="2582" y="3936"/>
                    <a:pt x="2594" y="3990"/>
                    <a:pt x="2594" y="4016"/>
                  </a:cubicBezTo>
                  <a:lnTo>
                    <a:pt x="2594" y="4017"/>
                  </a:lnTo>
                  <a:lnTo>
                    <a:pt x="2594" y="4019"/>
                  </a:lnTo>
                  <a:lnTo>
                    <a:pt x="2594" y="4020"/>
                  </a:lnTo>
                  <a:cubicBezTo>
                    <a:pt x="2592" y="4090"/>
                    <a:pt x="2643" y="4187"/>
                    <a:pt x="2726" y="4242"/>
                  </a:cubicBezTo>
                  <a:lnTo>
                    <a:pt x="1782" y="4242"/>
                  </a:lnTo>
                  <a:cubicBezTo>
                    <a:pt x="1826" y="4178"/>
                    <a:pt x="1843" y="4118"/>
                    <a:pt x="1861" y="4030"/>
                  </a:cubicBezTo>
                  <a:cubicBezTo>
                    <a:pt x="1867" y="3993"/>
                    <a:pt x="1881" y="3941"/>
                    <a:pt x="1889" y="3923"/>
                  </a:cubicBezTo>
                  <a:cubicBezTo>
                    <a:pt x="1899" y="3897"/>
                    <a:pt x="1911" y="3835"/>
                    <a:pt x="1912" y="3801"/>
                  </a:cubicBezTo>
                  <a:cubicBezTo>
                    <a:pt x="1913" y="3766"/>
                    <a:pt x="1925" y="3703"/>
                    <a:pt x="1936" y="3672"/>
                  </a:cubicBezTo>
                  <a:cubicBezTo>
                    <a:pt x="1941" y="3654"/>
                    <a:pt x="1948" y="3631"/>
                    <a:pt x="1951" y="3611"/>
                  </a:cubicBezTo>
                  <a:lnTo>
                    <a:pt x="1952" y="3609"/>
                  </a:lnTo>
                  <a:lnTo>
                    <a:pt x="1952" y="3607"/>
                  </a:lnTo>
                  <a:lnTo>
                    <a:pt x="1952" y="3605"/>
                  </a:lnTo>
                  <a:lnTo>
                    <a:pt x="1953" y="3603"/>
                  </a:lnTo>
                  <a:lnTo>
                    <a:pt x="1953" y="3601"/>
                  </a:lnTo>
                  <a:cubicBezTo>
                    <a:pt x="1963" y="3557"/>
                    <a:pt x="1968" y="3514"/>
                    <a:pt x="1968" y="3466"/>
                  </a:cubicBezTo>
                  <a:cubicBezTo>
                    <a:pt x="1968" y="3456"/>
                    <a:pt x="1968" y="3443"/>
                    <a:pt x="1967" y="3435"/>
                  </a:cubicBezTo>
                  <a:cubicBezTo>
                    <a:pt x="1967" y="3424"/>
                    <a:pt x="1967" y="3407"/>
                    <a:pt x="1967" y="3396"/>
                  </a:cubicBezTo>
                  <a:lnTo>
                    <a:pt x="1967" y="3386"/>
                  </a:lnTo>
                  <a:lnTo>
                    <a:pt x="1967" y="3366"/>
                  </a:lnTo>
                  <a:lnTo>
                    <a:pt x="1967" y="3363"/>
                  </a:lnTo>
                  <a:lnTo>
                    <a:pt x="1967" y="3358"/>
                  </a:lnTo>
                  <a:lnTo>
                    <a:pt x="1967" y="3347"/>
                  </a:lnTo>
                  <a:lnTo>
                    <a:pt x="1967" y="3344"/>
                  </a:lnTo>
                  <a:lnTo>
                    <a:pt x="1967" y="3339"/>
                  </a:lnTo>
                  <a:lnTo>
                    <a:pt x="1967" y="3336"/>
                  </a:lnTo>
                  <a:lnTo>
                    <a:pt x="1967" y="3333"/>
                  </a:lnTo>
                  <a:lnTo>
                    <a:pt x="1967" y="3332"/>
                  </a:lnTo>
                  <a:lnTo>
                    <a:pt x="1967" y="3328"/>
                  </a:lnTo>
                  <a:lnTo>
                    <a:pt x="1967" y="3324"/>
                  </a:lnTo>
                  <a:lnTo>
                    <a:pt x="1967" y="3320"/>
                  </a:lnTo>
                  <a:lnTo>
                    <a:pt x="1967" y="3317"/>
                  </a:lnTo>
                  <a:lnTo>
                    <a:pt x="1967" y="3315"/>
                  </a:lnTo>
                  <a:lnTo>
                    <a:pt x="1967" y="3312"/>
                  </a:lnTo>
                  <a:lnTo>
                    <a:pt x="1967" y="3310"/>
                  </a:lnTo>
                  <a:lnTo>
                    <a:pt x="1967" y="3307"/>
                  </a:lnTo>
                  <a:lnTo>
                    <a:pt x="1967" y="3305"/>
                  </a:lnTo>
                  <a:lnTo>
                    <a:pt x="1967" y="3299"/>
                  </a:lnTo>
                  <a:lnTo>
                    <a:pt x="1967" y="3296"/>
                  </a:lnTo>
                  <a:lnTo>
                    <a:pt x="1967" y="3294"/>
                  </a:lnTo>
                  <a:lnTo>
                    <a:pt x="1967" y="3292"/>
                  </a:lnTo>
                  <a:lnTo>
                    <a:pt x="1967" y="3288"/>
                  </a:lnTo>
                  <a:cubicBezTo>
                    <a:pt x="1967" y="3272"/>
                    <a:pt x="1969" y="3256"/>
                    <a:pt x="1970" y="3247"/>
                  </a:cubicBezTo>
                  <a:cubicBezTo>
                    <a:pt x="1971" y="3237"/>
                    <a:pt x="1972" y="3224"/>
                    <a:pt x="1972" y="3217"/>
                  </a:cubicBezTo>
                  <a:cubicBezTo>
                    <a:pt x="1972" y="3148"/>
                    <a:pt x="1918" y="3057"/>
                    <a:pt x="1850" y="3038"/>
                  </a:cubicBezTo>
                  <a:cubicBezTo>
                    <a:pt x="1817" y="3031"/>
                    <a:pt x="1769" y="2989"/>
                    <a:pt x="1750" y="2952"/>
                  </a:cubicBezTo>
                  <a:cubicBezTo>
                    <a:pt x="1733" y="2918"/>
                    <a:pt x="1696" y="2887"/>
                    <a:pt x="1670" y="2890"/>
                  </a:cubicBezTo>
                  <a:cubicBezTo>
                    <a:pt x="1660" y="2890"/>
                    <a:pt x="1647" y="2893"/>
                    <a:pt x="1640" y="2895"/>
                  </a:cubicBezTo>
                  <a:cubicBezTo>
                    <a:pt x="1630" y="2897"/>
                    <a:pt x="1615" y="2900"/>
                    <a:pt x="1606" y="2900"/>
                  </a:cubicBezTo>
                  <a:cubicBezTo>
                    <a:pt x="1574" y="2898"/>
                    <a:pt x="1547" y="2888"/>
                    <a:pt x="1526" y="2881"/>
                  </a:cubicBezTo>
                  <a:cubicBezTo>
                    <a:pt x="1505" y="2873"/>
                    <a:pt x="1465" y="2862"/>
                    <a:pt x="1447" y="2859"/>
                  </a:cubicBezTo>
                  <a:cubicBezTo>
                    <a:pt x="1418" y="2854"/>
                    <a:pt x="1358" y="2833"/>
                    <a:pt x="1319" y="2807"/>
                  </a:cubicBezTo>
                  <a:cubicBezTo>
                    <a:pt x="1271" y="2773"/>
                    <a:pt x="1197" y="2757"/>
                    <a:pt x="1158" y="2760"/>
                  </a:cubicBezTo>
                  <a:cubicBezTo>
                    <a:pt x="1148" y="2760"/>
                    <a:pt x="1133" y="2759"/>
                    <a:pt x="1125" y="2759"/>
                  </a:cubicBezTo>
                  <a:cubicBezTo>
                    <a:pt x="1110" y="2758"/>
                    <a:pt x="1095" y="2757"/>
                    <a:pt x="1087" y="2757"/>
                  </a:cubicBezTo>
                  <a:cubicBezTo>
                    <a:pt x="1077" y="2757"/>
                    <a:pt x="1064" y="2758"/>
                    <a:pt x="1057" y="2758"/>
                  </a:cubicBezTo>
                  <a:cubicBezTo>
                    <a:pt x="1046" y="2758"/>
                    <a:pt x="1029" y="2759"/>
                    <a:pt x="1018" y="2759"/>
                  </a:cubicBezTo>
                  <a:cubicBezTo>
                    <a:pt x="1002" y="2759"/>
                    <a:pt x="986" y="2760"/>
                    <a:pt x="977" y="2760"/>
                  </a:cubicBezTo>
                  <a:cubicBezTo>
                    <a:pt x="968" y="2761"/>
                    <a:pt x="955" y="2761"/>
                    <a:pt x="948" y="2761"/>
                  </a:cubicBezTo>
                  <a:cubicBezTo>
                    <a:pt x="914" y="2762"/>
                    <a:pt x="862" y="2751"/>
                    <a:pt x="832" y="2741"/>
                  </a:cubicBezTo>
                  <a:cubicBezTo>
                    <a:pt x="808" y="2733"/>
                    <a:pt x="763" y="2722"/>
                    <a:pt x="742" y="2719"/>
                  </a:cubicBezTo>
                  <a:cubicBezTo>
                    <a:pt x="705" y="2714"/>
                    <a:pt x="637" y="2692"/>
                    <a:pt x="598" y="2665"/>
                  </a:cubicBezTo>
                  <a:cubicBezTo>
                    <a:pt x="546" y="2631"/>
                    <a:pt x="489" y="2618"/>
                    <a:pt x="457" y="2620"/>
                  </a:cubicBezTo>
                  <a:cubicBezTo>
                    <a:pt x="449" y="2620"/>
                    <a:pt x="434" y="2619"/>
                    <a:pt x="427" y="2619"/>
                  </a:cubicBezTo>
                  <a:cubicBezTo>
                    <a:pt x="410" y="2618"/>
                    <a:pt x="388" y="2617"/>
                    <a:pt x="376" y="2617"/>
                  </a:cubicBezTo>
                  <a:cubicBezTo>
                    <a:pt x="359" y="2617"/>
                    <a:pt x="338" y="2618"/>
                    <a:pt x="325" y="2618"/>
                  </a:cubicBezTo>
                  <a:cubicBezTo>
                    <a:pt x="309" y="2618"/>
                    <a:pt x="286" y="2619"/>
                    <a:pt x="272" y="2619"/>
                  </a:cubicBezTo>
                  <a:lnTo>
                    <a:pt x="163" y="2619"/>
                  </a:lnTo>
                  <a:lnTo>
                    <a:pt x="163" y="2617"/>
                  </a:lnTo>
                  <a:lnTo>
                    <a:pt x="163" y="2616"/>
                  </a:lnTo>
                  <a:lnTo>
                    <a:pt x="162" y="2614"/>
                  </a:lnTo>
                  <a:lnTo>
                    <a:pt x="162" y="2613"/>
                  </a:lnTo>
                  <a:lnTo>
                    <a:pt x="161" y="2612"/>
                  </a:lnTo>
                  <a:lnTo>
                    <a:pt x="160" y="2611"/>
                  </a:lnTo>
                  <a:lnTo>
                    <a:pt x="160" y="2611"/>
                  </a:lnTo>
                  <a:cubicBezTo>
                    <a:pt x="158" y="2609"/>
                    <a:pt x="154" y="2609"/>
                    <a:pt x="153" y="2609"/>
                  </a:cubicBezTo>
                  <a:cubicBezTo>
                    <a:pt x="148" y="2609"/>
                    <a:pt x="141" y="2613"/>
                    <a:pt x="140" y="2615"/>
                  </a:cubicBezTo>
                  <a:lnTo>
                    <a:pt x="140" y="2615"/>
                  </a:lnTo>
                  <a:lnTo>
                    <a:pt x="140" y="2616"/>
                  </a:lnTo>
                  <a:lnTo>
                    <a:pt x="140" y="2616"/>
                  </a:lnTo>
                  <a:lnTo>
                    <a:pt x="140" y="2617"/>
                  </a:lnTo>
                  <a:lnTo>
                    <a:pt x="141" y="2617"/>
                  </a:lnTo>
                  <a:lnTo>
                    <a:pt x="141" y="2618"/>
                  </a:lnTo>
                  <a:cubicBezTo>
                    <a:pt x="142" y="2619"/>
                    <a:pt x="146" y="2619"/>
                    <a:pt x="147" y="2619"/>
                  </a:cubicBezTo>
                  <a:lnTo>
                    <a:pt x="149" y="2619"/>
                  </a:lnTo>
                  <a:lnTo>
                    <a:pt x="150" y="2619"/>
                  </a:lnTo>
                  <a:lnTo>
                    <a:pt x="151" y="2619"/>
                  </a:lnTo>
                  <a:lnTo>
                    <a:pt x="154" y="2619"/>
                  </a:lnTo>
                  <a:lnTo>
                    <a:pt x="155" y="2619"/>
                  </a:lnTo>
                  <a:lnTo>
                    <a:pt x="156" y="2619"/>
                  </a:lnTo>
                  <a:lnTo>
                    <a:pt x="159" y="2619"/>
                  </a:lnTo>
                  <a:lnTo>
                    <a:pt x="161" y="2619"/>
                  </a:lnTo>
                  <a:lnTo>
                    <a:pt x="163" y="2619"/>
                  </a:lnTo>
                  <a:cubicBezTo>
                    <a:pt x="163" y="2628"/>
                    <a:pt x="159" y="2648"/>
                    <a:pt x="156" y="2662"/>
                  </a:cubicBezTo>
                  <a:cubicBezTo>
                    <a:pt x="149" y="2693"/>
                    <a:pt x="145" y="2742"/>
                    <a:pt x="146" y="2766"/>
                  </a:cubicBezTo>
                  <a:cubicBezTo>
                    <a:pt x="145" y="2776"/>
                    <a:pt x="146" y="2790"/>
                    <a:pt x="146" y="2798"/>
                  </a:cubicBezTo>
                  <a:cubicBezTo>
                    <a:pt x="147" y="2809"/>
                    <a:pt x="147" y="2825"/>
                    <a:pt x="147" y="2837"/>
                  </a:cubicBezTo>
                  <a:lnTo>
                    <a:pt x="147" y="2933"/>
                  </a:lnTo>
                  <a:lnTo>
                    <a:pt x="147" y="3042"/>
                  </a:lnTo>
                  <a:lnTo>
                    <a:pt x="147" y="3151"/>
                  </a:lnTo>
                  <a:lnTo>
                    <a:pt x="147" y="3260"/>
                  </a:lnTo>
                  <a:lnTo>
                    <a:pt x="147" y="3368"/>
                  </a:lnTo>
                  <a:lnTo>
                    <a:pt x="147" y="3492"/>
                  </a:lnTo>
                  <a:lnTo>
                    <a:pt x="147" y="3505"/>
                  </a:lnTo>
                  <a:cubicBezTo>
                    <a:pt x="147" y="3522"/>
                    <a:pt x="146" y="3538"/>
                    <a:pt x="146" y="3547"/>
                  </a:cubicBezTo>
                  <a:cubicBezTo>
                    <a:pt x="146" y="3557"/>
                    <a:pt x="145" y="3569"/>
                    <a:pt x="146" y="3576"/>
                  </a:cubicBezTo>
                  <a:cubicBezTo>
                    <a:pt x="147" y="3664"/>
                    <a:pt x="164" y="3749"/>
                    <a:pt x="194" y="3832"/>
                  </a:cubicBezTo>
                  <a:cubicBezTo>
                    <a:pt x="199" y="3845"/>
                    <a:pt x="203" y="3860"/>
                    <a:pt x="205" y="3868"/>
                  </a:cubicBezTo>
                  <a:cubicBezTo>
                    <a:pt x="211" y="3911"/>
                    <a:pt x="255" y="3967"/>
                    <a:pt x="300" y="3986"/>
                  </a:cubicBezTo>
                  <a:cubicBezTo>
                    <a:pt x="377" y="4030"/>
                    <a:pt x="438" y="4091"/>
                    <a:pt x="505" y="4160"/>
                  </a:cubicBezTo>
                  <a:cubicBezTo>
                    <a:pt x="527" y="4186"/>
                    <a:pt x="569" y="4224"/>
                    <a:pt x="593" y="4242"/>
                  </a:cubicBezTo>
                  <a:lnTo>
                    <a:pt x="0" y="42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noFill/>
            </a:ln>
          </p:spPr>
        </p:pic>
        <p:pic>
          <p:nvPicPr>
            <p:cNvPr id="2" name="图片 31" descr="12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1643" y="5850"/>
              <a:ext cx="1859" cy="1533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859" h="1533">
                  <a:moveTo>
                    <a:pt x="15" y="190"/>
                  </a:moveTo>
                  <a:cubicBezTo>
                    <a:pt x="49" y="181"/>
                    <a:pt x="130" y="147"/>
                    <a:pt x="186" y="128"/>
                  </a:cubicBezTo>
                  <a:cubicBezTo>
                    <a:pt x="242" y="109"/>
                    <a:pt x="252" y="119"/>
                    <a:pt x="295" y="97"/>
                  </a:cubicBezTo>
                  <a:cubicBezTo>
                    <a:pt x="338" y="75"/>
                    <a:pt x="360" y="38"/>
                    <a:pt x="403" y="19"/>
                  </a:cubicBezTo>
                  <a:cubicBezTo>
                    <a:pt x="446" y="0"/>
                    <a:pt x="468" y="6"/>
                    <a:pt x="512" y="3"/>
                  </a:cubicBezTo>
                  <a:cubicBezTo>
                    <a:pt x="556" y="0"/>
                    <a:pt x="574" y="-3"/>
                    <a:pt x="621" y="3"/>
                  </a:cubicBezTo>
                  <a:cubicBezTo>
                    <a:pt x="668" y="9"/>
                    <a:pt x="699" y="22"/>
                    <a:pt x="746" y="34"/>
                  </a:cubicBezTo>
                  <a:cubicBezTo>
                    <a:pt x="793" y="46"/>
                    <a:pt x="811" y="49"/>
                    <a:pt x="854" y="65"/>
                  </a:cubicBezTo>
                  <a:cubicBezTo>
                    <a:pt x="897" y="81"/>
                    <a:pt x="919" y="99"/>
                    <a:pt x="963" y="112"/>
                  </a:cubicBezTo>
                  <a:cubicBezTo>
                    <a:pt x="1007" y="125"/>
                    <a:pt x="1028" y="125"/>
                    <a:pt x="1072" y="128"/>
                  </a:cubicBezTo>
                  <a:cubicBezTo>
                    <a:pt x="1116" y="131"/>
                    <a:pt x="1137" y="125"/>
                    <a:pt x="1181" y="128"/>
                  </a:cubicBezTo>
                  <a:cubicBezTo>
                    <a:pt x="1225" y="131"/>
                    <a:pt x="1246" y="131"/>
                    <a:pt x="1290" y="143"/>
                  </a:cubicBezTo>
                  <a:cubicBezTo>
                    <a:pt x="1334" y="155"/>
                    <a:pt x="1355" y="168"/>
                    <a:pt x="1399" y="190"/>
                  </a:cubicBezTo>
                  <a:cubicBezTo>
                    <a:pt x="1443" y="212"/>
                    <a:pt x="1461" y="224"/>
                    <a:pt x="1508" y="252"/>
                  </a:cubicBezTo>
                  <a:cubicBezTo>
                    <a:pt x="1555" y="280"/>
                    <a:pt x="1582" y="302"/>
                    <a:pt x="1633" y="330"/>
                  </a:cubicBezTo>
                  <a:cubicBezTo>
                    <a:pt x="1683" y="358"/>
                    <a:pt x="1713" y="358"/>
                    <a:pt x="1757" y="392"/>
                  </a:cubicBezTo>
                  <a:cubicBezTo>
                    <a:pt x="1801" y="426"/>
                    <a:pt x="1832" y="457"/>
                    <a:pt x="1851" y="501"/>
                  </a:cubicBezTo>
                  <a:cubicBezTo>
                    <a:pt x="1870" y="545"/>
                    <a:pt x="1851" y="566"/>
                    <a:pt x="1851" y="610"/>
                  </a:cubicBezTo>
                  <a:cubicBezTo>
                    <a:pt x="1851" y="654"/>
                    <a:pt x="1851" y="672"/>
                    <a:pt x="1851" y="719"/>
                  </a:cubicBezTo>
                  <a:cubicBezTo>
                    <a:pt x="1851" y="766"/>
                    <a:pt x="1851" y="796"/>
                    <a:pt x="1851" y="843"/>
                  </a:cubicBezTo>
                  <a:cubicBezTo>
                    <a:pt x="1851" y="890"/>
                    <a:pt x="1851" y="905"/>
                    <a:pt x="1851" y="953"/>
                  </a:cubicBezTo>
                  <a:cubicBezTo>
                    <a:pt x="1851" y="1000"/>
                    <a:pt x="1851" y="1027"/>
                    <a:pt x="1851" y="1077"/>
                  </a:cubicBezTo>
                  <a:cubicBezTo>
                    <a:pt x="1851" y="1127"/>
                    <a:pt x="1851" y="1155"/>
                    <a:pt x="1851" y="1202"/>
                  </a:cubicBezTo>
                  <a:cubicBezTo>
                    <a:pt x="1851" y="1249"/>
                    <a:pt x="1857" y="1260"/>
                    <a:pt x="1851" y="1310"/>
                  </a:cubicBezTo>
                  <a:cubicBezTo>
                    <a:pt x="1845" y="1360"/>
                    <a:pt x="1845" y="1400"/>
                    <a:pt x="1820" y="1450"/>
                  </a:cubicBezTo>
                  <a:cubicBezTo>
                    <a:pt x="1800" y="1489"/>
                    <a:pt x="1778" y="1505"/>
                    <a:pt x="1750" y="1533"/>
                  </a:cubicBezTo>
                  <a:lnTo>
                    <a:pt x="214" y="1533"/>
                  </a:lnTo>
                  <a:cubicBezTo>
                    <a:pt x="193" y="1518"/>
                    <a:pt x="174" y="1502"/>
                    <a:pt x="155" y="1482"/>
                  </a:cubicBezTo>
                  <a:cubicBezTo>
                    <a:pt x="118" y="1442"/>
                    <a:pt x="108" y="1417"/>
                    <a:pt x="92" y="1373"/>
                  </a:cubicBezTo>
                  <a:cubicBezTo>
                    <a:pt x="76" y="1329"/>
                    <a:pt x="86" y="1308"/>
                    <a:pt x="77" y="1264"/>
                  </a:cubicBezTo>
                  <a:cubicBezTo>
                    <a:pt x="68" y="1220"/>
                    <a:pt x="58" y="1199"/>
                    <a:pt x="46" y="1155"/>
                  </a:cubicBezTo>
                  <a:cubicBezTo>
                    <a:pt x="34" y="1111"/>
                    <a:pt x="21" y="1090"/>
                    <a:pt x="15" y="1046"/>
                  </a:cubicBezTo>
                  <a:cubicBezTo>
                    <a:pt x="9" y="1002"/>
                    <a:pt x="15" y="981"/>
                    <a:pt x="15" y="937"/>
                  </a:cubicBezTo>
                  <a:cubicBezTo>
                    <a:pt x="15" y="892"/>
                    <a:pt x="15" y="870"/>
                    <a:pt x="15" y="827"/>
                  </a:cubicBezTo>
                  <a:cubicBezTo>
                    <a:pt x="15" y="784"/>
                    <a:pt x="15" y="762"/>
                    <a:pt x="15" y="719"/>
                  </a:cubicBezTo>
                  <a:cubicBezTo>
                    <a:pt x="15" y="676"/>
                    <a:pt x="15" y="654"/>
                    <a:pt x="15" y="610"/>
                  </a:cubicBezTo>
                  <a:cubicBezTo>
                    <a:pt x="15" y="566"/>
                    <a:pt x="15" y="545"/>
                    <a:pt x="15" y="501"/>
                  </a:cubicBezTo>
                  <a:cubicBezTo>
                    <a:pt x="15" y="457"/>
                    <a:pt x="15" y="436"/>
                    <a:pt x="15" y="392"/>
                  </a:cubicBezTo>
                  <a:cubicBezTo>
                    <a:pt x="15" y="348"/>
                    <a:pt x="15" y="327"/>
                    <a:pt x="15" y="283"/>
                  </a:cubicBezTo>
                  <a:cubicBezTo>
                    <a:pt x="15" y="239"/>
                    <a:pt x="15" y="193"/>
                    <a:pt x="15" y="174"/>
                  </a:cubicBezTo>
                  <a:cubicBezTo>
                    <a:pt x="15" y="155"/>
                    <a:pt x="-19" y="199"/>
                    <a:pt x="15" y="190"/>
                  </a:cubicBezTo>
                  <a:close/>
                </a:path>
              </a:pathLst>
            </a:custGeom>
            <a:noFill/>
            <a:ln w="9525">
              <a:noFill/>
            </a:ln>
          </p:spPr>
        </p:pic>
        <p:pic>
          <p:nvPicPr>
            <p:cNvPr id="30" name="图片 31" descr="12.pn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11763" y="4345"/>
              <a:ext cx="1832" cy="1633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832" h="1632">
                  <a:moveTo>
                    <a:pt x="1642" y="1633"/>
                  </a:moveTo>
                  <a:lnTo>
                    <a:pt x="453" y="1633"/>
                  </a:lnTo>
                  <a:cubicBezTo>
                    <a:pt x="425" y="1612"/>
                    <a:pt x="384" y="1573"/>
                    <a:pt x="363" y="1549"/>
                  </a:cubicBezTo>
                  <a:cubicBezTo>
                    <a:pt x="293" y="1476"/>
                    <a:pt x="232" y="1418"/>
                    <a:pt x="159" y="1376"/>
                  </a:cubicBezTo>
                  <a:cubicBezTo>
                    <a:pt x="109" y="1355"/>
                    <a:pt x="70" y="1296"/>
                    <a:pt x="65" y="1257"/>
                  </a:cubicBezTo>
                  <a:cubicBezTo>
                    <a:pt x="62" y="1247"/>
                    <a:pt x="57" y="1230"/>
                    <a:pt x="53" y="1221"/>
                  </a:cubicBezTo>
                  <a:cubicBezTo>
                    <a:pt x="23" y="1136"/>
                    <a:pt x="7" y="1051"/>
                    <a:pt x="6" y="967"/>
                  </a:cubicBezTo>
                  <a:cubicBezTo>
                    <a:pt x="5" y="957"/>
                    <a:pt x="6" y="944"/>
                    <a:pt x="6" y="937"/>
                  </a:cubicBezTo>
                  <a:cubicBezTo>
                    <a:pt x="6" y="926"/>
                    <a:pt x="7" y="908"/>
                    <a:pt x="7" y="896"/>
                  </a:cubicBezTo>
                  <a:lnTo>
                    <a:pt x="7" y="767"/>
                  </a:lnTo>
                  <a:lnTo>
                    <a:pt x="7" y="659"/>
                  </a:lnTo>
                  <a:lnTo>
                    <a:pt x="7" y="550"/>
                  </a:lnTo>
                  <a:lnTo>
                    <a:pt x="7" y="441"/>
                  </a:lnTo>
                  <a:lnTo>
                    <a:pt x="7" y="332"/>
                  </a:lnTo>
                  <a:lnTo>
                    <a:pt x="7" y="228"/>
                  </a:lnTo>
                  <a:cubicBezTo>
                    <a:pt x="7" y="212"/>
                    <a:pt x="6" y="196"/>
                    <a:pt x="6" y="187"/>
                  </a:cubicBezTo>
                  <a:cubicBezTo>
                    <a:pt x="6" y="177"/>
                    <a:pt x="5" y="164"/>
                    <a:pt x="6" y="157"/>
                  </a:cubicBezTo>
                  <a:cubicBezTo>
                    <a:pt x="4" y="129"/>
                    <a:pt x="11" y="79"/>
                    <a:pt x="17" y="52"/>
                  </a:cubicBezTo>
                  <a:cubicBezTo>
                    <a:pt x="20" y="35"/>
                    <a:pt x="23" y="18"/>
                    <a:pt x="23" y="10"/>
                  </a:cubicBezTo>
                  <a:lnTo>
                    <a:pt x="132" y="10"/>
                  </a:lnTo>
                  <a:cubicBezTo>
                    <a:pt x="151" y="10"/>
                    <a:pt x="174" y="9"/>
                    <a:pt x="188" y="9"/>
                  </a:cubicBezTo>
                  <a:cubicBezTo>
                    <a:pt x="203" y="9"/>
                    <a:pt x="224" y="8"/>
                    <a:pt x="236" y="8"/>
                  </a:cubicBezTo>
                  <a:cubicBezTo>
                    <a:pt x="252" y="8"/>
                    <a:pt x="276" y="9"/>
                    <a:pt x="289" y="10"/>
                  </a:cubicBezTo>
                  <a:cubicBezTo>
                    <a:pt x="301" y="11"/>
                    <a:pt x="313" y="11"/>
                    <a:pt x="318" y="11"/>
                  </a:cubicBezTo>
                  <a:cubicBezTo>
                    <a:pt x="352" y="8"/>
                    <a:pt x="412" y="26"/>
                    <a:pt x="460" y="57"/>
                  </a:cubicBezTo>
                  <a:cubicBezTo>
                    <a:pt x="504" y="86"/>
                    <a:pt x="570" y="106"/>
                    <a:pt x="603" y="110"/>
                  </a:cubicBezTo>
                  <a:cubicBezTo>
                    <a:pt x="629" y="114"/>
                    <a:pt x="673" y="126"/>
                    <a:pt x="694" y="132"/>
                  </a:cubicBezTo>
                  <a:cubicBezTo>
                    <a:pt x="726" y="144"/>
                    <a:pt x="778" y="153"/>
                    <a:pt x="808" y="152"/>
                  </a:cubicBezTo>
                  <a:cubicBezTo>
                    <a:pt x="818" y="152"/>
                    <a:pt x="831" y="152"/>
                    <a:pt x="839" y="151"/>
                  </a:cubicBezTo>
                  <a:cubicBezTo>
                    <a:pt x="850" y="150"/>
                    <a:pt x="867" y="150"/>
                    <a:pt x="880" y="150"/>
                  </a:cubicBezTo>
                  <a:cubicBezTo>
                    <a:pt x="895" y="150"/>
                    <a:pt x="910" y="149"/>
                    <a:pt x="918" y="149"/>
                  </a:cubicBezTo>
                  <a:cubicBezTo>
                    <a:pt x="928" y="149"/>
                    <a:pt x="940" y="148"/>
                    <a:pt x="947" y="148"/>
                  </a:cubicBezTo>
                  <a:cubicBezTo>
                    <a:pt x="958" y="148"/>
                    <a:pt x="975" y="149"/>
                    <a:pt x="987" y="150"/>
                  </a:cubicBezTo>
                  <a:cubicBezTo>
                    <a:pt x="998" y="151"/>
                    <a:pt x="1013" y="151"/>
                    <a:pt x="1019" y="151"/>
                  </a:cubicBezTo>
                  <a:cubicBezTo>
                    <a:pt x="1062" y="147"/>
                    <a:pt x="1137" y="168"/>
                    <a:pt x="1181" y="199"/>
                  </a:cubicBezTo>
                  <a:cubicBezTo>
                    <a:pt x="1224" y="228"/>
                    <a:pt x="1282" y="245"/>
                    <a:pt x="1309" y="250"/>
                  </a:cubicBezTo>
                  <a:cubicBezTo>
                    <a:pt x="1330" y="254"/>
                    <a:pt x="1370" y="266"/>
                    <a:pt x="1388" y="272"/>
                  </a:cubicBezTo>
                  <a:cubicBezTo>
                    <a:pt x="1410" y="280"/>
                    <a:pt x="1438" y="289"/>
                    <a:pt x="1466" y="291"/>
                  </a:cubicBezTo>
                  <a:cubicBezTo>
                    <a:pt x="1479" y="291"/>
                    <a:pt x="1493" y="287"/>
                    <a:pt x="1502" y="285"/>
                  </a:cubicBezTo>
                  <a:cubicBezTo>
                    <a:pt x="1511" y="283"/>
                    <a:pt x="1524" y="281"/>
                    <a:pt x="1530" y="281"/>
                  </a:cubicBezTo>
                  <a:cubicBezTo>
                    <a:pt x="1560" y="278"/>
                    <a:pt x="1595" y="315"/>
                    <a:pt x="1611" y="345"/>
                  </a:cubicBezTo>
                  <a:cubicBezTo>
                    <a:pt x="1633" y="387"/>
                    <a:pt x="1683" y="423"/>
                    <a:pt x="1712" y="429"/>
                  </a:cubicBezTo>
                  <a:cubicBezTo>
                    <a:pt x="1783" y="451"/>
                    <a:pt x="1832" y="544"/>
                    <a:pt x="1832" y="608"/>
                  </a:cubicBezTo>
                  <a:cubicBezTo>
                    <a:pt x="1832" y="618"/>
                    <a:pt x="1830" y="632"/>
                    <a:pt x="1830" y="640"/>
                  </a:cubicBezTo>
                  <a:cubicBezTo>
                    <a:pt x="1828" y="651"/>
                    <a:pt x="1827" y="667"/>
                    <a:pt x="1827" y="679"/>
                  </a:cubicBezTo>
                  <a:lnTo>
                    <a:pt x="1827" y="683"/>
                  </a:lnTo>
                  <a:lnTo>
                    <a:pt x="1827" y="685"/>
                  </a:lnTo>
                  <a:lnTo>
                    <a:pt x="1827" y="687"/>
                  </a:lnTo>
                  <a:lnTo>
                    <a:pt x="1827" y="690"/>
                  </a:lnTo>
                  <a:lnTo>
                    <a:pt x="1827" y="694"/>
                  </a:lnTo>
                  <a:lnTo>
                    <a:pt x="1827" y="696"/>
                  </a:lnTo>
                  <a:lnTo>
                    <a:pt x="1827" y="701"/>
                  </a:lnTo>
                  <a:lnTo>
                    <a:pt x="1827" y="703"/>
                  </a:lnTo>
                  <a:lnTo>
                    <a:pt x="1827" y="706"/>
                  </a:lnTo>
                  <a:lnTo>
                    <a:pt x="1827" y="710"/>
                  </a:lnTo>
                  <a:lnTo>
                    <a:pt x="1827" y="718"/>
                  </a:lnTo>
                  <a:lnTo>
                    <a:pt x="1827" y="719"/>
                  </a:lnTo>
                  <a:lnTo>
                    <a:pt x="1827" y="723"/>
                  </a:lnTo>
                  <a:lnTo>
                    <a:pt x="1827" y="726"/>
                  </a:lnTo>
                  <a:lnTo>
                    <a:pt x="1827" y="729"/>
                  </a:lnTo>
                  <a:lnTo>
                    <a:pt x="1827" y="732"/>
                  </a:lnTo>
                  <a:lnTo>
                    <a:pt x="1827" y="737"/>
                  </a:lnTo>
                  <a:lnTo>
                    <a:pt x="1827" y="748"/>
                  </a:lnTo>
                  <a:lnTo>
                    <a:pt x="1827" y="752"/>
                  </a:lnTo>
                  <a:lnTo>
                    <a:pt x="1827" y="756"/>
                  </a:lnTo>
                  <a:lnTo>
                    <a:pt x="1827" y="773"/>
                  </a:lnTo>
                  <a:lnTo>
                    <a:pt x="1827" y="787"/>
                  </a:lnTo>
                  <a:cubicBezTo>
                    <a:pt x="1827" y="802"/>
                    <a:pt x="1827" y="818"/>
                    <a:pt x="1827" y="827"/>
                  </a:cubicBezTo>
                  <a:cubicBezTo>
                    <a:pt x="1828" y="837"/>
                    <a:pt x="1828" y="850"/>
                    <a:pt x="1828" y="857"/>
                  </a:cubicBezTo>
                  <a:cubicBezTo>
                    <a:pt x="1828" y="909"/>
                    <a:pt x="1822" y="951"/>
                    <a:pt x="1813" y="994"/>
                  </a:cubicBezTo>
                  <a:lnTo>
                    <a:pt x="1812" y="996"/>
                  </a:lnTo>
                  <a:lnTo>
                    <a:pt x="1812" y="998"/>
                  </a:lnTo>
                  <a:lnTo>
                    <a:pt x="1811" y="1000"/>
                  </a:lnTo>
                  <a:lnTo>
                    <a:pt x="1811" y="1002"/>
                  </a:lnTo>
                  <a:lnTo>
                    <a:pt x="1811" y="1005"/>
                  </a:lnTo>
                  <a:cubicBezTo>
                    <a:pt x="1806" y="1027"/>
                    <a:pt x="1800" y="1050"/>
                    <a:pt x="1795" y="1065"/>
                  </a:cubicBezTo>
                  <a:cubicBezTo>
                    <a:pt x="1784" y="1100"/>
                    <a:pt x="1773" y="1163"/>
                    <a:pt x="1772" y="1194"/>
                  </a:cubicBezTo>
                  <a:cubicBezTo>
                    <a:pt x="1771" y="1233"/>
                    <a:pt x="1758" y="1292"/>
                    <a:pt x="1748" y="1315"/>
                  </a:cubicBezTo>
                  <a:cubicBezTo>
                    <a:pt x="1740" y="1337"/>
                    <a:pt x="1726" y="1391"/>
                    <a:pt x="1721" y="1423"/>
                  </a:cubicBezTo>
                  <a:cubicBezTo>
                    <a:pt x="1702" y="1515"/>
                    <a:pt x="1684" y="1572"/>
                    <a:pt x="1642" y="1633"/>
                  </a:cubicBezTo>
                  <a:close/>
                  <a:moveTo>
                    <a:pt x="7" y="10"/>
                  </a:moveTo>
                  <a:lnTo>
                    <a:pt x="9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9" y="10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20" y="2"/>
                  </a:lnTo>
                  <a:cubicBezTo>
                    <a:pt x="18" y="0"/>
                    <a:pt x="14" y="0"/>
                    <a:pt x="13" y="0"/>
                  </a:cubicBezTo>
                  <a:cubicBezTo>
                    <a:pt x="8" y="0"/>
                    <a:pt x="1" y="4"/>
                    <a:pt x="0" y="6"/>
                  </a:cubicBez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9"/>
                  </a:lnTo>
                  <a:cubicBezTo>
                    <a:pt x="2" y="10"/>
                    <a:pt x="6" y="10"/>
                    <a:pt x="7" y="10"/>
                  </a:cubicBezTo>
                  <a:close/>
                </a:path>
              </a:pathLst>
            </a:custGeom>
            <a:noFill/>
            <a:ln w="9525">
              <a:noFill/>
            </a:ln>
          </p:spPr>
        </p:pic>
      </p:grpSp>
      <p:sp>
        <p:nvSpPr>
          <p:cNvPr id="15362" name="TextBox 2"/>
          <p:cNvSpPr txBox="1"/>
          <p:nvPr/>
        </p:nvSpPr>
        <p:spPr>
          <a:xfrm>
            <a:off x="381000" y="286068"/>
            <a:ext cx="5799138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）跳舞的小朋友共有多少人？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TextBox 3"/>
          <p:cNvSpPr txBox="1"/>
          <p:nvPr/>
        </p:nvSpPr>
        <p:spPr>
          <a:xfrm>
            <a:off x="695325" y="4170363"/>
            <a:ext cx="1128713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列式：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1752600" y="4170680"/>
            <a:ext cx="537337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5721668" y="4170363"/>
            <a:ext cx="1411287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14</a:t>
            </a:r>
            <a:endParaRPr lang="zh-CN" altLang="en-US" sz="3000" b="1">
              <a:solidFill>
                <a:srgbClr val="26262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 rot="21300000">
            <a:off x="730885" y="1541780"/>
            <a:ext cx="1256030" cy="104203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 rot="21420000">
            <a:off x="1085850" y="1058545"/>
            <a:ext cx="487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858645" y="1442085"/>
            <a:ext cx="1034415" cy="9645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 rot="21420000">
            <a:off x="2153285" y="984885"/>
            <a:ext cx="487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" name="TextBox 3"/>
          <p:cNvSpPr txBox="1"/>
          <p:nvPr/>
        </p:nvSpPr>
        <p:spPr>
          <a:xfrm>
            <a:off x="5143183" y="3153728"/>
            <a:ext cx="3843337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（   ）个（   ）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" name="TextBox 4"/>
          <p:cNvSpPr txBox="1"/>
          <p:nvPr/>
        </p:nvSpPr>
        <p:spPr>
          <a:xfrm>
            <a:off x="5749608" y="3153728"/>
            <a:ext cx="739775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7424103" y="3136265"/>
            <a:ext cx="739775" cy="5530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929890" y="1351280"/>
            <a:ext cx="1034415" cy="9645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 rot="21420000">
            <a:off x="3224530" y="894080"/>
            <a:ext cx="487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053840" y="1475740"/>
            <a:ext cx="1034415" cy="9645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 rot="21420000">
            <a:off x="4348480" y="1018540"/>
            <a:ext cx="487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 rot="21300000">
            <a:off x="1471295" y="2416175"/>
            <a:ext cx="1256030" cy="104203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 rot="21420000">
            <a:off x="1871980" y="3378835"/>
            <a:ext cx="487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856230" y="2326005"/>
            <a:ext cx="1034415" cy="9645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 rot="21420000">
            <a:off x="3117215" y="3204210"/>
            <a:ext cx="487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951605" y="2363470"/>
            <a:ext cx="1034415" cy="9645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 rot="21420000">
            <a:off x="4163060" y="3268345"/>
            <a:ext cx="487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 animBg="1"/>
      <p:bldP spid="16" grpId="0"/>
      <p:bldP spid="8" grpId="0" animBg="1"/>
      <p:bldP spid="9" grpId="0"/>
      <p:bldP spid="26" grpId="0"/>
      <p:bldP spid="27" grpId="0"/>
      <p:bldP spid="28" grpId="0"/>
      <p:bldP spid="3" grpId="0" animBg="1"/>
      <p:bldP spid="5" grpId="0"/>
      <p:bldP spid="6" grpId="0" animBg="1"/>
      <p:bldP spid="7" grpId="0"/>
      <p:bldP spid="14" grpId="0" animBg="1"/>
      <p:bldP spid="29" grpId="0"/>
      <p:bldP spid="32" grpId="0" animBg="1"/>
      <p:bldP spid="33" grpId="0"/>
      <p:bldP spid="34" grpId="0" animBg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4"/>
          <p:cNvSpPr txBox="1"/>
          <p:nvPr/>
        </p:nvSpPr>
        <p:spPr>
          <a:xfrm>
            <a:off x="1524000" y="362585"/>
            <a:ext cx="537337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5493068" y="362268"/>
            <a:ext cx="1411287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14</a:t>
            </a:r>
            <a:endParaRPr lang="zh-CN" altLang="en-US" sz="3000" b="1">
              <a:solidFill>
                <a:srgbClr val="26262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99883" y="1048354"/>
            <a:ext cx="6809740" cy="1327839"/>
            <a:chOff x="2992" y="6423"/>
            <a:chExt cx="10724" cy="2090"/>
          </a:xfrm>
        </p:grpSpPr>
        <p:sp>
          <p:nvSpPr>
            <p:cNvPr id="6" name="AutoShape 25"/>
            <p:cNvSpPr>
              <a:spLocks noChangeArrowheads="1"/>
            </p:cNvSpPr>
            <p:nvPr/>
          </p:nvSpPr>
          <p:spPr bwMode="auto">
            <a:xfrm>
              <a:off x="2992" y="6423"/>
              <a:ext cx="8806" cy="2090"/>
            </a:xfrm>
            <a:prstGeom prst="wedgeRoundRectCallout">
              <a:avLst>
                <a:gd name="adj1" fmla="val 56803"/>
                <a:gd name="adj2" fmla="val 9296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算式太长！这种加数相同的加法，还有没有其他表示方法？</a:t>
              </a:r>
              <a:endPara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pic>
          <p:nvPicPr>
            <p:cNvPr id="17419" name="图片 4" descr="E:\文件\新画人物图\熊02 拷贝.png熊02 拷贝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472" y="6663"/>
              <a:ext cx="1244" cy="156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" name="组合 6"/>
          <p:cNvGrpSpPr/>
          <p:nvPr/>
        </p:nvGrpSpPr>
        <p:grpSpPr>
          <a:xfrm>
            <a:off x="533407" y="2647972"/>
            <a:ext cx="4149214" cy="839780"/>
            <a:chOff x="-3710" y="3783"/>
            <a:chExt cx="8716" cy="1763"/>
          </a:xfrm>
        </p:grpSpPr>
        <p:pic>
          <p:nvPicPr>
            <p:cNvPr id="18444" name="Picture 4" descr="E:\文件\新画人物图\书本02 拷贝.png书本02 拷贝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3710" y="3783"/>
              <a:ext cx="1401" cy="176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" name="AutoShape 25"/>
            <p:cNvSpPr>
              <a:spLocks noChangeArrowheads="1"/>
            </p:cNvSpPr>
            <p:nvPr/>
          </p:nvSpPr>
          <p:spPr bwMode="auto">
            <a:xfrm>
              <a:off x="-2124" y="3962"/>
              <a:ext cx="7130" cy="1513"/>
            </a:xfrm>
            <a:prstGeom prst="wedgeRoundRectCallout">
              <a:avLst>
                <a:gd name="adj1" fmla="val -58277"/>
                <a:gd name="adj2" fmla="val -12341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还可以用乘法表示。</a:t>
              </a:r>
              <a:endPara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矩形 16"/>
          <p:cNvSpPr/>
          <p:nvPr/>
        </p:nvSpPr>
        <p:spPr>
          <a:xfrm>
            <a:off x="368618" y="1063308"/>
            <a:ext cx="7993062" cy="2070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乘法算式：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2×7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14        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  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或：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7×2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＝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14  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169160" y="2406141"/>
            <a:ext cx="976313" cy="747018"/>
            <a:chOff x="4260" y="7565"/>
            <a:chExt cx="1579" cy="1564"/>
          </a:xfrm>
        </p:grpSpPr>
        <p:sp>
          <p:nvSpPr>
            <p:cNvPr id="17411" name="文本框 13"/>
            <p:cNvSpPr txBox="1"/>
            <p:nvPr/>
          </p:nvSpPr>
          <p:spPr>
            <a:xfrm>
              <a:off x="4260" y="8036"/>
              <a:ext cx="1579" cy="10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zh-CN" altLang="en-US" sz="28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乘号</a:t>
              </a:r>
              <a:endPara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5008" y="7565"/>
              <a:ext cx="0" cy="472"/>
            </a:xfrm>
            <a:prstGeom prst="line">
              <a:avLst/>
            </a:prstGeom>
            <a:ln w="4762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3657283" y="2446041"/>
            <a:ext cx="5285740" cy="993021"/>
            <a:chOff x="5272" y="6584"/>
            <a:chExt cx="8324" cy="1563"/>
          </a:xfrm>
        </p:grpSpPr>
        <p:sp>
          <p:nvSpPr>
            <p:cNvPr id="21" name="AutoShape 25"/>
            <p:cNvSpPr>
              <a:spLocks noChangeArrowheads="1"/>
            </p:cNvSpPr>
            <p:nvPr/>
          </p:nvSpPr>
          <p:spPr bwMode="auto">
            <a:xfrm>
              <a:off x="5272" y="7022"/>
              <a:ext cx="6765" cy="1125"/>
            </a:xfrm>
            <a:prstGeom prst="wedgeRoundRectCallout">
              <a:avLst>
                <a:gd name="adj1" fmla="val 58293"/>
                <a:gd name="adj2" fmla="val 16921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用乘法算式表示真简便！</a:t>
              </a:r>
              <a:endPara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pic>
          <p:nvPicPr>
            <p:cNvPr id="17419" name="图片 4" descr="E:\文件\新画人物图\熊02 拷贝.png熊02 拷贝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352" y="6584"/>
              <a:ext cx="1244" cy="156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" name="TextBox 4"/>
          <p:cNvSpPr txBox="1"/>
          <p:nvPr/>
        </p:nvSpPr>
        <p:spPr>
          <a:xfrm>
            <a:off x="1524000" y="362585"/>
            <a:ext cx="537337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5493068" y="362268"/>
            <a:ext cx="1411287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14</a:t>
            </a:r>
            <a:endParaRPr lang="zh-CN" altLang="en-US" sz="3000" b="1">
              <a:solidFill>
                <a:srgbClr val="26262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36695" y="1049655"/>
            <a:ext cx="3404235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读作：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乘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7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等于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14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。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36695" y="1819910"/>
            <a:ext cx="340423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读作：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7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乘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等于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14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440940" y="1276985"/>
            <a:ext cx="368935" cy="106680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413" y="3809853"/>
            <a:ext cx="9016780" cy="1048415"/>
            <a:chOff x="-5153" y="3672"/>
            <a:chExt cx="18941" cy="2201"/>
          </a:xfrm>
        </p:grpSpPr>
        <p:pic>
          <p:nvPicPr>
            <p:cNvPr id="18444" name="Picture 4" descr="F:\1.有关教学课件\123\新画人物图\兔子1 拷贝.png兔子1 拷贝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5153" y="3672"/>
              <a:ext cx="1709" cy="22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" name="AutoShape 25"/>
            <p:cNvSpPr>
              <a:spLocks noChangeArrowheads="1"/>
            </p:cNvSpPr>
            <p:nvPr/>
          </p:nvSpPr>
          <p:spPr bwMode="auto">
            <a:xfrm>
              <a:off x="-3231" y="3963"/>
              <a:ext cx="17019" cy="1502"/>
            </a:xfrm>
            <a:prstGeom prst="wedgeRoundRectCallout">
              <a:avLst>
                <a:gd name="adj1" fmla="val -52892"/>
                <a:gd name="adj2" fmla="val -12382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000" b="1" noProof="0" smtClean="0">
                  <a:ln>
                    <a:noFill/>
                  </a:ln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加法算式中没有</a:t>
              </a:r>
              <a:r>
                <a:rPr lang="en-US" altLang="zh-CN" sz="3000" b="1" noProof="0" smtClean="0">
                  <a:ln>
                    <a:noFill/>
                  </a:ln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7</a:t>
              </a:r>
              <a:r>
                <a:rPr lang="zh-CN" altLang="en-US" sz="3000" b="1" noProof="0" smtClean="0">
                  <a:ln>
                    <a:noFill/>
                  </a:ln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，乘法算式中的</a:t>
              </a:r>
              <a:r>
                <a:rPr lang="en-US" altLang="zh-CN" sz="3000" b="1" noProof="0" smtClean="0">
                  <a:ln>
                    <a:noFill/>
                  </a:ln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7</a:t>
              </a:r>
              <a:r>
                <a:rPr lang="zh-CN" altLang="en-US" sz="3000" b="1" noProof="0" smtClean="0">
                  <a:ln>
                    <a:noFill/>
                  </a:ln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是什么意思？</a:t>
              </a:r>
              <a:endPara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2" grpId="0"/>
      <p:bldP spid="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4"/>
          <p:cNvSpPr txBox="1"/>
          <p:nvPr/>
        </p:nvSpPr>
        <p:spPr>
          <a:xfrm>
            <a:off x="513715" y="591185"/>
            <a:ext cx="537337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4548823" y="571818"/>
            <a:ext cx="1411287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14</a:t>
            </a:r>
            <a:endParaRPr lang="zh-CN" altLang="en-US" sz="3000" b="1">
              <a:solidFill>
                <a:srgbClr val="26262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227003" y="613093"/>
            <a:ext cx="3340573" cy="553202"/>
            <a:chOff x="7784" y="1966"/>
            <a:chExt cx="7015" cy="1160"/>
          </a:xfrm>
        </p:grpSpPr>
        <p:sp>
          <p:nvSpPr>
            <p:cNvPr id="18439" name="文本框 4"/>
            <p:cNvSpPr txBox="1"/>
            <p:nvPr/>
          </p:nvSpPr>
          <p:spPr>
            <a:xfrm>
              <a:off x="9170" y="1966"/>
              <a:ext cx="5629" cy="116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algn="l"/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2 × 7 </a:t>
              </a: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  <a:sym typeface="+mn-ea"/>
                </a:rPr>
                <a:t>＝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 14 </a:t>
              </a:r>
              <a:endPara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" name="右箭头 2"/>
            <p:cNvSpPr/>
            <p:nvPr/>
          </p:nvSpPr>
          <p:spPr>
            <a:xfrm>
              <a:off x="7784" y="2239"/>
              <a:ext cx="888" cy="38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3200" b="1" strike="noStrike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4" name="右大括号 3"/>
          <p:cNvSpPr/>
          <p:nvPr/>
        </p:nvSpPr>
        <p:spPr>
          <a:xfrm rot="5400000">
            <a:off x="2339975" y="-649605"/>
            <a:ext cx="193040" cy="3587115"/>
          </a:xfrm>
          <a:prstGeom prst="rightBrace">
            <a:avLst>
              <a:gd name="adj1" fmla="val 71410"/>
              <a:gd name="adj2" fmla="val 50843"/>
            </a:avLst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/>
            <a:endParaRPr lang="zh-CN" altLang="en-US" sz="2800" b="1" strike="noStrike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6955" y="1430020"/>
            <a:ext cx="2887980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个相同的加数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455920" y="1101725"/>
            <a:ext cx="897890" cy="1357630"/>
            <a:chOff x="8398" y="2089"/>
            <a:chExt cx="1414" cy="2138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9327" y="2089"/>
              <a:ext cx="0" cy="636"/>
            </a:xfrm>
            <a:prstGeom prst="line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8398" y="2727"/>
              <a:ext cx="1414" cy="150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相同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  <a:p>
              <a:pPr algn="l"/>
              <a:r>
                <a:rPr lang="zh-CN" altLang="en-US" sz="28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加数</a:t>
              </a:r>
              <a:endParaRPr lang="zh-CN" altLang="en-US" sz="2800" b="1" strike="noStrike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629400" y="1124585"/>
            <a:ext cx="1612900" cy="1354455"/>
            <a:chOff x="10246" y="2125"/>
            <a:chExt cx="2540" cy="2133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10918" y="2125"/>
              <a:ext cx="0" cy="636"/>
            </a:xfrm>
            <a:prstGeom prst="line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10246" y="2758"/>
              <a:ext cx="2540" cy="150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 fontAlgn="base"/>
              <a:r>
                <a:rPr lang="zh-CN" altLang="en-US" sz="28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相同加数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  <a:p>
              <a:pPr algn="ctr" fontAlgn="base"/>
              <a:r>
                <a:rPr lang="zh-CN" altLang="en-US" sz="28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的个数</a:t>
              </a:r>
              <a:endParaRPr lang="zh-CN" altLang="en-US" sz="2800" b="1" strike="noStrike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</p:grpSp>
      <p:sp>
        <p:nvSpPr>
          <p:cNvPr id="19461" name="文本框 9"/>
          <p:cNvSpPr txBox="1"/>
          <p:nvPr/>
        </p:nvSpPr>
        <p:spPr>
          <a:xfrm>
            <a:off x="681355" y="3105785"/>
            <a:ext cx="7661910" cy="119888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你能把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＝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15</a:t>
            </a: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，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＝</a:t>
            </a:r>
            <a:r>
              <a:rPr lang="en-US" altLang="zh-CN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24</a:t>
            </a:r>
            <a:endParaRPr lang="en-US" altLang="zh-CN" sz="3000" b="1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30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写成乘法算式吗？</a:t>
            </a:r>
            <a:endParaRPr lang="zh-CN" altLang="en-US" sz="3000" b="1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94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TextBox 4"/>
          <p:cNvSpPr txBox="1"/>
          <p:nvPr/>
        </p:nvSpPr>
        <p:spPr>
          <a:xfrm>
            <a:off x="676910" y="636270"/>
            <a:ext cx="325882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dist"/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" name="右大括号 16"/>
          <p:cNvSpPr/>
          <p:nvPr/>
        </p:nvSpPr>
        <p:spPr>
          <a:xfrm rot="5400000">
            <a:off x="1984375" y="-21590"/>
            <a:ext cx="247650" cy="2540000"/>
          </a:xfrm>
          <a:prstGeom prst="rightBrace">
            <a:avLst>
              <a:gd name="adj1" fmla="val 71410"/>
              <a:gd name="adj2" fmla="val 50843"/>
            </a:avLst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/>
            <a:endParaRPr lang="zh-CN" altLang="en-US" sz="3000" b="1" strike="noStrike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00200" y="1447483"/>
            <a:ext cx="117157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</a:t>
            </a:r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724083" y="669290"/>
            <a:ext cx="4803662" cy="1014862"/>
            <a:chOff x="7943" y="1966"/>
            <a:chExt cx="10090" cy="2130"/>
          </a:xfrm>
        </p:grpSpPr>
        <p:sp>
          <p:nvSpPr>
            <p:cNvPr id="19466" name="文本框 4"/>
            <p:cNvSpPr txBox="1"/>
            <p:nvPr/>
          </p:nvSpPr>
          <p:spPr>
            <a:xfrm>
              <a:off x="8216" y="1966"/>
              <a:ext cx="9817" cy="21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l"/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    3 </a:t>
              </a: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×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 5 </a:t>
              </a: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sym typeface="+mn-ea"/>
                </a:rPr>
                <a:t>＝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+mn-ea"/>
                </a:rPr>
                <a:t> 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15</a:t>
              </a:r>
              <a:endPara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endParaRPr>
            </a:p>
            <a:p>
              <a:pPr algn="l"/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或：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5 × 3 </a:t>
              </a: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sym typeface="+mn-ea"/>
                </a:rPr>
                <a:t>＝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+mn-ea"/>
                </a:rPr>
                <a:t> 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15 </a:t>
              </a:r>
              <a:endPara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右箭头 21"/>
            <p:cNvSpPr/>
            <p:nvPr/>
          </p:nvSpPr>
          <p:spPr>
            <a:xfrm>
              <a:off x="7943" y="2239"/>
              <a:ext cx="888" cy="38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3000" b="1" strike="noStrike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9468" name="TextBox 4"/>
          <p:cNvSpPr txBox="1"/>
          <p:nvPr/>
        </p:nvSpPr>
        <p:spPr>
          <a:xfrm>
            <a:off x="902335" y="2388553"/>
            <a:ext cx="263842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dist"/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＝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5" name="右大括号 24"/>
          <p:cNvSpPr/>
          <p:nvPr/>
        </p:nvSpPr>
        <p:spPr>
          <a:xfrm rot="5400000">
            <a:off x="1906270" y="2046605"/>
            <a:ext cx="250190" cy="1910080"/>
          </a:xfrm>
          <a:prstGeom prst="rightBrace">
            <a:avLst>
              <a:gd name="adj1" fmla="val 71410"/>
              <a:gd name="adj2" fmla="val 50843"/>
            </a:avLst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/>
            <a:endParaRPr lang="zh-CN" altLang="en-US" sz="3000" b="1" strike="noStrike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94473" y="3161030"/>
            <a:ext cx="117157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</a:t>
            </a:r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496118" y="2421890"/>
            <a:ext cx="4030503" cy="1014928"/>
            <a:chOff x="7943" y="1966"/>
            <a:chExt cx="8463" cy="2127"/>
          </a:xfrm>
        </p:grpSpPr>
        <p:sp>
          <p:nvSpPr>
            <p:cNvPr id="19472" name="文本框 4"/>
            <p:cNvSpPr txBox="1"/>
            <p:nvPr/>
          </p:nvSpPr>
          <p:spPr>
            <a:xfrm>
              <a:off x="9170" y="1966"/>
              <a:ext cx="7236" cy="21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algn="l"/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    6 × 4 </a:t>
              </a: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sym typeface="+mn-ea"/>
                </a:rPr>
                <a:t>＝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+mn-ea"/>
                </a:rPr>
                <a:t> 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24</a:t>
              </a:r>
              <a:endPara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endParaRPr>
            </a:p>
            <a:p>
              <a:pPr algn="l"/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或：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4 × 6 </a:t>
              </a:r>
              <a:r>
                <a:rPr lang="zh-CN" altLang="en-US" sz="3000" b="1">
                  <a:latin typeface="黑体" panose="02010609060101010101" pitchFamily="2" charset="-122"/>
                  <a:ea typeface="黑体" panose="02010609060101010101" pitchFamily="2" charset="-122"/>
                  <a:sym typeface="+mn-ea"/>
                </a:rPr>
                <a:t>＝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+mn-ea"/>
                </a:rPr>
                <a:t> </a:t>
              </a:r>
              <a:r>
                <a:rPr lang="en-US" altLang="zh-CN" sz="3000" b="1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24 </a:t>
              </a:r>
              <a:endPara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" name="右箭头 30"/>
            <p:cNvSpPr/>
            <p:nvPr/>
          </p:nvSpPr>
          <p:spPr>
            <a:xfrm>
              <a:off x="7943" y="2239"/>
              <a:ext cx="888" cy="38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3000" b="1" strike="noStrike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9474" name="文本框 31"/>
          <p:cNvSpPr txBox="1"/>
          <p:nvPr/>
        </p:nvSpPr>
        <p:spPr>
          <a:xfrm>
            <a:off x="3789045" y="635953"/>
            <a:ext cx="5676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15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75" name="文本框 32"/>
          <p:cNvSpPr txBox="1"/>
          <p:nvPr/>
        </p:nvSpPr>
        <p:spPr>
          <a:xfrm>
            <a:off x="3389630" y="2388553"/>
            <a:ext cx="5676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24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973263" y="3791123"/>
            <a:ext cx="6694688" cy="839787"/>
            <a:chOff x="-2124" y="3774"/>
            <a:chExt cx="14063" cy="1763"/>
          </a:xfrm>
        </p:grpSpPr>
        <p:pic>
          <p:nvPicPr>
            <p:cNvPr id="19477" name="Picture 4" descr="E:\文件\新画人物图\书本 拷贝.png书本 拷贝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538" y="3774"/>
              <a:ext cx="1401" cy="176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6" name="AutoShape 25"/>
            <p:cNvSpPr>
              <a:spLocks noChangeArrowheads="1"/>
            </p:cNvSpPr>
            <p:nvPr/>
          </p:nvSpPr>
          <p:spPr bwMode="auto">
            <a:xfrm>
              <a:off x="-2124" y="3962"/>
              <a:ext cx="12077" cy="1500"/>
            </a:xfrm>
            <a:prstGeom prst="wedgeRoundRectCallout">
              <a:avLst>
                <a:gd name="adj1" fmla="val 55131"/>
                <a:gd name="adj2" fmla="val -21420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你能读一读上面这些乘法算式吗？</a:t>
              </a:r>
              <a:endPara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5" grpId="0" animBg="1"/>
      <p:bldP spid="28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MyMjc2ZmM0Y2M3ZWMxYTFhYTYyOGI3MmY0Mzg4YT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1863</Words>
  <Application>WPS 演示</Application>
  <PresentationFormat>全屏显示(16:9)</PresentationFormat>
  <Paragraphs>274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Wingdings</vt:lpstr>
      <vt:lpstr>楷体</vt:lpstr>
      <vt:lpstr>Calibri</vt:lpstr>
      <vt:lpstr>黑体</vt:lpstr>
      <vt:lpstr>Times New Roman</vt:lpstr>
      <vt:lpstr>Arial</vt:lpstr>
      <vt:lpstr>Arial Unicode MS</vt:lpstr>
      <vt:lpstr>第一PPT模板网-WWW.1PPT.COM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《乘法的初步认识》表内乘法PPT教学课件(第1课时)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2022-06-21T22:23:00Z</cp:lastPrinted>
  <dcterms:created xsi:type="dcterms:W3CDTF">2022-06-21T22:23:00Z</dcterms:created>
  <dcterms:modified xsi:type="dcterms:W3CDTF">2023-10-26T07:57:17Z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037483EA3D0145F4915F0F548C133315_12</vt:lpwstr>
  </property>
  <property fmtid="{D5CDD505-2E9C-101B-9397-08002B2CF9AE}" pid="3" name="KSOProductBuildVer">
    <vt:lpwstr>2052-12.1.0.15712</vt:lpwstr>
  </property>
</Properties>
</file>